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notesSlides/notesSlide1.xml" ContentType="application/vnd.openxmlformats-officedocument.presentationml.notesSlide+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diagrams/data77.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diagrams/data78.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ppt/diagrams/data79.xml" ContentType="application/vnd.openxmlformats-officedocument.drawingml.diagramData+xml"/>
  <Override PartName="/ppt/diagrams/layout79.xml" ContentType="application/vnd.openxmlformats-officedocument.drawingml.diagramLayout+xml"/>
  <Override PartName="/ppt/diagrams/quickStyle79.xml" ContentType="application/vnd.openxmlformats-officedocument.drawingml.diagramStyle+xml"/>
  <Override PartName="/ppt/diagrams/colors79.xml" ContentType="application/vnd.openxmlformats-officedocument.drawingml.diagramColors+xml"/>
  <Override PartName="/ppt/diagrams/drawing79.xml" ContentType="application/vnd.ms-office.drawingml.diagramDrawing+xml"/>
  <Override PartName="/ppt/diagrams/data80.xml" ContentType="application/vnd.openxmlformats-officedocument.drawingml.diagramData+xml"/>
  <Override PartName="/ppt/diagrams/layout80.xml" ContentType="application/vnd.openxmlformats-officedocument.drawingml.diagramLayout+xml"/>
  <Override PartName="/ppt/diagrams/quickStyle80.xml" ContentType="application/vnd.openxmlformats-officedocument.drawingml.diagramStyle+xml"/>
  <Override PartName="/ppt/diagrams/colors80.xml" ContentType="application/vnd.openxmlformats-officedocument.drawingml.diagramColors+xml"/>
  <Override PartName="/ppt/diagrams/drawing80.xml" ContentType="application/vnd.ms-office.drawingml.diagramDrawing+xml"/>
  <Override PartName="/ppt/diagrams/data81.xml" ContentType="application/vnd.openxmlformats-officedocument.drawingml.diagramData+xml"/>
  <Override PartName="/ppt/diagrams/layout81.xml" ContentType="application/vnd.openxmlformats-officedocument.drawingml.diagramLayout+xml"/>
  <Override PartName="/ppt/diagrams/quickStyle81.xml" ContentType="application/vnd.openxmlformats-officedocument.drawingml.diagramStyle+xml"/>
  <Override PartName="/ppt/diagrams/colors81.xml" ContentType="application/vnd.openxmlformats-officedocument.drawingml.diagramColors+xml"/>
  <Override PartName="/ppt/diagrams/drawing81.xml" ContentType="application/vnd.ms-office.drawingml.diagramDrawing+xml"/>
  <Override PartName="/ppt/diagrams/data82.xml" ContentType="application/vnd.openxmlformats-officedocument.drawingml.diagramData+xml"/>
  <Override PartName="/ppt/diagrams/layout82.xml" ContentType="application/vnd.openxmlformats-officedocument.drawingml.diagramLayout+xml"/>
  <Override PartName="/ppt/diagrams/quickStyle82.xml" ContentType="application/vnd.openxmlformats-officedocument.drawingml.diagramStyle+xml"/>
  <Override PartName="/ppt/diagrams/colors82.xml" ContentType="application/vnd.openxmlformats-officedocument.drawingml.diagramColors+xml"/>
  <Override PartName="/ppt/diagrams/drawing82.xml" ContentType="application/vnd.ms-office.drawingml.diagramDrawing+xml"/>
  <Override PartName="/ppt/diagrams/data83.xml" ContentType="application/vnd.openxmlformats-officedocument.drawingml.diagramData+xml"/>
  <Override PartName="/ppt/diagrams/layout83.xml" ContentType="application/vnd.openxmlformats-officedocument.drawingml.diagramLayout+xml"/>
  <Override PartName="/ppt/diagrams/quickStyle83.xml" ContentType="application/vnd.openxmlformats-officedocument.drawingml.diagramStyle+xml"/>
  <Override PartName="/ppt/diagrams/colors83.xml" ContentType="application/vnd.openxmlformats-officedocument.drawingml.diagramColors+xml"/>
  <Override PartName="/ppt/diagrams/drawing83.xml" ContentType="application/vnd.ms-office.drawingml.diagramDrawing+xml"/>
  <Override PartName="/ppt/diagrams/data84.xml" ContentType="application/vnd.openxmlformats-officedocument.drawingml.diagramData+xml"/>
  <Override PartName="/ppt/diagrams/layout84.xml" ContentType="application/vnd.openxmlformats-officedocument.drawingml.diagramLayout+xml"/>
  <Override PartName="/ppt/diagrams/quickStyle84.xml" ContentType="application/vnd.openxmlformats-officedocument.drawingml.diagramStyle+xml"/>
  <Override PartName="/ppt/diagrams/colors84.xml" ContentType="application/vnd.openxmlformats-officedocument.drawingml.diagramColors+xml"/>
  <Override PartName="/ppt/diagrams/drawing84.xml" ContentType="application/vnd.ms-office.drawingml.diagramDrawing+xml"/>
  <Override PartName="/ppt/diagrams/data85.xml" ContentType="application/vnd.openxmlformats-officedocument.drawingml.diagramData+xml"/>
  <Override PartName="/ppt/diagrams/layout85.xml" ContentType="application/vnd.openxmlformats-officedocument.drawingml.diagramLayout+xml"/>
  <Override PartName="/ppt/diagrams/quickStyle85.xml" ContentType="application/vnd.openxmlformats-officedocument.drawingml.diagramStyle+xml"/>
  <Override PartName="/ppt/diagrams/colors85.xml" ContentType="application/vnd.openxmlformats-officedocument.drawingml.diagramColors+xml"/>
  <Override PartName="/ppt/diagrams/drawing85.xml" ContentType="application/vnd.ms-office.drawingml.diagramDrawing+xml"/>
  <Override PartName="/ppt/diagrams/data86.xml" ContentType="application/vnd.openxmlformats-officedocument.drawingml.diagramData+xml"/>
  <Override PartName="/ppt/diagrams/layout86.xml" ContentType="application/vnd.openxmlformats-officedocument.drawingml.diagramLayout+xml"/>
  <Override PartName="/ppt/diagrams/quickStyle86.xml" ContentType="application/vnd.openxmlformats-officedocument.drawingml.diagramStyle+xml"/>
  <Override PartName="/ppt/diagrams/colors86.xml" ContentType="application/vnd.openxmlformats-officedocument.drawingml.diagramColors+xml"/>
  <Override PartName="/ppt/diagrams/drawing86.xml" ContentType="application/vnd.ms-office.drawingml.diagramDrawing+xml"/>
  <Override PartName="/ppt/diagrams/data87.xml" ContentType="application/vnd.openxmlformats-officedocument.drawingml.diagramData+xml"/>
  <Override PartName="/ppt/diagrams/layout87.xml" ContentType="application/vnd.openxmlformats-officedocument.drawingml.diagramLayout+xml"/>
  <Override PartName="/ppt/diagrams/quickStyle87.xml" ContentType="application/vnd.openxmlformats-officedocument.drawingml.diagramStyle+xml"/>
  <Override PartName="/ppt/diagrams/colors87.xml" ContentType="application/vnd.openxmlformats-officedocument.drawingml.diagramColors+xml"/>
  <Override PartName="/ppt/diagrams/drawing87.xml" ContentType="application/vnd.ms-office.drawingml.diagramDrawing+xml"/>
  <Override PartName="/ppt/diagrams/data88.xml" ContentType="application/vnd.openxmlformats-officedocument.drawingml.diagramData+xml"/>
  <Override PartName="/ppt/diagrams/layout88.xml" ContentType="application/vnd.openxmlformats-officedocument.drawingml.diagramLayout+xml"/>
  <Override PartName="/ppt/diagrams/quickStyle88.xml" ContentType="application/vnd.openxmlformats-officedocument.drawingml.diagramStyle+xml"/>
  <Override PartName="/ppt/diagrams/colors88.xml" ContentType="application/vnd.openxmlformats-officedocument.drawingml.diagramColors+xml"/>
  <Override PartName="/ppt/diagrams/drawing88.xml" ContentType="application/vnd.ms-office.drawingml.diagramDrawing+xml"/>
  <Override PartName="/ppt/diagrams/data89.xml" ContentType="application/vnd.openxmlformats-officedocument.drawingml.diagramData+xml"/>
  <Override PartName="/ppt/diagrams/layout89.xml" ContentType="application/vnd.openxmlformats-officedocument.drawingml.diagramLayout+xml"/>
  <Override PartName="/ppt/diagrams/quickStyle89.xml" ContentType="application/vnd.openxmlformats-officedocument.drawingml.diagramStyle+xml"/>
  <Override PartName="/ppt/diagrams/colors89.xml" ContentType="application/vnd.openxmlformats-officedocument.drawingml.diagramColors+xml"/>
  <Override PartName="/ppt/diagrams/drawing89.xml" ContentType="application/vnd.ms-office.drawingml.diagramDrawing+xml"/>
  <Override PartName="/ppt/diagrams/data90.xml" ContentType="application/vnd.openxmlformats-officedocument.drawingml.diagramData+xml"/>
  <Override PartName="/ppt/diagrams/layout90.xml" ContentType="application/vnd.openxmlformats-officedocument.drawingml.diagramLayout+xml"/>
  <Override PartName="/ppt/diagrams/quickStyle90.xml" ContentType="application/vnd.openxmlformats-officedocument.drawingml.diagramStyle+xml"/>
  <Override PartName="/ppt/diagrams/colors90.xml" ContentType="application/vnd.openxmlformats-officedocument.drawingml.diagramColors+xml"/>
  <Override PartName="/ppt/diagrams/drawing90.xml" ContentType="application/vnd.ms-office.drawingml.diagramDrawing+xml"/>
  <Override PartName="/ppt/diagrams/data91.xml" ContentType="application/vnd.openxmlformats-officedocument.drawingml.diagramData+xml"/>
  <Override PartName="/ppt/diagrams/layout91.xml" ContentType="application/vnd.openxmlformats-officedocument.drawingml.diagramLayout+xml"/>
  <Override PartName="/ppt/diagrams/quickStyle91.xml" ContentType="application/vnd.openxmlformats-officedocument.drawingml.diagramStyle+xml"/>
  <Override PartName="/ppt/diagrams/colors91.xml" ContentType="application/vnd.openxmlformats-officedocument.drawingml.diagramColors+xml"/>
  <Override PartName="/ppt/diagrams/drawing91.xml" ContentType="application/vnd.ms-office.drawingml.diagramDrawing+xml"/>
  <Override PartName="/ppt/diagrams/data92.xml" ContentType="application/vnd.openxmlformats-officedocument.drawingml.diagramData+xml"/>
  <Override PartName="/ppt/diagrams/layout92.xml" ContentType="application/vnd.openxmlformats-officedocument.drawingml.diagramLayout+xml"/>
  <Override PartName="/ppt/diagrams/quickStyle92.xml" ContentType="application/vnd.openxmlformats-officedocument.drawingml.diagramStyle+xml"/>
  <Override PartName="/ppt/diagrams/colors92.xml" ContentType="application/vnd.openxmlformats-officedocument.drawingml.diagramColors+xml"/>
  <Override PartName="/ppt/diagrams/drawing92.xml" ContentType="application/vnd.ms-office.drawingml.diagramDrawing+xml"/>
  <Override PartName="/ppt/diagrams/data93.xml" ContentType="application/vnd.openxmlformats-officedocument.drawingml.diagramData+xml"/>
  <Override PartName="/ppt/diagrams/layout93.xml" ContentType="application/vnd.openxmlformats-officedocument.drawingml.diagramLayout+xml"/>
  <Override PartName="/ppt/diagrams/quickStyle93.xml" ContentType="application/vnd.openxmlformats-officedocument.drawingml.diagramStyle+xml"/>
  <Override PartName="/ppt/diagrams/colors93.xml" ContentType="application/vnd.openxmlformats-officedocument.drawingml.diagramColors+xml"/>
  <Override PartName="/ppt/diagrams/drawing93.xml" ContentType="application/vnd.ms-office.drawingml.diagramDrawing+xml"/>
  <Override PartName="/ppt/diagrams/data94.xml" ContentType="application/vnd.openxmlformats-officedocument.drawingml.diagramData+xml"/>
  <Override PartName="/ppt/diagrams/layout94.xml" ContentType="application/vnd.openxmlformats-officedocument.drawingml.diagramLayout+xml"/>
  <Override PartName="/ppt/diagrams/quickStyle94.xml" ContentType="application/vnd.openxmlformats-officedocument.drawingml.diagramStyle+xml"/>
  <Override PartName="/ppt/diagrams/colors94.xml" ContentType="application/vnd.openxmlformats-officedocument.drawingml.diagramColors+xml"/>
  <Override PartName="/ppt/diagrams/drawing94.xml" ContentType="application/vnd.ms-office.drawingml.diagramDrawing+xml"/>
  <Override PartName="/ppt/diagrams/data95.xml" ContentType="application/vnd.openxmlformats-officedocument.drawingml.diagramData+xml"/>
  <Override PartName="/ppt/diagrams/layout95.xml" ContentType="application/vnd.openxmlformats-officedocument.drawingml.diagramLayout+xml"/>
  <Override PartName="/ppt/diagrams/quickStyle95.xml" ContentType="application/vnd.openxmlformats-officedocument.drawingml.diagramStyle+xml"/>
  <Override PartName="/ppt/diagrams/colors95.xml" ContentType="application/vnd.openxmlformats-officedocument.drawingml.diagramColors+xml"/>
  <Override PartName="/ppt/diagrams/drawing95.xml" ContentType="application/vnd.ms-office.drawingml.diagramDrawing+xml"/>
  <Override PartName="/ppt/diagrams/data96.xml" ContentType="application/vnd.openxmlformats-officedocument.drawingml.diagramData+xml"/>
  <Override PartName="/ppt/diagrams/layout96.xml" ContentType="application/vnd.openxmlformats-officedocument.drawingml.diagramLayout+xml"/>
  <Override PartName="/ppt/diagrams/quickStyle96.xml" ContentType="application/vnd.openxmlformats-officedocument.drawingml.diagramStyle+xml"/>
  <Override PartName="/ppt/diagrams/colors96.xml" ContentType="application/vnd.openxmlformats-officedocument.drawingml.diagramColors+xml"/>
  <Override PartName="/ppt/diagrams/drawing96.xml" ContentType="application/vnd.ms-office.drawingml.diagramDrawing+xml"/>
  <Override PartName="/ppt/diagrams/data97.xml" ContentType="application/vnd.openxmlformats-officedocument.drawingml.diagramData+xml"/>
  <Override PartName="/ppt/diagrams/layout97.xml" ContentType="application/vnd.openxmlformats-officedocument.drawingml.diagramLayout+xml"/>
  <Override PartName="/ppt/diagrams/quickStyle97.xml" ContentType="application/vnd.openxmlformats-officedocument.drawingml.diagramStyle+xml"/>
  <Override PartName="/ppt/diagrams/colors97.xml" ContentType="application/vnd.openxmlformats-officedocument.drawingml.diagramColors+xml"/>
  <Override PartName="/ppt/diagrams/drawing97.xml" ContentType="application/vnd.ms-office.drawingml.diagramDrawing+xml"/>
  <Override PartName="/ppt/diagrams/data98.xml" ContentType="application/vnd.openxmlformats-officedocument.drawingml.diagramData+xml"/>
  <Override PartName="/ppt/diagrams/layout98.xml" ContentType="application/vnd.openxmlformats-officedocument.drawingml.diagramLayout+xml"/>
  <Override PartName="/ppt/diagrams/quickStyle98.xml" ContentType="application/vnd.openxmlformats-officedocument.drawingml.diagramStyle+xml"/>
  <Override PartName="/ppt/diagrams/colors98.xml" ContentType="application/vnd.openxmlformats-officedocument.drawingml.diagramColors+xml"/>
  <Override PartName="/ppt/diagrams/drawing98.xml" ContentType="application/vnd.ms-office.drawingml.diagramDrawing+xml"/>
  <Override PartName="/ppt/diagrams/data99.xml" ContentType="application/vnd.openxmlformats-officedocument.drawingml.diagramData+xml"/>
  <Override PartName="/ppt/diagrams/layout99.xml" ContentType="application/vnd.openxmlformats-officedocument.drawingml.diagramLayout+xml"/>
  <Override PartName="/ppt/diagrams/quickStyle99.xml" ContentType="application/vnd.openxmlformats-officedocument.drawingml.diagramStyle+xml"/>
  <Override PartName="/ppt/diagrams/colors99.xml" ContentType="application/vnd.openxmlformats-officedocument.drawingml.diagramColors+xml"/>
  <Override PartName="/ppt/diagrams/drawing99.xml" ContentType="application/vnd.ms-office.drawingml.diagramDrawing+xml"/>
  <Override PartName="/ppt/diagrams/data100.xml" ContentType="application/vnd.openxmlformats-officedocument.drawingml.diagramData+xml"/>
  <Override PartName="/ppt/diagrams/layout100.xml" ContentType="application/vnd.openxmlformats-officedocument.drawingml.diagramLayout+xml"/>
  <Override PartName="/ppt/diagrams/quickStyle100.xml" ContentType="application/vnd.openxmlformats-officedocument.drawingml.diagramStyle+xml"/>
  <Override PartName="/ppt/diagrams/colors100.xml" ContentType="application/vnd.openxmlformats-officedocument.drawingml.diagramColors+xml"/>
  <Override PartName="/ppt/diagrams/drawing10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4773" r:id="rId1"/>
  </p:sldMasterIdLst>
  <p:notesMasterIdLst>
    <p:notesMasterId r:id="rId157"/>
  </p:notesMasterIdLst>
  <p:handoutMasterIdLst>
    <p:handoutMasterId r:id="rId158"/>
  </p:handoutMasterIdLst>
  <p:sldIdLst>
    <p:sldId id="256" r:id="rId2"/>
    <p:sldId id="257" r:id="rId3"/>
    <p:sldId id="303" r:id="rId4"/>
    <p:sldId id="304" r:id="rId5"/>
    <p:sldId id="305" r:id="rId6"/>
    <p:sldId id="306" r:id="rId7"/>
    <p:sldId id="283" r:id="rId8"/>
    <p:sldId id="307" r:id="rId9"/>
    <p:sldId id="271" r:id="rId10"/>
    <p:sldId id="308" r:id="rId11"/>
    <p:sldId id="309" r:id="rId12"/>
    <p:sldId id="310" r:id="rId13"/>
    <p:sldId id="311" r:id="rId14"/>
    <p:sldId id="312" r:id="rId15"/>
    <p:sldId id="313" r:id="rId16"/>
    <p:sldId id="433" r:id="rId17"/>
    <p:sldId id="314" r:id="rId18"/>
    <p:sldId id="434" r:id="rId19"/>
    <p:sldId id="315" r:id="rId20"/>
    <p:sldId id="316" r:id="rId21"/>
    <p:sldId id="284" r:id="rId22"/>
    <p:sldId id="317" r:id="rId23"/>
    <p:sldId id="272" r:id="rId24"/>
    <p:sldId id="318" r:id="rId25"/>
    <p:sldId id="319" r:id="rId26"/>
    <p:sldId id="430" r:id="rId27"/>
    <p:sldId id="431" r:id="rId28"/>
    <p:sldId id="320" r:id="rId29"/>
    <p:sldId id="321" r:id="rId30"/>
    <p:sldId id="322" r:id="rId31"/>
    <p:sldId id="323" r:id="rId32"/>
    <p:sldId id="324" r:id="rId33"/>
    <p:sldId id="387" r:id="rId34"/>
    <p:sldId id="325" r:id="rId35"/>
    <p:sldId id="285" r:id="rId36"/>
    <p:sldId id="326" r:id="rId37"/>
    <p:sldId id="273" r:id="rId38"/>
    <p:sldId id="327" r:id="rId39"/>
    <p:sldId id="328" r:id="rId40"/>
    <p:sldId id="435" r:id="rId41"/>
    <p:sldId id="329" r:id="rId42"/>
    <p:sldId id="330" r:id="rId43"/>
    <p:sldId id="286" r:id="rId44"/>
    <p:sldId id="331" r:id="rId45"/>
    <p:sldId id="274" r:id="rId46"/>
    <p:sldId id="332" r:id="rId47"/>
    <p:sldId id="333" r:id="rId48"/>
    <p:sldId id="334" r:id="rId49"/>
    <p:sldId id="287" r:id="rId50"/>
    <p:sldId id="335" r:id="rId51"/>
    <p:sldId id="275" r:id="rId52"/>
    <p:sldId id="337" r:id="rId53"/>
    <p:sldId id="338" r:id="rId54"/>
    <p:sldId id="342" r:id="rId55"/>
    <p:sldId id="288" r:id="rId56"/>
    <p:sldId id="276" r:id="rId57"/>
    <p:sldId id="343" r:id="rId58"/>
    <p:sldId id="344" r:id="rId59"/>
    <p:sldId id="295" r:id="rId60"/>
    <p:sldId id="345" r:id="rId61"/>
    <p:sldId id="346" r:id="rId62"/>
    <p:sldId id="347" r:id="rId63"/>
    <p:sldId id="348" r:id="rId64"/>
    <p:sldId id="349" r:id="rId65"/>
    <p:sldId id="350" r:id="rId66"/>
    <p:sldId id="351" r:id="rId67"/>
    <p:sldId id="352" r:id="rId68"/>
    <p:sldId id="289" r:id="rId69"/>
    <p:sldId id="277" r:id="rId70"/>
    <p:sldId id="353" r:id="rId71"/>
    <p:sldId id="354" r:id="rId72"/>
    <p:sldId id="355" r:id="rId73"/>
    <p:sldId id="436" r:id="rId74"/>
    <p:sldId id="356" r:id="rId75"/>
    <p:sldId id="357" r:id="rId76"/>
    <p:sldId id="358" r:id="rId77"/>
    <p:sldId id="359" r:id="rId78"/>
    <p:sldId id="360" r:id="rId79"/>
    <p:sldId id="361" r:id="rId80"/>
    <p:sldId id="362" r:id="rId81"/>
    <p:sldId id="363" r:id="rId82"/>
    <p:sldId id="290" r:id="rId83"/>
    <p:sldId id="278" r:id="rId84"/>
    <p:sldId id="438" r:id="rId85"/>
    <p:sldId id="364" r:id="rId86"/>
    <p:sldId id="437" r:id="rId87"/>
    <p:sldId id="365" r:id="rId88"/>
    <p:sldId id="366" r:id="rId89"/>
    <p:sldId id="367" r:id="rId90"/>
    <p:sldId id="368" r:id="rId91"/>
    <p:sldId id="369" r:id="rId92"/>
    <p:sldId id="370" r:id="rId93"/>
    <p:sldId id="371" r:id="rId94"/>
    <p:sldId id="372" r:id="rId95"/>
    <p:sldId id="373" r:id="rId96"/>
    <p:sldId id="374" r:id="rId97"/>
    <p:sldId id="375" r:id="rId98"/>
    <p:sldId id="376" r:id="rId99"/>
    <p:sldId id="377" r:id="rId100"/>
    <p:sldId id="378" r:id="rId101"/>
    <p:sldId id="291" r:id="rId102"/>
    <p:sldId id="297" r:id="rId103"/>
    <p:sldId id="379" r:id="rId104"/>
    <p:sldId id="380" r:id="rId105"/>
    <p:sldId id="381" r:id="rId106"/>
    <p:sldId id="298" r:id="rId107"/>
    <p:sldId id="382" r:id="rId108"/>
    <p:sldId id="383" r:id="rId109"/>
    <p:sldId id="432" r:id="rId110"/>
    <p:sldId id="384" r:id="rId111"/>
    <p:sldId id="299" r:id="rId112"/>
    <p:sldId id="386" r:id="rId113"/>
    <p:sldId id="279" r:id="rId114"/>
    <p:sldId id="399" r:id="rId115"/>
    <p:sldId id="439" r:id="rId116"/>
    <p:sldId id="400" r:id="rId117"/>
    <p:sldId id="401" r:id="rId118"/>
    <p:sldId id="300" r:id="rId119"/>
    <p:sldId id="402" r:id="rId120"/>
    <p:sldId id="292" r:id="rId121"/>
    <p:sldId id="391" r:id="rId122"/>
    <p:sldId id="440" r:id="rId123"/>
    <p:sldId id="301" r:id="rId124"/>
    <p:sldId id="403" r:id="rId125"/>
    <p:sldId id="404" r:id="rId126"/>
    <p:sldId id="405" r:id="rId127"/>
    <p:sldId id="406" r:id="rId128"/>
    <p:sldId id="293" r:id="rId129"/>
    <p:sldId id="407" r:id="rId130"/>
    <p:sldId id="408" r:id="rId131"/>
    <p:sldId id="409" r:id="rId132"/>
    <p:sldId id="410" r:id="rId133"/>
    <p:sldId id="411" r:id="rId134"/>
    <p:sldId id="412" r:id="rId135"/>
    <p:sldId id="413" r:id="rId136"/>
    <p:sldId id="414" r:id="rId137"/>
    <p:sldId id="415" r:id="rId138"/>
    <p:sldId id="416" r:id="rId139"/>
    <p:sldId id="417" r:id="rId140"/>
    <p:sldId id="418" r:id="rId141"/>
    <p:sldId id="281" r:id="rId142"/>
    <p:sldId id="419" r:id="rId143"/>
    <p:sldId id="420" r:id="rId144"/>
    <p:sldId id="294" r:id="rId145"/>
    <p:sldId id="282" r:id="rId146"/>
    <p:sldId id="422" r:id="rId147"/>
    <p:sldId id="423" r:id="rId148"/>
    <p:sldId id="424" r:id="rId149"/>
    <p:sldId id="425" r:id="rId150"/>
    <p:sldId id="302" r:id="rId151"/>
    <p:sldId id="426" r:id="rId152"/>
    <p:sldId id="427" r:id="rId153"/>
    <p:sldId id="263" r:id="rId154"/>
    <p:sldId id="429" r:id="rId155"/>
    <p:sldId id="428" r:id="rId156"/>
  </p:sldIdLst>
  <p:sldSz cx="9144000" cy="6858000" type="screen4x3"/>
  <p:notesSz cx="7010400" cy="9296400"/>
  <p:defaultTextStyle>
    <a:defPPr>
      <a:defRPr lang="en-US"/>
    </a:defPPr>
    <a:lvl1pPr algn="l" rtl="0" eaLnBrk="0" fontAlgn="base" hangingPunct="0">
      <a:spcBef>
        <a:spcPct val="0"/>
      </a:spcBef>
      <a:spcAft>
        <a:spcPct val="0"/>
      </a:spcAft>
      <a:defRPr sz="3200"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3200"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200"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200"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200" b="1" kern="1200">
        <a:solidFill>
          <a:schemeClr val="tx1"/>
        </a:solidFill>
        <a:latin typeface="Arial" panose="020B0604020202020204" pitchFamily="34" charset="0"/>
        <a:ea typeface="+mn-ea"/>
        <a:cs typeface="+mn-cs"/>
      </a:defRPr>
    </a:lvl5pPr>
    <a:lvl6pPr marL="2286000" algn="l" defTabSz="914400" rtl="0" eaLnBrk="1" latinLnBrk="0" hangingPunct="1">
      <a:defRPr sz="3200" b="1" kern="1200">
        <a:solidFill>
          <a:schemeClr val="tx1"/>
        </a:solidFill>
        <a:latin typeface="Arial" panose="020B0604020202020204" pitchFamily="34" charset="0"/>
        <a:ea typeface="+mn-ea"/>
        <a:cs typeface="+mn-cs"/>
      </a:defRPr>
    </a:lvl6pPr>
    <a:lvl7pPr marL="2743200" algn="l" defTabSz="914400" rtl="0" eaLnBrk="1" latinLnBrk="0" hangingPunct="1">
      <a:defRPr sz="3200" b="1" kern="1200">
        <a:solidFill>
          <a:schemeClr val="tx1"/>
        </a:solidFill>
        <a:latin typeface="Arial" panose="020B0604020202020204" pitchFamily="34" charset="0"/>
        <a:ea typeface="+mn-ea"/>
        <a:cs typeface="+mn-cs"/>
      </a:defRPr>
    </a:lvl7pPr>
    <a:lvl8pPr marL="3200400" algn="l" defTabSz="914400" rtl="0" eaLnBrk="1" latinLnBrk="0" hangingPunct="1">
      <a:defRPr sz="3200" b="1" kern="1200">
        <a:solidFill>
          <a:schemeClr val="tx1"/>
        </a:solidFill>
        <a:latin typeface="Arial" panose="020B0604020202020204" pitchFamily="34" charset="0"/>
        <a:ea typeface="+mn-ea"/>
        <a:cs typeface="+mn-cs"/>
      </a:defRPr>
    </a:lvl8pPr>
    <a:lvl9pPr marL="3657600" algn="l" defTabSz="914400" rtl="0" eaLnBrk="1" latinLnBrk="0" hangingPunct="1">
      <a:defRPr sz="32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a:srgbClr val="FFFFFF"/>
    <a:srgbClr val="0066CC"/>
    <a:srgbClr val="0033CC"/>
    <a:srgbClr val="CCECFF"/>
    <a:srgbClr val="EAEAEA"/>
    <a:srgbClr val="FFCC99"/>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2527" autoAdjust="0"/>
    <p:restoredTop sz="94676" autoAdjust="0"/>
  </p:normalViewPr>
  <p:slideViewPr>
    <p:cSldViewPr>
      <p:cViewPr varScale="1">
        <p:scale>
          <a:sx n="59" d="100"/>
          <a:sy n="59" d="100"/>
        </p:scale>
        <p:origin x="78" y="1032"/>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15606"/>
    </p:cViewPr>
  </p:sorter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776984-CB97-4261-ABDF-FFAE3E4756C6}"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US"/>
        </a:p>
      </dgm:t>
    </dgm:pt>
    <dgm:pt modelId="{F3182F42-1B8C-4B37-8C95-34BCF84B5B57}">
      <dgm:prSet phldrT="[Text]"/>
      <dgm:spPr/>
      <dgm:t>
        <a:bodyPr/>
        <a:lstStyle/>
        <a:p>
          <a:r>
            <a:rPr lang="en-US" dirty="0" smtClean="0"/>
            <a:t>AHJ determines services needed to protect citizens and establishes fire service to meet the needs</a:t>
          </a:r>
          <a:endParaRPr lang="en-US" dirty="0"/>
        </a:p>
      </dgm:t>
      <dgm:extLst>
        <a:ext uri="{E40237B7-FDA0-4F09-8148-C483321AD2D9}">
          <dgm14:cNvPr xmlns:dgm14="http://schemas.microsoft.com/office/drawing/2010/diagram" id="0" name="" descr="AHJ determines services needed to protect citizens and establishes fire service to meet the needs&#10;"/>
        </a:ext>
      </dgm:extLst>
    </dgm:pt>
    <dgm:pt modelId="{9D315AA1-F902-4902-BF24-6BE6EC4B80E5}" type="parTrans" cxnId="{2EA5D3C1-C5D7-480C-BF2C-A351FF2EF40B}">
      <dgm:prSet/>
      <dgm:spPr/>
      <dgm:t>
        <a:bodyPr/>
        <a:lstStyle/>
        <a:p>
          <a:endParaRPr lang="en-US"/>
        </a:p>
      </dgm:t>
    </dgm:pt>
    <dgm:pt modelId="{F9936B1A-BFDC-4B8D-870F-790269A68485}" type="sibTrans" cxnId="{2EA5D3C1-C5D7-480C-BF2C-A351FF2EF40B}">
      <dgm:prSet/>
      <dgm:spPr/>
      <dgm:t>
        <a:bodyPr/>
        <a:lstStyle/>
        <a:p>
          <a:endParaRPr lang="en-US"/>
        </a:p>
      </dgm:t>
    </dgm:pt>
    <dgm:pt modelId="{75EDF0A9-88F8-407A-9E51-6C833F18B070}" type="pres">
      <dgm:prSet presAssocID="{52776984-CB97-4261-ABDF-FFAE3E4756C6}" presName="linear" presStyleCnt="0">
        <dgm:presLayoutVars>
          <dgm:animLvl val="lvl"/>
          <dgm:resizeHandles val="exact"/>
        </dgm:presLayoutVars>
      </dgm:prSet>
      <dgm:spPr/>
      <dgm:t>
        <a:bodyPr/>
        <a:lstStyle/>
        <a:p>
          <a:endParaRPr lang="en-US"/>
        </a:p>
      </dgm:t>
    </dgm:pt>
    <dgm:pt modelId="{C64AC7F0-1F7E-4FEB-8526-4E93C2A83143}" type="pres">
      <dgm:prSet presAssocID="{F3182F42-1B8C-4B37-8C95-34BCF84B5B57}" presName="parentText" presStyleLbl="node1" presStyleIdx="0" presStyleCnt="1">
        <dgm:presLayoutVars>
          <dgm:chMax val="0"/>
          <dgm:bulletEnabled val="1"/>
        </dgm:presLayoutVars>
      </dgm:prSet>
      <dgm:spPr/>
      <dgm:t>
        <a:bodyPr/>
        <a:lstStyle/>
        <a:p>
          <a:endParaRPr lang="en-US"/>
        </a:p>
      </dgm:t>
    </dgm:pt>
  </dgm:ptLst>
  <dgm:cxnLst>
    <dgm:cxn modelId="{9E87CB6B-E082-4755-A222-4F74A14148CA}" type="presOf" srcId="{F3182F42-1B8C-4B37-8C95-34BCF84B5B57}" destId="{C64AC7F0-1F7E-4FEB-8526-4E93C2A83143}" srcOrd="0" destOrd="0" presId="urn:microsoft.com/office/officeart/2005/8/layout/vList2"/>
    <dgm:cxn modelId="{55AACD61-4FED-4DCC-AEF3-696BF5D8A1FC}" type="presOf" srcId="{52776984-CB97-4261-ABDF-FFAE3E4756C6}" destId="{75EDF0A9-88F8-407A-9E51-6C833F18B070}" srcOrd="0" destOrd="0" presId="urn:microsoft.com/office/officeart/2005/8/layout/vList2"/>
    <dgm:cxn modelId="{2EA5D3C1-C5D7-480C-BF2C-A351FF2EF40B}" srcId="{52776984-CB97-4261-ABDF-FFAE3E4756C6}" destId="{F3182F42-1B8C-4B37-8C95-34BCF84B5B57}" srcOrd="0" destOrd="0" parTransId="{9D315AA1-F902-4902-BF24-6BE6EC4B80E5}" sibTransId="{F9936B1A-BFDC-4B8D-870F-790269A68485}"/>
    <dgm:cxn modelId="{32F25995-F1E3-49D5-9305-91CF6091EB85}" type="presParOf" srcId="{75EDF0A9-88F8-407A-9E51-6C833F18B070}" destId="{C64AC7F0-1F7E-4FEB-8526-4E93C2A83143}"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F231CB6-A046-4B86-A9F5-0CA51B332A8A}" type="doc">
      <dgm:prSet loTypeId="urn:microsoft.com/office/officeart/2005/8/layout/target2" loCatId="relationship" qsTypeId="urn:microsoft.com/office/officeart/2005/8/quickstyle/simple1" qsCatId="simple" csTypeId="urn:microsoft.com/office/officeart/2005/8/colors/accent2_3" csCatId="accent2" phldr="1"/>
      <dgm:spPr/>
      <dgm:t>
        <a:bodyPr/>
        <a:lstStyle/>
        <a:p>
          <a:endParaRPr lang="en-US"/>
        </a:p>
      </dgm:t>
    </dgm:pt>
    <dgm:pt modelId="{7ABC27C3-2B0F-4C43-803D-789FD61F7DD5}">
      <dgm:prSet phldrT="[Text]"/>
      <dgm:spPr/>
      <dgm:t>
        <a:bodyPr/>
        <a:lstStyle/>
        <a:p>
          <a:r>
            <a:rPr lang="en-US" dirty="0" smtClean="0"/>
            <a:t>Battalion or response district</a:t>
          </a:r>
          <a:endParaRPr lang="en-US" dirty="0"/>
        </a:p>
      </dgm:t>
      <dgm:extLst>
        <a:ext uri="{E40237B7-FDA0-4F09-8148-C483321AD2D9}">
          <dgm14:cNvPr xmlns:dgm14="http://schemas.microsoft.com/office/drawing/2010/diagram" id="0" name="" descr="Operations division&#10;Battalion or response district&#10; Multiple companies &#10;  Apparatus and firefighters&#10;  Organized based on local needs (specialized or performs multiple functions)&#10;"/>
        </a:ext>
      </dgm:extLst>
    </dgm:pt>
    <dgm:pt modelId="{E7FB1925-E3B8-48DF-A284-21F36AE5018C}" type="parTrans" cxnId="{0DC92E26-0D2A-4988-909B-96AF3DEF15C1}">
      <dgm:prSet/>
      <dgm:spPr/>
      <dgm:t>
        <a:bodyPr/>
        <a:lstStyle/>
        <a:p>
          <a:endParaRPr lang="en-US"/>
        </a:p>
      </dgm:t>
    </dgm:pt>
    <dgm:pt modelId="{C7A9E9DA-38BA-4E9A-8568-D3C19D2EB955}" type="sibTrans" cxnId="{0DC92E26-0D2A-4988-909B-96AF3DEF15C1}">
      <dgm:prSet/>
      <dgm:spPr/>
      <dgm:t>
        <a:bodyPr/>
        <a:lstStyle/>
        <a:p>
          <a:endParaRPr lang="en-US"/>
        </a:p>
      </dgm:t>
    </dgm:pt>
    <dgm:pt modelId="{551F70F2-580C-441C-AEA4-21DBE32218FF}">
      <dgm:prSet phldrT="[Text]" custT="1"/>
      <dgm:spPr/>
      <dgm:t>
        <a:bodyPr/>
        <a:lstStyle/>
        <a:p>
          <a:r>
            <a:rPr lang="en-US" sz="2400" dirty="0" smtClean="0"/>
            <a:t>Multiple companies </a:t>
          </a:r>
          <a:endParaRPr lang="en-US" sz="2400" dirty="0"/>
        </a:p>
      </dgm:t>
      <dgm:extLst>
        <a:ext uri="{E40237B7-FDA0-4F09-8148-C483321AD2D9}">
          <dgm14:cNvPr xmlns:dgm14="http://schemas.microsoft.com/office/drawing/2010/diagram" id="0" name="" descr="Operations division&#10;Battalion or response district&#10; Multiple companies &#10;  Apparatus and firefighters&#10;  Organized based on local needs (specialized or performs multiple functions)&#10;"/>
        </a:ext>
      </dgm:extLst>
    </dgm:pt>
    <dgm:pt modelId="{3F31F1E0-D43A-45F9-AE2E-D4C5E409695C}" type="parTrans" cxnId="{6F012A40-1070-4DB2-A92D-F76807F81449}">
      <dgm:prSet/>
      <dgm:spPr/>
      <dgm:t>
        <a:bodyPr/>
        <a:lstStyle/>
        <a:p>
          <a:endParaRPr lang="en-US"/>
        </a:p>
      </dgm:t>
    </dgm:pt>
    <dgm:pt modelId="{26BC8785-6FC9-4AA3-9D04-EB96338D7D60}" type="sibTrans" cxnId="{6F012A40-1070-4DB2-A92D-F76807F81449}">
      <dgm:prSet/>
      <dgm:spPr/>
      <dgm:t>
        <a:bodyPr/>
        <a:lstStyle/>
        <a:p>
          <a:endParaRPr lang="en-US"/>
        </a:p>
      </dgm:t>
    </dgm:pt>
    <dgm:pt modelId="{3BFC99D9-190B-4FD5-8AAD-CF6965AC405A}">
      <dgm:prSet phldrT="[Text]"/>
      <dgm:spPr/>
      <dgm:t>
        <a:bodyPr/>
        <a:lstStyle/>
        <a:p>
          <a:r>
            <a:rPr lang="en-US" dirty="0" smtClean="0"/>
            <a:t>Operations division</a:t>
          </a:r>
          <a:endParaRPr lang="en-US" dirty="0"/>
        </a:p>
      </dgm:t>
      <dgm:extLst>
        <a:ext uri="{E40237B7-FDA0-4F09-8148-C483321AD2D9}">
          <dgm14:cNvPr xmlns:dgm14="http://schemas.microsoft.com/office/drawing/2010/diagram" id="0" name="" descr="Operations division&#10;Battalion or response district&#10; Multiple companies &#10;  Apparatus and firefighters&#10;  Organized based on local needs (specialized or performs multiple functions)&#10;"/>
        </a:ext>
      </dgm:extLst>
    </dgm:pt>
    <dgm:pt modelId="{6CA145D3-A0D5-4278-B68D-40B4072A2C8A}" type="parTrans" cxnId="{EFC75B7C-CE83-4E5C-B6B8-1B3D0293208F}">
      <dgm:prSet/>
      <dgm:spPr/>
      <dgm:t>
        <a:bodyPr/>
        <a:lstStyle/>
        <a:p>
          <a:endParaRPr lang="en-US"/>
        </a:p>
      </dgm:t>
    </dgm:pt>
    <dgm:pt modelId="{199AABFD-ED25-4892-8E47-EF047E079116}" type="sibTrans" cxnId="{EFC75B7C-CE83-4E5C-B6B8-1B3D0293208F}">
      <dgm:prSet/>
      <dgm:spPr/>
      <dgm:t>
        <a:bodyPr/>
        <a:lstStyle/>
        <a:p>
          <a:endParaRPr lang="en-US"/>
        </a:p>
      </dgm:t>
    </dgm:pt>
    <dgm:pt modelId="{6A801067-E5ED-44E3-8B79-8A339FD14245}">
      <dgm:prSet phldrT="[Text]" custT="1"/>
      <dgm:spPr/>
      <dgm:t>
        <a:bodyPr/>
        <a:lstStyle/>
        <a:p>
          <a:r>
            <a:rPr lang="en-US" sz="1800" dirty="0" smtClean="0"/>
            <a:t>Organized based on local needs (specialized or performs multiple functions)</a:t>
          </a:r>
          <a:endParaRPr lang="en-US" sz="1800" dirty="0"/>
        </a:p>
      </dgm:t>
    </dgm:pt>
    <dgm:pt modelId="{EAFDC485-5E77-4B69-8DB0-875CCC444148}" type="parTrans" cxnId="{94916259-1E09-4289-90BD-45F7B720194A}">
      <dgm:prSet/>
      <dgm:spPr/>
      <dgm:t>
        <a:bodyPr/>
        <a:lstStyle/>
        <a:p>
          <a:endParaRPr lang="en-US"/>
        </a:p>
      </dgm:t>
    </dgm:pt>
    <dgm:pt modelId="{C7F76599-E970-4126-A93A-96D633E65A51}" type="sibTrans" cxnId="{94916259-1E09-4289-90BD-45F7B720194A}">
      <dgm:prSet/>
      <dgm:spPr/>
      <dgm:t>
        <a:bodyPr/>
        <a:lstStyle/>
        <a:p>
          <a:endParaRPr lang="en-US"/>
        </a:p>
      </dgm:t>
    </dgm:pt>
    <dgm:pt modelId="{47F74605-6BEE-4C21-9A51-F72300C2E7A7}">
      <dgm:prSet phldrT="[Text]" custT="1"/>
      <dgm:spPr/>
      <dgm:t>
        <a:bodyPr/>
        <a:lstStyle/>
        <a:p>
          <a:r>
            <a:rPr lang="en-US" sz="1800" dirty="0" smtClean="0"/>
            <a:t>Apparatus and firefighters</a:t>
          </a:r>
          <a:endParaRPr lang="en-US" sz="1800" dirty="0"/>
        </a:p>
      </dgm:t>
    </dgm:pt>
    <dgm:pt modelId="{4CB00B12-7AB9-41D7-B0FF-FA3ECEC14CF9}" type="sibTrans" cxnId="{4EE41F52-BB72-4ED7-9469-DE08206BD9D4}">
      <dgm:prSet/>
      <dgm:spPr/>
      <dgm:t>
        <a:bodyPr/>
        <a:lstStyle/>
        <a:p>
          <a:endParaRPr lang="en-US"/>
        </a:p>
      </dgm:t>
    </dgm:pt>
    <dgm:pt modelId="{CDFD87BE-D3D6-4894-AE3B-E72693AC775F}" type="parTrans" cxnId="{4EE41F52-BB72-4ED7-9469-DE08206BD9D4}">
      <dgm:prSet/>
      <dgm:spPr/>
      <dgm:t>
        <a:bodyPr/>
        <a:lstStyle/>
        <a:p>
          <a:endParaRPr lang="en-US"/>
        </a:p>
      </dgm:t>
    </dgm:pt>
    <dgm:pt modelId="{7FD5E998-2670-41A6-8141-55D27B6BE672}" type="pres">
      <dgm:prSet presAssocID="{6F231CB6-A046-4B86-A9F5-0CA51B332A8A}" presName="Name0" presStyleCnt="0">
        <dgm:presLayoutVars>
          <dgm:chMax val="3"/>
          <dgm:chPref val="1"/>
          <dgm:dir/>
          <dgm:animLvl val="lvl"/>
          <dgm:resizeHandles/>
        </dgm:presLayoutVars>
      </dgm:prSet>
      <dgm:spPr/>
      <dgm:t>
        <a:bodyPr/>
        <a:lstStyle/>
        <a:p>
          <a:endParaRPr lang="en-US"/>
        </a:p>
      </dgm:t>
    </dgm:pt>
    <dgm:pt modelId="{AD17A32B-C2BF-4BC0-B436-E1EF4040244A}" type="pres">
      <dgm:prSet presAssocID="{6F231CB6-A046-4B86-A9F5-0CA51B332A8A}" presName="outerBox" presStyleCnt="0"/>
      <dgm:spPr/>
    </dgm:pt>
    <dgm:pt modelId="{13AF22BA-DA3B-4085-8004-6A6273510A91}" type="pres">
      <dgm:prSet presAssocID="{6F231CB6-A046-4B86-A9F5-0CA51B332A8A}" presName="outerBoxParent" presStyleLbl="node1" presStyleIdx="0" presStyleCnt="2"/>
      <dgm:spPr/>
      <dgm:t>
        <a:bodyPr/>
        <a:lstStyle/>
        <a:p>
          <a:endParaRPr lang="en-US"/>
        </a:p>
      </dgm:t>
    </dgm:pt>
    <dgm:pt modelId="{5CACE4AD-6A99-495E-8134-FFB99FDC521F}" type="pres">
      <dgm:prSet presAssocID="{6F231CB6-A046-4B86-A9F5-0CA51B332A8A}" presName="outerBoxChildren" presStyleCnt="0"/>
      <dgm:spPr/>
    </dgm:pt>
    <dgm:pt modelId="{802F91C2-9490-440D-AE0C-9D2FDF4AA023}" type="pres">
      <dgm:prSet presAssocID="{6F231CB6-A046-4B86-A9F5-0CA51B332A8A}" presName="middleBox" presStyleCnt="0"/>
      <dgm:spPr/>
    </dgm:pt>
    <dgm:pt modelId="{FD3519BD-C059-4723-8354-A86D002EFB62}" type="pres">
      <dgm:prSet presAssocID="{6F231CB6-A046-4B86-A9F5-0CA51B332A8A}" presName="middleBoxParent" presStyleLbl="node1" presStyleIdx="1" presStyleCnt="2"/>
      <dgm:spPr/>
      <dgm:t>
        <a:bodyPr/>
        <a:lstStyle/>
        <a:p>
          <a:endParaRPr lang="en-US"/>
        </a:p>
      </dgm:t>
    </dgm:pt>
    <dgm:pt modelId="{4DF28BBD-7D9D-42A5-A35F-3DAFD3591587}" type="pres">
      <dgm:prSet presAssocID="{6F231CB6-A046-4B86-A9F5-0CA51B332A8A}" presName="middleBoxChildren" presStyleCnt="0"/>
      <dgm:spPr/>
    </dgm:pt>
    <dgm:pt modelId="{AA442691-B4E4-4EB7-A942-888CA78AA492}" type="pres">
      <dgm:prSet presAssocID="{551F70F2-580C-441C-AEA4-21DBE32218FF}" presName="mChild" presStyleLbl="fgAcc1" presStyleIdx="0" presStyleCnt="1" custScaleY="124561">
        <dgm:presLayoutVars>
          <dgm:bulletEnabled val="1"/>
        </dgm:presLayoutVars>
      </dgm:prSet>
      <dgm:spPr/>
      <dgm:t>
        <a:bodyPr/>
        <a:lstStyle/>
        <a:p>
          <a:endParaRPr lang="en-US"/>
        </a:p>
      </dgm:t>
    </dgm:pt>
  </dgm:ptLst>
  <dgm:cxnLst>
    <dgm:cxn modelId="{0DC92E26-0D2A-4988-909B-96AF3DEF15C1}" srcId="{6F231CB6-A046-4B86-A9F5-0CA51B332A8A}" destId="{7ABC27C3-2B0F-4C43-803D-789FD61F7DD5}" srcOrd="1" destOrd="0" parTransId="{E7FB1925-E3B8-48DF-A284-21F36AE5018C}" sibTransId="{C7A9E9DA-38BA-4E9A-8568-D3C19D2EB955}"/>
    <dgm:cxn modelId="{5B65B605-1F2E-405D-BE50-C3E0E8F4DAD0}" type="presOf" srcId="{3BFC99D9-190B-4FD5-8AAD-CF6965AC405A}" destId="{13AF22BA-DA3B-4085-8004-6A6273510A91}" srcOrd="0" destOrd="0" presId="urn:microsoft.com/office/officeart/2005/8/layout/target2"/>
    <dgm:cxn modelId="{4EE41F52-BB72-4ED7-9469-DE08206BD9D4}" srcId="{551F70F2-580C-441C-AEA4-21DBE32218FF}" destId="{47F74605-6BEE-4C21-9A51-F72300C2E7A7}" srcOrd="0" destOrd="0" parTransId="{CDFD87BE-D3D6-4894-AE3B-E72693AC775F}" sibTransId="{4CB00B12-7AB9-41D7-B0FF-FA3ECEC14CF9}"/>
    <dgm:cxn modelId="{27EDE63A-7034-4594-8EB5-FEC4D8D11486}" type="presOf" srcId="{6A801067-E5ED-44E3-8B79-8A339FD14245}" destId="{AA442691-B4E4-4EB7-A942-888CA78AA492}" srcOrd="0" destOrd="2" presId="urn:microsoft.com/office/officeart/2005/8/layout/target2"/>
    <dgm:cxn modelId="{94916259-1E09-4289-90BD-45F7B720194A}" srcId="{551F70F2-580C-441C-AEA4-21DBE32218FF}" destId="{6A801067-E5ED-44E3-8B79-8A339FD14245}" srcOrd="1" destOrd="0" parTransId="{EAFDC485-5E77-4B69-8DB0-875CCC444148}" sibTransId="{C7F76599-E970-4126-A93A-96D633E65A51}"/>
    <dgm:cxn modelId="{099577A4-07C9-495D-BFB6-4034F666038E}" type="presOf" srcId="{7ABC27C3-2B0F-4C43-803D-789FD61F7DD5}" destId="{FD3519BD-C059-4723-8354-A86D002EFB62}" srcOrd="0" destOrd="0" presId="urn:microsoft.com/office/officeart/2005/8/layout/target2"/>
    <dgm:cxn modelId="{EFC75B7C-CE83-4E5C-B6B8-1B3D0293208F}" srcId="{6F231CB6-A046-4B86-A9F5-0CA51B332A8A}" destId="{3BFC99D9-190B-4FD5-8AAD-CF6965AC405A}" srcOrd="0" destOrd="0" parTransId="{6CA145D3-A0D5-4278-B68D-40B4072A2C8A}" sibTransId="{199AABFD-ED25-4892-8E47-EF047E079116}"/>
    <dgm:cxn modelId="{BE3A83A4-D972-4FFD-9B6E-33D96B7DFB8D}" type="presOf" srcId="{47F74605-6BEE-4C21-9A51-F72300C2E7A7}" destId="{AA442691-B4E4-4EB7-A942-888CA78AA492}" srcOrd="0" destOrd="1" presId="urn:microsoft.com/office/officeart/2005/8/layout/target2"/>
    <dgm:cxn modelId="{8DE47E1E-956D-41DE-9FE6-3FB1C582CAE7}" type="presOf" srcId="{551F70F2-580C-441C-AEA4-21DBE32218FF}" destId="{AA442691-B4E4-4EB7-A942-888CA78AA492}" srcOrd="0" destOrd="0" presId="urn:microsoft.com/office/officeart/2005/8/layout/target2"/>
    <dgm:cxn modelId="{EF262EA7-953A-4479-9BE1-AD22F2A296B8}" type="presOf" srcId="{6F231CB6-A046-4B86-A9F5-0CA51B332A8A}" destId="{7FD5E998-2670-41A6-8141-55D27B6BE672}" srcOrd="0" destOrd="0" presId="urn:microsoft.com/office/officeart/2005/8/layout/target2"/>
    <dgm:cxn modelId="{6F012A40-1070-4DB2-A92D-F76807F81449}" srcId="{7ABC27C3-2B0F-4C43-803D-789FD61F7DD5}" destId="{551F70F2-580C-441C-AEA4-21DBE32218FF}" srcOrd="0" destOrd="0" parTransId="{3F31F1E0-D43A-45F9-AE2E-D4C5E409695C}" sibTransId="{26BC8785-6FC9-4AA3-9D04-EB96338D7D60}"/>
    <dgm:cxn modelId="{06483155-1CB1-41C0-858B-3BB577C08109}" type="presParOf" srcId="{7FD5E998-2670-41A6-8141-55D27B6BE672}" destId="{AD17A32B-C2BF-4BC0-B436-E1EF4040244A}" srcOrd="0" destOrd="0" presId="urn:microsoft.com/office/officeart/2005/8/layout/target2"/>
    <dgm:cxn modelId="{40EC96DE-CAE5-4826-A8AC-8E39A479CBFB}" type="presParOf" srcId="{AD17A32B-C2BF-4BC0-B436-E1EF4040244A}" destId="{13AF22BA-DA3B-4085-8004-6A6273510A91}" srcOrd="0" destOrd="0" presId="urn:microsoft.com/office/officeart/2005/8/layout/target2"/>
    <dgm:cxn modelId="{5880E42F-DA58-4709-AB71-83D4EF8E647E}" type="presParOf" srcId="{AD17A32B-C2BF-4BC0-B436-E1EF4040244A}" destId="{5CACE4AD-6A99-495E-8134-FFB99FDC521F}" srcOrd="1" destOrd="0" presId="urn:microsoft.com/office/officeart/2005/8/layout/target2"/>
    <dgm:cxn modelId="{C022F275-6516-4492-9BDA-CB4A4996D41C}" type="presParOf" srcId="{7FD5E998-2670-41A6-8141-55D27B6BE672}" destId="{802F91C2-9490-440D-AE0C-9D2FDF4AA023}" srcOrd="1" destOrd="0" presId="urn:microsoft.com/office/officeart/2005/8/layout/target2"/>
    <dgm:cxn modelId="{58D56A49-D302-4E63-9751-7DA21B4947F0}" type="presParOf" srcId="{802F91C2-9490-440D-AE0C-9D2FDF4AA023}" destId="{FD3519BD-C059-4723-8354-A86D002EFB62}" srcOrd="0" destOrd="0" presId="urn:microsoft.com/office/officeart/2005/8/layout/target2"/>
    <dgm:cxn modelId="{7541063A-7843-48AA-8427-344EB8DD500F}" type="presParOf" srcId="{802F91C2-9490-440D-AE0C-9D2FDF4AA023}" destId="{4DF28BBD-7D9D-42A5-A35F-3DAFD3591587}" srcOrd="1" destOrd="0" presId="urn:microsoft.com/office/officeart/2005/8/layout/target2"/>
    <dgm:cxn modelId="{AD940B67-FF72-4DA9-B84F-1C50162C710A}" type="presParOf" srcId="{4DF28BBD-7D9D-42A5-A35F-3DAFD3591587}" destId="{AA442691-B4E4-4EB7-A942-888CA78AA492}" srcOrd="0" destOrd="0" presId="urn:microsoft.com/office/officeart/2005/8/layout/targe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0.xml><?xml version="1.0" encoding="utf-8"?>
<dgm:dataModel xmlns:dgm="http://schemas.openxmlformats.org/drawingml/2006/diagram" xmlns:a="http://schemas.openxmlformats.org/drawingml/2006/main">
  <dgm:ptLst>
    <dgm:pt modelId="{BE379FBB-0D7A-40C9-8E54-38193AA1CD02}"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F3379057-9B23-4A1D-8DB9-32B0FBBCDA2E}">
      <dgm:prSet/>
      <dgm:spPr/>
      <dgm:t>
        <a:bodyPr/>
        <a:lstStyle/>
        <a:p>
          <a:pPr rtl="0"/>
          <a:r>
            <a:rPr lang="en-US" dirty="0" smtClean="0"/>
            <a:t>Request traffic control assistance from law enforcement</a:t>
          </a:r>
          <a:endParaRPr lang="en-US" dirty="0"/>
        </a:p>
      </dgm:t>
      <dgm:extLst>
        <a:ext uri="{E40237B7-FDA0-4F09-8148-C483321AD2D9}">
          <dgm14:cNvPr xmlns:dgm14="http://schemas.microsoft.com/office/drawing/2010/diagram" id="0" name="" descr="Request traffic control assistance from law enforcement&#10;"/>
        </a:ext>
      </dgm:extLst>
    </dgm:pt>
    <dgm:pt modelId="{AE15C7B6-C471-48B9-A51E-E91117FD883F}" type="parTrans" cxnId="{5DD0D103-8D58-44E0-BBBA-F95ED85F9598}">
      <dgm:prSet/>
      <dgm:spPr/>
      <dgm:t>
        <a:bodyPr/>
        <a:lstStyle/>
        <a:p>
          <a:endParaRPr lang="en-US"/>
        </a:p>
      </dgm:t>
    </dgm:pt>
    <dgm:pt modelId="{263D1C9D-5113-4F14-845D-7A8228599D8E}" type="sibTrans" cxnId="{5DD0D103-8D58-44E0-BBBA-F95ED85F9598}">
      <dgm:prSet/>
      <dgm:spPr/>
      <dgm:t>
        <a:bodyPr/>
        <a:lstStyle/>
        <a:p>
          <a:endParaRPr lang="en-US"/>
        </a:p>
      </dgm:t>
    </dgm:pt>
    <dgm:pt modelId="{5843CF80-0353-4F3A-9985-5DDB2BFF6AFB}" type="pres">
      <dgm:prSet presAssocID="{BE379FBB-0D7A-40C9-8E54-38193AA1CD02}" presName="diagram" presStyleCnt="0">
        <dgm:presLayoutVars>
          <dgm:dir/>
          <dgm:resizeHandles val="exact"/>
        </dgm:presLayoutVars>
      </dgm:prSet>
      <dgm:spPr/>
      <dgm:t>
        <a:bodyPr/>
        <a:lstStyle/>
        <a:p>
          <a:endParaRPr lang="en-US"/>
        </a:p>
      </dgm:t>
    </dgm:pt>
    <dgm:pt modelId="{41312E51-CFFC-43D1-ABCC-EBEDCD0A3750}" type="pres">
      <dgm:prSet presAssocID="{F3379057-9B23-4A1D-8DB9-32B0FBBCDA2E}" presName="node" presStyleLbl="node1" presStyleIdx="0" presStyleCnt="1" custScaleX="83838" custScaleY="22447">
        <dgm:presLayoutVars>
          <dgm:bulletEnabled val="1"/>
        </dgm:presLayoutVars>
      </dgm:prSet>
      <dgm:spPr/>
      <dgm:t>
        <a:bodyPr/>
        <a:lstStyle/>
        <a:p>
          <a:endParaRPr lang="en-US"/>
        </a:p>
      </dgm:t>
    </dgm:pt>
  </dgm:ptLst>
  <dgm:cxnLst>
    <dgm:cxn modelId="{DF7A55B6-0F74-49D4-9E0E-31358FA5C649}" type="presOf" srcId="{F3379057-9B23-4A1D-8DB9-32B0FBBCDA2E}" destId="{41312E51-CFFC-43D1-ABCC-EBEDCD0A3750}" srcOrd="0" destOrd="0" presId="urn:microsoft.com/office/officeart/2005/8/layout/default"/>
    <dgm:cxn modelId="{5DD0D103-8D58-44E0-BBBA-F95ED85F9598}" srcId="{BE379FBB-0D7A-40C9-8E54-38193AA1CD02}" destId="{F3379057-9B23-4A1D-8DB9-32B0FBBCDA2E}" srcOrd="0" destOrd="0" parTransId="{AE15C7B6-C471-48B9-A51E-E91117FD883F}" sibTransId="{263D1C9D-5113-4F14-845D-7A8228599D8E}"/>
    <dgm:cxn modelId="{165F5052-F798-4FF3-B0DC-2EF3BB794511}" type="presOf" srcId="{BE379FBB-0D7A-40C9-8E54-38193AA1CD02}" destId="{5843CF80-0353-4F3A-9985-5DDB2BFF6AFB}" srcOrd="0" destOrd="0" presId="urn:microsoft.com/office/officeart/2005/8/layout/default"/>
    <dgm:cxn modelId="{4D51D86F-6ADC-4C86-8F97-00F2538FA95E}" type="presParOf" srcId="{5843CF80-0353-4F3A-9985-5DDB2BFF6AFB}" destId="{41312E51-CFFC-43D1-ABCC-EBEDCD0A3750}" srcOrd="0"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46B3D13-D3EE-458A-85CF-74932F0FC93E}"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US"/>
        </a:p>
      </dgm:t>
    </dgm:pt>
    <dgm:pt modelId="{440DCF58-0EC2-4471-929C-436E8910C891}">
      <dgm:prSet/>
      <dgm:spPr>
        <a:solidFill>
          <a:schemeClr val="accent6">
            <a:lumMod val="50000"/>
          </a:schemeClr>
        </a:solidFill>
      </dgm:spPr>
      <dgm:t>
        <a:bodyPr/>
        <a:lstStyle/>
        <a:p>
          <a:pPr algn="ctr" rtl="0"/>
          <a:r>
            <a:rPr lang="en-US" dirty="0" smtClean="0"/>
            <a:t>Engine company</a:t>
          </a:r>
          <a:endParaRPr lang="en-US" dirty="0"/>
        </a:p>
      </dgm:t>
      <dgm:extLst>
        <a:ext uri="{E40237B7-FDA0-4F09-8148-C483321AD2D9}">
          <dgm14:cNvPr xmlns:dgm14="http://schemas.microsoft.com/office/drawing/2010/diagram" id="0" name="" descr="Engine company&#10;Truck (Ladder) company&#10;Rescue company&#10;Brush company&#10;Hazardous materials company&#10;Emergency medical/ambulance company&#10;Aircraft rescue and fire fighting (ARFF) company&#10;"/>
        </a:ext>
      </dgm:extLst>
    </dgm:pt>
    <dgm:pt modelId="{D596936D-0DFF-4D33-9365-AEBD24FCEDCF}" type="parTrans" cxnId="{DD46EEC1-524A-40F3-8672-27548E9CE264}">
      <dgm:prSet/>
      <dgm:spPr/>
      <dgm:t>
        <a:bodyPr/>
        <a:lstStyle/>
        <a:p>
          <a:endParaRPr lang="en-US"/>
        </a:p>
      </dgm:t>
    </dgm:pt>
    <dgm:pt modelId="{766A741F-37CD-4385-832C-CA38B027E818}" type="sibTrans" cxnId="{DD46EEC1-524A-40F3-8672-27548E9CE264}">
      <dgm:prSet/>
      <dgm:spPr/>
      <dgm:t>
        <a:bodyPr/>
        <a:lstStyle/>
        <a:p>
          <a:endParaRPr lang="en-US"/>
        </a:p>
      </dgm:t>
    </dgm:pt>
    <dgm:pt modelId="{7F03FF43-7D4D-42BF-9138-5F925370CB8D}">
      <dgm:prSet/>
      <dgm:spPr>
        <a:solidFill>
          <a:schemeClr val="accent2">
            <a:lumMod val="75000"/>
          </a:schemeClr>
        </a:solidFill>
      </dgm:spPr>
      <dgm:t>
        <a:bodyPr/>
        <a:lstStyle/>
        <a:p>
          <a:pPr algn="ctr" rtl="0"/>
          <a:r>
            <a:rPr lang="en-US" dirty="0" smtClean="0"/>
            <a:t>Truck (Ladder) company</a:t>
          </a:r>
          <a:endParaRPr lang="en-US" dirty="0"/>
        </a:p>
      </dgm:t>
      <dgm:extLst>
        <a:ext uri="{E40237B7-FDA0-4F09-8148-C483321AD2D9}">
          <dgm14:cNvPr xmlns:dgm14="http://schemas.microsoft.com/office/drawing/2010/diagram" id="0" name="" descr="Engine company&#10;Truck (Ladder) company&#10;Rescue company&#10;Brush company&#10;Hazardous materials company&#10;Emergency medical/ambulance company&#10;Aircraft rescue and fire fighting (ARFF) company&#10;"/>
        </a:ext>
      </dgm:extLst>
    </dgm:pt>
    <dgm:pt modelId="{99034141-0248-41F0-A320-E90627BF165C}" type="parTrans" cxnId="{3724A813-E814-4C3C-8CC2-5AD011279E38}">
      <dgm:prSet/>
      <dgm:spPr/>
      <dgm:t>
        <a:bodyPr/>
        <a:lstStyle/>
        <a:p>
          <a:endParaRPr lang="en-US"/>
        </a:p>
      </dgm:t>
    </dgm:pt>
    <dgm:pt modelId="{22AD32E8-BDB9-4410-BBF0-ED8CCCA557E1}" type="sibTrans" cxnId="{3724A813-E814-4C3C-8CC2-5AD011279E38}">
      <dgm:prSet/>
      <dgm:spPr/>
      <dgm:t>
        <a:bodyPr/>
        <a:lstStyle/>
        <a:p>
          <a:endParaRPr lang="en-US"/>
        </a:p>
      </dgm:t>
    </dgm:pt>
    <dgm:pt modelId="{5FF3C38F-351D-4147-8FAF-B2BC78F164C5}">
      <dgm:prSet/>
      <dgm:spPr>
        <a:solidFill>
          <a:schemeClr val="accent6">
            <a:lumMod val="50000"/>
          </a:schemeClr>
        </a:solidFill>
      </dgm:spPr>
      <dgm:t>
        <a:bodyPr/>
        <a:lstStyle/>
        <a:p>
          <a:pPr algn="ctr" rtl="0"/>
          <a:r>
            <a:rPr lang="en-US" dirty="0" smtClean="0"/>
            <a:t>Rescue company</a:t>
          </a:r>
          <a:endParaRPr lang="en-US" dirty="0"/>
        </a:p>
      </dgm:t>
      <dgm:extLst>
        <a:ext uri="{E40237B7-FDA0-4F09-8148-C483321AD2D9}">
          <dgm14:cNvPr xmlns:dgm14="http://schemas.microsoft.com/office/drawing/2010/diagram" id="0" name="" descr="Engine company&#10;Truck (Ladder) company&#10;Rescue company&#10;Brush company&#10;Hazardous materials company&#10;Emergency medical/ambulance company&#10;Aircraft rescue and fire fighting (ARFF) company&#10;"/>
        </a:ext>
      </dgm:extLst>
    </dgm:pt>
    <dgm:pt modelId="{A73245A2-0F42-4BBA-9B88-B47605A34974}" type="parTrans" cxnId="{E3EF47E2-89A6-40DB-985F-4A56A5DDA5FB}">
      <dgm:prSet/>
      <dgm:spPr/>
      <dgm:t>
        <a:bodyPr/>
        <a:lstStyle/>
        <a:p>
          <a:endParaRPr lang="en-US"/>
        </a:p>
      </dgm:t>
    </dgm:pt>
    <dgm:pt modelId="{8645AF64-012F-480C-ACB1-B1A8CAB85BFC}" type="sibTrans" cxnId="{E3EF47E2-89A6-40DB-985F-4A56A5DDA5FB}">
      <dgm:prSet/>
      <dgm:spPr/>
      <dgm:t>
        <a:bodyPr/>
        <a:lstStyle/>
        <a:p>
          <a:endParaRPr lang="en-US"/>
        </a:p>
      </dgm:t>
    </dgm:pt>
    <dgm:pt modelId="{7115B968-EC11-4300-BEE1-C6A4A532D4C6}">
      <dgm:prSet/>
      <dgm:spPr>
        <a:solidFill>
          <a:schemeClr val="accent2">
            <a:lumMod val="75000"/>
          </a:schemeClr>
        </a:solidFill>
      </dgm:spPr>
      <dgm:t>
        <a:bodyPr/>
        <a:lstStyle/>
        <a:p>
          <a:pPr algn="ctr" rtl="0"/>
          <a:r>
            <a:rPr lang="en-US" dirty="0" smtClean="0"/>
            <a:t>Brush company</a:t>
          </a:r>
          <a:endParaRPr lang="en-US" dirty="0"/>
        </a:p>
      </dgm:t>
      <dgm:extLst>
        <a:ext uri="{E40237B7-FDA0-4F09-8148-C483321AD2D9}">
          <dgm14:cNvPr xmlns:dgm14="http://schemas.microsoft.com/office/drawing/2010/diagram" id="0" name="" descr="Engine company&#10;Truck (Ladder) company&#10;Rescue company&#10;Brush company&#10;Hazardous materials company&#10;Emergency medical/ambulance company&#10;Aircraft rescue and fire fighting (ARFF) company&#10;"/>
        </a:ext>
      </dgm:extLst>
    </dgm:pt>
    <dgm:pt modelId="{2E63A6FA-8C43-4544-B779-D355C372BAC2}" type="parTrans" cxnId="{AC335B8F-FCFB-45FE-A246-B232467D51C4}">
      <dgm:prSet/>
      <dgm:spPr/>
      <dgm:t>
        <a:bodyPr/>
        <a:lstStyle/>
        <a:p>
          <a:endParaRPr lang="en-US"/>
        </a:p>
      </dgm:t>
    </dgm:pt>
    <dgm:pt modelId="{EAAB8DAC-BA14-4827-8B00-4476C228E8E3}" type="sibTrans" cxnId="{AC335B8F-FCFB-45FE-A246-B232467D51C4}">
      <dgm:prSet/>
      <dgm:spPr/>
      <dgm:t>
        <a:bodyPr/>
        <a:lstStyle/>
        <a:p>
          <a:endParaRPr lang="en-US"/>
        </a:p>
      </dgm:t>
    </dgm:pt>
    <dgm:pt modelId="{352D0EED-EC1F-44BC-93AC-89337E483A78}">
      <dgm:prSet/>
      <dgm:spPr>
        <a:solidFill>
          <a:schemeClr val="accent6">
            <a:lumMod val="50000"/>
          </a:schemeClr>
        </a:solidFill>
      </dgm:spPr>
      <dgm:t>
        <a:bodyPr/>
        <a:lstStyle/>
        <a:p>
          <a:pPr algn="ctr" rtl="0"/>
          <a:r>
            <a:rPr lang="en-US" dirty="0" smtClean="0"/>
            <a:t>Hazardous materials company</a:t>
          </a:r>
          <a:endParaRPr lang="en-US" dirty="0"/>
        </a:p>
      </dgm:t>
      <dgm:extLst>
        <a:ext uri="{E40237B7-FDA0-4F09-8148-C483321AD2D9}">
          <dgm14:cNvPr xmlns:dgm14="http://schemas.microsoft.com/office/drawing/2010/diagram" id="0" name="" descr="Engine company&#10;Truck (Ladder) company&#10;Rescue company&#10;Brush company&#10;Hazardous materials company&#10;Emergency medical/ambulance company&#10;Aircraft rescue and fire fighting (ARFF) company&#10;"/>
        </a:ext>
      </dgm:extLst>
    </dgm:pt>
    <dgm:pt modelId="{05DCDCA4-4D1D-4CEC-B383-CA27C8888A1F}" type="parTrans" cxnId="{F579D884-3E3B-4F29-86E1-4171698D5CD5}">
      <dgm:prSet/>
      <dgm:spPr/>
      <dgm:t>
        <a:bodyPr/>
        <a:lstStyle/>
        <a:p>
          <a:endParaRPr lang="en-US"/>
        </a:p>
      </dgm:t>
    </dgm:pt>
    <dgm:pt modelId="{9F9371B1-F54E-4084-8AB6-AE924E3AD287}" type="sibTrans" cxnId="{F579D884-3E3B-4F29-86E1-4171698D5CD5}">
      <dgm:prSet/>
      <dgm:spPr/>
      <dgm:t>
        <a:bodyPr/>
        <a:lstStyle/>
        <a:p>
          <a:endParaRPr lang="en-US"/>
        </a:p>
      </dgm:t>
    </dgm:pt>
    <dgm:pt modelId="{C9EED879-8514-45ED-979A-2017BF89425C}">
      <dgm:prSet/>
      <dgm:spPr>
        <a:solidFill>
          <a:schemeClr val="accent2">
            <a:lumMod val="75000"/>
          </a:schemeClr>
        </a:solidFill>
      </dgm:spPr>
      <dgm:t>
        <a:bodyPr/>
        <a:lstStyle/>
        <a:p>
          <a:pPr algn="ctr" rtl="0"/>
          <a:r>
            <a:rPr lang="en-US" dirty="0" smtClean="0"/>
            <a:t>Emergency medical/ambulance company</a:t>
          </a:r>
          <a:endParaRPr lang="en-US" dirty="0"/>
        </a:p>
      </dgm:t>
      <dgm:extLst>
        <a:ext uri="{E40237B7-FDA0-4F09-8148-C483321AD2D9}">
          <dgm14:cNvPr xmlns:dgm14="http://schemas.microsoft.com/office/drawing/2010/diagram" id="0" name="" descr="Engine company&#10;Truck (Ladder) company&#10;Rescue company&#10;Brush company&#10;Hazardous materials company&#10;Emergency medical/ambulance company&#10;Aircraft rescue and fire fighting (ARFF) company&#10;"/>
        </a:ext>
      </dgm:extLst>
    </dgm:pt>
    <dgm:pt modelId="{AFC43A01-D22F-4381-ADD3-1AB994138E84}" type="parTrans" cxnId="{20E8BD86-7472-48B1-AB17-0D7CF157C81E}">
      <dgm:prSet/>
      <dgm:spPr/>
      <dgm:t>
        <a:bodyPr/>
        <a:lstStyle/>
        <a:p>
          <a:endParaRPr lang="en-US"/>
        </a:p>
      </dgm:t>
    </dgm:pt>
    <dgm:pt modelId="{0F024727-8E89-4256-AA2F-07DC66F62BF3}" type="sibTrans" cxnId="{20E8BD86-7472-48B1-AB17-0D7CF157C81E}">
      <dgm:prSet/>
      <dgm:spPr/>
      <dgm:t>
        <a:bodyPr/>
        <a:lstStyle/>
        <a:p>
          <a:endParaRPr lang="en-US"/>
        </a:p>
      </dgm:t>
    </dgm:pt>
    <dgm:pt modelId="{EEFB1304-8BA6-4679-81BF-59BC156971CA}">
      <dgm:prSet/>
      <dgm:spPr>
        <a:solidFill>
          <a:schemeClr val="accent6">
            <a:lumMod val="50000"/>
          </a:schemeClr>
        </a:solidFill>
      </dgm:spPr>
      <dgm:t>
        <a:bodyPr/>
        <a:lstStyle/>
        <a:p>
          <a:pPr algn="ctr" rtl="0"/>
          <a:r>
            <a:rPr lang="en-US" dirty="0" smtClean="0"/>
            <a:t>Aircraft rescue and fire fighting (ARFF) company</a:t>
          </a:r>
          <a:endParaRPr lang="en-US" dirty="0"/>
        </a:p>
      </dgm:t>
      <dgm:extLst>
        <a:ext uri="{E40237B7-FDA0-4F09-8148-C483321AD2D9}">
          <dgm14:cNvPr xmlns:dgm14="http://schemas.microsoft.com/office/drawing/2010/diagram" id="0" name="" descr="Engine company&#10;Truck (Ladder) company&#10;Rescue company&#10;Brush company&#10;Hazardous materials company&#10;Emergency medical/ambulance company&#10;Aircraft rescue and fire fighting (ARFF) company&#10;"/>
        </a:ext>
      </dgm:extLst>
    </dgm:pt>
    <dgm:pt modelId="{12A95C09-49F8-4D70-B16C-3464FFCC6F9E}" type="parTrans" cxnId="{EE67AE14-A48C-45E8-BAEA-0CCAAAE15957}">
      <dgm:prSet/>
      <dgm:spPr/>
      <dgm:t>
        <a:bodyPr/>
        <a:lstStyle/>
        <a:p>
          <a:endParaRPr lang="en-US"/>
        </a:p>
      </dgm:t>
    </dgm:pt>
    <dgm:pt modelId="{BFDC070A-FE4B-4F6D-9B70-9E8D8C50CBED}" type="sibTrans" cxnId="{EE67AE14-A48C-45E8-BAEA-0CCAAAE15957}">
      <dgm:prSet/>
      <dgm:spPr/>
      <dgm:t>
        <a:bodyPr/>
        <a:lstStyle/>
        <a:p>
          <a:endParaRPr lang="en-US"/>
        </a:p>
      </dgm:t>
    </dgm:pt>
    <dgm:pt modelId="{3F9153A5-ADA3-4785-84DA-0152D075673B}" type="pres">
      <dgm:prSet presAssocID="{D46B3D13-D3EE-458A-85CF-74932F0FC93E}" presName="linear" presStyleCnt="0">
        <dgm:presLayoutVars>
          <dgm:animLvl val="lvl"/>
          <dgm:resizeHandles val="exact"/>
        </dgm:presLayoutVars>
      </dgm:prSet>
      <dgm:spPr/>
      <dgm:t>
        <a:bodyPr/>
        <a:lstStyle/>
        <a:p>
          <a:endParaRPr lang="en-US"/>
        </a:p>
      </dgm:t>
    </dgm:pt>
    <dgm:pt modelId="{DF804BBF-CF51-4899-BBEC-ED70034D8006}" type="pres">
      <dgm:prSet presAssocID="{440DCF58-0EC2-4471-929C-436E8910C891}" presName="parentText" presStyleLbl="node1" presStyleIdx="0" presStyleCnt="7">
        <dgm:presLayoutVars>
          <dgm:chMax val="0"/>
          <dgm:bulletEnabled val="1"/>
        </dgm:presLayoutVars>
      </dgm:prSet>
      <dgm:spPr/>
      <dgm:t>
        <a:bodyPr/>
        <a:lstStyle/>
        <a:p>
          <a:endParaRPr lang="en-US"/>
        </a:p>
      </dgm:t>
    </dgm:pt>
    <dgm:pt modelId="{02F939DE-9A5E-407F-A7F0-6D4B3648FDA7}" type="pres">
      <dgm:prSet presAssocID="{766A741F-37CD-4385-832C-CA38B027E818}" presName="spacer" presStyleCnt="0"/>
      <dgm:spPr/>
    </dgm:pt>
    <dgm:pt modelId="{F75689AB-A77D-4F5F-8615-56F35EB11A08}" type="pres">
      <dgm:prSet presAssocID="{7F03FF43-7D4D-42BF-9138-5F925370CB8D}" presName="parentText" presStyleLbl="node1" presStyleIdx="1" presStyleCnt="7">
        <dgm:presLayoutVars>
          <dgm:chMax val="0"/>
          <dgm:bulletEnabled val="1"/>
        </dgm:presLayoutVars>
      </dgm:prSet>
      <dgm:spPr/>
      <dgm:t>
        <a:bodyPr/>
        <a:lstStyle/>
        <a:p>
          <a:endParaRPr lang="en-US"/>
        </a:p>
      </dgm:t>
    </dgm:pt>
    <dgm:pt modelId="{A54BD68E-5783-4EDF-A820-86EF328BF84D}" type="pres">
      <dgm:prSet presAssocID="{22AD32E8-BDB9-4410-BBF0-ED8CCCA557E1}" presName="spacer" presStyleCnt="0"/>
      <dgm:spPr/>
    </dgm:pt>
    <dgm:pt modelId="{A8D4546D-CB51-4003-A23F-1FA0032233CE}" type="pres">
      <dgm:prSet presAssocID="{5FF3C38F-351D-4147-8FAF-B2BC78F164C5}" presName="parentText" presStyleLbl="node1" presStyleIdx="2" presStyleCnt="7">
        <dgm:presLayoutVars>
          <dgm:chMax val="0"/>
          <dgm:bulletEnabled val="1"/>
        </dgm:presLayoutVars>
      </dgm:prSet>
      <dgm:spPr/>
      <dgm:t>
        <a:bodyPr/>
        <a:lstStyle/>
        <a:p>
          <a:endParaRPr lang="en-US"/>
        </a:p>
      </dgm:t>
    </dgm:pt>
    <dgm:pt modelId="{68985412-9531-41AD-9B75-DE3367C15A00}" type="pres">
      <dgm:prSet presAssocID="{8645AF64-012F-480C-ACB1-B1A8CAB85BFC}" presName="spacer" presStyleCnt="0"/>
      <dgm:spPr/>
    </dgm:pt>
    <dgm:pt modelId="{DADF94D0-58B8-491F-95B4-2EAE940B442A}" type="pres">
      <dgm:prSet presAssocID="{7115B968-EC11-4300-BEE1-C6A4A532D4C6}" presName="parentText" presStyleLbl="node1" presStyleIdx="3" presStyleCnt="7">
        <dgm:presLayoutVars>
          <dgm:chMax val="0"/>
          <dgm:bulletEnabled val="1"/>
        </dgm:presLayoutVars>
      </dgm:prSet>
      <dgm:spPr/>
      <dgm:t>
        <a:bodyPr/>
        <a:lstStyle/>
        <a:p>
          <a:endParaRPr lang="en-US"/>
        </a:p>
      </dgm:t>
    </dgm:pt>
    <dgm:pt modelId="{FD7AB194-06A5-4CCD-A14E-0F4843401373}" type="pres">
      <dgm:prSet presAssocID="{EAAB8DAC-BA14-4827-8B00-4476C228E8E3}" presName="spacer" presStyleCnt="0"/>
      <dgm:spPr/>
    </dgm:pt>
    <dgm:pt modelId="{87256E45-5399-49FD-97B3-5561921D9226}" type="pres">
      <dgm:prSet presAssocID="{352D0EED-EC1F-44BC-93AC-89337E483A78}" presName="parentText" presStyleLbl="node1" presStyleIdx="4" presStyleCnt="7">
        <dgm:presLayoutVars>
          <dgm:chMax val="0"/>
          <dgm:bulletEnabled val="1"/>
        </dgm:presLayoutVars>
      </dgm:prSet>
      <dgm:spPr/>
      <dgm:t>
        <a:bodyPr/>
        <a:lstStyle/>
        <a:p>
          <a:endParaRPr lang="en-US"/>
        </a:p>
      </dgm:t>
    </dgm:pt>
    <dgm:pt modelId="{8FD445A0-01E6-4D6F-B5EE-A4E5393048A8}" type="pres">
      <dgm:prSet presAssocID="{9F9371B1-F54E-4084-8AB6-AE924E3AD287}" presName="spacer" presStyleCnt="0"/>
      <dgm:spPr/>
    </dgm:pt>
    <dgm:pt modelId="{CCE2B089-11DF-4338-B54F-FA1551F1B3CC}" type="pres">
      <dgm:prSet presAssocID="{C9EED879-8514-45ED-979A-2017BF89425C}" presName="parentText" presStyleLbl="node1" presStyleIdx="5" presStyleCnt="7">
        <dgm:presLayoutVars>
          <dgm:chMax val="0"/>
          <dgm:bulletEnabled val="1"/>
        </dgm:presLayoutVars>
      </dgm:prSet>
      <dgm:spPr/>
      <dgm:t>
        <a:bodyPr/>
        <a:lstStyle/>
        <a:p>
          <a:endParaRPr lang="en-US"/>
        </a:p>
      </dgm:t>
    </dgm:pt>
    <dgm:pt modelId="{BB6C7E41-8D90-4D0D-8D7F-921BCD79AE87}" type="pres">
      <dgm:prSet presAssocID="{0F024727-8E89-4256-AA2F-07DC66F62BF3}" presName="spacer" presStyleCnt="0"/>
      <dgm:spPr/>
    </dgm:pt>
    <dgm:pt modelId="{163BF7EF-2808-4C69-8C22-FF43C1F766B0}" type="pres">
      <dgm:prSet presAssocID="{EEFB1304-8BA6-4679-81BF-59BC156971CA}" presName="parentText" presStyleLbl="node1" presStyleIdx="6" presStyleCnt="7">
        <dgm:presLayoutVars>
          <dgm:chMax val="0"/>
          <dgm:bulletEnabled val="1"/>
        </dgm:presLayoutVars>
      </dgm:prSet>
      <dgm:spPr/>
      <dgm:t>
        <a:bodyPr/>
        <a:lstStyle/>
        <a:p>
          <a:endParaRPr lang="en-US"/>
        </a:p>
      </dgm:t>
    </dgm:pt>
  </dgm:ptLst>
  <dgm:cxnLst>
    <dgm:cxn modelId="{349BD386-25E5-4B9F-91D3-41437C7FF148}" type="presOf" srcId="{5FF3C38F-351D-4147-8FAF-B2BC78F164C5}" destId="{A8D4546D-CB51-4003-A23F-1FA0032233CE}" srcOrd="0" destOrd="0" presId="urn:microsoft.com/office/officeart/2005/8/layout/vList2"/>
    <dgm:cxn modelId="{EC9CBF9B-4AE7-4647-9A66-712A4E9CE649}" type="presOf" srcId="{352D0EED-EC1F-44BC-93AC-89337E483A78}" destId="{87256E45-5399-49FD-97B3-5561921D9226}" srcOrd="0" destOrd="0" presId="urn:microsoft.com/office/officeart/2005/8/layout/vList2"/>
    <dgm:cxn modelId="{57F459D7-4066-4821-8C27-9DD91E00E40E}" type="presOf" srcId="{C9EED879-8514-45ED-979A-2017BF89425C}" destId="{CCE2B089-11DF-4338-B54F-FA1551F1B3CC}" srcOrd="0" destOrd="0" presId="urn:microsoft.com/office/officeart/2005/8/layout/vList2"/>
    <dgm:cxn modelId="{F9524E75-239B-4C33-9020-0198967B5EDD}" type="presOf" srcId="{D46B3D13-D3EE-458A-85CF-74932F0FC93E}" destId="{3F9153A5-ADA3-4785-84DA-0152D075673B}" srcOrd="0" destOrd="0" presId="urn:microsoft.com/office/officeart/2005/8/layout/vList2"/>
    <dgm:cxn modelId="{351AEF01-7608-40EC-A938-4B4205241D9A}" type="presOf" srcId="{440DCF58-0EC2-4471-929C-436E8910C891}" destId="{DF804BBF-CF51-4899-BBEC-ED70034D8006}" srcOrd="0" destOrd="0" presId="urn:microsoft.com/office/officeart/2005/8/layout/vList2"/>
    <dgm:cxn modelId="{00DAAEBB-5AE2-409A-BE71-F2B3772F2CA1}" type="presOf" srcId="{7115B968-EC11-4300-BEE1-C6A4A532D4C6}" destId="{DADF94D0-58B8-491F-95B4-2EAE940B442A}" srcOrd="0" destOrd="0" presId="urn:microsoft.com/office/officeart/2005/8/layout/vList2"/>
    <dgm:cxn modelId="{AF4F99AA-F2B2-4FDC-A52A-2CACACC337BB}" type="presOf" srcId="{7F03FF43-7D4D-42BF-9138-5F925370CB8D}" destId="{F75689AB-A77D-4F5F-8615-56F35EB11A08}" srcOrd="0" destOrd="0" presId="urn:microsoft.com/office/officeart/2005/8/layout/vList2"/>
    <dgm:cxn modelId="{EE67AE14-A48C-45E8-BAEA-0CCAAAE15957}" srcId="{D46B3D13-D3EE-458A-85CF-74932F0FC93E}" destId="{EEFB1304-8BA6-4679-81BF-59BC156971CA}" srcOrd="6" destOrd="0" parTransId="{12A95C09-49F8-4D70-B16C-3464FFCC6F9E}" sibTransId="{BFDC070A-FE4B-4F6D-9B70-9E8D8C50CBED}"/>
    <dgm:cxn modelId="{8FDC2F01-A2A2-45DB-802D-AA13589ACB3F}" type="presOf" srcId="{EEFB1304-8BA6-4679-81BF-59BC156971CA}" destId="{163BF7EF-2808-4C69-8C22-FF43C1F766B0}" srcOrd="0" destOrd="0" presId="urn:microsoft.com/office/officeart/2005/8/layout/vList2"/>
    <dgm:cxn modelId="{F579D884-3E3B-4F29-86E1-4171698D5CD5}" srcId="{D46B3D13-D3EE-458A-85CF-74932F0FC93E}" destId="{352D0EED-EC1F-44BC-93AC-89337E483A78}" srcOrd="4" destOrd="0" parTransId="{05DCDCA4-4D1D-4CEC-B383-CA27C8888A1F}" sibTransId="{9F9371B1-F54E-4084-8AB6-AE924E3AD287}"/>
    <dgm:cxn modelId="{3724A813-E814-4C3C-8CC2-5AD011279E38}" srcId="{D46B3D13-D3EE-458A-85CF-74932F0FC93E}" destId="{7F03FF43-7D4D-42BF-9138-5F925370CB8D}" srcOrd="1" destOrd="0" parTransId="{99034141-0248-41F0-A320-E90627BF165C}" sibTransId="{22AD32E8-BDB9-4410-BBF0-ED8CCCA557E1}"/>
    <dgm:cxn modelId="{DD46EEC1-524A-40F3-8672-27548E9CE264}" srcId="{D46B3D13-D3EE-458A-85CF-74932F0FC93E}" destId="{440DCF58-0EC2-4471-929C-436E8910C891}" srcOrd="0" destOrd="0" parTransId="{D596936D-0DFF-4D33-9365-AEBD24FCEDCF}" sibTransId="{766A741F-37CD-4385-832C-CA38B027E818}"/>
    <dgm:cxn modelId="{AC335B8F-FCFB-45FE-A246-B232467D51C4}" srcId="{D46B3D13-D3EE-458A-85CF-74932F0FC93E}" destId="{7115B968-EC11-4300-BEE1-C6A4A532D4C6}" srcOrd="3" destOrd="0" parTransId="{2E63A6FA-8C43-4544-B779-D355C372BAC2}" sibTransId="{EAAB8DAC-BA14-4827-8B00-4476C228E8E3}"/>
    <dgm:cxn modelId="{20E8BD86-7472-48B1-AB17-0D7CF157C81E}" srcId="{D46B3D13-D3EE-458A-85CF-74932F0FC93E}" destId="{C9EED879-8514-45ED-979A-2017BF89425C}" srcOrd="5" destOrd="0" parTransId="{AFC43A01-D22F-4381-ADD3-1AB994138E84}" sibTransId="{0F024727-8E89-4256-AA2F-07DC66F62BF3}"/>
    <dgm:cxn modelId="{E3EF47E2-89A6-40DB-985F-4A56A5DDA5FB}" srcId="{D46B3D13-D3EE-458A-85CF-74932F0FC93E}" destId="{5FF3C38F-351D-4147-8FAF-B2BC78F164C5}" srcOrd="2" destOrd="0" parTransId="{A73245A2-0F42-4BBA-9B88-B47605A34974}" sibTransId="{8645AF64-012F-480C-ACB1-B1A8CAB85BFC}"/>
    <dgm:cxn modelId="{EC2D80CD-9A91-49A5-88B6-F895F22FBD10}" type="presParOf" srcId="{3F9153A5-ADA3-4785-84DA-0152D075673B}" destId="{DF804BBF-CF51-4899-BBEC-ED70034D8006}" srcOrd="0" destOrd="0" presId="urn:microsoft.com/office/officeart/2005/8/layout/vList2"/>
    <dgm:cxn modelId="{444F51BD-9874-48C6-8571-0ECB2DDA969F}" type="presParOf" srcId="{3F9153A5-ADA3-4785-84DA-0152D075673B}" destId="{02F939DE-9A5E-407F-A7F0-6D4B3648FDA7}" srcOrd="1" destOrd="0" presId="urn:microsoft.com/office/officeart/2005/8/layout/vList2"/>
    <dgm:cxn modelId="{3C13AD35-0DFB-4D60-8A52-4ED33B606A3A}" type="presParOf" srcId="{3F9153A5-ADA3-4785-84DA-0152D075673B}" destId="{F75689AB-A77D-4F5F-8615-56F35EB11A08}" srcOrd="2" destOrd="0" presId="urn:microsoft.com/office/officeart/2005/8/layout/vList2"/>
    <dgm:cxn modelId="{3865B38D-3493-4B65-8152-1D3BC5FB1652}" type="presParOf" srcId="{3F9153A5-ADA3-4785-84DA-0152D075673B}" destId="{A54BD68E-5783-4EDF-A820-86EF328BF84D}" srcOrd="3" destOrd="0" presId="urn:microsoft.com/office/officeart/2005/8/layout/vList2"/>
    <dgm:cxn modelId="{3A51422F-A734-417A-A4EC-1BEAAF7F4351}" type="presParOf" srcId="{3F9153A5-ADA3-4785-84DA-0152D075673B}" destId="{A8D4546D-CB51-4003-A23F-1FA0032233CE}" srcOrd="4" destOrd="0" presId="urn:microsoft.com/office/officeart/2005/8/layout/vList2"/>
    <dgm:cxn modelId="{F00621A1-555A-46B7-8730-261A3CAEEA2A}" type="presParOf" srcId="{3F9153A5-ADA3-4785-84DA-0152D075673B}" destId="{68985412-9531-41AD-9B75-DE3367C15A00}" srcOrd="5" destOrd="0" presId="urn:microsoft.com/office/officeart/2005/8/layout/vList2"/>
    <dgm:cxn modelId="{A57BB40A-792E-4707-9BC0-AF28727C135C}" type="presParOf" srcId="{3F9153A5-ADA3-4785-84DA-0152D075673B}" destId="{DADF94D0-58B8-491F-95B4-2EAE940B442A}" srcOrd="6" destOrd="0" presId="urn:microsoft.com/office/officeart/2005/8/layout/vList2"/>
    <dgm:cxn modelId="{FDE70F42-47A6-4A63-9402-8A30B2EF8094}" type="presParOf" srcId="{3F9153A5-ADA3-4785-84DA-0152D075673B}" destId="{FD7AB194-06A5-4CCD-A14E-0F4843401373}" srcOrd="7" destOrd="0" presId="urn:microsoft.com/office/officeart/2005/8/layout/vList2"/>
    <dgm:cxn modelId="{05D36449-8161-4C10-ADEC-3F60E6BE51B2}" type="presParOf" srcId="{3F9153A5-ADA3-4785-84DA-0152D075673B}" destId="{87256E45-5399-49FD-97B3-5561921D9226}" srcOrd="8" destOrd="0" presId="urn:microsoft.com/office/officeart/2005/8/layout/vList2"/>
    <dgm:cxn modelId="{D07DD35E-61EA-4D26-9B62-F243B4BD62FA}" type="presParOf" srcId="{3F9153A5-ADA3-4785-84DA-0152D075673B}" destId="{8FD445A0-01E6-4D6F-B5EE-A4E5393048A8}" srcOrd="9" destOrd="0" presId="urn:microsoft.com/office/officeart/2005/8/layout/vList2"/>
    <dgm:cxn modelId="{9A9B2EDD-B288-454B-A1E6-875E73F0AD5B}" type="presParOf" srcId="{3F9153A5-ADA3-4785-84DA-0152D075673B}" destId="{CCE2B089-11DF-4338-B54F-FA1551F1B3CC}" srcOrd="10" destOrd="0" presId="urn:microsoft.com/office/officeart/2005/8/layout/vList2"/>
    <dgm:cxn modelId="{F891E448-0821-46DA-83D8-3944080B10E5}" type="presParOf" srcId="{3F9153A5-ADA3-4785-84DA-0152D075673B}" destId="{BB6C7E41-8D90-4D0D-8D7F-921BCD79AE87}" srcOrd="11" destOrd="0" presId="urn:microsoft.com/office/officeart/2005/8/layout/vList2"/>
    <dgm:cxn modelId="{D90D18DD-5D3E-4AB0-BEDC-514FC1FA41A3}" type="presParOf" srcId="{3F9153A5-ADA3-4785-84DA-0152D075673B}" destId="{163BF7EF-2808-4C69-8C22-FF43C1F766B0}"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489A740-29FB-4907-AA30-1D7873B7F8F1}" type="doc">
      <dgm:prSet loTypeId="urn:microsoft.com/office/officeart/2005/8/layout/arrow1" loCatId="relationship" qsTypeId="urn:microsoft.com/office/officeart/2005/8/quickstyle/simple1" qsCatId="simple" csTypeId="urn:microsoft.com/office/officeart/2005/8/colors/accent2_2" csCatId="accent2" phldr="1"/>
      <dgm:spPr/>
      <dgm:t>
        <a:bodyPr/>
        <a:lstStyle/>
        <a:p>
          <a:endParaRPr lang="en-US"/>
        </a:p>
      </dgm:t>
    </dgm:pt>
    <dgm:pt modelId="{13DA0C86-C7E4-45EC-B0F6-92C9DF61E471}">
      <dgm:prSet phldrT="[Text]"/>
      <dgm:spPr/>
      <dgm:t>
        <a:bodyPr/>
        <a:lstStyle/>
        <a:p>
          <a:r>
            <a:rPr lang="en-US" dirty="0" smtClean="0"/>
            <a:t>Career</a:t>
          </a:r>
          <a:endParaRPr lang="en-US" dirty="0"/>
        </a:p>
      </dgm:t>
      <dgm:extLst>
        <a:ext uri="{E40237B7-FDA0-4F09-8148-C483321AD2D9}">
          <dgm14:cNvPr xmlns:dgm14="http://schemas.microsoft.com/office/drawing/2010/diagram" id="0" name="" descr="Career&#10;Volunteer&#10;"/>
        </a:ext>
      </dgm:extLst>
    </dgm:pt>
    <dgm:pt modelId="{7FAB41B7-AC96-476A-95D3-CFBDB7DAC561}" type="parTrans" cxnId="{511085E8-6DD0-4FB9-917D-46686EA0DCBD}">
      <dgm:prSet/>
      <dgm:spPr/>
      <dgm:t>
        <a:bodyPr/>
        <a:lstStyle/>
        <a:p>
          <a:endParaRPr lang="en-US"/>
        </a:p>
      </dgm:t>
    </dgm:pt>
    <dgm:pt modelId="{5C190DB4-03E5-4E64-8188-3241F2D851D7}" type="sibTrans" cxnId="{511085E8-6DD0-4FB9-917D-46686EA0DCBD}">
      <dgm:prSet/>
      <dgm:spPr/>
      <dgm:t>
        <a:bodyPr/>
        <a:lstStyle/>
        <a:p>
          <a:endParaRPr lang="en-US"/>
        </a:p>
      </dgm:t>
    </dgm:pt>
    <dgm:pt modelId="{7048AC7E-3F9F-4C64-8912-1247E2BE2940}">
      <dgm:prSet phldrT="[Text]"/>
      <dgm:spPr/>
      <dgm:t>
        <a:bodyPr/>
        <a:lstStyle/>
        <a:p>
          <a:r>
            <a:rPr lang="en-US" dirty="0" smtClean="0"/>
            <a:t>Volunteer</a:t>
          </a:r>
          <a:endParaRPr lang="en-US" dirty="0"/>
        </a:p>
      </dgm:t>
      <dgm:extLst>
        <a:ext uri="{E40237B7-FDA0-4F09-8148-C483321AD2D9}">
          <dgm14:cNvPr xmlns:dgm14="http://schemas.microsoft.com/office/drawing/2010/diagram" id="0" name="" descr="Career&#10;Volunteer&#10;"/>
        </a:ext>
      </dgm:extLst>
    </dgm:pt>
    <dgm:pt modelId="{8BFA8B7B-7B7F-427B-979C-10AA32562CF7}" type="parTrans" cxnId="{8C154FD5-C15B-4614-AEF9-E88CB3C81E51}">
      <dgm:prSet/>
      <dgm:spPr/>
      <dgm:t>
        <a:bodyPr/>
        <a:lstStyle/>
        <a:p>
          <a:endParaRPr lang="en-US"/>
        </a:p>
      </dgm:t>
    </dgm:pt>
    <dgm:pt modelId="{556BF2D3-7544-459F-94EC-EAA71E3D9F0D}" type="sibTrans" cxnId="{8C154FD5-C15B-4614-AEF9-E88CB3C81E51}">
      <dgm:prSet/>
      <dgm:spPr/>
      <dgm:t>
        <a:bodyPr/>
        <a:lstStyle/>
        <a:p>
          <a:endParaRPr lang="en-US"/>
        </a:p>
      </dgm:t>
    </dgm:pt>
    <dgm:pt modelId="{90957FD2-4197-4BD1-8E9F-A3C54CF5F360}" type="pres">
      <dgm:prSet presAssocID="{3489A740-29FB-4907-AA30-1D7873B7F8F1}" presName="cycle" presStyleCnt="0">
        <dgm:presLayoutVars>
          <dgm:dir/>
          <dgm:resizeHandles val="exact"/>
        </dgm:presLayoutVars>
      </dgm:prSet>
      <dgm:spPr/>
      <dgm:t>
        <a:bodyPr/>
        <a:lstStyle/>
        <a:p>
          <a:endParaRPr lang="en-US"/>
        </a:p>
      </dgm:t>
    </dgm:pt>
    <dgm:pt modelId="{BB1E0B22-1F81-4289-8274-9AB0137B7455}" type="pres">
      <dgm:prSet presAssocID="{13DA0C86-C7E4-45EC-B0F6-92C9DF61E471}" presName="arrow" presStyleLbl="node1" presStyleIdx="0" presStyleCnt="2" custScaleY="100106" custRadScaleRad="102952" custRadScaleInc="17">
        <dgm:presLayoutVars>
          <dgm:bulletEnabled val="1"/>
        </dgm:presLayoutVars>
      </dgm:prSet>
      <dgm:spPr/>
      <dgm:t>
        <a:bodyPr/>
        <a:lstStyle/>
        <a:p>
          <a:endParaRPr lang="en-US"/>
        </a:p>
      </dgm:t>
    </dgm:pt>
    <dgm:pt modelId="{03ECF04E-93F8-4B30-8BC3-A43CF94C63F8}" type="pres">
      <dgm:prSet presAssocID="{7048AC7E-3F9F-4C64-8912-1247E2BE2940}" presName="arrow" presStyleLbl="node1" presStyleIdx="1" presStyleCnt="2" custScaleY="100106" custRadScaleRad="16413" custRadScaleInc="-107">
        <dgm:presLayoutVars>
          <dgm:bulletEnabled val="1"/>
        </dgm:presLayoutVars>
      </dgm:prSet>
      <dgm:spPr/>
      <dgm:t>
        <a:bodyPr/>
        <a:lstStyle/>
        <a:p>
          <a:endParaRPr lang="en-US"/>
        </a:p>
      </dgm:t>
    </dgm:pt>
  </dgm:ptLst>
  <dgm:cxnLst>
    <dgm:cxn modelId="{15909846-0E61-459D-A5BE-E325A4BE7BD4}" type="presOf" srcId="{3489A740-29FB-4907-AA30-1D7873B7F8F1}" destId="{90957FD2-4197-4BD1-8E9F-A3C54CF5F360}" srcOrd="0" destOrd="0" presId="urn:microsoft.com/office/officeart/2005/8/layout/arrow1"/>
    <dgm:cxn modelId="{511085E8-6DD0-4FB9-917D-46686EA0DCBD}" srcId="{3489A740-29FB-4907-AA30-1D7873B7F8F1}" destId="{13DA0C86-C7E4-45EC-B0F6-92C9DF61E471}" srcOrd="0" destOrd="0" parTransId="{7FAB41B7-AC96-476A-95D3-CFBDB7DAC561}" sibTransId="{5C190DB4-03E5-4E64-8188-3241F2D851D7}"/>
    <dgm:cxn modelId="{E63F846A-056A-40C7-808E-2997002FBE5D}" type="presOf" srcId="{13DA0C86-C7E4-45EC-B0F6-92C9DF61E471}" destId="{BB1E0B22-1F81-4289-8274-9AB0137B7455}" srcOrd="0" destOrd="0" presId="urn:microsoft.com/office/officeart/2005/8/layout/arrow1"/>
    <dgm:cxn modelId="{05383D61-6B02-48B4-BB86-E86F1F840598}" type="presOf" srcId="{7048AC7E-3F9F-4C64-8912-1247E2BE2940}" destId="{03ECF04E-93F8-4B30-8BC3-A43CF94C63F8}" srcOrd="0" destOrd="0" presId="urn:microsoft.com/office/officeart/2005/8/layout/arrow1"/>
    <dgm:cxn modelId="{8C154FD5-C15B-4614-AEF9-E88CB3C81E51}" srcId="{3489A740-29FB-4907-AA30-1D7873B7F8F1}" destId="{7048AC7E-3F9F-4C64-8912-1247E2BE2940}" srcOrd="1" destOrd="0" parTransId="{8BFA8B7B-7B7F-427B-979C-10AA32562CF7}" sibTransId="{556BF2D3-7544-459F-94EC-EAA71E3D9F0D}"/>
    <dgm:cxn modelId="{648AE01D-664A-4354-BACD-2B6B3E9DDEDE}" type="presParOf" srcId="{90957FD2-4197-4BD1-8E9F-A3C54CF5F360}" destId="{BB1E0B22-1F81-4289-8274-9AB0137B7455}" srcOrd="0" destOrd="0" presId="urn:microsoft.com/office/officeart/2005/8/layout/arrow1"/>
    <dgm:cxn modelId="{30C540F4-52F8-4E68-BE7F-CCD1CF512A25}" type="presParOf" srcId="{90957FD2-4197-4BD1-8E9F-A3C54CF5F360}" destId="{03ECF04E-93F8-4B30-8BC3-A43CF94C63F8}" srcOrd="1" destOrd="0" presId="urn:microsoft.com/office/officeart/2005/8/layout/arrow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489A740-29FB-4907-AA30-1D7873B7F8F1}" type="doc">
      <dgm:prSet loTypeId="urn:microsoft.com/office/officeart/2005/8/layout/arrow1" loCatId="relationship" qsTypeId="urn:microsoft.com/office/officeart/2005/8/quickstyle/simple1" qsCatId="simple" csTypeId="urn:microsoft.com/office/officeart/2005/8/colors/accent2_2" csCatId="accent2" phldr="1"/>
      <dgm:spPr/>
      <dgm:t>
        <a:bodyPr/>
        <a:lstStyle/>
        <a:p>
          <a:endParaRPr lang="en-US"/>
        </a:p>
      </dgm:t>
    </dgm:pt>
    <dgm:pt modelId="{13DA0C86-C7E4-45EC-B0F6-92C9DF61E471}">
      <dgm:prSet phldrT="[Text]"/>
      <dgm:spPr>
        <a:solidFill>
          <a:schemeClr val="accent2">
            <a:lumMod val="40000"/>
            <a:lumOff val="60000"/>
          </a:schemeClr>
        </a:solidFill>
      </dgm:spPr>
      <dgm:t>
        <a:bodyPr/>
        <a:lstStyle/>
        <a:p>
          <a:r>
            <a:rPr lang="en-US" dirty="0" smtClean="0">
              <a:solidFill>
                <a:schemeClr val="tx1"/>
              </a:solidFill>
            </a:rPr>
            <a:t>Line personnel</a:t>
          </a:r>
          <a:endParaRPr lang="en-US" dirty="0">
            <a:solidFill>
              <a:schemeClr val="tx1"/>
            </a:solidFill>
          </a:endParaRPr>
        </a:p>
      </dgm:t>
      <dgm:extLst>
        <a:ext uri="{E40237B7-FDA0-4F09-8148-C483321AD2D9}">
          <dgm14:cNvPr xmlns:dgm14="http://schemas.microsoft.com/office/drawing/2010/diagram" id="0" name="" descr="Line personnel&#10;Staff personnel&#10;"/>
        </a:ext>
      </dgm:extLst>
    </dgm:pt>
    <dgm:pt modelId="{7FAB41B7-AC96-476A-95D3-CFBDB7DAC561}" type="parTrans" cxnId="{511085E8-6DD0-4FB9-917D-46686EA0DCBD}">
      <dgm:prSet/>
      <dgm:spPr/>
      <dgm:t>
        <a:bodyPr/>
        <a:lstStyle/>
        <a:p>
          <a:endParaRPr lang="en-US">
            <a:solidFill>
              <a:schemeClr val="tx1"/>
            </a:solidFill>
          </a:endParaRPr>
        </a:p>
      </dgm:t>
    </dgm:pt>
    <dgm:pt modelId="{5C190DB4-03E5-4E64-8188-3241F2D851D7}" type="sibTrans" cxnId="{511085E8-6DD0-4FB9-917D-46686EA0DCBD}">
      <dgm:prSet/>
      <dgm:spPr/>
      <dgm:t>
        <a:bodyPr/>
        <a:lstStyle/>
        <a:p>
          <a:endParaRPr lang="en-US">
            <a:solidFill>
              <a:schemeClr val="tx1"/>
            </a:solidFill>
          </a:endParaRPr>
        </a:p>
      </dgm:t>
    </dgm:pt>
    <dgm:pt modelId="{998172CA-3C9D-486E-916E-4FFD14AC0645}">
      <dgm:prSet phldrT="[Text]"/>
      <dgm:spPr>
        <a:solidFill>
          <a:schemeClr val="accent2">
            <a:lumMod val="40000"/>
            <a:lumOff val="60000"/>
          </a:schemeClr>
        </a:solidFill>
      </dgm:spPr>
      <dgm:t>
        <a:bodyPr/>
        <a:lstStyle/>
        <a:p>
          <a:r>
            <a:rPr lang="en-US" dirty="0" smtClean="0">
              <a:solidFill>
                <a:schemeClr val="tx1"/>
              </a:solidFill>
            </a:rPr>
            <a:t>Staff personnel</a:t>
          </a:r>
          <a:endParaRPr lang="en-US" dirty="0">
            <a:solidFill>
              <a:schemeClr val="tx1"/>
            </a:solidFill>
          </a:endParaRPr>
        </a:p>
      </dgm:t>
      <dgm:extLst>
        <a:ext uri="{E40237B7-FDA0-4F09-8148-C483321AD2D9}">
          <dgm14:cNvPr xmlns:dgm14="http://schemas.microsoft.com/office/drawing/2010/diagram" id="0" name="" descr="Line personnel&#10;Staff personnel&#10;"/>
        </a:ext>
      </dgm:extLst>
    </dgm:pt>
    <dgm:pt modelId="{9D0A4B87-A136-4CFB-B392-48E4EE8FDD27}" type="parTrans" cxnId="{DE7B0D88-F366-465A-AAC8-CCEB83651932}">
      <dgm:prSet/>
      <dgm:spPr/>
      <dgm:t>
        <a:bodyPr/>
        <a:lstStyle/>
        <a:p>
          <a:endParaRPr lang="en-US">
            <a:solidFill>
              <a:schemeClr val="tx1"/>
            </a:solidFill>
          </a:endParaRPr>
        </a:p>
      </dgm:t>
    </dgm:pt>
    <dgm:pt modelId="{752B6B5A-07BC-48D1-B28B-8D1D8C3A03A5}" type="sibTrans" cxnId="{DE7B0D88-F366-465A-AAC8-CCEB83651932}">
      <dgm:prSet/>
      <dgm:spPr/>
      <dgm:t>
        <a:bodyPr/>
        <a:lstStyle/>
        <a:p>
          <a:endParaRPr lang="en-US">
            <a:solidFill>
              <a:schemeClr val="tx1"/>
            </a:solidFill>
          </a:endParaRPr>
        </a:p>
      </dgm:t>
    </dgm:pt>
    <dgm:pt modelId="{90957FD2-4197-4BD1-8E9F-A3C54CF5F360}" type="pres">
      <dgm:prSet presAssocID="{3489A740-29FB-4907-AA30-1D7873B7F8F1}" presName="cycle" presStyleCnt="0">
        <dgm:presLayoutVars>
          <dgm:dir/>
          <dgm:resizeHandles val="exact"/>
        </dgm:presLayoutVars>
      </dgm:prSet>
      <dgm:spPr/>
      <dgm:t>
        <a:bodyPr/>
        <a:lstStyle/>
        <a:p>
          <a:endParaRPr lang="en-US"/>
        </a:p>
      </dgm:t>
    </dgm:pt>
    <dgm:pt modelId="{BB1E0B22-1F81-4289-8274-9AB0137B7455}" type="pres">
      <dgm:prSet presAssocID="{13DA0C86-C7E4-45EC-B0F6-92C9DF61E471}" presName="arrow" presStyleLbl="node1" presStyleIdx="0" presStyleCnt="2" custScaleY="100106" custRadScaleRad="23276" custRadScaleInc="8411">
        <dgm:presLayoutVars>
          <dgm:bulletEnabled val="1"/>
        </dgm:presLayoutVars>
      </dgm:prSet>
      <dgm:spPr/>
      <dgm:t>
        <a:bodyPr/>
        <a:lstStyle/>
        <a:p>
          <a:endParaRPr lang="en-US"/>
        </a:p>
      </dgm:t>
    </dgm:pt>
    <dgm:pt modelId="{FE79A326-74B8-4C26-8A18-B3DC306F2089}" type="pres">
      <dgm:prSet presAssocID="{998172CA-3C9D-486E-916E-4FFD14AC0645}" presName="arrow" presStyleLbl="node1" presStyleIdx="1" presStyleCnt="2" custRadScaleRad="100094" custRadScaleInc="-1917">
        <dgm:presLayoutVars>
          <dgm:bulletEnabled val="1"/>
        </dgm:presLayoutVars>
      </dgm:prSet>
      <dgm:spPr/>
      <dgm:t>
        <a:bodyPr/>
        <a:lstStyle/>
        <a:p>
          <a:endParaRPr lang="en-US"/>
        </a:p>
      </dgm:t>
    </dgm:pt>
  </dgm:ptLst>
  <dgm:cxnLst>
    <dgm:cxn modelId="{511085E8-6DD0-4FB9-917D-46686EA0DCBD}" srcId="{3489A740-29FB-4907-AA30-1D7873B7F8F1}" destId="{13DA0C86-C7E4-45EC-B0F6-92C9DF61E471}" srcOrd="0" destOrd="0" parTransId="{7FAB41B7-AC96-476A-95D3-CFBDB7DAC561}" sibTransId="{5C190DB4-03E5-4E64-8188-3241F2D851D7}"/>
    <dgm:cxn modelId="{B1004487-118B-440F-B5B9-F4D72F1F7152}" type="presOf" srcId="{3489A740-29FB-4907-AA30-1D7873B7F8F1}" destId="{90957FD2-4197-4BD1-8E9F-A3C54CF5F360}" srcOrd="0" destOrd="0" presId="urn:microsoft.com/office/officeart/2005/8/layout/arrow1"/>
    <dgm:cxn modelId="{BDA6FE15-965F-49EF-978D-6DD50915AA7F}" type="presOf" srcId="{998172CA-3C9D-486E-916E-4FFD14AC0645}" destId="{FE79A326-74B8-4C26-8A18-B3DC306F2089}" srcOrd="0" destOrd="0" presId="urn:microsoft.com/office/officeart/2005/8/layout/arrow1"/>
    <dgm:cxn modelId="{DE7B0D88-F366-465A-AAC8-CCEB83651932}" srcId="{3489A740-29FB-4907-AA30-1D7873B7F8F1}" destId="{998172CA-3C9D-486E-916E-4FFD14AC0645}" srcOrd="1" destOrd="0" parTransId="{9D0A4B87-A136-4CFB-B392-48E4EE8FDD27}" sibTransId="{752B6B5A-07BC-48D1-B28B-8D1D8C3A03A5}"/>
    <dgm:cxn modelId="{09A3CD4C-1846-4137-B4E9-B0DB6DBCBD8D}" type="presOf" srcId="{13DA0C86-C7E4-45EC-B0F6-92C9DF61E471}" destId="{BB1E0B22-1F81-4289-8274-9AB0137B7455}" srcOrd="0" destOrd="0" presId="urn:microsoft.com/office/officeart/2005/8/layout/arrow1"/>
    <dgm:cxn modelId="{91C5A926-BEBD-443F-96A8-4289740949AF}" type="presParOf" srcId="{90957FD2-4197-4BD1-8E9F-A3C54CF5F360}" destId="{BB1E0B22-1F81-4289-8274-9AB0137B7455}" srcOrd="0" destOrd="0" presId="urn:microsoft.com/office/officeart/2005/8/layout/arrow1"/>
    <dgm:cxn modelId="{13D919DC-20EB-4273-99F2-827D62835BAB}" type="presParOf" srcId="{90957FD2-4197-4BD1-8E9F-A3C54CF5F360}" destId="{FE79A326-74B8-4C26-8A18-B3DC306F2089}" srcOrd="1" destOrd="0" presId="urn:microsoft.com/office/officeart/2005/8/layout/arrow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091E12E-A2E9-439F-A834-72F97A8155D5}"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5F91D2B1-C91E-43A9-82E7-297174B95E8C}">
      <dgm:prSet phldrT="[Text]"/>
      <dgm:spPr/>
      <dgm:t>
        <a:bodyPr/>
        <a:lstStyle/>
        <a:p>
          <a:r>
            <a:rPr lang="en-US" dirty="0" smtClean="0"/>
            <a:t>NFPA 1001</a:t>
          </a:r>
          <a:endParaRPr lang="en-US" dirty="0"/>
        </a:p>
      </dgm:t>
      <dgm:extLst>
        <a:ext uri="{E40237B7-FDA0-4F09-8148-C483321AD2D9}">
          <dgm14:cNvPr xmlns:dgm14="http://schemas.microsoft.com/office/drawing/2010/diagram" id="0" name="" descr="NFPA 1001&#10;Professional qualifications&#10;NFPA 1582&#10;Medical requirements&#10;AHJ&#10;Educational requirements&#10;Age requirement&#10;Physical fitness requirements&#10;"/>
        </a:ext>
      </dgm:extLst>
    </dgm:pt>
    <dgm:pt modelId="{1CDEBE1D-E69C-47F6-B377-987056C1485C}" type="parTrans" cxnId="{1B9D6865-01D9-4160-B14F-1A5DB197BCE6}">
      <dgm:prSet/>
      <dgm:spPr/>
      <dgm:t>
        <a:bodyPr/>
        <a:lstStyle/>
        <a:p>
          <a:endParaRPr lang="en-US"/>
        </a:p>
      </dgm:t>
    </dgm:pt>
    <dgm:pt modelId="{B96526C5-226D-4385-ABA7-341DA32BC9F6}" type="sibTrans" cxnId="{1B9D6865-01D9-4160-B14F-1A5DB197BCE6}">
      <dgm:prSet/>
      <dgm:spPr/>
      <dgm:t>
        <a:bodyPr/>
        <a:lstStyle/>
        <a:p>
          <a:endParaRPr lang="en-US"/>
        </a:p>
      </dgm:t>
    </dgm:pt>
    <dgm:pt modelId="{4634A0B8-12F2-4954-A66B-B7216737D669}">
      <dgm:prSet phldrT="[Text]"/>
      <dgm:spPr>
        <a:solidFill>
          <a:schemeClr val="accent6">
            <a:lumMod val="50000"/>
          </a:schemeClr>
        </a:solidFill>
      </dgm:spPr>
      <dgm:t>
        <a:bodyPr/>
        <a:lstStyle/>
        <a:p>
          <a:r>
            <a:rPr lang="en-US" dirty="0" smtClean="0"/>
            <a:t>AHJ</a:t>
          </a:r>
          <a:endParaRPr lang="en-US" dirty="0"/>
        </a:p>
      </dgm:t>
      <dgm:extLst>
        <a:ext uri="{E40237B7-FDA0-4F09-8148-C483321AD2D9}">
          <dgm14:cNvPr xmlns:dgm14="http://schemas.microsoft.com/office/drawing/2010/diagram" id="0" name="" descr="NFPA 1001&#10;Professional qualifications&#10;NFPA 1582&#10;Medical requirements&#10;AHJ&#10;Educational requirements&#10;Age requirement&#10;Physical fitness requirements&#10;"/>
        </a:ext>
      </dgm:extLst>
    </dgm:pt>
    <dgm:pt modelId="{79B942C9-C57D-4FDD-B7CD-592DE16D34E6}" type="parTrans" cxnId="{9377268A-7C19-47D1-9FB0-CEBACE497352}">
      <dgm:prSet/>
      <dgm:spPr/>
      <dgm:t>
        <a:bodyPr/>
        <a:lstStyle/>
        <a:p>
          <a:endParaRPr lang="en-US"/>
        </a:p>
      </dgm:t>
    </dgm:pt>
    <dgm:pt modelId="{0F06B979-5F11-4E6F-AFE0-5BFFA91E9BC6}" type="sibTrans" cxnId="{9377268A-7C19-47D1-9FB0-CEBACE497352}">
      <dgm:prSet/>
      <dgm:spPr/>
      <dgm:t>
        <a:bodyPr/>
        <a:lstStyle/>
        <a:p>
          <a:endParaRPr lang="en-US"/>
        </a:p>
      </dgm:t>
    </dgm:pt>
    <dgm:pt modelId="{5921993A-3069-44E2-B3EC-8AC84DABBC1C}">
      <dgm:prSet phldrT="[Text]"/>
      <dgm:spPr/>
      <dgm:t>
        <a:bodyPr/>
        <a:lstStyle/>
        <a:p>
          <a:r>
            <a:rPr lang="en-US" dirty="0" smtClean="0"/>
            <a:t>Professional qualifications</a:t>
          </a:r>
          <a:endParaRPr lang="en-US" dirty="0"/>
        </a:p>
      </dgm:t>
      <dgm:extLst>
        <a:ext uri="{E40237B7-FDA0-4F09-8148-C483321AD2D9}">
          <dgm14:cNvPr xmlns:dgm14="http://schemas.microsoft.com/office/drawing/2010/diagram" id="0" name="" descr="NFPA 1001&#10;Professional qualifications&#10;NFPA 1582&#10;Medical requirements&#10;AHJ&#10;Educational requirements&#10;Age requirement&#10;Physical fitness requirements&#10;"/>
        </a:ext>
      </dgm:extLst>
    </dgm:pt>
    <dgm:pt modelId="{C838F608-2C28-46FE-B7FF-7F9CD5BA47F8}" type="parTrans" cxnId="{4AAB7954-0489-4CFB-A31E-63AFCA2CB1F4}">
      <dgm:prSet/>
      <dgm:spPr/>
      <dgm:t>
        <a:bodyPr/>
        <a:lstStyle/>
        <a:p>
          <a:endParaRPr lang="en-US"/>
        </a:p>
      </dgm:t>
    </dgm:pt>
    <dgm:pt modelId="{9FC76647-6488-4C49-B9EB-12FA189CBDF6}" type="sibTrans" cxnId="{4AAB7954-0489-4CFB-A31E-63AFCA2CB1F4}">
      <dgm:prSet/>
      <dgm:spPr/>
      <dgm:t>
        <a:bodyPr/>
        <a:lstStyle/>
        <a:p>
          <a:endParaRPr lang="en-US"/>
        </a:p>
      </dgm:t>
    </dgm:pt>
    <dgm:pt modelId="{70ADF2B0-9EC1-4C22-91DC-878B3C227AB8}">
      <dgm:prSet phldrT="[Text]"/>
      <dgm:spPr/>
      <dgm:t>
        <a:bodyPr/>
        <a:lstStyle/>
        <a:p>
          <a:r>
            <a:rPr lang="en-US" dirty="0" smtClean="0"/>
            <a:t>Educational requirements</a:t>
          </a:r>
          <a:endParaRPr lang="en-US" dirty="0"/>
        </a:p>
      </dgm:t>
      <dgm:extLst>
        <a:ext uri="{E40237B7-FDA0-4F09-8148-C483321AD2D9}">
          <dgm14:cNvPr xmlns:dgm14="http://schemas.microsoft.com/office/drawing/2010/diagram" id="0" name="" descr="NFPA 1001&#10;Professional qualifications&#10;NFPA 1582&#10;Medical requirements&#10;AHJ&#10;Educational requirements&#10;Age requirement&#10;Physical fitness requirements&#10;"/>
        </a:ext>
      </dgm:extLst>
    </dgm:pt>
    <dgm:pt modelId="{E6006D42-DCFD-4855-9420-A8362FAC8D38}" type="parTrans" cxnId="{03DB0626-E4D0-4715-B31D-A00137517F6F}">
      <dgm:prSet/>
      <dgm:spPr/>
      <dgm:t>
        <a:bodyPr/>
        <a:lstStyle/>
        <a:p>
          <a:endParaRPr lang="en-US"/>
        </a:p>
      </dgm:t>
    </dgm:pt>
    <dgm:pt modelId="{D838738D-07F4-4F3C-BF76-ED91797D9B88}" type="sibTrans" cxnId="{03DB0626-E4D0-4715-B31D-A00137517F6F}">
      <dgm:prSet/>
      <dgm:spPr/>
      <dgm:t>
        <a:bodyPr/>
        <a:lstStyle/>
        <a:p>
          <a:endParaRPr lang="en-US"/>
        </a:p>
      </dgm:t>
    </dgm:pt>
    <dgm:pt modelId="{A3563679-45EB-4C96-89D6-04368E8338F9}">
      <dgm:prSet phldrT="[Text]"/>
      <dgm:spPr/>
      <dgm:t>
        <a:bodyPr/>
        <a:lstStyle/>
        <a:p>
          <a:r>
            <a:rPr lang="en-US" dirty="0" smtClean="0"/>
            <a:t>Age requirement</a:t>
          </a:r>
          <a:endParaRPr lang="en-US" dirty="0"/>
        </a:p>
      </dgm:t>
      <dgm:extLst>
        <a:ext uri="{E40237B7-FDA0-4F09-8148-C483321AD2D9}">
          <dgm14:cNvPr xmlns:dgm14="http://schemas.microsoft.com/office/drawing/2010/diagram" id="0" name="" descr="NFPA 1001&#10;Professional qualifications&#10;NFPA 1582&#10;Medical requirements&#10;AHJ&#10;Educational requirements&#10;Age requirement&#10;Physical fitness requirements&#10;"/>
        </a:ext>
      </dgm:extLst>
    </dgm:pt>
    <dgm:pt modelId="{A98E9D0B-F17C-404E-A4A3-78C99738F7F8}" type="parTrans" cxnId="{2783CCC8-A976-4153-8A3E-FAECE3054A25}">
      <dgm:prSet/>
      <dgm:spPr/>
      <dgm:t>
        <a:bodyPr/>
        <a:lstStyle/>
        <a:p>
          <a:endParaRPr lang="en-US"/>
        </a:p>
      </dgm:t>
    </dgm:pt>
    <dgm:pt modelId="{B1C2863D-65FB-4DA8-873A-9543D22F2896}" type="sibTrans" cxnId="{2783CCC8-A976-4153-8A3E-FAECE3054A25}">
      <dgm:prSet/>
      <dgm:spPr/>
      <dgm:t>
        <a:bodyPr/>
        <a:lstStyle/>
        <a:p>
          <a:endParaRPr lang="en-US"/>
        </a:p>
      </dgm:t>
    </dgm:pt>
    <dgm:pt modelId="{89B66E2A-74F6-4553-A197-65BDE02369FD}">
      <dgm:prSet phldrT="[Text]"/>
      <dgm:spPr/>
      <dgm:t>
        <a:bodyPr/>
        <a:lstStyle/>
        <a:p>
          <a:r>
            <a:rPr lang="en-US" dirty="0" smtClean="0"/>
            <a:t>Physical fitness requirements</a:t>
          </a:r>
          <a:endParaRPr lang="en-US" dirty="0"/>
        </a:p>
      </dgm:t>
      <dgm:extLst>
        <a:ext uri="{E40237B7-FDA0-4F09-8148-C483321AD2D9}">
          <dgm14:cNvPr xmlns:dgm14="http://schemas.microsoft.com/office/drawing/2010/diagram" id="0" name="" descr="NFPA 1001&#10;Professional qualifications&#10;NFPA 1582&#10;Medical requirements&#10;AHJ&#10;Educational requirements&#10;Age requirement&#10;Physical fitness requirements&#10;"/>
        </a:ext>
      </dgm:extLst>
    </dgm:pt>
    <dgm:pt modelId="{C83F375D-A66A-4580-8380-30D03C1B70D6}" type="parTrans" cxnId="{5E2B1E15-A3FA-43F7-A4A5-D5E4F8400BB9}">
      <dgm:prSet/>
      <dgm:spPr/>
      <dgm:t>
        <a:bodyPr/>
        <a:lstStyle/>
        <a:p>
          <a:endParaRPr lang="en-US"/>
        </a:p>
      </dgm:t>
    </dgm:pt>
    <dgm:pt modelId="{5C8A8889-1673-44AD-9ACD-815D79CB6249}" type="sibTrans" cxnId="{5E2B1E15-A3FA-43F7-A4A5-D5E4F8400BB9}">
      <dgm:prSet/>
      <dgm:spPr/>
      <dgm:t>
        <a:bodyPr/>
        <a:lstStyle/>
        <a:p>
          <a:endParaRPr lang="en-US"/>
        </a:p>
      </dgm:t>
    </dgm:pt>
    <dgm:pt modelId="{DFFACC1B-2D2B-427C-BDD4-A82172FDE836}">
      <dgm:prSet phldrT="[Text]"/>
      <dgm:spPr>
        <a:solidFill>
          <a:schemeClr val="accent2">
            <a:lumMod val="75000"/>
          </a:schemeClr>
        </a:solidFill>
      </dgm:spPr>
      <dgm:t>
        <a:bodyPr/>
        <a:lstStyle/>
        <a:p>
          <a:r>
            <a:rPr lang="en-US" dirty="0" smtClean="0"/>
            <a:t>NFPA 1582</a:t>
          </a:r>
          <a:endParaRPr lang="en-US" dirty="0"/>
        </a:p>
      </dgm:t>
      <dgm:extLst>
        <a:ext uri="{E40237B7-FDA0-4F09-8148-C483321AD2D9}">
          <dgm14:cNvPr xmlns:dgm14="http://schemas.microsoft.com/office/drawing/2010/diagram" id="0" name="" descr="NFPA 1001&#10;Professional qualifications&#10;NFPA 1582&#10;Medical requirements&#10;AHJ&#10;Educational requirements&#10;Age requirement&#10;Physical fitness requirements&#10;"/>
        </a:ext>
      </dgm:extLst>
    </dgm:pt>
    <dgm:pt modelId="{C412E7CD-D07B-4F09-B2E9-CD41A970B766}" type="parTrans" cxnId="{AE90E1DD-F131-48FE-B330-45DD97842937}">
      <dgm:prSet/>
      <dgm:spPr/>
      <dgm:t>
        <a:bodyPr/>
        <a:lstStyle/>
        <a:p>
          <a:endParaRPr lang="en-US"/>
        </a:p>
      </dgm:t>
    </dgm:pt>
    <dgm:pt modelId="{3D5AABA1-E230-4C01-8052-4D20EB3392CB}" type="sibTrans" cxnId="{AE90E1DD-F131-48FE-B330-45DD97842937}">
      <dgm:prSet/>
      <dgm:spPr/>
      <dgm:t>
        <a:bodyPr/>
        <a:lstStyle/>
        <a:p>
          <a:endParaRPr lang="en-US"/>
        </a:p>
      </dgm:t>
    </dgm:pt>
    <dgm:pt modelId="{2D4FA801-C64B-4DD5-83F9-9979A2F59248}">
      <dgm:prSet phldrT="[Text]"/>
      <dgm:spPr/>
      <dgm:t>
        <a:bodyPr/>
        <a:lstStyle/>
        <a:p>
          <a:r>
            <a:rPr lang="en-US" dirty="0" smtClean="0"/>
            <a:t>Medical requirements</a:t>
          </a:r>
          <a:endParaRPr lang="en-US" dirty="0"/>
        </a:p>
      </dgm:t>
      <dgm:extLst>
        <a:ext uri="{E40237B7-FDA0-4F09-8148-C483321AD2D9}">
          <dgm14:cNvPr xmlns:dgm14="http://schemas.microsoft.com/office/drawing/2010/diagram" id="0" name="" descr="NFPA 1001&#10;Professional qualifications&#10;NFPA 1582&#10;Medical requirements&#10;AHJ&#10;Educational requirements&#10;Age requirement&#10;Physical fitness requirements&#10;"/>
        </a:ext>
      </dgm:extLst>
    </dgm:pt>
    <dgm:pt modelId="{E22ACDB2-8A72-4AB6-BF43-3ABF1F403B0C}" type="parTrans" cxnId="{BE382B3B-BDEF-4D06-95BA-DBCF5E8222B5}">
      <dgm:prSet/>
      <dgm:spPr/>
      <dgm:t>
        <a:bodyPr/>
        <a:lstStyle/>
        <a:p>
          <a:endParaRPr lang="en-US"/>
        </a:p>
      </dgm:t>
    </dgm:pt>
    <dgm:pt modelId="{BD10B14E-D2B6-4AA1-8058-03F726068328}" type="sibTrans" cxnId="{BE382B3B-BDEF-4D06-95BA-DBCF5E8222B5}">
      <dgm:prSet/>
      <dgm:spPr/>
      <dgm:t>
        <a:bodyPr/>
        <a:lstStyle/>
        <a:p>
          <a:endParaRPr lang="en-US"/>
        </a:p>
      </dgm:t>
    </dgm:pt>
    <dgm:pt modelId="{7100E10C-C4B7-4D74-A8FB-DCC5CDA071BA}" type="pres">
      <dgm:prSet presAssocID="{4091E12E-A2E9-439F-A834-72F97A8155D5}" presName="diagram" presStyleCnt="0">
        <dgm:presLayoutVars>
          <dgm:chPref val="1"/>
          <dgm:dir/>
          <dgm:animOne val="branch"/>
          <dgm:animLvl val="lvl"/>
          <dgm:resizeHandles/>
        </dgm:presLayoutVars>
      </dgm:prSet>
      <dgm:spPr/>
      <dgm:t>
        <a:bodyPr/>
        <a:lstStyle/>
        <a:p>
          <a:endParaRPr lang="en-US"/>
        </a:p>
      </dgm:t>
    </dgm:pt>
    <dgm:pt modelId="{BFD9732A-9EEA-4DB3-922F-5F7928C96F8C}" type="pres">
      <dgm:prSet presAssocID="{5F91D2B1-C91E-43A9-82E7-297174B95E8C}" presName="root" presStyleCnt="0"/>
      <dgm:spPr/>
    </dgm:pt>
    <dgm:pt modelId="{75DC0B03-7A29-4B75-AEC0-2D7C0560053E}" type="pres">
      <dgm:prSet presAssocID="{5F91D2B1-C91E-43A9-82E7-297174B95E8C}" presName="rootComposite" presStyleCnt="0"/>
      <dgm:spPr/>
    </dgm:pt>
    <dgm:pt modelId="{38AF369F-3D26-4CA2-94DA-CE37969C360F}" type="pres">
      <dgm:prSet presAssocID="{5F91D2B1-C91E-43A9-82E7-297174B95E8C}" presName="rootText" presStyleLbl="node1" presStyleIdx="0" presStyleCnt="3"/>
      <dgm:spPr/>
      <dgm:t>
        <a:bodyPr/>
        <a:lstStyle/>
        <a:p>
          <a:endParaRPr lang="en-US"/>
        </a:p>
      </dgm:t>
    </dgm:pt>
    <dgm:pt modelId="{5A1809BB-85E3-4365-ADED-8D22AC352A3F}" type="pres">
      <dgm:prSet presAssocID="{5F91D2B1-C91E-43A9-82E7-297174B95E8C}" presName="rootConnector" presStyleLbl="node1" presStyleIdx="0" presStyleCnt="3"/>
      <dgm:spPr/>
      <dgm:t>
        <a:bodyPr/>
        <a:lstStyle/>
        <a:p>
          <a:endParaRPr lang="en-US"/>
        </a:p>
      </dgm:t>
    </dgm:pt>
    <dgm:pt modelId="{599CBE94-9904-498A-BCE3-AF17D7F9BA0A}" type="pres">
      <dgm:prSet presAssocID="{5F91D2B1-C91E-43A9-82E7-297174B95E8C}" presName="childShape" presStyleCnt="0"/>
      <dgm:spPr/>
    </dgm:pt>
    <dgm:pt modelId="{C65C13A0-EBAF-4497-B9AA-E07185A8824F}" type="pres">
      <dgm:prSet presAssocID="{C838F608-2C28-46FE-B7FF-7F9CD5BA47F8}" presName="Name13" presStyleLbl="parChTrans1D2" presStyleIdx="0" presStyleCnt="5"/>
      <dgm:spPr/>
      <dgm:t>
        <a:bodyPr/>
        <a:lstStyle/>
        <a:p>
          <a:endParaRPr lang="en-US"/>
        </a:p>
      </dgm:t>
    </dgm:pt>
    <dgm:pt modelId="{663B08BD-C67D-4A01-958C-2F1FC46D0E6D}" type="pres">
      <dgm:prSet presAssocID="{5921993A-3069-44E2-B3EC-8AC84DABBC1C}" presName="childText" presStyleLbl="bgAcc1" presStyleIdx="0" presStyleCnt="5" custScaleX="152031">
        <dgm:presLayoutVars>
          <dgm:bulletEnabled val="1"/>
        </dgm:presLayoutVars>
      </dgm:prSet>
      <dgm:spPr/>
      <dgm:t>
        <a:bodyPr/>
        <a:lstStyle/>
        <a:p>
          <a:endParaRPr lang="en-US"/>
        </a:p>
      </dgm:t>
    </dgm:pt>
    <dgm:pt modelId="{B3E013D9-84AA-4CD6-98CA-E84141B8A6FC}" type="pres">
      <dgm:prSet presAssocID="{DFFACC1B-2D2B-427C-BDD4-A82172FDE836}" presName="root" presStyleCnt="0"/>
      <dgm:spPr/>
    </dgm:pt>
    <dgm:pt modelId="{0872CA39-70FC-4927-937E-D18E37541669}" type="pres">
      <dgm:prSet presAssocID="{DFFACC1B-2D2B-427C-BDD4-A82172FDE836}" presName="rootComposite" presStyleCnt="0"/>
      <dgm:spPr/>
    </dgm:pt>
    <dgm:pt modelId="{5B081CFF-09AB-4C12-BA18-228A3A234D28}" type="pres">
      <dgm:prSet presAssocID="{DFFACC1B-2D2B-427C-BDD4-A82172FDE836}" presName="rootText" presStyleLbl="node1" presStyleIdx="1" presStyleCnt="3"/>
      <dgm:spPr/>
      <dgm:t>
        <a:bodyPr/>
        <a:lstStyle/>
        <a:p>
          <a:endParaRPr lang="en-US"/>
        </a:p>
      </dgm:t>
    </dgm:pt>
    <dgm:pt modelId="{37B82A06-0474-46D1-9D09-ACC737E68F3E}" type="pres">
      <dgm:prSet presAssocID="{DFFACC1B-2D2B-427C-BDD4-A82172FDE836}" presName="rootConnector" presStyleLbl="node1" presStyleIdx="1" presStyleCnt="3"/>
      <dgm:spPr/>
      <dgm:t>
        <a:bodyPr/>
        <a:lstStyle/>
        <a:p>
          <a:endParaRPr lang="en-US"/>
        </a:p>
      </dgm:t>
    </dgm:pt>
    <dgm:pt modelId="{A11E9F36-FEEE-4287-BACA-690DF636A106}" type="pres">
      <dgm:prSet presAssocID="{DFFACC1B-2D2B-427C-BDD4-A82172FDE836}" presName="childShape" presStyleCnt="0"/>
      <dgm:spPr/>
    </dgm:pt>
    <dgm:pt modelId="{01874938-51F9-4C33-A09B-742BE31E1AD6}" type="pres">
      <dgm:prSet presAssocID="{E22ACDB2-8A72-4AB6-BF43-3ABF1F403B0C}" presName="Name13" presStyleLbl="parChTrans1D2" presStyleIdx="1" presStyleCnt="5"/>
      <dgm:spPr/>
      <dgm:t>
        <a:bodyPr/>
        <a:lstStyle/>
        <a:p>
          <a:endParaRPr lang="en-US"/>
        </a:p>
      </dgm:t>
    </dgm:pt>
    <dgm:pt modelId="{44A5FF47-72B2-457A-B7A1-2A1D2B836EB3}" type="pres">
      <dgm:prSet presAssocID="{2D4FA801-C64B-4DD5-83F9-9979A2F59248}" presName="childText" presStyleLbl="bgAcc1" presStyleIdx="1" presStyleCnt="5" custScaleX="152031">
        <dgm:presLayoutVars>
          <dgm:bulletEnabled val="1"/>
        </dgm:presLayoutVars>
      </dgm:prSet>
      <dgm:spPr/>
      <dgm:t>
        <a:bodyPr/>
        <a:lstStyle/>
        <a:p>
          <a:endParaRPr lang="en-US"/>
        </a:p>
      </dgm:t>
    </dgm:pt>
    <dgm:pt modelId="{7AA734FA-4AE0-49A4-9EB7-7E71BEC5C1BD}" type="pres">
      <dgm:prSet presAssocID="{4634A0B8-12F2-4954-A66B-B7216737D669}" presName="root" presStyleCnt="0"/>
      <dgm:spPr/>
    </dgm:pt>
    <dgm:pt modelId="{B3ABB8C1-8CEE-482A-BFF7-AF0EFF048CE4}" type="pres">
      <dgm:prSet presAssocID="{4634A0B8-12F2-4954-A66B-B7216737D669}" presName="rootComposite" presStyleCnt="0"/>
      <dgm:spPr/>
    </dgm:pt>
    <dgm:pt modelId="{E79F2BE5-3473-4F8A-83FD-DBEE98F86DBB}" type="pres">
      <dgm:prSet presAssocID="{4634A0B8-12F2-4954-A66B-B7216737D669}" presName="rootText" presStyleLbl="node1" presStyleIdx="2" presStyleCnt="3"/>
      <dgm:spPr/>
      <dgm:t>
        <a:bodyPr/>
        <a:lstStyle/>
        <a:p>
          <a:endParaRPr lang="en-US"/>
        </a:p>
      </dgm:t>
    </dgm:pt>
    <dgm:pt modelId="{7F2AF052-22CB-463B-8CCD-9BA2756D206B}" type="pres">
      <dgm:prSet presAssocID="{4634A0B8-12F2-4954-A66B-B7216737D669}" presName="rootConnector" presStyleLbl="node1" presStyleIdx="2" presStyleCnt="3"/>
      <dgm:spPr/>
      <dgm:t>
        <a:bodyPr/>
        <a:lstStyle/>
        <a:p>
          <a:endParaRPr lang="en-US"/>
        </a:p>
      </dgm:t>
    </dgm:pt>
    <dgm:pt modelId="{BCB7027F-2221-40FF-BE2F-49E10433E9FF}" type="pres">
      <dgm:prSet presAssocID="{4634A0B8-12F2-4954-A66B-B7216737D669}" presName="childShape" presStyleCnt="0"/>
      <dgm:spPr/>
    </dgm:pt>
    <dgm:pt modelId="{EC1EC9DD-DAF2-48B2-9373-7995A1E89B7B}" type="pres">
      <dgm:prSet presAssocID="{E6006D42-DCFD-4855-9420-A8362FAC8D38}" presName="Name13" presStyleLbl="parChTrans1D2" presStyleIdx="2" presStyleCnt="5"/>
      <dgm:spPr/>
      <dgm:t>
        <a:bodyPr/>
        <a:lstStyle/>
        <a:p>
          <a:endParaRPr lang="en-US"/>
        </a:p>
      </dgm:t>
    </dgm:pt>
    <dgm:pt modelId="{CF87179A-C75D-48C5-A09D-510610DB6611}" type="pres">
      <dgm:prSet presAssocID="{70ADF2B0-9EC1-4C22-91DC-878B3C227AB8}" presName="childText" presStyleLbl="bgAcc1" presStyleIdx="2" presStyleCnt="5" custScaleX="152031">
        <dgm:presLayoutVars>
          <dgm:bulletEnabled val="1"/>
        </dgm:presLayoutVars>
      </dgm:prSet>
      <dgm:spPr/>
      <dgm:t>
        <a:bodyPr/>
        <a:lstStyle/>
        <a:p>
          <a:endParaRPr lang="en-US"/>
        </a:p>
      </dgm:t>
    </dgm:pt>
    <dgm:pt modelId="{837469CC-0CF0-4225-8C8F-A76F599D7BC5}" type="pres">
      <dgm:prSet presAssocID="{A98E9D0B-F17C-404E-A4A3-78C99738F7F8}" presName="Name13" presStyleLbl="parChTrans1D2" presStyleIdx="3" presStyleCnt="5"/>
      <dgm:spPr/>
      <dgm:t>
        <a:bodyPr/>
        <a:lstStyle/>
        <a:p>
          <a:endParaRPr lang="en-US"/>
        </a:p>
      </dgm:t>
    </dgm:pt>
    <dgm:pt modelId="{DEDEC885-CD42-4F04-975A-8B0338BF6028}" type="pres">
      <dgm:prSet presAssocID="{A3563679-45EB-4C96-89D6-04368E8338F9}" presName="childText" presStyleLbl="bgAcc1" presStyleIdx="3" presStyleCnt="5" custScaleX="152031">
        <dgm:presLayoutVars>
          <dgm:bulletEnabled val="1"/>
        </dgm:presLayoutVars>
      </dgm:prSet>
      <dgm:spPr/>
      <dgm:t>
        <a:bodyPr/>
        <a:lstStyle/>
        <a:p>
          <a:endParaRPr lang="en-US"/>
        </a:p>
      </dgm:t>
    </dgm:pt>
    <dgm:pt modelId="{96436704-3156-45D1-BFC7-35DC82ABBDC1}" type="pres">
      <dgm:prSet presAssocID="{C83F375D-A66A-4580-8380-30D03C1B70D6}" presName="Name13" presStyleLbl="parChTrans1D2" presStyleIdx="4" presStyleCnt="5"/>
      <dgm:spPr/>
      <dgm:t>
        <a:bodyPr/>
        <a:lstStyle/>
        <a:p>
          <a:endParaRPr lang="en-US"/>
        </a:p>
      </dgm:t>
    </dgm:pt>
    <dgm:pt modelId="{00D072F1-7714-4671-83BE-0EF604BAE99B}" type="pres">
      <dgm:prSet presAssocID="{89B66E2A-74F6-4553-A197-65BDE02369FD}" presName="childText" presStyleLbl="bgAcc1" presStyleIdx="4" presStyleCnt="5" custScaleX="152031">
        <dgm:presLayoutVars>
          <dgm:bulletEnabled val="1"/>
        </dgm:presLayoutVars>
      </dgm:prSet>
      <dgm:spPr/>
      <dgm:t>
        <a:bodyPr/>
        <a:lstStyle/>
        <a:p>
          <a:endParaRPr lang="en-US"/>
        </a:p>
      </dgm:t>
    </dgm:pt>
  </dgm:ptLst>
  <dgm:cxnLst>
    <dgm:cxn modelId="{049F4177-E923-40B3-9967-C8D65EB69793}" type="presOf" srcId="{4634A0B8-12F2-4954-A66B-B7216737D669}" destId="{E79F2BE5-3473-4F8A-83FD-DBEE98F86DBB}" srcOrd="0" destOrd="0" presId="urn:microsoft.com/office/officeart/2005/8/layout/hierarchy3"/>
    <dgm:cxn modelId="{9377268A-7C19-47D1-9FB0-CEBACE497352}" srcId="{4091E12E-A2E9-439F-A834-72F97A8155D5}" destId="{4634A0B8-12F2-4954-A66B-B7216737D669}" srcOrd="2" destOrd="0" parTransId="{79B942C9-C57D-4FDD-B7CD-592DE16D34E6}" sibTransId="{0F06B979-5F11-4E6F-AFE0-5BFFA91E9BC6}"/>
    <dgm:cxn modelId="{5E2B1E15-A3FA-43F7-A4A5-D5E4F8400BB9}" srcId="{4634A0B8-12F2-4954-A66B-B7216737D669}" destId="{89B66E2A-74F6-4553-A197-65BDE02369FD}" srcOrd="2" destOrd="0" parTransId="{C83F375D-A66A-4580-8380-30D03C1B70D6}" sibTransId="{5C8A8889-1673-44AD-9ACD-815D79CB6249}"/>
    <dgm:cxn modelId="{1B9D6865-01D9-4160-B14F-1A5DB197BCE6}" srcId="{4091E12E-A2E9-439F-A834-72F97A8155D5}" destId="{5F91D2B1-C91E-43A9-82E7-297174B95E8C}" srcOrd="0" destOrd="0" parTransId="{1CDEBE1D-E69C-47F6-B377-987056C1485C}" sibTransId="{B96526C5-226D-4385-ABA7-341DA32BC9F6}"/>
    <dgm:cxn modelId="{C04D1AE8-334C-49A0-B831-895E5C8DBBF4}" type="presOf" srcId="{DFFACC1B-2D2B-427C-BDD4-A82172FDE836}" destId="{5B081CFF-09AB-4C12-BA18-228A3A234D28}" srcOrd="0" destOrd="0" presId="urn:microsoft.com/office/officeart/2005/8/layout/hierarchy3"/>
    <dgm:cxn modelId="{AB884FC9-E14B-4B2A-ACAE-694524526943}" type="presOf" srcId="{2D4FA801-C64B-4DD5-83F9-9979A2F59248}" destId="{44A5FF47-72B2-457A-B7A1-2A1D2B836EB3}" srcOrd="0" destOrd="0" presId="urn:microsoft.com/office/officeart/2005/8/layout/hierarchy3"/>
    <dgm:cxn modelId="{4AAB7954-0489-4CFB-A31E-63AFCA2CB1F4}" srcId="{5F91D2B1-C91E-43A9-82E7-297174B95E8C}" destId="{5921993A-3069-44E2-B3EC-8AC84DABBC1C}" srcOrd="0" destOrd="0" parTransId="{C838F608-2C28-46FE-B7FF-7F9CD5BA47F8}" sibTransId="{9FC76647-6488-4C49-B9EB-12FA189CBDF6}"/>
    <dgm:cxn modelId="{034EA1CE-1577-4624-9520-EA35430303D7}" type="presOf" srcId="{A3563679-45EB-4C96-89D6-04368E8338F9}" destId="{DEDEC885-CD42-4F04-975A-8B0338BF6028}" srcOrd="0" destOrd="0" presId="urn:microsoft.com/office/officeart/2005/8/layout/hierarchy3"/>
    <dgm:cxn modelId="{FF723D06-4712-4015-A986-CED0B77C3D0D}" type="presOf" srcId="{E22ACDB2-8A72-4AB6-BF43-3ABF1F403B0C}" destId="{01874938-51F9-4C33-A09B-742BE31E1AD6}" srcOrd="0" destOrd="0" presId="urn:microsoft.com/office/officeart/2005/8/layout/hierarchy3"/>
    <dgm:cxn modelId="{C04CA78C-F75A-4DA1-86E9-C9061B655AA5}" type="presOf" srcId="{5F91D2B1-C91E-43A9-82E7-297174B95E8C}" destId="{5A1809BB-85E3-4365-ADED-8D22AC352A3F}" srcOrd="1" destOrd="0" presId="urn:microsoft.com/office/officeart/2005/8/layout/hierarchy3"/>
    <dgm:cxn modelId="{1580F865-860D-4F02-903F-0A631CFE1712}" type="presOf" srcId="{DFFACC1B-2D2B-427C-BDD4-A82172FDE836}" destId="{37B82A06-0474-46D1-9D09-ACC737E68F3E}" srcOrd="1" destOrd="0" presId="urn:microsoft.com/office/officeart/2005/8/layout/hierarchy3"/>
    <dgm:cxn modelId="{8ABE5A8A-A77D-49D4-BB5F-A91831047132}" type="presOf" srcId="{C838F608-2C28-46FE-B7FF-7F9CD5BA47F8}" destId="{C65C13A0-EBAF-4497-B9AA-E07185A8824F}" srcOrd="0" destOrd="0" presId="urn:microsoft.com/office/officeart/2005/8/layout/hierarchy3"/>
    <dgm:cxn modelId="{7ACC2218-2479-468F-A00F-507E05FE9032}" type="presOf" srcId="{A98E9D0B-F17C-404E-A4A3-78C99738F7F8}" destId="{837469CC-0CF0-4225-8C8F-A76F599D7BC5}" srcOrd="0" destOrd="0" presId="urn:microsoft.com/office/officeart/2005/8/layout/hierarchy3"/>
    <dgm:cxn modelId="{26EEAE37-1181-42E8-B705-F277124FF8DE}" type="presOf" srcId="{70ADF2B0-9EC1-4C22-91DC-878B3C227AB8}" destId="{CF87179A-C75D-48C5-A09D-510610DB6611}" srcOrd="0" destOrd="0" presId="urn:microsoft.com/office/officeart/2005/8/layout/hierarchy3"/>
    <dgm:cxn modelId="{0F3AD529-43CB-4E79-8DE1-D71DDE2B4F45}" type="presOf" srcId="{4091E12E-A2E9-439F-A834-72F97A8155D5}" destId="{7100E10C-C4B7-4D74-A8FB-DCC5CDA071BA}" srcOrd="0" destOrd="0" presId="urn:microsoft.com/office/officeart/2005/8/layout/hierarchy3"/>
    <dgm:cxn modelId="{2E3CBE9D-0F54-47AC-8188-639CEC3CBDC4}" type="presOf" srcId="{C83F375D-A66A-4580-8380-30D03C1B70D6}" destId="{96436704-3156-45D1-BFC7-35DC82ABBDC1}" srcOrd="0" destOrd="0" presId="urn:microsoft.com/office/officeart/2005/8/layout/hierarchy3"/>
    <dgm:cxn modelId="{BE382B3B-BDEF-4D06-95BA-DBCF5E8222B5}" srcId="{DFFACC1B-2D2B-427C-BDD4-A82172FDE836}" destId="{2D4FA801-C64B-4DD5-83F9-9979A2F59248}" srcOrd="0" destOrd="0" parTransId="{E22ACDB2-8A72-4AB6-BF43-3ABF1F403B0C}" sibTransId="{BD10B14E-D2B6-4AA1-8058-03F726068328}"/>
    <dgm:cxn modelId="{142A1388-1BB9-413E-B2A9-DA9A6CE737F5}" type="presOf" srcId="{4634A0B8-12F2-4954-A66B-B7216737D669}" destId="{7F2AF052-22CB-463B-8CCD-9BA2756D206B}" srcOrd="1" destOrd="0" presId="urn:microsoft.com/office/officeart/2005/8/layout/hierarchy3"/>
    <dgm:cxn modelId="{212D56B9-1A1D-45E8-AE17-1C2D0E6AE07F}" type="presOf" srcId="{E6006D42-DCFD-4855-9420-A8362FAC8D38}" destId="{EC1EC9DD-DAF2-48B2-9373-7995A1E89B7B}" srcOrd="0" destOrd="0" presId="urn:microsoft.com/office/officeart/2005/8/layout/hierarchy3"/>
    <dgm:cxn modelId="{EB9520D1-232C-4480-AD20-9A970CC4A00E}" type="presOf" srcId="{5F91D2B1-C91E-43A9-82E7-297174B95E8C}" destId="{38AF369F-3D26-4CA2-94DA-CE37969C360F}" srcOrd="0" destOrd="0" presId="urn:microsoft.com/office/officeart/2005/8/layout/hierarchy3"/>
    <dgm:cxn modelId="{AE90E1DD-F131-48FE-B330-45DD97842937}" srcId="{4091E12E-A2E9-439F-A834-72F97A8155D5}" destId="{DFFACC1B-2D2B-427C-BDD4-A82172FDE836}" srcOrd="1" destOrd="0" parTransId="{C412E7CD-D07B-4F09-B2E9-CD41A970B766}" sibTransId="{3D5AABA1-E230-4C01-8052-4D20EB3392CB}"/>
    <dgm:cxn modelId="{229DDF0B-B96D-4A25-9676-FE6882C8DAE4}" type="presOf" srcId="{5921993A-3069-44E2-B3EC-8AC84DABBC1C}" destId="{663B08BD-C67D-4A01-958C-2F1FC46D0E6D}" srcOrd="0" destOrd="0" presId="urn:microsoft.com/office/officeart/2005/8/layout/hierarchy3"/>
    <dgm:cxn modelId="{2783CCC8-A976-4153-8A3E-FAECE3054A25}" srcId="{4634A0B8-12F2-4954-A66B-B7216737D669}" destId="{A3563679-45EB-4C96-89D6-04368E8338F9}" srcOrd="1" destOrd="0" parTransId="{A98E9D0B-F17C-404E-A4A3-78C99738F7F8}" sibTransId="{B1C2863D-65FB-4DA8-873A-9543D22F2896}"/>
    <dgm:cxn modelId="{6F61C153-8C7E-4A4A-918E-2F99B0FC0E0E}" type="presOf" srcId="{89B66E2A-74F6-4553-A197-65BDE02369FD}" destId="{00D072F1-7714-4671-83BE-0EF604BAE99B}" srcOrd="0" destOrd="0" presId="urn:microsoft.com/office/officeart/2005/8/layout/hierarchy3"/>
    <dgm:cxn modelId="{03DB0626-E4D0-4715-B31D-A00137517F6F}" srcId="{4634A0B8-12F2-4954-A66B-B7216737D669}" destId="{70ADF2B0-9EC1-4C22-91DC-878B3C227AB8}" srcOrd="0" destOrd="0" parTransId="{E6006D42-DCFD-4855-9420-A8362FAC8D38}" sibTransId="{D838738D-07F4-4F3C-BF76-ED91797D9B88}"/>
    <dgm:cxn modelId="{9B00407C-6D08-4196-9B7F-20582899665B}" type="presParOf" srcId="{7100E10C-C4B7-4D74-A8FB-DCC5CDA071BA}" destId="{BFD9732A-9EEA-4DB3-922F-5F7928C96F8C}" srcOrd="0" destOrd="0" presId="urn:microsoft.com/office/officeart/2005/8/layout/hierarchy3"/>
    <dgm:cxn modelId="{EED84EC6-9DB4-48E9-B9A9-3D6667CF115B}" type="presParOf" srcId="{BFD9732A-9EEA-4DB3-922F-5F7928C96F8C}" destId="{75DC0B03-7A29-4B75-AEC0-2D7C0560053E}" srcOrd="0" destOrd="0" presId="urn:microsoft.com/office/officeart/2005/8/layout/hierarchy3"/>
    <dgm:cxn modelId="{762BD423-9C27-4F2B-AF4D-20CA8A939A14}" type="presParOf" srcId="{75DC0B03-7A29-4B75-AEC0-2D7C0560053E}" destId="{38AF369F-3D26-4CA2-94DA-CE37969C360F}" srcOrd="0" destOrd="0" presId="urn:microsoft.com/office/officeart/2005/8/layout/hierarchy3"/>
    <dgm:cxn modelId="{62BD0CF6-FE51-42FE-A07B-B424970B06E6}" type="presParOf" srcId="{75DC0B03-7A29-4B75-AEC0-2D7C0560053E}" destId="{5A1809BB-85E3-4365-ADED-8D22AC352A3F}" srcOrd="1" destOrd="0" presId="urn:microsoft.com/office/officeart/2005/8/layout/hierarchy3"/>
    <dgm:cxn modelId="{72CA5FB5-8178-41DF-9022-C59418DD548A}" type="presParOf" srcId="{BFD9732A-9EEA-4DB3-922F-5F7928C96F8C}" destId="{599CBE94-9904-498A-BCE3-AF17D7F9BA0A}" srcOrd="1" destOrd="0" presId="urn:microsoft.com/office/officeart/2005/8/layout/hierarchy3"/>
    <dgm:cxn modelId="{3E5D7949-5061-47F8-BDED-ECA2E9D23909}" type="presParOf" srcId="{599CBE94-9904-498A-BCE3-AF17D7F9BA0A}" destId="{C65C13A0-EBAF-4497-B9AA-E07185A8824F}" srcOrd="0" destOrd="0" presId="urn:microsoft.com/office/officeart/2005/8/layout/hierarchy3"/>
    <dgm:cxn modelId="{A3C5ADB2-2F2A-4C47-BE16-5BB4D341F89D}" type="presParOf" srcId="{599CBE94-9904-498A-BCE3-AF17D7F9BA0A}" destId="{663B08BD-C67D-4A01-958C-2F1FC46D0E6D}" srcOrd="1" destOrd="0" presId="urn:microsoft.com/office/officeart/2005/8/layout/hierarchy3"/>
    <dgm:cxn modelId="{F0971356-302B-44B2-88D5-A1C3E41F2482}" type="presParOf" srcId="{7100E10C-C4B7-4D74-A8FB-DCC5CDA071BA}" destId="{B3E013D9-84AA-4CD6-98CA-E84141B8A6FC}" srcOrd="1" destOrd="0" presId="urn:microsoft.com/office/officeart/2005/8/layout/hierarchy3"/>
    <dgm:cxn modelId="{D8F4BD75-B2BE-40CA-9922-A0010D032215}" type="presParOf" srcId="{B3E013D9-84AA-4CD6-98CA-E84141B8A6FC}" destId="{0872CA39-70FC-4927-937E-D18E37541669}" srcOrd="0" destOrd="0" presId="urn:microsoft.com/office/officeart/2005/8/layout/hierarchy3"/>
    <dgm:cxn modelId="{24AFE9FC-1EF1-4A45-8401-5DF24DE6325A}" type="presParOf" srcId="{0872CA39-70FC-4927-937E-D18E37541669}" destId="{5B081CFF-09AB-4C12-BA18-228A3A234D28}" srcOrd="0" destOrd="0" presId="urn:microsoft.com/office/officeart/2005/8/layout/hierarchy3"/>
    <dgm:cxn modelId="{00090ADA-B5AA-4396-8CFC-51D954BB155A}" type="presParOf" srcId="{0872CA39-70FC-4927-937E-D18E37541669}" destId="{37B82A06-0474-46D1-9D09-ACC737E68F3E}" srcOrd="1" destOrd="0" presId="urn:microsoft.com/office/officeart/2005/8/layout/hierarchy3"/>
    <dgm:cxn modelId="{C6B83EB6-C62A-4302-A487-ADA25C166003}" type="presParOf" srcId="{B3E013D9-84AA-4CD6-98CA-E84141B8A6FC}" destId="{A11E9F36-FEEE-4287-BACA-690DF636A106}" srcOrd="1" destOrd="0" presId="urn:microsoft.com/office/officeart/2005/8/layout/hierarchy3"/>
    <dgm:cxn modelId="{E9ABAB37-61D9-4704-AF45-8B7804267D33}" type="presParOf" srcId="{A11E9F36-FEEE-4287-BACA-690DF636A106}" destId="{01874938-51F9-4C33-A09B-742BE31E1AD6}" srcOrd="0" destOrd="0" presId="urn:microsoft.com/office/officeart/2005/8/layout/hierarchy3"/>
    <dgm:cxn modelId="{A3370901-3895-4294-ABFA-31485D52AB21}" type="presParOf" srcId="{A11E9F36-FEEE-4287-BACA-690DF636A106}" destId="{44A5FF47-72B2-457A-B7A1-2A1D2B836EB3}" srcOrd="1" destOrd="0" presId="urn:microsoft.com/office/officeart/2005/8/layout/hierarchy3"/>
    <dgm:cxn modelId="{C386119A-18EC-49C6-88D9-83E3606C1DB6}" type="presParOf" srcId="{7100E10C-C4B7-4D74-A8FB-DCC5CDA071BA}" destId="{7AA734FA-4AE0-49A4-9EB7-7E71BEC5C1BD}" srcOrd="2" destOrd="0" presId="urn:microsoft.com/office/officeart/2005/8/layout/hierarchy3"/>
    <dgm:cxn modelId="{D5805630-05FF-4EBE-8C26-65D248FFD292}" type="presParOf" srcId="{7AA734FA-4AE0-49A4-9EB7-7E71BEC5C1BD}" destId="{B3ABB8C1-8CEE-482A-BFF7-AF0EFF048CE4}" srcOrd="0" destOrd="0" presId="urn:microsoft.com/office/officeart/2005/8/layout/hierarchy3"/>
    <dgm:cxn modelId="{B063B4AB-F391-49E2-B8E4-2B966A1CF0FE}" type="presParOf" srcId="{B3ABB8C1-8CEE-482A-BFF7-AF0EFF048CE4}" destId="{E79F2BE5-3473-4F8A-83FD-DBEE98F86DBB}" srcOrd="0" destOrd="0" presId="urn:microsoft.com/office/officeart/2005/8/layout/hierarchy3"/>
    <dgm:cxn modelId="{ED803D0A-8036-48DE-9BD1-7FE7D2B43760}" type="presParOf" srcId="{B3ABB8C1-8CEE-482A-BFF7-AF0EFF048CE4}" destId="{7F2AF052-22CB-463B-8CCD-9BA2756D206B}" srcOrd="1" destOrd="0" presId="urn:microsoft.com/office/officeart/2005/8/layout/hierarchy3"/>
    <dgm:cxn modelId="{80C30210-5987-4D20-A7F7-51AC57EE20DE}" type="presParOf" srcId="{7AA734FA-4AE0-49A4-9EB7-7E71BEC5C1BD}" destId="{BCB7027F-2221-40FF-BE2F-49E10433E9FF}" srcOrd="1" destOrd="0" presId="urn:microsoft.com/office/officeart/2005/8/layout/hierarchy3"/>
    <dgm:cxn modelId="{9A2711FC-F270-4131-B9F5-199D5CD7D295}" type="presParOf" srcId="{BCB7027F-2221-40FF-BE2F-49E10433E9FF}" destId="{EC1EC9DD-DAF2-48B2-9373-7995A1E89B7B}" srcOrd="0" destOrd="0" presId="urn:microsoft.com/office/officeart/2005/8/layout/hierarchy3"/>
    <dgm:cxn modelId="{CCCB7DF9-402F-4DD9-8582-828B75C9303F}" type="presParOf" srcId="{BCB7027F-2221-40FF-BE2F-49E10433E9FF}" destId="{CF87179A-C75D-48C5-A09D-510610DB6611}" srcOrd="1" destOrd="0" presId="urn:microsoft.com/office/officeart/2005/8/layout/hierarchy3"/>
    <dgm:cxn modelId="{AEB26374-ABB6-489A-BB68-B4F7D1D202B7}" type="presParOf" srcId="{BCB7027F-2221-40FF-BE2F-49E10433E9FF}" destId="{837469CC-0CF0-4225-8C8F-A76F599D7BC5}" srcOrd="2" destOrd="0" presId="urn:microsoft.com/office/officeart/2005/8/layout/hierarchy3"/>
    <dgm:cxn modelId="{2A7D1D55-C1A1-4D83-9965-D7E01578866E}" type="presParOf" srcId="{BCB7027F-2221-40FF-BE2F-49E10433E9FF}" destId="{DEDEC885-CD42-4F04-975A-8B0338BF6028}" srcOrd="3" destOrd="0" presId="urn:microsoft.com/office/officeart/2005/8/layout/hierarchy3"/>
    <dgm:cxn modelId="{5104A398-A8FB-4D52-B271-492C1068D862}" type="presParOf" srcId="{BCB7027F-2221-40FF-BE2F-49E10433E9FF}" destId="{96436704-3156-45D1-BFC7-35DC82ABBDC1}" srcOrd="4" destOrd="0" presId="urn:microsoft.com/office/officeart/2005/8/layout/hierarchy3"/>
    <dgm:cxn modelId="{4CBA7CB0-5E95-4ABA-BCBE-44E6E92C63B3}" type="presParOf" srcId="{BCB7027F-2221-40FF-BE2F-49E10433E9FF}" destId="{00D072F1-7714-4671-83BE-0EF604BAE99B}"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FB5409B-8745-43CB-AFB5-5D84ADC76140}"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094DDDA8-7216-4CF0-A572-E9B85C2FAA62}">
      <dgm:prSet/>
      <dgm:spPr/>
      <dgm:t>
        <a:bodyPr/>
        <a:lstStyle/>
        <a:p>
          <a:pPr algn="ctr" rtl="0"/>
          <a:r>
            <a:rPr lang="en-US" dirty="0" smtClean="0"/>
            <a:t>Cardiopulmonary resuscitation (CPR)</a:t>
          </a:r>
          <a:endParaRPr lang="en-US" dirty="0"/>
        </a:p>
      </dgm:t>
      <dgm:extLst>
        <a:ext uri="{E40237B7-FDA0-4F09-8148-C483321AD2D9}">
          <dgm14:cNvPr xmlns:dgm14="http://schemas.microsoft.com/office/drawing/2010/diagram" id="0" name="" descr="Cardiopulmonary resuscitation (CPR)&#10;Bleeding control&#10;Infection control&#10;Shock management&#10;"/>
        </a:ext>
      </dgm:extLst>
    </dgm:pt>
    <dgm:pt modelId="{5716D2BD-3A0B-4144-B847-5FC89DA2AF23}" type="parTrans" cxnId="{D0738832-687D-4DC6-9EE6-7233E8F0AF83}">
      <dgm:prSet/>
      <dgm:spPr/>
      <dgm:t>
        <a:bodyPr/>
        <a:lstStyle/>
        <a:p>
          <a:endParaRPr lang="en-US"/>
        </a:p>
      </dgm:t>
    </dgm:pt>
    <dgm:pt modelId="{673695C9-CA66-4285-8B7C-5C9C0D6D1229}" type="sibTrans" cxnId="{D0738832-687D-4DC6-9EE6-7233E8F0AF83}">
      <dgm:prSet/>
      <dgm:spPr/>
      <dgm:t>
        <a:bodyPr/>
        <a:lstStyle/>
        <a:p>
          <a:endParaRPr lang="en-US"/>
        </a:p>
      </dgm:t>
    </dgm:pt>
    <dgm:pt modelId="{AAE8C771-B8B1-4F6F-9902-7E3D55939FBF}">
      <dgm:prSet/>
      <dgm:spPr/>
      <dgm:t>
        <a:bodyPr/>
        <a:lstStyle/>
        <a:p>
          <a:pPr algn="ctr" rtl="0"/>
          <a:r>
            <a:rPr lang="en-US" dirty="0" smtClean="0"/>
            <a:t>Bleeding control</a:t>
          </a:r>
          <a:endParaRPr lang="en-US" dirty="0"/>
        </a:p>
      </dgm:t>
      <dgm:extLst>
        <a:ext uri="{E40237B7-FDA0-4F09-8148-C483321AD2D9}">
          <dgm14:cNvPr xmlns:dgm14="http://schemas.microsoft.com/office/drawing/2010/diagram" id="0" name="" descr="Cardiopulmonary resuscitation (CPR)&#10;Bleeding control&#10;Infection control&#10;Shock management&#10;"/>
        </a:ext>
      </dgm:extLst>
    </dgm:pt>
    <dgm:pt modelId="{2EB9A936-BE53-420C-9603-DA556830429F}" type="parTrans" cxnId="{CFED5DD2-4FA1-4478-865C-77ED7342785D}">
      <dgm:prSet/>
      <dgm:spPr/>
      <dgm:t>
        <a:bodyPr/>
        <a:lstStyle/>
        <a:p>
          <a:endParaRPr lang="en-US"/>
        </a:p>
      </dgm:t>
    </dgm:pt>
    <dgm:pt modelId="{4B7AF7F2-1516-4FDF-905D-B8CC5B494C32}" type="sibTrans" cxnId="{CFED5DD2-4FA1-4478-865C-77ED7342785D}">
      <dgm:prSet/>
      <dgm:spPr/>
      <dgm:t>
        <a:bodyPr/>
        <a:lstStyle/>
        <a:p>
          <a:endParaRPr lang="en-US"/>
        </a:p>
      </dgm:t>
    </dgm:pt>
    <dgm:pt modelId="{A4D9BC83-AE81-4168-8CD1-D73873D93E1E}">
      <dgm:prSet/>
      <dgm:spPr/>
      <dgm:t>
        <a:bodyPr/>
        <a:lstStyle/>
        <a:p>
          <a:pPr algn="ctr" rtl="0"/>
          <a:r>
            <a:rPr lang="en-US" dirty="0" smtClean="0"/>
            <a:t>Infection control</a:t>
          </a:r>
          <a:endParaRPr lang="en-US" dirty="0"/>
        </a:p>
      </dgm:t>
      <dgm:extLst>
        <a:ext uri="{E40237B7-FDA0-4F09-8148-C483321AD2D9}">
          <dgm14:cNvPr xmlns:dgm14="http://schemas.microsoft.com/office/drawing/2010/diagram" id="0" name="" descr="Cardiopulmonary resuscitation (CPR)&#10;Bleeding control&#10;Infection control&#10;Shock management&#10;"/>
        </a:ext>
      </dgm:extLst>
    </dgm:pt>
    <dgm:pt modelId="{4F5BEF1B-40C8-49C3-9B86-34FF8FE4588A}" type="parTrans" cxnId="{5E46FB13-88CE-4F56-81BD-9AD166AC5607}">
      <dgm:prSet/>
      <dgm:spPr/>
      <dgm:t>
        <a:bodyPr/>
        <a:lstStyle/>
        <a:p>
          <a:endParaRPr lang="en-US"/>
        </a:p>
      </dgm:t>
    </dgm:pt>
    <dgm:pt modelId="{5F03E48B-858B-4D6A-B682-1B0A23F2C693}" type="sibTrans" cxnId="{5E46FB13-88CE-4F56-81BD-9AD166AC5607}">
      <dgm:prSet/>
      <dgm:spPr/>
      <dgm:t>
        <a:bodyPr/>
        <a:lstStyle/>
        <a:p>
          <a:endParaRPr lang="en-US"/>
        </a:p>
      </dgm:t>
    </dgm:pt>
    <dgm:pt modelId="{E26CB65B-7043-4AE3-A899-FFFAC1400703}">
      <dgm:prSet/>
      <dgm:spPr/>
      <dgm:t>
        <a:bodyPr/>
        <a:lstStyle/>
        <a:p>
          <a:pPr algn="ctr" rtl="0"/>
          <a:r>
            <a:rPr lang="en-US" dirty="0" smtClean="0"/>
            <a:t>Shock management</a:t>
          </a:r>
          <a:endParaRPr lang="en-US" dirty="0"/>
        </a:p>
      </dgm:t>
      <dgm:extLst>
        <a:ext uri="{E40237B7-FDA0-4F09-8148-C483321AD2D9}">
          <dgm14:cNvPr xmlns:dgm14="http://schemas.microsoft.com/office/drawing/2010/diagram" id="0" name="" descr="Cardiopulmonary resuscitation (CPR)&#10;Bleeding control&#10;Infection control&#10;Shock management&#10;"/>
        </a:ext>
      </dgm:extLst>
    </dgm:pt>
    <dgm:pt modelId="{4432B2F8-DE14-487E-ADE1-8E235442C949}" type="parTrans" cxnId="{113FF64B-DAAE-4FB2-8BEC-7ACB93DA1BAB}">
      <dgm:prSet/>
      <dgm:spPr/>
      <dgm:t>
        <a:bodyPr/>
        <a:lstStyle/>
        <a:p>
          <a:endParaRPr lang="en-US"/>
        </a:p>
      </dgm:t>
    </dgm:pt>
    <dgm:pt modelId="{C76F1829-122F-4847-B17D-D71240D2E12E}" type="sibTrans" cxnId="{113FF64B-DAAE-4FB2-8BEC-7ACB93DA1BAB}">
      <dgm:prSet/>
      <dgm:spPr/>
      <dgm:t>
        <a:bodyPr/>
        <a:lstStyle/>
        <a:p>
          <a:endParaRPr lang="en-US"/>
        </a:p>
      </dgm:t>
    </dgm:pt>
    <dgm:pt modelId="{68ADDAEB-F2D6-444D-826E-CF0F6E47BAF1}" type="pres">
      <dgm:prSet presAssocID="{8FB5409B-8745-43CB-AFB5-5D84ADC76140}" presName="linear" presStyleCnt="0">
        <dgm:presLayoutVars>
          <dgm:animLvl val="lvl"/>
          <dgm:resizeHandles val="exact"/>
        </dgm:presLayoutVars>
      </dgm:prSet>
      <dgm:spPr/>
      <dgm:t>
        <a:bodyPr/>
        <a:lstStyle/>
        <a:p>
          <a:endParaRPr lang="en-US"/>
        </a:p>
      </dgm:t>
    </dgm:pt>
    <dgm:pt modelId="{3205502D-D45D-47ED-B413-6A5524746065}" type="pres">
      <dgm:prSet presAssocID="{094DDDA8-7216-4CF0-A572-E9B85C2FAA62}" presName="parentText" presStyleLbl="node1" presStyleIdx="0" presStyleCnt="4">
        <dgm:presLayoutVars>
          <dgm:chMax val="0"/>
          <dgm:bulletEnabled val="1"/>
        </dgm:presLayoutVars>
      </dgm:prSet>
      <dgm:spPr/>
      <dgm:t>
        <a:bodyPr/>
        <a:lstStyle/>
        <a:p>
          <a:endParaRPr lang="en-US"/>
        </a:p>
      </dgm:t>
    </dgm:pt>
    <dgm:pt modelId="{FB4F61F7-4549-4569-8A34-E31EEA1E4A72}" type="pres">
      <dgm:prSet presAssocID="{673695C9-CA66-4285-8B7C-5C9C0D6D1229}" presName="spacer" presStyleCnt="0"/>
      <dgm:spPr/>
    </dgm:pt>
    <dgm:pt modelId="{7289F24B-FDB8-4DF6-97E9-74DECEDB52E3}" type="pres">
      <dgm:prSet presAssocID="{AAE8C771-B8B1-4F6F-9902-7E3D55939FBF}" presName="parentText" presStyleLbl="node1" presStyleIdx="1" presStyleCnt="4">
        <dgm:presLayoutVars>
          <dgm:chMax val="0"/>
          <dgm:bulletEnabled val="1"/>
        </dgm:presLayoutVars>
      </dgm:prSet>
      <dgm:spPr/>
      <dgm:t>
        <a:bodyPr/>
        <a:lstStyle/>
        <a:p>
          <a:endParaRPr lang="en-US"/>
        </a:p>
      </dgm:t>
    </dgm:pt>
    <dgm:pt modelId="{1F33E005-A114-42FE-A5E0-345D9DE2B07A}" type="pres">
      <dgm:prSet presAssocID="{4B7AF7F2-1516-4FDF-905D-B8CC5B494C32}" presName="spacer" presStyleCnt="0"/>
      <dgm:spPr/>
    </dgm:pt>
    <dgm:pt modelId="{27981799-1A47-49B2-A29A-5E05998094A7}" type="pres">
      <dgm:prSet presAssocID="{A4D9BC83-AE81-4168-8CD1-D73873D93E1E}" presName="parentText" presStyleLbl="node1" presStyleIdx="2" presStyleCnt="4">
        <dgm:presLayoutVars>
          <dgm:chMax val="0"/>
          <dgm:bulletEnabled val="1"/>
        </dgm:presLayoutVars>
      </dgm:prSet>
      <dgm:spPr/>
      <dgm:t>
        <a:bodyPr/>
        <a:lstStyle/>
        <a:p>
          <a:endParaRPr lang="en-US"/>
        </a:p>
      </dgm:t>
    </dgm:pt>
    <dgm:pt modelId="{DDCBB6B8-BF17-4670-8464-480F921B602E}" type="pres">
      <dgm:prSet presAssocID="{5F03E48B-858B-4D6A-B682-1B0A23F2C693}" presName="spacer" presStyleCnt="0"/>
      <dgm:spPr/>
    </dgm:pt>
    <dgm:pt modelId="{1433A958-43EE-4E7F-8B1D-736A9B74A82E}" type="pres">
      <dgm:prSet presAssocID="{E26CB65B-7043-4AE3-A899-FFFAC1400703}" presName="parentText" presStyleLbl="node1" presStyleIdx="3" presStyleCnt="4">
        <dgm:presLayoutVars>
          <dgm:chMax val="0"/>
          <dgm:bulletEnabled val="1"/>
        </dgm:presLayoutVars>
      </dgm:prSet>
      <dgm:spPr/>
      <dgm:t>
        <a:bodyPr/>
        <a:lstStyle/>
        <a:p>
          <a:endParaRPr lang="en-US"/>
        </a:p>
      </dgm:t>
    </dgm:pt>
  </dgm:ptLst>
  <dgm:cxnLst>
    <dgm:cxn modelId="{4C4565FA-32CC-42FF-85E6-B89C6F9D0819}" type="presOf" srcId="{A4D9BC83-AE81-4168-8CD1-D73873D93E1E}" destId="{27981799-1A47-49B2-A29A-5E05998094A7}" srcOrd="0" destOrd="0" presId="urn:microsoft.com/office/officeart/2005/8/layout/vList2"/>
    <dgm:cxn modelId="{DFAB9089-6190-4978-85F0-722DBAED91F4}" type="presOf" srcId="{8FB5409B-8745-43CB-AFB5-5D84ADC76140}" destId="{68ADDAEB-F2D6-444D-826E-CF0F6E47BAF1}" srcOrd="0" destOrd="0" presId="urn:microsoft.com/office/officeart/2005/8/layout/vList2"/>
    <dgm:cxn modelId="{113FF64B-DAAE-4FB2-8BEC-7ACB93DA1BAB}" srcId="{8FB5409B-8745-43CB-AFB5-5D84ADC76140}" destId="{E26CB65B-7043-4AE3-A899-FFFAC1400703}" srcOrd="3" destOrd="0" parTransId="{4432B2F8-DE14-487E-ADE1-8E235442C949}" sibTransId="{C76F1829-122F-4847-B17D-D71240D2E12E}"/>
    <dgm:cxn modelId="{CFED5DD2-4FA1-4478-865C-77ED7342785D}" srcId="{8FB5409B-8745-43CB-AFB5-5D84ADC76140}" destId="{AAE8C771-B8B1-4F6F-9902-7E3D55939FBF}" srcOrd="1" destOrd="0" parTransId="{2EB9A936-BE53-420C-9603-DA556830429F}" sibTransId="{4B7AF7F2-1516-4FDF-905D-B8CC5B494C32}"/>
    <dgm:cxn modelId="{B9D552F3-1B72-4138-A221-BBCD34895C52}" type="presOf" srcId="{094DDDA8-7216-4CF0-A572-E9B85C2FAA62}" destId="{3205502D-D45D-47ED-B413-6A5524746065}" srcOrd="0" destOrd="0" presId="urn:microsoft.com/office/officeart/2005/8/layout/vList2"/>
    <dgm:cxn modelId="{5E46FB13-88CE-4F56-81BD-9AD166AC5607}" srcId="{8FB5409B-8745-43CB-AFB5-5D84ADC76140}" destId="{A4D9BC83-AE81-4168-8CD1-D73873D93E1E}" srcOrd="2" destOrd="0" parTransId="{4F5BEF1B-40C8-49C3-9B86-34FF8FE4588A}" sibTransId="{5F03E48B-858B-4D6A-B682-1B0A23F2C693}"/>
    <dgm:cxn modelId="{B21689A6-4485-467C-8C1F-1D183A92DD63}" type="presOf" srcId="{E26CB65B-7043-4AE3-A899-FFFAC1400703}" destId="{1433A958-43EE-4E7F-8B1D-736A9B74A82E}" srcOrd="0" destOrd="0" presId="urn:microsoft.com/office/officeart/2005/8/layout/vList2"/>
    <dgm:cxn modelId="{D0738832-687D-4DC6-9EE6-7233E8F0AF83}" srcId="{8FB5409B-8745-43CB-AFB5-5D84ADC76140}" destId="{094DDDA8-7216-4CF0-A572-E9B85C2FAA62}" srcOrd="0" destOrd="0" parTransId="{5716D2BD-3A0B-4144-B847-5FC89DA2AF23}" sibTransId="{673695C9-CA66-4285-8B7C-5C9C0D6D1229}"/>
    <dgm:cxn modelId="{F3BA4724-8A95-4B9B-98A9-35D1CEFD32E5}" type="presOf" srcId="{AAE8C771-B8B1-4F6F-9902-7E3D55939FBF}" destId="{7289F24B-FDB8-4DF6-97E9-74DECEDB52E3}" srcOrd="0" destOrd="0" presId="urn:microsoft.com/office/officeart/2005/8/layout/vList2"/>
    <dgm:cxn modelId="{9C49730F-05BC-4110-93C9-676F4EBA310F}" type="presParOf" srcId="{68ADDAEB-F2D6-444D-826E-CF0F6E47BAF1}" destId="{3205502D-D45D-47ED-B413-6A5524746065}" srcOrd="0" destOrd="0" presId="urn:microsoft.com/office/officeart/2005/8/layout/vList2"/>
    <dgm:cxn modelId="{1780D616-A4D9-4D6F-9886-8E649D1ABB80}" type="presParOf" srcId="{68ADDAEB-F2D6-444D-826E-CF0F6E47BAF1}" destId="{FB4F61F7-4549-4569-8A34-E31EEA1E4A72}" srcOrd="1" destOrd="0" presId="urn:microsoft.com/office/officeart/2005/8/layout/vList2"/>
    <dgm:cxn modelId="{F562D616-9510-47DD-8134-EB6C79E10C18}" type="presParOf" srcId="{68ADDAEB-F2D6-444D-826E-CF0F6E47BAF1}" destId="{7289F24B-FDB8-4DF6-97E9-74DECEDB52E3}" srcOrd="2" destOrd="0" presId="urn:microsoft.com/office/officeart/2005/8/layout/vList2"/>
    <dgm:cxn modelId="{B74A29C6-FB81-4ECC-A382-D6287F08F16D}" type="presParOf" srcId="{68ADDAEB-F2D6-444D-826E-CF0F6E47BAF1}" destId="{1F33E005-A114-42FE-A5E0-345D9DE2B07A}" srcOrd="3" destOrd="0" presId="urn:microsoft.com/office/officeart/2005/8/layout/vList2"/>
    <dgm:cxn modelId="{FDDF2B86-C97D-4272-9BED-B20B9E948FD4}" type="presParOf" srcId="{68ADDAEB-F2D6-444D-826E-CF0F6E47BAF1}" destId="{27981799-1A47-49B2-A29A-5E05998094A7}" srcOrd="4" destOrd="0" presId="urn:microsoft.com/office/officeart/2005/8/layout/vList2"/>
    <dgm:cxn modelId="{DAA09E4A-5A54-4E7C-AC33-1B3DAA428796}" type="presParOf" srcId="{68ADDAEB-F2D6-444D-826E-CF0F6E47BAF1}" destId="{DDCBB6B8-BF17-4670-8464-480F921B602E}" srcOrd="5" destOrd="0" presId="urn:microsoft.com/office/officeart/2005/8/layout/vList2"/>
    <dgm:cxn modelId="{FF6BF241-9758-43A0-8DDF-C3983708F8E6}" type="presParOf" srcId="{68ADDAEB-F2D6-444D-826E-CF0F6E47BAF1}" destId="{1433A958-43EE-4E7F-8B1D-736A9B74A82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3A508E1-240D-4495-A426-E1B50D702595}"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57C74B71-24CD-464D-ABAB-CBD12F358E2E}">
      <dgm:prSet phldrT="[Text]"/>
      <dgm:spPr/>
      <dgm:t>
        <a:bodyPr/>
        <a:lstStyle/>
        <a:p>
          <a:r>
            <a:rPr lang="en-US" dirty="0" smtClean="0"/>
            <a:t>Departments may require certification for EMS First Responders, EMT, or paramedic candidates</a:t>
          </a:r>
          <a:endParaRPr lang="en-US" dirty="0"/>
        </a:p>
      </dgm:t>
      <dgm:extLst>
        <a:ext uri="{E40237B7-FDA0-4F09-8148-C483321AD2D9}">
          <dgm14:cNvPr xmlns:dgm14="http://schemas.microsoft.com/office/drawing/2010/diagram" id="0" name="" descr="Departments may require certification for EMS First Responders, EMT, or paramedic candidates&#10;"/>
        </a:ext>
      </dgm:extLst>
    </dgm:pt>
    <dgm:pt modelId="{E152FC4C-65AA-4BE7-9FB8-828C13D6089F}" type="parTrans" cxnId="{6A56A7D4-FBC4-4002-B322-FA48DC27D50E}">
      <dgm:prSet/>
      <dgm:spPr/>
      <dgm:t>
        <a:bodyPr/>
        <a:lstStyle/>
        <a:p>
          <a:endParaRPr lang="en-US"/>
        </a:p>
      </dgm:t>
    </dgm:pt>
    <dgm:pt modelId="{133BCF28-9A5E-4D95-BD26-9DDBBDE8EA0E}" type="sibTrans" cxnId="{6A56A7D4-FBC4-4002-B322-FA48DC27D50E}">
      <dgm:prSet/>
      <dgm:spPr/>
      <dgm:t>
        <a:bodyPr/>
        <a:lstStyle/>
        <a:p>
          <a:endParaRPr lang="en-US"/>
        </a:p>
      </dgm:t>
    </dgm:pt>
    <dgm:pt modelId="{A81409FB-1723-4C02-9495-24C2B3DC0DFC}" type="pres">
      <dgm:prSet presAssocID="{D3A508E1-240D-4495-A426-E1B50D702595}" presName="diagram" presStyleCnt="0">
        <dgm:presLayoutVars>
          <dgm:dir/>
          <dgm:resizeHandles val="exact"/>
        </dgm:presLayoutVars>
      </dgm:prSet>
      <dgm:spPr/>
      <dgm:t>
        <a:bodyPr/>
        <a:lstStyle/>
        <a:p>
          <a:endParaRPr lang="en-US"/>
        </a:p>
      </dgm:t>
    </dgm:pt>
    <dgm:pt modelId="{DAE0AC0D-C737-4CBD-8F1C-88C893C4BB41}" type="pres">
      <dgm:prSet presAssocID="{57C74B71-24CD-464D-ABAB-CBD12F358E2E}" presName="node" presStyleLbl="node1" presStyleIdx="0" presStyleCnt="1" custScaleX="523785">
        <dgm:presLayoutVars>
          <dgm:bulletEnabled val="1"/>
        </dgm:presLayoutVars>
      </dgm:prSet>
      <dgm:spPr/>
      <dgm:t>
        <a:bodyPr/>
        <a:lstStyle/>
        <a:p>
          <a:endParaRPr lang="en-US"/>
        </a:p>
      </dgm:t>
    </dgm:pt>
  </dgm:ptLst>
  <dgm:cxnLst>
    <dgm:cxn modelId="{9B72771E-BECF-4ED9-B991-23690FF4439F}" type="presOf" srcId="{D3A508E1-240D-4495-A426-E1B50D702595}" destId="{A81409FB-1723-4C02-9495-24C2B3DC0DFC}" srcOrd="0" destOrd="0" presId="urn:microsoft.com/office/officeart/2005/8/layout/default"/>
    <dgm:cxn modelId="{6A56A7D4-FBC4-4002-B322-FA48DC27D50E}" srcId="{D3A508E1-240D-4495-A426-E1B50D702595}" destId="{57C74B71-24CD-464D-ABAB-CBD12F358E2E}" srcOrd="0" destOrd="0" parTransId="{E152FC4C-65AA-4BE7-9FB8-828C13D6089F}" sibTransId="{133BCF28-9A5E-4D95-BD26-9DDBBDE8EA0E}"/>
    <dgm:cxn modelId="{91B3AEBE-6729-4EA7-8759-EC50116F81C1}" type="presOf" srcId="{57C74B71-24CD-464D-ABAB-CBD12F358E2E}" destId="{DAE0AC0D-C737-4CBD-8F1C-88C893C4BB41}" srcOrd="0" destOrd="0" presId="urn:microsoft.com/office/officeart/2005/8/layout/default"/>
    <dgm:cxn modelId="{15AE7A7C-224E-497C-B6F1-D5E8CFDC0F52}" type="presParOf" srcId="{A81409FB-1723-4C02-9495-24C2B3DC0DFC}" destId="{DAE0AC0D-C737-4CBD-8F1C-88C893C4BB41}" srcOrd="0"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0CCB618-F32C-4502-9710-9DCE5DC280B0}" type="doc">
      <dgm:prSet loTypeId="urn:microsoft.com/office/officeart/2005/8/layout/list1" loCatId="list" qsTypeId="urn:microsoft.com/office/officeart/2005/8/quickstyle/simple1" qsCatId="simple" csTypeId="urn:microsoft.com/office/officeart/2005/8/colors/accent2_3" csCatId="accent2" phldr="1"/>
      <dgm:spPr/>
      <dgm:t>
        <a:bodyPr/>
        <a:lstStyle/>
        <a:p>
          <a:endParaRPr lang="en-US"/>
        </a:p>
      </dgm:t>
    </dgm:pt>
    <dgm:pt modelId="{5F7CE896-C9F8-4C48-95AA-998AB1DCD3C6}">
      <dgm:prSet phldrT="[Text]"/>
      <dgm:spPr/>
      <dgm:t>
        <a:bodyPr/>
        <a:lstStyle/>
        <a:p>
          <a:r>
            <a:rPr lang="en-US" dirty="0" smtClean="0"/>
            <a:t>Fire Fighter I</a:t>
          </a:r>
          <a:endParaRPr lang="en-US" dirty="0"/>
        </a:p>
      </dgm:t>
      <dgm:extLst>
        <a:ext uri="{E40237B7-FDA0-4F09-8148-C483321AD2D9}">
          <dgm14:cNvPr xmlns:dgm14="http://schemas.microsoft.com/office/drawing/2010/diagram" id="0" name="" descr="Fire Fighter I&#10;Under direct supervision of Fire Fighter II or company officer &#10;Fire Fighter II&#10;Trained to coordinate Fire Fighter I and Fire Fighter II under supervision of company officer&#10;Performs more complex tasks&#10;Assumes and transfers command within ICS&#10;"/>
        </a:ext>
      </dgm:extLst>
    </dgm:pt>
    <dgm:pt modelId="{7A01EB7D-D463-402D-A55F-DCAD781A5719}" type="parTrans" cxnId="{F2000C3D-5835-43C7-8C39-7D1304728EFE}">
      <dgm:prSet/>
      <dgm:spPr/>
      <dgm:t>
        <a:bodyPr/>
        <a:lstStyle/>
        <a:p>
          <a:endParaRPr lang="en-US"/>
        </a:p>
      </dgm:t>
    </dgm:pt>
    <dgm:pt modelId="{49C4AE86-4A88-4FCB-B171-BD2530E15AD5}" type="sibTrans" cxnId="{F2000C3D-5835-43C7-8C39-7D1304728EFE}">
      <dgm:prSet/>
      <dgm:spPr/>
      <dgm:t>
        <a:bodyPr/>
        <a:lstStyle/>
        <a:p>
          <a:endParaRPr lang="en-US"/>
        </a:p>
      </dgm:t>
    </dgm:pt>
    <dgm:pt modelId="{BC53B81B-133E-459A-B5F3-512E81516C45}">
      <dgm:prSet phldrT="[Text]"/>
      <dgm:spPr>
        <a:solidFill>
          <a:schemeClr val="accent2">
            <a:lumMod val="75000"/>
          </a:schemeClr>
        </a:solidFill>
      </dgm:spPr>
      <dgm:t>
        <a:bodyPr/>
        <a:lstStyle/>
        <a:p>
          <a:r>
            <a:rPr lang="en-US" dirty="0" smtClean="0"/>
            <a:t>Fire Fighter II</a:t>
          </a:r>
          <a:endParaRPr lang="en-US" dirty="0"/>
        </a:p>
      </dgm:t>
      <dgm:extLst>
        <a:ext uri="{E40237B7-FDA0-4F09-8148-C483321AD2D9}">
          <dgm14:cNvPr xmlns:dgm14="http://schemas.microsoft.com/office/drawing/2010/diagram" id="0" name="" descr="Fire Fighter I&#10;Under direct supervision of Fire Fighter II or company officer &#10;Fire Fighter II&#10;Trained to coordinate Fire Fighter I and Fire Fighter II under supervision of company officer&#10;Performs more complex tasks&#10;Assumes and transfers command within ICS&#10;"/>
        </a:ext>
      </dgm:extLst>
    </dgm:pt>
    <dgm:pt modelId="{F9D88BC0-5B49-4871-8712-E300AD7B8938}" type="parTrans" cxnId="{2221B891-BFA6-42DA-B18A-5319A552B79F}">
      <dgm:prSet/>
      <dgm:spPr/>
      <dgm:t>
        <a:bodyPr/>
        <a:lstStyle/>
        <a:p>
          <a:endParaRPr lang="en-US"/>
        </a:p>
      </dgm:t>
    </dgm:pt>
    <dgm:pt modelId="{3A3CB824-4832-4AB1-88C8-F74FC10AD220}" type="sibTrans" cxnId="{2221B891-BFA6-42DA-B18A-5319A552B79F}">
      <dgm:prSet/>
      <dgm:spPr/>
      <dgm:t>
        <a:bodyPr/>
        <a:lstStyle/>
        <a:p>
          <a:endParaRPr lang="en-US"/>
        </a:p>
      </dgm:t>
    </dgm:pt>
    <dgm:pt modelId="{E7B5ECFF-F238-455B-A71C-9FE294B18ACA}">
      <dgm:prSet phldrT="[Text]"/>
      <dgm:spPr/>
      <dgm:t>
        <a:bodyPr/>
        <a:lstStyle/>
        <a:p>
          <a:r>
            <a:rPr lang="en-US" dirty="0" smtClean="0"/>
            <a:t>Under direct supervision of Fire Fighter II or company officer </a:t>
          </a:r>
          <a:endParaRPr lang="en-US" dirty="0"/>
        </a:p>
      </dgm:t>
      <dgm:extLst>
        <a:ext uri="{E40237B7-FDA0-4F09-8148-C483321AD2D9}">
          <dgm14:cNvPr xmlns:dgm14="http://schemas.microsoft.com/office/drawing/2010/diagram" id="0" name="" descr="Fire Fighter I&#10;Under direct supervision of Fire Fighter II or company officer &#10;Fire Fighter II&#10;Trained to coordinate Fire Fighter I and Fire Fighter II under supervision of company officer&#10;Performs more complex tasks&#10;Assumes and transfers command within ICS&#10;"/>
        </a:ext>
      </dgm:extLst>
    </dgm:pt>
    <dgm:pt modelId="{F54CA908-E039-4F24-9FFF-EFC5954B7406}" type="parTrans" cxnId="{FE77E236-D055-4A1C-995B-5F2D3628A97E}">
      <dgm:prSet/>
      <dgm:spPr/>
      <dgm:t>
        <a:bodyPr/>
        <a:lstStyle/>
        <a:p>
          <a:endParaRPr lang="en-US"/>
        </a:p>
      </dgm:t>
    </dgm:pt>
    <dgm:pt modelId="{847AB757-0F55-410F-8747-BE0DA598C948}" type="sibTrans" cxnId="{FE77E236-D055-4A1C-995B-5F2D3628A97E}">
      <dgm:prSet/>
      <dgm:spPr/>
      <dgm:t>
        <a:bodyPr/>
        <a:lstStyle/>
        <a:p>
          <a:endParaRPr lang="en-US"/>
        </a:p>
      </dgm:t>
    </dgm:pt>
    <dgm:pt modelId="{13B8BA23-E1D3-4FE9-90E8-B25DDDAFFD25}">
      <dgm:prSet phldrT="[Text]"/>
      <dgm:spPr>
        <a:solidFill>
          <a:schemeClr val="bg1"/>
        </a:solidFill>
      </dgm:spPr>
      <dgm:t>
        <a:bodyPr/>
        <a:lstStyle/>
        <a:p>
          <a:r>
            <a:rPr lang="en-US" dirty="0" smtClean="0"/>
            <a:t>Trained to coordinate Fire Fighter I and Fire Fighter II under supervision of company officer</a:t>
          </a:r>
          <a:endParaRPr lang="en-US" dirty="0"/>
        </a:p>
      </dgm:t>
      <dgm:extLst>
        <a:ext uri="{E40237B7-FDA0-4F09-8148-C483321AD2D9}">
          <dgm14:cNvPr xmlns:dgm14="http://schemas.microsoft.com/office/drawing/2010/diagram" id="0" name="" descr="Fire Fighter I&#10;Under direct supervision of Fire Fighter II or company officer &#10;Fire Fighter II&#10;Trained to coordinate Fire Fighter I and Fire Fighter II under supervision of company officer&#10;Performs more complex tasks&#10;Assumes and transfers command within ICS&#10;"/>
        </a:ext>
      </dgm:extLst>
    </dgm:pt>
    <dgm:pt modelId="{8A0969AB-5DFB-414E-80D9-AF4EA087A50E}" type="parTrans" cxnId="{AAF970DC-B6DB-4516-AF49-FE365F24D69D}">
      <dgm:prSet/>
      <dgm:spPr/>
      <dgm:t>
        <a:bodyPr/>
        <a:lstStyle/>
        <a:p>
          <a:endParaRPr lang="en-US"/>
        </a:p>
      </dgm:t>
    </dgm:pt>
    <dgm:pt modelId="{E888EDAC-A0AB-4209-9AA8-B8A6D2DA2DE8}" type="sibTrans" cxnId="{AAF970DC-B6DB-4516-AF49-FE365F24D69D}">
      <dgm:prSet/>
      <dgm:spPr/>
      <dgm:t>
        <a:bodyPr/>
        <a:lstStyle/>
        <a:p>
          <a:endParaRPr lang="en-US"/>
        </a:p>
      </dgm:t>
    </dgm:pt>
    <dgm:pt modelId="{2BF0676D-5ACE-487E-B031-ABB14B711F1C}">
      <dgm:prSet phldrT="[Text]"/>
      <dgm:spPr>
        <a:solidFill>
          <a:schemeClr val="bg1"/>
        </a:solidFill>
      </dgm:spPr>
      <dgm:t>
        <a:bodyPr/>
        <a:lstStyle/>
        <a:p>
          <a:r>
            <a:rPr lang="en-US" dirty="0" smtClean="0"/>
            <a:t>Performs more complex tasks</a:t>
          </a:r>
          <a:endParaRPr lang="en-US" dirty="0"/>
        </a:p>
      </dgm:t>
    </dgm:pt>
    <dgm:pt modelId="{9AB62302-C8E8-4D47-A46C-B357ADB6DC35}" type="parTrans" cxnId="{FBC90E0F-0663-4F3D-997C-28D3D274506D}">
      <dgm:prSet/>
      <dgm:spPr/>
      <dgm:t>
        <a:bodyPr/>
        <a:lstStyle/>
        <a:p>
          <a:endParaRPr lang="en-US"/>
        </a:p>
      </dgm:t>
    </dgm:pt>
    <dgm:pt modelId="{72F2B819-682B-4F57-AEC8-738C5C561B31}" type="sibTrans" cxnId="{FBC90E0F-0663-4F3D-997C-28D3D274506D}">
      <dgm:prSet/>
      <dgm:spPr/>
      <dgm:t>
        <a:bodyPr/>
        <a:lstStyle/>
        <a:p>
          <a:endParaRPr lang="en-US"/>
        </a:p>
      </dgm:t>
    </dgm:pt>
    <dgm:pt modelId="{7008E26D-A3AF-4F0B-934A-43826A1987AE}">
      <dgm:prSet phldrT="[Text]"/>
      <dgm:spPr>
        <a:solidFill>
          <a:schemeClr val="bg1"/>
        </a:solidFill>
      </dgm:spPr>
      <dgm:t>
        <a:bodyPr/>
        <a:lstStyle/>
        <a:p>
          <a:r>
            <a:rPr lang="en-US" dirty="0" smtClean="0"/>
            <a:t>Assumes and transfers command within ICS</a:t>
          </a:r>
          <a:endParaRPr lang="en-US" dirty="0"/>
        </a:p>
      </dgm:t>
    </dgm:pt>
    <dgm:pt modelId="{20153774-8526-452E-9CD6-43BCCBAE991E}" type="parTrans" cxnId="{ED86FA47-3004-438B-864B-079B0767F3DC}">
      <dgm:prSet/>
      <dgm:spPr/>
      <dgm:t>
        <a:bodyPr/>
        <a:lstStyle/>
        <a:p>
          <a:endParaRPr lang="en-US"/>
        </a:p>
      </dgm:t>
    </dgm:pt>
    <dgm:pt modelId="{B33C86C6-EA14-4130-9EA8-925CDF24039D}" type="sibTrans" cxnId="{ED86FA47-3004-438B-864B-079B0767F3DC}">
      <dgm:prSet/>
      <dgm:spPr/>
      <dgm:t>
        <a:bodyPr/>
        <a:lstStyle/>
        <a:p>
          <a:endParaRPr lang="en-US"/>
        </a:p>
      </dgm:t>
    </dgm:pt>
    <dgm:pt modelId="{6B317619-2D38-4778-9E23-F7B16E1F699A}" type="pres">
      <dgm:prSet presAssocID="{80CCB618-F32C-4502-9710-9DCE5DC280B0}" presName="linear" presStyleCnt="0">
        <dgm:presLayoutVars>
          <dgm:dir/>
          <dgm:animLvl val="lvl"/>
          <dgm:resizeHandles val="exact"/>
        </dgm:presLayoutVars>
      </dgm:prSet>
      <dgm:spPr/>
      <dgm:t>
        <a:bodyPr/>
        <a:lstStyle/>
        <a:p>
          <a:endParaRPr lang="en-US"/>
        </a:p>
      </dgm:t>
    </dgm:pt>
    <dgm:pt modelId="{07302BB4-499E-475D-BA8D-29E7AC439D78}" type="pres">
      <dgm:prSet presAssocID="{5F7CE896-C9F8-4C48-95AA-998AB1DCD3C6}" presName="parentLin" presStyleCnt="0"/>
      <dgm:spPr/>
    </dgm:pt>
    <dgm:pt modelId="{147B7CFD-B903-4B26-A19C-660C11AA1CBB}" type="pres">
      <dgm:prSet presAssocID="{5F7CE896-C9F8-4C48-95AA-998AB1DCD3C6}" presName="parentLeftMargin" presStyleLbl="node1" presStyleIdx="0" presStyleCnt="2"/>
      <dgm:spPr/>
      <dgm:t>
        <a:bodyPr/>
        <a:lstStyle/>
        <a:p>
          <a:endParaRPr lang="en-US"/>
        </a:p>
      </dgm:t>
    </dgm:pt>
    <dgm:pt modelId="{A7BE28AA-1064-40FE-AD1A-4508B3B65F85}" type="pres">
      <dgm:prSet presAssocID="{5F7CE896-C9F8-4C48-95AA-998AB1DCD3C6}" presName="parentText" presStyleLbl="node1" presStyleIdx="0" presStyleCnt="2">
        <dgm:presLayoutVars>
          <dgm:chMax val="0"/>
          <dgm:bulletEnabled val="1"/>
        </dgm:presLayoutVars>
      </dgm:prSet>
      <dgm:spPr/>
      <dgm:t>
        <a:bodyPr/>
        <a:lstStyle/>
        <a:p>
          <a:endParaRPr lang="en-US"/>
        </a:p>
      </dgm:t>
    </dgm:pt>
    <dgm:pt modelId="{6E960E63-1A60-4F59-BD5C-12FA863B959E}" type="pres">
      <dgm:prSet presAssocID="{5F7CE896-C9F8-4C48-95AA-998AB1DCD3C6}" presName="negativeSpace" presStyleCnt="0"/>
      <dgm:spPr/>
    </dgm:pt>
    <dgm:pt modelId="{6249E108-FBE6-40C2-86E9-943DA7C5B375}" type="pres">
      <dgm:prSet presAssocID="{5F7CE896-C9F8-4C48-95AA-998AB1DCD3C6}" presName="childText" presStyleLbl="conFgAcc1" presStyleIdx="0" presStyleCnt="2">
        <dgm:presLayoutVars>
          <dgm:bulletEnabled val="1"/>
        </dgm:presLayoutVars>
      </dgm:prSet>
      <dgm:spPr/>
      <dgm:t>
        <a:bodyPr/>
        <a:lstStyle/>
        <a:p>
          <a:endParaRPr lang="en-US"/>
        </a:p>
      </dgm:t>
    </dgm:pt>
    <dgm:pt modelId="{499B280B-9B1A-4AC9-B691-D3A7D3B2AB52}" type="pres">
      <dgm:prSet presAssocID="{49C4AE86-4A88-4FCB-B171-BD2530E15AD5}" presName="spaceBetweenRectangles" presStyleCnt="0"/>
      <dgm:spPr/>
    </dgm:pt>
    <dgm:pt modelId="{8B6D058F-7C12-4543-8441-0626C4743E85}" type="pres">
      <dgm:prSet presAssocID="{BC53B81B-133E-459A-B5F3-512E81516C45}" presName="parentLin" presStyleCnt="0"/>
      <dgm:spPr/>
    </dgm:pt>
    <dgm:pt modelId="{47E1E8BC-C087-4C77-B735-7E5D5D80B322}" type="pres">
      <dgm:prSet presAssocID="{BC53B81B-133E-459A-B5F3-512E81516C45}" presName="parentLeftMargin" presStyleLbl="node1" presStyleIdx="0" presStyleCnt="2"/>
      <dgm:spPr/>
      <dgm:t>
        <a:bodyPr/>
        <a:lstStyle/>
        <a:p>
          <a:endParaRPr lang="en-US"/>
        </a:p>
      </dgm:t>
    </dgm:pt>
    <dgm:pt modelId="{A288D5D8-D087-4059-B13B-326081D0B732}" type="pres">
      <dgm:prSet presAssocID="{BC53B81B-133E-459A-B5F3-512E81516C45}" presName="parentText" presStyleLbl="node1" presStyleIdx="1" presStyleCnt="2">
        <dgm:presLayoutVars>
          <dgm:chMax val="0"/>
          <dgm:bulletEnabled val="1"/>
        </dgm:presLayoutVars>
      </dgm:prSet>
      <dgm:spPr/>
      <dgm:t>
        <a:bodyPr/>
        <a:lstStyle/>
        <a:p>
          <a:endParaRPr lang="en-US"/>
        </a:p>
      </dgm:t>
    </dgm:pt>
    <dgm:pt modelId="{0343B77C-6AB4-4D4C-8F57-2916FA8FFA79}" type="pres">
      <dgm:prSet presAssocID="{BC53B81B-133E-459A-B5F3-512E81516C45}" presName="negativeSpace" presStyleCnt="0"/>
      <dgm:spPr/>
    </dgm:pt>
    <dgm:pt modelId="{2CBB9EBD-AF01-430B-9E22-4ABF48136BF8}" type="pres">
      <dgm:prSet presAssocID="{BC53B81B-133E-459A-B5F3-512E81516C45}" presName="childText" presStyleLbl="conFgAcc1" presStyleIdx="1" presStyleCnt="2">
        <dgm:presLayoutVars>
          <dgm:bulletEnabled val="1"/>
        </dgm:presLayoutVars>
      </dgm:prSet>
      <dgm:spPr/>
      <dgm:t>
        <a:bodyPr/>
        <a:lstStyle/>
        <a:p>
          <a:endParaRPr lang="en-US"/>
        </a:p>
      </dgm:t>
    </dgm:pt>
  </dgm:ptLst>
  <dgm:cxnLst>
    <dgm:cxn modelId="{E0F4812F-55A5-444B-9139-BE0AC3EB48B1}" type="presOf" srcId="{5F7CE896-C9F8-4C48-95AA-998AB1DCD3C6}" destId="{147B7CFD-B903-4B26-A19C-660C11AA1CBB}" srcOrd="0" destOrd="0" presId="urn:microsoft.com/office/officeart/2005/8/layout/list1"/>
    <dgm:cxn modelId="{9934119E-D20A-4517-AE49-6DA79F1D38E1}" type="presOf" srcId="{2BF0676D-5ACE-487E-B031-ABB14B711F1C}" destId="{2CBB9EBD-AF01-430B-9E22-4ABF48136BF8}" srcOrd="0" destOrd="1" presId="urn:microsoft.com/office/officeart/2005/8/layout/list1"/>
    <dgm:cxn modelId="{ED86FA47-3004-438B-864B-079B0767F3DC}" srcId="{BC53B81B-133E-459A-B5F3-512E81516C45}" destId="{7008E26D-A3AF-4F0B-934A-43826A1987AE}" srcOrd="2" destOrd="0" parTransId="{20153774-8526-452E-9CD6-43BCCBAE991E}" sibTransId="{B33C86C6-EA14-4130-9EA8-925CDF24039D}"/>
    <dgm:cxn modelId="{6FBB94C3-2A68-42C6-9ABE-0F5CB8D5FE00}" type="presOf" srcId="{E7B5ECFF-F238-455B-A71C-9FE294B18ACA}" destId="{6249E108-FBE6-40C2-86E9-943DA7C5B375}" srcOrd="0" destOrd="0" presId="urn:microsoft.com/office/officeart/2005/8/layout/list1"/>
    <dgm:cxn modelId="{AAF970DC-B6DB-4516-AF49-FE365F24D69D}" srcId="{BC53B81B-133E-459A-B5F3-512E81516C45}" destId="{13B8BA23-E1D3-4FE9-90E8-B25DDDAFFD25}" srcOrd="0" destOrd="0" parTransId="{8A0969AB-5DFB-414E-80D9-AF4EA087A50E}" sibTransId="{E888EDAC-A0AB-4209-9AA8-B8A6D2DA2DE8}"/>
    <dgm:cxn modelId="{5AA62599-4710-4B86-90AF-BFEF87901918}" type="presOf" srcId="{13B8BA23-E1D3-4FE9-90E8-B25DDDAFFD25}" destId="{2CBB9EBD-AF01-430B-9E22-4ABF48136BF8}" srcOrd="0" destOrd="0" presId="urn:microsoft.com/office/officeart/2005/8/layout/list1"/>
    <dgm:cxn modelId="{2221B891-BFA6-42DA-B18A-5319A552B79F}" srcId="{80CCB618-F32C-4502-9710-9DCE5DC280B0}" destId="{BC53B81B-133E-459A-B5F3-512E81516C45}" srcOrd="1" destOrd="0" parTransId="{F9D88BC0-5B49-4871-8712-E300AD7B8938}" sibTransId="{3A3CB824-4832-4AB1-88C8-F74FC10AD220}"/>
    <dgm:cxn modelId="{FE77E236-D055-4A1C-995B-5F2D3628A97E}" srcId="{5F7CE896-C9F8-4C48-95AA-998AB1DCD3C6}" destId="{E7B5ECFF-F238-455B-A71C-9FE294B18ACA}" srcOrd="0" destOrd="0" parTransId="{F54CA908-E039-4F24-9FFF-EFC5954B7406}" sibTransId="{847AB757-0F55-410F-8747-BE0DA598C948}"/>
    <dgm:cxn modelId="{6AFCE2BE-3546-4D25-829B-1F35C6A05C71}" type="presOf" srcId="{7008E26D-A3AF-4F0B-934A-43826A1987AE}" destId="{2CBB9EBD-AF01-430B-9E22-4ABF48136BF8}" srcOrd="0" destOrd="2" presId="urn:microsoft.com/office/officeart/2005/8/layout/list1"/>
    <dgm:cxn modelId="{42408ABE-266D-4461-878D-1330C07DF5FA}" type="presOf" srcId="{BC53B81B-133E-459A-B5F3-512E81516C45}" destId="{A288D5D8-D087-4059-B13B-326081D0B732}" srcOrd="1" destOrd="0" presId="urn:microsoft.com/office/officeart/2005/8/layout/list1"/>
    <dgm:cxn modelId="{FBC90E0F-0663-4F3D-997C-28D3D274506D}" srcId="{BC53B81B-133E-459A-B5F3-512E81516C45}" destId="{2BF0676D-5ACE-487E-B031-ABB14B711F1C}" srcOrd="1" destOrd="0" parTransId="{9AB62302-C8E8-4D47-A46C-B357ADB6DC35}" sibTransId="{72F2B819-682B-4F57-AEC8-738C5C561B31}"/>
    <dgm:cxn modelId="{4A83F722-46C3-4984-8D9F-C4C87A703897}" type="presOf" srcId="{5F7CE896-C9F8-4C48-95AA-998AB1DCD3C6}" destId="{A7BE28AA-1064-40FE-AD1A-4508B3B65F85}" srcOrd="1" destOrd="0" presId="urn:microsoft.com/office/officeart/2005/8/layout/list1"/>
    <dgm:cxn modelId="{F2000C3D-5835-43C7-8C39-7D1304728EFE}" srcId="{80CCB618-F32C-4502-9710-9DCE5DC280B0}" destId="{5F7CE896-C9F8-4C48-95AA-998AB1DCD3C6}" srcOrd="0" destOrd="0" parTransId="{7A01EB7D-D463-402D-A55F-DCAD781A5719}" sibTransId="{49C4AE86-4A88-4FCB-B171-BD2530E15AD5}"/>
    <dgm:cxn modelId="{8FF35B34-8AA0-4A9D-9E2C-8747BDE2CD2C}" type="presOf" srcId="{BC53B81B-133E-459A-B5F3-512E81516C45}" destId="{47E1E8BC-C087-4C77-B735-7E5D5D80B322}" srcOrd="0" destOrd="0" presId="urn:microsoft.com/office/officeart/2005/8/layout/list1"/>
    <dgm:cxn modelId="{DF7C0EC5-EBC4-404F-B2B0-0A0FAA40D1D3}" type="presOf" srcId="{80CCB618-F32C-4502-9710-9DCE5DC280B0}" destId="{6B317619-2D38-4778-9E23-F7B16E1F699A}" srcOrd="0" destOrd="0" presId="urn:microsoft.com/office/officeart/2005/8/layout/list1"/>
    <dgm:cxn modelId="{5F143A21-2517-4988-85CE-21D2AD01977E}" type="presParOf" srcId="{6B317619-2D38-4778-9E23-F7B16E1F699A}" destId="{07302BB4-499E-475D-BA8D-29E7AC439D78}" srcOrd="0" destOrd="0" presId="urn:microsoft.com/office/officeart/2005/8/layout/list1"/>
    <dgm:cxn modelId="{B8CDDE34-20C3-4935-B0F0-396FC94FA9F5}" type="presParOf" srcId="{07302BB4-499E-475D-BA8D-29E7AC439D78}" destId="{147B7CFD-B903-4B26-A19C-660C11AA1CBB}" srcOrd="0" destOrd="0" presId="urn:microsoft.com/office/officeart/2005/8/layout/list1"/>
    <dgm:cxn modelId="{1F57329E-999C-464B-ADEB-D0D5EE289C88}" type="presParOf" srcId="{07302BB4-499E-475D-BA8D-29E7AC439D78}" destId="{A7BE28AA-1064-40FE-AD1A-4508B3B65F85}" srcOrd="1" destOrd="0" presId="urn:microsoft.com/office/officeart/2005/8/layout/list1"/>
    <dgm:cxn modelId="{2D651A55-FA0B-4BD6-AC8F-326130C0088E}" type="presParOf" srcId="{6B317619-2D38-4778-9E23-F7B16E1F699A}" destId="{6E960E63-1A60-4F59-BD5C-12FA863B959E}" srcOrd="1" destOrd="0" presId="urn:microsoft.com/office/officeart/2005/8/layout/list1"/>
    <dgm:cxn modelId="{24E3E1C9-C59B-46BE-B5A3-3522AA054000}" type="presParOf" srcId="{6B317619-2D38-4778-9E23-F7B16E1F699A}" destId="{6249E108-FBE6-40C2-86E9-943DA7C5B375}" srcOrd="2" destOrd="0" presId="urn:microsoft.com/office/officeart/2005/8/layout/list1"/>
    <dgm:cxn modelId="{D827A81C-97D8-4A4E-8722-756FE79EBB72}" type="presParOf" srcId="{6B317619-2D38-4778-9E23-F7B16E1F699A}" destId="{499B280B-9B1A-4AC9-B691-D3A7D3B2AB52}" srcOrd="3" destOrd="0" presId="urn:microsoft.com/office/officeart/2005/8/layout/list1"/>
    <dgm:cxn modelId="{93A87B97-99FA-4CFF-8F6B-E314FE77D77D}" type="presParOf" srcId="{6B317619-2D38-4778-9E23-F7B16E1F699A}" destId="{8B6D058F-7C12-4543-8441-0626C4743E85}" srcOrd="4" destOrd="0" presId="urn:microsoft.com/office/officeart/2005/8/layout/list1"/>
    <dgm:cxn modelId="{01C4556A-6098-464A-B3B8-DEF4A650118D}" type="presParOf" srcId="{8B6D058F-7C12-4543-8441-0626C4743E85}" destId="{47E1E8BC-C087-4C77-B735-7E5D5D80B322}" srcOrd="0" destOrd="0" presId="urn:microsoft.com/office/officeart/2005/8/layout/list1"/>
    <dgm:cxn modelId="{17527FFB-99AF-449D-9A9F-5BF230B881FB}" type="presParOf" srcId="{8B6D058F-7C12-4543-8441-0626C4743E85}" destId="{A288D5D8-D087-4059-B13B-326081D0B732}" srcOrd="1" destOrd="0" presId="urn:microsoft.com/office/officeart/2005/8/layout/list1"/>
    <dgm:cxn modelId="{48A28E53-A5F3-4EAF-ADA0-B8F142C985CE}" type="presParOf" srcId="{6B317619-2D38-4778-9E23-F7B16E1F699A}" destId="{0343B77C-6AB4-4D4C-8F57-2916FA8FFA79}" srcOrd="5" destOrd="0" presId="urn:microsoft.com/office/officeart/2005/8/layout/list1"/>
    <dgm:cxn modelId="{B07E3CB6-B209-43B3-A4E4-2EC37EE1BE8E}" type="presParOf" srcId="{6B317619-2D38-4778-9E23-F7B16E1F699A}" destId="{2CBB9EBD-AF01-430B-9E22-4ABF48136BF8}"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64CEFD8-0795-44BA-9E0B-AEABC6A66B4E}"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0965A7F1-37D4-4DE3-9D0F-15D58AC43A36}">
      <dgm:prSet phldrT="[Text]"/>
      <dgm:spPr/>
      <dgm:t>
        <a:bodyPr/>
        <a:lstStyle/>
        <a:p>
          <a:r>
            <a:rPr lang="en-US" dirty="0" smtClean="0"/>
            <a:t>Apparatus Driver/operator</a:t>
          </a:r>
          <a:endParaRPr lang="en-US" dirty="0"/>
        </a:p>
      </dgm:t>
      <dgm:extLst>
        <a:ext uri="{E40237B7-FDA0-4F09-8148-C483321AD2D9}">
          <dgm14:cNvPr xmlns:dgm14="http://schemas.microsoft.com/office/drawing/2010/diagram" id="0" name="" descr="Apparatus Driver/operator&#10;Hazardous materials technician&#10;Rescue technician&#10;Airport firefighter&#10;Wildland firefighter&#10;EMS personnel&#10;"/>
        </a:ext>
      </dgm:extLst>
    </dgm:pt>
    <dgm:pt modelId="{E4304EF4-A741-4440-A1BB-1ED4EF8CF5AE}" type="parTrans" cxnId="{F7F33684-4D16-42CA-8346-28699567F7A3}">
      <dgm:prSet/>
      <dgm:spPr/>
      <dgm:t>
        <a:bodyPr/>
        <a:lstStyle/>
        <a:p>
          <a:endParaRPr lang="en-US"/>
        </a:p>
      </dgm:t>
    </dgm:pt>
    <dgm:pt modelId="{0AB78FEA-56DD-4BDD-B652-4C18D784A30C}" type="sibTrans" cxnId="{F7F33684-4D16-42CA-8346-28699567F7A3}">
      <dgm:prSet/>
      <dgm:spPr/>
      <dgm:t>
        <a:bodyPr/>
        <a:lstStyle/>
        <a:p>
          <a:endParaRPr lang="en-US"/>
        </a:p>
      </dgm:t>
    </dgm:pt>
    <dgm:pt modelId="{4787D497-5A15-4AEC-91CD-1943599DECCC}">
      <dgm:prSet phldrT="[Text]"/>
      <dgm:spPr/>
      <dgm:t>
        <a:bodyPr/>
        <a:lstStyle/>
        <a:p>
          <a:r>
            <a:rPr lang="en-US" dirty="0" smtClean="0"/>
            <a:t>Hazardous materials technician</a:t>
          </a:r>
          <a:endParaRPr lang="en-US" dirty="0"/>
        </a:p>
      </dgm:t>
      <dgm:extLst>
        <a:ext uri="{E40237B7-FDA0-4F09-8148-C483321AD2D9}">
          <dgm14:cNvPr xmlns:dgm14="http://schemas.microsoft.com/office/drawing/2010/diagram" id="0" name="" descr="Apparatus Driver/operator&#10;Hazardous materials technician&#10;Rescue technician&#10;Airport firefighter&#10;Wildland firefighter&#10;EMS personnel&#10;"/>
        </a:ext>
      </dgm:extLst>
    </dgm:pt>
    <dgm:pt modelId="{7DD4F580-1A44-4019-BB9F-9619EB0F017B}" type="parTrans" cxnId="{B636F303-6611-42BA-B246-802D794F6C47}">
      <dgm:prSet/>
      <dgm:spPr/>
      <dgm:t>
        <a:bodyPr/>
        <a:lstStyle/>
        <a:p>
          <a:endParaRPr lang="en-US"/>
        </a:p>
      </dgm:t>
    </dgm:pt>
    <dgm:pt modelId="{89951F26-E42E-4B59-9666-11ADC4D7FF1C}" type="sibTrans" cxnId="{B636F303-6611-42BA-B246-802D794F6C47}">
      <dgm:prSet/>
      <dgm:spPr/>
      <dgm:t>
        <a:bodyPr/>
        <a:lstStyle/>
        <a:p>
          <a:endParaRPr lang="en-US"/>
        </a:p>
      </dgm:t>
    </dgm:pt>
    <dgm:pt modelId="{0A4FFF65-5E76-4314-850C-67D9E83A542A}">
      <dgm:prSet phldrT="[Text]"/>
      <dgm:spPr/>
      <dgm:t>
        <a:bodyPr/>
        <a:lstStyle/>
        <a:p>
          <a:r>
            <a:rPr lang="en-US" dirty="0" smtClean="0"/>
            <a:t>Rescue technician</a:t>
          </a:r>
          <a:endParaRPr lang="en-US" dirty="0"/>
        </a:p>
      </dgm:t>
      <dgm:extLst>
        <a:ext uri="{E40237B7-FDA0-4F09-8148-C483321AD2D9}">
          <dgm14:cNvPr xmlns:dgm14="http://schemas.microsoft.com/office/drawing/2010/diagram" id="0" name="" descr="Apparatus Driver/operator&#10;Hazardous materials technician&#10;Rescue technician&#10;Airport firefighter&#10;Wildland firefighter&#10;EMS personnel&#10;"/>
        </a:ext>
      </dgm:extLst>
    </dgm:pt>
    <dgm:pt modelId="{76C8B54F-82DA-440E-A01F-117EE1E63E0D}" type="parTrans" cxnId="{404858BE-39E0-47AA-B571-6479F0A64215}">
      <dgm:prSet/>
      <dgm:spPr/>
      <dgm:t>
        <a:bodyPr/>
        <a:lstStyle/>
        <a:p>
          <a:endParaRPr lang="en-US"/>
        </a:p>
      </dgm:t>
    </dgm:pt>
    <dgm:pt modelId="{A39DB4BA-F055-417F-B15D-4B0E850B218E}" type="sibTrans" cxnId="{404858BE-39E0-47AA-B571-6479F0A64215}">
      <dgm:prSet/>
      <dgm:spPr/>
      <dgm:t>
        <a:bodyPr/>
        <a:lstStyle/>
        <a:p>
          <a:endParaRPr lang="en-US"/>
        </a:p>
      </dgm:t>
    </dgm:pt>
    <dgm:pt modelId="{AAC71201-9B10-4395-A7A5-55628602CBA9}">
      <dgm:prSet phldrT="[Text]"/>
      <dgm:spPr/>
      <dgm:t>
        <a:bodyPr/>
        <a:lstStyle/>
        <a:p>
          <a:r>
            <a:rPr lang="en-US" dirty="0" smtClean="0"/>
            <a:t>Airport firefighter</a:t>
          </a:r>
          <a:endParaRPr lang="en-US" dirty="0"/>
        </a:p>
      </dgm:t>
      <dgm:extLst>
        <a:ext uri="{E40237B7-FDA0-4F09-8148-C483321AD2D9}">
          <dgm14:cNvPr xmlns:dgm14="http://schemas.microsoft.com/office/drawing/2010/diagram" id="0" name="" descr="Apparatus Driver/operator&#10;Hazardous materials technician&#10;Rescue technician&#10;Airport firefighter&#10;Wildland firefighter&#10;EMS personnel&#10;"/>
        </a:ext>
      </dgm:extLst>
    </dgm:pt>
    <dgm:pt modelId="{AE27D701-1E12-4391-87EA-21B8C15317DE}" type="parTrans" cxnId="{C1D5C2C1-FA91-4C12-8DA8-FB279D855C51}">
      <dgm:prSet/>
      <dgm:spPr/>
      <dgm:t>
        <a:bodyPr/>
        <a:lstStyle/>
        <a:p>
          <a:endParaRPr lang="en-US"/>
        </a:p>
      </dgm:t>
    </dgm:pt>
    <dgm:pt modelId="{8F5BACAD-001D-4E29-B4CF-2CF18D429C63}" type="sibTrans" cxnId="{C1D5C2C1-FA91-4C12-8DA8-FB279D855C51}">
      <dgm:prSet/>
      <dgm:spPr/>
      <dgm:t>
        <a:bodyPr/>
        <a:lstStyle/>
        <a:p>
          <a:endParaRPr lang="en-US"/>
        </a:p>
      </dgm:t>
    </dgm:pt>
    <dgm:pt modelId="{E753D815-F069-42AC-914A-309BE4FE1F0D}">
      <dgm:prSet phldrT="[Text]"/>
      <dgm:spPr/>
      <dgm:t>
        <a:bodyPr/>
        <a:lstStyle/>
        <a:p>
          <a:r>
            <a:rPr lang="en-US" dirty="0" smtClean="0"/>
            <a:t>Wildland firefighter</a:t>
          </a:r>
          <a:endParaRPr lang="en-US" dirty="0"/>
        </a:p>
      </dgm:t>
      <dgm:extLst>
        <a:ext uri="{E40237B7-FDA0-4F09-8148-C483321AD2D9}">
          <dgm14:cNvPr xmlns:dgm14="http://schemas.microsoft.com/office/drawing/2010/diagram" id="0" name="" descr="Apparatus Driver/operator&#10;Hazardous materials technician&#10;Rescue technician&#10;Airport firefighter&#10;Wildland firefighter&#10;EMS personnel&#10;"/>
        </a:ext>
      </dgm:extLst>
    </dgm:pt>
    <dgm:pt modelId="{DD25F29D-CE6D-410D-BDC2-65F33F07F61D}" type="parTrans" cxnId="{D9333E65-0B30-4309-9327-AD012821F87E}">
      <dgm:prSet/>
      <dgm:spPr/>
      <dgm:t>
        <a:bodyPr/>
        <a:lstStyle/>
        <a:p>
          <a:endParaRPr lang="en-US"/>
        </a:p>
      </dgm:t>
    </dgm:pt>
    <dgm:pt modelId="{AFD3C74F-13E5-48B0-92A3-2868CDB27287}" type="sibTrans" cxnId="{D9333E65-0B30-4309-9327-AD012821F87E}">
      <dgm:prSet/>
      <dgm:spPr/>
      <dgm:t>
        <a:bodyPr/>
        <a:lstStyle/>
        <a:p>
          <a:endParaRPr lang="en-US"/>
        </a:p>
      </dgm:t>
    </dgm:pt>
    <dgm:pt modelId="{1EE82896-73EE-4D01-9F8C-0526C6144B29}">
      <dgm:prSet phldrT="[Text]"/>
      <dgm:spPr/>
      <dgm:t>
        <a:bodyPr/>
        <a:lstStyle/>
        <a:p>
          <a:r>
            <a:rPr lang="en-US" dirty="0" smtClean="0"/>
            <a:t>EMS personnel</a:t>
          </a:r>
          <a:endParaRPr lang="en-US" dirty="0"/>
        </a:p>
      </dgm:t>
      <dgm:extLst>
        <a:ext uri="{E40237B7-FDA0-4F09-8148-C483321AD2D9}">
          <dgm14:cNvPr xmlns:dgm14="http://schemas.microsoft.com/office/drawing/2010/diagram" id="0" name="" descr="Apparatus Driver/operator&#10;Hazardous materials technician&#10;Rescue technician&#10;Airport firefighter&#10;Wildland firefighter&#10;EMS personnel&#10;"/>
        </a:ext>
      </dgm:extLst>
    </dgm:pt>
    <dgm:pt modelId="{0F2B6C70-FF58-4F25-A424-16C741ECD837}" type="parTrans" cxnId="{F702EDA7-9893-40D1-95C1-B2A5908AAE72}">
      <dgm:prSet/>
      <dgm:spPr/>
      <dgm:t>
        <a:bodyPr/>
        <a:lstStyle/>
        <a:p>
          <a:endParaRPr lang="en-US"/>
        </a:p>
      </dgm:t>
    </dgm:pt>
    <dgm:pt modelId="{1D14B261-82B8-4345-AFF7-EC86D8669A8C}" type="sibTrans" cxnId="{F702EDA7-9893-40D1-95C1-B2A5908AAE72}">
      <dgm:prSet/>
      <dgm:spPr/>
      <dgm:t>
        <a:bodyPr/>
        <a:lstStyle/>
        <a:p>
          <a:endParaRPr lang="en-US"/>
        </a:p>
      </dgm:t>
    </dgm:pt>
    <dgm:pt modelId="{1B30850B-2F37-46D6-B669-9958CDE9B41E}" type="pres">
      <dgm:prSet presAssocID="{564CEFD8-0795-44BA-9E0B-AEABC6A66B4E}" presName="diagram" presStyleCnt="0">
        <dgm:presLayoutVars>
          <dgm:dir/>
          <dgm:resizeHandles val="exact"/>
        </dgm:presLayoutVars>
      </dgm:prSet>
      <dgm:spPr/>
      <dgm:t>
        <a:bodyPr/>
        <a:lstStyle/>
        <a:p>
          <a:endParaRPr lang="en-US"/>
        </a:p>
      </dgm:t>
    </dgm:pt>
    <dgm:pt modelId="{3381A967-A8EF-40E8-B01C-F48B23C9994B}" type="pres">
      <dgm:prSet presAssocID="{0965A7F1-37D4-4DE3-9D0F-15D58AC43A36}" presName="node" presStyleLbl="node1" presStyleIdx="0" presStyleCnt="6">
        <dgm:presLayoutVars>
          <dgm:bulletEnabled val="1"/>
        </dgm:presLayoutVars>
      </dgm:prSet>
      <dgm:spPr/>
      <dgm:t>
        <a:bodyPr/>
        <a:lstStyle/>
        <a:p>
          <a:endParaRPr lang="en-US"/>
        </a:p>
      </dgm:t>
    </dgm:pt>
    <dgm:pt modelId="{2E71BE4D-7390-40B2-AAC2-7D846C7C462F}" type="pres">
      <dgm:prSet presAssocID="{0AB78FEA-56DD-4BDD-B652-4C18D784A30C}" presName="sibTrans" presStyleCnt="0"/>
      <dgm:spPr/>
    </dgm:pt>
    <dgm:pt modelId="{71AD9E8E-AA38-4FBF-9B1B-667D87CFD53D}" type="pres">
      <dgm:prSet presAssocID="{4787D497-5A15-4AEC-91CD-1943599DECCC}" presName="node" presStyleLbl="node1" presStyleIdx="1" presStyleCnt="6">
        <dgm:presLayoutVars>
          <dgm:bulletEnabled val="1"/>
        </dgm:presLayoutVars>
      </dgm:prSet>
      <dgm:spPr/>
      <dgm:t>
        <a:bodyPr/>
        <a:lstStyle/>
        <a:p>
          <a:endParaRPr lang="en-US"/>
        </a:p>
      </dgm:t>
    </dgm:pt>
    <dgm:pt modelId="{222FB796-E761-477A-A13F-E3B0442570D4}" type="pres">
      <dgm:prSet presAssocID="{89951F26-E42E-4B59-9666-11ADC4D7FF1C}" presName="sibTrans" presStyleCnt="0"/>
      <dgm:spPr/>
    </dgm:pt>
    <dgm:pt modelId="{64FA2007-2645-47EF-8146-A097C3DFD3BF}" type="pres">
      <dgm:prSet presAssocID="{0A4FFF65-5E76-4314-850C-67D9E83A542A}" presName="node" presStyleLbl="node1" presStyleIdx="2" presStyleCnt="6">
        <dgm:presLayoutVars>
          <dgm:bulletEnabled val="1"/>
        </dgm:presLayoutVars>
      </dgm:prSet>
      <dgm:spPr/>
      <dgm:t>
        <a:bodyPr/>
        <a:lstStyle/>
        <a:p>
          <a:endParaRPr lang="en-US"/>
        </a:p>
      </dgm:t>
    </dgm:pt>
    <dgm:pt modelId="{032567F7-721A-4FA3-91E3-9A49CBB9F4D9}" type="pres">
      <dgm:prSet presAssocID="{A39DB4BA-F055-417F-B15D-4B0E850B218E}" presName="sibTrans" presStyleCnt="0"/>
      <dgm:spPr/>
    </dgm:pt>
    <dgm:pt modelId="{4C49E1F2-5D4F-4CB3-A0CF-95F5D5A068E4}" type="pres">
      <dgm:prSet presAssocID="{AAC71201-9B10-4395-A7A5-55628602CBA9}" presName="node" presStyleLbl="node1" presStyleIdx="3" presStyleCnt="6">
        <dgm:presLayoutVars>
          <dgm:bulletEnabled val="1"/>
        </dgm:presLayoutVars>
      </dgm:prSet>
      <dgm:spPr/>
      <dgm:t>
        <a:bodyPr/>
        <a:lstStyle/>
        <a:p>
          <a:endParaRPr lang="en-US"/>
        </a:p>
      </dgm:t>
    </dgm:pt>
    <dgm:pt modelId="{AEA87CD1-3F8F-4DF5-A859-821CB7A36134}" type="pres">
      <dgm:prSet presAssocID="{8F5BACAD-001D-4E29-B4CF-2CF18D429C63}" presName="sibTrans" presStyleCnt="0"/>
      <dgm:spPr/>
    </dgm:pt>
    <dgm:pt modelId="{4705FD9E-A590-4347-8195-3CDE7B92AD54}" type="pres">
      <dgm:prSet presAssocID="{E753D815-F069-42AC-914A-309BE4FE1F0D}" presName="node" presStyleLbl="node1" presStyleIdx="4" presStyleCnt="6">
        <dgm:presLayoutVars>
          <dgm:bulletEnabled val="1"/>
        </dgm:presLayoutVars>
      </dgm:prSet>
      <dgm:spPr/>
      <dgm:t>
        <a:bodyPr/>
        <a:lstStyle/>
        <a:p>
          <a:endParaRPr lang="en-US"/>
        </a:p>
      </dgm:t>
    </dgm:pt>
    <dgm:pt modelId="{4403B85F-014E-47DE-952C-E1F7F853D1BF}" type="pres">
      <dgm:prSet presAssocID="{AFD3C74F-13E5-48B0-92A3-2868CDB27287}" presName="sibTrans" presStyleCnt="0"/>
      <dgm:spPr/>
    </dgm:pt>
    <dgm:pt modelId="{E2BC9C22-7D76-4990-B0B5-929CC97C11E3}" type="pres">
      <dgm:prSet presAssocID="{1EE82896-73EE-4D01-9F8C-0526C6144B29}" presName="node" presStyleLbl="node1" presStyleIdx="5" presStyleCnt="6">
        <dgm:presLayoutVars>
          <dgm:bulletEnabled val="1"/>
        </dgm:presLayoutVars>
      </dgm:prSet>
      <dgm:spPr/>
      <dgm:t>
        <a:bodyPr/>
        <a:lstStyle/>
        <a:p>
          <a:endParaRPr lang="en-US"/>
        </a:p>
      </dgm:t>
    </dgm:pt>
  </dgm:ptLst>
  <dgm:cxnLst>
    <dgm:cxn modelId="{64798CA8-6003-40AF-81BE-FBEA28EE3525}" type="presOf" srcId="{0965A7F1-37D4-4DE3-9D0F-15D58AC43A36}" destId="{3381A967-A8EF-40E8-B01C-F48B23C9994B}" srcOrd="0" destOrd="0" presId="urn:microsoft.com/office/officeart/2005/8/layout/default"/>
    <dgm:cxn modelId="{6931C080-DF89-4297-BE8F-E9A9CB489020}" type="presOf" srcId="{4787D497-5A15-4AEC-91CD-1943599DECCC}" destId="{71AD9E8E-AA38-4FBF-9B1B-667D87CFD53D}" srcOrd="0" destOrd="0" presId="urn:microsoft.com/office/officeart/2005/8/layout/default"/>
    <dgm:cxn modelId="{F702EDA7-9893-40D1-95C1-B2A5908AAE72}" srcId="{564CEFD8-0795-44BA-9E0B-AEABC6A66B4E}" destId="{1EE82896-73EE-4D01-9F8C-0526C6144B29}" srcOrd="5" destOrd="0" parTransId="{0F2B6C70-FF58-4F25-A424-16C741ECD837}" sibTransId="{1D14B261-82B8-4345-AFF7-EC86D8669A8C}"/>
    <dgm:cxn modelId="{404858BE-39E0-47AA-B571-6479F0A64215}" srcId="{564CEFD8-0795-44BA-9E0B-AEABC6A66B4E}" destId="{0A4FFF65-5E76-4314-850C-67D9E83A542A}" srcOrd="2" destOrd="0" parTransId="{76C8B54F-82DA-440E-A01F-117EE1E63E0D}" sibTransId="{A39DB4BA-F055-417F-B15D-4B0E850B218E}"/>
    <dgm:cxn modelId="{A09822BB-975C-4FCF-BFDE-043FA6E0F620}" type="presOf" srcId="{AAC71201-9B10-4395-A7A5-55628602CBA9}" destId="{4C49E1F2-5D4F-4CB3-A0CF-95F5D5A068E4}" srcOrd="0" destOrd="0" presId="urn:microsoft.com/office/officeart/2005/8/layout/default"/>
    <dgm:cxn modelId="{F7F33684-4D16-42CA-8346-28699567F7A3}" srcId="{564CEFD8-0795-44BA-9E0B-AEABC6A66B4E}" destId="{0965A7F1-37D4-4DE3-9D0F-15D58AC43A36}" srcOrd="0" destOrd="0" parTransId="{E4304EF4-A741-4440-A1BB-1ED4EF8CF5AE}" sibTransId="{0AB78FEA-56DD-4BDD-B652-4C18D784A30C}"/>
    <dgm:cxn modelId="{06CD3AAB-3FF0-4DFE-9D4D-A8C141F62CA6}" type="presOf" srcId="{564CEFD8-0795-44BA-9E0B-AEABC6A66B4E}" destId="{1B30850B-2F37-46D6-B669-9958CDE9B41E}" srcOrd="0" destOrd="0" presId="urn:microsoft.com/office/officeart/2005/8/layout/default"/>
    <dgm:cxn modelId="{C1D5C2C1-FA91-4C12-8DA8-FB279D855C51}" srcId="{564CEFD8-0795-44BA-9E0B-AEABC6A66B4E}" destId="{AAC71201-9B10-4395-A7A5-55628602CBA9}" srcOrd="3" destOrd="0" parTransId="{AE27D701-1E12-4391-87EA-21B8C15317DE}" sibTransId="{8F5BACAD-001D-4E29-B4CF-2CF18D429C63}"/>
    <dgm:cxn modelId="{DED8A2B8-EE7A-4F68-907C-A4205CD1CDD0}" type="presOf" srcId="{E753D815-F069-42AC-914A-309BE4FE1F0D}" destId="{4705FD9E-A590-4347-8195-3CDE7B92AD54}" srcOrd="0" destOrd="0" presId="urn:microsoft.com/office/officeart/2005/8/layout/default"/>
    <dgm:cxn modelId="{E217BB38-5252-4A9F-9FC0-B71A58008518}" type="presOf" srcId="{0A4FFF65-5E76-4314-850C-67D9E83A542A}" destId="{64FA2007-2645-47EF-8146-A097C3DFD3BF}" srcOrd="0" destOrd="0" presId="urn:microsoft.com/office/officeart/2005/8/layout/default"/>
    <dgm:cxn modelId="{D9333E65-0B30-4309-9327-AD012821F87E}" srcId="{564CEFD8-0795-44BA-9E0B-AEABC6A66B4E}" destId="{E753D815-F069-42AC-914A-309BE4FE1F0D}" srcOrd="4" destOrd="0" parTransId="{DD25F29D-CE6D-410D-BDC2-65F33F07F61D}" sibTransId="{AFD3C74F-13E5-48B0-92A3-2868CDB27287}"/>
    <dgm:cxn modelId="{B636F303-6611-42BA-B246-802D794F6C47}" srcId="{564CEFD8-0795-44BA-9E0B-AEABC6A66B4E}" destId="{4787D497-5A15-4AEC-91CD-1943599DECCC}" srcOrd="1" destOrd="0" parTransId="{7DD4F580-1A44-4019-BB9F-9619EB0F017B}" sibTransId="{89951F26-E42E-4B59-9666-11ADC4D7FF1C}"/>
    <dgm:cxn modelId="{95BF8AE5-A168-4F1B-9A2F-7AFA3D238DC8}" type="presOf" srcId="{1EE82896-73EE-4D01-9F8C-0526C6144B29}" destId="{E2BC9C22-7D76-4990-B0B5-929CC97C11E3}" srcOrd="0" destOrd="0" presId="urn:microsoft.com/office/officeart/2005/8/layout/default"/>
    <dgm:cxn modelId="{39A4FE0E-4F71-4D3D-842D-3EAC71E7B08A}" type="presParOf" srcId="{1B30850B-2F37-46D6-B669-9958CDE9B41E}" destId="{3381A967-A8EF-40E8-B01C-F48B23C9994B}" srcOrd="0" destOrd="0" presId="urn:microsoft.com/office/officeart/2005/8/layout/default"/>
    <dgm:cxn modelId="{31A48298-D7D7-461A-B491-13F916F7CDA9}" type="presParOf" srcId="{1B30850B-2F37-46D6-B669-9958CDE9B41E}" destId="{2E71BE4D-7390-40B2-AAC2-7D846C7C462F}" srcOrd="1" destOrd="0" presId="urn:microsoft.com/office/officeart/2005/8/layout/default"/>
    <dgm:cxn modelId="{2DDD9FB0-C415-42E3-8F55-F6549F96427E}" type="presParOf" srcId="{1B30850B-2F37-46D6-B669-9958CDE9B41E}" destId="{71AD9E8E-AA38-4FBF-9B1B-667D87CFD53D}" srcOrd="2" destOrd="0" presId="urn:microsoft.com/office/officeart/2005/8/layout/default"/>
    <dgm:cxn modelId="{85DB70FA-B8F9-4DF6-9CC5-8884EDE456ED}" type="presParOf" srcId="{1B30850B-2F37-46D6-B669-9958CDE9B41E}" destId="{222FB796-E761-477A-A13F-E3B0442570D4}" srcOrd="3" destOrd="0" presId="urn:microsoft.com/office/officeart/2005/8/layout/default"/>
    <dgm:cxn modelId="{444C8D53-21A8-4EB8-B957-E9C2F096BACD}" type="presParOf" srcId="{1B30850B-2F37-46D6-B669-9958CDE9B41E}" destId="{64FA2007-2645-47EF-8146-A097C3DFD3BF}" srcOrd="4" destOrd="0" presId="urn:microsoft.com/office/officeart/2005/8/layout/default"/>
    <dgm:cxn modelId="{948690B4-89E4-41AC-8A4B-C6A80A750D1F}" type="presParOf" srcId="{1B30850B-2F37-46D6-B669-9958CDE9B41E}" destId="{032567F7-721A-4FA3-91E3-9A49CBB9F4D9}" srcOrd="5" destOrd="0" presId="urn:microsoft.com/office/officeart/2005/8/layout/default"/>
    <dgm:cxn modelId="{126E4BC5-2310-41D6-B146-A9F27EB2137A}" type="presParOf" srcId="{1B30850B-2F37-46D6-B669-9958CDE9B41E}" destId="{4C49E1F2-5D4F-4CB3-A0CF-95F5D5A068E4}" srcOrd="6" destOrd="0" presId="urn:microsoft.com/office/officeart/2005/8/layout/default"/>
    <dgm:cxn modelId="{3BA99604-CDFF-4BC3-91E8-4200B6B254A4}" type="presParOf" srcId="{1B30850B-2F37-46D6-B669-9958CDE9B41E}" destId="{AEA87CD1-3F8F-4DF5-A859-821CB7A36134}" srcOrd="7" destOrd="0" presId="urn:microsoft.com/office/officeart/2005/8/layout/default"/>
    <dgm:cxn modelId="{AAC066B4-A305-4AFF-90A2-1199246CB8BB}" type="presParOf" srcId="{1B30850B-2F37-46D6-B669-9958CDE9B41E}" destId="{4705FD9E-A590-4347-8195-3CDE7B92AD54}" srcOrd="8" destOrd="0" presId="urn:microsoft.com/office/officeart/2005/8/layout/default"/>
    <dgm:cxn modelId="{8E20C50E-9663-4328-AB7F-317857F9B8FC}" type="presParOf" srcId="{1B30850B-2F37-46D6-B669-9958CDE9B41E}" destId="{4403B85F-014E-47DE-952C-E1F7F853D1BF}" srcOrd="9" destOrd="0" presId="urn:microsoft.com/office/officeart/2005/8/layout/default"/>
    <dgm:cxn modelId="{559A51F7-5125-4F89-BC57-CE6A15CA9585}" type="presParOf" srcId="{1B30850B-2F37-46D6-B669-9958CDE9B41E}" destId="{E2BC9C22-7D76-4990-B0B5-929CC97C11E3}"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554D165-57C5-4500-9782-F4BE8DA3A1B5}" type="doc">
      <dgm:prSet loTypeId="urn:microsoft.com/office/officeart/2005/8/layout/default" loCatId="list" qsTypeId="urn:microsoft.com/office/officeart/2005/8/quickstyle/simple1" qsCatId="simple" csTypeId="urn:microsoft.com/office/officeart/2005/8/colors/accent2_1" csCatId="accent2" phldr="1"/>
      <dgm:spPr/>
      <dgm:t>
        <a:bodyPr/>
        <a:lstStyle/>
        <a:p>
          <a:endParaRPr lang="en-US"/>
        </a:p>
      </dgm:t>
    </dgm:pt>
    <dgm:pt modelId="{7DBFFCD4-A9CF-41B0-8883-581F9FB3B2CD}">
      <dgm:prSet phldrT="[Text]"/>
      <dgm:spPr/>
      <dgm:t>
        <a:bodyPr/>
        <a:lstStyle/>
        <a:p>
          <a:r>
            <a:rPr lang="en-US" dirty="0" smtClean="0"/>
            <a:t>Company officers</a:t>
          </a:r>
          <a:endParaRPr lang="en-US" dirty="0"/>
        </a:p>
      </dgm:t>
      <dgm:extLst>
        <a:ext uri="{E40237B7-FDA0-4F09-8148-C483321AD2D9}">
          <dgm14:cNvPr xmlns:dgm14="http://schemas.microsoft.com/office/drawing/2010/diagram" id="0" name="" descr="Company officers&#10;Incident safety officers&#10;Health and safety officers&#10;District/Battalion chiefs&#10;Assistant/Deputy chiefs&#10;Fire marshals&#10;Fire chief&#10;"/>
        </a:ext>
      </dgm:extLst>
    </dgm:pt>
    <dgm:pt modelId="{DFC0ED37-616C-48B9-A2F8-1B0A9F228F56}" type="parTrans" cxnId="{65CE8B66-8284-4DE5-B75C-74ED34ED9164}">
      <dgm:prSet/>
      <dgm:spPr/>
      <dgm:t>
        <a:bodyPr/>
        <a:lstStyle/>
        <a:p>
          <a:endParaRPr lang="en-US"/>
        </a:p>
      </dgm:t>
    </dgm:pt>
    <dgm:pt modelId="{7717D505-2A82-48FE-B84A-8252D39671CC}" type="sibTrans" cxnId="{65CE8B66-8284-4DE5-B75C-74ED34ED9164}">
      <dgm:prSet/>
      <dgm:spPr/>
      <dgm:t>
        <a:bodyPr/>
        <a:lstStyle/>
        <a:p>
          <a:endParaRPr lang="en-US"/>
        </a:p>
      </dgm:t>
    </dgm:pt>
    <dgm:pt modelId="{2CCEBEC6-AF12-49A9-A1DA-488BCEDA6E9C}">
      <dgm:prSet phldrT="[Text]"/>
      <dgm:spPr/>
      <dgm:t>
        <a:bodyPr/>
        <a:lstStyle/>
        <a:p>
          <a:r>
            <a:rPr lang="en-US" dirty="0" smtClean="0"/>
            <a:t>Incident safety officers</a:t>
          </a:r>
          <a:endParaRPr lang="en-US" dirty="0"/>
        </a:p>
      </dgm:t>
      <dgm:extLst>
        <a:ext uri="{E40237B7-FDA0-4F09-8148-C483321AD2D9}">
          <dgm14:cNvPr xmlns:dgm14="http://schemas.microsoft.com/office/drawing/2010/diagram" id="0" name="" descr="Company officers&#10;Incident safety officers&#10;Health and safety officers&#10;District/Battalion chiefs&#10;Assistant/Deputy chiefs&#10;Fire marshals&#10;Fire chief&#10;"/>
        </a:ext>
      </dgm:extLst>
    </dgm:pt>
    <dgm:pt modelId="{D5AF55F8-94EA-4F91-A456-23BC35910AB0}" type="parTrans" cxnId="{47961226-5F16-4D9E-B19A-AD985E1BA1D5}">
      <dgm:prSet/>
      <dgm:spPr/>
      <dgm:t>
        <a:bodyPr/>
        <a:lstStyle/>
        <a:p>
          <a:endParaRPr lang="en-US"/>
        </a:p>
      </dgm:t>
    </dgm:pt>
    <dgm:pt modelId="{B0D407EE-4AA1-4306-AAB9-430D7C9FC385}" type="sibTrans" cxnId="{47961226-5F16-4D9E-B19A-AD985E1BA1D5}">
      <dgm:prSet/>
      <dgm:spPr/>
      <dgm:t>
        <a:bodyPr/>
        <a:lstStyle/>
        <a:p>
          <a:endParaRPr lang="en-US"/>
        </a:p>
      </dgm:t>
    </dgm:pt>
    <dgm:pt modelId="{422D5A03-5142-411D-817A-C367C8BE75B7}">
      <dgm:prSet phldrT="[Text]"/>
      <dgm:spPr/>
      <dgm:t>
        <a:bodyPr/>
        <a:lstStyle/>
        <a:p>
          <a:r>
            <a:rPr lang="en-US" dirty="0" smtClean="0"/>
            <a:t>Health and safety officers</a:t>
          </a:r>
          <a:endParaRPr lang="en-US" dirty="0"/>
        </a:p>
      </dgm:t>
      <dgm:extLst>
        <a:ext uri="{E40237B7-FDA0-4F09-8148-C483321AD2D9}">
          <dgm14:cNvPr xmlns:dgm14="http://schemas.microsoft.com/office/drawing/2010/diagram" id="0" name="" descr="Company officers&#10;Incident safety officers&#10;Health and safety officers&#10;District/Battalion chiefs&#10;Assistant/Deputy chiefs&#10;Fire marshals&#10;Fire chief&#10;"/>
        </a:ext>
      </dgm:extLst>
    </dgm:pt>
    <dgm:pt modelId="{8AF0BC73-7158-48E7-AC4C-F2492988F9B2}" type="parTrans" cxnId="{1F9E1F32-D201-4791-9B5C-9130728F0CA5}">
      <dgm:prSet/>
      <dgm:spPr/>
      <dgm:t>
        <a:bodyPr/>
        <a:lstStyle/>
        <a:p>
          <a:endParaRPr lang="en-US"/>
        </a:p>
      </dgm:t>
    </dgm:pt>
    <dgm:pt modelId="{5B59BB6C-0FF1-4F09-AC30-11972D56E6D4}" type="sibTrans" cxnId="{1F9E1F32-D201-4791-9B5C-9130728F0CA5}">
      <dgm:prSet/>
      <dgm:spPr/>
      <dgm:t>
        <a:bodyPr/>
        <a:lstStyle/>
        <a:p>
          <a:endParaRPr lang="en-US"/>
        </a:p>
      </dgm:t>
    </dgm:pt>
    <dgm:pt modelId="{BCED97E8-26AF-418F-88E6-D53806C9F0FE}">
      <dgm:prSet phldrT="[Text]"/>
      <dgm:spPr/>
      <dgm:t>
        <a:bodyPr/>
        <a:lstStyle/>
        <a:p>
          <a:r>
            <a:rPr lang="en-US" dirty="0" smtClean="0"/>
            <a:t>District/Battalion chiefs</a:t>
          </a:r>
          <a:endParaRPr lang="en-US" dirty="0"/>
        </a:p>
      </dgm:t>
      <dgm:extLst>
        <a:ext uri="{E40237B7-FDA0-4F09-8148-C483321AD2D9}">
          <dgm14:cNvPr xmlns:dgm14="http://schemas.microsoft.com/office/drawing/2010/diagram" id="0" name="" descr="Company officers&#10;Incident safety officers&#10;Health and safety officers&#10;District/Battalion chiefs&#10;Assistant/Deputy chiefs&#10;Fire marshals&#10;Fire chief&#10;"/>
        </a:ext>
      </dgm:extLst>
    </dgm:pt>
    <dgm:pt modelId="{A79266B5-6459-4E1F-8222-7CBF40548344}" type="parTrans" cxnId="{7D0C9EE8-26FD-455B-A617-5892D6B91F5D}">
      <dgm:prSet/>
      <dgm:spPr/>
      <dgm:t>
        <a:bodyPr/>
        <a:lstStyle/>
        <a:p>
          <a:endParaRPr lang="en-US"/>
        </a:p>
      </dgm:t>
    </dgm:pt>
    <dgm:pt modelId="{B3E58DF4-910D-4773-9827-220BEAE73F38}" type="sibTrans" cxnId="{7D0C9EE8-26FD-455B-A617-5892D6B91F5D}">
      <dgm:prSet/>
      <dgm:spPr/>
      <dgm:t>
        <a:bodyPr/>
        <a:lstStyle/>
        <a:p>
          <a:endParaRPr lang="en-US"/>
        </a:p>
      </dgm:t>
    </dgm:pt>
    <dgm:pt modelId="{16A615D0-91AA-4006-AFAF-09683772DEF7}">
      <dgm:prSet phldrT="[Text]"/>
      <dgm:spPr/>
      <dgm:t>
        <a:bodyPr/>
        <a:lstStyle/>
        <a:p>
          <a:r>
            <a:rPr lang="en-US" dirty="0" smtClean="0"/>
            <a:t>Assistant/Deputy chiefs</a:t>
          </a:r>
          <a:endParaRPr lang="en-US" dirty="0"/>
        </a:p>
      </dgm:t>
      <dgm:extLst>
        <a:ext uri="{E40237B7-FDA0-4F09-8148-C483321AD2D9}">
          <dgm14:cNvPr xmlns:dgm14="http://schemas.microsoft.com/office/drawing/2010/diagram" id="0" name="" descr="Company officers&#10;Incident safety officers&#10;Health and safety officers&#10;District/Battalion chiefs&#10;Assistant/Deputy chiefs&#10;Fire marshals&#10;Fire chief&#10;"/>
        </a:ext>
      </dgm:extLst>
    </dgm:pt>
    <dgm:pt modelId="{2B37C6E0-12D1-4877-9C78-8FC84B654B78}" type="parTrans" cxnId="{7F9BACB5-5E3C-45D5-845B-DB06AE722B82}">
      <dgm:prSet/>
      <dgm:spPr/>
      <dgm:t>
        <a:bodyPr/>
        <a:lstStyle/>
        <a:p>
          <a:endParaRPr lang="en-US"/>
        </a:p>
      </dgm:t>
    </dgm:pt>
    <dgm:pt modelId="{1AF38FA4-E0AD-4838-A7B7-184CBD67D82E}" type="sibTrans" cxnId="{7F9BACB5-5E3C-45D5-845B-DB06AE722B82}">
      <dgm:prSet/>
      <dgm:spPr/>
      <dgm:t>
        <a:bodyPr/>
        <a:lstStyle/>
        <a:p>
          <a:endParaRPr lang="en-US"/>
        </a:p>
      </dgm:t>
    </dgm:pt>
    <dgm:pt modelId="{53076F03-B60B-4CF9-8CF5-B46C2828738B}">
      <dgm:prSet phldrT="[Text]"/>
      <dgm:spPr/>
      <dgm:t>
        <a:bodyPr/>
        <a:lstStyle/>
        <a:p>
          <a:r>
            <a:rPr lang="en-US" dirty="0" smtClean="0"/>
            <a:t>Fire marshals</a:t>
          </a:r>
          <a:endParaRPr lang="en-US" dirty="0"/>
        </a:p>
      </dgm:t>
      <dgm:extLst>
        <a:ext uri="{E40237B7-FDA0-4F09-8148-C483321AD2D9}">
          <dgm14:cNvPr xmlns:dgm14="http://schemas.microsoft.com/office/drawing/2010/diagram" id="0" name="" descr="Company officers&#10;Incident safety officers&#10;Health and safety officers&#10;District/Battalion chiefs&#10;Assistant/Deputy chiefs&#10;Fire marshals&#10;Fire chief&#10;"/>
        </a:ext>
      </dgm:extLst>
    </dgm:pt>
    <dgm:pt modelId="{DD611BF5-2821-4FA0-845B-D894EFE94F77}" type="parTrans" cxnId="{7BA381AB-5C32-4315-95BC-5B055D316873}">
      <dgm:prSet/>
      <dgm:spPr/>
      <dgm:t>
        <a:bodyPr/>
        <a:lstStyle/>
        <a:p>
          <a:endParaRPr lang="en-US"/>
        </a:p>
      </dgm:t>
    </dgm:pt>
    <dgm:pt modelId="{97272F49-323D-450D-A98B-D3E7E1E33953}" type="sibTrans" cxnId="{7BA381AB-5C32-4315-95BC-5B055D316873}">
      <dgm:prSet/>
      <dgm:spPr/>
      <dgm:t>
        <a:bodyPr/>
        <a:lstStyle/>
        <a:p>
          <a:endParaRPr lang="en-US"/>
        </a:p>
      </dgm:t>
    </dgm:pt>
    <dgm:pt modelId="{B9E959EE-7636-4A30-A8FB-316BCE872CAF}">
      <dgm:prSet phldrT="[Text]"/>
      <dgm:spPr/>
      <dgm:t>
        <a:bodyPr/>
        <a:lstStyle/>
        <a:p>
          <a:r>
            <a:rPr lang="en-US" dirty="0" smtClean="0"/>
            <a:t>Fire chief</a:t>
          </a:r>
          <a:endParaRPr lang="en-US" dirty="0"/>
        </a:p>
      </dgm:t>
      <dgm:extLst>
        <a:ext uri="{E40237B7-FDA0-4F09-8148-C483321AD2D9}">
          <dgm14:cNvPr xmlns:dgm14="http://schemas.microsoft.com/office/drawing/2010/diagram" id="0" name="" descr="Company officers&#10;Incident safety officers&#10;Health and safety officers&#10;District/Battalion chiefs&#10;Assistant/Deputy chiefs&#10;Fire marshals&#10;Fire chief&#10;"/>
        </a:ext>
      </dgm:extLst>
    </dgm:pt>
    <dgm:pt modelId="{2E20EAFB-97B5-488D-B336-C1AF64528651}" type="parTrans" cxnId="{F39B6019-D8FF-4F95-933A-12F94AD92669}">
      <dgm:prSet/>
      <dgm:spPr/>
      <dgm:t>
        <a:bodyPr/>
        <a:lstStyle/>
        <a:p>
          <a:endParaRPr lang="en-US"/>
        </a:p>
      </dgm:t>
    </dgm:pt>
    <dgm:pt modelId="{D89BEEDF-6CCD-47FA-BD6C-E307DB08BCF6}" type="sibTrans" cxnId="{F39B6019-D8FF-4F95-933A-12F94AD92669}">
      <dgm:prSet/>
      <dgm:spPr/>
      <dgm:t>
        <a:bodyPr/>
        <a:lstStyle/>
        <a:p>
          <a:endParaRPr lang="en-US"/>
        </a:p>
      </dgm:t>
    </dgm:pt>
    <dgm:pt modelId="{5513D93A-8974-42EB-B1E1-890C06CA897A}" type="pres">
      <dgm:prSet presAssocID="{E554D165-57C5-4500-9782-F4BE8DA3A1B5}" presName="diagram" presStyleCnt="0">
        <dgm:presLayoutVars>
          <dgm:dir/>
          <dgm:resizeHandles val="exact"/>
        </dgm:presLayoutVars>
      </dgm:prSet>
      <dgm:spPr/>
      <dgm:t>
        <a:bodyPr/>
        <a:lstStyle/>
        <a:p>
          <a:endParaRPr lang="en-US"/>
        </a:p>
      </dgm:t>
    </dgm:pt>
    <dgm:pt modelId="{6D571D27-B0A8-4A21-91C1-0256B74A2DAC}" type="pres">
      <dgm:prSet presAssocID="{7DBFFCD4-A9CF-41B0-8883-581F9FB3B2CD}" presName="node" presStyleLbl="node1" presStyleIdx="0" presStyleCnt="7" custScaleX="209745">
        <dgm:presLayoutVars>
          <dgm:bulletEnabled val="1"/>
        </dgm:presLayoutVars>
      </dgm:prSet>
      <dgm:spPr/>
      <dgm:t>
        <a:bodyPr/>
        <a:lstStyle/>
        <a:p>
          <a:endParaRPr lang="en-US"/>
        </a:p>
      </dgm:t>
    </dgm:pt>
    <dgm:pt modelId="{9F4E389E-C5E2-4EA1-BED6-3DA7508B6A98}" type="pres">
      <dgm:prSet presAssocID="{7717D505-2A82-48FE-B84A-8252D39671CC}" presName="sibTrans" presStyleCnt="0"/>
      <dgm:spPr/>
    </dgm:pt>
    <dgm:pt modelId="{901890D8-76FE-4748-90C2-DA6FCA4D2AC1}" type="pres">
      <dgm:prSet presAssocID="{2CCEBEC6-AF12-49A9-A1DA-488BCEDA6E9C}" presName="node" presStyleLbl="node1" presStyleIdx="1" presStyleCnt="7" custScaleX="209745">
        <dgm:presLayoutVars>
          <dgm:bulletEnabled val="1"/>
        </dgm:presLayoutVars>
      </dgm:prSet>
      <dgm:spPr/>
      <dgm:t>
        <a:bodyPr/>
        <a:lstStyle/>
        <a:p>
          <a:endParaRPr lang="en-US"/>
        </a:p>
      </dgm:t>
    </dgm:pt>
    <dgm:pt modelId="{4303D10A-7BA8-4CB8-8EC2-8EC462A1BDBD}" type="pres">
      <dgm:prSet presAssocID="{B0D407EE-4AA1-4306-AAB9-430D7C9FC385}" presName="sibTrans" presStyleCnt="0"/>
      <dgm:spPr/>
    </dgm:pt>
    <dgm:pt modelId="{B2F74705-6311-4DD8-B024-4EE12D8BD852}" type="pres">
      <dgm:prSet presAssocID="{422D5A03-5142-411D-817A-C367C8BE75B7}" presName="node" presStyleLbl="node1" presStyleIdx="2" presStyleCnt="7" custScaleX="209745">
        <dgm:presLayoutVars>
          <dgm:bulletEnabled val="1"/>
        </dgm:presLayoutVars>
      </dgm:prSet>
      <dgm:spPr/>
      <dgm:t>
        <a:bodyPr/>
        <a:lstStyle/>
        <a:p>
          <a:endParaRPr lang="en-US"/>
        </a:p>
      </dgm:t>
    </dgm:pt>
    <dgm:pt modelId="{195E23EF-BE6D-4A4F-B1EB-E73E20CB62FF}" type="pres">
      <dgm:prSet presAssocID="{5B59BB6C-0FF1-4F09-AC30-11972D56E6D4}" presName="sibTrans" presStyleCnt="0"/>
      <dgm:spPr/>
    </dgm:pt>
    <dgm:pt modelId="{F5DDC777-DABE-4544-AEF1-C67923DF5B0D}" type="pres">
      <dgm:prSet presAssocID="{BCED97E8-26AF-418F-88E6-D53806C9F0FE}" presName="node" presStyleLbl="node1" presStyleIdx="3" presStyleCnt="7" custScaleX="209745">
        <dgm:presLayoutVars>
          <dgm:bulletEnabled val="1"/>
        </dgm:presLayoutVars>
      </dgm:prSet>
      <dgm:spPr/>
      <dgm:t>
        <a:bodyPr/>
        <a:lstStyle/>
        <a:p>
          <a:endParaRPr lang="en-US"/>
        </a:p>
      </dgm:t>
    </dgm:pt>
    <dgm:pt modelId="{C1F59A0B-9532-426F-8AB3-5DC7F6C99649}" type="pres">
      <dgm:prSet presAssocID="{B3E58DF4-910D-4773-9827-220BEAE73F38}" presName="sibTrans" presStyleCnt="0"/>
      <dgm:spPr/>
    </dgm:pt>
    <dgm:pt modelId="{7D1FA54D-FFC5-43BD-8001-7E951D6F56AE}" type="pres">
      <dgm:prSet presAssocID="{16A615D0-91AA-4006-AFAF-09683772DEF7}" presName="node" presStyleLbl="node1" presStyleIdx="4" presStyleCnt="7" custScaleX="209745">
        <dgm:presLayoutVars>
          <dgm:bulletEnabled val="1"/>
        </dgm:presLayoutVars>
      </dgm:prSet>
      <dgm:spPr/>
      <dgm:t>
        <a:bodyPr/>
        <a:lstStyle/>
        <a:p>
          <a:endParaRPr lang="en-US"/>
        </a:p>
      </dgm:t>
    </dgm:pt>
    <dgm:pt modelId="{A5EA1852-3463-42CE-9822-717C93871F84}" type="pres">
      <dgm:prSet presAssocID="{1AF38FA4-E0AD-4838-A7B7-184CBD67D82E}" presName="sibTrans" presStyleCnt="0"/>
      <dgm:spPr/>
    </dgm:pt>
    <dgm:pt modelId="{3CD61661-1ADC-4BD2-94C2-4642F8E3CE96}" type="pres">
      <dgm:prSet presAssocID="{53076F03-B60B-4CF9-8CF5-B46C2828738B}" presName="node" presStyleLbl="node1" presStyleIdx="5" presStyleCnt="7" custScaleX="209745">
        <dgm:presLayoutVars>
          <dgm:bulletEnabled val="1"/>
        </dgm:presLayoutVars>
      </dgm:prSet>
      <dgm:spPr/>
      <dgm:t>
        <a:bodyPr/>
        <a:lstStyle/>
        <a:p>
          <a:endParaRPr lang="en-US"/>
        </a:p>
      </dgm:t>
    </dgm:pt>
    <dgm:pt modelId="{B5B04FD8-95B5-4386-BC9B-478317DD11CA}" type="pres">
      <dgm:prSet presAssocID="{97272F49-323D-450D-A98B-D3E7E1E33953}" presName="sibTrans" presStyleCnt="0"/>
      <dgm:spPr/>
    </dgm:pt>
    <dgm:pt modelId="{278EF8D8-6D0F-4F64-810B-D412160247A5}" type="pres">
      <dgm:prSet presAssocID="{B9E959EE-7636-4A30-A8FB-316BCE872CAF}" presName="node" presStyleLbl="node1" presStyleIdx="6" presStyleCnt="7" custScaleX="209745">
        <dgm:presLayoutVars>
          <dgm:bulletEnabled val="1"/>
        </dgm:presLayoutVars>
      </dgm:prSet>
      <dgm:spPr/>
      <dgm:t>
        <a:bodyPr/>
        <a:lstStyle/>
        <a:p>
          <a:endParaRPr lang="en-US"/>
        </a:p>
      </dgm:t>
    </dgm:pt>
  </dgm:ptLst>
  <dgm:cxnLst>
    <dgm:cxn modelId="{20556ED6-5A16-4FE7-8C9C-3E8A9BB69463}" type="presOf" srcId="{7DBFFCD4-A9CF-41B0-8883-581F9FB3B2CD}" destId="{6D571D27-B0A8-4A21-91C1-0256B74A2DAC}" srcOrd="0" destOrd="0" presId="urn:microsoft.com/office/officeart/2005/8/layout/default"/>
    <dgm:cxn modelId="{7F9BACB5-5E3C-45D5-845B-DB06AE722B82}" srcId="{E554D165-57C5-4500-9782-F4BE8DA3A1B5}" destId="{16A615D0-91AA-4006-AFAF-09683772DEF7}" srcOrd="4" destOrd="0" parTransId="{2B37C6E0-12D1-4877-9C78-8FC84B654B78}" sibTransId="{1AF38FA4-E0AD-4838-A7B7-184CBD67D82E}"/>
    <dgm:cxn modelId="{47961226-5F16-4D9E-B19A-AD985E1BA1D5}" srcId="{E554D165-57C5-4500-9782-F4BE8DA3A1B5}" destId="{2CCEBEC6-AF12-49A9-A1DA-488BCEDA6E9C}" srcOrd="1" destOrd="0" parTransId="{D5AF55F8-94EA-4F91-A456-23BC35910AB0}" sibTransId="{B0D407EE-4AA1-4306-AAB9-430D7C9FC385}"/>
    <dgm:cxn modelId="{7D0C9EE8-26FD-455B-A617-5892D6B91F5D}" srcId="{E554D165-57C5-4500-9782-F4BE8DA3A1B5}" destId="{BCED97E8-26AF-418F-88E6-D53806C9F0FE}" srcOrd="3" destOrd="0" parTransId="{A79266B5-6459-4E1F-8222-7CBF40548344}" sibTransId="{B3E58DF4-910D-4773-9827-220BEAE73F38}"/>
    <dgm:cxn modelId="{F8746091-7935-4497-A9EF-7F46FE3D46F4}" type="presOf" srcId="{2CCEBEC6-AF12-49A9-A1DA-488BCEDA6E9C}" destId="{901890D8-76FE-4748-90C2-DA6FCA4D2AC1}" srcOrd="0" destOrd="0" presId="urn:microsoft.com/office/officeart/2005/8/layout/default"/>
    <dgm:cxn modelId="{7BA381AB-5C32-4315-95BC-5B055D316873}" srcId="{E554D165-57C5-4500-9782-F4BE8DA3A1B5}" destId="{53076F03-B60B-4CF9-8CF5-B46C2828738B}" srcOrd="5" destOrd="0" parTransId="{DD611BF5-2821-4FA0-845B-D894EFE94F77}" sibTransId="{97272F49-323D-450D-A98B-D3E7E1E33953}"/>
    <dgm:cxn modelId="{77AFFFB0-4AED-4BD2-A407-250E305739E9}" type="presOf" srcId="{422D5A03-5142-411D-817A-C367C8BE75B7}" destId="{B2F74705-6311-4DD8-B024-4EE12D8BD852}" srcOrd="0" destOrd="0" presId="urn:microsoft.com/office/officeart/2005/8/layout/default"/>
    <dgm:cxn modelId="{5DCE9ECC-EE61-4B61-9338-C0A3B4F3F925}" type="presOf" srcId="{E554D165-57C5-4500-9782-F4BE8DA3A1B5}" destId="{5513D93A-8974-42EB-B1E1-890C06CA897A}" srcOrd="0" destOrd="0" presId="urn:microsoft.com/office/officeart/2005/8/layout/default"/>
    <dgm:cxn modelId="{F39B6019-D8FF-4F95-933A-12F94AD92669}" srcId="{E554D165-57C5-4500-9782-F4BE8DA3A1B5}" destId="{B9E959EE-7636-4A30-A8FB-316BCE872CAF}" srcOrd="6" destOrd="0" parTransId="{2E20EAFB-97B5-488D-B336-C1AF64528651}" sibTransId="{D89BEEDF-6CCD-47FA-BD6C-E307DB08BCF6}"/>
    <dgm:cxn modelId="{715EC13B-0153-4929-A5FC-95BA1D394C13}" type="presOf" srcId="{BCED97E8-26AF-418F-88E6-D53806C9F0FE}" destId="{F5DDC777-DABE-4544-AEF1-C67923DF5B0D}" srcOrd="0" destOrd="0" presId="urn:microsoft.com/office/officeart/2005/8/layout/default"/>
    <dgm:cxn modelId="{1F9E1F32-D201-4791-9B5C-9130728F0CA5}" srcId="{E554D165-57C5-4500-9782-F4BE8DA3A1B5}" destId="{422D5A03-5142-411D-817A-C367C8BE75B7}" srcOrd="2" destOrd="0" parTransId="{8AF0BC73-7158-48E7-AC4C-F2492988F9B2}" sibTransId="{5B59BB6C-0FF1-4F09-AC30-11972D56E6D4}"/>
    <dgm:cxn modelId="{D78DFECA-3922-4E94-89DA-9152DB9D6B06}" type="presOf" srcId="{53076F03-B60B-4CF9-8CF5-B46C2828738B}" destId="{3CD61661-1ADC-4BD2-94C2-4642F8E3CE96}" srcOrd="0" destOrd="0" presId="urn:microsoft.com/office/officeart/2005/8/layout/default"/>
    <dgm:cxn modelId="{1189B820-44EB-46EF-A142-3DA267C5101C}" type="presOf" srcId="{B9E959EE-7636-4A30-A8FB-316BCE872CAF}" destId="{278EF8D8-6D0F-4F64-810B-D412160247A5}" srcOrd="0" destOrd="0" presId="urn:microsoft.com/office/officeart/2005/8/layout/default"/>
    <dgm:cxn modelId="{DBEC234D-88B4-4ACA-9528-0AEE7BBD8E95}" type="presOf" srcId="{16A615D0-91AA-4006-AFAF-09683772DEF7}" destId="{7D1FA54D-FFC5-43BD-8001-7E951D6F56AE}" srcOrd="0" destOrd="0" presId="urn:microsoft.com/office/officeart/2005/8/layout/default"/>
    <dgm:cxn modelId="{65CE8B66-8284-4DE5-B75C-74ED34ED9164}" srcId="{E554D165-57C5-4500-9782-F4BE8DA3A1B5}" destId="{7DBFFCD4-A9CF-41B0-8883-581F9FB3B2CD}" srcOrd="0" destOrd="0" parTransId="{DFC0ED37-616C-48B9-A2F8-1B0A9F228F56}" sibTransId="{7717D505-2A82-48FE-B84A-8252D39671CC}"/>
    <dgm:cxn modelId="{60BA0614-3DCF-407A-A1CB-D1F20D5E00BA}" type="presParOf" srcId="{5513D93A-8974-42EB-B1E1-890C06CA897A}" destId="{6D571D27-B0A8-4A21-91C1-0256B74A2DAC}" srcOrd="0" destOrd="0" presId="urn:microsoft.com/office/officeart/2005/8/layout/default"/>
    <dgm:cxn modelId="{45DB200D-E4D5-45A0-8F9B-BD2D2F2F2867}" type="presParOf" srcId="{5513D93A-8974-42EB-B1E1-890C06CA897A}" destId="{9F4E389E-C5E2-4EA1-BED6-3DA7508B6A98}" srcOrd="1" destOrd="0" presId="urn:microsoft.com/office/officeart/2005/8/layout/default"/>
    <dgm:cxn modelId="{139D934E-C1FB-43B3-AFCC-E27FAFD00D32}" type="presParOf" srcId="{5513D93A-8974-42EB-B1E1-890C06CA897A}" destId="{901890D8-76FE-4748-90C2-DA6FCA4D2AC1}" srcOrd="2" destOrd="0" presId="urn:microsoft.com/office/officeart/2005/8/layout/default"/>
    <dgm:cxn modelId="{14262BA9-A037-4BD3-A384-F73DDB96ED0D}" type="presParOf" srcId="{5513D93A-8974-42EB-B1E1-890C06CA897A}" destId="{4303D10A-7BA8-4CB8-8EC2-8EC462A1BDBD}" srcOrd="3" destOrd="0" presId="urn:microsoft.com/office/officeart/2005/8/layout/default"/>
    <dgm:cxn modelId="{06E2693F-58A6-431B-B969-247E07D18031}" type="presParOf" srcId="{5513D93A-8974-42EB-B1E1-890C06CA897A}" destId="{B2F74705-6311-4DD8-B024-4EE12D8BD852}" srcOrd="4" destOrd="0" presId="urn:microsoft.com/office/officeart/2005/8/layout/default"/>
    <dgm:cxn modelId="{61EA6782-33B8-4266-9848-5CE623B486FE}" type="presParOf" srcId="{5513D93A-8974-42EB-B1E1-890C06CA897A}" destId="{195E23EF-BE6D-4A4F-B1EB-E73E20CB62FF}" srcOrd="5" destOrd="0" presId="urn:microsoft.com/office/officeart/2005/8/layout/default"/>
    <dgm:cxn modelId="{BB2D6935-F99D-4E84-B50E-EB00235CEB72}" type="presParOf" srcId="{5513D93A-8974-42EB-B1E1-890C06CA897A}" destId="{F5DDC777-DABE-4544-AEF1-C67923DF5B0D}" srcOrd="6" destOrd="0" presId="urn:microsoft.com/office/officeart/2005/8/layout/default"/>
    <dgm:cxn modelId="{9708D1CF-EDE9-4459-9EF5-57F44D190494}" type="presParOf" srcId="{5513D93A-8974-42EB-B1E1-890C06CA897A}" destId="{C1F59A0B-9532-426F-8AB3-5DC7F6C99649}" srcOrd="7" destOrd="0" presId="urn:microsoft.com/office/officeart/2005/8/layout/default"/>
    <dgm:cxn modelId="{41A12AC2-CEE2-45F6-A05D-21AA66952AB1}" type="presParOf" srcId="{5513D93A-8974-42EB-B1E1-890C06CA897A}" destId="{7D1FA54D-FFC5-43BD-8001-7E951D6F56AE}" srcOrd="8" destOrd="0" presId="urn:microsoft.com/office/officeart/2005/8/layout/default"/>
    <dgm:cxn modelId="{B97A7ABF-46C5-413A-ACF6-0A3FFD7B54A4}" type="presParOf" srcId="{5513D93A-8974-42EB-B1E1-890C06CA897A}" destId="{A5EA1852-3463-42CE-9822-717C93871F84}" srcOrd="9" destOrd="0" presId="urn:microsoft.com/office/officeart/2005/8/layout/default"/>
    <dgm:cxn modelId="{F7A23376-87DE-4A32-BA9A-65460AF9AFAB}" type="presParOf" srcId="{5513D93A-8974-42EB-B1E1-890C06CA897A}" destId="{3CD61661-1ADC-4BD2-94C2-4642F8E3CE96}" srcOrd="10" destOrd="0" presId="urn:microsoft.com/office/officeart/2005/8/layout/default"/>
    <dgm:cxn modelId="{D9905F14-DD78-445B-A5FD-CDFFA486F611}" type="presParOf" srcId="{5513D93A-8974-42EB-B1E1-890C06CA897A}" destId="{B5B04FD8-95B5-4386-BC9B-478317DD11CA}" srcOrd="11" destOrd="0" presId="urn:microsoft.com/office/officeart/2005/8/layout/default"/>
    <dgm:cxn modelId="{51AEEC0F-43C6-4B72-ABE2-629E6A7DA6B4}" type="presParOf" srcId="{5513D93A-8974-42EB-B1E1-890C06CA897A}" destId="{278EF8D8-6D0F-4F64-810B-D412160247A5}"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C58482-7A61-4351-B0C6-06852B590431}" type="doc">
      <dgm:prSet loTypeId="urn:microsoft.com/office/officeart/2005/8/layout/arrow6" loCatId="relationship" qsTypeId="urn:microsoft.com/office/officeart/2005/8/quickstyle/simple1" qsCatId="simple" csTypeId="urn:microsoft.com/office/officeart/2005/8/colors/accent2_2" csCatId="accent2" phldr="1"/>
      <dgm:spPr/>
      <dgm:t>
        <a:bodyPr/>
        <a:lstStyle/>
        <a:p>
          <a:endParaRPr lang="en-US"/>
        </a:p>
      </dgm:t>
    </dgm:pt>
    <dgm:pt modelId="{51743DC8-E2A3-4385-8B14-5E00889441CC}">
      <dgm:prSet phldrT="[Text]"/>
      <dgm:spPr/>
      <dgm:t>
        <a:bodyPr/>
        <a:lstStyle/>
        <a:p>
          <a:r>
            <a:rPr lang="en-US" dirty="0" smtClean="0">
              <a:solidFill>
                <a:schemeClr val="tx1"/>
              </a:solidFill>
            </a:rPr>
            <a:t>Different communities require different services</a:t>
          </a:r>
          <a:endParaRPr lang="en-US" dirty="0">
            <a:solidFill>
              <a:schemeClr val="tx1"/>
            </a:solidFill>
          </a:endParaRPr>
        </a:p>
      </dgm:t>
    </dgm:pt>
    <dgm:pt modelId="{6BF66100-2E86-42EE-930A-360AC0B70728}" type="parTrans" cxnId="{188DC05A-B576-4F75-B1E2-6843983A3CAC}">
      <dgm:prSet/>
      <dgm:spPr/>
      <dgm:t>
        <a:bodyPr/>
        <a:lstStyle/>
        <a:p>
          <a:endParaRPr lang="en-US"/>
        </a:p>
      </dgm:t>
    </dgm:pt>
    <dgm:pt modelId="{FDEBE717-CED5-40CA-B45A-F8129D113175}" type="sibTrans" cxnId="{188DC05A-B576-4F75-B1E2-6843983A3CAC}">
      <dgm:prSet/>
      <dgm:spPr/>
      <dgm:t>
        <a:bodyPr/>
        <a:lstStyle/>
        <a:p>
          <a:endParaRPr lang="en-US"/>
        </a:p>
      </dgm:t>
    </dgm:pt>
    <dgm:pt modelId="{37155CCE-564F-4570-91F8-3B57FF5B9C2C}">
      <dgm:prSet phldrT="[Text]"/>
      <dgm:spPr/>
      <dgm:t>
        <a:bodyPr/>
        <a:lstStyle/>
        <a:p>
          <a:r>
            <a:rPr lang="en-US" dirty="0" smtClean="0">
              <a:solidFill>
                <a:schemeClr val="tx1"/>
              </a:solidFill>
            </a:rPr>
            <a:t>Vary among cities, states/provinces, regions</a:t>
          </a:r>
          <a:endParaRPr lang="en-US" dirty="0">
            <a:solidFill>
              <a:schemeClr val="tx1"/>
            </a:solidFill>
          </a:endParaRPr>
        </a:p>
      </dgm:t>
    </dgm:pt>
    <dgm:pt modelId="{9127885F-50DC-481F-9A0D-60156F8E26C5}" type="parTrans" cxnId="{44DAEA80-96E4-4838-9F68-7F52D9966079}">
      <dgm:prSet/>
      <dgm:spPr/>
      <dgm:t>
        <a:bodyPr/>
        <a:lstStyle/>
        <a:p>
          <a:endParaRPr lang="en-US"/>
        </a:p>
      </dgm:t>
    </dgm:pt>
    <dgm:pt modelId="{2BFF923B-A72E-45F3-A698-559AB0D094F6}" type="sibTrans" cxnId="{44DAEA80-96E4-4838-9F68-7F52D9966079}">
      <dgm:prSet/>
      <dgm:spPr/>
      <dgm:t>
        <a:bodyPr/>
        <a:lstStyle/>
        <a:p>
          <a:endParaRPr lang="en-US"/>
        </a:p>
      </dgm:t>
    </dgm:pt>
    <dgm:pt modelId="{E4F79DB0-E75F-451E-932A-7B4FF67F6205}" type="pres">
      <dgm:prSet presAssocID="{9BC58482-7A61-4351-B0C6-06852B590431}" presName="compositeShape" presStyleCnt="0">
        <dgm:presLayoutVars>
          <dgm:chMax val="2"/>
          <dgm:dir/>
          <dgm:resizeHandles val="exact"/>
        </dgm:presLayoutVars>
      </dgm:prSet>
      <dgm:spPr/>
      <dgm:t>
        <a:bodyPr/>
        <a:lstStyle/>
        <a:p>
          <a:endParaRPr lang="en-US"/>
        </a:p>
      </dgm:t>
    </dgm:pt>
    <dgm:pt modelId="{C1D0033B-0747-4D5C-972D-31023384105D}" type="pres">
      <dgm:prSet presAssocID="{9BC58482-7A61-4351-B0C6-06852B590431}" presName="ribbon" presStyleLbl="node1" presStyleIdx="0" presStyleCnt="1" custScaleX="100000"/>
      <dgm:spPr>
        <a:solidFill>
          <a:schemeClr val="accent2">
            <a:lumMod val="20000"/>
            <a:lumOff val="80000"/>
          </a:schemeClr>
        </a:solidFill>
      </dgm:spPr>
    </dgm:pt>
    <dgm:pt modelId="{E32BE908-A33F-4F47-BE77-22CB01B6D334}" type="pres">
      <dgm:prSet presAssocID="{9BC58482-7A61-4351-B0C6-06852B590431}" presName="leftArrowText" presStyleLbl="node1" presStyleIdx="0" presStyleCnt="1">
        <dgm:presLayoutVars>
          <dgm:chMax val="0"/>
          <dgm:bulletEnabled val="1"/>
        </dgm:presLayoutVars>
      </dgm:prSet>
      <dgm:spPr/>
      <dgm:t>
        <a:bodyPr/>
        <a:lstStyle/>
        <a:p>
          <a:endParaRPr lang="en-US"/>
        </a:p>
      </dgm:t>
    </dgm:pt>
    <dgm:pt modelId="{A6CB7D00-ABE3-48D5-80EE-DFB049BD0D93}" type="pres">
      <dgm:prSet presAssocID="{9BC58482-7A61-4351-B0C6-06852B590431}" presName="rightArrowText" presStyleLbl="node1" presStyleIdx="0" presStyleCnt="1">
        <dgm:presLayoutVars>
          <dgm:chMax val="0"/>
          <dgm:bulletEnabled val="1"/>
        </dgm:presLayoutVars>
      </dgm:prSet>
      <dgm:spPr/>
      <dgm:t>
        <a:bodyPr/>
        <a:lstStyle/>
        <a:p>
          <a:endParaRPr lang="en-US"/>
        </a:p>
      </dgm:t>
    </dgm:pt>
  </dgm:ptLst>
  <dgm:cxnLst>
    <dgm:cxn modelId="{44DAEA80-96E4-4838-9F68-7F52D9966079}" srcId="{9BC58482-7A61-4351-B0C6-06852B590431}" destId="{37155CCE-564F-4570-91F8-3B57FF5B9C2C}" srcOrd="1" destOrd="0" parTransId="{9127885F-50DC-481F-9A0D-60156F8E26C5}" sibTransId="{2BFF923B-A72E-45F3-A698-559AB0D094F6}"/>
    <dgm:cxn modelId="{188DC05A-B576-4F75-B1E2-6843983A3CAC}" srcId="{9BC58482-7A61-4351-B0C6-06852B590431}" destId="{51743DC8-E2A3-4385-8B14-5E00889441CC}" srcOrd="0" destOrd="0" parTransId="{6BF66100-2E86-42EE-930A-360AC0B70728}" sibTransId="{FDEBE717-CED5-40CA-B45A-F8129D113175}"/>
    <dgm:cxn modelId="{BDB9DFFC-68DF-482C-833A-51D2079421AC}" type="presOf" srcId="{37155CCE-564F-4570-91F8-3B57FF5B9C2C}" destId="{A6CB7D00-ABE3-48D5-80EE-DFB049BD0D93}" srcOrd="0" destOrd="0" presId="urn:microsoft.com/office/officeart/2005/8/layout/arrow6"/>
    <dgm:cxn modelId="{0D89491A-372D-4111-8EB2-653AF628CB72}" type="presOf" srcId="{9BC58482-7A61-4351-B0C6-06852B590431}" destId="{E4F79DB0-E75F-451E-932A-7B4FF67F6205}" srcOrd="0" destOrd="0" presId="urn:microsoft.com/office/officeart/2005/8/layout/arrow6"/>
    <dgm:cxn modelId="{8F885CFA-245E-4A1A-8556-D92CBD44175D}" type="presOf" srcId="{51743DC8-E2A3-4385-8B14-5E00889441CC}" destId="{E32BE908-A33F-4F47-BE77-22CB01B6D334}" srcOrd="0" destOrd="0" presId="urn:microsoft.com/office/officeart/2005/8/layout/arrow6"/>
    <dgm:cxn modelId="{FC2FD32C-2537-4099-B49D-9000A288B025}" type="presParOf" srcId="{E4F79DB0-E75F-451E-932A-7B4FF67F6205}" destId="{C1D0033B-0747-4D5C-972D-31023384105D}" srcOrd="0" destOrd="0" presId="urn:microsoft.com/office/officeart/2005/8/layout/arrow6"/>
    <dgm:cxn modelId="{3AD3AF7B-5C42-42D4-8BB1-F16575ACF731}" type="presParOf" srcId="{E4F79DB0-E75F-451E-932A-7B4FF67F6205}" destId="{E32BE908-A33F-4F47-BE77-22CB01B6D334}" srcOrd="1" destOrd="0" presId="urn:microsoft.com/office/officeart/2005/8/layout/arrow6"/>
    <dgm:cxn modelId="{31723AD0-39DE-43A9-AB74-285E133BFFAA}" type="presParOf" srcId="{E4F79DB0-E75F-451E-932A-7B4FF67F6205}" destId="{A6CB7D00-ABE3-48D5-80EE-DFB049BD0D93}" srcOrd="2" destOrd="0" presId="urn:microsoft.com/office/officeart/2005/8/layout/arrow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B3027DD-69A7-46CB-9D99-BF9465825B9D}" type="doc">
      <dgm:prSet loTypeId="urn:microsoft.com/office/officeart/2005/8/layout/vList2" loCatId="list" qsTypeId="urn:microsoft.com/office/officeart/2005/8/quickstyle/simple1" qsCatId="simple" csTypeId="urn:microsoft.com/office/officeart/2005/8/colors/accent2_5" csCatId="accent2" phldr="1"/>
      <dgm:spPr/>
      <dgm:t>
        <a:bodyPr/>
        <a:lstStyle/>
        <a:p>
          <a:endParaRPr lang="en-US"/>
        </a:p>
      </dgm:t>
    </dgm:pt>
    <dgm:pt modelId="{089A8107-24CA-40AC-8830-D4FFAB2F4A27}">
      <dgm:prSet phldrT="[Text]"/>
      <dgm:spPr/>
      <dgm:t>
        <a:bodyPr/>
        <a:lstStyle/>
        <a:p>
          <a:r>
            <a:rPr lang="en-US" dirty="0" smtClean="0"/>
            <a:t>Deals with the public</a:t>
          </a:r>
          <a:endParaRPr lang="en-US" dirty="0"/>
        </a:p>
      </dgm:t>
      <dgm:extLst>
        <a:ext uri="{E40237B7-FDA0-4F09-8148-C483321AD2D9}">
          <dgm14:cNvPr xmlns:dgm14="http://schemas.microsoft.com/office/drawing/2010/diagram" id="0" name="" descr="Deals with the public&#10; Building inspections&#10; Code enforcement&#10; Plans review&#10; Community risk reduction (CRR)&#10;Headed by chief officer or designated role&#10;"/>
        </a:ext>
      </dgm:extLst>
    </dgm:pt>
    <dgm:pt modelId="{E2D18C99-AFB7-4971-9871-CE46511861E8}" type="parTrans" cxnId="{89E7505F-5DDF-4581-A865-6957A034C64F}">
      <dgm:prSet/>
      <dgm:spPr/>
      <dgm:t>
        <a:bodyPr/>
        <a:lstStyle/>
        <a:p>
          <a:endParaRPr lang="en-US"/>
        </a:p>
      </dgm:t>
    </dgm:pt>
    <dgm:pt modelId="{E8619FDE-3BA8-4081-A52C-54F89B2DB735}" type="sibTrans" cxnId="{89E7505F-5DDF-4581-A865-6957A034C64F}">
      <dgm:prSet/>
      <dgm:spPr/>
      <dgm:t>
        <a:bodyPr/>
        <a:lstStyle/>
        <a:p>
          <a:endParaRPr lang="en-US"/>
        </a:p>
      </dgm:t>
    </dgm:pt>
    <dgm:pt modelId="{C183CC9F-7BA6-4635-9838-B9CF231994E8}">
      <dgm:prSet phldrT="[Text]"/>
      <dgm:spPr/>
      <dgm:t>
        <a:bodyPr/>
        <a:lstStyle/>
        <a:p>
          <a:r>
            <a:rPr lang="en-US" dirty="0" smtClean="0"/>
            <a:t>Headed by chief officer or designated role</a:t>
          </a:r>
          <a:endParaRPr lang="en-US" dirty="0"/>
        </a:p>
      </dgm:t>
      <dgm:extLst>
        <a:ext uri="{E40237B7-FDA0-4F09-8148-C483321AD2D9}">
          <dgm14:cNvPr xmlns:dgm14="http://schemas.microsoft.com/office/drawing/2010/diagram" id="0" name="" descr="Deals with the public&#10; Building inspections&#10; Code enforcement&#10; Plans review&#10; Community risk reduction (CRR)&#10;Headed by chief officer or designated role&#10;"/>
        </a:ext>
      </dgm:extLst>
    </dgm:pt>
    <dgm:pt modelId="{44F975E7-D310-4A88-B714-4E2C24D2EF91}" type="parTrans" cxnId="{5AE55AA6-4AD6-4E01-A0B9-AC31A238FD89}">
      <dgm:prSet/>
      <dgm:spPr/>
      <dgm:t>
        <a:bodyPr/>
        <a:lstStyle/>
        <a:p>
          <a:endParaRPr lang="en-US"/>
        </a:p>
      </dgm:t>
    </dgm:pt>
    <dgm:pt modelId="{83F03D31-34C5-49CA-9080-667F3E12C8E7}" type="sibTrans" cxnId="{5AE55AA6-4AD6-4E01-A0B9-AC31A238FD89}">
      <dgm:prSet/>
      <dgm:spPr/>
      <dgm:t>
        <a:bodyPr/>
        <a:lstStyle/>
        <a:p>
          <a:endParaRPr lang="en-US"/>
        </a:p>
      </dgm:t>
    </dgm:pt>
    <dgm:pt modelId="{4946E9DE-A1C2-47DB-9FF8-A43E3BCC4381}">
      <dgm:prSet phldrT="[Text]"/>
      <dgm:spPr/>
      <dgm:t>
        <a:bodyPr/>
        <a:lstStyle/>
        <a:p>
          <a:r>
            <a:rPr lang="en-US" dirty="0" smtClean="0"/>
            <a:t>Building inspections</a:t>
          </a:r>
          <a:endParaRPr lang="en-US" dirty="0"/>
        </a:p>
      </dgm:t>
      <dgm:extLst>
        <a:ext uri="{E40237B7-FDA0-4F09-8148-C483321AD2D9}">
          <dgm14:cNvPr xmlns:dgm14="http://schemas.microsoft.com/office/drawing/2010/diagram" id="0" name="" descr="Deals with the public&#10; Building inspections&#10; Code enforcement&#10; Plans review&#10; Community risk reduction (CRR)&#10;Headed by chief officer or designated role&#10;"/>
        </a:ext>
      </dgm:extLst>
    </dgm:pt>
    <dgm:pt modelId="{3A8A2CA7-AD8B-46EA-88B4-75D9F7D57BA9}" type="parTrans" cxnId="{FD9D8A63-6EAE-4CCD-A363-016315C7256F}">
      <dgm:prSet/>
      <dgm:spPr/>
      <dgm:t>
        <a:bodyPr/>
        <a:lstStyle/>
        <a:p>
          <a:endParaRPr lang="en-US"/>
        </a:p>
      </dgm:t>
    </dgm:pt>
    <dgm:pt modelId="{0320A28D-A1F0-41D5-BB5D-672A183277B0}" type="sibTrans" cxnId="{FD9D8A63-6EAE-4CCD-A363-016315C7256F}">
      <dgm:prSet/>
      <dgm:spPr/>
      <dgm:t>
        <a:bodyPr/>
        <a:lstStyle/>
        <a:p>
          <a:endParaRPr lang="en-US"/>
        </a:p>
      </dgm:t>
    </dgm:pt>
    <dgm:pt modelId="{B4D03641-CADF-42E1-A494-7383CFFF19BD}">
      <dgm:prSet phldrT="[Text]"/>
      <dgm:spPr/>
      <dgm:t>
        <a:bodyPr/>
        <a:lstStyle/>
        <a:p>
          <a:r>
            <a:rPr lang="en-US" dirty="0" smtClean="0"/>
            <a:t>Code enforcement</a:t>
          </a:r>
          <a:endParaRPr lang="en-US" dirty="0"/>
        </a:p>
      </dgm:t>
    </dgm:pt>
    <dgm:pt modelId="{6BBD0127-6B35-43AB-95AF-93B434D7CCE7}" type="parTrans" cxnId="{3D2FF263-2017-4BB5-80BA-C4AC307C22BB}">
      <dgm:prSet/>
      <dgm:spPr/>
      <dgm:t>
        <a:bodyPr/>
        <a:lstStyle/>
        <a:p>
          <a:endParaRPr lang="en-US"/>
        </a:p>
      </dgm:t>
    </dgm:pt>
    <dgm:pt modelId="{9C81F0EC-77B1-4D59-BEF5-7A42763F8F62}" type="sibTrans" cxnId="{3D2FF263-2017-4BB5-80BA-C4AC307C22BB}">
      <dgm:prSet/>
      <dgm:spPr/>
      <dgm:t>
        <a:bodyPr/>
        <a:lstStyle/>
        <a:p>
          <a:endParaRPr lang="en-US"/>
        </a:p>
      </dgm:t>
    </dgm:pt>
    <dgm:pt modelId="{6864BE36-C1B9-4B5A-9CF6-62A3E0C38436}">
      <dgm:prSet phldrT="[Text]"/>
      <dgm:spPr/>
      <dgm:t>
        <a:bodyPr/>
        <a:lstStyle/>
        <a:p>
          <a:r>
            <a:rPr lang="en-US" dirty="0" smtClean="0"/>
            <a:t>Plans review</a:t>
          </a:r>
          <a:endParaRPr lang="en-US" dirty="0"/>
        </a:p>
      </dgm:t>
    </dgm:pt>
    <dgm:pt modelId="{071D9CC0-FB84-4C50-9500-15BBE0D6B1BE}" type="parTrans" cxnId="{ED7825F8-21C8-47EA-B785-BE436BEFF596}">
      <dgm:prSet/>
      <dgm:spPr/>
      <dgm:t>
        <a:bodyPr/>
        <a:lstStyle/>
        <a:p>
          <a:endParaRPr lang="en-US"/>
        </a:p>
      </dgm:t>
    </dgm:pt>
    <dgm:pt modelId="{78AF4047-7815-4F19-A8C6-942A7BE6D247}" type="sibTrans" cxnId="{ED7825F8-21C8-47EA-B785-BE436BEFF596}">
      <dgm:prSet/>
      <dgm:spPr/>
      <dgm:t>
        <a:bodyPr/>
        <a:lstStyle/>
        <a:p>
          <a:endParaRPr lang="en-US"/>
        </a:p>
      </dgm:t>
    </dgm:pt>
    <dgm:pt modelId="{4BB4F77B-8E4E-407A-8318-721BFA965041}">
      <dgm:prSet phldrT="[Text]"/>
      <dgm:spPr/>
      <dgm:t>
        <a:bodyPr/>
        <a:lstStyle/>
        <a:p>
          <a:r>
            <a:rPr lang="en-US" dirty="0" smtClean="0"/>
            <a:t>Community risk reduction (CRR)</a:t>
          </a:r>
          <a:endParaRPr lang="en-US" dirty="0"/>
        </a:p>
      </dgm:t>
    </dgm:pt>
    <dgm:pt modelId="{A82A11C0-7CB2-4009-875A-BB315E215772}" type="parTrans" cxnId="{88E24E86-4387-4D73-BA7D-F2FB4C84B271}">
      <dgm:prSet/>
      <dgm:spPr/>
      <dgm:t>
        <a:bodyPr/>
        <a:lstStyle/>
        <a:p>
          <a:endParaRPr lang="en-US"/>
        </a:p>
      </dgm:t>
    </dgm:pt>
    <dgm:pt modelId="{8B2D3CA1-7007-47BD-A592-972FD74ED43C}" type="sibTrans" cxnId="{88E24E86-4387-4D73-BA7D-F2FB4C84B271}">
      <dgm:prSet/>
      <dgm:spPr/>
      <dgm:t>
        <a:bodyPr/>
        <a:lstStyle/>
        <a:p>
          <a:endParaRPr lang="en-US"/>
        </a:p>
      </dgm:t>
    </dgm:pt>
    <dgm:pt modelId="{15577431-5ADB-4569-A58D-C345CBBFF8EB}" type="pres">
      <dgm:prSet presAssocID="{BB3027DD-69A7-46CB-9D99-BF9465825B9D}" presName="linear" presStyleCnt="0">
        <dgm:presLayoutVars>
          <dgm:animLvl val="lvl"/>
          <dgm:resizeHandles val="exact"/>
        </dgm:presLayoutVars>
      </dgm:prSet>
      <dgm:spPr/>
      <dgm:t>
        <a:bodyPr/>
        <a:lstStyle/>
        <a:p>
          <a:endParaRPr lang="en-US"/>
        </a:p>
      </dgm:t>
    </dgm:pt>
    <dgm:pt modelId="{9013D71B-C3AF-462A-A305-EFDDC287610B}" type="pres">
      <dgm:prSet presAssocID="{089A8107-24CA-40AC-8830-D4FFAB2F4A27}" presName="parentText" presStyleLbl="node1" presStyleIdx="0" presStyleCnt="2">
        <dgm:presLayoutVars>
          <dgm:chMax val="0"/>
          <dgm:bulletEnabled val="1"/>
        </dgm:presLayoutVars>
      </dgm:prSet>
      <dgm:spPr/>
      <dgm:t>
        <a:bodyPr/>
        <a:lstStyle/>
        <a:p>
          <a:endParaRPr lang="en-US"/>
        </a:p>
      </dgm:t>
    </dgm:pt>
    <dgm:pt modelId="{C33FCF4D-BBEF-475F-ABBD-DB1EC6E94574}" type="pres">
      <dgm:prSet presAssocID="{089A8107-24CA-40AC-8830-D4FFAB2F4A27}" presName="childText" presStyleLbl="revTx" presStyleIdx="0" presStyleCnt="1">
        <dgm:presLayoutVars>
          <dgm:bulletEnabled val="1"/>
        </dgm:presLayoutVars>
      </dgm:prSet>
      <dgm:spPr/>
      <dgm:t>
        <a:bodyPr/>
        <a:lstStyle/>
        <a:p>
          <a:endParaRPr lang="en-US"/>
        </a:p>
      </dgm:t>
    </dgm:pt>
    <dgm:pt modelId="{40D9A4EC-49F3-4F98-9264-9C4CB675C7C7}" type="pres">
      <dgm:prSet presAssocID="{C183CC9F-7BA6-4635-9838-B9CF231994E8}" presName="parentText" presStyleLbl="node1" presStyleIdx="1" presStyleCnt="2">
        <dgm:presLayoutVars>
          <dgm:chMax val="0"/>
          <dgm:bulletEnabled val="1"/>
        </dgm:presLayoutVars>
      </dgm:prSet>
      <dgm:spPr/>
      <dgm:t>
        <a:bodyPr/>
        <a:lstStyle/>
        <a:p>
          <a:endParaRPr lang="en-US"/>
        </a:p>
      </dgm:t>
    </dgm:pt>
  </dgm:ptLst>
  <dgm:cxnLst>
    <dgm:cxn modelId="{C8510EBC-FC27-4FA7-A600-848EE0B8400A}" type="presOf" srcId="{6864BE36-C1B9-4B5A-9CF6-62A3E0C38436}" destId="{C33FCF4D-BBEF-475F-ABBD-DB1EC6E94574}" srcOrd="0" destOrd="2" presId="urn:microsoft.com/office/officeart/2005/8/layout/vList2"/>
    <dgm:cxn modelId="{3D2FF263-2017-4BB5-80BA-C4AC307C22BB}" srcId="{089A8107-24CA-40AC-8830-D4FFAB2F4A27}" destId="{B4D03641-CADF-42E1-A494-7383CFFF19BD}" srcOrd="1" destOrd="0" parTransId="{6BBD0127-6B35-43AB-95AF-93B434D7CCE7}" sibTransId="{9C81F0EC-77B1-4D59-BEF5-7A42763F8F62}"/>
    <dgm:cxn modelId="{937D1D5C-4C85-4677-8EB2-D29CD96D9E37}" type="presOf" srcId="{089A8107-24CA-40AC-8830-D4FFAB2F4A27}" destId="{9013D71B-C3AF-462A-A305-EFDDC287610B}" srcOrd="0" destOrd="0" presId="urn:microsoft.com/office/officeart/2005/8/layout/vList2"/>
    <dgm:cxn modelId="{ED7825F8-21C8-47EA-B785-BE436BEFF596}" srcId="{089A8107-24CA-40AC-8830-D4FFAB2F4A27}" destId="{6864BE36-C1B9-4B5A-9CF6-62A3E0C38436}" srcOrd="2" destOrd="0" parTransId="{071D9CC0-FB84-4C50-9500-15BBE0D6B1BE}" sibTransId="{78AF4047-7815-4F19-A8C6-942A7BE6D247}"/>
    <dgm:cxn modelId="{88E24E86-4387-4D73-BA7D-F2FB4C84B271}" srcId="{089A8107-24CA-40AC-8830-D4FFAB2F4A27}" destId="{4BB4F77B-8E4E-407A-8318-721BFA965041}" srcOrd="3" destOrd="0" parTransId="{A82A11C0-7CB2-4009-875A-BB315E215772}" sibTransId="{8B2D3CA1-7007-47BD-A592-972FD74ED43C}"/>
    <dgm:cxn modelId="{5AE55AA6-4AD6-4E01-A0B9-AC31A238FD89}" srcId="{BB3027DD-69A7-46CB-9D99-BF9465825B9D}" destId="{C183CC9F-7BA6-4635-9838-B9CF231994E8}" srcOrd="1" destOrd="0" parTransId="{44F975E7-D310-4A88-B714-4E2C24D2EF91}" sibTransId="{83F03D31-34C5-49CA-9080-667F3E12C8E7}"/>
    <dgm:cxn modelId="{FD9D8A63-6EAE-4CCD-A363-016315C7256F}" srcId="{089A8107-24CA-40AC-8830-D4FFAB2F4A27}" destId="{4946E9DE-A1C2-47DB-9FF8-A43E3BCC4381}" srcOrd="0" destOrd="0" parTransId="{3A8A2CA7-AD8B-46EA-88B4-75D9F7D57BA9}" sibTransId="{0320A28D-A1F0-41D5-BB5D-672A183277B0}"/>
    <dgm:cxn modelId="{7E773DC7-CB6E-4697-9907-3F722A6BB111}" type="presOf" srcId="{C183CC9F-7BA6-4635-9838-B9CF231994E8}" destId="{40D9A4EC-49F3-4F98-9264-9C4CB675C7C7}" srcOrd="0" destOrd="0" presId="urn:microsoft.com/office/officeart/2005/8/layout/vList2"/>
    <dgm:cxn modelId="{B1A0BADC-0BA7-47E4-B3D5-A7DB0D7E8885}" type="presOf" srcId="{B4D03641-CADF-42E1-A494-7383CFFF19BD}" destId="{C33FCF4D-BBEF-475F-ABBD-DB1EC6E94574}" srcOrd="0" destOrd="1" presId="urn:microsoft.com/office/officeart/2005/8/layout/vList2"/>
    <dgm:cxn modelId="{89E7505F-5DDF-4581-A865-6957A034C64F}" srcId="{BB3027DD-69A7-46CB-9D99-BF9465825B9D}" destId="{089A8107-24CA-40AC-8830-D4FFAB2F4A27}" srcOrd="0" destOrd="0" parTransId="{E2D18C99-AFB7-4971-9871-CE46511861E8}" sibTransId="{E8619FDE-3BA8-4081-A52C-54F89B2DB735}"/>
    <dgm:cxn modelId="{7DDD99EA-69F2-4BDE-8C13-4AB74CED2FAA}" type="presOf" srcId="{4BB4F77B-8E4E-407A-8318-721BFA965041}" destId="{C33FCF4D-BBEF-475F-ABBD-DB1EC6E94574}" srcOrd="0" destOrd="3" presId="urn:microsoft.com/office/officeart/2005/8/layout/vList2"/>
    <dgm:cxn modelId="{F48ED7D0-5F4A-4E2A-9245-D4E72733FFC0}" type="presOf" srcId="{4946E9DE-A1C2-47DB-9FF8-A43E3BCC4381}" destId="{C33FCF4D-BBEF-475F-ABBD-DB1EC6E94574}" srcOrd="0" destOrd="0" presId="urn:microsoft.com/office/officeart/2005/8/layout/vList2"/>
    <dgm:cxn modelId="{62CE2E30-024D-4A97-9148-6E591156A382}" type="presOf" srcId="{BB3027DD-69A7-46CB-9D99-BF9465825B9D}" destId="{15577431-5ADB-4569-A58D-C345CBBFF8EB}" srcOrd="0" destOrd="0" presId="urn:microsoft.com/office/officeart/2005/8/layout/vList2"/>
    <dgm:cxn modelId="{F0B50544-3C3E-4E27-A511-ACFDC270FA8A}" type="presParOf" srcId="{15577431-5ADB-4569-A58D-C345CBBFF8EB}" destId="{9013D71B-C3AF-462A-A305-EFDDC287610B}" srcOrd="0" destOrd="0" presId="urn:microsoft.com/office/officeart/2005/8/layout/vList2"/>
    <dgm:cxn modelId="{78FEE7F7-D723-4F7A-A8C4-BC359ECC840C}" type="presParOf" srcId="{15577431-5ADB-4569-A58D-C345CBBFF8EB}" destId="{C33FCF4D-BBEF-475F-ABBD-DB1EC6E94574}" srcOrd="1" destOrd="0" presId="urn:microsoft.com/office/officeart/2005/8/layout/vList2"/>
    <dgm:cxn modelId="{22964340-3FD4-48C3-B292-E32E24095CF6}" type="presParOf" srcId="{15577431-5ADB-4569-A58D-C345CBBFF8EB}" destId="{40D9A4EC-49F3-4F98-9264-9C4CB675C7C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9F7F7EC-CC74-425B-97A6-D2589CC9520D}"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314C0970-0FA8-47EB-8019-71057329C786}">
      <dgm:prSet/>
      <dgm:spPr/>
      <dgm:t>
        <a:bodyPr/>
        <a:lstStyle/>
        <a:p>
          <a:pPr rtl="0"/>
          <a:r>
            <a:rPr lang="en-US" dirty="0" smtClean="0"/>
            <a:t>Positions</a:t>
          </a:r>
          <a:endParaRPr lang="en-US" dirty="0"/>
        </a:p>
      </dgm:t>
      <dgm:extLst>
        <a:ext uri="{E40237B7-FDA0-4F09-8148-C483321AD2D9}">
          <dgm14:cNvPr xmlns:dgm14="http://schemas.microsoft.com/office/drawing/2010/diagram" id="0" name="" descr="Positions&#10;Fire prevention officers/inspectors&#10;Plans examiners&#10;Fire and arson investigators&#10;Fire and life safety educators&#10;Fire protection engineers/specialists&#10;"/>
        </a:ext>
      </dgm:extLst>
    </dgm:pt>
    <dgm:pt modelId="{93137669-6CF3-4290-A3C7-29CA06D5E9D1}" type="parTrans" cxnId="{E968A5DC-B649-478C-909A-641041225810}">
      <dgm:prSet/>
      <dgm:spPr/>
      <dgm:t>
        <a:bodyPr/>
        <a:lstStyle/>
        <a:p>
          <a:endParaRPr lang="en-US"/>
        </a:p>
      </dgm:t>
    </dgm:pt>
    <dgm:pt modelId="{646CB028-C71B-4E5F-B1CB-A27B36C625BF}" type="sibTrans" cxnId="{E968A5DC-B649-478C-909A-641041225810}">
      <dgm:prSet/>
      <dgm:spPr/>
      <dgm:t>
        <a:bodyPr/>
        <a:lstStyle/>
        <a:p>
          <a:endParaRPr lang="en-US"/>
        </a:p>
      </dgm:t>
    </dgm:pt>
    <dgm:pt modelId="{C0892FB4-5A2C-466A-B969-707F01E8ED83}">
      <dgm:prSet/>
      <dgm:spPr/>
      <dgm:t>
        <a:bodyPr/>
        <a:lstStyle/>
        <a:p>
          <a:pPr rtl="0"/>
          <a:r>
            <a:rPr lang="en-US" dirty="0" smtClean="0"/>
            <a:t>Fire prevention officers/inspectors</a:t>
          </a:r>
          <a:endParaRPr lang="en-US" dirty="0"/>
        </a:p>
      </dgm:t>
      <dgm:extLst>
        <a:ext uri="{E40237B7-FDA0-4F09-8148-C483321AD2D9}">
          <dgm14:cNvPr xmlns:dgm14="http://schemas.microsoft.com/office/drawing/2010/diagram" id="0" name="" descr="Positions&#10;Fire prevention officers/inspectors&#10;Plans examiners&#10;Fire and arson investigators&#10;Fire and life safety educators&#10;Fire protection engineers/specialists&#10;"/>
        </a:ext>
      </dgm:extLst>
    </dgm:pt>
    <dgm:pt modelId="{2C39FCCA-E9D0-414E-8088-2C507C319594}" type="parTrans" cxnId="{C352AC0D-BF51-4746-A337-9FE98B265E09}">
      <dgm:prSet/>
      <dgm:spPr/>
      <dgm:t>
        <a:bodyPr/>
        <a:lstStyle/>
        <a:p>
          <a:endParaRPr lang="en-US"/>
        </a:p>
      </dgm:t>
    </dgm:pt>
    <dgm:pt modelId="{78688F7C-A555-4C76-9470-17FDB11CB00B}" type="sibTrans" cxnId="{C352AC0D-BF51-4746-A337-9FE98B265E09}">
      <dgm:prSet/>
      <dgm:spPr/>
      <dgm:t>
        <a:bodyPr/>
        <a:lstStyle/>
        <a:p>
          <a:endParaRPr lang="en-US"/>
        </a:p>
      </dgm:t>
    </dgm:pt>
    <dgm:pt modelId="{58F3540C-8224-4627-8730-2942BCB6ED4C}">
      <dgm:prSet/>
      <dgm:spPr/>
      <dgm:t>
        <a:bodyPr/>
        <a:lstStyle/>
        <a:p>
          <a:pPr rtl="0"/>
          <a:r>
            <a:rPr lang="en-US" dirty="0" smtClean="0"/>
            <a:t>Plans examiners</a:t>
          </a:r>
          <a:endParaRPr lang="en-US" dirty="0"/>
        </a:p>
      </dgm:t>
    </dgm:pt>
    <dgm:pt modelId="{D4E3D1E5-E07F-4CAC-9A43-FF413E9E5BC7}" type="parTrans" cxnId="{BCF0899C-1541-41F6-B980-D94F758EDE03}">
      <dgm:prSet/>
      <dgm:spPr/>
      <dgm:t>
        <a:bodyPr/>
        <a:lstStyle/>
        <a:p>
          <a:endParaRPr lang="en-US"/>
        </a:p>
      </dgm:t>
    </dgm:pt>
    <dgm:pt modelId="{0565C16A-95F8-4D0C-AF7F-23C1C77017EB}" type="sibTrans" cxnId="{BCF0899C-1541-41F6-B980-D94F758EDE03}">
      <dgm:prSet/>
      <dgm:spPr/>
      <dgm:t>
        <a:bodyPr/>
        <a:lstStyle/>
        <a:p>
          <a:endParaRPr lang="en-US"/>
        </a:p>
      </dgm:t>
    </dgm:pt>
    <dgm:pt modelId="{2268307B-9E02-498B-9E7A-163D88BB07CE}">
      <dgm:prSet/>
      <dgm:spPr/>
      <dgm:t>
        <a:bodyPr/>
        <a:lstStyle/>
        <a:p>
          <a:pPr rtl="0"/>
          <a:r>
            <a:rPr lang="en-US" dirty="0" smtClean="0"/>
            <a:t>Fire and arson investigators</a:t>
          </a:r>
          <a:endParaRPr lang="en-US" dirty="0"/>
        </a:p>
      </dgm:t>
    </dgm:pt>
    <dgm:pt modelId="{7BDFF77E-5B9E-4C1D-B86D-7CEF82FBC29E}" type="parTrans" cxnId="{19E4C420-FFB1-4049-B501-4FADFE831C16}">
      <dgm:prSet/>
      <dgm:spPr/>
      <dgm:t>
        <a:bodyPr/>
        <a:lstStyle/>
        <a:p>
          <a:endParaRPr lang="en-US"/>
        </a:p>
      </dgm:t>
    </dgm:pt>
    <dgm:pt modelId="{73EEC01A-2D75-48D3-85F4-4E1F0687D91E}" type="sibTrans" cxnId="{19E4C420-FFB1-4049-B501-4FADFE831C16}">
      <dgm:prSet/>
      <dgm:spPr/>
      <dgm:t>
        <a:bodyPr/>
        <a:lstStyle/>
        <a:p>
          <a:endParaRPr lang="en-US"/>
        </a:p>
      </dgm:t>
    </dgm:pt>
    <dgm:pt modelId="{FF2544A2-A74C-4F7C-9F02-EDFC3D89E5BD}">
      <dgm:prSet/>
      <dgm:spPr/>
      <dgm:t>
        <a:bodyPr/>
        <a:lstStyle/>
        <a:p>
          <a:pPr rtl="0"/>
          <a:r>
            <a:rPr lang="en-US" dirty="0" smtClean="0"/>
            <a:t>Fire and life safety educators</a:t>
          </a:r>
          <a:endParaRPr lang="en-US" dirty="0"/>
        </a:p>
      </dgm:t>
    </dgm:pt>
    <dgm:pt modelId="{F109DEF5-F0FD-4E66-BA25-A2F4F95CAB70}" type="parTrans" cxnId="{33A59B01-46F8-402A-ACFD-734A9B7A93C7}">
      <dgm:prSet/>
      <dgm:spPr/>
      <dgm:t>
        <a:bodyPr/>
        <a:lstStyle/>
        <a:p>
          <a:endParaRPr lang="en-US"/>
        </a:p>
      </dgm:t>
    </dgm:pt>
    <dgm:pt modelId="{92375607-FA66-4C35-9974-1EC08D3556C6}" type="sibTrans" cxnId="{33A59B01-46F8-402A-ACFD-734A9B7A93C7}">
      <dgm:prSet/>
      <dgm:spPr/>
      <dgm:t>
        <a:bodyPr/>
        <a:lstStyle/>
        <a:p>
          <a:endParaRPr lang="en-US"/>
        </a:p>
      </dgm:t>
    </dgm:pt>
    <dgm:pt modelId="{8A9819E3-B661-47B5-9626-FB10599B50A4}">
      <dgm:prSet/>
      <dgm:spPr/>
      <dgm:t>
        <a:bodyPr/>
        <a:lstStyle/>
        <a:p>
          <a:pPr rtl="0"/>
          <a:r>
            <a:rPr lang="en-US" dirty="0" smtClean="0"/>
            <a:t>Fire protection engineers/specialists</a:t>
          </a:r>
          <a:endParaRPr lang="en-US" dirty="0"/>
        </a:p>
      </dgm:t>
    </dgm:pt>
    <dgm:pt modelId="{9E92A960-B317-4F3A-9280-E2E3B5547124}" type="parTrans" cxnId="{B2167E20-9F8E-41FB-8A56-C1C2074BD6B0}">
      <dgm:prSet/>
      <dgm:spPr/>
      <dgm:t>
        <a:bodyPr/>
        <a:lstStyle/>
        <a:p>
          <a:endParaRPr lang="en-US"/>
        </a:p>
      </dgm:t>
    </dgm:pt>
    <dgm:pt modelId="{C64872AE-B513-448A-AABB-392BB3660351}" type="sibTrans" cxnId="{B2167E20-9F8E-41FB-8A56-C1C2074BD6B0}">
      <dgm:prSet/>
      <dgm:spPr/>
      <dgm:t>
        <a:bodyPr/>
        <a:lstStyle/>
        <a:p>
          <a:endParaRPr lang="en-US"/>
        </a:p>
      </dgm:t>
    </dgm:pt>
    <dgm:pt modelId="{FECCE159-6CAE-472D-B71B-DC58110238EB}" type="pres">
      <dgm:prSet presAssocID="{99F7F7EC-CC74-425B-97A6-D2589CC9520D}" presName="linear" presStyleCnt="0">
        <dgm:presLayoutVars>
          <dgm:animLvl val="lvl"/>
          <dgm:resizeHandles val="exact"/>
        </dgm:presLayoutVars>
      </dgm:prSet>
      <dgm:spPr/>
      <dgm:t>
        <a:bodyPr/>
        <a:lstStyle/>
        <a:p>
          <a:endParaRPr lang="en-US"/>
        </a:p>
      </dgm:t>
    </dgm:pt>
    <dgm:pt modelId="{3DB1EC3E-972A-48C8-A0EC-A61BC04469BB}" type="pres">
      <dgm:prSet presAssocID="{314C0970-0FA8-47EB-8019-71057329C786}" presName="parentText" presStyleLbl="node1" presStyleIdx="0" presStyleCnt="1">
        <dgm:presLayoutVars>
          <dgm:chMax val="0"/>
          <dgm:bulletEnabled val="1"/>
        </dgm:presLayoutVars>
      </dgm:prSet>
      <dgm:spPr/>
      <dgm:t>
        <a:bodyPr/>
        <a:lstStyle/>
        <a:p>
          <a:endParaRPr lang="en-US"/>
        </a:p>
      </dgm:t>
    </dgm:pt>
    <dgm:pt modelId="{28505B09-BE28-42DD-AEAF-E8A8C7EE0A36}" type="pres">
      <dgm:prSet presAssocID="{314C0970-0FA8-47EB-8019-71057329C786}" presName="childText" presStyleLbl="revTx" presStyleIdx="0" presStyleCnt="1">
        <dgm:presLayoutVars>
          <dgm:bulletEnabled val="1"/>
        </dgm:presLayoutVars>
      </dgm:prSet>
      <dgm:spPr/>
      <dgm:t>
        <a:bodyPr/>
        <a:lstStyle/>
        <a:p>
          <a:endParaRPr lang="en-US"/>
        </a:p>
      </dgm:t>
    </dgm:pt>
  </dgm:ptLst>
  <dgm:cxnLst>
    <dgm:cxn modelId="{4E0AB4C0-5C75-42EB-9F8E-2E61DF48EF2E}" type="presOf" srcId="{C0892FB4-5A2C-466A-B969-707F01E8ED83}" destId="{28505B09-BE28-42DD-AEAF-E8A8C7EE0A36}" srcOrd="0" destOrd="0" presId="urn:microsoft.com/office/officeart/2005/8/layout/vList2"/>
    <dgm:cxn modelId="{1C2053F6-2570-45EE-BCBB-CFBB3334F0E1}" type="presOf" srcId="{FF2544A2-A74C-4F7C-9F02-EDFC3D89E5BD}" destId="{28505B09-BE28-42DD-AEAF-E8A8C7EE0A36}" srcOrd="0" destOrd="3" presId="urn:microsoft.com/office/officeart/2005/8/layout/vList2"/>
    <dgm:cxn modelId="{B2167E20-9F8E-41FB-8A56-C1C2074BD6B0}" srcId="{314C0970-0FA8-47EB-8019-71057329C786}" destId="{8A9819E3-B661-47B5-9626-FB10599B50A4}" srcOrd="4" destOrd="0" parTransId="{9E92A960-B317-4F3A-9280-E2E3B5547124}" sibTransId="{C64872AE-B513-448A-AABB-392BB3660351}"/>
    <dgm:cxn modelId="{19E4C420-FFB1-4049-B501-4FADFE831C16}" srcId="{314C0970-0FA8-47EB-8019-71057329C786}" destId="{2268307B-9E02-498B-9E7A-163D88BB07CE}" srcOrd="2" destOrd="0" parTransId="{7BDFF77E-5B9E-4C1D-B86D-7CEF82FBC29E}" sibTransId="{73EEC01A-2D75-48D3-85F4-4E1F0687D91E}"/>
    <dgm:cxn modelId="{BCF0899C-1541-41F6-B980-D94F758EDE03}" srcId="{314C0970-0FA8-47EB-8019-71057329C786}" destId="{58F3540C-8224-4627-8730-2942BCB6ED4C}" srcOrd="1" destOrd="0" parTransId="{D4E3D1E5-E07F-4CAC-9A43-FF413E9E5BC7}" sibTransId="{0565C16A-95F8-4D0C-AF7F-23C1C77017EB}"/>
    <dgm:cxn modelId="{A58D432C-4D62-468A-A8A4-EF90178653CF}" type="presOf" srcId="{99F7F7EC-CC74-425B-97A6-D2589CC9520D}" destId="{FECCE159-6CAE-472D-B71B-DC58110238EB}" srcOrd="0" destOrd="0" presId="urn:microsoft.com/office/officeart/2005/8/layout/vList2"/>
    <dgm:cxn modelId="{E968A5DC-B649-478C-909A-641041225810}" srcId="{99F7F7EC-CC74-425B-97A6-D2589CC9520D}" destId="{314C0970-0FA8-47EB-8019-71057329C786}" srcOrd="0" destOrd="0" parTransId="{93137669-6CF3-4290-A3C7-29CA06D5E9D1}" sibTransId="{646CB028-C71B-4E5F-B1CB-A27B36C625BF}"/>
    <dgm:cxn modelId="{7BFC03CB-0D85-4F99-92FB-12423BACD35B}" type="presOf" srcId="{58F3540C-8224-4627-8730-2942BCB6ED4C}" destId="{28505B09-BE28-42DD-AEAF-E8A8C7EE0A36}" srcOrd="0" destOrd="1" presId="urn:microsoft.com/office/officeart/2005/8/layout/vList2"/>
    <dgm:cxn modelId="{FD51DE69-A8A0-448C-B6F1-B1C6B697367E}" type="presOf" srcId="{8A9819E3-B661-47B5-9626-FB10599B50A4}" destId="{28505B09-BE28-42DD-AEAF-E8A8C7EE0A36}" srcOrd="0" destOrd="4" presId="urn:microsoft.com/office/officeart/2005/8/layout/vList2"/>
    <dgm:cxn modelId="{33A59B01-46F8-402A-ACFD-734A9B7A93C7}" srcId="{314C0970-0FA8-47EB-8019-71057329C786}" destId="{FF2544A2-A74C-4F7C-9F02-EDFC3D89E5BD}" srcOrd="3" destOrd="0" parTransId="{F109DEF5-F0FD-4E66-BA25-A2F4F95CAB70}" sibTransId="{92375607-FA66-4C35-9974-1EC08D3556C6}"/>
    <dgm:cxn modelId="{D30C10FB-1711-4410-B8D4-8C074A5C6290}" type="presOf" srcId="{2268307B-9E02-498B-9E7A-163D88BB07CE}" destId="{28505B09-BE28-42DD-AEAF-E8A8C7EE0A36}" srcOrd="0" destOrd="2" presId="urn:microsoft.com/office/officeart/2005/8/layout/vList2"/>
    <dgm:cxn modelId="{E7E2C44A-A9C4-4384-95E1-CD06F554BB35}" type="presOf" srcId="{314C0970-0FA8-47EB-8019-71057329C786}" destId="{3DB1EC3E-972A-48C8-A0EC-A61BC04469BB}" srcOrd="0" destOrd="0" presId="urn:microsoft.com/office/officeart/2005/8/layout/vList2"/>
    <dgm:cxn modelId="{C352AC0D-BF51-4746-A337-9FE98B265E09}" srcId="{314C0970-0FA8-47EB-8019-71057329C786}" destId="{C0892FB4-5A2C-466A-B969-707F01E8ED83}" srcOrd="0" destOrd="0" parTransId="{2C39FCCA-E9D0-414E-8088-2C507C319594}" sibTransId="{78688F7C-A555-4C76-9470-17FDB11CB00B}"/>
    <dgm:cxn modelId="{35E3A63F-0F50-41F6-A8CB-74B6D53032D7}" type="presParOf" srcId="{FECCE159-6CAE-472D-B71B-DC58110238EB}" destId="{3DB1EC3E-972A-48C8-A0EC-A61BC04469BB}" srcOrd="0" destOrd="0" presId="urn:microsoft.com/office/officeart/2005/8/layout/vList2"/>
    <dgm:cxn modelId="{5206866B-9F58-481E-AD27-1A0B529F3F69}" type="presParOf" srcId="{FECCE159-6CAE-472D-B71B-DC58110238EB}" destId="{28505B09-BE28-42DD-AEAF-E8A8C7EE0A36}"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9ACBAB0-0B2E-4773-A8C7-038C0C2F1CB5}"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3DE72D48-48BC-46FE-A9FA-55228E91CFB1}">
      <dgm:prSet/>
      <dgm:spPr/>
      <dgm:t>
        <a:bodyPr/>
        <a:lstStyle/>
        <a:p>
          <a:pPr rtl="0"/>
          <a:r>
            <a:rPr lang="en-US" dirty="0" smtClean="0"/>
            <a:t>Provides training to personnel</a:t>
          </a:r>
          <a:endParaRPr lang="en-US" dirty="0"/>
        </a:p>
      </dgm:t>
      <dgm:extLst>
        <a:ext uri="{E40237B7-FDA0-4F09-8148-C483321AD2D9}">
          <dgm14:cNvPr xmlns:dgm14="http://schemas.microsoft.com/office/drawing/2010/diagram" id="0" name="" descr="Provides training to personnel&#10;Entry level&#10;Certification training&#10;Refresher courses&#10;Specialized courses may be provided by state/provincial, regional, national academies&#10;"/>
        </a:ext>
      </dgm:extLst>
    </dgm:pt>
    <dgm:pt modelId="{F323BC69-74C9-4114-885B-198E5303974C}" type="parTrans" cxnId="{B40D8864-AB05-4CF9-BED7-2893D27BE96E}">
      <dgm:prSet/>
      <dgm:spPr/>
      <dgm:t>
        <a:bodyPr/>
        <a:lstStyle/>
        <a:p>
          <a:endParaRPr lang="en-US"/>
        </a:p>
      </dgm:t>
    </dgm:pt>
    <dgm:pt modelId="{C2E02893-A128-4636-91F9-3EAC5075CB4E}" type="sibTrans" cxnId="{B40D8864-AB05-4CF9-BED7-2893D27BE96E}">
      <dgm:prSet/>
      <dgm:spPr/>
      <dgm:t>
        <a:bodyPr/>
        <a:lstStyle/>
        <a:p>
          <a:endParaRPr lang="en-US"/>
        </a:p>
      </dgm:t>
    </dgm:pt>
    <dgm:pt modelId="{12BD00A0-B295-496B-B37E-2C8FD612E76D}">
      <dgm:prSet/>
      <dgm:spPr/>
      <dgm:t>
        <a:bodyPr/>
        <a:lstStyle/>
        <a:p>
          <a:pPr rtl="0"/>
          <a:r>
            <a:rPr lang="en-US" dirty="0" smtClean="0"/>
            <a:t>Entry level</a:t>
          </a:r>
          <a:endParaRPr lang="en-US" dirty="0"/>
        </a:p>
      </dgm:t>
      <dgm:extLst>
        <a:ext uri="{E40237B7-FDA0-4F09-8148-C483321AD2D9}">
          <dgm14:cNvPr xmlns:dgm14="http://schemas.microsoft.com/office/drawing/2010/diagram" id="0" name="" descr="Provides training to personnel&#10;Entry level&#10;Certification training&#10;Refresher courses&#10;Specialized courses may be provided by state/provincial, regional, national academies&#10;"/>
        </a:ext>
      </dgm:extLst>
    </dgm:pt>
    <dgm:pt modelId="{6F24D269-2086-4760-9CFB-3384A3548D81}" type="parTrans" cxnId="{8D0E68D0-E70B-4054-95B2-C81F03412150}">
      <dgm:prSet/>
      <dgm:spPr/>
      <dgm:t>
        <a:bodyPr/>
        <a:lstStyle/>
        <a:p>
          <a:endParaRPr lang="en-US"/>
        </a:p>
      </dgm:t>
    </dgm:pt>
    <dgm:pt modelId="{8CD1F30D-9EAB-414F-B444-0E597A3A133C}" type="sibTrans" cxnId="{8D0E68D0-E70B-4054-95B2-C81F03412150}">
      <dgm:prSet/>
      <dgm:spPr/>
      <dgm:t>
        <a:bodyPr/>
        <a:lstStyle/>
        <a:p>
          <a:endParaRPr lang="en-US"/>
        </a:p>
      </dgm:t>
    </dgm:pt>
    <dgm:pt modelId="{BED901A6-F3F8-4DC4-9905-C2CBAD976FE8}">
      <dgm:prSet/>
      <dgm:spPr/>
      <dgm:t>
        <a:bodyPr/>
        <a:lstStyle/>
        <a:p>
          <a:pPr rtl="0"/>
          <a:r>
            <a:rPr lang="en-US" dirty="0" smtClean="0"/>
            <a:t>Certification training</a:t>
          </a:r>
          <a:endParaRPr lang="en-US" dirty="0"/>
        </a:p>
      </dgm:t>
    </dgm:pt>
    <dgm:pt modelId="{0B6A025F-B669-472A-886E-63E0F7E225D9}" type="parTrans" cxnId="{F4D7F229-E8C8-4019-A725-1933B3EEF7E2}">
      <dgm:prSet/>
      <dgm:spPr/>
      <dgm:t>
        <a:bodyPr/>
        <a:lstStyle/>
        <a:p>
          <a:endParaRPr lang="en-US"/>
        </a:p>
      </dgm:t>
    </dgm:pt>
    <dgm:pt modelId="{DEF11F00-E224-4BB7-86F1-FFF50BAC1A85}" type="sibTrans" cxnId="{F4D7F229-E8C8-4019-A725-1933B3EEF7E2}">
      <dgm:prSet/>
      <dgm:spPr/>
      <dgm:t>
        <a:bodyPr/>
        <a:lstStyle/>
        <a:p>
          <a:endParaRPr lang="en-US"/>
        </a:p>
      </dgm:t>
    </dgm:pt>
    <dgm:pt modelId="{C17FE59E-7399-4A2A-92B2-07CF0A721C03}">
      <dgm:prSet/>
      <dgm:spPr/>
      <dgm:t>
        <a:bodyPr/>
        <a:lstStyle/>
        <a:p>
          <a:pPr rtl="0"/>
          <a:r>
            <a:rPr lang="en-US" dirty="0" smtClean="0"/>
            <a:t>Refresher courses</a:t>
          </a:r>
          <a:endParaRPr lang="en-US" dirty="0"/>
        </a:p>
      </dgm:t>
    </dgm:pt>
    <dgm:pt modelId="{7FFB0E77-81FC-4BDD-8718-7F1AA9FFE1A7}" type="parTrans" cxnId="{5D923D2F-0472-4AAC-9D5C-C22C15FBBD3F}">
      <dgm:prSet/>
      <dgm:spPr/>
      <dgm:t>
        <a:bodyPr/>
        <a:lstStyle/>
        <a:p>
          <a:endParaRPr lang="en-US"/>
        </a:p>
      </dgm:t>
    </dgm:pt>
    <dgm:pt modelId="{6C33FABE-8FCA-4B65-81B2-35185F596299}" type="sibTrans" cxnId="{5D923D2F-0472-4AAC-9D5C-C22C15FBBD3F}">
      <dgm:prSet/>
      <dgm:spPr/>
      <dgm:t>
        <a:bodyPr/>
        <a:lstStyle/>
        <a:p>
          <a:endParaRPr lang="en-US"/>
        </a:p>
      </dgm:t>
    </dgm:pt>
    <dgm:pt modelId="{1C959CC0-6B7B-4046-880E-143001A73A40}">
      <dgm:prSet/>
      <dgm:spPr/>
      <dgm:t>
        <a:bodyPr/>
        <a:lstStyle/>
        <a:p>
          <a:pPr rtl="0"/>
          <a:r>
            <a:rPr lang="en-US" dirty="0" smtClean="0"/>
            <a:t>Specialized courses may be provided by state/provincial, regional, national academies</a:t>
          </a:r>
          <a:endParaRPr lang="en-US" dirty="0"/>
        </a:p>
      </dgm:t>
      <dgm:extLst>
        <a:ext uri="{E40237B7-FDA0-4F09-8148-C483321AD2D9}">
          <dgm14:cNvPr xmlns:dgm14="http://schemas.microsoft.com/office/drawing/2010/diagram" id="0" name="" descr="Provides training to personnel&#10;Entry level&#10;Certification training&#10;Refresher courses&#10;Specialized courses may be provided by state/provincial, regional, national academies&#10;"/>
        </a:ext>
      </dgm:extLst>
    </dgm:pt>
    <dgm:pt modelId="{88728D2E-FC95-4F16-964F-887029689787}" type="parTrans" cxnId="{B29DA6DC-3E35-426F-8729-BBDA7826C9E8}">
      <dgm:prSet/>
      <dgm:spPr/>
      <dgm:t>
        <a:bodyPr/>
        <a:lstStyle/>
        <a:p>
          <a:endParaRPr lang="en-US"/>
        </a:p>
      </dgm:t>
    </dgm:pt>
    <dgm:pt modelId="{A2C4C19E-2F63-4136-A9C5-A6F4B0860620}" type="sibTrans" cxnId="{B29DA6DC-3E35-426F-8729-BBDA7826C9E8}">
      <dgm:prSet/>
      <dgm:spPr/>
      <dgm:t>
        <a:bodyPr/>
        <a:lstStyle/>
        <a:p>
          <a:endParaRPr lang="en-US"/>
        </a:p>
      </dgm:t>
    </dgm:pt>
    <dgm:pt modelId="{ED61483C-7E9F-4EDB-A6BC-DB2996DD7333}" type="pres">
      <dgm:prSet presAssocID="{39ACBAB0-0B2E-4773-A8C7-038C0C2F1CB5}" presName="Name0" presStyleCnt="0">
        <dgm:presLayoutVars>
          <dgm:dir/>
          <dgm:animLvl val="lvl"/>
          <dgm:resizeHandles val="exact"/>
        </dgm:presLayoutVars>
      </dgm:prSet>
      <dgm:spPr/>
      <dgm:t>
        <a:bodyPr/>
        <a:lstStyle/>
        <a:p>
          <a:endParaRPr lang="en-US"/>
        </a:p>
      </dgm:t>
    </dgm:pt>
    <dgm:pt modelId="{F4D80706-87CB-488E-8FD7-A41F3EA88333}" type="pres">
      <dgm:prSet presAssocID="{3DE72D48-48BC-46FE-A9FA-55228E91CFB1}" presName="linNode" presStyleCnt="0"/>
      <dgm:spPr/>
    </dgm:pt>
    <dgm:pt modelId="{2BBD68BA-4699-4A9A-9B17-3097F3ECFA86}" type="pres">
      <dgm:prSet presAssocID="{3DE72D48-48BC-46FE-A9FA-55228E91CFB1}" presName="parentText" presStyleLbl="node1" presStyleIdx="0" presStyleCnt="2">
        <dgm:presLayoutVars>
          <dgm:chMax val="1"/>
          <dgm:bulletEnabled val="1"/>
        </dgm:presLayoutVars>
      </dgm:prSet>
      <dgm:spPr/>
      <dgm:t>
        <a:bodyPr/>
        <a:lstStyle/>
        <a:p>
          <a:endParaRPr lang="en-US"/>
        </a:p>
      </dgm:t>
    </dgm:pt>
    <dgm:pt modelId="{096E3C23-1A7C-45CA-BAD7-7620E97ECD6A}" type="pres">
      <dgm:prSet presAssocID="{3DE72D48-48BC-46FE-A9FA-55228E91CFB1}" presName="descendantText" presStyleLbl="alignAccFollowNode1" presStyleIdx="0" presStyleCnt="1">
        <dgm:presLayoutVars>
          <dgm:bulletEnabled val="1"/>
        </dgm:presLayoutVars>
      </dgm:prSet>
      <dgm:spPr/>
      <dgm:t>
        <a:bodyPr/>
        <a:lstStyle/>
        <a:p>
          <a:endParaRPr lang="en-US"/>
        </a:p>
      </dgm:t>
    </dgm:pt>
    <dgm:pt modelId="{4134021C-E5CE-4AF0-BE3C-6DCBAFD116F9}" type="pres">
      <dgm:prSet presAssocID="{C2E02893-A128-4636-91F9-3EAC5075CB4E}" presName="sp" presStyleCnt="0"/>
      <dgm:spPr/>
    </dgm:pt>
    <dgm:pt modelId="{88BB5F30-CDDC-4BFA-A37E-189EF0B1243E}" type="pres">
      <dgm:prSet presAssocID="{1C959CC0-6B7B-4046-880E-143001A73A40}" presName="linNode" presStyleCnt="0"/>
      <dgm:spPr/>
    </dgm:pt>
    <dgm:pt modelId="{A390F78C-A9EB-47D0-96A8-329487833265}" type="pres">
      <dgm:prSet presAssocID="{1C959CC0-6B7B-4046-880E-143001A73A40}" presName="parentText" presStyleLbl="node1" presStyleIdx="1" presStyleCnt="2" custScaleX="277778" custScaleY="62113">
        <dgm:presLayoutVars>
          <dgm:chMax val="1"/>
          <dgm:bulletEnabled val="1"/>
        </dgm:presLayoutVars>
      </dgm:prSet>
      <dgm:spPr/>
      <dgm:t>
        <a:bodyPr/>
        <a:lstStyle/>
        <a:p>
          <a:endParaRPr lang="en-US"/>
        </a:p>
      </dgm:t>
    </dgm:pt>
  </dgm:ptLst>
  <dgm:cxnLst>
    <dgm:cxn modelId="{8D0E68D0-E70B-4054-95B2-C81F03412150}" srcId="{3DE72D48-48BC-46FE-A9FA-55228E91CFB1}" destId="{12BD00A0-B295-496B-B37E-2C8FD612E76D}" srcOrd="0" destOrd="0" parTransId="{6F24D269-2086-4760-9CFB-3384A3548D81}" sibTransId="{8CD1F30D-9EAB-414F-B444-0E597A3A133C}"/>
    <dgm:cxn modelId="{F4D7F229-E8C8-4019-A725-1933B3EEF7E2}" srcId="{3DE72D48-48BC-46FE-A9FA-55228E91CFB1}" destId="{BED901A6-F3F8-4DC4-9905-C2CBAD976FE8}" srcOrd="1" destOrd="0" parTransId="{0B6A025F-B669-472A-886E-63E0F7E225D9}" sibTransId="{DEF11F00-E224-4BB7-86F1-FFF50BAC1A85}"/>
    <dgm:cxn modelId="{AC4F5E3D-D85E-4841-A654-00484E6F3840}" type="presOf" srcId="{C17FE59E-7399-4A2A-92B2-07CF0A721C03}" destId="{096E3C23-1A7C-45CA-BAD7-7620E97ECD6A}" srcOrd="0" destOrd="2" presId="urn:microsoft.com/office/officeart/2005/8/layout/vList5"/>
    <dgm:cxn modelId="{9D0B4828-B8C7-42C4-9A10-45A27899F0D5}" type="presOf" srcId="{BED901A6-F3F8-4DC4-9905-C2CBAD976FE8}" destId="{096E3C23-1A7C-45CA-BAD7-7620E97ECD6A}" srcOrd="0" destOrd="1" presId="urn:microsoft.com/office/officeart/2005/8/layout/vList5"/>
    <dgm:cxn modelId="{48A5A9BE-A63C-453F-B8F1-414D4C4D0E16}" type="presOf" srcId="{12BD00A0-B295-496B-B37E-2C8FD612E76D}" destId="{096E3C23-1A7C-45CA-BAD7-7620E97ECD6A}" srcOrd="0" destOrd="0" presId="urn:microsoft.com/office/officeart/2005/8/layout/vList5"/>
    <dgm:cxn modelId="{5D923D2F-0472-4AAC-9D5C-C22C15FBBD3F}" srcId="{3DE72D48-48BC-46FE-A9FA-55228E91CFB1}" destId="{C17FE59E-7399-4A2A-92B2-07CF0A721C03}" srcOrd="2" destOrd="0" parTransId="{7FFB0E77-81FC-4BDD-8718-7F1AA9FFE1A7}" sibTransId="{6C33FABE-8FCA-4B65-81B2-35185F596299}"/>
    <dgm:cxn modelId="{EF85C5A6-65A2-458C-8961-40D05C374554}" type="presOf" srcId="{3DE72D48-48BC-46FE-A9FA-55228E91CFB1}" destId="{2BBD68BA-4699-4A9A-9B17-3097F3ECFA86}" srcOrd="0" destOrd="0" presId="urn:microsoft.com/office/officeart/2005/8/layout/vList5"/>
    <dgm:cxn modelId="{D5E7383A-0A3B-430B-96C9-CA5F5EFCEA96}" type="presOf" srcId="{39ACBAB0-0B2E-4773-A8C7-038C0C2F1CB5}" destId="{ED61483C-7E9F-4EDB-A6BC-DB2996DD7333}" srcOrd="0" destOrd="0" presId="urn:microsoft.com/office/officeart/2005/8/layout/vList5"/>
    <dgm:cxn modelId="{1CAFB27B-F235-4809-A3FC-A293BC33B9D2}" type="presOf" srcId="{1C959CC0-6B7B-4046-880E-143001A73A40}" destId="{A390F78C-A9EB-47D0-96A8-329487833265}" srcOrd="0" destOrd="0" presId="urn:microsoft.com/office/officeart/2005/8/layout/vList5"/>
    <dgm:cxn modelId="{B40D8864-AB05-4CF9-BED7-2893D27BE96E}" srcId="{39ACBAB0-0B2E-4773-A8C7-038C0C2F1CB5}" destId="{3DE72D48-48BC-46FE-A9FA-55228E91CFB1}" srcOrd="0" destOrd="0" parTransId="{F323BC69-74C9-4114-885B-198E5303974C}" sibTransId="{C2E02893-A128-4636-91F9-3EAC5075CB4E}"/>
    <dgm:cxn modelId="{B29DA6DC-3E35-426F-8729-BBDA7826C9E8}" srcId="{39ACBAB0-0B2E-4773-A8C7-038C0C2F1CB5}" destId="{1C959CC0-6B7B-4046-880E-143001A73A40}" srcOrd="1" destOrd="0" parTransId="{88728D2E-FC95-4F16-964F-887029689787}" sibTransId="{A2C4C19E-2F63-4136-A9C5-A6F4B0860620}"/>
    <dgm:cxn modelId="{8697F7CB-ACDC-4BE7-A459-56972B687917}" type="presParOf" srcId="{ED61483C-7E9F-4EDB-A6BC-DB2996DD7333}" destId="{F4D80706-87CB-488E-8FD7-A41F3EA88333}" srcOrd="0" destOrd="0" presId="urn:microsoft.com/office/officeart/2005/8/layout/vList5"/>
    <dgm:cxn modelId="{05771721-44B6-4E56-8E82-2749EB85EB5E}" type="presParOf" srcId="{F4D80706-87CB-488E-8FD7-A41F3EA88333}" destId="{2BBD68BA-4699-4A9A-9B17-3097F3ECFA86}" srcOrd="0" destOrd="0" presId="urn:microsoft.com/office/officeart/2005/8/layout/vList5"/>
    <dgm:cxn modelId="{8D831143-82F2-4747-9692-582E9BACE87A}" type="presParOf" srcId="{F4D80706-87CB-488E-8FD7-A41F3EA88333}" destId="{096E3C23-1A7C-45CA-BAD7-7620E97ECD6A}" srcOrd="1" destOrd="0" presId="urn:microsoft.com/office/officeart/2005/8/layout/vList5"/>
    <dgm:cxn modelId="{5538CF09-8357-42BB-9032-C7E2E2002EAD}" type="presParOf" srcId="{ED61483C-7E9F-4EDB-A6BC-DB2996DD7333}" destId="{4134021C-E5CE-4AF0-BE3C-6DCBAFD116F9}" srcOrd="1" destOrd="0" presId="urn:microsoft.com/office/officeart/2005/8/layout/vList5"/>
    <dgm:cxn modelId="{ACB0F46F-2072-4F2F-A82C-24FFBDB479CC}" type="presParOf" srcId="{ED61483C-7E9F-4EDB-A6BC-DB2996DD7333}" destId="{88BB5F30-CDDC-4BFA-A37E-189EF0B1243E}" srcOrd="2" destOrd="0" presId="urn:microsoft.com/office/officeart/2005/8/layout/vList5"/>
    <dgm:cxn modelId="{93186BE8-B91E-4E66-B74A-403D8EC63B08}" type="presParOf" srcId="{88BB5F30-CDDC-4BFA-A37E-189EF0B1243E}" destId="{A390F78C-A9EB-47D0-96A8-329487833265}"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4997122A-F530-4EB4-9402-79B998BF5019}"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DCDA748D-47EA-45FC-8150-BEDF6DD062B1}">
      <dgm:prSet phldrT="[Text]"/>
      <dgm:spPr/>
      <dgm:t>
        <a:bodyPr/>
        <a:lstStyle/>
        <a:p>
          <a:r>
            <a:rPr lang="en-US" dirty="0" smtClean="0"/>
            <a:t>Positions</a:t>
          </a:r>
          <a:endParaRPr lang="en-US" dirty="0"/>
        </a:p>
      </dgm:t>
      <dgm:extLst>
        <a:ext uri="{E40237B7-FDA0-4F09-8148-C483321AD2D9}">
          <dgm14:cNvPr xmlns:dgm14="http://schemas.microsoft.com/office/drawing/2010/diagram" id="0" name="" descr="Positions&#10;Instructors&#10;Training officer/chief of training&#10;"/>
        </a:ext>
      </dgm:extLst>
    </dgm:pt>
    <dgm:pt modelId="{EFF95C3D-637E-47CD-AD1C-EFBA59D2F117}" type="parTrans" cxnId="{AF8A3631-82D8-4663-8E1F-AA85393367C1}">
      <dgm:prSet/>
      <dgm:spPr/>
      <dgm:t>
        <a:bodyPr/>
        <a:lstStyle/>
        <a:p>
          <a:endParaRPr lang="en-US"/>
        </a:p>
      </dgm:t>
    </dgm:pt>
    <dgm:pt modelId="{7A1BB964-D847-47E3-87B5-2E5E67307CBF}" type="sibTrans" cxnId="{AF8A3631-82D8-4663-8E1F-AA85393367C1}">
      <dgm:prSet/>
      <dgm:spPr/>
      <dgm:t>
        <a:bodyPr/>
        <a:lstStyle/>
        <a:p>
          <a:endParaRPr lang="en-US"/>
        </a:p>
      </dgm:t>
    </dgm:pt>
    <dgm:pt modelId="{A8996888-9ED0-4605-A04E-5405B494235D}">
      <dgm:prSet phldrT="[Text]"/>
      <dgm:spPr/>
      <dgm:t>
        <a:bodyPr/>
        <a:lstStyle/>
        <a:p>
          <a:r>
            <a:rPr lang="en-US" dirty="0" smtClean="0"/>
            <a:t>Instructors</a:t>
          </a:r>
          <a:endParaRPr lang="en-US" dirty="0"/>
        </a:p>
      </dgm:t>
      <dgm:extLst>
        <a:ext uri="{E40237B7-FDA0-4F09-8148-C483321AD2D9}">
          <dgm14:cNvPr xmlns:dgm14="http://schemas.microsoft.com/office/drawing/2010/diagram" id="0" name="" descr="Positions&#10;Instructors&#10;Training officer/chief of training&#10;"/>
        </a:ext>
      </dgm:extLst>
    </dgm:pt>
    <dgm:pt modelId="{0B581B92-830C-4174-BA0F-0B618E5513EC}" type="parTrans" cxnId="{EA10D65A-FC5A-496C-85C1-1C3B17999386}">
      <dgm:prSet/>
      <dgm:spPr/>
      <dgm:t>
        <a:bodyPr/>
        <a:lstStyle/>
        <a:p>
          <a:endParaRPr lang="en-US"/>
        </a:p>
      </dgm:t>
    </dgm:pt>
    <dgm:pt modelId="{9FEFA234-CFD6-4316-9E5A-D5532EFF64A7}" type="sibTrans" cxnId="{EA10D65A-FC5A-496C-85C1-1C3B17999386}">
      <dgm:prSet/>
      <dgm:spPr/>
      <dgm:t>
        <a:bodyPr/>
        <a:lstStyle/>
        <a:p>
          <a:endParaRPr lang="en-US"/>
        </a:p>
      </dgm:t>
    </dgm:pt>
    <dgm:pt modelId="{13AADE04-70E4-48BB-8C1D-F4CFEF97DDCE}">
      <dgm:prSet phldrT="[Text]"/>
      <dgm:spPr/>
      <dgm:t>
        <a:bodyPr/>
        <a:lstStyle/>
        <a:p>
          <a:r>
            <a:rPr lang="en-US" dirty="0" smtClean="0"/>
            <a:t>Training officer/chief of training</a:t>
          </a:r>
          <a:endParaRPr lang="en-US" dirty="0"/>
        </a:p>
      </dgm:t>
    </dgm:pt>
    <dgm:pt modelId="{40DE8E01-4689-40AE-8B54-444222CA5828}" type="parTrans" cxnId="{B542FB6B-3931-45F3-A90E-4AE4A5998CB4}">
      <dgm:prSet/>
      <dgm:spPr/>
      <dgm:t>
        <a:bodyPr/>
        <a:lstStyle/>
        <a:p>
          <a:endParaRPr lang="en-US"/>
        </a:p>
      </dgm:t>
    </dgm:pt>
    <dgm:pt modelId="{3301CAD6-72A8-4326-863A-1EC30C677443}" type="sibTrans" cxnId="{B542FB6B-3931-45F3-A90E-4AE4A5998CB4}">
      <dgm:prSet/>
      <dgm:spPr/>
      <dgm:t>
        <a:bodyPr/>
        <a:lstStyle/>
        <a:p>
          <a:endParaRPr lang="en-US"/>
        </a:p>
      </dgm:t>
    </dgm:pt>
    <dgm:pt modelId="{70AA3A77-343F-4B87-B24C-EEE2BF2A4EC5}" type="pres">
      <dgm:prSet presAssocID="{4997122A-F530-4EB4-9402-79B998BF5019}" presName="linear" presStyleCnt="0">
        <dgm:presLayoutVars>
          <dgm:animLvl val="lvl"/>
          <dgm:resizeHandles val="exact"/>
        </dgm:presLayoutVars>
      </dgm:prSet>
      <dgm:spPr/>
      <dgm:t>
        <a:bodyPr/>
        <a:lstStyle/>
        <a:p>
          <a:endParaRPr lang="en-US"/>
        </a:p>
      </dgm:t>
    </dgm:pt>
    <dgm:pt modelId="{7FD4737F-AD59-4C13-B57A-B9B520DDE4E3}" type="pres">
      <dgm:prSet presAssocID="{DCDA748D-47EA-45FC-8150-BEDF6DD062B1}" presName="parentText" presStyleLbl="node1" presStyleIdx="0" presStyleCnt="1">
        <dgm:presLayoutVars>
          <dgm:chMax val="0"/>
          <dgm:bulletEnabled val="1"/>
        </dgm:presLayoutVars>
      </dgm:prSet>
      <dgm:spPr/>
      <dgm:t>
        <a:bodyPr/>
        <a:lstStyle/>
        <a:p>
          <a:endParaRPr lang="en-US"/>
        </a:p>
      </dgm:t>
    </dgm:pt>
    <dgm:pt modelId="{1F152E2C-C2BF-406A-9B33-F389AEE3EBF0}" type="pres">
      <dgm:prSet presAssocID="{DCDA748D-47EA-45FC-8150-BEDF6DD062B1}" presName="childText" presStyleLbl="revTx" presStyleIdx="0" presStyleCnt="1">
        <dgm:presLayoutVars>
          <dgm:bulletEnabled val="1"/>
        </dgm:presLayoutVars>
      </dgm:prSet>
      <dgm:spPr/>
      <dgm:t>
        <a:bodyPr/>
        <a:lstStyle/>
        <a:p>
          <a:endParaRPr lang="en-US"/>
        </a:p>
      </dgm:t>
    </dgm:pt>
  </dgm:ptLst>
  <dgm:cxnLst>
    <dgm:cxn modelId="{EA10D65A-FC5A-496C-85C1-1C3B17999386}" srcId="{DCDA748D-47EA-45FC-8150-BEDF6DD062B1}" destId="{A8996888-9ED0-4605-A04E-5405B494235D}" srcOrd="0" destOrd="0" parTransId="{0B581B92-830C-4174-BA0F-0B618E5513EC}" sibTransId="{9FEFA234-CFD6-4316-9E5A-D5532EFF64A7}"/>
    <dgm:cxn modelId="{CE6B8325-26FA-4C5B-975C-5CDDE7E6BE29}" type="presOf" srcId="{4997122A-F530-4EB4-9402-79B998BF5019}" destId="{70AA3A77-343F-4B87-B24C-EEE2BF2A4EC5}" srcOrd="0" destOrd="0" presId="urn:microsoft.com/office/officeart/2005/8/layout/vList2"/>
    <dgm:cxn modelId="{AF8A3631-82D8-4663-8E1F-AA85393367C1}" srcId="{4997122A-F530-4EB4-9402-79B998BF5019}" destId="{DCDA748D-47EA-45FC-8150-BEDF6DD062B1}" srcOrd="0" destOrd="0" parTransId="{EFF95C3D-637E-47CD-AD1C-EFBA59D2F117}" sibTransId="{7A1BB964-D847-47E3-87B5-2E5E67307CBF}"/>
    <dgm:cxn modelId="{CA19A3E1-4494-48EB-B23B-33A518CE826E}" type="presOf" srcId="{13AADE04-70E4-48BB-8C1D-F4CFEF97DDCE}" destId="{1F152E2C-C2BF-406A-9B33-F389AEE3EBF0}" srcOrd="0" destOrd="1" presId="urn:microsoft.com/office/officeart/2005/8/layout/vList2"/>
    <dgm:cxn modelId="{0052913F-7795-482B-A965-4A737833F645}" type="presOf" srcId="{DCDA748D-47EA-45FC-8150-BEDF6DD062B1}" destId="{7FD4737F-AD59-4C13-B57A-B9B520DDE4E3}" srcOrd="0" destOrd="0" presId="urn:microsoft.com/office/officeart/2005/8/layout/vList2"/>
    <dgm:cxn modelId="{B542FB6B-3931-45F3-A90E-4AE4A5998CB4}" srcId="{DCDA748D-47EA-45FC-8150-BEDF6DD062B1}" destId="{13AADE04-70E4-48BB-8C1D-F4CFEF97DDCE}" srcOrd="1" destOrd="0" parTransId="{40DE8E01-4689-40AE-8B54-444222CA5828}" sibTransId="{3301CAD6-72A8-4326-863A-1EC30C677443}"/>
    <dgm:cxn modelId="{97F803F2-436E-42F3-9562-10631E6DA936}" type="presOf" srcId="{A8996888-9ED0-4605-A04E-5405B494235D}" destId="{1F152E2C-C2BF-406A-9B33-F389AEE3EBF0}" srcOrd="0" destOrd="0" presId="urn:microsoft.com/office/officeart/2005/8/layout/vList2"/>
    <dgm:cxn modelId="{F5DA0729-7DD6-4E12-8B15-23F020F46682}" type="presParOf" srcId="{70AA3A77-343F-4B87-B24C-EEE2BF2A4EC5}" destId="{7FD4737F-AD59-4C13-B57A-B9B520DDE4E3}" srcOrd="0" destOrd="0" presId="urn:microsoft.com/office/officeart/2005/8/layout/vList2"/>
    <dgm:cxn modelId="{6F2BA614-17A5-4496-B059-94DEC88DDE7A}" type="presParOf" srcId="{70AA3A77-343F-4B87-B24C-EEE2BF2A4EC5}" destId="{1F152E2C-C2BF-406A-9B33-F389AEE3EBF0}" srcOrd="1"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7532158-6F3B-4D21-B715-8622715DD354}" type="doc">
      <dgm:prSet loTypeId="urn:microsoft.com/office/officeart/2005/8/layout/venn3" loCatId="relationship" qsTypeId="urn:microsoft.com/office/officeart/2005/8/quickstyle/simple1" qsCatId="simple" csTypeId="urn:microsoft.com/office/officeart/2005/8/colors/accent2_1" csCatId="accent2" phldr="1"/>
      <dgm:spPr/>
      <dgm:t>
        <a:bodyPr/>
        <a:lstStyle/>
        <a:p>
          <a:endParaRPr lang="en-US"/>
        </a:p>
      </dgm:t>
    </dgm:pt>
    <dgm:pt modelId="{9FDECDA6-AAF2-4723-A461-210DE1BBA491}">
      <dgm:prSet phldrT="[Text]"/>
      <dgm:spPr/>
      <dgm:t>
        <a:bodyPr/>
        <a:lstStyle/>
        <a:p>
          <a:r>
            <a:rPr lang="en-US" dirty="0" smtClean="0"/>
            <a:t>Clarify expectations</a:t>
          </a:r>
          <a:endParaRPr lang="en-US" dirty="0"/>
        </a:p>
      </dgm:t>
      <dgm:extLst>
        <a:ext uri="{E40237B7-FDA0-4F09-8148-C483321AD2D9}">
          <dgm14:cNvPr xmlns:dgm14="http://schemas.microsoft.com/office/drawing/2010/diagram" id="0" name="" descr="Clarify expectations&#10;Delegate authority&#10;Assign responsibility&#10;"/>
        </a:ext>
      </dgm:extLst>
    </dgm:pt>
    <dgm:pt modelId="{7F916DD8-3123-46C9-8251-688933924932}" type="parTrans" cxnId="{ECD31AD4-D816-435B-974A-4B5A0B069EFC}">
      <dgm:prSet/>
      <dgm:spPr/>
      <dgm:t>
        <a:bodyPr/>
        <a:lstStyle/>
        <a:p>
          <a:endParaRPr lang="en-US"/>
        </a:p>
      </dgm:t>
    </dgm:pt>
    <dgm:pt modelId="{C7B6245F-1239-4BDE-9CE6-660565497D86}" type="sibTrans" cxnId="{ECD31AD4-D816-435B-974A-4B5A0B069EFC}">
      <dgm:prSet/>
      <dgm:spPr/>
      <dgm:t>
        <a:bodyPr/>
        <a:lstStyle/>
        <a:p>
          <a:endParaRPr lang="en-US"/>
        </a:p>
      </dgm:t>
    </dgm:pt>
    <dgm:pt modelId="{68C66037-EF4E-4293-A0E3-547AFBBD5296}">
      <dgm:prSet phldrT="[Text]"/>
      <dgm:spPr/>
      <dgm:t>
        <a:bodyPr/>
        <a:lstStyle/>
        <a:p>
          <a:r>
            <a:rPr lang="en-US" dirty="0" smtClean="0"/>
            <a:t>Delegate authority</a:t>
          </a:r>
          <a:endParaRPr lang="en-US" dirty="0"/>
        </a:p>
      </dgm:t>
      <dgm:extLst>
        <a:ext uri="{E40237B7-FDA0-4F09-8148-C483321AD2D9}">
          <dgm14:cNvPr xmlns:dgm14="http://schemas.microsoft.com/office/drawing/2010/diagram" id="0" name="" descr="Clarify expectations&#10;Delegate authority&#10;Assign responsibility&#10;"/>
        </a:ext>
      </dgm:extLst>
    </dgm:pt>
    <dgm:pt modelId="{C1452338-8143-48C6-A3F7-8936434F8196}" type="parTrans" cxnId="{D16276B7-8D6C-459B-A063-13639FEF20E2}">
      <dgm:prSet/>
      <dgm:spPr/>
      <dgm:t>
        <a:bodyPr/>
        <a:lstStyle/>
        <a:p>
          <a:endParaRPr lang="en-US"/>
        </a:p>
      </dgm:t>
    </dgm:pt>
    <dgm:pt modelId="{2D630781-90B3-4A1C-A7F5-54F109550581}" type="sibTrans" cxnId="{D16276B7-8D6C-459B-A063-13639FEF20E2}">
      <dgm:prSet/>
      <dgm:spPr/>
      <dgm:t>
        <a:bodyPr/>
        <a:lstStyle/>
        <a:p>
          <a:endParaRPr lang="en-US"/>
        </a:p>
      </dgm:t>
    </dgm:pt>
    <dgm:pt modelId="{D68507ED-E71F-438E-9853-BDDBF27BE702}">
      <dgm:prSet phldrT="[Text]"/>
      <dgm:spPr/>
      <dgm:t>
        <a:bodyPr/>
        <a:lstStyle/>
        <a:p>
          <a:r>
            <a:rPr lang="en-US" dirty="0" smtClean="0"/>
            <a:t>Assign responsibility</a:t>
          </a:r>
          <a:endParaRPr lang="en-US" dirty="0"/>
        </a:p>
      </dgm:t>
      <dgm:extLst>
        <a:ext uri="{E40237B7-FDA0-4F09-8148-C483321AD2D9}">
          <dgm14:cNvPr xmlns:dgm14="http://schemas.microsoft.com/office/drawing/2010/diagram" id="0" name="" descr="Clarify expectations&#10;Delegate authority&#10;Assign responsibility&#10;"/>
        </a:ext>
      </dgm:extLst>
    </dgm:pt>
    <dgm:pt modelId="{1D9E8EF1-39F1-433E-A3F5-CAF45907AC36}" type="parTrans" cxnId="{01FD96C7-8C89-4D35-AF80-BC1873FB28D8}">
      <dgm:prSet/>
      <dgm:spPr/>
      <dgm:t>
        <a:bodyPr/>
        <a:lstStyle/>
        <a:p>
          <a:endParaRPr lang="en-US"/>
        </a:p>
      </dgm:t>
    </dgm:pt>
    <dgm:pt modelId="{411AE83B-8F5B-46F0-9E0D-584ADD4FBBFF}" type="sibTrans" cxnId="{01FD96C7-8C89-4D35-AF80-BC1873FB28D8}">
      <dgm:prSet/>
      <dgm:spPr/>
      <dgm:t>
        <a:bodyPr/>
        <a:lstStyle/>
        <a:p>
          <a:endParaRPr lang="en-US"/>
        </a:p>
      </dgm:t>
    </dgm:pt>
    <dgm:pt modelId="{1FB45626-55F9-4F5A-B3A5-C2C3D3438077}" type="pres">
      <dgm:prSet presAssocID="{67532158-6F3B-4D21-B715-8622715DD354}" presName="Name0" presStyleCnt="0">
        <dgm:presLayoutVars>
          <dgm:dir/>
          <dgm:resizeHandles val="exact"/>
        </dgm:presLayoutVars>
      </dgm:prSet>
      <dgm:spPr/>
      <dgm:t>
        <a:bodyPr/>
        <a:lstStyle/>
        <a:p>
          <a:endParaRPr lang="en-US"/>
        </a:p>
      </dgm:t>
    </dgm:pt>
    <dgm:pt modelId="{8B6C4FFD-7780-4C95-B1AD-F6D7D1078233}" type="pres">
      <dgm:prSet presAssocID="{9FDECDA6-AAF2-4723-A461-210DE1BBA491}" presName="Name5" presStyleLbl="vennNode1" presStyleIdx="0" presStyleCnt="3" custScaleX="115590" custLinFactNeighborX="-71044" custLinFactNeighborY="-233">
        <dgm:presLayoutVars>
          <dgm:bulletEnabled val="1"/>
        </dgm:presLayoutVars>
      </dgm:prSet>
      <dgm:spPr>
        <a:prstGeom prst="snip2SameRect">
          <a:avLst/>
        </a:prstGeom>
      </dgm:spPr>
      <dgm:t>
        <a:bodyPr/>
        <a:lstStyle/>
        <a:p>
          <a:endParaRPr lang="en-US"/>
        </a:p>
      </dgm:t>
    </dgm:pt>
    <dgm:pt modelId="{73EFC831-2BBB-427B-BE50-4EAC35AF2EB8}" type="pres">
      <dgm:prSet presAssocID="{C7B6245F-1239-4BDE-9CE6-660565497D86}" presName="space" presStyleCnt="0"/>
      <dgm:spPr/>
    </dgm:pt>
    <dgm:pt modelId="{8215504A-A265-4C61-8886-86530A188D05}" type="pres">
      <dgm:prSet presAssocID="{68C66037-EF4E-4293-A0E3-547AFBBD5296}" presName="Name5" presStyleLbl="vennNode1" presStyleIdx="1" presStyleCnt="3" custScaleX="115590">
        <dgm:presLayoutVars>
          <dgm:bulletEnabled val="1"/>
        </dgm:presLayoutVars>
      </dgm:prSet>
      <dgm:spPr>
        <a:prstGeom prst="snip2SameRect">
          <a:avLst/>
        </a:prstGeom>
      </dgm:spPr>
      <dgm:t>
        <a:bodyPr/>
        <a:lstStyle/>
        <a:p>
          <a:endParaRPr lang="en-US"/>
        </a:p>
      </dgm:t>
    </dgm:pt>
    <dgm:pt modelId="{285491DB-341E-4587-B216-4492ABBD601D}" type="pres">
      <dgm:prSet presAssocID="{2D630781-90B3-4A1C-A7F5-54F109550581}" presName="space" presStyleCnt="0"/>
      <dgm:spPr/>
    </dgm:pt>
    <dgm:pt modelId="{ED75E303-CD37-433B-8D8E-EBDBDFF4CAFC}" type="pres">
      <dgm:prSet presAssocID="{D68507ED-E71F-438E-9853-BDDBF27BE702}" presName="Name5" presStyleLbl="vennNode1" presStyleIdx="2" presStyleCnt="3" custScaleX="115590" custLinFactNeighborX="74109" custLinFactNeighborY="0">
        <dgm:presLayoutVars>
          <dgm:bulletEnabled val="1"/>
        </dgm:presLayoutVars>
      </dgm:prSet>
      <dgm:spPr>
        <a:prstGeom prst="snip2SameRect">
          <a:avLst/>
        </a:prstGeom>
      </dgm:spPr>
      <dgm:t>
        <a:bodyPr/>
        <a:lstStyle/>
        <a:p>
          <a:endParaRPr lang="en-US"/>
        </a:p>
      </dgm:t>
    </dgm:pt>
  </dgm:ptLst>
  <dgm:cxnLst>
    <dgm:cxn modelId="{3A7EACA4-431E-4F73-A5A6-47E1C142D901}" type="presOf" srcId="{9FDECDA6-AAF2-4723-A461-210DE1BBA491}" destId="{8B6C4FFD-7780-4C95-B1AD-F6D7D1078233}" srcOrd="0" destOrd="0" presId="urn:microsoft.com/office/officeart/2005/8/layout/venn3"/>
    <dgm:cxn modelId="{E6A17B53-EFF8-46D9-B460-413ED752FCA7}" type="presOf" srcId="{D68507ED-E71F-438E-9853-BDDBF27BE702}" destId="{ED75E303-CD37-433B-8D8E-EBDBDFF4CAFC}" srcOrd="0" destOrd="0" presId="urn:microsoft.com/office/officeart/2005/8/layout/venn3"/>
    <dgm:cxn modelId="{ECD31AD4-D816-435B-974A-4B5A0B069EFC}" srcId="{67532158-6F3B-4D21-B715-8622715DD354}" destId="{9FDECDA6-AAF2-4723-A461-210DE1BBA491}" srcOrd="0" destOrd="0" parTransId="{7F916DD8-3123-46C9-8251-688933924932}" sibTransId="{C7B6245F-1239-4BDE-9CE6-660565497D86}"/>
    <dgm:cxn modelId="{B39C8848-4723-453E-9469-BDC93045031F}" type="presOf" srcId="{67532158-6F3B-4D21-B715-8622715DD354}" destId="{1FB45626-55F9-4F5A-B3A5-C2C3D3438077}" srcOrd="0" destOrd="0" presId="urn:microsoft.com/office/officeart/2005/8/layout/venn3"/>
    <dgm:cxn modelId="{D16276B7-8D6C-459B-A063-13639FEF20E2}" srcId="{67532158-6F3B-4D21-B715-8622715DD354}" destId="{68C66037-EF4E-4293-A0E3-547AFBBD5296}" srcOrd="1" destOrd="0" parTransId="{C1452338-8143-48C6-A3F7-8936434F8196}" sibTransId="{2D630781-90B3-4A1C-A7F5-54F109550581}"/>
    <dgm:cxn modelId="{67A59B54-57BF-4F1F-8694-29AC9AB402C2}" type="presOf" srcId="{68C66037-EF4E-4293-A0E3-547AFBBD5296}" destId="{8215504A-A265-4C61-8886-86530A188D05}" srcOrd="0" destOrd="0" presId="urn:microsoft.com/office/officeart/2005/8/layout/venn3"/>
    <dgm:cxn modelId="{01FD96C7-8C89-4D35-AF80-BC1873FB28D8}" srcId="{67532158-6F3B-4D21-B715-8622715DD354}" destId="{D68507ED-E71F-438E-9853-BDDBF27BE702}" srcOrd="2" destOrd="0" parTransId="{1D9E8EF1-39F1-433E-A3F5-CAF45907AC36}" sibTransId="{411AE83B-8F5B-46F0-9E0D-584ADD4FBBFF}"/>
    <dgm:cxn modelId="{C364256B-E0FA-449B-A082-6342AD1FA400}" type="presParOf" srcId="{1FB45626-55F9-4F5A-B3A5-C2C3D3438077}" destId="{8B6C4FFD-7780-4C95-B1AD-F6D7D1078233}" srcOrd="0" destOrd="0" presId="urn:microsoft.com/office/officeart/2005/8/layout/venn3"/>
    <dgm:cxn modelId="{7DFEB928-4B2D-466F-B50D-4BBD8AAA31B1}" type="presParOf" srcId="{1FB45626-55F9-4F5A-B3A5-C2C3D3438077}" destId="{73EFC831-2BBB-427B-BE50-4EAC35AF2EB8}" srcOrd="1" destOrd="0" presId="urn:microsoft.com/office/officeart/2005/8/layout/venn3"/>
    <dgm:cxn modelId="{2E2F75FE-B15F-4F19-86D7-26F7946A3634}" type="presParOf" srcId="{1FB45626-55F9-4F5A-B3A5-C2C3D3438077}" destId="{8215504A-A265-4C61-8886-86530A188D05}" srcOrd="2" destOrd="0" presId="urn:microsoft.com/office/officeart/2005/8/layout/venn3"/>
    <dgm:cxn modelId="{C80813AF-35C9-42A2-BB34-308A87CADB10}" type="presParOf" srcId="{1FB45626-55F9-4F5A-B3A5-C2C3D3438077}" destId="{285491DB-341E-4587-B216-4492ABBD601D}" srcOrd="3" destOrd="0" presId="urn:microsoft.com/office/officeart/2005/8/layout/venn3"/>
    <dgm:cxn modelId="{4D7F2E28-32ED-4347-8D20-20B42285DA96}" type="presParOf" srcId="{1FB45626-55F9-4F5A-B3A5-C2C3D3438077}" destId="{ED75E303-CD37-433B-8D8E-EBDBDFF4CAFC}"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3529EED-8AC6-439F-9EB1-2CDEDCF4D3F7}"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CF16E448-0C1C-4D48-A22E-64476B17DDF6}">
      <dgm:prSet phldrT="[Text]"/>
      <dgm:spPr/>
      <dgm:t>
        <a:bodyPr/>
        <a:lstStyle/>
        <a:p>
          <a:r>
            <a:rPr lang="en-US" dirty="0" smtClean="0"/>
            <a:t>Policies and procedures</a:t>
          </a:r>
          <a:endParaRPr lang="en-US" dirty="0"/>
        </a:p>
      </dgm:t>
      <dgm:extLst>
        <a:ext uri="{E40237B7-FDA0-4F09-8148-C483321AD2D9}">
          <dgm14:cNvPr xmlns:dgm14="http://schemas.microsoft.com/office/drawing/2010/diagram" id="0" name="" descr="Policies and procedures&#10;Municipal ordinances&#10;State/provincial and federal laws&#10;AHJ codes and standards&#10;Labor contracts&#10;" title="Types of written regulations"/>
        </a:ext>
      </dgm:extLst>
    </dgm:pt>
    <dgm:pt modelId="{13996F02-A1DD-4427-937F-7957803C5318}" type="parTrans" cxnId="{F099B219-4FFD-412A-B95C-CF47C7375C9E}">
      <dgm:prSet/>
      <dgm:spPr/>
      <dgm:t>
        <a:bodyPr/>
        <a:lstStyle/>
        <a:p>
          <a:endParaRPr lang="en-US"/>
        </a:p>
      </dgm:t>
    </dgm:pt>
    <dgm:pt modelId="{7D4839D0-10CB-4BDE-B320-B08F2F3F93D7}" type="sibTrans" cxnId="{F099B219-4FFD-412A-B95C-CF47C7375C9E}">
      <dgm:prSet/>
      <dgm:spPr/>
      <dgm:t>
        <a:bodyPr/>
        <a:lstStyle/>
        <a:p>
          <a:endParaRPr lang="en-US"/>
        </a:p>
      </dgm:t>
    </dgm:pt>
    <dgm:pt modelId="{1C41C6ED-0D2C-4002-9DDA-E1A0AF719709}">
      <dgm:prSet phldrT="[Text]"/>
      <dgm:spPr/>
      <dgm:t>
        <a:bodyPr/>
        <a:lstStyle/>
        <a:p>
          <a:r>
            <a:rPr lang="en-US" dirty="0" smtClean="0"/>
            <a:t>Municipal ordinances</a:t>
          </a:r>
          <a:endParaRPr lang="en-US" dirty="0"/>
        </a:p>
      </dgm:t>
      <dgm:extLst>
        <a:ext uri="{E40237B7-FDA0-4F09-8148-C483321AD2D9}">
          <dgm14:cNvPr xmlns:dgm14="http://schemas.microsoft.com/office/drawing/2010/diagram" id="0" name="" descr="Policies and procedures&#10;Municipal ordinances&#10;State/provincial and federal laws&#10;AHJ codes and standards&#10;Labor contracts&#10;" title="Types of written regulations"/>
        </a:ext>
      </dgm:extLst>
    </dgm:pt>
    <dgm:pt modelId="{3F5F1D1B-1E2C-4F78-ACA4-DFC72808E820}" type="parTrans" cxnId="{439B4B20-3566-417B-8B1E-4DD9CADB529B}">
      <dgm:prSet/>
      <dgm:spPr/>
      <dgm:t>
        <a:bodyPr/>
        <a:lstStyle/>
        <a:p>
          <a:endParaRPr lang="en-US"/>
        </a:p>
      </dgm:t>
    </dgm:pt>
    <dgm:pt modelId="{FB68B88A-445B-49FE-B752-FC419E1C0A2E}" type="sibTrans" cxnId="{439B4B20-3566-417B-8B1E-4DD9CADB529B}">
      <dgm:prSet/>
      <dgm:spPr/>
      <dgm:t>
        <a:bodyPr/>
        <a:lstStyle/>
        <a:p>
          <a:endParaRPr lang="en-US"/>
        </a:p>
      </dgm:t>
    </dgm:pt>
    <dgm:pt modelId="{47E03DD5-DE38-4D30-A565-CE85E4CBD840}">
      <dgm:prSet phldrT="[Text]"/>
      <dgm:spPr/>
      <dgm:t>
        <a:bodyPr/>
        <a:lstStyle/>
        <a:p>
          <a:r>
            <a:rPr lang="en-US" dirty="0" smtClean="0"/>
            <a:t>State/provincial and federal laws</a:t>
          </a:r>
          <a:endParaRPr lang="en-US" dirty="0"/>
        </a:p>
      </dgm:t>
      <dgm:extLst>
        <a:ext uri="{E40237B7-FDA0-4F09-8148-C483321AD2D9}">
          <dgm14:cNvPr xmlns:dgm14="http://schemas.microsoft.com/office/drawing/2010/diagram" id="0" name="" descr="Policies and procedures&#10;Municipal ordinances&#10;State/provincial and federal laws&#10;AHJ codes and standards&#10;Labor contracts&#10;" title="Types of written regulations"/>
        </a:ext>
      </dgm:extLst>
    </dgm:pt>
    <dgm:pt modelId="{468DF16B-76D1-46D9-AE9F-FD441A05CD90}" type="parTrans" cxnId="{BFD0A38D-B654-41EF-B6E2-11C055D9FE1A}">
      <dgm:prSet/>
      <dgm:spPr/>
      <dgm:t>
        <a:bodyPr/>
        <a:lstStyle/>
        <a:p>
          <a:endParaRPr lang="en-US"/>
        </a:p>
      </dgm:t>
    </dgm:pt>
    <dgm:pt modelId="{95B6F9E9-FBA2-4AF9-909B-8A334FB53D63}" type="sibTrans" cxnId="{BFD0A38D-B654-41EF-B6E2-11C055D9FE1A}">
      <dgm:prSet/>
      <dgm:spPr/>
      <dgm:t>
        <a:bodyPr/>
        <a:lstStyle/>
        <a:p>
          <a:endParaRPr lang="en-US"/>
        </a:p>
      </dgm:t>
    </dgm:pt>
    <dgm:pt modelId="{E6CE3824-7E07-4870-B736-FB9E0D41CE80}">
      <dgm:prSet phldrT="[Text]"/>
      <dgm:spPr/>
      <dgm:t>
        <a:bodyPr/>
        <a:lstStyle/>
        <a:p>
          <a:r>
            <a:rPr lang="en-US" dirty="0" smtClean="0"/>
            <a:t>AHJ codes and standards</a:t>
          </a:r>
          <a:endParaRPr lang="en-US" dirty="0"/>
        </a:p>
      </dgm:t>
      <dgm:extLst>
        <a:ext uri="{E40237B7-FDA0-4F09-8148-C483321AD2D9}">
          <dgm14:cNvPr xmlns:dgm14="http://schemas.microsoft.com/office/drawing/2010/diagram" id="0" name="" descr="Policies and procedures&#10;Municipal ordinances&#10;State/provincial and federal laws&#10;AHJ codes and standards&#10;Labor contracts&#10;" title="Types of written regulations"/>
        </a:ext>
      </dgm:extLst>
    </dgm:pt>
    <dgm:pt modelId="{92F1D1BF-95B1-4DA9-AC0B-F93F9DF1D5C6}" type="parTrans" cxnId="{6F2CB2BE-3EE9-4841-97F4-3AC02234808F}">
      <dgm:prSet/>
      <dgm:spPr/>
      <dgm:t>
        <a:bodyPr/>
        <a:lstStyle/>
        <a:p>
          <a:endParaRPr lang="en-US"/>
        </a:p>
      </dgm:t>
    </dgm:pt>
    <dgm:pt modelId="{C0559D0A-84D0-4069-B4A9-D7650A6B4EC9}" type="sibTrans" cxnId="{6F2CB2BE-3EE9-4841-97F4-3AC02234808F}">
      <dgm:prSet/>
      <dgm:spPr/>
      <dgm:t>
        <a:bodyPr/>
        <a:lstStyle/>
        <a:p>
          <a:endParaRPr lang="en-US"/>
        </a:p>
      </dgm:t>
    </dgm:pt>
    <dgm:pt modelId="{33106378-C5E8-4491-B4CA-7E04E5E4C909}">
      <dgm:prSet phldrT="[Text]"/>
      <dgm:spPr/>
      <dgm:t>
        <a:bodyPr/>
        <a:lstStyle/>
        <a:p>
          <a:r>
            <a:rPr lang="en-US" dirty="0" smtClean="0"/>
            <a:t>Labor contracts</a:t>
          </a:r>
          <a:endParaRPr lang="en-US" dirty="0"/>
        </a:p>
      </dgm:t>
      <dgm:extLst>
        <a:ext uri="{E40237B7-FDA0-4F09-8148-C483321AD2D9}">
          <dgm14:cNvPr xmlns:dgm14="http://schemas.microsoft.com/office/drawing/2010/diagram" id="0" name="" descr="Policies and procedures&#10;Municipal ordinances&#10;State/provincial and federal laws&#10;AHJ codes and standards&#10;Labor contracts&#10;" title="Types of written regulations"/>
        </a:ext>
      </dgm:extLst>
    </dgm:pt>
    <dgm:pt modelId="{79DA3AB2-A981-4F72-9804-92C859ACA12D}" type="parTrans" cxnId="{5D7AA03B-FB2A-46E4-8166-4AB326CC0F71}">
      <dgm:prSet/>
      <dgm:spPr/>
      <dgm:t>
        <a:bodyPr/>
        <a:lstStyle/>
        <a:p>
          <a:endParaRPr lang="en-US"/>
        </a:p>
      </dgm:t>
    </dgm:pt>
    <dgm:pt modelId="{AD6E3304-801E-4225-927C-D4A817CFE673}" type="sibTrans" cxnId="{5D7AA03B-FB2A-46E4-8166-4AB326CC0F71}">
      <dgm:prSet/>
      <dgm:spPr/>
      <dgm:t>
        <a:bodyPr/>
        <a:lstStyle/>
        <a:p>
          <a:endParaRPr lang="en-US"/>
        </a:p>
      </dgm:t>
    </dgm:pt>
    <dgm:pt modelId="{B93D8126-9016-48D0-AE4B-C5FA1E510076}" type="pres">
      <dgm:prSet presAssocID="{93529EED-8AC6-439F-9EB1-2CDEDCF4D3F7}" presName="diagram" presStyleCnt="0">
        <dgm:presLayoutVars>
          <dgm:dir/>
          <dgm:resizeHandles val="exact"/>
        </dgm:presLayoutVars>
      </dgm:prSet>
      <dgm:spPr/>
      <dgm:t>
        <a:bodyPr/>
        <a:lstStyle/>
        <a:p>
          <a:endParaRPr lang="en-US"/>
        </a:p>
      </dgm:t>
    </dgm:pt>
    <dgm:pt modelId="{FE67C26A-96EB-4E32-9F0F-E5636FE47137}" type="pres">
      <dgm:prSet presAssocID="{CF16E448-0C1C-4D48-A22E-64476B17DDF6}" presName="node" presStyleLbl="node1" presStyleIdx="0" presStyleCnt="5" custScaleX="278259">
        <dgm:presLayoutVars>
          <dgm:bulletEnabled val="1"/>
        </dgm:presLayoutVars>
      </dgm:prSet>
      <dgm:spPr/>
      <dgm:t>
        <a:bodyPr/>
        <a:lstStyle/>
        <a:p>
          <a:endParaRPr lang="en-US"/>
        </a:p>
      </dgm:t>
    </dgm:pt>
    <dgm:pt modelId="{57A131D3-136F-41BE-A689-76893A2A5A62}" type="pres">
      <dgm:prSet presAssocID="{7D4839D0-10CB-4BDE-B320-B08F2F3F93D7}" presName="sibTrans" presStyleCnt="0"/>
      <dgm:spPr/>
    </dgm:pt>
    <dgm:pt modelId="{A2C551A7-9CA4-4157-A5A7-9EB8AF0EC4F9}" type="pres">
      <dgm:prSet presAssocID="{1C41C6ED-0D2C-4002-9DDA-E1A0AF719709}" presName="node" presStyleLbl="node1" presStyleIdx="1" presStyleCnt="5" custScaleX="278259">
        <dgm:presLayoutVars>
          <dgm:bulletEnabled val="1"/>
        </dgm:presLayoutVars>
      </dgm:prSet>
      <dgm:spPr/>
      <dgm:t>
        <a:bodyPr/>
        <a:lstStyle/>
        <a:p>
          <a:endParaRPr lang="en-US"/>
        </a:p>
      </dgm:t>
    </dgm:pt>
    <dgm:pt modelId="{FE7205B9-F465-4747-89A0-FBD1E699FAA8}" type="pres">
      <dgm:prSet presAssocID="{FB68B88A-445B-49FE-B752-FC419E1C0A2E}" presName="sibTrans" presStyleCnt="0"/>
      <dgm:spPr/>
    </dgm:pt>
    <dgm:pt modelId="{58642446-FCA5-4DEC-AD30-94D04C7C408E}" type="pres">
      <dgm:prSet presAssocID="{47E03DD5-DE38-4D30-A565-CE85E4CBD840}" presName="node" presStyleLbl="node1" presStyleIdx="2" presStyleCnt="5" custScaleX="278259">
        <dgm:presLayoutVars>
          <dgm:bulletEnabled val="1"/>
        </dgm:presLayoutVars>
      </dgm:prSet>
      <dgm:spPr/>
      <dgm:t>
        <a:bodyPr/>
        <a:lstStyle/>
        <a:p>
          <a:endParaRPr lang="en-US"/>
        </a:p>
      </dgm:t>
    </dgm:pt>
    <dgm:pt modelId="{C910C3AB-A864-473E-8DBE-3DDCC401D3B5}" type="pres">
      <dgm:prSet presAssocID="{95B6F9E9-FBA2-4AF9-909B-8A334FB53D63}" presName="sibTrans" presStyleCnt="0"/>
      <dgm:spPr/>
    </dgm:pt>
    <dgm:pt modelId="{53CBAF8A-F252-4507-9A8E-2CB8F84D2A8C}" type="pres">
      <dgm:prSet presAssocID="{E6CE3824-7E07-4870-B736-FB9E0D41CE80}" presName="node" presStyleLbl="node1" presStyleIdx="3" presStyleCnt="5" custScaleX="278259">
        <dgm:presLayoutVars>
          <dgm:bulletEnabled val="1"/>
        </dgm:presLayoutVars>
      </dgm:prSet>
      <dgm:spPr/>
      <dgm:t>
        <a:bodyPr/>
        <a:lstStyle/>
        <a:p>
          <a:endParaRPr lang="en-US"/>
        </a:p>
      </dgm:t>
    </dgm:pt>
    <dgm:pt modelId="{6B2FC8F5-6233-4C8D-A981-071E814292BE}" type="pres">
      <dgm:prSet presAssocID="{C0559D0A-84D0-4069-B4A9-D7650A6B4EC9}" presName="sibTrans" presStyleCnt="0"/>
      <dgm:spPr/>
    </dgm:pt>
    <dgm:pt modelId="{CA8C6411-505C-4AFD-8DC1-D520E9A0B692}" type="pres">
      <dgm:prSet presAssocID="{33106378-C5E8-4491-B4CA-7E04E5E4C909}" presName="node" presStyleLbl="node1" presStyleIdx="4" presStyleCnt="5" custScaleX="278259">
        <dgm:presLayoutVars>
          <dgm:bulletEnabled val="1"/>
        </dgm:presLayoutVars>
      </dgm:prSet>
      <dgm:spPr/>
      <dgm:t>
        <a:bodyPr/>
        <a:lstStyle/>
        <a:p>
          <a:endParaRPr lang="en-US"/>
        </a:p>
      </dgm:t>
    </dgm:pt>
  </dgm:ptLst>
  <dgm:cxnLst>
    <dgm:cxn modelId="{439B4B20-3566-417B-8B1E-4DD9CADB529B}" srcId="{93529EED-8AC6-439F-9EB1-2CDEDCF4D3F7}" destId="{1C41C6ED-0D2C-4002-9DDA-E1A0AF719709}" srcOrd="1" destOrd="0" parTransId="{3F5F1D1B-1E2C-4F78-ACA4-DFC72808E820}" sibTransId="{FB68B88A-445B-49FE-B752-FC419E1C0A2E}"/>
    <dgm:cxn modelId="{F8D218B7-5CD9-4C75-83A4-FA73AAED3E4B}" type="presOf" srcId="{1C41C6ED-0D2C-4002-9DDA-E1A0AF719709}" destId="{A2C551A7-9CA4-4157-A5A7-9EB8AF0EC4F9}" srcOrd="0" destOrd="0" presId="urn:microsoft.com/office/officeart/2005/8/layout/default"/>
    <dgm:cxn modelId="{6F2CB2BE-3EE9-4841-97F4-3AC02234808F}" srcId="{93529EED-8AC6-439F-9EB1-2CDEDCF4D3F7}" destId="{E6CE3824-7E07-4870-B736-FB9E0D41CE80}" srcOrd="3" destOrd="0" parTransId="{92F1D1BF-95B1-4DA9-AC0B-F93F9DF1D5C6}" sibTransId="{C0559D0A-84D0-4069-B4A9-D7650A6B4EC9}"/>
    <dgm:cxn modelId="{175C1861-E77D-4B86-AC7B-7DC5389DC6AA}" type="presOf" srcId="{33106378-C5E8-4491-B4CA-7E04E5E4C909}" destId="{CA8C6411-505C-4AFD-8DC1-D520E9A0B692}" srcOrd="0" destOrd="0" presId="urn:microsoft.com/office/officeart/2005/8/layout/default"/>
    <dgm:cxn modelId="{AF412576-AB33-4DF1-86B1-24A0A8075070}" type="presOf" srcId="{47E03DD5-DE38-4D30-A565-CE85E4CBD840}" destId="{58642446-FCA5-4DEC-AD30-94D04C7C408E}" srcOrd="0" destOrd="0" presId="urn:microsoft.com/office/officeart/2005/8/layout/default"/>
    <dgm:cxn modelId="{39765FFF-79C4-49D0-A046-952D512C8261}" type="presOf" srcId="{CF16E448-0C1C-4D48-A22E-64476B17DDF6}" destId="{FE67C26A-96EB-4E32-9F0F-E5636FE47137}" srcOrd="0" destOrd="0" presId="urn:microsoft.com/office/officeart/2005/8/layout/default"/>
    <dgm:cxn modelId="{11A8A88F-66A9-4EB9-A630-39CA9A6A86ED}" type="presOf" srcId="{E6CE3824-7E07-4870-B736-FB9E0D41CE80}" destId="{53CBAF8A-F252-4507-9A8E-2CB8F84D2A8C}" srcOrd="0" destOrd="0" presId="urn:microsoft.com/office/officeart/2005/8/layout/default"/>
    <dgm:cxn modelId="{F099B219-4FFD-412A-B95C-CF47C7375C9E}" srcId="{93529EED-8AC6-439F-9EB1-2CDEDCF4D3F7}" destId="{CF16E448-0C1C-4D48-A22E-64476B17DDF6}" srcOrd="0" destOrd="0" parTransId="{13996F02-A1DD-4427-937F-7957803C5318}" sibTransId="{7D4839D0-10CB-4BDE-B320-B08F2F3F93D7}"/>
    <dgm:cxn modelId="{01C0850D-9943-4303-B0BB-1244A8350694}" type="presOf" srcId="{93529EED-8AC6-439F-9EB1-2CDEDCF4D3F7}" destId="{B93D8126-9016-48D0-AE4B-C5FA1E510076}" srcOrd="0" destOrd="0" presId="urn:microsoft.com/office/officeart/2005/8/layout/default"/>
    <dgm:cxn modelId="{5D7AA03B-FB2A-46E4-8166-4AB326CC0F71}" srcId="{93529EED-8AC6-439F-9EB1-2CDEDCF4D3F7}" destId="{33106378-C5E8-4491-B4CA-7E04E5E4C909}" srcOrd="4" destOrd="0" parTransId="{79DA3AB2-A981-4F72-9804-92C859ACA12D}" sibTransId="{AD6E3304-801E-4225-927C-D4A817CFE673}"/>
    <dgm:cxn modelId="{BFD0A38D-B654-41EF-B6E2-11C055D9FE1A}" srcId="{93529EED-8AC6-439F-9EB1-2CDEDCF4D3F7}" destId="{47E03DD5-DE38-4D30-A565-CE85E4CBD840}" srcOrd="2" destOrd="0" parTransId="{468DF16B-76D1-46D9-AE9F-FD441A05CD90}" sibTransId="{95B6F9E9-FBA2-4AF9-909B-8A334FB53D63}"/>
    <dgm:cxn modelId="{9BE87EC5-0FAE-46B6-8BF3-3331FBE18C24}" type="presParOf" srcId="{B93D8126-9016-48D0-AE4B-C5FA1E510076}" destId="{FE67C26A-96EB-4E32-9F0F-E5636FE47137}" srcOrd="0" destOrd="0" presId="urn:microsoft.com/office/officeart/2005/8/layout/default"/>
    <dgm:cxn modelId="{F2235FE3-9AB7-4AD7-9A4A-6F84ED7967FF}" type="presParOf" srcId="{B93D8126-9016-48D0-AE4B-C5FA1E510076}" destId="{57A131D3-136F-41BE-A689-76893A2A5A62}" srcOrd="1" destOrd="0" presId="urn:microsoft.com/office/officeart/2005/8/layout/default"/>
    <dgm:cxn modelId="{46C893CC-988C-4A04-BD34-35077BFBAAA9}" type="presParOf" srcId="{B93D8126-9016-48D0-AE4B-C5FA1E510076}" destId="{A2C551A7-9CA4-4157-A5A7-9EB8AF0EC4F9}" srcOrd="2" destOrd="0" presId="urn:microsoft.com/office/officeart/2005/8/layout/default"/>
    <dgm:cxn modelId="{5CC2943E-F10E-4CA0-B641-9C133B3C0BE6}" type="presParOf" srcId="{B93D8126-9016-48D0-AE4B-C5FA1E510076}" destId="{FE7205B9-F465-4747-89A0-FBD1E699FAA8}" srcOrd="3" destOrd="0" presId="urn:microsoft.com/office/officeart/2005/8/layout/default"/>
    <dgm:cxn modelId="{92A1A10D-61BE-4DE3-9CD1-387BB24ED7E7}" type="presParOf" srcId="{B93D8126-9016-48D0-AE4B-C5FA1E510076}" destId="{58642446-FCA5-4DEC-AD30-94D04C7C408E}" srcOrd="4" destOrd="0" presId="urn:microsoft.com/office/officeart/2005/8/layout/default"/>
    <dgm:cxn modelId="{975041AD-1295-42FC-B51E-C9ADF5727360}" type="presParOf" srcId="{B93D8126-9016-48D0-AE4B-C5FA1E510076}" destId="{C910C3AB-A864-473E-8DBE-3DDCC401D3B5}" srcOrd="5" destOrd="0" presId="urn:microsoft.com/office/officeart/2005/8/layout/default"/>
    <dgm:cxn modelId="{381567D2-C59B-48EC-A04E-F70553BA1334}" type="presParOf" srcId="{B93D8126-9016-48D0-AE4B-C5FA1E510076}" destId="{53CBAF8A-F252-4507-9A8E-2CB8F84D2A8C}" srcOrd="6" destOrd="0" presId="urn:microsoft.com/office/officeart/2005/8/layout/default"/>
    <dgm:cxn modelId="{96051569-0066-4E19-A4FB-1CC908541F8A}" type="presParOf" srcId="{B93D8126-9016-48D0-AE4B-C5FA1E510076}" destId="{6B2FC8F5-6233-4C8D-A981-071E814292BE}" srcOrd="7" destOrd="0" presId="urn:microsoft.com/office/officeart/2005/8/layout/default"/>
    <dgm:cxn modelId="{84D36B7A-3B8A-4B0D-AE9F-7F9190028071}" type="presParOf" srcId="{B93D8126-9016-48D0-AE4B-C5FA1E510076}" destId="{CA8C6411-505C-4AFD-8DC1-D520E9A0B692}" srcOrd="8"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5274AEB7-5D32-4CEB-8BC7-86D9BF5B74AD}"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FCE3C4C2-F783-4713-888E-9E6192EFB04F}">
      <dgm:prSet/>
      <dgm:spPr/>
      <dgm:t>
        <a:bodyPr/>
        <a:lstStyle/>
        <a:p>
          <a:pPr rtl="0"/>
          <a:r>
            <a:rPr lang="en-US" dirty="0" smtClean="0"/>
            <a:t>Firefighters have responsibility to learn and adhere to department regulations</a:t>
          </a:r>
          <a:endParaRPr lang="en-US" dirty="0"/>
        </a:p>
      </dgm:t>
      <dgm:extLst>
        <a:ext uri="{E40237B7-FDA0-4F09-8148-C483321AD2D9}">
          <dgm14:cNvPr xmlns:dgm14="http://schemas.microsoft.com/office/drawing/2010/diagram" id="0" name="" descr="Firefighters have responsibility to learn and adhere to department regulations&#10;Be able to locate documents&#10;Find parts that apply to duties, authority, and responsibility&#10;Organizations must provide access to regulations&#10;Written or electronic format&#10;Communicate verbally to all members&#10;Post in conspicuous place in all facilities&#10;"/>
        </a:ext>
      </dgm:extLst>
    </dgm:pt>
    <dgm:pt modelId="{5CD58E98-7D2D-44CF-A6B0-1BEA9BC24FD2}" type="parTrans" cxnId="{29A88CD2-1798-4FA3-BE8C-D4A799B7F5B2}">
      <dgm:prSet/>
      <dgm:spPr/>
      <dgm:t>
        <a:bodyPr/>
        <a:lstStyle/>
        <a:p>
          <a:endParaRPr lang="en-US"/>
        </a:p>
      </dgm:t>
    </dgm:pt>
    <dgm:pt modelId="{64B35CF1-6F9A-4981-9B27-5D3A02AB2D46}" type="sibTrans" cxnId="{29A88CD2-1798-4FA3-BE8C-D4A799B7F5B2}">
      <dgm:prSet/>
      <dgm:spPr/>
      <dgm:t>
        <a:bodyPr/>
        <a:lstStyle/>
        <a:p>
          <a:endParaRPr lang="en-US"/>
        </a:p>
      </dgm:t>
    </dgm:pt>
    <dgm:pt modelId="{AF4B0722-5FEA-4FCD-8468-2D2853BC2D81}">
      <dgm:prSet/>
      <dgm:spPr/>
      <dgm:t>
        <a:bodyPr/>
        <a:lstStyle/>
        <a:p>
          <a:pPr rtl="0"/>
          <a:r>
            <a:rPr lang="en-US" dirty="0" smtClean="0"/>
            <a:t>Be able to locate documents</a:t>
          </a:r>
          <a:endParaRPr lang="en-US" dirty="0"/>
        </a:p>
      </dgm:t>
      <dgm:extLst>
        <a:ext uri="{E40237B7-FDA0-4F09-8148-C483321AD2D9}">
          <dgm14:cNvPr xmlns:dgm14="http://schemas.microsoft.com/office/drawing/2010/diagram" id="0" name="" descr="Firefighters have responsibility to learn and adhere to department regulations&#10;Be able to locate documents&#10;Find parts that apply to duties, authority, and responsibility&#10;Organizations must provide access to regulations&#10;Written or electronic format&#10;Communicate verbally to all members&#10;Post in conspicuous place in all facilities&#10;"/>
        </a:ext>
      </dgm:extLst>
    </dgm:pt>
    <dgm:pt modelId="{D04FE7F2-E79E-45A3-B59D-2934FD00067D}" type="parTrans" cxnId="{B1727CD9-C294-4403-B18A-A4297C1BA072}">
      <dgm:prSet/>
      <dgm:spPr/>
      <dgm:t>
        <a:bodyPr/>
        <a:lstStyle/>
        <a:p>
          <a:endParaRPr lang="en-US"/>
        </a:p>
      </dgm:t>
    </dgm:pt>
    <dgm:pt modelId="{3263DD4B-90B9-40E0-8D8D-630CB2FD8CAA}" type="sibTrans" cxnId="{B1727CD9-C294-4403-B18A-A4297C1BA072}">
      <dgm:prSet/>
      <dgm:spPr/>
      <dgm:t>
        <a:bodyPr/>
        <a:lstStyle/>
        <a:p>
          <a:endParaRPr lang="en-US"/>
        </a:p>
      </dgm:t>
    </dgm:pt>
    <dgm:pt modelId="{F56FC7B4-3AC7-4666-AF84-6F028678F9A6}">
      <dgm:prSet/>
      <dgm:spPr/>
      <dgm:t>
        <a:bodyPr/>
        <a:lstStyle/>
        <a:p>
          <a:pPr rtl="0"/>
          <a:r>
            <a:rPr lang="en-US" dirty="0" smtClean="0"/>
            <a:t>Find parts that apply to duties, authority, and responsibility</a:t>
          </a:r>
          <a:endParaRPr lang="en-US" dirty="0"/>
        </a:p>
      </dgm:t>
    </dgm:pt>
    <dgm:pt modelId="{1A2D42A1-AE24-493B-82DB-D90135259499}" type="parTrans" cxnId="{BAA75C8C-2281-458D-B4BD-8B85B436D4C3}">
      <dgm:prSet/>
      <dgm:spPr/>
      <dgm:t>
        <a:bodyPr/>
        <a:lstStyle/>
        <a:p>
          <a:endParaRPr lang="en-US"/>
        </a:p>
      </dgm:t>
    </dgm:pt>
    <dgm:pt modelId="{7D6287DC-C274-4C3B-843A-A7D746EE531A}" type="sibTrans" cxnId="{BAA75C8C-2281-458D-B4BD-8B85B436D4C3}">
      <dgm:prSet/>
      <dgm:spPr/>
      <dgm:t>
        <a:bodyPr/>
        <a:lstStyle/>
        <a:p>
          <a:endParaRPr lang="en-US"/>
        </a:p>
      </dgm:t>
    </dgm:pt>
    <dgm:pt modelId="{ECC67B84-02A7-4EAD-BA7A-80999B8B2A29}">
      <dgm:prSet/>
      <dgm:spPr/>
      <dgm:t>
        <a:bodyPr/>
        <a:lstStyle/>
        <a:p>
          <a:pPr rtl="0"/>
          <a:r>
            <a:rPr lang="en-US" dirty="0" smtClean="0"/>
            <a:t>Organizations must provide access to regulations</a:t>
          </a:r>
          <a:endParaRPr lang="en-US" dirty="0"/>
        </a:p>
      </dgm:t>
      <dgm:extLst>
        <a:ext uri="{E40237B7-FDA0-4F09-8148-C483321AD2D9}">
          <dgm14:cNvPr xmlns:dgm14="http://schemas.microsoft.com/office/drawing/2010/diagram" id="0" name="" descr="Firefighters have responsibility to learn and adhere to department regulations&#10;Be able to locate documents&#10;Find parts that apply to duties, authority, and responsibility&#10;Organizations must provide access to regulations&#10;Written or electronic format&#10;Communicate verbally to all members&#10;Post in conspicuous place in all facilities&#10;"/>
        </a:ext>
      </dgm:extLst>
    </dgm:pt>
    <dgm:pt modelId="{9785D268-3DE6-40FF-8EDA-8D3A64841BAA}" type="parTrans" cxnId="{91890018-E374-4A8B-BA61-65288D9669D1}">
      <dgm:prSet/>
      <dgm:spPr/>
      <dgm:t>
        <a:bodyPr/>
        <a:lstStyle/>
        <a:p>
          <a:endParaRPr lang="en-US"/>
        </a:p>
      </dgm:t>
    </dgm:pt>
    <dgm:pt modelId="{AB641EF0-667D-43CA-A665-E3B8F3436D8A}" type="sibTrans" cxnId="{91890018-E374-4A8B-BA61-65288D9669D1}">
      <dgm:prSet/>
      <dgm:spPr/>
      <dgm:t>
        <a:bodyPr/>
        <a:lstStyle/>
        <a:p>
          <a:endParaRPr lang="en-US"/>
        </a:p>
      </dgm:t>
    </dgm:pt>
    <dgm:pt modelId="{5315585B-3F13-4F94-8A94-17D0369E928A}">
      <dgm:prSet/>
      <dgm:spPr/>
      <dgm:t>
        <a:bodyPr/>
        <a:lstStyle/>
        <a:p>
          <a:pPr rtl="0"/>
          <a:r>
            <a:rPr lang="en-US" dirty="0" smtClean="0"/>
            <a:t>Written or electronic format</a:t>
          </a:r>
          <a:endParaRPr lang="en-US" dirty="0"/>
        </a:p>
      </dgm:t>
      <dgm:extLst>
        <a:ext uri="{E40237B7-FDA0-4F09-8148-C483321AD2D9}">
          <dgm14:cNvPr xmlns:dgm14="http://schemas.microsoft.com/office/drawing/2010/diagram" id="0" name="" descr="Firefighters have responsibility to learn and adhere to department regulations&#10;Be able to locate documents&#10;Find parts that apply to duties, authority, and responsibility&#10;Organizations must provide access to regulations&#10;Written or electronic format&#10;Communicate verbally to all members&#10;Post in conspicuous place in all facilities&#10;"/>
        </a:ext>
      </dgm:extLst>
    </dgm:pt>
    <dgm:pt modelId="{ACE6539D-49CE-4361-B852-A0994B873D78}" type="parTrans" cxnId="{55F6A70C-9A91-4418-B536-6D72E069E2B2}">
      <dgm:prSet/>
      <dgm:spPr/>
      <dgm:t>
        <a:bodyPr/>
        <a:lstStyle/>
        <a:p>
          <a:endParaRPr lang="en-US"/>
        </a:p>
      </dgm:t>
    </dgm:pt>
    <dgm:pt modelId="{21839DB6-5702-495D-9CAD-60A6E2FF079A}" type="sibTrans" cxnId="{55F6A70C-9A91-4418-B536-6D72E069E2B2}">
      <dgm:prSet/>
      <dgm:spPr/>
      <dgm:t>
        <a:bodyPr/>
        <a:lstStyle/>
        <a:p>
          <a:endParaRPr lang="en-US"/>
        </a:p>
      </dgm:t>
    </dgm:pt>
    <dgm:pt modelId="{A1CD821B-9683-4950-9278-12C737D3135A}">
      <dgm:prSet/>
      <dgm:spPr/>
      <dgm:t>
        <a:bodyPr/>
        <a:lstStyle/>
        <a:p>
          <a:pPr rtl="0"/>
          <a:r>
            <a:rPr lang="en-US" dirty="0" smtClean="0"/>
            <a:t>Communicate verbally to all members</a:t>
          </a:r>
          <a:endParaRPr lang="en-US" dirty="0"/>
        </a:p>
      </dgm:t>
    </dgm:pt>
    <dgm:pt modelId="{6EE7D026-9DB4-44E7-A237-731490EFAAB0}" type="parTrans" cxnId="{AE89E326-ADF4-445F-977A-586273300C5A}">
      <dgm:prSet/>
      <dgm:spPr/>
      <dgm:t>
        <a:bodyPr/>
        <a:lstStyle/>
        <a:p>
          <a:endParaRPr lang="en-US"/>
        </a:p>
      </dgm:t>
    </dgm:pt>
    <dgm:pt modelId="{19A6ED03-EB23-42D1-AEA1-A806011152D6}" type="sibTrans" cxnId="{AE89E326-ADF4-445F-977A-586273300C5A}">
      <dgm:prSet/>
      <dgm:spPr/>
      <dgm:t>
        <a:bodyPr/>
        <a:lstStyle/>
        <a:p>
          <a:endParaRPr lang="en-US"/>
        </a:p>
      </dgm:t>
    </dgm:pt>
    <dgm:pt modelId="{5EEB2038-80F5-454B-A095-ECD27E6F97DF}">
      <dgm:prSet/>
      <dgm:spPr/>
      <dgm:t>
        <a:bodyPr/>
        <a:lstStyle/>
        <a:p>
          <a:pPr rtl="0"/>
          <a:r>
            <a:rPr lang="en-US" dirty="0" smtClean="0"/>
            <a:t>Post in conspicuous place in all facilities</a:t>
          </a:r>
          <a:endParaRPr lang="en-US" dirty="0"/>
        </a:p>
      </dgm:t>
    </dgm:pt>
    <dgm:pt modelId="{E150A225-838E-4A59-A29F-69B4CBF70257}" type="parTrans" cxnId="{4669ACA1-55E7-4F39-B134-EE8124302AD5}">
      <dgm:prSet/>
      <dgm:spPr/>
      <dgm:t>
        <a:bodyPr/>
        <a:lstStyle/>
        <a:p>
          <a:endParaRPr lang="en-US"/>
        </a:p>
      </dgm:t>
    </dgm:pt>
    <dgm:pt modelId="{613A05C9-BD3A-4BF7-8107-DE1FA646883F}" type="sibTrans" cxnId="{4669ACA1-55E7-4F39-B134-EE8124302AD5}">
      <dgm:prSet/>
      <dgm:spPr/>
      <dgm:t>
        <a:bodyPr/>
        <a:lstStyle/>
        <a:p>
          <a:endParaRPr lang="en-US"/>
        </a:p>
      </dgm:t>
    </dgm:pt>
    <dgm:pt modelId="{9425DE31-EDA4-4B76-BE97-6164C949183E}" type="pres">
      <dgm:prSet presAssocID="{5274AEB7-5D32-4CEB-8BC7-86D9BF5B74AD}" presName="Name0" presStyleCnt="0">
        <dgm:presLayoutVars>
          <dgm:dir/>
          <dgm:animLvl val="lvl"/>
          <dgm:resizeHandles val="exact"/>
        </dgm:presLayoutVars>
      </dgm:prSet>
      <dgm:spPr/>
      <dgm:t>
        <a:bodyPr/>
        <a:lstStyle/>
        <a:p>
          <a:endParaRPr lang="en-US"/>
        </a:p>
      </dgm:t>
    </dgm:pt>
    <dgm:pt modelId="{2004A332-C90A-4BD7-89F0-735D2D0258D9}" type="pres">
      <dgm:prSet presAssocID="{FCE3C4C2-F783-4713-888E-9E6192EFB04F}" presName="linNode" presStyleCnt="0"/>
      <dgm:spPr/>
    </dgm:pt>
    <dgm:pt modelId="{A33BCA41-F8E8-4A11-8090-2C63E476B1E4}" type="pres">
      <dgm:prSet presAssocID="{FCE3C4C2-F783-4713-888E-9E6192EFB04F}" presName="parentText" presStyleLbl="node1" presStyleIdx="0" presStyleCnt="2">
        <dgm:presLayoutVars>
          <dgm:chMax val="1"/>
          <dgm:bulletEnabled val="1"/>
        </dgm:presLayoutVars>
      </dgm:prSet>
      <dgm:spPr/>
      <dgm:t>
        <a:bodyPr/>
        <a:lstStyle/>
        <a:p>
          <a:endParaRPr lang="en-US"/>
        </a:p>
      </dgm:t>
    </dgm:pt>
    <dgm:pt modelId="{50F6DBD2-66B2-4605-A294-40BBF4D68335}" type="pres">
      <dgm:prSet presAssocID="{FCE3C4C2-F783-4713-888E-9E6192EFB04F}" presName="descendantText" presStyleLbl="alignAccFollowNode1" presStyleIdx="0" presStyleCnt="2">
        <dgm:presLayoutVars>
          <dgm:bulletEnabled val="1"/>
        </dgm:presLayoutVars>
      </dgm:prSet>
      <dgm:spPr/>
      <dgm:t>
        <a:bodyPr/>
        <a:lstStyle/>
        <a:p>
          <a:endParaRPr lang="en-US"/>
        </a:p>
      </dgm:t>
    </dgm:pt>
    <dgm:pt modelId="{897D4524-8CFA-4891-81DA-066643522535}" type="pres">
      <dgm:prSet presAssocID="{64B35CF1-6F9A-4981-9B27-5D3A02AB2D46}" presName="sp" presStyleCnt="0"/>
      <dgm:spPr/>
    </dgm:pt>
    <dgm:pt modelId="{66F5D69A-8EF1-479D-AD9B-4DB5F14E130E}" type="pres">
      <dgm:prSet presAssocID="{ECC67B84-02A7-4EAD-BA7A-80999B8B2A29}" presName="linNode" presStyleCnt="0"/>
      <dgm:spPr/>
    </dgm:pt>
    <dgm:pt modelId="{B47A3A8D-7121-4390-865B-39AF12408008}" type="pres">
      <dgm:prSet presAssocID="{ECC67B84-02A7-4EAD-BA7A-80999B8B2A29}" presName="parentText" presStyleLbl="node1" presStyleIdx="1" presStyleCnt="2">
        <dgm:presLayoutVars>
          <dgm:chMax val="1"/>
          <dgm:bulletEnabled val="1"/>
        </dgm:presLayoutVars>
      </dgm:prSet>
      <dgm:spPr/>
      <dgm:t>
        <a:bodyPr/>
        <a:lstStyle/>
        <a:p>
          <a:endParaRPr lang="en-US"/>
        </a:p>
      </dgm:t>
    </dgm:pt>
    <dgm:pt modelId="{98CE86EC-5128-4C0E-84D6-93B38396B968}" type="pres">
      <dgm:prSet presAssocID="{ECC67B84-02A7-4EAD-BA7A-80999B8B2A29}" presName="descendantText" presStyleLbl="alignAccFollowNode1" presStyleIdx="1" presStyleCnt="2">
        <dgm:presLayoutVars>
          <dgm:bulletEnabled val="1"/>
        </dgm:presLayoutVars>
      </dgm:prSet>
      <dgm:spPr/>
      <dgm:t>
        <a:bodyPr/>
        <a:lstStyle/>
        <a:p>
          <a:endParaRPr lang="en-US"/>
        </a:p>
      </dgm:t>
    </dgm:pt>
  </dgm:ptLst>
  <dgm:cxnLst>
    <dgm:cxn modelId="{A8977777-F23C-4714-B67F-5573FBF69173}" type="presOf" srcId="{ECC67B84-02A7-4EAD-BA7A-80999B8B2A29}" destId="{B47A3A8D-7121-4390-865B-39AF12408008}" srcOrd="0" destOrd="0" presId="urn:microsoft.com/office/officeart/2005/8/layout/vList5"/>
    <dgm:cxn modelId="{F07EB8F3-7191-452E-9CCB-38B65E8F46DB}" type="presOf" srcId="{A1CD821B-9683-4950-9278-12C737D3135A}" destId="{98CE86EC-5128-4C0E-84D6-93B38396B968}" srcOrd="0" destOrd="1" presId="urn:microsoft.com/office/officeart/2005/8/layout/vList5"/>
    <dgm:cxn modelId="{83474B97-2466-4F08-9340-FA3B24F374D6}" type="presOf" srcId="{FCE3C4C2-F783-4713-888E-9E6192EFB04F}" destId="{A33BCA41-F8E8-4A11-8090-2C63E476B1E4}" srcOrd="0" destOrd="0" presId="urn:microsoft.com/office/officeart/2005/8/layout/vList5"/>
    <dgm:cxn modelId="{41FA4A6F-79DA-47DF-AFA4-85D001F79E05}" type="presOf" srcId="{5274AEB7-5D32-4CEB-8BC7-86D9BF5B74AD}" destId="{9425DE31-EDA4-4B76-BE97-6164C949183E}" srcOrd="0" destOrd="0" presId="urn:microsoft.com/office/officeart/2005/8/layout/vList5"/>
    <dgm:cxn modelId="{91890018-E374-4A8B-BA61-65288D9669D1}" srcId="{5274AEB7-5D32-4CEB-8BC7-86D9BF5B74AD}" destId="{ECC67B84-02A7-4EAD-BA7A-80999B8B2A29}" srcOrd="1" destOrd="0" parTransId="{9785D268-3DE6-40FF-8EDA-8D3A64841BAA}" sibTransId="{AB641EF0-667D-43CA-A665-E3B8F3436D8A}"/>
    <dgm:cxn modelId="{29A88CD2-1798-4FA3-BE8C-D4A799B7F5B2}" srcId="{5274AEB7-5D32-4CEB-8BC7-86D9BF5B74AD}" destId="{FCE3C4C2-F783-4713-888E-9E6192EFB04F}" srcOrd="0" destOrd="0" parTransId="{5CD58E98-7D2D-44CF-A6B0-1BEA9BC24FD2}" sibTransId="{64B35CF1-6F9A-4981-9B27-5D3A02AB2D46}"/>
    <dgm:cxn modelId="{37C6CE22-B5AD-4DA3-AAAF-0A2E0C7CE564}" type="presOf" srcId="{5EEB2038-80F5-454B-A095-ECD27E6F97DF}" destId="{98CE86EC-5128-4C0E-84D6-93B38396B968}" srcOrd="0" destOrd="2" presId="urn:microsoft.com/office/officeart/2005/8/layout/vList5"/>
    <dgm:cxn modelId="{4669ACA1-55E7-4F39-B134-EE8124302AD5}" srcId="{ECC67B84-02A7-4EAD-BA7A-80999B8B2A29}" destId="{5EEB2038-80F5-454B-A095-ECD27E6F97DF}" srcOrd="2" destOrd="0" parTransId="{E150A225-838E-4A59-A29F-69B4CBF70257}" sibTransId="{613A05C9-BD3A-4BF7-8107-DE1FA646883F}"/>
    <dgm:cxn modelId="{B0EB63D7-7EA3-40CE-AB84-97A539811A70}" type="presOf" srcId="{F56FC7B4-3AC7-4666-AF84-6F028678F9A6}" destId="{50F6DBD2-66B2-4605-A294-40BBF4D68335}" srcOrd="0" destOrd="1" presId="urn:microsoft.com/office/officeart/2005/8/layout/vList5"/>
    <dgm:cxn modelId="{55F6A70C-9A91-4418-B536-6D72E069E2B2}" srcId="{ECC67B84-02A7-4EAD-BA7A-80999B8B2A29}" destId="{5315585B-3F13-4F94-8A94-17D0369E928A}" srcOrd="0" destOrd="0" parTransId="{ACE6539D-49CE-4361-B852-A0994B873D78}" sibTransId="{21839DB6-5702-495D-9CAD-60A6E2FF079A}"/>
    <dgm:cxn modelId="{DCDFDA53-7969-48F7-8981-2311DE231802}" type="presOf" srcId="{5315585B-3F13-4F94-8A94-17D0369E928A}" destId="{98CE86EC-5128-4C0E-84D6-93B38396B968}" srcOrd="0" destOrd="0" presId="urn:microsoft.com/office/officeart/2005/8/layout/vList5"/>
    <dgm:cxn modelId="{AE89E326-ADF4-445F-977A-586273300C5A}" srcId="{ECC67B84-02A7-4EAD-BA7A-80999B8B2A29}" destId="{A1CD821B-9683-4950-9278-12C737D3135A}" srcOrd="1" destOrd="0" parTransId="{6EE7D026-9DB4-44E7-A237-731490EFAAB0}" sibTransId="{19A6ED03-EB23-42D1-AEA1-A806011152D6}"/>
    <dgm:cxn modelId="{A559647C-5BE6-4A97-B276-95FF54A4DC55}" type="presOf" srcId="{AF4B0722-5FEA-4FCD-8468-2D2853BC2D81}" destId="{50F6DBD2-66B2-4605-A294-40BBF4D68335}" srcOrd="0" destOrd="0" presId="urn:microsoft.com/office/officeart/2005/8/layout/vList5"/>
    <dgm:cxn modelId="{BAA75C8C-2281-458D-B4BD-8B85B436D4C3}" srcId="{FCE3C4C2-F783-4713-888E-9E6192EFB04F}" destId="{F56FC7B4-3AC7-4666-AF84-6F028678F9A6}" srcOrd="1" destOrd="0" parTransId="{1A2D42A1-AE24-493B-82DB-D90135259499}" sibTransId="{7D6287DC-C274-4C3B-843A-A7D746EE531A}"/>
    <dgm:cxn modelId="{B1727CD9-C294-4403-B18A-A4297C1BA072}" srcId="{FCE3C4C2-F783-4713-888E-9E6192EFB04F}" destId="{AF4B0722-5FEA-4FCD-8468-2D2853BC2D81}" srcOrd="0" destOrd="0" parTransId="{D04FE7F2-E79E-45A3-B59D-2934FD00067D}" sibTransId="{3263DD4B-90B9-40E0-8D8D-630CB2FD8CAA}"/>
    <dgm:cxn modelId="{97B272BB-6385-45F1-84C0-8BCE57A4C98F}" type="presParOf" srcId="{9425DE31-EDA4-4B76-BE97-6164C949183E}" destId="{2004A332-C90A-4BD7-89F0-735D2D0258D9}" srcOrd="0" destOrd="0" presId="urn:microsoft.com/office/officeart/2005/8/layout/vList5"/>
    <dgm:cxn modelId="{BDF4F8B0-F4A7-4242-9491-724FF7238C0F}" type="presParOf" srcId="{2004A332-C90A-4BD7-89F0-735D2D0258D9}" destId="{A33BCA41-F8E8-4A11-8090-2C63E476B1E4}" srcOrd="0" destOrd="0" presId="urn:microsoft.com/office/officeart/2005/8/layout/vList5"/>
    <dgm:cxn modelId="{B01DCDB2-A6AC-4D68-BBE0-BAA7A70BC1AD}" type="presParOf" srcId="{2004A332-C90A-4BD7-89F0-735D2D0258D9}" destId="{50F6DBD2-66B2-4605-A294-40BBF4D68335}" srcOrd="1" destOrd="0" presId="urn:microsoft.com/office/officeart/2005/8/layout/vList5"/>
    <dgm:cxn modelId="{1899D072-97CA-48F9-9E07-02A28D19F482}" type="presParOf" srcId="{9425DE31-EDA4-4B76-BE97-6164C949183E}" destId="{897D4524-8CFA-4891-81DA-066643522535}" srcOrd="1" destOrd="0" presId="urn:microsoft.com/office/officeart/2005/8/layout/vList5"/>
    <dgm:cxn modelId="{C15BE9E0-EE20-41B2-A21B-906BEBC223B6}" type="presParOf" srcId="{9425DE31-EDA4-4B76-BE97-6164C949183E}" destId="{66F5D69A-8EF1-479D-AD9B-4DB5F14E130E}" srcOrd="2" destOrd="0" presId="urn:microsoft.com/office/officeart/2005/8/layout/vList5"/>
    <dgm:cxn modelId="{131382DE-C36A-448B-BE3E-7124B7EB492C}" type="presParOf" srcId="{66F5D69A-8EF1-479D-AD9B-4DB5F14E130E}" destId="{B47A3A8D-7121-4390-865B-39AF12408008}" srcOrd="0" destOrd="0" presId="urn:microsoft.com/office/officeart/2005/8/layout/vList5"/>
    <dgm:cxn modelId="{BC96198D-AED2-4D97-991F-4304EF58FD78}" type="presParOf" srcId="{66F5D69A-8EF1-479D-AD9B-4DB5F14E130E}" destId="{98CE86EC-5128-4C0E-84D6-93B38396B96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6B013B30-408F-452D-B18D-32C2420A29AE}" type="doc">
      <dgm:prSet loTypeId="urn:microsoft.com/office/officeart/2005/8/layout/hList6" loCatId="list" qsTypeId="urn:microsoft.com/office/officeart/2005/8/quickstyle/simple1" qsCatId="simple" csTypeId="urn:microsoft.com/office/officeart/2005/8/colors/accent2_5" csCatId="accent2" phldr="1"/>
      <dgm:spPr/>
      <dgm:t>
        <a:bodyPr/>
        <a:lstStyle/>
        <a:p>
          <a:endParaRPr lang="en-US"/>
        </a:p>
      </dgm:t>
    </dgm:pt>
    <dgm:pt modelId="{30B39379-EBE3-482E-8AD9-AFE366EC5D91}">
      <dgm:prSet/>
      <dgm:spPr/>
      <dgm:t>
        <a:bodyPr/>
        <a:lstStyle/>
        <a:p>
          <a:pPr rtl="0"/>
          <a:r>
            <a:rPr lang="en-US" dirty="0" smtClean="0"/>
            <a:t>Ask supervisor</a:t>
          </a:r>
          <a:endParaRPr lang="en-US" dirty="0"/>
        </a:p>
      </dgm:t>
      <dgm:extLst>
        <a:ext uri="{E40237B7-FDA0-4F09-8148-C483321AD2D9}">
          <dgm14:cNvPr xmlns:dgm14="http://schemas.microsoft.com/office/drawing/2010/diagram" id="0" name="" descr="Ask supervisor&#10;Always filed in administrative office&#10;Copy in each station, facility, or division&#10;New policies or amendments posted on bulletin boards&#10;"/>
        </a:ext>
      </dgm:extLst>
    </dgm:pt>
    <dgm:pt modelId="{3C8AC274-BBE8-4813-A850-8B12B07CFC1B}" type="parTrans" cxnId="{CC1AC917-32B3-463F-A7A8-1709491D7B93}">
      <dgm:prSet/>
      <dgm:spPr/>
      <dgm:t>
        <a:bodyPr/>
        <a:lstStyle/>
        <a:p>
          <a:endParaRPr lang="en-US"/>
        </a:p>
      </dgm:t>
    </dgm:pt>
    <dgm:pt modelId="{142A077C-E89C-4591-9328-89085803DEA3}" type="sibTrans" cxnId="{CC1AC917-32B3-463F-A7A8-1709491D7B93}">
      <dgm:prSet/>
      <dgm:spPr/>
      <dgm:t>
        <a:bodyPr/>
        <a:lstStyle/>
        <a:p>
          <a:endParaRPr lang="en-US"/>
        </a:p>
      </dgm:t>
    </dgm:pt>
    <dgm:pt modelId="{4465CF49-D321-40DE-92A2-D875E4C5043D}">
      <dgm:prSet/>
      <dgm:spPr/>
      <dgm:t>
        <a:bodyPr/>
        <a:lstStyle/>
        <a:p>
          <a:pPr rtl="0"/>
          <a:r>
            <a:rPr lang="en-US" dirty="0" smtClean="0"/>
            <a:t>Always filed in administrative office</a:t>
          </a:r>
          <a:endParaRPr lang="en-US" dirty="0"/>
        </a:p>
      </dgm:t>
      <dgm:extLst>
        <a:ext uri="{E40237B7-FDA0-4F09-8148-C483321AD2D9}">
          <dgm14:cNvPr xmlns:dgm14="http://schemas.microsoft.com/office/drawing/2010/diagram" id="0" name="" descr="Ask supervisor&#10;Always filed in administrative office&#10;Copy in each station, facility, or division&#10;New policies or amendments posted on bulletin boards&#10;"/>
        </a:ext>
      </dgm:extLst>
    </dgm:pt>
    <dgm:pt modelId="{A1C894D6-D10A-4AD0-BB8B-CABEB55B8429}" type="parTrans" cxnId="{72CBC2D1-5A52-4A64-8F7E-2E9E4477CD6D}">
      <dgm:prSet/>
      <dgm:spPr/>
      <dgm:t>
        <a:bodyPr/>
        <a:lstStyle/>
        <a:p>
          <a:endParaRPr lang="en-US"/>
        </a:p>
      </dgm:t>
    </dgm:pt>
    <dgm:pt modelId="{95FA83B0-0876-4F93-99BA-3D7C24779261}" type="sibTrans" cxnId="{72CBC2D1-5A52-4A64-8F7E-2E9E4477CD6D}">
      <dgm:prSet/>
      <dgm:spPr/>
      <dgm:t>
        <a:bodyPr/>
        <a:lstStyle/>
        <a:p>
          <a:endParaRPr lang="en-US"/>
        </a:p>
      </dgm:t>
    </dgm:pt>
    <dgm:pt modelId="{45CEFB4D-29E2-4B63-9122-DBC1751A95BE}">
      <dgm:prSet/>
      <dgm:spPr/>
      <dgm:t>
        <a:bodyPr/>
        <a:lstStyle/>
        <a:p>
          <a:pPr rtl="0"/>
          <a:r>
            <a:rPr lang="en-US" dirty="0" smtClean="0"/>
            <a:t>Copy in each station, facility, or division</a:t>
          </a:r>
          <a:endParaRPr lang="en-US" dirty="0"/>
        </a:p>
      </dgm:t>
      <dgm:extLst>
        <a:ext uri="{E40237B7-FDA0-4F09-8148-C483321AD2D9}">
          <dgm14:cNvPr xmlns:dgm14="http://schemas.microsoft.com/office/drawing/2010/diagram" id="0" name="" descr="Ask supervisor&#10;Always filed in administrative office&#10;Copy in each station, facility, or division&#10;New policies or amendments posted on bulletin boards&#10;"/>
        </a:ext>
      </dgm:extLst>
    </dgm:pt>
    <dgm:pt modelId="{59E6A330-8D17-4F7C-8185-BC4879991563}" type="parTrans" cxnId="{3A119A90-167A-4AB6-9269-0D5D09A291FF}">
      <dgm:prSet/>
      <dgm:spPr/>
      <dgm:t>
        <a:bodyPr/>
        <a:lstStyle/>
        <a:p>
          <a:endParaRPr lang="en-US"/>
        </a:p>
      </dgm:t>
    </dgm:pt>
    <dgm:pt modelId="{D5EDDBC8-224D-4353-A344-F6FE10D8F7F9}" type="sibTrans" cxnId="{3A119A90-167A-4AB6-9269-0D5D09A291FF}">
      <dgm:prSet/>
      <dgm:spPr/>
      <dgm:t>
        <a:bodyPr/>
        <a:lstStyle/>
        <a:p>
          <a:endParaRPr lang="en-US"/>
        </a:p>
      </dgm:t>
    </dgm:pt>
    <dgm:pt modelId="{47AC63C9-C39E-4E1B-909A-C878B92B4314}">
      <dgm:prSet/>
      <dgm:spPr/>
      <dgm:t>
        <a:bodyPr/>
        <a:lstStyle/>
        <a:p>
          <a:pPr rtl="0"/>
          <a:r>
            <a:rPr lang="en-US" dirty="0" smtClean="0"/>
            <a:t>New policies or amendments posted on bulletin boards</a:t>
          </a:r>
          <a:endParaRPr lang="en-US" dirty="0"/>
        </a:p>
      </dgm:t>
      <dgm:extLst>
        <a:ext uri="{E40237B7-FDA0-4F09-8148-C483321AD2D9}">
          <dgm14:cNvPr xmlns:dgm14="http://schemas.microsoft.com/office/drawing/2010/diagram" id="0" name="" descr="Ask supervisor&#10;Always filed in administrative office&#10;Copy in each station, facility, or division&#10;New policies or amendments posted on bulletin boards&#10;"/>
        </a:ext>
      </dgm:extLst>
    </dgm:pt>
    <dgm:pt modelId="{4B8BB78C-3B78-4035-995C-38D74502D734}" type="parTrans" cxnId="{93418D7E-7BFA-4639-9A7C-56746705AB67}">
      <dgm:prSet/>
      <dgm:spPr/>
      <dgm:t>
        <a:bodyPr/>
        <a:lstStyle/>
        <a:p>
          <a:endParaRPr lang="en-US"/>
        </a:p>
      </dgm:t>
    </dgm:pt>
    <dgm:pt modelId="{C1F55B77-E1C0-4C87-B2DC-878A82B11315}" type="sibTrans" cxnId="{93418D7E-7BFA-4639-9A7C-56746705AB67}">
      <dgm:prSet/>
      <dgm:spPr/>
      <dgm:t>
        <a:bodyPr/>
        <a:lstStyle/>
        <a:p>
          <a:endParaRPr lang="en-US"/>
        </a:p>
      </dgm:t>
    </dgm:pt>
    <dgm:pt modelId="{2B1A5360-17FA-4056-AAA9-25694B2AB2EF}" type="pres">
      <dgm:prSet presAssocID="{6B013B30-408F-452D-B18D-32C2420A29AE}" presName="Name0" presStyleCnt="0">
        <dgm:presLayoutVars>
          <dgm:dir/>
          <dgm:resizeHandles val="exact"/>
        </dgm:presLayoutVars>
      </dgm:prSet>
      <dgm:spPr/>
      <dgm:t>
        <a:bodyPr/>
        <a:lstStyle/>
        <a:p>
          <a:endParaRPr lang="en-US"/>
        </a:p>
      </dgm:t>
    </dgm:pt>
    <dgm:pt modelId="{317F8A7B-A7A7-4538-8602-83130D61607F}" type="pres">
      <dgm:prSet presAssocID="{30B39379-EBE3-482E-8AD9-AFE366EC5D91}" presName="node" presStyleLbl="node1" presStyleIdx="0" presStyleCnt="4">
        <dgm:presLayoutVars>
          <dgm:bulletEnabled val="1"/>
        </dgm:presLayoutVars>
      </dgm:prSet>
      <dgm:spPr/>
      <dgm:t>
        <a:bodyPr/>
        <a:lstStyle/>
        <a:p>
          <a:endParaRPr lang="en-US"/>
        </a:p>
      </dgm:t>
    </dgm:pt>
    <dgm:pt modelId="{F81083C6-91C7-436B-B6CA-B069181C4CC9}" type="pres">
      <dgm:prSet presAssocID="{142A077C-E89C-4591-9328-89085803DEA3}" presName="sibTrans" presStyleCnt="0"/>
      <dgm:spPr/>
    </dgm:pt>
    <dgm:pt modelId="{C37140DB-1A47-4791-B288-9820BC1495B2}" type="pres">
      <dgm:prSet presAssocID="{4465CF49-D321-40DE-92A2-D875E4C5043D}" presName="node" presStyleLbl="node1" presStyleIdx="1" presStyleCnt="4">
        <dgm:presLayoutVars>
          <dgm:bulletEnabled val="1"/>
        </dgm:presLayoutVars>
      </dgm:prSet>
      <dgm:spPr/>
      <dgm:t>
        <a:bodyPr/>
        <a:lstStyle/>
        <a:p>
          <a:endParaRPr lang="en-US"/>
        </a:p>
      </dgm:t>
    </dgm:pt>
    <dgm:pt modelId="{571D9C38-980C-4EE1-BBCC-299D8DFD6D5C}" type="pres">
      <dgm:prSet presAssocID="{95FA83B0-0876-4F93-99BA-3D7C24779261}" presName="sibTrans" presStyleCnt="0"/>
      <dgm:spPr/>
    </dgm:pt>
    <dgm:pt modelId="{694CFEC4-B3AA-4554-87CF-25A097214C3F}" type="pres">
      <dgm:prSet presAssocID="{45CEFB4D-29E2-4B63-9122-DBC1751A95BE}" presName="node" presStyleLbl="node1" presStyleIdx="2" presStyleCnt="4">
        <dgm:presLayoutVars>
          <dgm:bulletEnabled val="1"/>
        </dgm:presLayoutVars>
      </dgm:prSet>
      <dgm:spPr/>
      <dgm:t>
        <a:bodyPr/>
        <a:lstStyle/>
        <a:p>
          <a:endParaRPr lang="en-US"/>
        </a:p>
      </dgm:t>
    </dgm:pt>
    <dgm:pt modelId="{00EEAF5B-F2E6-48CB-839B-670005CE0D6E}" type="pres">
      <dgm:prSet presAssocID="{D5EDDBC8-224D-4353-A344-F6FE10D8F7F9}" presName="sibTrans" presStyleCnt="0"/>
      <dgm:spPr/>
    </dgm:pt>
    <dgm:pt modelId="{245C726F-DA04-4C54-A747-E5B6B90EB16D}" type="pres">
      <dgm:prSet presAssocID="{47AC63C9-C39E-4E1B-909A-C878B92B4314}" presName="node" presStyleLbl="node1" presStyleIdx="3" presStyleCnt="4">
        <dgm:presLayoutVars>
          <dgm:bulletEnabled val="1"/>
        </dgm:presLayoutVars>
      </dgm:prSet>
      <dgm:spPr/>
      <dgm:t>
        <a:bodyPr/>
        <a:lstStyle/>
        <a:p>
          <a:endParaRPr lang="en-US"/>
        </a:p>
      </dgm:t>
    </dgm:pt>
  </dgm:ptLst>
  <dgm:cxnLst>
    <dgm:cxn modelId="{4008F785-C0C7-4CF2-989D-0D551BEE7C8A}" type="presOf" srcId="{45CEFB4D-29E2-4B63-9122-DBC1751A95BE}" destId="{694CFEC4-B3AA-4554-87CF-25A097214C3F}" srcOrd="0" destOrd="0" presId="urn:microsoft.com/office/officeart/2005/8/layout/hList6"/>
    <dgm:cxn modelId="{3A119A90-167A-4AB6-9269-0D5D09A291FF}" srcId="{6B013B30-408F-452D-B18D-32C2420A29AE}" destId="{45CEFB4D-29E2-4B63-9122-DBC1751A95BE}" srcOrd="2" destOrd="0" parTransId="{59E6A330-8D17-4F7C-8185-BC4879991563}" sibTransId="{D5EDDBC8-224D-4353-A344-F6FE10D8F7F9}"/>
    <dgm:cxn modelId="{CC1AC917-32B3-463F-A7A8-1709491D7B93}" srcId="{6B013B30-408F-452D-B18D-32C2420A29AE}" destId="{30B39379-EBE3-482E-8AD9-AFE366EC5D91}" srcOrd="0" destOrd="0" parTransId="{3C8AC274-BBE8-4813-A850-8B12B07CFC1B}" sibTransId="{142A077C-E89C-4591-9328-89085803DEA3}"/>
    <dgm:cxn modelId="{073BB13D-1CFE-4223-B059-218396B04E50}" type="presOf" srcId="{30B39379-EBE3-482E-8AD9-AFE366EC5D91}" destId="{317F8A7B-A7A7-4538-8602-83130D61607F}" srcOrd="0" destOrd="0" presId="urn:microsoft.com/office/officeart/2005/8/layout/hList6"/>
    <dgm:cxn modelId="{3DCF6A1F-F096-42AD-96A1-8E0A0100632D}" type="presOf" srcId="{47AC63C9-C39E-4E1B-909A-C878B92B4314}" destId="{245C726F-DA04-4C54-A747-E5B6B90EB16D}" srcOrd="0" destOrd="0" presId="urn:microsoft.com/office/officeart/2005/8/layout/hList6"/>
    <dgm:cxn modelId="{72CBC2D1-5A52-4A64-8F7E-2E9E4477CD6D}" srcId="{6B013B30-408F-452D-B18D-32C2420A29AE}" destId="{4465CF49-D321-40DE-92A2-D875E4C5043D}" srcOrd="1" destOrd="0" parTransId="{A1C894D6-D10A-4AD0-BB8B-CABEB55B8429}" sibTransId="{95FA83B0-0876-4F93-99BA-3D7C24779261}"/>
    <dgm:cxn modelId="{CE124C54-6F0F-4522-87C4-BBD475DBCF43}" type="presOf" srcId="{4465CF49-D321-40DE-92A2-D875E4C5043D}" destId="{C37140DB-1A47-4791-B288-9820BC1495B2}" srcOrd="0" destOrd="0" presId="urn:microsoft.com/office/officeart/2005/8/layout/hList6"/>
    <dgm:cxn modelId="{93418D7E-7BFA-4639-9A7C-56746705AB67}" srcId="{6B013B30-408F-452D-B18D-32C2420A29AE}" destId="{47AC63C9-C39E-4E1B-909A-C878B92B4314}" srcOrd="3" destOrd="0" parTransId="{4B8BB78C-3B78-4035-995C-38D74502D734}" sibTransId="{C1F55B77-E1C0-4C87-B2DC-878A82B11315}"/>
    <dgm:cxn modelId="{1405F84A-C705-42E6-94A3-C4312E4FC909}" type="presOf" srcId="{6B013B30-408F-452D-B18D-32C2420A29AE}" destId="{2B1A5360-17FA-4056-AAA9-25694B2AB2EF}" srcOrd="0" destOrd="0" presId="urn:microsoft.com/office/officeart/2005/8/layout/hList6"/>
    <dgm:cxn modelId="{5A841471-18F4-4DC2-83CB-1DFB6E9A46D5}" type="presParOf" srcId="{2B1A5360-17FA-4056-AAA9-25694B2AB2EF}" destId="{317F8A7B-A7A7-4538-8602-83130D61607F}" srcOrd="0" destOrd="0" presId="urn:microsoft.com/office/officeart/2005/8/layout/hList6"/>
    <dgm:cxn modelId="{5AFD4A24-2685-439C-898B-6A12100C078A}" type="presParOf" srcId="{2B1A5360-17FA-4056-AAA9-25694B2AB2EF}" destId="{F81083C6-91C7-436B-B6CA-B069181C4CC9}" srcOrd="1" destOrd="0" presId="urn:microsoft.com/office/officeart/2005/8/layout/hList6"/>
    <dgm:cxn modelId="{96EC650B-3B1E-4239-BF2B-E9FA5D7B07D2}" type="presParOf" srcId="{2B1A5360-17FA-4056-AAA9-25694B2AB2EF}" destId="{C37140DB-1A47-4791-B288-9820BC1495B2}" srcOrd="2" destOrd="0" presId="urn:microsoft.com/office/officeart/2005/8/layout/hList6"/>
    <dgm:cxn modelId="{B0FC9AC7-D54C-44D1-B873-FBB349CA752A}" type="presParOf" srcId="{2B1A5360-17FA-4056-AAA9-25694B2AB2EF}" destId="{571D9C38-980C-4EE1-BBCC-299D8DFD6D5C}" srcOrd="3" destOrd="0" presId="urn:microsoft.com/office/officeart/2005/8/layout/hList6"/>
    <dgm:cxn modelId="{528B16AF-8C6A-4E1D-99B5-B3C8C86EE7DF}" type="presParOf" srcId="{2B1A5360-17FA-4056-AAA9-25694B2AB2EF}" destId="{694CFEC4-B3AA-4554-87CF-25A097214C3F}" srcOrd="4" destOrd="0" presId="urn:microsoft.com/office/officeart/2005/8/layout/hList6"/>
    <dgm:cxn modelId="{F647BD2A-B7D9-4C37-961D-A8A4CA61A7AF}" type="presParOf" srcId="{2B1A5360-17FA-4056-AAA9-25694B2AB2EF}" destId="{00EEAF5B-F2E6-48CB-839B-670005CE0D6E}" srcOrd="5" destOrd="0" presId="urn:microsoft.com/office/officeart/2005/8/layout/hList6"/>
    <dgm:cxn modelId="{92722D4B-556F-48DD-9195-94DAB0A1B834}" type="presParOf" srcId="{2B1A5360-17FA-4056-AAA9-25694B2AB2EF}" destId="{245C726F-DA04-4C54-A747-E5B6B90EB16D}"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E2849746-0BD9-4D95-AE31-16E90DD2831F}" type="doc">
      <dgm:prSet loTypeId="urn:microsoft.com/office/officeart/2005/8/layout/default" loCatId="list" qsTypeId="urn:microsoft.com/office/officeart/2005/8/quickstyle/simple1" qsCatId="simple" csTypeId="urn:microsoft.com/office/officeart/2005/8/colors/accent2_1" csCatId="accent2" phldr="1"/>
      <dgm:spPr/>
      <dgm:t>
        <a:bodyPr/>
        <a:lstStyle/>
        <a:p>
          <a:endParaRPr lang="en-US"/>
        </a:p>
      </dgm:t>
    </dgm:pt>
    <dgm:pt modelId="{7FFAF1E0-B5CF-48D7-92E6-8187A10E8BF8}">
      <dgm:prSet phldrT="[Text]" custT="1"/>
      <dgm:spPr/>
      <dgm:t>
        <a:bodyPr/>
        <a:lstStyle/>
        <a:p>
          <a:r>
            <a:rPr lang="en-US" sz="2800" dirty="0" smtClean="0"/>
            <a:t>Detailed written plans that list specific steps for a problem or situation</a:t>
          </a:r>
          <a:endParaRPr lang="en-US" sz="2800" dirty="0"/>
        </a:p>
      </dgm:t>
      <dgm:extLst>
        <a:ext uri="{E40237B7-FDA0-4F09-8148-C483321AD2D9}">
          <dgm14:cNvPr xmlns:dgm14="http://schemas.microsoft.com/office/drawing/2010/diagram" id="0" name="" descr="Detailed written plans that list specific steps for a problem or situation&#10;"/>
        </a:ext>
      </dgm:extLst>
    </dgm:pt>
    <dgm:pt modelId="{724129BA-BBB8-4349-9558-AC1299715ACC}" type="parTrans" cxnId="{559C7680-F63D-451D-B7C1-128F74273F67}">
      <dgm:prSet/>
      <dgm:spPr/>
      <dgm:t>
        <a:bodyPr/>
        <a:lstStyle/>
        <a:p>
          <a:endParaRPr lang="en-US"/>
        </a:p>
      </dgm:t>
    </dgm:pt>
    <dgm:pt modelId="{BF8B3273-CC85-4D58-BB58-AE616800C0C3}" type="sibTrans" cxnId="{559C7680-F63D-451D-B7C1-128F74273F67}">
      <dgm:prSet/>
      <dgm:spPr/>
      <dgm:t>
        <a:bodyPr/>
        <a:lstStyle/>
        <a:p>
          <a:endParaRPr lang="en-US"/>
        </a:p>
      </dgm:t>
    </dgm:pt>
    <dgm:pt modelId="{ABB7CF81-A5D6-4082-B245-7DCF8F52D962}" type="pres">
      <dgm:prSet presAssocID="{E2849746-0BD9-4D95-AE31-16E90DD2831F}" presName="diagram" presStyleCnt="0">
        <dgm:presLayoutVars>
          <dgm:dir/>
          <dgm:resizeHandles val="exact"/>
        </dgm:presLayoutVars>
      </dgm:prSet>
      <dgm:spPr/>
      <dgm:t>
        <a:bodyPr/>
        <a:lstStyle/>
        <a:p>
          <a:endParaRPr lang="en-US"/>
        </a:p>
      </dgm:t>
    </dgm:pt>
    <dgm:pt modelId="{4C8B29E2-5771-412E-A7F7-97F63A10D8D6}" type="pres">
      <dgm:prSet presAssocID="{7FFAF1E0-B5CF-48D7-92E6-8187A10E8BF8}" presName="node" presStyleLbl="node1" presStyleIdx="0" presStyleCnt="1" custScaleX="346531" custLinFactNeighborX="5712" custLinFactNeighborY="38081">
        <dgm:presLayoutVars>
          <dgm:bulletEnabled val="1"/>
        </dgm:presLayoutVars>
      </dgm:prSet>
      <dgm:spPr/>
      <dgm:t>
        <a:bodyPr/>
        <a:lstStyle/>
        <a:p>
          <a:endParaRPr lang="en-US"/>
        </a:p>
      </dgm:t>
    </dgm:pt>
  </dgm:ptLst>
  <dgm:cxnLst>
    <dgm:cxn modelId="{559C7680-F63D-451D-B7C1-128F74273F67}" srcId="{E2849746-0BD9-4D95-AE31-16E90DD2831F}" destId="{7FFAF1E0-B5CF-48D7-92E6-8187A10E8BF8}" srcOrd="0" destOrd="0" parTransId="{724129BA-BBB8-4349-9558-AC1299715ACC}" sibTransId="{BF8B3273-CC85-4D58-BB58-AE616800C0C3}"/>
    <dgm:cxn modelId="{0B321CF4-2544-4317-9B68-19FE1933CEF5}" type="presOf" srcId="{E2849746-0BD9-4D95-AE31-16E90DD2831F}" destId="{ABB7CF81-A5D6-4082-B245-7DCF8F52D962}" srcOrd="0" destOrd="0" presId="urn:microsoft.com/office/officeart/2005/8/layout/default"/>
    <dgm:cxn modelId="{0FC92635-87F3-47A5-829B-487BC2F27AB3}" type="presOf" srcId="{7FFAF1E0-B5CF-48D7-92E6-8187A10E8BF8}" destId="{4C8B29E2-5771-412E-A7F7-97F63A10D8D6}" srcOrd="0" destOrd="0" presId="urn:microsoft.com/office/officeart/2005/8/layout/default"/>
    <dgm:cxn modelId="{0175A89F-6A89-4FFF-BD5E-BB125E593E87}" type="presParOf" srcId="{ABB7CF81-A5D6-4082-B245-7DCF8F52D962}" destId="{4C8B29E2-5771-412E-A7F7-97F63A10D8D6}"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CD14C244-8FE7-4E8B-A650-F5202E16AE74}" type="doc">
      <dgm:prSet loTypeId="urn:microsoft.com/office/officeart/2005/8/layout/default" loCatId="list" qsTypeId="urn:microsoft.com/office/officeart/2005/8/quickstyle/simple1" qsCatId="simple" csTypeId="urn:microsoft.com/office/officeart/2005/8/colors/accent2_3" csCatId="accent2" phldr="1"/>
      <dgm:spPr/>
      <dgm:t>
        <a:bodyPr/>
        <a:lstStyle/>
        <a:p>
          <a:endParaRPr lang="en-US"/>
        </a:p>
      </dgm:t>
    </dgm:pt>
    <dgm:pt modelId="{E3C09529-4D85-4160-995D-8D607643EB41}">
      <dgm:prSet phldrT="[Text]"/>
      <dgm:spPr/>
      <dgm:t>
        <a:bodyPr/>
        <a:lstStyle/>
        <a:p>
          <a:r>
            <a:rPr lang="en-US" dirty="0" smtClean="0"/>
            <a:t>Standard operating procedures (SOPs)</a:t>
          </a:r>
          <a:endParaRPr lang="en-US" dirty="0"/>
        </a:p>
      </dgm:t>
      <dgm:extLst>
        <a:ext uri="{E40237B7-FDA0-4F09-8148-C483321AD2D9}">
          <dgm14:cNvPr xmlns:dgm14="http://schemas.microsoft.com/office/drawing/2010/diagram" id="0" name="" descr="Standard operating procedures (SOPs)&#10;Standard operating guidelines (SOGs)&#10;"/>
        </a:ext>
      </dgm:extLst>
    </dgm:pt>
    <dgm:pt modelId="{4E95C7A0-C7AD-4F82-8C57-D769DFF969EA}" type="parTrans" cxnId="{12E68352-EDEF-4737-AC10-2B2F2341B6F1}">
      <dgm:prSet/>
      <dgm:spPr/>
      <dgm:t>
        <a:bodyPr/>
        <a:lstStyle/>
        <a:p>
          <a:endParaRPr lang="en-US"/>
        </a:p>
      </dgm:t>
    </dgm:pt>
    <dgm:pt modelId="{CE8184CA-E616-49DA-85DA-B285A5F9C07F}" type="sibTrans" cxnId="{12E68352-EDEF-4737-AC10-2B2F2341B6F1}">
      <dgm:prSet/>
      <dgm:spPr/>
      <dgm:t>
        <a:bodyPr/>
        <a:lstStyle/>
        <a:p>
          <a:endParaRPr lang="en-US"/>
        </a:p>
      </dgm:t>
    </dgm:pt>
    <dgm:pt modelId="{7C56A213-DC86-4D30-ADE9-6373C988EDB9}">
      <dgm:prSet phldrT="[Text]"/>
      <dgm:spPr/>
      <dgm:t>
        <a:bodyPr/>
        <a:lstStyle/>
        <a:p>
          <a:r>
            <a:rPr lang="en-US" dirty="0" smtClean="0"/>
            <a:t>Standard operating guidelines (SOGs)</a:t>
          </a:r>
          <a:endParaRPr lang="en-US" dirty="0"/>
        </a:p>
      </dgm:t>
      <dgm:extLst>
        <a:ext uri="{E40237B7-FDA0-4F09-8148-C483321AD2D9}">
          <dgm14:cNvPr xmlns:dgm14="http://schemas.microsoft.com/office/drawing/2010/diagram" id="0" name="" descr="Standard operating procedures (SOPs)&#10;Standard operating guidelines (SOGs)&#10;"/>
        </a:ext>
      </dgm:extLst>
    </dgm:pt>
    <dgm:pt modelId="{EF037A90-1BF3-4279-B755-532274538365}" type="parTrans" cxnId="{9CBCDAB3-8E8E-4787-A516-F6E60D0127C1}">
      <dgm:prSet/>
      <dgm:spPr/>
      <dgm:t>
        <a:bodyPr/>
        <a:lstStyle/>
        <a:p>
          <a:endParaRPr lang="en-US"/>
        </a:p>
      </dgm:t>
    </dgm:pt>
    <dgm:pt modelId="{5300FEB8-EBC4-415B-AFE9-A1F4E9A5511C}" type="sibTrans" cxnId="{9CBCDAB3-8E8E-4787-A516-F6E60D0127C1}">
      <dgm:prSet/>
      <dgm:spPr/>
      <dgm:t>
        <a:bodyPr/>
        <a:lstStyle/>
        <a:p>
          <a:endParaRPr lang="en-US"/>
        </a:p>
      </dgm:t>
    </dgm:pt>
    <dgm:pt modelId="{774CACAA-7A30-49AE-B84F-88EE6DA73733}" type="pres">
      <dgm:prSet presAssocID="{CD14C244-8FE7-4E8B-A650-F5202E16AE74}" presName="diagram" presStyleCnt="0">
        <dgm:presLayoutVars>
          <dgm:dir/>
          <dgm:resizeHandles val="exact"/>
        </dgm:presLayoutVars>
      </dgm:prSet>
      <dgm:spPr/>
      <dgm:t>
        <a:bodyPr/>
        <a:lstStyle/>
        <a:p>
          <a:endParaRPr lang="en-US"/>
        </a:p>
      </dgm:t>
    </dgm:pt>
    <dgm:pt modelId="{78875A27-4632-4E2A-A727-B1BDC55AE430}" type="pres">
      <dgm:prSet presAssocID="{E3C09529-4D85-4160-995D-8D607643EB41}" presName="node" presStyleLbl="node1" presStyleIdx="0" presStyleCnt="2" custScaleX="57668" custScaleY="49485" custLinFactNeighborX="-1939" custLinFactNeighborY="3467">
        <dgm:presLayoutVars>
          <dgm:bulletEnabled val="1"/>
        </dgm:presLayoutVars>
      </dgm:prSet>
      <dgm:spPr>
        <a:prstGeom prst="round1Rect">
          <a:avLst/>
        </a:prstGeom>
      </dgm:spPr>
      <dgm:t>
        <a:bodyPr/>
        <a:lstStyle/>
        <a:p>
          <a:endParaRPr lang="en-US"/>
        </a:p>
      </dgm:t>
    </dgm:pt>
    <dgm:pt modelId="{11B299A2-8212-4A13-83F9-BE801B0486E5}" type="pres">
      <dgm:prSet presAssocID="{CE8184CA-E616-49DA-85DA-B285A5F9C07F}" presName="sibTrans" presStyleCnt="0"/>
      <dgm:spPr/>
    </dgm:pt>
    <dgm:pt modelId="{579B1C75-B351-432F-BE13-CAE2CE07EC5C}" type="pres">
      <dgm:prSet presAssocID="{7C56A213-DC86-4D30-ADE9-6373C988EDB9}" presName="node" presStyleLbl="node1" presStyleIdx="1" presStyleCnt="2" custScaleX="57668" custScaleY="49485" custLinFactNeighborX="-2416" custLinFactNeighborY="-24">
        <dgm:presLayoutVars>
          <dgm:bulletEnabled val="1"/>
        </dgm:presLayoutVars>
      </dgm:prSet>
      <dgm:spPr>
        <a:prstGeom prst="round1Rect">
          <a:avLst/>
        </a:prstGeom>
      </dgm:spPr>
      <dgm:t>
        <a:bodyPr/>
        <a:lstStyle/>
        <a:p>
          <a:endParaRPr lang="en-US"/>
        </a:p>
      </dgm:t>
    </dgm:pt>
  </dgm:ptLst>
  <dgm:cxnLst>
    <dgm:cxn modelId="{E5401DF1-0C61-4AFD-A921-8FE74AF16F80}" type="presOf" srcId="{CD14C244-8FE7-4E8B-A650-F5202E16AE74}" destId="{774CACAA-7A30-49AE-B84F-88EE6DA73733}" srcOrd="0" destOrd="0" presId="urn:microsoft.com/office/officeart/2005/8/layout/default"/>
    <dgm:cxn modelId="{9CBCDAB3-8E8E-4787-A516-F6E60D0127C1}" srcId="{CD14C244-8FE7-4E8B-A650-F5202E16AE74}" destId="{7C56A213-DC86-4D30-ADE9-6373C988EDB9}" srcOrd="1" destOrd="0" parTransId="{EF037A90-1BF3-4279-B755-532274538365}" sibTransId="{5300FEB8-EBC4-415B-AFE9-A1F4E9A5511C}"/>
    <dgm:cxn modelId="{7F02BC63-EB8E-4DD7-9DDC-2F1DE6061917}" type="presOf" srcId="{E3C09529-4D85-4160-995D-8D607643EB41}" destId="{78875A27-4632-4E2A-A727-B1BDC55AE430}" srcOrd="0" destOrd="0" presId="urn:microsoft.com/office/officeart/2005/8/layout/default"/>
    <dgm:cxn modelId="{BEE44B0A-380B-4B21-903C-60CC5257950C}" type="presOf" srcId="{7C56A213-DC86-4D30-ADE9-6373C988EDB9}" destId="{579B1C75-B351-432F-BE13-CAE2CE07EC5C}" srcOrd="0" destOrd="0" presId="urn:microsoft.com/office/officeart/2005/8/layout/default"/>
    <dgm:cxn modelId="{12E68352-EDEF-4737-AC10-2B2F2341B6F1}" srcId="{CD14C244-8FE7-4E8B-A650-F5202E16AE74}" destId="{E3C09529-4D85-4160-995D-8D607643EB41}" srcOrd="0" destOrd="0" parTransId="{4E95C7A0-C7AD-4F82-8C57-D769DFF969EA}" sibTransId="{CE8184CA-E616-49DA-85DA-B285A5F9C07F}"/>
    <dgm:cxn modelId="{7D29A635-1981-40EC-997D-B6DDB244D2F4}" type="presParOf" srcId="{774CACAA-7A30-49AE-B84F-88EE6DA73733}" destId="{78875A27-4632-4E2A-A727-B1BDC55AE430}" srcOrd="0" destOrd="0" presId="urn:microsoft.com/office/officeart/2005/8/layout/default"/>
    <dgm:cxn modelId="{3FB8DB4F-D444-4AA2-8226-50F71BB7E1E7}" type="presParOf" srcId="{774CACAA-7A30-49AE-B84F-88EE6DA73733}" destId="{11B299A2-8212-4A13-83F9-BE801B0486E5}" srcOrd="1" destOrd="0" presId="urn:microsoft.com/office/officeart/2005/8/layout/default"/>
    <dgm:cxn modelId="{F4299733-BB63-44C6-9A97-CDDD2ABF8B45}" type="presParOf" srcId="{774CACAA-7A30-49AE-B84F-88EE6DA73733}" destId="{579B1C75-B351-432F-BE13-CAE2CE07EC5C}" srcOrd="2"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50883E-0AC4-4AE7-A268-C467EF323BB8}" type="doc">
      <dgm:prSet loTypeId="urn:microsoft.com/office/officeart/2005/8/layout/venn1" loCatId="relationship" qsTypeId="urn:microsoft.com/office/officeart/2005/8/quickstyle/simple1" qsCatId="simple" csTypeId="urn:microsoft.com/office/officeart/2005/8/colors/accent2_2" csCatId="accent2" phldr="1"/>
      <dgm:spPr/>
      <dgm:t>
        <a:bodyPr/>
        <a:lstStyle/>
        <a:p>
          <a:endParaRPr lang="en-US"/>
        </a:p>
      </dgm:t>
    </dgm:pt>
    <dgm:pt modelId="{80521512-BB4B-4F83-8627-D2C26268B8EE}">
      <dgm:prSet custT="1"/>
      <dgm:spPr>
        <a:solidFill>
          <a:schemeClr val="accent2">
            <a:lumMod val="40000"/>
            <a:lumOff val="60000"/>
            <a:alpha val="50000"/>
          </a:schemeClr>
        </a:solidFill>
      </dgm:spPr>
      <dgm:t>
        <a:bodyPr/>
        <a:lstStyle/>
        <a:p>
          <a:pPr rtl="0"/>
          <a:r>
            <a:rPr lang="en-US" sz="3600" dirty="0" smtClean="0"/>
            <a:t>Save lives</a:t>
          </a:r>
          <a:endParaRPr lang="en-US" sz="3600" dirty="0"/>
        </a:p>
      </dgm:t>
      <dgm:extLst>
        <a:ext uri="{E40237B7-FDA0-4F09-8148-C483321AD2D9}">
          <dgm14:cNvPr xmlns:dgm14="http://schemas.microsoft.com/office/drawing/2010/diagram" id="0" name="" descr="Save lives&#10;Protect property and the environment&#10;&#10;"/>
        </a:ext>
      </dgm:extLst>
    </dgm:pt>
    <dgm:pt modelId="{324D7322-CED2-4A9B-B007-AD10AE9E7DC2}" type="parTrans" cxnId="{F60B520B-8485-4DB5-8896-6CE884C1198B}">
      <dgm:prSet/>
      <dgm:spPr/>
      <dgm:t>
        <a:bodyPr/>
        <a:lstStyle/>
        <a:p>
          <a:endParaRPr lang="en-US"/>
        </a:p>
      </dgm:t>
    </dgm:pt>
    <dgm:pt modelId="{E710CE1B-087D-4ECE-80E7-22D489228036}" type="sibTrans" cxnId="{F60B520B-8485-4DB5-8896-6CE884C1198B}">
      <dgm:prSet/>
      <dgm:spPr/>
      <dgm:t>
        <a:bodyPr/>
        <a:lstStyle/>
        <a:p>
          <a:endParaRPr lang="en-US"/>
        </a:p>
      </dgm:t>
    </dgm:pt>
    <dgm:pt modelId="{9A4B2615-8CCE-42D8-BCF9-31191735F9D3}">
      <dgm:prSet custT="1"/>
      <dgm:spPr>
        <a:solidFill>
          <a:schemeClr val="accent2">
            <a:lumMod val="60000"/>
            <a:lumOff val="40000"/>
            <a:alpha val="50000"/>
          </a:schemeClr>
        </a:solidFill>
      </dgm:spPr>
      <dgm:t>
        <a:bodyPr/>
        <a:lstStyle/>
        <a:p>
          <a:pPr rtl="0"/>
          <a:r>
            <a:rPr lang="en-US" sz="3200" dirty="0" smtClean="0"/>
            <a:t>Protect property and the environment</a:t>
          </a:r>
          <a:endParaRPr lang="en-US" sz="3200" dirty="0"/>
        </a:p>
      </dgm:t>
      <dgm:extLst>
        <a:ext uri="{E40237B7-FDA0-4F09-8148-C483321AD2D9}">
          <dgm14:cNvPr xmlns:dgm14="http://schemas.microsoft.com/office/drawing/2010/diagram" id="0" name="" descr="Save lives&#10;Protect property and the environment&#10;&#10;"/>
        </a:ext>
      </dgm:extLst>
    </dgm:pt>
    <dgm:pt modelId="{AFA167EC-9E0E-414C-B9E5-4D4E22EE0553}" type="parTrans" cxnId="{63972C52-BFB7-41AA-923A-1334E16B3B52}">
      <dgm:prSet/>
      <dgm:spPr/>
      <dgm:t>
        <a:bodyPr/>
        <a:lstStyle/>
        <a:p>
          <a:endParaRPr lang="en-US"/>
        </a:p>
      </dgm:t>
    </dgm:pt>
    <dgm:pt modelId="{62B2C90D-B6DD-4DA2-ACD2-5C4548ECBF7B}" type="sibTrans" cxnId="{63972C52-BFB7-41AA-923A-1334E16B3B52}">
      <dgm:prSet/>
      <dgm:spPr/>
      <dgm:t>
        <a:bodyPr/>
        <a:lstStyle/>
        <a:p>
          <a:endParaRPr lang="en-US"/>
        </a:p>
      </dgm:t>
    </dgm:pt>
    <dgm:pt modelId="{81BAEBE7-65C4-4594-A00D-63592FD77A55}" type="pres">
      <dgm:prSet presAssocID="{4650883E-0AC4-4AE7-A268-C467EF323BB8}" presName="compositeShape" presStyleCnt="0">
        <dgm:presLayoutVars>
          <dgm:chMax val="7"/>
          <dgm:dir/>
          <dgm:resizeHandles val="exact"/>
        </dgm:presLayoutVars>
      </dgm:prSet>
      <dgm:spPr/>
      <dgm:t>
        <a:bodyPr/>
        <a:lstStyle/>
        <a:p>
          <a:endParaRPr lang="en-US"/>
        </a:p>
      </dgm:t>
    </dgm:pt>
    <dgm:pt modelId="{EF982212-9F54-4C2B-A533-9AEDB16F0709}" type="pres">
      <dgm:prSet presAssocID="{80521512-BB4B-4F83-8627-D2C26268B8EE}" presName="circ1" presStyleLbl="vennNode1" presStyleIdx="0" presStyleCnt="2" custLinFactNeighborX="-5821" custLinFactNeighborY="-344"/>
      <dgm:spPr/>
      <dgm:t>
        <a:bodyPr/>
        <a:lstStyle/>
        <a:p>
          <a:endParaRPr lang="en-US"/>
        </a:p>
      </dgm:t>
    </dgm:pt>
    <dgm:pt modelId="{BEFB0314-DD5D-4DEE-A5F0-BC495DA7EA90}" type="pres">
      <dgm:prSet presAssocID="{80521512-BB4B-4F83-8627-D2C26268B8EE}" presName="circ1Tx" presStyleLbl="revTx" presStyleIdx="0" presStyleCnt="0">
        <dgm:presLayoutVars>
          <dgm:chMax val="0"/>
          <dgm:chPref val="0"/>
          <dgm:bulletEnabled val="1"/>
        </dgm:presLayoutVars>
      </dgm:prSet>
      <dgm:spPr/>
      <dgm:t>
        <a:bodyPr/>
        <a:lstStyle/>
        <a:p>
          <a:endParaRPr lang="en-US"/>
        </a:p>
      </dgm:t>
    </dgm:pt>
    <dgm:pt modelId="{3609B3D9-E150-4A06-9A25-AC46A2F6B3E3}" type="pres">
      <dgm:prSet presAssocID="{9A4B2615-8CCE-42D8-BCF9-31191735F9D3}" presName="circ2" presStyleLbl="vennNode1" presStyleIdx="1" presStyleCnt="2" custLinFactNeighborX="5132" custLinFactNeighborY="-344"/>
      <dgm:spPr/>
      <dgm:t>
        <a:bodyPr/>
        <a:lstStyle/>
        <a:p>
          <a:endParaRPr lang="en-US"/>
        </a:p>
      </dgm:t>
    </dgm:pt>
    <dgm:pt modelId="{51CE61CC-6B81-4098-83A0-C946EC2C3E91}" type="pres">
      <dgm:prSet presAssocID="{9A4B2615-8CCE-42D8-BCF9-31191735F9D3}" presName="circ2Tx" presStyleLbl="revTx" presStyleIdx="0" presStyleCnt="0">
        <dgm:presLayoutVars>
          <dgm:chMax val="0"/>
          <dgm:chPref val="0"/>
          <dgm:bulletEnabled val="1"/>
        </dgm:presLayoutVars>
      </dgm:prSet>
      <dgm:spPr/>
      <dgm:t>
        <a:bodyPr/>
        <a:lstStyle/>
        <a:p>
          <a:endParaRPr lang="en-US"/>
        </a:p>
      </dgm:t>
    </dgm:pt>
  </dgm:ptLst>
  <dgm:cxnLst>
    <dgm:cxn modelId="{B290F3EB-EDFB-421E-9A6A-37CE374DEE72}" type="presOf" srcId="{4650883E-0AC4-4AE7-A268-C467EF323BB8}" destId="{81BAEBE7-65C4-4594-A00D-63592FD77A55}" srcOrd="0" destOrd="0" presId="urn:microsoft.com/office/officeart/2005/8/layout/venn1"/>
    <dgm:cxn modelId="{63972C52-BFB7-41AA-923A-1334E16B3B52}" srcId="{4650883E-0AC4-4AE7-A268-C467EF323BB8}" destId="{9A4B2615-8CCE-42D8-BCF9-31191735F9D3}" srcOrd="1" destOrd="0" parTransId="{AFA167EC-9E0E-414C-B9E5-4D4E22EE0553}" sibTransId="{62B2C90D-B6DD-4DA2-ACD2-5C4548ECBF7B}"/>
    <dgm:cxn modelId="{1B391420-1921-4827-A7D9-39A328686312}" type="presOf" srcId="{80521512-BB4B-4F83-8627-D2C26268B8EE}" destId="{BEFB0314-DD5D-4DEE-A5F0-BC495DA7EA90}" srcOrd="1" destOrd="0" presId="urn:microsoft.com/office/officeart/2005/8/layout/venn1"/>
    <dgm:cxn modelId="{B0925982-AE77-47A3-B813-8B673A35FD3F}" type="presOf" srcId="{9A4B2615-8CCE-42D8-BCF9-31191735F9D3}" destId="{51CE61CC-6B81-4098-83A0-C946EC2C3E91}" srcOrd="1" destOrd="0" presId="urn:microsoft.com/office/officeart/2005/8/layout/venn1"/>
    <dgm:cxn modelId="{C123C6FB-4F25-413D-B21B-C3714D8843EC}" type="presOf" srcId="{9A4B2615-8CCE-42D8-BCF9-31191735F9D3}" destId="{3609B3D9-E150-4A06-9A25-AC46A2F6B3E3}" srcOrd="0" destOrd="0" presId="urn:microsoft.com/office/officeart/2005/8/layout/venn1"/>
    <dgm:cxn modelId="{F60B520B-8485-4DB5-8896-6CE884C1198B}" srcId="{4650883E-0AC4-4AE7-A268-C467EF323BB8}" destId="{80521512-BB4B-4F83-8627-D2C26268B8EE}" srcOrd="0" destOrd="0" parTransId="{324D7322-CED2-4A9B-B007-AD10AE9E7DC2}" sibTransId="{E710CE1B-087D-4ECE-80E7-22D489228036}"/>
    <dgm:cxn modelId="{93A48C68-F4D3-4D94-B859-6E855E6C8A69}" type="presOf" srcId="{80521512-BB4B-4F83-8627-D2C26268B8EE}" destId="{EF982212-9F54-4C2B-A533-9AEDB16F0709}" srcOrd="0" destOrd="0" presId="urn:microsoft.com/office/officeart/2005/8/layout/venn1"/>
    <dgm:cxn modelId="{D6604371-7C7E-4BA6-942F-92CA9356C20C}" type="presParOf" srcId="{81BAEBE7-65C4-4594-A00D-63592FD77A55}" destId="{EF982212-9F54-4C2B-A533-9AEDB16F0709}" srcOrd="0" destOrd="0" presId="urn:microsoft.com/office/officeart/2005/8/layout/venn1"/>
    <dgm:cxn modelId="{A793ABC3-4A7D-4544-AF8C-0D4EC031821F}" type="presParOf" srcId="{81BAEBE7-65C4-4594-A00D-63592FD77A55}" destId="{BEFB0314-DD5D-4DEE-A5F0-BC495DA7EA90}" srcOrd="1" destOrd="0" presId="urn:microsoft.com/office/officeart/2005/8/layout/venn1"/>
    <dgm:cxn modelId="{68EB8A07-1E59-439C-8E5C-49D475147C37}" type="presParOf" srcId="{81BAEBE7-65C4-4594-A00D-63592FD77A55}" destId="{3609B3D9-E150-4A06-9A25-AC46A2F6B3E3}" srcOrd="2" destOrd="0" presId="urn:microsoft.com/office/officeart/2005/8/layout/venn1"/>
    <dgm:cxn modelId="{A22C2C0C-99D6-4BD3-AB11-B56D5C275906}" type="presParOf" srcId="{81BAEBE7-65C4-4594-A00D-63592FD77A55}" destId="{51CE61CC-6B81-4098-83A0-C946EC2C3E91}"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D040DE97-8979-4BA5-8DE0-5DBFD808BFB8}"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DCAF169E-CC2D-4C3F-9133-5986162DD35D}">
      <dgm:prSet/>
      <dgm:spPr/>
      <dgm:t>
        <a:bodyPr/>
        <a:lstStyle/>
        <a:p>
          <a:pPr rtl="0"/>
          <a:r>
            <a:rPr lang="en-US" dirty="0" smtClean="0"/>
            <a:t>EMS organizations</a:t>
          </a:r>
          <a:endParaRPr lang="en-US" dirty="0"/>
        </a:p>
      </dgm:t>
      <dgm:extLst>
        <a:ext uri="{E40237B7-FDA0-4F09-8148-C483321AD2D9}">
          <dgm14:cNvPr xmlns:dgm14="http://schemas.microsoft.com/office/drawing/2010/diagram" id="0" name="" descr="EMS organizations&#10;Provide complete medical services&#10;Supplemental medical services provided by fire department&#10;"/>
        </a:ext>
      </dgm:extLst>
    </dgm:pt>
    <dgm:pt modelId="{85CCA236-5198-4FAB-AD9D-A51350FF461A}" type="parTrans" cxnId="{99BAD74E-117B-43A2-9A37-10758C3EC04B}">
      <dgm:prSet/>
      <dgm:spPr/>
      <dgm:t>
        <a:bodyPr/>
        <a:lstStyle/>
        <a:p>
          <a:endParaRPr lang="en-US"/>
        </a:p>
      </dgm:t>
    </dgm:pt>
    <dgm:pt modelId="{B9B10157-2253-4ABB-AA64-7759F0830292}" type="sibTrans" cxnId="{99BAD74E-117B-43A2-9A37-10758C3EC04B}">
      <dgm:prSet/>
      <dgm:spPr/>
      <dgm:t>
        <a:bodyPr/>
        <a:lstStyle/>
        <a:p>
          <a:endParaRPr lang="en-US"/>
        </a:p>
      </dgm:t>
    </dgm:pt>
    <dgm:pt modelId="{16A62DB6-D7C2-4845-99CD-6EFC5189401B}">
      <dgm:prSet/>
      <dgm:spPr/>
      <dgm:t>
        <a:bodyPr/>
        <a:lstStyle/>
        <a:p>
          <a:pPr rtl="0"/>
          <a:r>
            <a:rPr lang="en-US" dirty="0" smtClean="0"/>
            <a:t>Provide complete medical services</a:t>
          </a:r>
          <a:endParaRPr lang="en-US" dirty="0"/>
        </a:p>
      </dgm:t>
      <dgm:extLst>
        <a:ext uri="{E40237B7-FDA0-4F09-8148-C483321AD2D9}">
          <dgm14:cNvPr xmlns:dgm14="http://schemas.microsoft.com/office/drawing/2010/diagram" id="0" name="" descr="EMS organizations&#10;Provide complete medical services&#10;Supplemental medical services provided by fire department&#10;"/>
        </a:ext>
      </dgm:extLst>
    </dgm:pt>
    <dgm:pt modelId="{3AF9FE6B-DF47-4C1E-A77F-12CDA7BEAB7F}" type="parTrans" cxnId="{F55DEA32-51E2-442C-AB35-697C3FB6EA4C}">
      <dgm:prSet/>
      <dgm:spPr/>
      <dgm:t>
        <a:bodyPr/>
        <a:lstStyle/>
        <a:p>
          <a:endParaRPr lang="en-US"/>
        </a:p>
      </dgm:t>
    </dgm:pt>
    <dgm:pt modelId="{ABFCE293-01E9-4F46-AA48-F4AC47173DF3}" type="sibTrans" cxnId="{F55DEA32-51E2-442C-AB35-697C3FB6EA4C}">
      <dgm:prSet/>
      <dgm:spPr/>
      <dgm:t>
        <a:bodyPr/>
        <a:lstStyle/>
        <a:p>
          <a:endParaRPr lang="en-US"/>
        </a:p>
      </dgm:t>
    </dgm:pt>
    <dgm:pt modelId="{6761BD64-4C4D-4347-9A6C-E5B0E260F507}">
      <dgm:prSet/>
      <dgm:spPr/>
      <dgm:t>
        <a:bodyPr/>
        <a:lstStyle/>
        <a:p>
          <a:pPr rtl="0"/>
          <a:r>
            <a:rPr lang="en-US" dirty="0" smtClean="0"/>
            <a:t>Supplemental medical services provided by fire department</a:t>
          </a:r>
          <a:endParaRPr lang="en-US" dirty="0"/>
        </a:p>
      </dgm:t>
    </dgm:pt>
    <dgm:pt modelId="{8DCE385A-2D93-47C9-A05F-2603D7BDD943}" type="parTrans" cxnId="{0F7E5E0B-5ECE-43E5-800D-419D6B8EFE01}">
      <dgm:prSet/>
      <dgm:spPr/>
      <dgm:t>
        <a:bodyPr/>
        <a:lstStyle/>
        <a:p>
          <a:endParaRPr lang="en-US"/>
        </a:p>
      </dgm:t>
    </dgm:pt>
    <dgm:pt modelId="{AAE283BC-B751-473F-B751-555256179C9D}" type="sibTrans" cxnId="{0F7E5E0B-5ECE-43E5-800D-419D6B8EFE01}">
      <dgm:prSet/>
      <dgm:spPr/>
      <dgm:t>
        <a:bodyPr/>
        <a:lstStyle/>
        <a:p>
          <a:endParaRPr lang="en-US"/>
        </a:p>
      </dgm:t>
    </dgm:pt>
    <dgm:pt modelId="{3FEC3675-23A3-4094-8AB8-9F684EAB8403}" type="pres">
      <dgm:prSet presAssocID="{D040DE97-8979-4BA5-8DE0-5DBFD808BFB8}" presName="Name0" presStyleCnt="0">
        <dgm:presLayoutVars>
          <dgm:dir/>
          <dgm:animLvl val="lvl"/>
          <dgm:resizeHandles val="exact"/>
        </dgm:presLayoutVars>
      </dgm:prSet>
      <dgm:spPr/>
      <dgm:t>
        <a:bodyPr/>
        <a:lstStyle/>
        <a:p>
          <a:endParaRPr lang="en-US"/>
        </a:p>
      </dgm:t>
    </dgm:pt>
    <dgm:pt modelId="{E908E90D-16E5-4CFA-871E-D60E77ACD3C1}" type="pres">
      <dgm:prSet presAssocID="{DCAF169E-CC2D-4C3F-9133-5986162DD35D}" presName="composite" presStyleCnt="0"/>
      <dgm:spPr/>
    </dgm:pt>
    <dgm:pt modelId="{3E3F5642-11CB-4DF9-9118-0AB6A8367F14}" type="pres">
      <dgm:prSet presAssocID="{DCAF169E-CC2D-4C3F-9133-5986162DD35D}" presName="parTx" presStyleLbl="alignNode1" presStyleIdx="0" presStyleCnt="1">
        <dgm:presLayoutVars>
          <dgm:chMax val="0"/>
          <dgm:chPref val="0"/>
          <dgm:bulletEnabled val="1"/>
        </dgm:presLayoutVars>
      </dgm:prSet>
      <dgm:spPr/>
      <dgm:t>
        <a:bodyPr/>
        <a:lstStyle/>
        <a:p>
          <a:endParaRPr lang="en-US"/>
        </a:p>
      </dgm:t>
    </dgm:pt>
    <dgm:pt modelId="{6C6A579E-7C26-443E-9C26-3F39D5561834}" type="pres">
      <dgm:prSet presAssocID="{DCAF169E-CC2D-4C3F-9133-5986162DD35D}" presName="desTx" presStyleLbl="alignAccFollowNode1" presStyleIdx="0" presStyleCnt="1">
        <dgm:presLayoutVars>
          <dgm:bulletEnabled val="1"/>
        </dgm:presLayoutVars>
      </dgm:prSet>
      <dgm:spPr/>
      <dgm:t>
        <a:bodyPr/>
        <a:lstStyle/>
        <a:p>
          <a:endParaRPr lang="en-US"/>
        </a:p>
      </dgm:t>
    </dgm:pt>
  </dgm:ptLst>
  <dgm:cxnLst>
    <dgm:cxn modelId="{99BAD74E-117B-43A2-9A37-10758C3EC04B}" srcId="{D040DE97-8979-4BA5-8DE0-5DBFD808BFB8}" destId="{DCAF169E-CC2D-4C3F-9133-5986162DD35D}" srcOrd="0" destOrd="0" parTransId="{85CCA236-5198-4FAB-AD9D-A51350FF461A}" sibTransId="{B9B10157-2253-4ABB-AA64-7759F0830292}"/>
    <dgm:cxn modelId="{39E65A99-AF0E-4556-B984-066C913BA5F3}" type="presOf" srcId="{DCAF169E-CC2D-4C3F-9133-5986162DD35D}" destId="{3E3F5642-11CB-4DF9-9118-0AB6A8367F14}" srcOrd="0" destOrd="0" presId="urn:microsoft.com/office/officeart/2005/8/layout/hList1"/>
    <dgm:cxn modelId="{1A91CC49-0352-45BF-8246-FABAFE266C8C}" type="presOf" srcId="{D040DE97-8979-4BA5-8DE0-5DBFD808BFB8}" destId="{3FEC3675-23A3-4094-8AB8-9F684EAB8403}" srcOrd="0" destOrd="0" presId="urn:microsoft.com/office/officeart/2005/8/layout/hList1"/>
    <dgm:cxn modelId="{F2BA5A07-62E8-4461-86D3-36AC752AD72E}" type="presOf" srcId="{6761BD64-4C4D-4347-9A6C-E5B0E260F507}" destId="{6C6A579E-7C26-443E-9C26-3F39D5561834}" srcOrd="0" destOrd="1" presId="urn:microsoft.com/office/officeart/2005/8/layout/hList1"/>
    <dgm:cxn modelId="{0D9D9C65-3772-4D75-89B8-A85F80AE608A}" type="presOf" srcId="{16A62DB6-D7C2-4845-99CD-6EFC5189401B}" destId="{6C6A579E-7C26-443E-9C26-3F39D5561834}" srcOrd="0" destOrd="0" presId="urn:microsoft.com/office/officeart/2005/8/layout/hList1"/>
    <dgm:cxn modelId="{0F7E5E0B-5ECE-43E5-800D-419D6B8EFE01}" srcId="{DCAF169E-CC2D-4C3F-9133-5986162DD35D}" destId="{6761BD64-4C4D-4347-9A6C-E5B0E260F507}" srcOrd="1" destOrd="0" parTransId="{8DCE385A-2D93-47C9-A05F-2603D7BDD943}" sibTransId="{AAE283BC-B751-473F-B751-555256179C9D}"/>
    <dgm:cxn modelId="{F55DEA32-51E2-442C-AB35-697C3FB6EA4C}" srcId="{DCAF169E-CC2D-4C3F-9133-5986162DD35D}" destId="{16A62DB6-D7C2-4845-99CD-6EFC5189401B}" srcOrd="0" destOrd="0" parTransId="{3AF9FE6B-DF47-4C1E-A77F-12CDA7BEAB7F}" sibTransId="{ABFCE293-01E9-4F46-AA48-F4AC47173DF3}"/>
    <dgm:cxn modelId="{8E06929B-E96A-4ACB-A817-FCB9C1738976}" type="presParOf" srcId="{3FEC3675-23A3-4094-8AB8-9F684EAB8403}" destId="{E908E90D-16E5-4CFA-871E-D60E77ACD3C1}" srcOrd="0" destOrd="0" presId="urn:microsoft.com/office/officeart/2005/8/layout/hList1"/>
    <dgm:cxn modelId="{9A73EA39-E42D-4766-9282-36B210BD840F}" type="presParOf" srcId="{E908E90D-16E5-4CFA-871E-D60E77ACD3C1}" destId="{3E3F5642-11CB-4DF9-9118-0AB6A8367F14}" srcOrd="0" destOrd="0" presId="urn:microsoft.com/office/officeart/2005/8/layout/hList1"/>
    <dgm:cxn modelId="{9A01293B-6791-4641-A27C-82B680A33F3C}" type="presParOf" srcId="{E908E90D-16E5-4CFA-871E-D60E77ACD3C1}" destId="{6C6A579E-7C26-443E-9C26-3F39D556183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D040DE97-8979-4BA5-8DE0-5DBFD808BFB8}"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DCAF169E-CC2D-4C3F-9133-5986162DD35D}">
      <dgm:prSet/>
      <dgm:spPr/>
      <dgm:t>
        <a:bodyPr/>
        <a:lstStyle/>
        <a:p>
          <a:pPr rtl="0"/>
          <a:r>
            <a:rPr lang="en-US" dirty="0" smtClean="0"/>
            <a:t>Local hospitals</a:t>
          </a:r>
          <a:endParaRPr lang="en-US" dirty="0"/>
        </a:p>
      </dgm:t>
      <dgm:extLst>
        <a:ext uri="{E40237B7-FDA0-4F09-8148-C483321AD2D9}">
          <dgm14:cNvPr xmlns:dgm14="http://schemas.microsoft.com/office/drawing/2010/diagram" id="0" name="" descr="Local hospitals&#10;Assist by radio&#10;Dispatch medical professionals to the scene&#10;"/>
        </a:ext>
      </dgm:extLst>
    </dgm:pt>
    <dgm:pt modelId="{85CCA236-5198-4FAB-AD9D-A51350FF461A}" type="parTrans" cxnId="{99BAD74E-117B-43A2-9A37-10758C3EC04B}">
      <dgm:prSet/>
      <dgm:spPr/>
      <dgm:t>
        <a:bodyPr/>
        <a:lstStyle/>
        <a:p>
          <a:endParaRPr lang="en-US"/>
        </a:p>
      </dgm:t>
    </dgm:pt>
    <dgm:pt modelId="{B9B10157-2253-4ABB-AA64-7759F0830292}" type="sibTrans" cxnId="{99BAD74E-117B-43A2-9A37-10758C3EC04B}">
      <dgm:prSet/>
      <dgm:spPr/>
      <dgm:t>
        <a:bodyPr/>
        <a:lstStyle/>
        <a:p>
          <a:endParaRPr lang="en-US"/>
        </a:p>
      </dgm:t>
    </dgm:pt>
    <dgm:pt modelId="{16A62DB6-D7C2-4845-99CD-6EFC5189401B}">
      <dgm:prSet/>
      <dgm:spPr/>
      <dgm:t>
        <a:bodyPr/>
        <a:lstStyle/>
        <a:p>
          <a:pPr rtl="0"/>
          <a:r>
            <a:rPr lang="en-US" dirty="0" smtClean="0"/>
            <a:t>Assist by radio</a:t>
          </a:r>
          <a:endParaRPr lang="en-US" dirty="0"/>
        </a:p>
      </dgm:t>
      <dgm:extLst>
        <a:ext uri="{E40237B7-FDA0-4F09-8148-C483321AD2D9}">
          <dgm14:cNvPr xmlns:dgm14="http://schemas.microsoft.com/office/drawing/2010/diagram" id="0" name="" descr="Local hospitals&#10;Assist by radio&#10;Dispatch medical professionals to the scene&#10;"/>
        </a:ext>
      </dgm:extLst>
    </dgm:pt>
    <dgm:pt modelId="{3AF9FE6B-DF47-4C1E-A77F-12CDA7BEAB7F}" type="parTrans" cxnId="{F55DEA32-51E2-442C-AB35-697C3FB6EA4C}">
      <dgm:prSet/>
      <dgm:spPr/>
      <dgm:t>
        <a:bodyPr/>
        <a:lstStyle/>
        <a:p>
          <a:endParaRPr lang="en-US"/>
        </a:p>
      </dgm:t>
    </dgm:pt>
    <dgm:pt modelId="{ABFCE293-01E9-4F46-AA48-F4AC47173DF3}" type="sibTrans" cxnId="{F55DEA32-51E2-442C-AB35-697C3FB6EA4C}">
      <dgm:prSet/>
      <dgm:spPr/>
      <dgm:t>
        <a:bodyPr/>
        <a:lstStyle/>
        <a:p>
          <a:endParaRPr lang="en-US"/>
        </a:p>
      </dgm:t>
    </dgm:pt>
    <dgm:pt modelId="{FBF40280-0342-4372-B201-5B9EF39A3BF5}">
      <dgm:prSet/>
      <dgm:spPr/>
      <dgm:t>
        <a:bodyPr/>
        <a:lstStyle/>
        <a:p>
          <a:pPr rtl="0"/>
          <a:r>
            <a:rPr lang="en-US" dirty="0" smtClean="0"/>
            <a:t>Dispatch medical professionals to the scene</a:t>
          </a:r>
          <a:endParaRPr lang="en-US" dirty="0"/>
        </a:p>
      </dgm:t>
    </dgm:pt>
    <dgm:pt modelId="{0F581D13-2C73-44F6-A42B-E85C34075758}" type="parTrans" cxnId="{BBA3EF52-AAC2-4B52-93CB-718D918E9D1C}">
      <dgm:prSet/>
      <dgm:spPr/>
      <dgm:t>
        <a:bodyPr/>
        <a:lstStyle/>
        <a:p>
          <a:endParaRPr lang="en-US"/>
        </a:p>
      </dgm:t>
    </dgm:pt>
    <dgm:pt modelId="{F8EDCA63-C29F-4C47-A4D9-BBF41FDF6602}" type="sibTrans" cxnId="{BBA3EF52-AAC2-4B52-93CB-718D918E9D1C}">
      <dgm:prSet/>
      <dgm:spPr/>
      <dgm:t>
        <a:bodyPr/>
        <a:lstStyle/>
        <a:p>
          <a:endParaRPr lang="en-US"/>
        </a:p>
      </dgm:t>
    </dgm:pt>
    <dgm:pt modelId="{3FEC3675-23A3-4094-8AB8-9F684EAB8403}" type="pres">
      <dgm:prSet presAssocID="{D040DE97-8979-4BA5-8DE0-5DBFD808BFB8}" presName="Name0" presStyleCnt="0">
        <dgm:presLayoutVars>
          <dgm:dir/>
          <dgm:animLvl val="lvl"/>
          <dgm:resizeHandles val="exact"/>
        </dgm:presLayoutVars>
      </dgm:prSet>
      <dgm:spPr/>
      <dgm:t>
        <a:bodyPr/>
        <a:lstStyle/>
        <a:p>
          <a:endParaRPr lang="en-US"/>
        </a:p>
      </dgm:t>
    </dgm:pt>
    <dgm:pt modelId="{E908E90D-16E5-4CFA-871E-D60E77ACD3C1}" type="pres">
      <dgm:prSet presAssocID="{DCAF169E-CC2D-4C3F-9133-5986162DD35D}" presName="composite" presStyleCnt="0"/>
      <dgm:spPr/>
    </dgm:pt>
    <dgm:pt modelId="{3E3F5642-11CB-4DF9-9118-0AB6A8367F14}" type="pres">
      <dgm:prSet presAssocID="{DCAF169E-CC2D-4C3F-9133-5986162DD35D}" presName="parTx" presStyleLbl="alignNode1" presStyleIdx="0" presStyleCnt="1">
        <dgm:presLayoutVars>
          <dgm:chMax val="0"/>
          <dgm:chPref val="0"/>
          <dgm:bulletEnabled val="1"/>
        </dgm:presLayoutVars>
      </dgm:prSet>
      <dgm:spPr/>
      <dgm:t>
        <a:bodyPr/>
        <a:lstStyle/>
        <a:p>
          <a:endParaRPr lang="en-US"/>
        </a:p>
      </dgm:t>
    </dgm:pt>
    <dgm:pt modelId="{6C6A579E-7C26-443E-9C26-3F39D5561834}" type="pres">
      <dgm:prSet presAssocID="{DCAF169E-CC2D-4C3F-9133-5986162DD35D}" presName="desTx" presStyleLbl="alignAccFollowNode1" presStyleIdx="0" presStyleCnt="1">
        <dgm:presLayoutVars>
          <dgm:bulletEnabled val="1"/>
        </dgm:presLayoutVars>
      </dgm:prSet>
      <dgm:spPr/>
      <dgm:t>
        <a:bodyPr/>
        <a:lstStyle/>
        <a:p>
          <a:endParaRPr lang="en-US"/>
        </a:p>
      </dgm:t>
    </dgm:pt>
  </dgm:ptLst>
  <dgm:cxnLst>
    <dgm:cxn modelId="{99BAD74E-117B-43A2-9A37-10758C3EC04B}" srcId="{D040DE97-8979-4BA5-8DE0-5DBFD808BFB8}" destId="{DCAF169E-CC2D-4C3F-9133-5986162DD35D}" srcOrd="0" destOrd="0" parTransId="{85CCA236-5198-4FAB-AD9D-A51350FF461A}" sibTransId="{B9B10157-2253-4ABB-AA64-7759F0830292}"/>
    <dgm:cxn modelId="{F55DEA32-51E2-442C-AB35-697C3FB6EA4C}" srcId="{DCAF169E-CC2D-4C3F-9133-5986162DD35D}" destId="{16A62DB6-D7C2-4845-99CD-6EFC5189401B}" srcOrd="0" destOrd="0" parTransId="{3AF9FE6B-DF47-4C1E-A77F-12CDA7BEAB7F}" sibTransId="{ABFCE293-01E9-4F46-AA48-F4AC47173DF3}"/>
    <dgm:cxn modelId="{BBA3EF52-AAC2-4B52-93CB-718D918E9D1C}" srcId="{DCAF169E-CC2D-4C3F-9133-5986162DD35D}" destId="{FBF40280-0342-4372-B201-5B9EF39A3BF5}" srcOrd="1" destOrd="0" parTransId="{0F581D13-2C73-44F6-A42B-E85C34075758}" sibTransId="{F8EDCA63-C29F-4C47-A4D9-BBF41FDF6602}"/>
    <dgm:cxn modelId="{B7970152-434B-4981-B9F9-668B48882470}" type="presOf" srcId="{FBF40280-0342-4372-B201-5B9EF39A3BF5}" destId="{6C6A579E-7C26-443E-9C26-3F39D5561834}" srcOrd="0" destOrd="1" presId="urn:microsoft.com/office/officeart/2005/8/layout/hList1"/>
    <dgm:cxn modelId="{2921A25A-92FF-45DB-AE72-3B4162B3BBB3}" type="presOf" srcId="{16A62DB6-D7C2-4845-99CD-6EFC5189401B}" destId="{6C6A579E-7C26-443E-9C26-3F39D5561834}" srcOrd="0" destOrd="0" presId="urn:microsoft.com/office/officeart/2005/8/layout/hList1"/>
    <dgm:cxn modelId="{3EBD836A-CCF4-46E6-B56D-8EC88CEFE78A}" type="presOf" srcId="{DCAF169E-CC2D-4C3F-9133-5986162DD35D}" destId="{3E3F5642-11CB-4DF9-9118-0AB6A8367F14}" srcOrd="0" destOrd="0" presId="urn:microsoft.com/office/officeart/2005/8/layout/hList1"/>
    <dgm:cxn modelId="{BA2D0352-2047-45B2-80A9-ED32980F8F7D}" type="presOf" srcId="{D040DE97-8979-4BA5-8DE0-5DBFD808BFB8}" destId="{3FEC3675-23A3-4094-8AB8-9F684EAB8403}" srcOrd="0" destOrd="0" presId="urn:microsoft.com/office/officeart/2005/8/layout/hList1"/>
    <dgm:cxn modelId="{75C2FD65-6771-40B1-8884-052414FE7916}" type="presParOf" srcId="{3FEC3675-23A3-4094-8AB8-9F684EAB8403}" destId="{E908E90D-16E5-4CFA-871E-D60E77ACD3C1}" srcOrd="0" destOrd="0" presId="urn:microsoft.com/office/officeart/2005/8/layout/hList1"/>
    <dgm:cxn modelId="{370628C9-D25B-42B2-A366-A04A83AD6E30}" type="presParOf" srcId="{E908E90D-16E5-4CFA-871E-D60E77ACD3C1}" destId="{3E3F5642-11CB-4DF9-9118-0AB6A8367F14}" srcOrd="0" destOrd="0" presId="urn:microsoft.com/office/officeart/2005/8/layout/hList1"/>
    <dgm:cxn modelId="{F12A780F-F6DB-49BE-BB84-DCF91F6CF9B0}" type="presParOf" srcId="{E908E90D-16E5-4CFA-871E-D60E77ACD3C1}" destId="{6C6A579E-7C26-443E-9C26-3F39D5561834}"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D040DE97-8979-4BA5-8DE0-5DBFD808BFB8}"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DCAF169E-CC2D-4C3F-9133-5986162DD35D}">
      <dgm:prSet/>
      <dgm:spPr/>
      <dgm:t>
        <a:bodyPr/>
        <a:lstStyle/>
        <a:p>
          <a:pPr rtl="0"/>
          <a:r>
            <a:rPr lang="en-US" dirty="0" smtClean="0"/>
            <a:t>Emergency/Disaster management</a:t>
          </a:r>
          <a:endParaRPr lang="en-US" dirty="0"/>
        </a:p>
      </dgm:t>
      <dgm:extLst>
        <a:ext uri="{E40237B7-FDA0-4F09-8148-C483321AD2D9}">
          <dgm14:cNvPr xmlns:dgm14="http://schemas.microsoft.com/office/drawing/2010/diagram" id="0" name="" descr="Emergency/Disaster management&#10;Coordinate multi-agency activities&#10;May be local, state/provincial, or federal&#10;Law enforcement&#10;Scene security&#10;Traffic and crowd control&#10;Firefighter protection&#10;Fire investigation&#10;Explosives disposal&#10;"/>
        </a:ext>
      </dgm:extLst>
    </dgm:pt>
    <dgm:pt modelId="{85CCA236-5198-4FAB-AD9D-A51350FF461A}" type="parTrans" cxnId="{99BAD74E-117B-43A2-9A37-10758C3EC04B}">
      <dgm:prSet/>
      <dgm:spPr/>
      <dgm:t>
        <a:bodyPr/>
        <a:lstStyle/>
        <a:p>
          <a:endParaRPr lang="en-US"/>
        </a:p>
      </dgm:t>
    </dgm:pt>
    <dgm:pt modelId="{B9B10157-2253-4ABB-AA64-7759F0830292}" type="sibTrans" cxnId="{99BAD74E-117B-43A2-9A37-10758C3EC04B}">
      <dgm:prSet/>
      <dgm:spPr/>
      <dgm:t>
        <a:bodyPr/>
        <a:lstStyle/>
        <a:p>
          <a:endParaRPr lang="en-US"/>
        </a:p>
      </dgm:t>
    </dgm:pt>
    <dgm:pt modelId="{BE604729-EB4D-49F5-B2CA-5663A52AF068}">
      <dgm:prSet/>
      <dgm:spPr/>
      <dgm:t>
        <a:bodyPr/>
        <a:lstStyle/>
        <a:p>
          <a:pPr rtl="0"/>
          <a:r>
            <a:rPr lang="en-US" dirty="0" smtClean="0"/>
            <a:t>Scene security</a:t>
          </a:r>
          <a:endParaRPr lang="en-US" dirty="0"/>
        </a:p>
      </dgm:t>
      <dgm:extLst>
        <a:ext uri="{E40237B7-FDA0-4F09-8148-C483321AD2D9}">
          <dgm14:cNvPr xmlns:dgm14="http://schemas.microsoft.com/office/drawing/2010/diagram" id="0" name="" descr="Emergency/Disaster management&#10;Coordinate multi-agency activities&#10;May be local, state/provincial, or federal&#10;Law enforcement&#10;Scene security&#10;Traffic and crowd control&#10;Firefighter protection&#10;Fire investigation&#10;Explosives disposal&#10;"/>
        </a:ext>
      </dgm:extLst>
    </dgm:pt>
    <dgm:pt modelId="{F2A83E39-103A-47AC-8603-A9F6320CB8BA}" type="parTrans" cxnId="{C1DF00AB-154A-4496-A915-86FAC754615A}">
      <dgm:prSet/>
      <dgm:spPr/>
      <dgm:t>
        <a:bodyPr/>
        <a:lstStyle/>
        <a:p>
          <a:endParaRPr lang="en-US"/>
        </a:p>
      </dgm:t>
    </dgm:pt>
    <dgm:pt modelId="{3F94E757-0D31-4124-87D2-2FF1A1F84193}" type="sibTrans" cxnId="{C1DF00AB-154A-4496-A915-86FAC754615A}">
      <dgm:prSet/>
      <dgm:spPr/>
      <dgm:t>
        <a:bodyPr/>
        <a:lstStyle/>
        <a:p>
          <a:endParaRPr lang="en-US"/>
        </a:p>
      </dgm:t>
    </dgm:pt>
    <dgm:pt modelId="{E51F07F4-B376-432F-AE56-1E55C5FCDAAA}">
      <dgm:prSet/>
      <dgm:spPr/>
      <dgm:t>
        <a:bodyPr/>
        <a:lstStyle/>
        <a:p>
          <a:pPr rtl="0"/>
          <a:r>
            <a:rPr lang="en-US" dirty="0" smtClean="0"/>
            <a:t>Traffic and crowd control</a:t>
          </a:r>
          <a:endParaRPr lang="en-US" dirty="0"/>
        </a:p>
      </dgm:t>
    </dgm:pt>
    <dgm:pt modelId="{4BD002D1-8ACA-495A-A44E-F3388C8A25C4}" type="parTrans" cxnId="{E6A708DA-C139-4196-B479-13E8C8E28801}">
      <dgm:prSet/>
      <dgm:spPr/>
      <dgm:t>
        <a:bodyPr/>
        <a:lstStyle/>
        <a:p>
          <a:endParaRPr lang="en-US"/>
        </a:p>
      </dgm:t>
    </dgm:pt>
    <dgm:pt modelId="{FF760C19-931C-4A8C-BB2A-8DACBB0D4027}" type="sibTrans" cxnId="{E6A708DA-C139-4196-B479-13E8C8E28801}">
      <dgm:prSet/>
      <dgm:spPr/>
      <dgm:t>
        <a:bodyPr/>
        <a:lstStyle/>
        <a:p>
          <a:endParaRPr lang="en-US"/>
        </a:p>
      </dgm:t>
    </dgm:pt>
    <dgm:pt modelId="{F6D5956A-0649-43EC-B0AA-7DE060519810}">
      <dgm:prSet/>
      <dgm:spPr/>
      <dgm:t>
        <a:bodyPr/>
        <a:lstStyle/>
        <a:p>
          <a:pPr rtl="0"/>
          <a:r>
            <a:rPr lang="en-US" dirty="0" smtClean="0"/>
            <a:t>Firefighter protection</a:t>
          </a:r>
          <a:endParaRPr lang="en-US" dirty="0"/>
        </a:p>
      </dgm:t>
    </dgm:pt>
    <dgm:pt modelId="{9FAE7EF9-81D1-4555-A3F3-72B16F7DF53F}" type="parTrans" cxnId="{EDDE196B-39B7-4BAD-831E-6CE4A5EE9B1F}">
      <dgm:prSet/>
      <dgm:spPr/>
      <dgm:t>
        <a:bodyPr/>
        <a:lstStyle/>
        <a:p>
          <a:endParaRPr lang="en-US"/>
        </a:p>
      </dgm:t>
    </dgm:pt>
    <dgm:pt modelId="{4B5AADC4-4A76-4003-BF36-60BA4AF1625A}" type="sibTrans" cxnId="{EDDE196B-39B7-4BAD-831E-6CE4A5EE9B1F}">
      <dgm:prSet/>
      <dgm:spPr/>
      <dgm:t>
        <a:bodyPr/>
        <a:lstStyle/>
        <a:p>
          <a:endParaRPr lang="en-US"/>
        </a:p>
      </dgm:t>
    </dgm:pt>
    <dgm:pt modelId="{96FB594D-CA13-4ADC-B7F1-14E60F61415A}">
      <dgm:prSet/>
      <dgm:spPr/>
      <dgm:t>
        <a:bodyPr/>
        <a:lstStyle/>
        <a:p>
          <a:pPr rtl="0"/>
          <a:r>
            <a:rPr lang="en-US" dirty="0" smtClean="0"/>
            <a:t>Fire investigation</a:t>
          </a:r>
          <a:endParaRPr lang="en-US" dirty="0"/>
        </a:p>
      </dgm:t>
    </dgm:pt>
    <dgm:pt modelId="{7D5A631B-571B-43D5-95F5-FFA909D9AACB}" type="parTrans" cxnId="{14C2160B-F545-41DD-89E9-EA5895C861FA}">
      <dgm:prSet/>
      <dgm:spPr/>
      <dgm:t>
        <a:bodyPr/>
        <a:lstStyle/>
        <a:p>
          <a:endParaRPr lang="en-US"/>
        </a:p>
      </dgm:t>
    </dgm:pt>
    <dgm:pt modelId="{0B204CF4-883B-427E-8D88-F1511B7D1301}" type="sibTrans" cxnId="{14C2160B-F545-41DD-89E9-EA5895C861FA}">
      <dgm:prSet/>
      <dgm:spPr/>
      <dgm:t>
        <a:bodyPr/>
        <a:lstStyle/>
        <a:p>
          <a:endParaRPr lang="en-US"/>
        </a:p>
      </dgm:t>
    </dgm:pt>
    <dgm:pt modelId="{98A1FE41-7567-4BE7-BFFF-44A209457C5D}">
      <dgm:prSet/>
      <dgm:spPr/>
      <dgm:t>
        <a:bodyPr/>
        <a:lstStyle/>
        <a:p>
          <a:pPr rtl="0"/>
          <a:r>
            <a:rPr lang="en-US" dirty="0" smtClean="0"/>
            <a:t>Explosives disposal</a:t>
          </a:r>
          <a:endParaRPr lang="en-US" dirty="0"/>
        </a:p>
      </dgm:t>
    </dgm:pt>
    <dgm:pt modelId="{BCDD015C-09A5-46FB-B458-A309EF07DC74}" type="parTrans" cxnId="{FD24E6E7-5C79-451E-A20F-DE1BD8ACE2E3}">
      <dgm:prSet/>
      <dgm:spPr/>
      <dgm:t>
        <a:bodyPr/>
        <a:lstStyle/>
        <a:p>
          <a:endParaRPr lang="en-US"/>
        </a:p>
      </dgm:t>
    </dgm:pt>
    <dgm:pt modelId="{918CBBE9-304B-4BC0-9BAF-77C301F12B15}" type="sibTrans" cxnId="{FD24E6E7-5C79-451E-A20F-DE1BD8ACE2E3}">
      <dgm:prSet/>
      <dgm:spPr/>
      <dgm:t>
        <a:bodyPr/>
        <a:lstStyle/>
        <a:p>
          <a:endParaRPr lang="en-US"/>
        </a:p>
      </dgm:t>
    </dgm:pt>
    <dgm:pt modelId="{DAD13B81-5F15-4519-817B-26E531875E57}">
      <dgm:prSet/>
      <dgm:spPr/>
      <dgm:t>
        <a:bodyPr/>
        <a:lstStyle/>
        <a:p>
          <a:pPr rtl="0"/>
          <a:r>
            <a:rPr lang="en-US" dirty="0" smtClean="0"/>
            <a:t>Coordinate multi-agency activities</a:t>
          </a:r>
          <a:endParaRPr lang="en-US" dirty="0"/>
        </a:p>
      </dgm:t>
      <dgm:extLst>
        <a:ext uri="{E40237B7-FDA0-4F09-8148-C483321AD2D9}">
          <dgm14:cNvPr xmlns:dgm14="http://schemas.microsoft.com/office/drawing/2010/diagram" id="0" name="" descr="Emergency/Disaster management&#10;Coordinate multi-agency activities&#10;May be local, state/provincial, or federal&#10;Law enforcement&#10;Scene security&#10;Traffic and crowd control&#10;Firefighter protection&#10;Fire investigation&#10;Explosives disposal&#10;"/>
        </a:ext>
      </dgm:extLst>
    </dgm:pt>
    <dgm:pt modelId="{F25B2373-4498-4861-BE08-8EDCA4AA75AD}" type="parTrans" cxnId="{E9C7F77A-B35C-47A8-B10C-A82C13D0DCD2}">
      <dgm:prSet/>
      <dgm:spPr/>
      <dgm:t>
        <a:bodyPr/>
        <a:lstStyle/>
        <a:p>
          <a:endParaRPr lang="en-US"/>
        </a:p>
      </dgm:t>
    </dgm:pt>
    <dgm:pt modelId="{93278CAC-5A6A-4FA2-95B9-8412B9D2C7F4}" type="sibTrans" cxnId="{E9C7F77A-B35C-47A8-B10C-A82C13D0DCD2}">
      <dgm:prSet/>
      <dgm:spPr/>
      <dgm:t>
        <a:bodyPr/>
        <a:lstStyle/>
        <a:p>
          <a:endParaRPr lang="en-US"/>
        </a:p>
      </dgm:t>
    </dgm:pt>
    <dgm:pt modelId="{28940B27-21ED-4414-8203-5CEE44A84542}">
      <dgm:prSet/>
      <dgm:spPr/>
      <dgm:t>
        <a:bodyPr/>
        <a:lstStyle/>
        <a:p>
          <a:pPr rtl="0"/>
          <a:r>
            <a:rPr lang="en-US" dirty="0" smtClean="0"/>
            <a:t>May be local, state/provincial, or federal</a:t>
          </a:r>
          <a:endParaRPr lang="en-US" dirty="0"/>
        </a:p>
      </dgm:t>
    </dgm:pt>
    <dgm:pt modelId="{BDE86215-1AC6-4D70-B084-535C0130B66B}" type="parTrans" cxnId="{946B1940-31D1-4633-9B59-3ECD8D5C16D7}">
      <dgm:prSet/>
      <dgm:spPr/>
      <dgm:t>
        <a:bodyPr/>
        <a:lstStyle/>
        <a:p>
          <a:endParaRPr lang="en-US"/>
        </a:p>
      </dgm:t>
    </dgm:pt>
    <dgm:pt modelId="{D44C1013-9D68-4AC1-8372-E08C1C28EB16}" type="sibTrans" cxnId="{946B1940-31D1-4633-9B59-3ECD8D5C16D7}">
      <dgm:prSet/>
      <dgm:spPr/>
      <dgm:t>
        <a:bodyPr/>
        <a:lstStyle/>
        <a:p>
          <a:endParaRPr lang="en-US"/>
        </a:p>
      </dgm:t>
    </dgm:pt>
    <dgm:pt modelId="{B34EEED8-EC8D-4B2E-AFE2-47E609CBDF80}">
      <dgm:prSet/>
      <dgm:spPr/>
      <dgm:t>
        <a:bodyPr/>
        <a:lstStyle/>
        <a:p>
          <a:r>
            <a:rPr lang="en-US" dirty="0" smtClean="0"/>
            <a:t>Law enforcement</a:t>
          </a:r>
          <a:endParaRPr lang="en-US" dirty="0"/>
        </a:p>
      </dgm:t>
      <dgm:extLst>
        <a:ext uri="{E40237B7-FDA0-4F09-8148-C483321AD2D9}">
          <dgm14:cNvPr xmlns:dgm14="http://schemas.microsoft.com/office/drawing/2010/diagram" id="0" name="" descr="Emergency/Disaster management&#10;Coordinate multi-agency activities&#10;May be local, state/provincial, or federal&#10;Law enforcement&#10;Scene security&#10;Traffic and crowd control&#10;Firefighter protection&#10;Fire investigation&#10;Explosives disposal&#10;"/>
        </a:ext>
      </dgm:extLst>
    </dgm:pt>
    <dgm:pt modelId="{456203CE-34FD-4431-81E5-E8F891698AB0}" type="parTrans" cxnId="{6676B463-7561-4BE1-83D0-E632AB969992}">
      <dgm:prSet/>
      <dgm:spPr/>
      <dgm:t>
        <a:bodyPr/>
        <a:lstStyle/>
        <a:p>
          <a:endParaRPr lang="en-US"/>
        </a:p>
      </dgm:t>
    </dgm:pt>
    <dgm:pt modelId="{DD6AC518-DC41-42F2-9554-E31F139BA3BB}" type="sibTrans" cxnId="{6676B463-7561-4BE1-83D0-E632AB969992}">
      <dgm:prSet/>
      <dgm:spPr/>
      <dgm:t>
        <a:bodyPr/>
        <a:lstStyle/>
        <a:p>
          <a:endParaRPr lang="en-US"/>
        </a:p>
      </dgm:t>
    </dgm:pt>
    <dgm:pt modelId="{3FEC3675-23A3-4094-8AB8-9F684EAB8403}" type="pres">
      <dgm:prSet presAssocID="{D040DE97-8979-4BA5-8DE0-5DBFD808BFB8}" presName="Name0" presStyleCnt="0">
        <dgm:presLayoutVars>
          <dgm:dir/>
          <dgm:animLvl val="lvl"/>
          <dgm:resizeHandles val="exact"/>
        </dgm:presLayoutVars>
      </dgm:prSet>
      <dgm:spPr/>
      <dgm:t>
        <a:bodyPr/>
        <a:lstStyle/>
        <a:p>
          <a:endParaRPr lang="en-US"/>
        </a:p>
      </dgm:t>
    </dgm:pt>
    <dgm:pt modelId="{E908E90D-16E5-4CFA-871E-D60E77ACD3C1}" type="pres">
      <dgm:prSet presAssocID="{DCAF169E-CC2D-4C3F-9133-5986162DD35D}" presName="composite" presStyleCnt="0"/>
      <dgm:spPr/>
    </dgm:pt>
    <dgm:pt modelId="{3E3F5642-11CB-4DF9-9118-0AB6A8367F14}" type="pres">
      <dgm:prSet presAssocID="{DCAF169E-CC2D-4C3F-9133-5986162DD35D}" presName="parTx" presStyleLbl="alignNode1" presStyleIdx="0" presStyleCnt="2">
        <dgm:presLayoutVars>
          <dgm:chMax val="0"/>
          <dgm:chPref val="0"/>
          <dgm:bulletEnabled val="1"/>
        </dgm:presLayoutVars>
      </dgm:prSet>
      <dgm:spPr/>
      <dgm:t>
        <a:bodyPr/>
        <a:lstStyle/>
        <a:p>
          <a:endParaRPr lang="en-US"/>
        </a:p>
      </dgm:t>
    </dgm:pt>
    <dgm:pt modelId="{6C6A579E-7C26-443E-9C26-3F39D5561834}" type="pres">
      <dgm:prSet presAssocID="{DCAF169E-CC2D-4C3F-9133-5986162DD35D}" presName="desTx" presStyleLbl="alignAccFollowNode1" presStyleIdx="0" presStyleCnt="2">
        <dgm:presLayoutVars>
          <dgm:bulletEnabled val="1"/>
        </dgm:presLayoutVars>
      </dgm:prSet>
      <dgm:spPr/>
      <dgm:t>
        <a:bodyPr/>
        <a:lstStyle/>
        <a:p>
          <a:endParaRPr lang="en-US"/>
        </a:p>
      </dgm:t>
    </dgm:pt>
    <dgm:pt modelId="{0EEC1EA0-219B-4464-80D2-0BF7CE3AD164}" type="pres">
      <dgm:prSet presAssocID="{B9B10157-2253-4ABB-AA64-7759F0830292}" presName="space" presStyleCnt="0"/>
      <dgm:spPr/>
    </dgm:pt>
    <dgm:pt modelId="{1BFBE85E-1224-49BF-8C08-3F507A2E51E9}" type="pres">
      <dgm:prSet presAssocID="{B34EEED8-EC8D-4B2E-AFE2-47E609CBDF80}" presName="composite" presStyleCnt="0"/>
      <dgm:spPr/>
    </dgm:pt>
    <dgm:pt modelId="{4DD27431-7AF2-4AAE-B084-4F84AD00CB69}" type="pres">
      <dgm:prSet presAssocID="{B34EEED8-EC8D-4B2E-AFE2-47E609CBDF80}" presName="parTx" presStyleLbl="alignNode1" presStyleIdx="1" presStyleCnt="2">
        <dgm:presLayoutVars>
          <dgm:chMax val="0"/>
          <dgm:chPref val="0"/>
          <dgm:bulletEnabled val="1"/>
        </dgm:presLayoutVars>
      </dgm:prSet>
      <dgm:spPr/>
      <dgm:t>
        <a:bodyPr/>
        <a:lstStyle/>
        <a:p>
          <a:endParaRPr lang="en-US"/>
        </a:p>
      </dgm:t>
    </dgm:pt>
    <dgm:pt modelId="{C15D16C3-94A8-49B5-BF4E-C5C33D017EC0}" type="pres">
      <dgm:prSet presAssocID="{B34EEED8-EC8D-4B2E-AFE2-47E609CBDF80}" presName="desTx" presStyleLbl="alignAccFollowNode1" presStyleIdx="1" presStyleCnt="2">
        <dgm:presLayoutVars>
          <dgm:bulletEnabled val="1"/>
        </dgm:presLayoutVars>
      </dgm:prSet>
      <dgm:spPr/>
      <dgm:t>
        <a:bodyPr/>
        <a:lstStyle/>
        <a:p>
          <a:endParaRPr lang="en-US"/>
        </a:p>
      </dgm:t>
    </dgm:pt>
  </dgm:ptLst>
  <dgm:cxnLst>
    <dgm:cxn modelId="{B66BBBFA-EC8B-46F0-8060-96AE750E0172}" type="presOf" srcId="{F6D5956A-0649-43EC-B0AA-7DE060519810}" destId="{C15D16C3-94A8-49B5-BF4E-C5C33D017EC0}" srcOrd="0" destOrd="2" presId="urn:microsoft.com/office/officeart/2005/8/layout/hList1"/>
    <dgm:cxn modelId="{C17D0FB5-948B-41E4-A40D-53FD4D81EFC5}" type="presOf" srcId="{98A1FE41-7567-4BE7-BFFF-44A209457C5D}" destId="{C15D16C3-94A8-49B5-BF4E-C5C33D017EC0}" srcOrd="0" destOrd="4" presId="urn:microsoft.com/office/officeart/2005/8/layout/hList1"/>
    <dgm:cxn modelId="{04B8A46E-2384-4B82-937F-884C1A8EB2E9}" type="presOf" srcId="{96FB594D-CA13-4ADC-B7F1-14E60F61415A}" destId="{C15D16C3-94A8-49B5-BF4E-C5C33D017EC0}" srcOrd="0" destOrd="3" presId="urn:microsoft.com/office/officeart/2005/8/layout/hList1"/>
    <dgm:cxn modelId="{9993759A-7276-4D8E-98E0-87B85FDBDF8B}" type="presOf" srcId="{D040DE97-8979-4BA5-8DE0-5DBFD808BFB8}" destId="{3FEC3675-23A3-4094-8AB8-9F684EAB8403}" srcOrd="0" destOrd="0" presId="urn:microsoft.com/office/officeart/2005/8/layout/hList1"/>
    <dgm:cxn modelId="{A0767ED7-D9FA-4FD5-B3F5-69AFE27FAE14}" type="presOf" srcId="{28940B27-21ED-4414-8203-5CEE44A84542}" destId="{6C6A579E-7C26-443E-9C26-3F39D5561834}" srcOrd="0" destOrd="1" presId="urn:microsoft.com/office/officeart/2005/8/layout/hList1"/>
    <dgm:cxn modelId="{E6A708DA-C139-4196-B479-13E8C8E28801}" srcId="{B34EEED8-EC8D-4B2E-AFE2-47E609CBDF80}" destId="{E51F07F4-B376-432F-AE56-1E55C5FCDAAA}" srcOrd="1" destOrd="0" parTransId="{4BD002D1-8ACA-495A-A44E-F3388C8A25C4}" sibTransId="{FF760C19-931C-4A8C-BB2A-8DACBB0D4027}"/>
    <dgm:cxn modelId="{5542175E-CB85-4A06-B08C-7E04FBCE1399}" type="presOf" srcId="{DAD13B81-5F15-4519-817B-26E531875E57}" destId="{6C6A579E-7C26-443E-9C26-3F39D5561834}" srcOrd="0" destOrd="0" presId="urn:microsoft.com/office/officeart/2005/8/layout/hList1"/>
    <dgm:cxn modelId="{E9C7F77A-B35C-47A8-B10C-A82C13D0DCD2}" srcId="{DCAF169E-CC2D-4C3F-9133-5986162DD35D}" destId="{DAD13B81-5F15-4519-817B-26E531875E57}" srcOrd="0" destOrd="0" parTransId="{F25B2373-4498-4861-BE08-8EDCA4AA75AD}" sibTransId="{93278CAC-5A6A-4FA2-95B9-8412B9D2C7F4}"/>
    <dgm:cxn modelId="{F1011969-314A-4C6A-90A0-A7380A020A97}" type="presOf" srcId="{E51F07F4-B376-432F-AE56-1E55C5FCDAAA}" destId="{C15D16C3-94A8-49B5-BF4E-C5C33D017EC0}" srcOrd="0" destOrd="1" presId="urn:microsoft.com/office/officeart/2005/8/layout/hList1"/>
    <dgm:cxn modelId="{14C2160B-F545-41DD-89E9-EA5895C861FA}" srcId="{B34EEED8-EC8D-4B2E-AFE2-47E609CBDF80}" destId="{96FB594D-CA13-4ADC-B7F1-14E60F61415A}" srcOrd="3" destOrd="0" parTransId="{7D5A631B-571B-43D5-95F5-FFA909D9AACB}" sibTransId="{0B204CF4-883B-427E-8D88-F1511B7D1301}"/>
    <dgm:cxn modelId="{06A710D5-177A-40E7-9F97-416A9D716C79}" type="presOf" srcId="{B34EEED8-EC8D-4B2E-AFE2-47E609CBDF80}" destId="{4DD27431-7AF2-4AAE-B084-4F84AD00CB69}" srcOrd="0" destOrd="0" presId="urn:microsoft.com/office/officeart/2005/8/layout/hList1"/>
    <dgm:cxn modelId="{99BAD74E-117B-43A2-9A37-10758C3EC04B}" srcId="{D040DE97-8979-4BA5-8DE0-5DBFD808BFB8}" destId="{DCAF169E-CC2D-4C3F-9133-5986162DD35D}" srcOrd="0" destOrd="0" parTransId="{85CCA236-5198-4FAB-AD9D-A51350FF461A}" sibTransId="{B9B10157-2253-4ABB-AA64-7759F0830292}"/>
    <dgm:cxn modelId="{F6C44615-BAA4-4D10-8A7A-D96B56A8C2E3}" type="presOf" srcId="{DCAF169E-CC2D-4C3F-9133-5986162DD35D}" destId="{3E3F5642-11CB-4DF9-9118-0AB6A8367F14}" srcOrd="0" destOrd="0" presId="urn:microsoft.com/office/officeart/2005/8/layout/hList1"/>
    <dgm:cxn modelId="{946B1940-31D1-4633-9B59-3ECD8D5C16D7}" srcId="{DCAF169E-CC2D-4C3F-9133-5986162DD35D}" destId="{28940B27-21ED-4414-8203-5CEE44A84542}" srcOrd="1" destOrd="0" parTransId="{BDE86215-1AC6-4D70-B084-535C0130B66B}" sibTransId="{D44C1013-9D68-4AC1-8372-E08C1C28EB16}"/>
    <dgm:cxn modelId="{11E79108-CCF8-4B32-876F-4AF7AB663874}" type="presOf" srcId="{BE604729-EB4D-49F5-B2CA-5663A52AF068}" destId="{C15D16C3-94A8-49B5-BF4E-C5C33D017EC0}" srcOrd="0" destOrd="0" presId="urn:microsoft.com/office/officeart/2005/8/layout/hList1"/>
    <dgm:cxn modelId="{C1DF00AB-154A-4496-A915-86FAC754615A}" srcId="{B34EEED8-EC8D-4B2E-AFE2-47E609CBDF80}" destId="{BE604729-EB4D-49F5-B2CA-5663A52AF068}" srcOrd="0" destOrd="0" parTransId="{F2A83E39-103A-47AC-8603-A9F6320CB8BA}" sibTransId="{3F94E757-0D31-4124-87D2-2FF1A1F84193}"/>
    <dgm:cxn modelId="{EDDE196B-39B7-4BAD-831E-6CE4A5EE9B1F}" srcId="{B34EEED8-EC8D-4B2E-AFE2-47E609CBDF80}" destId="{F6D5956A-0649-43EC-B0AA-7DE060519810}" srcOrd="2" destOrd="0" parTransId="{9FAE7EF9-81D1-4555-A3F3-72B16F7DF53F}" sibTransId="{4B5AADC4-4A76-4003-BF36-60BA4AF1625A}"/>
    <dgm:cxn modelId="{6676B463-7561-4BE1-83D0-E632AB969992}" srcId="{D040DE97-8979-4BA5-8DE0-5DBFD808BFB8}" destId="{B34EEED8-EC8D-4B2E-AFE2-47E609CBDF80}" srcOrd="1" destOrd="0" parTransId="{456203CE-34FD-4431-81E5-E8F891698AB0}" sibTransId="{DD6AC518-DC41-42F2-9554-E31F139BA3BB}"/>
    <dgm:cxn modelId="{FD24E6E7-5C79-451E-A20F-DE1BD8ACE2E3}" srcId="{B34EEED8-EC8D-4B2E-AFE2-47E609CBDF80}" destId="{98A1FE41-7567-4BE7-BFFF-44A209457C5D}" srcOrd="4" destOrd="0" parTransId="{BCDD015C-09A5-46FB-B458-A309EF07DC74}" sibTransId="{918CBBE9-304B-4BC0-9BAF-77C301F12B15}"/>
    <dgm:cxn modelId="{28807725-3D2E-44D3-8F6E-F7AB8C91AAAB}" type="presParOf" srcId="{3FEC3675-23A3-4094-8AB8-9F684EAB8403}" destId="{E908E90D-16E5-4CFA-871E-D60E77ACD3C1}" srcOrd="0" destOrd="0" presId="urn:microsoft.com/office/officeart/2005/8/layout/hList1"/>
    <dgm:cxn modelId="{C8349A4D-5C2A-48AD-841A-75655CDA7346}" type="presParOf" srcId="{E908E90D-16E5-4CFA-871E-D60E77ACD3C1}" destId="{3E3F5642-11CB-4DF9-9118-0AB6A8367F14}" srcOrd="0" destOrd="0" presId="urn:microsoft.com/office/officeart/2005/8/layout/hList1"/>
    <dgm:cxn modelId="{419DA907-E1E2-4B4B-85D9-074A08F15714}" type="presParOf" srcId="{E908E90D-16E5-4CFA-871E-D60E77ACD3C1}" destId="{6C6A579E-7C26-443E-9C26-3F39D5561834}" srcOrd="1" destOrd="0" presId="urn:microsoft.com/office/officeart/2005/8/layout/hList1"/>
    <dgm:cxn modelId="{EC5F8B92-4EBF-4DB6-B893-1DF2F060ED15}" type="presParOf" srcId="{3FEC3675-23A3-4094-8AB8-9F684EAB8403}" destId="{0EEC1EA0-219B-4464-80D2-0BF7CE3AD164}" srcOrd="1" destOrd="0" presId="urn:microsoft.com/office/officeart/2005/8/layout/hList1"/>
    <dgm:cxn modelId="{A4A6F6E1-F4F3-425C-AD51-759ABBB26293}" type="presParOf" srcId="{3FEC3675-23A3-4094-8AB8-9F684EAB8403}" destId="{1BFBE85E-1224-49BF-8C08-3F507A2E51E9}" srcOrd="2" destOrd="0" presId="urn:microsoft.com/office/officeart/2005/8/layout/hList1"/>
    <dgm:cxn modelId="{45479472-7771-411B-815B-58A3BC17A598}" type="presParOf" srcId="{1BFBE85E-1224-49BF-8C08-3F507A2E51E9}" destId="{4DD27431-7AF2-4AAE-B084-4F84AD00CB69}" srcOrd="0" destOrd="0" presId="urn:microsoft.com/office/officeart/2005/8/layout/hList1"/>
    <dgm:cxn modelId="{0BE83458-862F-4A94-A24C-8C5E71AE6AD7}" type="presParOf" srcId="{1BFBE85E-1224-49BF-8C08-3F507A2E51E9}" destId="{C15D16C3-94A8-49B5-BF4E-C5C33D017EC0}"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D040DE97-8979-4BA5-8DE0-5DBFD808BFB8}"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DCAF169E-CC2D-4C3F-9133-5986162DD35D}">
      <dgm:prSet/>
      <dgm:spPr/>
      <dgm:t>
        <a:bodyPr/>
        <a:lstStyle/>
        <a:p>
          <a:pPr rtl="0"/>
          <a:r>
            <a:rPr lang="en-US" dirty="0" smtClean="0"/>
            <a:t>Utility companies and public works</a:t>
          </a:r>
          <a:endParaRPr lang="en-US" dirty="0"/>
        </a:p>
      </dgm:t>
      <dgm:extLst>
        <a:ext uri="{E40237B7-FDA0-4F09-8148-C483321AD2D9}">
          <dgm14:cNvPr xmlns:dgm14="http://schemas.microsoft.com/office/drawing/2010/diagram" id="0" name="" descr="Utility companies and public works&#10;Shutting off utilities&#10;Oversee construction of roads, buildings, sewers&#10;May manage hydrants and hydrant testing&#10;Media&#10;Alert public of traffic incidents, evacuations, or fire department activities&#10;Inform public about fire and life safety topics and initiatives&#10;"/>
        </a:ext>
      </dgm:extLst>
    </dgm:pt>
    <dgm:pt modelId="{85CCA236-5198-4FAB-AD9D-A51350FF461A}" type="parTrans" cxnId="{99BAD74E-117B-43A2-9A37-10758C3EC04B}">
      <dgm:prSet/>
      <dgm:spPr/>
      <dgm:t>
        <a:bodyPr/>
        <a:lstStyle/>
        <a:p>
          <a:endParaRPr lang="en-US"/>
        </a:p>
      </dgm:t>
    </dgm:pt>
    <dgm:pt modelId="{B9B10157-2253-4ABB-AA64-7759F0830292}" type="sibTrans" cxnId="{99BAD74E-117B-43A2-9A37-10758C3EC04B}">
      <dgm:prSet/>
      <dgm:spPr/>
      <dgm:t>
        <a:bodyPr/>
        <a:lstStyle/>
        <a:p>
          <a:endParaRPr lang="en-US"/>
        </a:p>
      </dgm:t>
    </dgm:pt>
    <dgm:pt modelId="{4DB482AE-42BE-4609-BCD4-7E38CAD64ABA}">
      <dgm:prSet/>
      <dgm:spPr/>
      <dgm:t>
        <a:bodyPr/>
        <a:lstStyle/>
        <a:p>
          <a:pPr rtl="0"/>
          <a:r>
            <a:rPr lang="en-US" dirty="0" smtClean="0"/>
            <a:t>Alert public of traffic incidents, evacuations, or fire department activities</a:t>
          </a:r>
          <a:endParaRPr lang="en-US" dirty="0"/>
        </a:p>
      </dgm:t>
      <dgm:extLst>
        <a:ext uri="{E40237B7-FDA0-4F09-8148-C483321AD2D9}">
          <dgm14:cNvPr xmlns:dgm14="http://schemas.microsoft.com/office/drawing/2010/diagram" id="0" name="" descr="Utility companies and public works&#10;Shutting off utilities&#10;Oversee construction of roads, buildings, sewers&#10;May manage hydrants and hydrant testing&#10;Media&#10;Alert public of traffic incidents, evacuations, or fire department activities&#10;Inform public about fire and life safety topics and initiatives&#10;"/>
        </a:ext>
      </dgm:extLst>
    </dgm:pt>
    <dgm:pt modelId="{5D6AD4D8-153C-4BB3-AE6A-1BDF96E07FAF}" type="parTrans" cxnId="{E8E5AF07-5FBC-49E3-95F3-364FE44482CB}">
      <dgm:prSet/>
      <dgm:spPr/>
      <dgm:t>
        <a:bodyPr/>
        <a:lstStyle/>
        <a:p>
          <a:endParaRPr lang="en-US"/>
        </a:p>
      </dgm:t>
    </dgm:pt>
    <dgm:pt modelId="{C07EEBB5-D411-49C9-855E-8BDFD59E65AB}" type="sibTrans" cxnId="{E8E5AF07-5FBC-49E3-95F3-364FE44482CB}">
      <dgm:prSet/>
      <dgm:spPr/>
      <dgm:t>
        <a:bodyPr/>
        <a:lstStyle/>
        <a:p>
          <a:endParaRPr lang="en-US"/>
        </a:p>
      </dgm:t>
    </dgm:pt>
    <dgm:pt modelId="{1F75C142-2321-421A-9B87-AF1BD081B6F7}">
      <dgm:prSet/>
      <dgm:spPr/>
      <dgm:t>
        <a:bodyPr/>
        <a:lstStyle/>
        <a:p>
          <a:pPr rtl="0"/>
          <a:r>
            <a:rPr lang="en-US" dirty="0" smtClean="0"/>
            <a:t>Inform public about fire and life safety topics and initiatives</a:t>
          </a:r>
          <a:endParaRPr lang="en-US" dirty="0"/>
        </a:p>
      </dgm:t>
    </dgm:pt>
    <dgm:pt modelId="{D2FB4D03-19DF-469E-A048-5C775EDD40AF}" type="parTrans" cxnId="{57534684-D9F0-4365-885C-3598216EFB55}">
      <dgm:prSet/>
      <dgm:spPr/>
      <dgm:t>
        <a:bodyPr/>
        <a:lstStyle/>
        <a:p>
          <a:endParaRPr lang="en-US"/>
        </a:p>
      </dgm:t>
    </dgm:pt>
    <dgm:pt modelId="{7811F7D8-E175-4571-92B9-55E39B255C24}" type="sibTrans" cxnId="{57534684-D9F0-4365-885C-3598216EFB55}">
      <dgm:prSet/>
      <dgm:spPr/>
      <dgm:t>
        <a:bodyPr/>
        <a:lstStyle/>
        <a:p>
          <a:endParaRPr lang="en-US"/>
        </a:p>
      </dgm:t>
    </dgm:pt>
    <dgm:pt modelId="{C5BC40BF-9545-47CB-984C-840980B5B5DF}">
      <dgm:prSet/>
      <dgm:spPr/>
      <dgm:t>
        <a:bodyPr/>
        <a:lstStyle/>
        <a:p>
          <a:pPr rtl="0"/>
          <a:r>
            <a:rPr lang="en-US" dirty="0" smtClean="0"/>
            <a:t>Shutting off utilities</a:t>
          </a:r>
          <a:endParaRPr lang="en-US" dirty="0"/>
        </a:p>
      </dgm:t>
      <dgm:extLst>
        <a:ext uri="{E40237B7-FDA0-4F09-8148-C483321AD2D9}">
          <dgm14:cNvPr xmlns:dgm14="http://schemas.microsoft.com/office/drawing/2010/diagram" id="0" name="" descr="Utility companies and public works&#10;Shutting off utilities&#10;Oversee construction of roads, buildings, sewers&#10;May manage hydrants and hydrant testing&#10;Media&#10;Alert public of traffic incidents, evacuations, or fire department activities&#10;Inform public about fire and life safety topics and initiatives&#10;"/>
        </a:ext>
      </dgm:extLst>
    </dgm:pt>
    <dgm:pt modelId="{763DC586-D408-4C8A-8097-84B070A7DA90}" type="parTrans" cxnId="{FD3C6451-C151-4DBC-A0D0-3E4C7B145606}">
      <dgm:prSet/>
      <dgm:spPr/>
      <dgm:t>
        <a:bodyPr/>
        <a:lstStyle/>
        <a:p>
          <a:endParaRPr lang="en-US"/>
        </a:p>
      </dgm:t>
    </dgm:pt>
    <dgm:pt modelId="{0F5EF985-596D-4A53-AC31-DFD19C8D1E9F}" type="sibTrans" cxnId="{FD3C6451-C151-4DBC-A0D0-3E4C7B145606}">
      <dgm:prSet/>
      <dgm:spPr/>
      <dgm:t>
        <a:bodyPr/>
        <a:lstStyle/>
        <a:p>
          <a:endParaRPr lang="en-US"/>
        </a:p>
      </dgm:t>
    </dgm:pt>
    <dgm:pt modelId="{6317D140-3CE7-4345-A337-6E913377EB66}">
      <dgm:prSet/>
      <dgm:spPr/>
      <dgm:t>
        <a:bodyPr/>
        <a:lstStyle/>
        <a:p>
          <a:pPr rtl="0"/>
          <a:r>
            <a:rPr lang="en-US" dirty="0" smtClean="0"/>
            <a:t>Oversee construction of roads, buildings, sewers</a:t>
          </a:r>
          <a:endParaRPr lang="en-US" dirty="0"/>
        </a:p>
      </dgm:t>
    </dgm:pt>
    <dgm:pt modelId="{54410385-161D-41A3-AEE2-497BF1249EF1}" type="parTrans" cxnId="{073DB1A6-2339-4B89-8323-BE278EA34174}">
      <dgm:prSet/>
      <dgm:spPr/>
      <dgm:t>
        <a:bodyPr/>
        <a:lstStyle/>
        <a:p>
          <a:endParaRPr lang="en-US"/>
        </a:p>
      </dgm:t>
    </dgm:pt>
    <dgm:pt modelId="{5036FA2A-57E0-46A1-88C5-743FC90FAA88}" type="sibTrans" cxnId="{073DB1A6-2339-4B89-8323-BE278EA34174}">
      <dgm:prSet/>
      <dgm:spPr/>
      <dgm:t>
        <a:bodyPr/>
        <a:lstStyle/>
        <a:p>
          <a:endParaRPr lang="en-US"/>
        </a:p>
      </dgm:t>
    </dgm:pt>
    <dgm:pt modelId="{C565F4C5-EDC5-4AAC-8587-3E128B69A106}">
      <dgm:prSet/>
      <dgm:spPr/>
      <dgm:t>
        <a:bodyPr/>
        <a:lstStyle/>
        <a:p>
          <a:pPr rtl="0"/>
          <a:r>
            <a:rPr lang="en-US" dirty="0" smtClean="0"/>
            <a:t>May manage hydrants and hydrant testing</a:t>
          </a:r>
          <a:endParaRPr lang="en-US" dirty="0"/>
        </a:p>
      </dgm:t>
    </dgm:pt>
    <dgm:pt modelId="{E5885882-FB81-4F9E-A825-5861F2033095}" type="parTrans" cxnId="{872F354E-1E63-43A3-8E25-530AD80A20B7}">
      <dgm:prSet/>
      <dgm:spPr/>
      <dgm:t>
        <a:bodyPr/>
        <a:lstStyle/>
        <a:p>
          <a:endParaRPr lang="en-US"/>
        </a:p>
      </dgm:t>
    </dgm:pt>
    <dgm:pt modelId="{58054944-FA69-4E7B-ACA1-D18D5CE66064}" type="sibTrans" cxnId="{872F354E-1E63-43A3-8E25-530AD80A20B7}">
      <dgm:prSet/>
      <dgm:spPr/>
      <dgm:t>
        <a:bodyPr/>
        <a:lstStyle/>
        <a:p>
          <a:endParaRPr lang="en-US"/>
        </a:p>
      </dgm:t>
    </dgm:pt>
    <dgm:pt modelId="{55EFE9C6-AFEC-4684-A15A-39C5473B5B6F}">
      <dgm:prSet/>
      <dgm:spPr/>
      <dgm:t>
        <a:bodyPr/>
        <a:lstStyle/>
        <a:p>
          <a:r>
            <a:rPr lang="en-US" dirty="0" smtClean="0"/>
            <a:t>Media</a:t>
          </a:r>
          <a:endParaRPr lang="en-US" dirty="0"/>
        </a:p>
      </dgm:t>
      <dgm:extLst>
        <a:ext uri="{E40237B7-FDA0-4F09-8148-C483321AD2D9}">
          <dgm14:cNvPr xmlns:dgm14="http://schemas.microsoft.com/office/drawing/2010/diagram" id="0" name="" descr="Utility companies and public works&#10;Shutting off utilities&#10;Oversee construction of roads, buildings, sewers&#10;May manage hydrants and hydrant testing&#10;Media&#10;Alert public of traffic incidents, evacuations, or fire department activities&#10;Inform public about fire and life safety topics and initiatives&#10;"/>
        </a:ext>
      </dgm:extLst>
    </dgm:pt>
    <dgm:pt modelId="{253BA630-4F6B-4F2C-9278-E119E0756661}" type="parTrans" cxnId="{86CB73A5-4CB8-4A75-BD89-D935A0120938}">
      <dgm:prSet/>
      <dgm:spPr/>
      <dgm:t>
        <a:bodyPr/>
        <a:lstStyle/>
        <a:p>
          <a:endParaRPr lang="en-US"/>
        </a:p>
      </dgm:t>
    </dgm:pt>
    <dgm:pt modelId="{8364CBDB-E99F-4314-A672-5E94FC729F56}" type="sibTrans" cxnId="{86CB73A5-4CB8-4A75-BD89-D935A0120938}">
      <dgm:prSet/>
      <dgm:spPr/>
      <dgm:t>
        <a:bodyPr/>
        <a:lstStyle/>
        <a:p>
          <a:endParaRPr lang="en-US"/>
        </a:p>
      </dgm:t>
    </dgm:pt>
    <dgm:pt modelId="{3FEC3675-23A3-4094-8AB8-9F684EAB8403}" type="pres">
      <dgm:prSet presAssocID="{D040DE97-8979-4BA5-8DE0-5DBFD808BFB8}" presName="Name0" presStyleCnt="0">
        <dgm:presLayoutVars>
          <dgm:dir/>
          <dgm:animLvl val="lvl"/>
          <dgm:resizeHandles val="exact"/>
        </dgm:presLayoutVars>
      </dgm:prSet>
      <dgm:spPr/>
      <dgm:t>
        <a:bodyPr/>
        <a:lstStyle/>
        <a:p>
          <a:endParaRPr lang="en-US"/>
        </a:p>
      </dgm:t>
    </dgm:pt>
    <dgm:pt modelId="{E908E90D-16E5-4CFA-871E-D60E77ACD3C1}" type="pres">
      <dgm:prSet presAssocID="{DCAF169E-CC2D-4C3F-9133-5986162DD35D}" presName="composite" presStyleCnt="0"/>
      <dgm:spPr/>
    </dgm:pt>
    <dgm:pt modelId="{3E3F5642-11CB-4DF9-9118-0AB6A8367F14}" type="pres">
      <dgm:prSet presAssocID="{DCAF169E-CC2D-4C3F-9133-5986162DD35D}" presName="parTx" presStyleLbl="alignNode1" presStyleIdx="0" presStyleCnt="2">
        <dgm:presLayoutVars>
          <dgm:chMax val="0"/>
          <dgm:chPref val="0"/>
          <dgm:bulletEnabled val="1"/>
        </dgm:presLayoutVars>
      </dgm:prSet>
      <dgm:spPr/>
      <dgm:t>
        <a:bodyPr/>
        <a:lstStyle/>
        <a:p>
          <a:endParaRPr lang="en-US"/>
        </a:p>
      </dgm:t>
    </dgm:pt>
    <dgm:pt modelId="{6C6A579E-7C26-443E-9C26-3F39D5561834}" type="pres">
      <dgm:prSet presAssocID="{DCAF169E-CC2D-4C3F-9133-5986162DD35D}" presName="desTx" presStyleLbl="alignAccFollowNode1" presStyleIdx="0" presStyleCnt="2">
        <dgm:presLayoutVars>
          <dgm:bulletEnabled val="1"/>
        </dgm:presLayoutVars>
      </dgm:prSet>
      <dgm:spPr/>
      <dgm:t>
        <a:bodyPr/>
        <a:lstStyle/>
        <a:p>
          <a:endParaRPr lang="en-US"/>
        </a:p>
      </dgm:t>
    </dgm:pt>
    <dgm:pt modelId="{E107C715-FC9D-4ACC-A333-27501DB7808A}" type="pres">
      <dgm:prSet presAssocID="{B9B10157-2253-4ABB-AA64-7759F0830292}" presName="space" presStyleCnt="0"/>
      <dgm:spPr/>
    </dgm:pt>
    <dgm:pt modelId="{139ACE09-6726-47C7-B283-024B3D79FEB8}" type="pres">
      <dgm:prSet presAssocID="{55EFE9C6-AFEC-4684-A15A-39C5473B5B6F}" presName="composite" presStyleCnt="0"/>
      <dgm:spPr/>
    </dgm:pt>
    <dgm:pt modelId="{DDF38DD5-E4C3-4CA1-801B-FDC29E5DBD46}" type="pres">
      <dgm:prSet presAssocID="{55EFE9C6-AFEC-4684-A15A-39C5473B5B6F}" presName="parTx" presStyleLbl="alignNode1" presStyleIdx="1" presStyleCnt="2">
        <dgm:presLayoutVars>
          <dgm:chMax val="0"/>
          <dgm:chPref val="0"/>
          <dgm:bulletEnabled val="1"/>
        </dgm:presLayoutVars>
      </dgm:prSet>
      <dgm:spPr/>
      <dgm:t>
        <a:bodyPr/>
        <a:lstStyle/>
        <a:p>
          <a:endParaRPr lang="en-US"/>
        </a:p>
      </dgm:t>
    </dgm:pt>
    <dgm:pt modelId="{26EBB943-BE78-4132-9B3E-A45907523BF0}" type="pres">
      <dgm:prSet presAssocID="{55EFE9C6-AFEC-4684-A15A-39C5473B5B6F}" presName="desTx" presStyleLbl="alignAccFollowNode1" presStyleIdx="1" presStyleCnt="2">
        <dgm:presLayoutVars>
          <dgm:bulletEnabled val="1"/>
        </dgm:presLayoutVars>
      </dgm:prSet>
      <dgm:spPr/>
      <dgm:t>
        <a:bodyPr/>
        <a:lstStyle/>
        <a:p>
          <a:endParaRPr lang="en-US"/>
        </a:p>
      </dgm:t>
    </dgm:pt>
  </dgm:ptLst>
  <dgm:cxnLst>
    <dgm:cxn modelId="{073DB1A6-2339-4B89-8323-BE278EA34174}" srcId="{DCAF169E-CC2D-4C3F-9133-5986162DD35D}" destId="{6317D140-3CE7-4345-A337-6E913377EB66}" srcOrd="1" destOrd="0" parTransId="{54410385-161D-41A3-AEE2-497BF1249EF1}" sibTransId="{5036FA2A-57E0-46A1-88C5-743FC90FAA88}"/>
    <dgm:cxn modelId="{035A6987-1C2D-4846-B955-824AC9F45619}" type="presOf" srcId="{DCAF169E-CC2D-4C3F-9133-5986162DD35D}" destId="{3E3F5642-11CB-4DF9-9118-0AB6A8367F14}" srcOrd="0" destOrd="0" presId="urn:microsoft.com/office/officeart/2005/8/layout/hList1"/>
    <dgm:cxn modelId="{E8E5AF07-5FBC-49E3-95F3-364FE44482CB}" srcId="{55EFE9C6-AFEC-4684-A15A-39C5473B5B6F}" destId="{4DB482AE-42BE-4609-BCD4-7E38CAD64ABA}" srcOrd="0" destOrd="0" parTransId="{5D6AD4D8-153C-4BB3-AE6A-1BDF96E07FAF}" sibTransId="{C07EEBB5-D411-49C9-855E-8BDFD59E65AB}"/>
    <dgm:cxn modelId="{A7CE14B0-92A6-4BA8-807C-B1B6EFD47CC3}" type="presOf" srcId="{C565F4C5-EDC5-4AAC-8587-3E128B69A106}" destId="{6C6A579E-7C26-443E-9C26-3F39D5561834}" srcOrd="0" destOrd="2" presId="urn:microsoft.com/office/officeart/2005/8/layout/hList1"/>
    <dgm:cxn modelId="{577B5AB6-7BD9-4653-A58B-6E92FD6EA66A}" type="presOf" srcId="{4DB482AE-42BE-4609-BCD4-7E38CAD64ABA}" destId="{26EBB943-BE78-4132-9B3E-A45907523BF0}" srcOrd="0" destOrd="0" presId="urn:microsoft.com/office/officeart/2005/8/layout/hList1"/>
    <dgm:cxn modelId="{57534684-D9F0-4365-885C-3598216EFB55}" srcId="{55EFE9C6-AFEC-4684-A15A-39C5473B5B6F}" destId="{1F75C142-2321-421A-9B87-AF1BD081B6F7}" srcOrd="1" destOrd="0" parTransId="{D2FB4D03-19DF-469E-A048-5C775EDD40AF}" sibTransId="{7811F7D8-E175-4571-92B9-55E39B255C24}"/>
    <dgm:cxn modelId="{86CB73A5-4CB8-4A75-BD89-D935A0120938}" srcId="{D040DE97-8979-4BA5-8DE0-5DBFD808BFB8}" destId="{55EFE9C6-AFEC-4684-A15A-39C5473B5B6F}" srcOrd="1" destOrd="0" parTransId="{253BA630-4F6B-4F2C-9278-E119E0756661}" sibTransId="{8364CBDB-E99F-4314-A672-5E94FC729F56}"/>
    <dgm:cxn modelId="{E8B2B00B-910B-4A8B-9680-863EE8D91244}" type="presOf" srcId="{D040DE97-8979-4BA5-8DE0-5DBFD808BFB8}" destId="{3FEC3675-23A3-4094-8AB8-9F684EAB8403}" srcOrd="0" destOrd="0" presId="urn:microsoft.com/office/officeart/2005/8/layout/hList1"/>
    <dgm:cxn modelId="{35100CEC-2FA8-4782-8EE6-8D53A16BF37D}" type="presOf" srcId="{55EFE9C6-AFEC-4684-A15A-39C5473B5B6F}" destId="{DDF38DD5-E4C3-4CA1-801B-FDC29E5DBD46}" srcOrd="0" destOrd="0" presId="urn:microsoft.com/office/officeart/2005/8/layout/hList1"/>
    <dgm:cxn modelId="{51ECC902-DC18-4779-A0F4-304BB86F7FFA}" type="presOf" srcId="{1F75C142-2321-421A-9B87-AF1BD081B6F7}" destId="{26EBB943-BE78-4132-9B3E-A45907523BF0}" srcOrd="0" destOrd="1" presId="urn:microsoft.com/office/officeart/2005/8/layout/hList1"/>
    <dgm:cxn modelId="{872F354E-1E63-43A3-8E25-530AD80A20B7}" srcId="{DCAF169E-CC2D-4C3F-9133-5986162DD35D}" destId="{C565F4C5-EDC5-4AAC-8587-3E128B69A106}" srcOrd="2" destOrd="0" parTransId="{E5885882-FB81-4F9E-A825-5861F2033095}" sibTransId="{58054944-FA69-4E7B-ACA1-D18D5CE66064}"/>
    <dgm:cxn modelId="{99BAD74E-117B-43A2-9A37-10758C3EC04B}" srcId="{D040DE97-8979-4BA5-8DE0-5DBFD808BFB8}" destId="{DCAF169E-CC2D-4C3F-9133-5986162DD35D}" srcOrd="0" destOrd="0" parTransId="{85CCA236-5198-4FAB-AD9D-A51350FF461A}" sibTransId="{B9B10157-2253-4ABB-AA64-7759F0830292}"/>
    <dgm:cxn modelId="{D36FC0EE-8CE9-4B56-B8F9-C86C2DEDA992}" type="presOf" srcId="{C5BC40BF-9545-47CB-984C-840980B5B5DF}" destId="{6C6A579E-7C26-443E-9C26-3F39D5561834}" srcOrd="0" destOrd="0" presId="urn:microsoft.com/office/officeart/2005/8/layout/hList1"/>
    <dgm:cxn modelId="{FD3C6451-C151-4DBC-A0D0-3E4C7B145606}" srcId="{DCAF169E-CC2D-4C3F-9133-5986162DD35D}" destId="{C5BC40BF-9545-47CB-984C-840980B5B5DF}" srcOrd="0" destOrd="0" parTransId="{763DC586-D408-4C8A-8097-84B070A7DA90}" sibTransId="{0F5EF985-596D-4A53-AC31-DFD19C8D1E9F}"/>
    <dgm:cxn modelId="{B7C5401C-64C7-4028-8CE3-218E2B3CFAD6}" type="presOf" srcId="{6317D140-3CE7-4345-A337-6E913377EB66}" destId="{6C6A579E-7C26-443E-9C26-3F39D5561834}" srcOrd="0" destOrd="1" presId="urn:microsoft.com/office/officeart/2005/8/layout/hList1"/>
    <dgm:cxn modelId="{1D5EC077-B56D-4227-89F8-CD7FAAC5D476}" type="presParOf" srcId="{3FEC3675-23A3-4094-8AB8-9F684EAB8403}" destId="{E908E90D-16E5-4CFA-871E-D60E77ACD3C1}" srcOrd="0" destOrd="0" presId="urn:microsoft.com/office/officeart/2005/8/layout/hList1"/>
    <dgm:cxn modelId="{909B8684-0D7A-4B91-8F04-53415E86996D}" type="presParOf" srcId="{E908E90D-16E5-4CFA-871E-D60E77ACD3C1}" destId="{3E3F5642-11CB-4DF9-9118-0AB6A8367F14}" srcOrd="0" destOrd="0" presId="urn:microsoft.com/office/officeart/2005/8/layout/hList1"/>
    <dgm:cxn modelId="{2A0A71B0-AC6C-4286-808F-0AE76579EDD1}" type="presParOf" srcId="{E908E90D-16E5-4CFA-871E-D60E77ACD3C1}" destId="{6C6A579E-7C26-443E-9C26-3F39D5561834}" srcOrd="1" destOrd="0" presId="urn:microsoft.com/office/officeart/2005/8/layout/hList1"/>
    <dgm:cxn modelId="{C7F13D19-071C-4E85-A13C-8A851A72FECB}" type="presParOf" srcId="{3FEC3675-23A3-4094-8AB8-9F684EAB8403}" destId="{E107C715-FC9D-4ACC-A333-27501DB7808A}" srcOrd="1" destOrd="0" presId="urn:microsoft.com/office/officeart/2005/8/layout/hList1"/>
    <dgm:cxn modelId="{AA17904A-09B8-4C62-896E-F747C94D19A2}" type="presParOf" srcId="{3FEC3675-23A3-4094-8AB8-9F684EAB8403}" destId="{139ACE09-6726-47C7-B283-024B3D79FEB8}" srcOrd="2" destOrd="0" presId="urn:microsoft.com/office/officeart/2005/8/layout/hList1"/>
    <dgm:cxn modelId="{5B81EDC5-FE40-4A0C-97BC-1FEB298A2163}" type="presParOf" srcId="{139ACE09-6726-47C7-B283-024B3D79FEB8}" destId="{DDF38DD5-E4C3-4CA1-801B-FDC29E5DBD46}" srcOrd="0" destOrd="0" presId="urn:microsoft.com/office/officeart/2005/8/layout/hList1"/>
    <dgm:cxn modelId="{8118EC1C-DE92-481C-B1D1-D8C4595B0009}" type="presParOf" srcId="{139ACE09-6726-47C7-B283-024B3D79FEB8}" destId="{26EBB943-BE78-4132-9B3E-A45907523BF0}"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54712FDE-173E-4AB3-A024-B458692AA9ED}" type="doc">
      <dgm:prSet loTypeId="urn:microsoft.com/office/officeart/2005/8/layout/pyramid2" loCatId="pyramid" qsTypeId="urn:microsoft.com/office/officeart/2005/8/quickstyle/simple1" qsCatId="simple" csTypeId="urn:microsoft.com/office/officeart/2005/8/colors/accent2_3" csCatId="accent2" phldr="1"/>
      <dgm:spPr/>
      <dgm:t>
        <a:bodyPr/>
        <a:lstStyle/>
        <a:p>
          <a:endParaRPr lang="en-US"/>
        </a:p>
      </dgm:t>
    </dgm:pt>
    <dgm:pt modelId="{03D5B94C-F26F-40AD-9BB5-13557478E338}">
      <dgm:prSet/>
      <dgm:spPr>
        <a:solidFill>
          <a:schemeClr val="accent2">
            <a:lumMod val="20000"/>
            <a:lumOff val="80000"/>
          </a:schemeClr>
        </a:solidFill>
      </dgm:spPr>
      <dgm:t>
        <a:bodyPr/>
        <a:lstStyle/>
        <a:p>
          <a:pPr rtl="0"/>
          <a:r>
            <a:rPr lang="en-US" dirty="0" smtClean="0"/>
            <a:t>Life safety</a:t>
          </a:r>
          <a:endParaRPr lang="en-US" dirty="0"/>
        </a:p>
      </dgm:t>
      <dgm:extLst>
        <a:ext uri="{E40237B7-FDA0-4F09-8148-C483321AD2D9}">
          <dgm14:cNvPr xmlns:dgm14="http://schemas.microsoft.com/office/drawing/2010/diagram" id="0" name="" descr="Life safety&#10;Incident stabilization&#10;Property conservation&#10;"/>
        </a:ext>
      </dgm:extLst>
    </dgm:pt>
    <dgm:pt modelId="{4ED11D94-503C-4C22-9D35-41D40BE2685F}" type="parTrans" cxnId="{0B40B9C2-A997-46AA-A059-A212DA01FAE3}">
      <dgm:prSet/>
      <dgm:spPr/>
      <dgm:t>
        <a:bodyPr/>
        <a:lstStyle/>
        <a:p>
          <a:endParaRPr lang="en-US"/>
        </a:p>
      </dgm:t>
    </dgm:pt>
    <dgm:pt modelId="{77E4FE81-DB65-4D27-9E86-BF9CE1F4F16F}" type="sibTrans" cxnId="{0B40B9C2-A997-46AA-A059-A212DA01FAE3}">
      <dgm:prSet/>
      <dgm:spPr/>
      <dgm:t>
        <a:bodyPr/>
        <a:lstStyle/>
        <a:p>
          <a:endParaRPr lang="en-US"/>
        </a:p>
      </dgm:t>
    </dgm:pt>
    <dgm:pt modelId="{074DD013-030B-4420-9A2A-C00FAF7CB859}">
      <dgm:prSet/>
      <dgm:spPr>
        <a:solidFill>
          <a:schemeClr val="accent2">
            <a:lumMod val="40000"/>
            <a:lumOff val="60000"/>
          </a:schemeClr>
        </a:solidFill>
      </dgm:spPr>
      <dgm:t>
        <a:bodyPr/>
        <a:lstStyle/>
        <a:p>
          <a:pPr rtl="0"/>
          <a:r>
            <a:rPr lang="en-US" dirty="0" smtClean="0"/>
            <a:t>Incident stabilization</a:t>
          </a:r>
          <a:endParaRPr lang="en-US" dirty="0"/>
        </a:p>
      </dgm:t>
      <dgm:extLst>
        <a:ext uri="{E40237B7-FDA0-4F09-8148-C483321AD2D9}">
          <dgm14:cNvPr xmlns:dgm14="http://schemas.microsoft.com/office/drawing/2010/diagram" id="0" name="" descr="Life safety&#10;Incident stabilization&#10;Property conservation&#10;"/>
        </a:ext>
      </dgm:extLst>
    </dgm:pt>
    <dgm:pt modelId="{9127745F-EE28-4B65-BB91-A70BE9B63FAB}" type="parTrans" cxnId="{2DDF177D-CE4B-4423-B73F-2DE6260BE417}">
      <dgm:prSet/>
      <dgm:spPr/>
      <dgm:t>
        <a:bodyPr/>
        <a:lstStyle/>
        <a:p>
          <a:endParaRPr lang="en-US"/>
        </a:p>
      </dgm:t>
    </dgm:pt>
    <dgm:pt modelId="{F758F95B-3339-4303-9C51-942CDF231F38}" type="sibTrans" cxnId="{2DDF177D-CE4B-4423-B73F-2DE6260BE417}">
      <dgm:prSet/>
      <dgm:spPr/>
      <dgm:t>
        <a:bodyPr/>
        <a:lstStyle/>
        <a:p>
          <a:endParaRPr lang="en-US"/>
        </a:p>
      </dgm:t>
    </dgm:pt>
    <dgm:pt modelId="{86AA5394-FB62-4BAF-AFF7-D366D126A681}">
      <dgm:prSet/>
      <dgm:spPr>
        <a:solidFill>
          <a:schemeClr val="accent2">
            <a:lumMod val="60000"/>
            <a:lumOff val="40000"/>
          </a:schemeClr>
        </a:solidFill>
      </dgm:spPr>
      <dgm:t>
        <a:bodyPr/>
        <a:lstStyle/>
        <a:p>
          <a:pPr rtl="0"/>
          <a:r>
            <a:rPr lang="en-US" dirty="0" smtClean="0">
              <a:solidFill>
                <a:schemeClr val="tx1"/>
              </a:solidFill>
            </a:rPr>
            <a:t>Property conservation</a:t>
          </a:r>
          <a:endParaRPr lang="en-US" dirty="0">
            <a:solidFill>
              <a:schemeClr val="tx1"/>
            </a:solidFill>
          </a:endParaRPr>
        </a:p>
      </dgm:t>
      <dgm:extLst>
        <a:ext uri="{E40237B7-FDA0-4F09-8148-C483321AD2D9}">
          <dgm14:cNvPr xmlns:dgm14="http://schemas.microsoft.com/office/drawing/2010/diagram" id="0" name="" descr="Life safety&#10;Incident stabilization&#10;Property conservation&#10;"/>
        </a:ext>
      </dgm:extLst>
    </dgm:pt>
    <dgm:pt modelId="{A7D86705-5102-4AF6-A30C-7582FFCD35BD}" type="parTrans" cxnId="{32673AD8-712E-44F3-A213-92AB19ECA547}">
      <dgm:prSet/>
      <dgm:spPr/>
      <dgm:t>
        <a:bodyPr/>
        <a:lstStyle/>
        <a:p>
          <a:endParaRPr lang="en-US"/>
        </a:p>
      </dgm:t>
    </dgm:pt>
    <dgm:pt modelId="{10211B2F-E60F-483E-9E14-AC2448B24606}" type="sibTrans" cxnId="{32673AD8-712E-44F3-A213-92AB19ECA547}">
      <dgm:prSet/>
      <dgm:spPr/>
      <dgm:t>
        <a:bodyPr/>
        <a:lstStyle/>
        <a:p>
          <a:endParaRPr lang="en-US"/>
        </a:p>
      </dgm:t>
    </dgm:pt>
    <dgm:pt modelId="{9A4C14E8-2D3C-43C5-A57B-211B3E0817F5}" type="pres">
      <dgm:prSet presAssocID="{54712FDE-173E-4AB3-A024-B458692AA9ED}" presName="compositeShape" presStyleCnt="0">
        <dgm:presLayoutVars>
          <dgm:dir/>
          <dgm:resizeHandles/>
        </dgm:presLayoutVars>
      </dgm:prSet>
      <dgm:spPr/>
      <dgm:t>
        <a:bodyPr/>
        <a:lstStyle/>
        <a:p>
          <a:endParaRPr lang="en-US"/>
        </a:p>
      </dgm:t>
    </dgm:pt>
    <dgm:pt modelId="{A2E18AD6-11FA-4C1A-891E-DC987752D079}" type="pres">
      <dgm:prSet presAssocID="{54712FDE-173E-4AB3-A024-B458692AA9ED}" presName="pyramid" presStyleLbl="node1" presStyleIdx="0" presStyleCnt="1"/>
      <dgm:spPr/>
    </dgm:pt>
    <dgm:pt modelId="{F132D2BD-6448-4B1A-A780-46B881E519E6}" type="pres">
      <dgm:prSet presAssocID="{54712FDE-173E-4AB3-A024-B458692AA9ED}" presName="theList" presStyleCnt="0"/>
      <dgm:spPr/>
    </dgm:pt>
    <dgm:pt modelId="{B9B7A82E-D8AD-48BC-942C-3C76C7E62BB4}" type="pres">
      <dgm:prSet presAssocID="{03D5B94C-F26F-40AD-9BB5-13557478E338}" presName="aNode" presStyleLbl="fgAcc1" presStyleIdx="0" presStyleCnt="3">
        <dgm:presLayoutVars>
          <dgm:bulletEnabled val="1"/>
        </dgm:presLayoutVars>
      </dgm:prSet>
      <dgm:spPr/>
      <dgm:t>
        <a:bodyPr/>
        <a:lstStyle/>
        <a:p>
          <a:endParaRPr lang="en-US"/>
        </a:p>
      </dgm:t>
    </dgm:pt>
    <dgm:pt modelId="{81B85F87-7AA3-4DDB-B956-E0C06A3A69E5}" type="pres">
      <dgm:prSet presAssocID="{03D5B94C-F26F-40AD-9BB5-13557478E338}" presName="aSpace" presStyleCnt="0"/>
      <dgm:spPr/>
    </dgm:pt>
    <dgm:pt modelId="{56E86054-FAF9-43C9-A9BD-24A3963DBD58}" type="pres">
      <dgm:prSet presAssocID="{074DD013-030B-4420-9A2A-C00FAF7CB859}" presName="aNode" presStyleLbl="fgAcc1" presStyleIdx="1" presStyleCnt="3">
        <dgm:presLayoutVars>
          <dgm:bulletEnabled val="1"/>
        </dgm:presLayoutVars>
      </dgm:prSet>
      <dgm:spPr/>
      <dgm:t>
        <a:bodyPr/>
        <a:lstStyle/>
        <a:p>
          <a:endParaRPr lang="en-US"/>
        </a:p>
      </dgm:t>
    </dgm:pt>
    <dgm:pt modelId="{7A6991B4-CAC0-4646-B5FD-6F97E232647D}" type="pres">
      <dgm:prSet presAssocID="{074DD013-030B-4420-9A2A-C00FAF7CB859}" presName="aSpace" presStyleCnt="0"/>
      <dgm:spPr/>
    </dgm:pt>
    <dgm:pt modelId="{AA5BA170-31E3-477A-BBF4-2DAFE943FDE1}" type="pres">
      <dgm:prSet presAssocID="{86AA5394-FB62-4BAF-AFF7-D366D126A681}" presName="aNode" presStyleLbl="fgAcc1" presStyleIdx="2" presStyleCnt="3">
        <dgm:presLayoutVars>
          <dgm:bulletEnabled val="1"/>
        </dgm:presLayoutVars>
      </dgm:prSet>
      <dgm:spPr/>
      <dgm:t>
        <a:bodyPr/>
        <a:lstStyle/>
        <a:p>
          <a:endParaRPr lang="en-US"/>
        </a:p>
      </dgm:t>
    </dgm:pt>
    <dgm:pt modelId="{96AF2108-E8EF-486E-9017-E24494A480BC}" type="pres">
      <dgm:prSet presAssocID="{86AA5394-FB62-4BAF-AFF7-D366D126A681}" presName="aSpace" presStyleCnt="0"/>
      <dgm:spPr/>
    </dgm:pt>
  </dgm:ptLst>
  <dgm:cxnLst>
    <dgm:cxn modelId="{3B03D39F-C5FA-45E8-9BE4-C7DBE7A2A2B5}" type="presOf" srcId="{074DD013-030B-4420-9A2A-C00FAF7CB859}" destId="{56E86054-FAF9-43C9-A9BD-24A3963DBD58}" srcOrd="0" destOrd="0" presId="urn:microsoft.com/office/officeart/2005/8/layout/pyramid2"/>
    <dgm:cxn modelId="{2DDF177D-CE4B-4423-B73F-2DE6260BE417}" srcId="{54712FDE-173E-4AB3-A024-B458692AA9ED}" destId="{074DD013-030B-4420-9A2A-C00FAF7CB859}" srcOrd="1" destOrd="0" parTransId="{9127745F-EE28-4B65-BB91-A70BE9B63FAB}" sibTransId="{F758F95B-3339-4303-9C51-942CDF231F38}"/>
    <dgm:cxn modelId="{32673AD8-712E-44F3-A213-92AB19ECA547}" srcId="{54712FDE-173E-4AB3-A024-B458692AA9ED}" destId="{86AA5394-FB62-4BAF-AFF7-D366D126A681}" srcOrd="2" destOrd="0" parTransId="{A7D86705-5102-4AF6-A30C-7582FFCD35BD}" sibTransId="{10211B2F-E60F-483E-9E14-AC2448B24606}"/>
    <dgm:cxn modelId="{86B849AC-BFE0-4743-B939-02F2A19EC567}" type="presOf" srcId="{03D5B94C-F26F-40AD-9BB5-13557478E338}" destId="{B9B7A82E-D8AD-48BC-942C-3C76C7E62BB4}" srcOrd="0" destOrd="0" presId="urn:microsoft.com/office/officeart/2005/8/layout/pyramid2"/>
    <dgm:cxn modelId="{D8F2D693-79E3-4682-AA79-E6879750F231}" type="presOf" srcId="{86AA5394-FB62-4BAF-AFF7-D366D126A681}" destId="{AA5BA170-31E3-477A-BBF4-2DAFE943FDE1}" srcOrd="0" destOrd="0" presId="urn:microsoft.com/office/officeart/2005/8/layout/pyramid2"/>
    <dgm:cxn modelId="{0B40B9C2-A997-46AA-A059-A212DA01FAE3}" srcId="{54712FDE-173E-4AB3-A024-B458692AA9ED}" destId="{03D5B94C-F26F-40AD-9BB5-13557478E338}" srcOrd="0" destOrd="0" parTransId="{4ED11D94-503C-4C22-9D35-41D40BE2685F}" sibTransId="{77E4FE81-DB65-4D27-9E86-BF9CE1F4F16F}"/>
    <dgm:cxn modelId="{4E75A763-165F-4A52-971C-74895589A120}" type="presOf" srcId="{54712FDE-173E-4AB3-A024-B458692AA9ED}" destId="{9A4C14E8-2D3C-43C5-A57B-211B3E0817F5}" srcOrd="0" destOrd="0" presId="urn:microsoft.com/office/officeart/2005/8/layout/pyramid2"/>
    <dgm:cxn modelId="{DFBE8F24-EF9D-41D6-B9C0-E2647E43FF5B}" type="presParOf" srcId="{9A4C14E8-2D3C-43C5-A57B-211B3E0817F5}" destId="{A2E18AD6-11FA-4C1A-891E-DC987752D079}" srcOrd="0" destOrd="0" presId="urn:microsoft.com/office/officeart/2005/8/layout/pyramid2"/>
    <dgm:cxn modelId="{3016FEA6-DFE2-4044-A96C-B7313DC7EB57}" type="presParOf" srcId="{9A4C14E8-2D3C-43C5-A57B-211B3E0817F5}" destId="{F132D2BD-6448-4B1A-A780-46B881E519E6}" srcOrd="1" destOrd="0" presId="urn:microsoft.com/office/officeart/2005/8/layout/pyramid2"/>
    <dgm:cxn modelId="{84A1BA35-5759-4437-A3D2-83E84C3DD3E9}" type="presParOf" srcId="{F132D2BD-6448-4B1A-A780-46B881E519E6}" destId="{B9B7A82E-D8AD-48BC-942C-3C76C7E62BB4}" srcOrd="0" destOrd="0" presId="urn:microsoft.com/office/officeart/2005/8/layout/pyramid2"/>
    <dgm:cxn modelId="{835672BB-AC5E-4EF7-BF08-23A91D3939BB}" type="presParOf" srcId="{F132D2BD-6448-4B1A-A780-46B881E519E6}" destId="{81B85F87-7AA3-4DDB-B956-E0C06A3A69E5}" srcOrd="1" destOrd="0" presId="urn:microsoft.com/office/officeart/2005/8/layout/pyramid2"/>
    <dgm:cxn modelId="{D55DC248-9DB7-4D00-A6DA-360276EC11A8}" type="presParOf" srcId="{F132D2BD-6448-4B1A-A780-46B881E519E6}" destId="{56E86054-FAF9-43C9-A9BD-24A3963DBD58}" srcOrd="2" destOrd="0" presId="urn:microsoft.com/office/officeart/2005/8/layout/pyramid2"/>
    <dgm:cxn modelId="{93A9DF09-BC9F-42DF-8B45-30A1F5F55272}" type="presParOf" srcId="{F132D2BD-6448-4B1A-A780-46B881E519E6}" destId="{7A6991B4-CAC0-4646-B5FD-6F97E232647D}" srcOrd="3" destOrd="0" presId="urn:microsoft.com/office/officeart/2005/8/layout/pyramid2"/>
    <dgm:cxn modelId="{D549B18B-3FD4-4B22-8C2C-A0F9D8871B9D}" type="presParOf" srcId="{F132D2BD-6448-4B1A-A780-46B881E519E6}" destId="{AA5BA170-31E3-477A-BBF4-2DAFE943FDE1}" srcOrd="4" destOrd="0" presId="urn:microsoft.com/office/officeart/2005/8/layout/pyramid2"/>
    <dgm:cxn modelId="{EB77C5DC-C8E0-4AC5-9B80-BF1AD28D17F5}" type="presParOf" srcId="{F132D2BD-6448-4B1A-A780-46B881E519E6}" destId="{96AF2108-E8EF-486E-9017-E24494A480BC}"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E40499E3-9D24-4FCD-BBF2-692AA97EE2A4}" type="doc">
      <dgm:prSet loTypeId="urn:microsoft.com/office/officeart/2005/8/layout/hList1" loCatId="list" qsTypeId="urn:microsoft.com/office/officeart/2005/8/quickstyle/simple1" qsCatId="simple" csTypeId="urn:microsoft.com/office/officeart/2005/8/colors/accent2_3" csCatId="accent2" phldr="1"/>
      <dgm:spPr/>
      <dgm:t>
        <a:bodyPr/>
        <a:lstStyle/>
        <a:p>
          <a:endParaRPr lang="en-US"/>
        </a:p>
      </dgm:t>
    </dgm:pt>
    <dgm:pt modelId="{952FF8DC-1FC4-4BD6-A302-B4439B815760}">
      <dgm:prSet/>
      <dgm:spPr/>
      <dgm:t>
        <a:bodyPr/>
        <a:lstStyle/>
        <a:p>
          <a:pPr rtl="0"/>
          <a:r>
            <a:rPr lang="en-US" dirty="0" smtClean="0"/>
            <a:t>Highest risk factor to firefighters is cardiac arrest as a result of</a:t>
          </a:r>
          <a:endParaRPr lang="en-US" dirty="0"/>
        </a:p>
      </dgm:t>
      <dgm:extLst>
        <a:ext uri="{E40237B7-FDA0-4F09-8148-C483321AD2D9}">
          <dgm14:cNvPr xmlns:dgm14="http://schemas.microsoft.com/office/drawing/2010/diagram" id="0" name="" descr="Highest risk factor to firefighters is cardiac arrest as a result of&#10;Overexertion&#10;Poor health habits&#10;Occupational stress&#10;Firefighters also injured and killed&#10;In motor vehicle incidents&#10;As result of emergency scene hazards&#10;"/>
        </a:ext>
      </dgm:extLst>
    </dgm:pt>
    <dgm:pt modelId="{5523A99F-B22C-48AC-8672-230CF8126075}" type="parTrans" cxnId="{CB9F40F8-719A-4E84-A3B1-9ED56D98BDEE}">
      <dgm:prSet/>
      <dgm:spPr/>
      <dgm:t>
        <a:bodyPr/>
        <a:lstStyle/>
        <a:p>
          <a:endParaRPr lang="en-US"/>
        </a:p>
      </dgm:t>
    </dgm:pt>
    <dgm:pt modelId="{0AA96AD7-5CDD-4891-B311-1DA88C1E69B4}" type="sibTrans" cxnId="{CB9F40F8-719A-4E84-A3B1-9ED56D98BDEE}">
      <dgm:prSet/>
      <dgm:spPr/>
      <dgm:t>
        <a:bodyPr/>
        <a:lstStyle/>
        <a:p>
          <a:endParaRPr lang="en-US"/>
        </a:p>
      </dgm:t>
    </dgm:pt>
    <dgm:pt modelId="{104CED94-F870-407F-89BE-4BE7374E0068}">
      <dgm:prSet/>
      <dgm:spPr/>
      <dgm:t>
        <a:bodyPr/>
        <a:lstStyle/>
        <a:p>
          <a:pPr rtl="0"/>
          <a:r>
            <a:rPr lang="en-US" dirty="0" smtClean="0"/>
            <a:t>Overexertion</a:t>
          </a:r>
          <a:endParaRPr lang="en-US" dirty="0"/>
        </a:p>
      </dgm:t>
      <dgm:extLst>
        <a:ext uri="{E40237B7-FDA0-4F09-8148-C483321AD2D9}">
          <dgm14:cNvPr xmlns:dgm14="http://schemas.microsoft.com/office/drawing/2010/diagram" id="0" name="" descr="Highest risk factor to firefighters is cardiac arrest as a result of&#10;Overexertion&#10;Poor health habits&#10;Occupational stress&#10;Firefighters also injured and killed&#10;In motor vehicle incidents&#10;As result of emergency scene hazards&#10;"/>
        </a:ext>
      </dgm:extLst>
    </dgm:pt>
    <dgm:pt modelId="{D393F491-2872-45BE-9540-2690F0BB46D7}" type="parTrans" cxnId="{7F6BBBBC-1B51-42B3-9092-AEDE15756E42}">
      <dgm:prSet/>
      <dgm:spPr/>
      <dgm:t>
        <a:bodyPr/>
        <a:lstStyle/>
        <a:p>
          <a:endParaRPr lang="en-US"/>
        </a:p>
      </dgm:t>
    </dgm:pt>
    <dgm:pt modelId="{B5501805-EA30-4AD3-B9D2-8B50B1209613}" type="sibTrans" cxnId="{7F6BBBBC-1B51-42B3-9092-AEDE15756E42}">
      <dgm:prSet/>
      <dgm:spPr/>
      <dgm:t>
        <a:bodyPr/>
        <a:lstStyle/>
        <a:p>
          <a:endParaRPr lang="en-US"/>
        </a:p>
      </dgm:t>
    </dgm:pt>
    <dgm:pt modelId="{3F8F0017-6B8A-4792-860A-CF790389DF3A}">
      <dgm:prSet/>
      <dgm:spPr/>
      <dgm:t>
        <a:bodyPr/>
        <a:lstStyle/>
        <a:p>
          <a:pPr rtl="0"/>
          <a:r>
            <a:rPr lang="en-US" dirty="0" smtClean="0"/>
            <a:t>Poor health habits</a:t>
          </a:r>
          <a:endParaRPr lang="en-US" dirty="0"/>
        </a:p>
      </dgm:t>
    </dgm:pt>
    <dgm:pt modelId="{6351DA26-B46E-4A38-A65A-11A0D386A30B}" type="parTrans" cxnId="{CF3D02EA-A363-4748-9018-65B319F554D3}">
      <dgm:prSet/>
      <dgm:spPr/>
      <dgm:t>
        <a:bodyPr/>
        <a:lstStyle/>
        <a:p>
          <a:endParaRPr lang="en-US"/>
        </a:p>
      </dgm:t>
    </dgm:pt>
    <dgm:pt modelId="{E529759A-CA1A-4E41-91FB-9653CD039983}" type="sibTrans" cxnId="{CF3D02EA-A363-4748-9018-65B319F554D3}">
      <dgm:prSet/>
      <dgm:spPr/>
      <dgm:t>
        <a:bodyPr/>
        <a:lstStyle/>
        <a:p>
          <a:endParaRPr lang="en-US"/>
        </a:p>
      </dgm:t>
    </dgm:pt>
    <dgm:pt modelId="{112BC18B-D68C-4EFB-A277-A81D007448B0}">
      <dgm:prSet/>
      <dgm:spPr/>
      <dgm:t>
        <a:bodyPr/>
        <a:lstStyle/>
        <a:p>
          <a:pPr rtl="0"/>
          <a:r>
            <a:rPr lang="en-US" dirty="0" smtClean="0"/>
            <a:t>Occupational stress</a:t>
          </a:r>
          <a:endParaRPr lang="en-US" dirty="0"/>
        </a:p>
      </dgm:t>
    </dgm:pt>
    <dgm:pt modelId="{D168D547-6E11-424C-90DC-B4F1BE0B789E}" type="parTrans" cxnId="{4B6363B4-B776-413E-9EDF-281845A4FAC0}">
      <dgm:prSet/>
      <dgm:spPr/>
      <dgm:t>
        <a:bodyPr/>
        <a:lstStyle/>
        <a:p>
          <a:endParaRPr lang="en-US"/>
        </a:p>
      </dgm:t>
    </dgm:pt>
    <dgm:pt modelId="{336FBC8D-1AB3-442B-8649-082EC68073A9}" type="sibTrans" cxnId="{4B6363B4-B776-413E-9EDF-281845A4FAC0}">
      <dgm:prSet/>
      <dgm:spPr/>
      <dgm:t>
        <a:bodyPr/>
        <a:lstStyle/>
        <a:p>
          <a:endParaRPr lang="en-US"/>
        </a:p>
      </dgm:t>
    </dgm:pt>
    <dgm:pt modelId="{A1945A8E-F36D-4924-99C3-70953C03804A}">
      <dgm:prSet/>
      <dgm:spPr/>
      <dgm:t>
        <a:bodyPr/>
        <a:lstStyle/>
        <a:p>
          <a:pPr rtl="0"/>
          <a:r>
            <a:rPr lang="en-US" dirty="0" smtClean="0"/>
            <a:t>Firefighters also injured and killed</a:t>
          </a:r>
          <a:endParaRPr lang="en-US" dirty="0"/>
        </a:p>
      </dgm:t>
      <dgm:extLst>
        <a:ext uri="{E40237B7-FDA0-4F09-8148-C483321AD2D9}">
          <dgm14:cNvPr xmlns:dgm14="http://schemas.microsoft.com/office/drawing/2010/diagram" id="0" name="" descr="Highest risk factor to firefighters is cardiac arrest as a result of&#10;Overexertion&#10;Poor health habits&#10;Occupational stress&#10;Firefighters also injured and killed&#10;In motor vehicle incidents&#10;As result of emergency scene hazards&#10;"/>
        </a:ext>
      </dgm:extLst>
    </dgm:pt>
    <dgm:pt modelId="{1E145502-027E-4B7E-B61A-923CDD18F2B2}" type="parTrans" cxnId="{B770DFFB-A73C-4F9B-89F6-3EDA102A2F0B}">
      <dgm:prSet/>
      <dgm:spPr/>
      <dgm:t>
        <a:bodyPr/>
        <a:lstStyle/>
        <a:p>
          <a:endParaRPr lang="en-US"/>
        </a:p>
      </dgm:t>
    </dgm:pt>
    <dgm:pt modelId="{1CC9CA19-5495-4AE5-915B-5534480E7278}" type="sibTrans" cxnId="{B770DFFB-A73C-4F9B-89F6-3EDA102A2F0B}">
      <dgm:prSet/>
      <dgm:spPr/>
      <dgm:t>
        <a:bodyPr/>
        <a:lstStyle/>
        <a:p>
          <a:endParaRPr lang="en-US"/>
        </a:p>
      </dgm:t>
    </dgm:pt>
    <dgm:pt modelId="{0AB68FA6-9B7F-4EE4-9D89-B95C033AFF9F}">
      <dgm:prSet/>
      <dgm:spPr/>
      <dgm:t>
        <a:bodyPr/>
        <a:lstStyle/>
        <a:p>
          <a:pPr rtl="0"/>
          <a:r>
            <a:rPr lang="en-US" dirty="0" smtClean="0"/>
            <a:t>In motor vehicle incidents</a:t>
          </a:r>
          <a:endParaRPr lang="en-US" dirty="0"/>
        </a:p>
      </dgm:t>
      <dgm:extLst>
        <a:ext uri="{E40237B7-FDA0-4F09-8148-C483321AD2D9}">
          <dgm14:cNvPr xmlns:dgm14="http://schemas.microsoft.com/office/drawing/2010/diagram" id="0" name="" descr="Highest risk factor to firefighters is cardiac arrest as a result of&#10;Overexertion&#10;Poor health habits&#10;Occupational stress&#10;Firefighters also injured and killed&#10;In motor vehicle incidents&#10;As result of emergency scene hazards&#10;"/>
        </a:ext>
      </dgm:extLst>
    </dgm:pt>
    <dgm:pt modelId="{744EEE06-CF70-45E9-8F8B-4CCF83477CD6}" type="parTrans" cxnId="{DE0227D9-5BD1-46DD-B908-11C85E945FBD}">
      <dgm:prSet/>
      <dgm:spPr/>
      <dgm:t>
        <a:bodyPr/>
        <a:lstStyle/>
        <a:p>
          <a:endParaRPr lang="en-US"/>
        </a:p>
      </dgm:t>
    </dgm:pt>
    <dgm:pt modelId="{8EA661EB-FD9B-4C1A-89FA-F45B26799549}" type="sibTrans" cxnId="{DE0227D9-5BD1-46DD-B908-11C85E945FBD}">
      <dgm:prSet/>
      <dgm:spPr/>
      <dgm:t>
        <a:bodyPr/>
        <a:lstStyle/>
        <a:p>
          <a:endParaRPr lang="en-US"/>
        </a:p>
      </dgm:t>
    </dgm:pt>
    <dgm:pt modelId="{7D74BBAE-EC10-440C-A8A3-4BA7088FD5B0}">
      <dgm:prSet/>
      <dgm:spPr/>
      <dgm:t>
        <a:bodyPr/>
        <a:lstStyle/>
        <a:p>
          <a:pPr rtl="0"/>
          <a:r>
            <a:rPr lang="en-US" dirty="0" smtClean="0"/>
            <a:t>As result of emergency scene hazards</a:t>
          </a:r>
          <a:endParaRPr lang="en-US" dirty="0"/>
        </a:p>
      </dgm:t>
    </dgm:pt>
    <dgm:pt modelId="{067B2764-6721-400C-BE2F-06D2E6928144}" type="parTrans" cxnId="{2E3C58B5-DB77-4EEE-BDDD-9058704CCEF7}">
      <dgm:prSet/>
      <dgm:spPr/>
      <dgm:t>
        <a:bodyPr/>
        <a:lstStyle/>
        <a:p>
          <a:endParaRPr lang="en-US"/>
        </a:p>
      </dgm:t>
    </dgm:pt>
    <dgm:pt modelId="{C8817D9D-B452-4450-8BEE-0B81D147B545}" type="sibTrans" cxnId="{2E3C58B5-DB77-4EEE-BDDD-9058704CCEF7}">
      <dgm:prSet/>
      <dgm:spPr/>
      <dgm:t>
        <a:bodyPr/>
        <a:lstStyle/>
        <a:p>
          <a:endParaRPr lang="en-US"/>
        </a:p>
      </dgm:t>
    </dgm:pt>
    <dgm:pt modelId="{B760D0BE-9424-46AF-97F4-43672333E83C}" type="pres">
      <dgm:prSet presAssocID="{E40499E3-9D24-4FCD-BBF2-692AA97EE2A4}" presName="Name0" presStyleCnt="0">
        <dgm:presLayoutVars>
          <dgm:dir/>
          <dgm:animLvl val="lvl"/>
          <dgm:resizeHandles val="exact"/>
        </dgm:presLayoutVars>
      </dgm:prSet>
      <dgm:spPr/>
      <dgm:t>
        <a:bodyPr/>
        <a:lstStyle/>
        <a:p>
          <a:endParaRPr lang="en-US"/>
        </a:p>
      </dgm:t>
    </dgm:pt>
    <dgm:pt modelId="{28BAEE9D-6BB1-4217-AFBE-C120D0D1133F}" type="pres">
      <dgm:prSet presAssocID="{952FF8DC-1FC4-4BD6-A302-B4439B815760}" presName="composite" presStyleCnt="0"/>
      <dgm:spPr/>
    </dgm:pt>
    <dgm:pt modelId="{121B23D8-D747-45EC-9AE0-8CE0A3F03B8A}" type="pres">
      <dgm:prSet presAssocID="{952FF8DC-1FC4-4BD6-A302-B4439B815760}" presName="parTx" presStyleLbl="alignNode1" presStyleIdx="0" presStyleCnt="2">
        <dgm:presLayoutVars>
          <dgm:chMax val="0"/>
          <dgm:chPref val="0"/>
          <dgm:bulletEnabled val="1"/>
        </dgm:presLayoutVars>
      </dgm:prSet>
      <dgm:spPr/>
      <dgm:t>
        <a:bodyPr/>
        <a:lstStyle/>
        <a:p>
          <a:endParaRPr lang="en-US"/>
        </a:p>
      </dgm:t>
    </dgm:pt>
    <dgm:pt modelId="{E685C373-6DD6-46EC-A58B-67DCE8F12336}" type="pres">
      <dgm:prSet presAssocID="{952FF8DC-1FC4-4BD6-A302-B4439B815760}" presName="desTx" presStyleLbl="alignAccFollowNode1" presStyleIdx="0" presStyleCnt="2">
        <dgm:presLayoutVars>
          <dgm:bulletEnabled val="1"/>
        </dgm:presLayoutVars>
      </dgm:prSet>
      <dgm:spPr/>
      <dgm:t>
        <a:bodyPr/>
        <a:lstStyle/>
        <a:p>
          <a:endParaRPr lang="en-US"/>
        </a:p>
      </dgm:t>
    </dgm:pt>
    <dgm:pt modelId="{98233B19-3FA1-44F2-B14D-D66F9B484258}" type="pres">
      <dgm:prSet presAssocID="{0AA96AD7-5CDD-4891-B311-1DA88C1E69B4}" presName="space" presStyleCnt="0"/>
      <dgm:spPr/>
    </dgm:pt>
    <dgm:pt modelId="{65100B14-B969-4F91-B7B7-1227C8A01078}" type="pres">
      <dgm:prSet presAssocID="{A1945A8E-F36D-4924-99C3-70953C03804A}" presName="composite" presStyleCnt="0"/>
      <dgm:spPr/>
    </dgm:pt>
    <dgm:pt modelId="{62B4955C-E6DF-492D-A6CA-64DAF8D2D53E}" type="pres">
      <dgm:prSet presAssocID="{A1945A8E-F36D-4924-99C3-70953C03804A}" presName="parTx" presStyleLbl="alignNode1" presStyleIdx="1" presStyleCnt="2">
        <dgm:presLayoutVars>
          <dgm:chMax val="0"/>
          <dgm:chPref val="0"/>
          <dgm:bulletEnabled val="1"/>
        </dgm:presLayoutVars>
      </dgm:prSet>
      <dgm:spPr/>
      <dgm:t>
        <a:bodyPr/>
        <a:lstStyle/>
        <a:p>
          <a:endParaRPr lang="en-US"/>
        </a:p>
      </dgm:t>
    </dgm:pt>
    <dgm:pt modelId="{E65D826F-93CC-4C90-AF4F-3598FADADB33}" type="pres">
      <dgm:prSet presAssocID="{A1945A8E-F36D-4924-99C3-70953C03804A}" presName="desTx" presStyleLbl="alignAccFollowNode1" presStyleIdx="1" presStyleCnt="2">
        <dgm:presLayoutVars>
          <dgm:bulletEnabled val="1"/>
        </dgm:presLayoutVars>
      </dgm:prSet>
      <dgm:spPr/>
      <dgm:t>
        <a:bodyPr/>
        <a:lstStyle/>
        <a:p>
          <a:endParaRPr lang="en-US"/>
        </a:p>
      </dgm:t>
    </dgm:pt>
  </dgm:ptLst>
  <dgm:cxnLst>
    <dgm:cxn modelId="{7F6BBBBC-1B51-42B3-9092-AEDE15756E42}" srcId="{952FF8DC-1FC4-4BD6-A302-B4439B815760}" destId="{104CED94-F870-407F-89BE-4BE7374E0068}" srcOrd="0" destOrd="0" parTransId="{D393F491-2872-45BE-9540-2690F0BB46D7}" sibTransId="{B5501805-EA30-4AD3-B9D2-8B50B1209613}"/>
    <dgm:cxn modelId="{DE0227D9-5BD1-46DD-B908-11C85E945FBD}" srcId="{A1945A8E-F36D-4924-99C3-70953C03804A}" destId="{0AB68FA6-9B7F-4EE4-9D89-B95C033AFF9F}" srcOrd="0" destOrd="0" parTransId="{744EEE06-CF70-45E9-8F8B-4CCF83477CD6}" sibTransId="{8EA661EB-FD9B-4C1A-89FA-F45B26799549}"/>
    <dgm:cxn modelId="{2E3C58B5-DB77-4EEE-BDDD-9058704CCEF7}" srcId="{A1945A8E-F36D-4924-99C3-70953C03804A}" destId="{7D74BBAE-EC10-440C-A8A3-4BA7088FD5B0}" srcOrd="1" destOrd="0" parTransId="{067B2764-6721-400C-BE2F-06D2E6928144}" sibTransId="{C8817D9D-B452-4450-8BEE-0B81D147B545}"/>
    <dgm:cxn modelId="{4443C8D4-1FCA-4DF7-821A-6ED71554C66D}" type="presOf" srcId="{112BC18B-D68C-4EFB-A277-A81D007448B0}" destId="{E685C373-6DD6-46EC-A58B-67DCE8F12336}" srcOrd="0" destOrd="2" presId="urn:microsoft.com/office/officeart/2005/8/layout/hList1"/>
    <dgm:cxn modelId="{80D1F455-44AE-446B-AF76-A2530F74522E}" type="presOf" srcId="{A1945A8E-F36D-4924-99C3-70953C03804A}" destId="{62B4955C-E6DF-492D-A6CA-64DAF8D2D53E}" srcOrd="0" destOrd="0" presId="urn:microsoft.com/office/officeart/2005/8/layout/hList1"/>
    <dgm:cxn modelId="{574E80DF-5EF7-40F4-8ED5-F190C879F304}" type="presOf" srcId="{E40499E3-9D24-4FCD-BBF2-692AA97EE2A4}" destId="{B760D0BE-9424-46AF-97F4-43672333E83C}" srcOrd="0" destOrd="0" presId="urn:microsoft.com/office/officeart/2005/8/layout/hList1"/>
    <dgm:cxn modelId="{D087F82B-D447-4271-AC12-A6A9D8040E14}" type="presOf" srcId="{104CED94-F870-407F-89BE-4BE7374E0068}" destId="{E685C373-6DD6-46EC-A58B-67DCE8F12336}" srcOrd="0" destOrd="0" presId="urn:microsoft.com/office/officeart/2005/8/layout/hList1"/>
    <dgm:cxn modelId="{CF3D02EA-A363-4748-9018-65B319F554D3}" srcId="{952FF8DC-1FC4-4BD6-A302-B4439B815760}" destId="{3F8F0017-6B8A-4792-860A-CF790389DF3A}" srcOrd="1" destOrd="0" parTransId="{6351DA26-B46E-4A38-A65A-11A0D386A30B}" sibTransId="{E529759A-CA1A-4E41-91FB-9653CD039983}"/>
    <dgm:cxn modelId="{03AE96B1-9609-4AF0-B5FB-9490F68F140A}" type="presOf" srcId="{952FF8DC-1FC4-4BD6-A302-B4439B815760}" destId="{121B23D8-D747-45EC-9AE0-8CE0A3F03B8A}" srcOrd="0" destOrd="0" presId="urn:microsoft.com/office/officeart/2005/8/layout/hList1"/>
    <dgm:cxn modelId="{88AB1E6F-A1F4-4DF9-BCF6-63EF41387934}" type="presOf" srcId="{3F8F0017-6B8A-4792-860A-CF790389DF3A}" destId="{E685C373-6DD6-46EC-A58B-67DCE8F12336}" srcOrd="0" destOrd="1" presId="urn:microsoft.com/office/officeart/2005/8/layout/hList1"/>
    <dgm:cxn modelId="{5255349A-54C0-4F6A-A223-D03BA093C26F}" type="presOf" srcId="{7D74BBAE-EC10-440C-A8A3-4BA7088FD5B0}" destId="{E65D826F-93CC-4C90-AF4F-3598FADADB33}" srcOrd="0" destOrd="1" presId="urn:microsoft.com/office/officeart/2005/8/layout/hList1"/>
    <dgm:cxn modelId="{CB9F40F8-719A-4E84-A3B1-9ED56D98BDEE}" srcId="{E40499E3-9D24-4FCD-BBF2-692AA97EE2A4}" destId="{952FF8DC-1FC4-4BD6-A302-B4439B815760}" srcOrd="0" destOrd="0" parTransId="{5523A99F-B22C-48AC-8672-230CF8126075}" sibTransId="{0AA96AD7-5CDD-4891-B311-1DA88C1E69B4}"/>
    <dgm:cxn modelId="{4B6363B4-B776-413E-9EDF-281845A4FAC0}" srcId="{952FF8DC-1FC4-4BD6-A302-B4439B815760}" destId="{112BC18B-D68C-4EFB-A277-A81D007448B0}" srcOrd="2" destOrd="0" parTransId="{D168D547-6E11-424C-90DC-B4F1BE0B789E}" sibTransId="{336FBC8D-1AB3-442B-8649-082EC68073A9}"/>
    <dgm:cxn modelId="{B770DFFB-A73C-4F9B-89F6-3EDA102A2F0B}" srcId="{E40499E3-9D24-4FCD-BBF2-692AA97EE2A4}" destId="{A1945A8E-F36D-4924-99C3-70953C03804A}" srcOrd="1" destOrd="0" parTransId="{1E145502-027E-4B7E-B61A-923CDD18F2B2}" sibTransId="{1CC9CA19-5495-4AE5-915B-5534480E7278}"/>
    <dgm:cxn modelId="{8A5ABDD7-5216-4FCD-A22F-1BCE314285CE}" type="presOf" srcId="{0AB68FA6-9B7F-4EE4-9D89-B95C033AFF9F}" destId="{E65D826F-93CC-4C90-AF4F-3598FADADB33}" srcOrd="0" destOrd="0" presId="urn:microsoft.com/office/officeart/2005/8/layout/hList1"/>
    <dgm:cxn modelId="{70BCD7E0-DC5E-494C-BED0-ACA524DCA53B}" type="presParOf" srcId="{B760D0BE-9424-46AF-97F4-43672333E83C}" destId="{28BAEE9D-6BB1-4217-AFBE-C120D0D1133F}" srcOrd="0" destOrd="0" presId="urn:microsoft.com/office/officeart/2005/8/layout/hList1"/>
    <dgm:cxn modelId="{7BE548B8-F2D4-4C9D-A949-0776FF9F2227}" type="presParOf" srcId="{28BAEE9D-6BB1-4217-AFBE-C120D0D1133F}" destId="{121B23D8-D747-45EC-9AE0-8CE0A3F03B8A}" srcOrd="0" destOrd="0" presId="urn:microsoft.com/office/officeart/2005/8/layout/hList1"/>
    <dgm:cxn modelId="{8B67B9E8-0A6F-4D03-B113-AE14865B0CFE}" type="presParOf" srcId="{28BAEE9D-6BB1-4217-AFBE-C120D0D1133F}" destId="{E685C373-6DD6-46EC-A58B-67DCE8F12336}" srcOrd="1" destOrd="0" presId="urn:microsoft.com/office/officeart/2005/8/layout/hList1"/>
    <dgm:cxn modelId="{28E0FC22-3BF5-4CD7-9C5F-8CCC3F735CF3}" type="presParOf" srcId="{B760D0BE-9424-46AF-97F4-43672333E83C}" destId="{98233B19-3FA1-44F2-B14D-D66F9B484258}" srcOrd="1" destOrd="0" presId="urn:microsoft.com/office/officeart/2005/8/layout/hList1"/>
    <dgm:cxn modelId="{5DEF4E70-99B0-4325-92A9-BDFA3190B1A5}" type="presParOf" srcId="{B760D0BE-9424-46AF-97F4-43672333E83C}" destId="{65100B14-B969-4F91-B7B7-1227C8A01078}" srcOrd="2" destOrd="0" presId="urn:microsoft.com/office/officeart/2005/8/layout/hList1"/>
    <dgm:cxn modelId="{DEB82888-785B-4460-A492-69D13094D8F5}" type="presParOf" srcId="{65100B14-B969-4F91-B7B7-1227C8A01078}" destId="{62B4955C-E6DF-492D-A6CA-64DAF8D2D53E}" srcOrd="0" destOrd="0" presId="urn:microsoft.com/office/officeart/2005/8/layout/hList1"/>
    <dgm:cxn modelId="{3F4C07D8-FDA4-45E7-9475-D4A68D2B0681}" type="presParOf" srcId="{65100B14-B969-4F91-B7B7-1227C8A01078}" destId="{E65D826F-93CC-4C90-AF4F-3598FADADB3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AD20A250-C939-4B60-99F7-38AEF99583F2}" type="doc">
      <dgm:prSet loTypeId="urn:microsoft.com/office/officeart/2008/layout/LinedList" loCatId="list" qsTypeId="urn:microsoft.com/office/officeart/2005/8/quickstyle/simple1" qsCatId="simple" csTypeId="urn:microsoft.com/office/officeart/2005/8/colors/accent2_5" csCatId="accent2" phldr="1"/>
      <dgm:spPr/>
      <dgm:t>
        <a:bodyPr/>
        <a:lstStyle/>
        <a:p>
          <a:endParaRPr lang="en-US"/>
        </a:p>
      </dgm:t>
    </dgm:pt>
    <dgm:pt modelId="{6E450F1C-CA87-4285-B9B4-06A470CB5194}">
      <dgm:prSet/>
      <dgm:spPr/>
      <dgm:t>
        <a:bodyPr/>
        <a:lstStyle/>
        <a:p>
          <a:pPr rtl="0"/>
          <a:r>
            <a:rPr lang="en-US" dirty="0" smtClean="0"/>
            <a:t>Provide fire service a blueprint for making changes</a:t>
          </a:r>
          <a:endParaRPr lang="en-US" dirty="0"/>
        </a:p>
      </dgm:t>
      <dgm:extLst>
        <a:ext uri="{E40237B7-FDA0-4F09-8148-C483321AD2D9}">
          <dgm14:cNvPr xmlns:dgm14="http://schemas.microsoft.com/office/drawing/2010/diagram" id="0" name="" descr="Provide fire service a blueprint for making changes&#10;Work to establish training on Fire and Life Safety Initiatives throughout the fire service in the U.S.&#10;Also known as Everyone Goes Home&#10;"/>
        </a:ext>
      </dgm:extLst>
    </dgm:pt>
    <dgm:pt modelId="{2864D037-36B1-4119-8DE8-453659D2C517}" type="parTrans" cxnId="{8D6D13EB-8A2F-45F3-A91A-82093202A5E9}">
      <dgm:prSet/>
      <dgm:spPr/>
      <dgm:t>
        <a:bodyPr/>
        <a:lstStyle/>
        <a:p>
          <a:endParaRPr lang="en-US"/>
        </a:p>
      </dgm:t>
    </dgm:pt>
    <dgm:pt modelId="{2388E0AE-F9D9-407C-866D-752FB1463BC9}" type="sibTrans" cxnId="{8D6D13EB-8A2F-45F3-A91A-82093202A5E9}">
      <dgm:prSet/>
      <dgm:spPr/>
      <dgm:t>
        <a:bodyPr/>
        <a:lstStyle/>
        <a:p>
          <a:endParaRPr lang="en-US"/>
        </a:p>
      </dgm:t>
    </dgm:pt>
    <dgm:pt modelId="{79D8BA7E-D474-4F8F-9159-38E240975DE9}">
      <dgm:prSet/>
      <dgm:spPr/>
      <dgm:t>
        <a:bodyPr/>
        <a:lstStyle/>
        <a:p>
          <a:pPr rtl="0"/>
          <a:r>
            <a:rPr lang="en-US" dirty="0" smtClean="0"/>
            <a:t>Work to establish training on Fire and Life Safety Initiatives throughout the fire service in the U.S.</a:t>
          </a:r>
          <a:endParaRPr lang="en-US" dirty="0"/>
        </a:p>
      </dgm:t>
      <dgm:extLst>
        <a:ext uri="{E40237B7-FDA0-4F09-8148-C483321AD2D9}">
          <dgm14:cNvPr xmlns:dgm14="http://schemas.microsoft.com/office/drawing/2010/diagram" id="0" name="" descr="Provide fire service a blueprint for making changes&#10;Work to establish training on Fire and Life Safety Initiatives throughout the fire service in the U.S.&#10;Also known as Everyone Goes Home&#10;"/>
        </a:ext>
      </dgm:extLst>
    </dgm:pt>
    <dgm:pt modelId="{6B7C8257-1593-4D45-8714-ECF73249C0D2}" type="parTrans" cxnId="{0A2DA655-9DA7-4D5A-99CB-B3A3E693FE22}">
      <dgm:prSet/>
      <dgm:spPr/>
      <dgm:t>
        <a:bodyPr/>
        <a:lstStyle/>
        <a:p>
          <a:endParaRPr lang="en-US"/>
        </a:p>
      </dgm:t>
    </dgm:pt>
    <dgm:pt modelId="{D328B6F4-A867-4173-AAAD-3B86E4C75186}" type="sibTrans" cxnId="{0A2DA655-9DA7-4D5A-99CB-B3A3E693FE22}">
      <dgm:prSet/>
      <dgm:spPr/>
      <dgm:t>
        <a:bodyPr/>
        <a:lstStyle/>
        <a:p>
          <a:endParaRPr lang="en-US"/>
        </a:p>
      </dgm:t>
    </dgm:pt>
    <dgm:pt modelId="{D8879ED7-BBA5-4C4E-A6E8-67984437A672}">
      <dgm:prSet/>
      <dgm:spPr/>
      <dgm:t>
        <a:bodyPr/>
        <a:lstStyle/>
        <a:p>
          <a:pPr rtl="0"/>
          <a:r>
            <a:rPr lang="en-US" dirty="0" smtClean="0"/>
            <a:t>Also known as </a:t>
          </a:r>
          <a:r>
            <a:rPr lang="en-US" i="1" dirty="0" smtClean="0"/>
            <a:t>Everyone Goes Home®</a:t>
          </a:r>
          <a:endParaRPr lang="en-US" dirty="0"/>
        </a:p>
      </dgm:t>
      <dgm:extLst>
        <a:ext uri="{E40237B7-FDA0-4F09-8148-C483321AD2D9}">
          <dgm14:cNvPr xmlns:dgm14="http://schemas.microsoft.com/office/drawing/2010/diagram" id="0" name="" descr="Provide fire service a blueprint for making changes&#10;Work to establish training on Fire and Life Safety Initiatives throughout the fire service in the U.S.&#10;Also known as Everyone Goes Home&#10;"/>
        </a:ext>
      </dgm:extLst>
    </dgm:pt>
    <dgm:pt modelId="{60BA5893-EF08-46DF-B3ED-C9C8444172DE}" type="parTrans" cxnId="{1CD8F021-DF64-4191-A4AB-1052171598C1}">
      <dgm:prSet/>
      <dgm:spPr/>
      <dgm:t>
        <a:bodyPr/>
        <a:lstStyle/>
        <a:p>
          <a:endParaRPr lang="en-US"/>
        </a:p>
      </dgm:t>
    </dgm:pt>
    <dgm:pt modelId="{3638DC82-859C-4E36-9020-2A7A0AD50574}" type="sibTrans" cxnId="{1CD8F021-DF64-4191-A4AB-1052171598C1}">
      <dgm:prSet/>
      <dgm:spPr/>
      <dgm:t>
        <a:bodyPr/>
        <a:lstStyle/>
        <a:p>
          <a:endParaRPr lang="en-US"/>
        </a:p>
      </dgm:t>
    </dgm:pt>
    <dgm:pt modelId="{C835E0B9-4361-4E62-8D1B-23A208AE0108}" type="pres">
      <dgm:prSet presAssocID="{AD20A250-C939-4B60-99F7-38AEF99583F2}" presName="vert0" presStyleCnt="0">
        <dgm:presLayoutVars>
          <dgm:dir/>
          <dgm:animOne val="branch"/>
          <dgm:animLvl val="lvl"/>
        </dgm:presLayoutVars>
      </dgm:prSet>
      <dgm:spPr/>
      <dgm:t>
        <a:bodyPr/>
        <a:lstStyle/>
        <a:p>
          <a:endParaRPr lang="en-US"/>
        </a:p>
      </dgm:t>
    </dgm:pt>
    <dgm:pt modelId="{9D2BE31C-2908-4D2C-A19D-35702C818A06}" type="pres">
      <dgm:prSet presAssocID="{6E450F1C-CA87-4285-B9B4-06A470CB5194}" presName="thickLine" presStyleLbl="alignNode1" presStyleIdx="0" presStyleCnt="3"/>
      <dgm:spPr/>
    </dgm:pt>
    <dgm:pt modelId="{79322E91-9B28-4FF8-A020-507F21523D4F}" type="pres">
      <dgm:prSet presAssocID="{6E450F1C-CA87-4285-B9B4-06A470CB5194}" presName="horz1" presStyleCnt="0"/>
      <dgm:spPr/>
    </dgm:pt>
    <dgm:pt modelId="{A79E047B-2EFE-499D-B933-D5B49E3433E6}" type="pres">
      <dgm:prSet presAssocID="{6E450F1C-CA87-4285-B9B4-06A470CB5194}" presName="tx1" presStyleLbl="revTx" presStyleIdx="0" presStyleCnt="3"/>
      <dgm:spPr/>
      <dgm:t>
        <a:bodyPr/>
        <a:lstStyle/>
        <a:p>
          <a:endParaRPr lang="en-US"/>
        </a:p>
      </dgm:t>
    </dgm:pt>
    <dgm:pt modelId="{9B782E96-7069-4EAB-9BBD-EB5EFEF53113}" type="pres">
      <dgm:prSet presAssocID="{6E450F1C-CA87-4285-B9B4-06A470CB5194}" presName="vert1" presStyleCnt="0"/>
      <dgm:spPr/>
    </dgm:pt>
    <dgm:pt modelId="{BEF6D825-A26A-4B0A-ACAC-09EA6AC96F59}" type="pres">
      <dgm:prSet presAssocID="{79D8BA7E-D474-4F8F-9159-38E240975DE9}" presName="thickLine" presStyleLbl="alignNode1" presStyleIdx="1" presStyleCnt="3"/>
      <dgm:spPr/>
    </dgm:pt>
    <dgm:pt modelId="{9D36E0C9-7CAB-40C4-9DEB-49338946865A}" type="pres">
      <dgm:prSet presAssocID="{79D8BA7E-D474-4F8F-9159-38E240975DE9}" presName="horz1" presStyleCnt="0"/>
      <dgm:spPr/>
    </dgm:pt>
    <dgm:pt modelId="{9E5DA38F-535B-423E-826E-1C9F38BEEE0E}" type="pres">
      <dgm:prSet presAssocID="{79D8BA7E-D474-4F8F-9159-38E240975DE9}" presName="tx1" presStyleLbl="revTx" presStyleIdx="1" presStyleCnt="3"/>
      <dgm:spPr/>
      <dgm:t>
        <a:bodyPr/>
        <a:lstStyle/>
        <a:p>
          <a:endParaRPr lang="en-US"/>
        </a:p>
      </dgm:t>
    </dgm:pt>
    <dgm:pt modelId="{AF2F6B46-0681-426F-B4F8-BBEBACD83919}" type="pres">
      <dgm:prSet presAssocID="{79D8BA7E-D474-4F8F-9159-38E240975DE9}" presName="vert1" presStyleCnt="0"/>
      <dgm:spPr/>
    </dgm:pt>
    <dgm:pt modelId="{5E54159C-4E66-442C-BDBC-C385D8AEB64F}" type="pres">
      <dgm:prSet presAssocID="{D8879ED7-BBA5-4C4E-A6E8-67984437A672}" presName="thickLine" presStyleLbl="alignNode1" presStyleIdx="2" presStyleCnt="3"/>
      <dgm:spPr/>
    </dgm:pt>
    <dgm:pt modelId="{0D59E9A6-AF7A-4103-869B-263B9E1775CC}" type="pres">
      <dgm:prSet presAssocID="{D8879ED7-BBA5-4C4E-A6E8-67984437A672}" presName="horz1" presStyleCnt="0"/>
      <dgm:spPr/>
    </dgm:pt>
    <dgm:pt modelId="{13BE27F9-AC62-40BD-863A-8A5E10965466}" type="pres">
      <dgm:prSet presAssocID="{D8879ED7-BBA5-4C4E-A6E8-67984437A672}" presName="tx1" presStyleLbl="revTx" presStyleIdx="2" presStyleCnt="3"/>
      <dgm:spPr/>
      <dgm:t>
        <a:bodyPr/>
        <a:lstStyle/>
        <a:p>
          <a:endParaRPr lang="en-US"/>
        </a:p>
      </dgm:t>
    </dgm:pt>
    <dgm:pt modelId="{41AF3574-9A4D-41A1-94F6-4E5DC99E34D4}" type="pres">
      <dgm:prSet presAssocID="{D8879ED7-BBA5-4C4E-A6E8-67984437A672}" presName="vert1" presStyleCnt="0"/>
      <dgm:spPr/>
    </dgm:pt>
  </dgm:ptLst>
  <dgm:cxnLst>
    <dgm:cxn modelId="{62295CA7-31E0-4BE9-812B-180FFF8C81DF}" type="presOf" srcId="{79D8BA7E-D474-4F8F-9159-38E240975DE9}" destId="{9E5DA38F-535B-423E-826E-1C9F38BEEE0E}" srcOrd="0" destOrd="0" presId="urn:microsoft.com/office/officeart/2008/layout/LinedList"/>
    <dgm:cxn modelId="{8D6D13EB-8A2F-45F3-A91A-82093202A5E9}" srcId="{AD20A250-C939-4B60-99F7-38AEF99583F2}" destId="{6E450F1C-CA87-4285-B9B4-06A470CB5194}" srcOrd="0" destOrd="0" parTransId="{2864D037-36B1-4119-8DE8-453659D2C517}" sibTransId="{2388E0AE-F9D9-407C-866D-752FB1463BC9}"/>
    <dgm:cxn modelId="{1CD8F021-DF64-4191-A4AB-1052171598C1}" srcId="{AD20A250-C939-4B60-99F7-38AEF99583F2}" destId="{D8879ED7-BBA5-4C4E-A6E8-67984437A672}" srcOrd="2" destOrd="0" parTransId="{60BA5893-EF08-46DF-B3ED-C9C8444172DE}" sibTransId="{3638DC82-859C-4E36-9020-2A7A0AD50574}"/>
    <dgm:cxn modelId="{0A2DA655-9DA7-4D5A-99CB-B3A3E693FE22}" srcId="{AD20A250-C939-4B60-99F7-38AEF99583F2}" destId="{79D8BA7E-D474-4F8F-9159-38E240975DE9}" srcOrd="1" destOrd="0" parTransId="{6B7C8257-1593-4D45-8714-ECF73249C0D2}" sibTransId="{D328B6F4-A867-4173-AAAD-3B86E4C75186}"/>
    <dgm:cxn modelId="{95199D62-8DD9-4F1E-B10B-28E64AAE5EC0}" type="presOf" srcId="{AD20A250-C939-4B60-99F7-38AEF99583F2}" destId="{C835E0B9-4361-4E62-8D1B-23A208AE0108}" srcOrd="0" destOrd="0" presId="urn:microsoft.com/office/officeart/2008/layout/LinedList"/>
    <dgm:cxn modelId="{544127B1-E8D2-4E74-8017-D0C6F1FE7612}" type="presOf" srcId="{D8879ED7-BBA5-4C4E-A6E8-67984437A672}" destId="{13BE27F9-AC62-40BD-863A-8A5E10965466}" srcOrd="0" destOrd="0" presId="urn:microsoft.com/office/officeart/2008/layout/LinedList"/>
    <dgm:cxn modelId="{28C54D9C-D7CE-4759-B9F5-3FDA22104C67}" type="presOf" srcId="{6E450F1C-CA87-4285-B9B4-06A470CB5194}" destId="{A79E047B-2EFE-499D-B933-D5B49E3433E6}" srcOrd="0" destOrd="0" presId="urn:microsoft.com/office/officeart/2008/layout/LinedList"/>
    <dgm:cxn modelId="{3F0AC418-E9CA-46C6-A0E8-5DE6CC358B67}" type="presParOf" srcId="{C835E0B9-4361-4E62-8D1B-23A208AE0108}" destId="{9D2BE31C-2908-4D2C-A19D-35702C818A06}" srcOrd="0" destOrd="0" presId="urn:microsoft.com/office/officeart/2008/layout/LinedList"/>
    <dgm:cxn modelId="{101D6F70-6C10-4D3D-975D-BDACC375EA9B}" type="presParOf" srcId="{C835E0B9-4361-4E62-8D1B-23A208AE0108}" destId="{79322E91-9B28-4FF8-A020-507F21523D4F}" srcOrd="1" destOrd="0" presId="urn:microsoft.com/office/officeart/2008/layout/LinedList"/>
    <dgm:cxn modelId="{67FC296B-7AA4-4384-A9ED-732A75B0744A}" type="presParOf" srcId="{79322E91-9B28-4FF8-A020-507F21523D4F}" destId="{A79E047B-2EFE-499D-B933-D5B49E3433E6}" srcOrd="0" destOrd="0" presId="urn:microsoft.com/office/officeart/2008/layout/LinedList"/>
    <dgm:cxn modelId="{CD77FEBA-3E51-4A4C-ACEE-80C4089F9FA7}" type="presParOf" srcId="{79322E91-9B28-4FF8-A020-507F21523D4F}" destId="{9B782E96-7069-4EAB-9BBD-EB5EFEF53113}" srcOrd="1" destOrd="0" presId="urn:microsoft.com/office/officeart/2008/layout/LinedList"/>
    <dgm:cxn modelId="{26C28D0B-E6A1-4BBD-99DB-500BA59E6F1D}" type="presParOf" srcId="{C835E0B9-4361-4E62-8D1B-23A208AE0108}" destId="{BEF6D825-A26A-4B0A-ACAC-09EA6AC96F59}" srcOrd="2" destOrd="0" presId="urn:microsoft.com/office/officeart/2008/layout/LinedList"/>
    <dgm:cxn modelId="{09C04E05-6E01-4CE4-A5EB-97EDA750E9B4}" type="presParOf" srcId="{C835E0B9-4361-4E62-8D1B-23A208AE0108}" destId="{9D36E0C9-7CAB-40C4-9DEB-49338946865A}" srcOrd="3" destOrd="0" presId="urn:microsoft.com/office/officeart/2008/layout/LinedList"/>
    <dgm:cxn modelId="{248F2DE8-0847-40D4-9344-AF5687E9302F}" type="presParOf" srcId="{9D36E0C9-7CAB-40C4-9DEB-49338946865A}" destId="{9E5DA38F-535B-423E-826E-1C9F38BEEE0E}" srcOrd="0" destOrd="0" presId="urn:microsoft.com/office/officeart/2008/layout/LinedList"/>
    <dgm:cxn modelId="{B31E484A-25A7-4893-8649-09CB343F8AE7}" type="presParOf" srcId="{9D36E0C9-7CAB-40C4-9DEB-49338946865A}" destId="{AF2F6B46-0681-426F-B4F8-BBEBACD83919}" srcOrd="1" destOrd="0" presId="urn:microsoft.com/office/officeart/2008/layout/LinedList"/>
    <dgm:cxn modelId="{0E4595D5-EAA2-48E8-B1A5-21E37CC7162B}" type="presParOf" srcId="{C835E0B9-4361-4E62-8D1B-23A208AE0108}" destId="{5E54159C-4E66-442C-BDBC-C385D8AEB64F}" srcOrd="4" destOrd="0" presId="urn:microsoft.com/office/officeart/2008/layout/LinedList"/>
    <dgm:cxn modelId="{CEE8445B-176D-4F1E-B06B-41BAB417E228}" type="presParOf" srcId="{C835E0B9-4361-4E62-8D1B-23A208AE0108}" destId="{0D59E9A6-AF7A-4103-869B-263B9E1775CC}" srcOrd="5" destOrd="0" presId="urn:microsoft.com/office/officeart/2008/layout/LinedList"/>
    <dgm:cxn modelId="{C0B37460-818D-45BD-A9AA-B4DA93F3762F}" type="presParOf" srcId="{0D59E9A6-AF7A-4103-869B-263B9E1775CC}" destId="{13BE27F9-AC62-40BD-863A-8A5E10965466}" srcOrd="0" destOrd="0" presId="urn:microsoft.com/office/officeart/2008/layout/LinedList"/>
    <dgm:cxn modelId="{612882C8-3F37-4FE4-90EC-F15A79F4D624}" type="presParOf" srcId="{0D59E9A6-AF7A-4103-869B-263B9E1775CC}" destId="{41AF3574-9A4D-41A1-94F6-4E5DC99E34D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4563710E-07BF-4449-85B1-B1CE7724C8B6}" type="doc">
      <dgm:prSet loTypeId="urn:microsoft.com/office/officeart/2005/8/layout/lProcess3" loCatId="process" qsTypeId="urn:microsoft.com/office/officeart/2005/8/quickstyle/simple1" qsCatId="simple" csTypeId="urn:microsoft.com/office/officeart/2005/8/colors/accent2_2" csCatId="accent2" phldr="1"/>
      <dgm:spPr/>
      <dgm:t>
        <a:bodyPr/>
        <a:lstStyle/>
        <a:p>
          <a:endParaRPr lang="en-US"/>
        </a:p>
      </dgm:t>
    </dgm:pt>
    <dgm:pt modelId="{E5CF4A64-F701-4D8D-B561-2D16D1F63B5A}">
      <dgm:prSet custT="1"/>
      <dgm:spPr/>
      <dgm:t>
        <a:bodyPr/>
        <a:lstStyle/>
        <a:p>
          <a:pPr rtl="0"/>
          <a:r>
            <a:rPr lang="en-US" sz="2400" dirty="0" smtClean="0"/>
            <a:t>Annual, day-long stand-down</a:t>
          </a:r>
          <a:endParaRPr lang="en-US" sz="2400" dirty="0"/>
        </a:p>
      </dgm:t>
      <dgm:extLst>
        <a:ext uri="{E40237B7-FDA0-4F09-8148-C483321AD2D9}">
          <dgm14:cNvPr xmlns:dgm14="http://schemas.microsoft.com/office/drawing/2010/diagram" id="0" name="" descr="Annual, day-long stand-down&#10;Usually each work shift the third week in June&#10;Purpose — Focus on firefighter safety&#10;All non emergency work ceases&#10;Safety training sessions are held&#10;"/>
        </a:ext>
      </dgm:extLst>
    </dgm:pt>
    <dgm:pt modelId="{8D91AD71-5E8E-4D0A-B496-207DBC420B68}" type="parTrans" cxnId="{6BBCAACC-7352-46DC-85A5-7AE61AEA8D0D}">
      <dgm:prSet/>
      <dgm:spPr/>
      <dgm:t>
        <a:bodyPr/>
        <a:lstStyle/>
        <a:p>
          <a:endParaRPr lang="en-US"/>
        </a:p>
      </dgm:t>
    </dgm:pt>
    <dgm:pt modelId="{7815E46F-E108-4983-B716-C73E587AB13C}" type="sibTrans" cxnId="{6BBCAACC-7352-46DC-85A5-7AE61AEA8D0D}">
      <dgm:prSet/>
      <dgm:spPr/>
      <dgm:t>
        <a:bodyPr/>
        <a:lstStyle/>
        <a:p>
          <a:endParaRPr lang="en-US"/>
        </a:p>
      </dgm:t>
    </dgm:pt>
    <dgm:pt modelId="{483950EA-7189-4E54-B250-9CCBDF22F2C6}">
      <dgm:prSet custT="1"/>
      <dgm:spPr/>
      <dgm:t>
        <a:bodyPr/>
        <a:lstStyle/>
        <a:p>
          <a:pPr rtl="0"/>
          <a:r>
            <a:rPr lang="en-US" sz="2400" dirty="0" smtClean="0"/>
            <a:t>Usually each work shift the third week in June</a:t>
          </a:r>
          <a:endParaRPr lang="en-US" sz="2400" dirty="0"/>
        </a:p>
      </dgm:t>
      <dgm:extLst>
        <a:ext uri="{E40237B7-FDA0-4F09-8148-C483321AD2D9}">
          <dgm14:cNvPr xmlns:dgm14="http://schemas.microsoft.com/office/drawing/2010/diagram" id="0" name="" descr="Annual, day-long stand-down&#10;Usually each work shift the third week in June&#10;Purpose — Focus on firefighter safety&#10;All non emergency work ceases&#10;Safety training sessions are held&#10;"/>
        </a:ext>
      </dgm:extLst>
    </dgm:pt>
    <dgm:pt modelId="{9E57120C-F7A8-4221-9F1A-937C61CF3219}" type="parTrans" cxnId="{2B4E499A-A19F-4EA9-8B90-0DC2AA889FE3}">
      <dgm:prSet/>
      <dgm:spPr/>
      <dgm:t>
        <a:bodyPr/>
        <a:lstStyle/>
        <a:p>
          <a:endParaRPr lang="en-US"/>
        </a:p>
      </dgm:t>
    </dgm:pt>
    <dgm:pt modelId="{E0337B44-D41C-4F43-9B43-4CF84EB077EC}" type="sibTrans" cxnId="{2B4E499A-A19F-4EA9-8B90-0DC2AA889FE3}">
      <dgm:prSet/>
      <dgm:spPr/>
      <dgm:t>
        <a:bodyPr/>
        <a:lstStyle/>
        <a:p>
          <a:endParaRPr lang="en-US"/>
        </a:p>
      </dgm:t>
    </dgm:pt>
    <dgm:pt modelId="{D2706CFF-2768-4089-81C4-557C75B2FF96}">
      <dgm:prSet custT="1"/>
      <dgm:spPr/>
      <dgm:t>
        <a:bodyPr/>
        <a:lstStyle/>
        <a:p>
          <a:pPr rtl="0"/>
          <a:r>
            <a:rPr lang="en-US" sz="2400" dirty="0" smtClean="0"/>
            <a:t>Purpose — Focus on firefighter safety</a:t>
          </a:r>
          <a:endParaRPr lang="en-US" sz="2400" dirty="0"/>
        </a:p>
      </dgm:t>
      <dgm:extLst>
        <a:ext uri="{E40237B7-FDA0-4F09-8148-C483321AD2D9}">
          <dgm14:cNvPr xmlns:dgm14="http://schemas.microsoft.com/office/drawing/2010/diagram" id="0" name="" descr="Annual, day-long stand-down&#10;Usually each work shift the third week in June&#10;Purpose — Focus on firefighter safety&#10;All non emergency work ceases&#10;Safety training sessions are held&#10;"/>
        </a:ext>
      </dgm:extLst>
    </dgm:pt>
    <dgm:pt modelId="{72FFBB81-81E1-45DC-A2F3-9C52C583A1A0}" type="parTrans" cxnId="{711873C5-FCEF-4CE1-96E6-370BD92CFCC6}">
      <dgm:prSet/>
      <dgm:spPr/>
      <dgm:t>
        <a:bodyPr/>
        <a:lstStyle/>
        <a:p>
          <a:endParaRPr lang="en-US"/>
        </a:p>
      </dgm:t>
    </dgm:pt>
    <dgm:pt modelId="{4FE58317-FD35-46C6-8F3A-008634CD9F1B}" type="sibTrans" cxnId="{711873C5-FCEF-4CE1-96E6-370BD92CFCC6}">
      <dgm:prSet/>
      <dgm:spPr/>
      <dgm:t>
        <a:bodyPr/>
        <a:lstStyle/>
        <a:p>
          <a:endParaRPr lang="en-US"/>
        </a:p>
      </dgm:t>
    </dgm:pt>
    <dgm:pt modelId="{D23FCF8C-B53F-4765-A6D6-2CCC96F43C9E}">
      <dgm:prSet custT="1"/>
      <dgm:spPr/>
      <dgm:t>
        <a:bodyPr/>
        <a:lstStyle/>
        <a:p>
          <a:pPr rtl="0"/>
          <a:r>
            <a:rPr lang="en-US" sz="2400" dirty="0" smtClean="0"/>
            <a:t>All non emergency work ceases</a:t>
          </a:r>
          <a:endParaRPr lang="en-US" sz="2400" dirty="0"/>
        </a:p>
      </dgm:t>
      <dgm:extLst>
        <a:ext uri="{E40237B7-FDA0-4F09-8148-C483321AD2D9}">
          <dgm14:cNvPr xmlns:dgm14="http://schemas.microsoft.com/office/drawing/2010/diagram" id="0" name="" descr="Annual, day-long stand-down&#10;Usually each work shift the third week in June&#10;Purpose — Focus on firefighter safety&#10;All non emergency work ceases&#10;Safety training sessions are held&#10;"/>
        </a:ext>
      </dgm:extLst>
    </dgm:pt>
    <dgm:pt modelId="{34409395-5C18-4398-9BA4-2D5EA9C7DD8D}" type="parTrans" cxnId="{05D27CA9-F3FA-4140-87A8-BFDBB398A117}">
      <dgm:prSet/>
      <dgm:spPr/>
      <dgm:t>
        <a:bodyPr/>
        <a:lstStyle/>
        <a:p>
          <a:endParaRPr lang="en-US"/>
        </a:p>
      </dgm:t>
    </dgm:pt>
    <dgm:pt modelId="{FB637464-E1C0-44E9-80D0-8208E427093F}" type="sibTrans" cxnId="{05D27CA9-F3FA-4140-87A8-BFDBB398A117}">
      <dgm:prSet/>
      <dgm:spPr/>
      <dgm:t>
        <a:bodyPr/>
        <a:lstStyle/>
        <a:p>
          <a:endParaRPr lang="en-US"/>
        </a:p>
      </dgm:t>
    </dgm:pt>
    <dgm:pt modelId="{ADA9606B-D1DB-4BA8-A9C7-B60E80E4CBF4}">
      <dgm:prSet custT="1"/>
      <dgm:spPr/>
      <dgm:t>
        <a:bodyPr/>
        <a:lstStyle/>
        <a:p>
          <a:pPr rtl="0"/>
          <a:r>
            <a:rPr lang="en-US" sz="2400" dirty="0" smtClean="0"/>
            <a:t>Safety training sessions are held</a:t>
          </a:r>
          <a:endParaRPr lang="en-US" sz="2400" dirty="0"/>
        </a:p>
      </dgm:t>
      <dgm:extLst>
        <a:ext uri="{E40237B7-FDA0-4F09-8148-C483321AD2D9}">
          <dgm14:cNvPr xmlns:dgm14="http://schemas.microsoft.com/office/drawing/2010/diagram" id="0" name="" descr="Annual, day-long stand-down&#10;Usually each work shift the third week in June&#10;Purpose — Focus on firefighter safety&#10;All non emergency work ceases&#10;Safety training sessions are held&#10;"/>
        </a:ext>
      </dgm:extLst>
    </dgm:pt>
    <dgm:pt modelId="{16E68F82-F13A-4F6D-B90F-E083D38B6D7F}" type="parTrans" cxnId="{C4FE41C7-213D-416F-8FD3-BCEF8E60DCBF}">
      <dgm:prSet/>
      <dgm:spPr/>
      <dgm:t>
        <a:bodyPr/>
        <a:lstStyle/>
        <a:p>
          <a:endParaRPr lang="en-US"/>
        </a:p>
      </dgm:t>
    </dgm:pt>
    <dgm:pt modelId="{9700FDE3-F1B2-4AEA-99E9-27B1D892D566}" type="sibTrans" cxnId="{C4FE41C7-213D-416F-8FD3-BCEF8E60DCBF}">
      <dgm:prSet/>
      <dgm:spPr/>
      <dgm:t>
        <a:bodyPr/>
        <a:lstStyle/>
        <a:p>
          <a:endParaRPr lang="en-US"/>
        </a:p>
      </dgm:t>
    </dgm:pt>
    <dgm:pt modelId="{1DC5422D-4009-470C-97F5-01CA17BAEC0F}" type="pres">
      <dgm:prSet presAssocID="{4563710E-07BF-4449-85B1-B1CE7724C8B6}" presName="Name0" presStyleCnt="0">
        <dgm:presLayoutVars>
          <dgm:chPref val="3"/>
          <dgm:dir/>
          <dgm:animLvl val="lvl"/>
          <dgm:resizeHandles/>
        </dgm:presLayoutVars>
      </dgm:prSet>
      <dgm:spPr/>
      <dgm:t>
        <a:bodyPr/>
        <a:lstStyle/>
        <a:p>
          <a:endParaRPr lang="en-US"/>
        </a:p>
      </dgm:t>
    </dgm:pt>
    <dgm:pt modelId="{DE0E31F9-290F-4AB3-9D6A-E251C961BBDC}" type="pres">
      <dgm:prSet presAssocID="{E5CF4A64-F701-4D8D-B561-2D16D1F63B5A}" presName="horFlow" presStyleCnt="0"/>
      <dgm:spPr/>
    </dgm:pt>
    <dgm:pt modelId="{46CE6236-1BB2-4578-A482-A194A6EBEDA4}" type="pres">
      <dgm:prSet presAssocID="{E5CF4A64-F701-4D8D-B561-2D16D1F63B5A}" presName="bigChev" presStyleLbl="node1" presStyleIdx="0" presStyleCnt="5" custScaleX="359381"/>
      <dgm:spPr/>
      <dgm:t>
        <a:bodyPr/>
        <a:lstStyle/>
        <a:p>
          <a:endParaRPr lang="en-US"/>
        </a:p>
      </dgm:t>
    </dgm:pt>
    <dgm:pt modelId="{D3E024DC-B9F3-43C2-ACD3-99BE3E8A663E}" type="pres">
      <dgm:prSet presAssocID="{E5CF4A64-F701-4D8D-B561-2D16D1F63B5A}" presName="vSp" presStyleCnt="0"/>
      <dgm:spPr/>
    </dgm:pt>
    <dgm:pt modelId="{0C841B8D-005D-4FF2-BDA1-2340689B595E}" type="pres">
      <dgm:prSet presAssocID="{483950EA-7189-4E54-B250-9CCBDF22F2C6}" presName="horFlow" presStyleCnt="0"/>
      <dgm:spPr/>
    </dgm:pt>
    <dgm:pt modelId="{A08CC685-BCD0-43DF-97CD-2DC2E3234B73}" type="pres">
      <dgm:prSet presAssocID="{483950EA-7189-4E54-B250-9CCBDF22F2C6}" presName="bigChev" presStyleLbl="node1" presStyleIdx="1" presStyleCnt="5" custScaleX="359381"/>
      <dgm:spPr/>
      <dgm:t>
        <a:bodyPr/>
        <a:lstStyle/>
        <a:p>
          <a:endParaRPr lang="en-US"/>
        </a:p>
      </dgm:t>
    </dgm:pt>
    <dgm:pt modelId="{212AA8EB-C594-41C9-A86B-F71E8E1C4DD2}" type="pres">
      <dgm:prSet presAssocID="{483950EA-7189-4E54-B250-9CCBDF22F2C6}" presName="vSp" presStyleCnt="0"/>
      <dgm:spPr/>
    </dgm:pt>
    <dgm:pt modelId="{0159D106-01FB-4445-80DC-B45E56FEABA0}" type="pres">
      <dgm:prSet presAssocID="{D2706CFF-2768-4089-81C4-557C75B2FF96}" presName="horFlow" presStyleCnt="0"/>
      <dgm:spPr/>
    </dgm:pt>
    <dgm:pt modelId="{AEFFF046-8D10-4D1B-AC2A-FC05CA35234A}" type="pres">
      <dgm:prSet presAssocID="{D2706CFF-2768-4089-81C4-557C75B2FF96}" presName="bigChev" presStyleLbl="node1" presStyleIdx="2" presStyleCnt="5" custScaleX="359381"/>
      <dgm:spPr/>
      <dgm:t>
        <a:bodyPr/>
        <a:lstStyle/>
        <a:p>
          <a:endParaRPr lang="en-US"/>
        </a:p>
      </dgm:t>
    </dgm:pt>
    <dgm:pt modelId="{0AC6D2DA-C730-4CA3-974E-55CBB0F4313F}" type="pres">
      <dgm:prSet presAssocID="{D2706CFF-2768-4089-81C4-557C75B2FF96}" presName="vSp" presStyleCnt="0"/>
      <dgm:spPr/>
    </dgm:pt>
    <dgm:pt modelId="{0333FF54-151D-4181-9885-29762B7AC8EB}" type="pres">
      <dgm:prSet presAssocID="{D23FCF8C-B53F-4765-A6D6-2CCC96F43C9E}" presName="horFlow" presStyleCnt="0"/>
      <dgm:spPr/>
    </dgm:pt>
    <dgm:pt modelId="{490F90C5-CEBE-4BED-82EA-05C77EF0450A}" type="pres">
      <dgm:prSet presAssocID="{D23FCF8C-B53F-4765-A6D6-2CCC96F43C9E}" presName="bigChev" presStyleLbl="node1" presStyleIdx="3" presStyleCnt="5" custScaleX="359381"/>
      <dgm:spPr/>
      <dgm:t>
        <a:bodyPr/>
        <a:lstStyle/>
        <a:p>
          <a:endParaRPr lang="en-US"/>
        </a:p>
      </dgm:t>
    </dgm:pt>
    <dgm:pt modelId="{82BC8F96-7A8D-4C48-AF25-8A379FC29BB3}" type="pres">
      <dgm:prSet presAssocID="{D23FCF8C-B53F-4765-A6D6-2CCC96F43C9E}" presName="vSp" presStyleCnt="0"/>
      <dgm:spPr/>
    </dgm:pt>
    <dgm:pt modelId="{47FDF3DB-F00A-44A4-93CD-A5F6F4B3BD12}" type="pres">
      <dgm:prSet presAssocID="{ADA9606B-D1DB-4BA8-A9C7-B60E80E4CBF4}" presName="horFlow" presStyleCnt="0"/>
      <dgm:spPr/>
    </dgm:pt>
    <dgm:pt modelId="{C871FB06-12A4-4A52-84F4-890734E71474}" type="pres">
      <dgm:prSet presAssocID="{ADA9606B-D1DB-4BA8-A9C7-B60E80E4CBF4}" presName="bigChev" presStyleLbl="node1" presStyleIdx="4" presStyleCnt="5" custScaleX="359381"/>
      <dgm:spPr/>
      <dgm:t>
        <a:bodyPr/>
        <a:lstStyle/>
        <a:p>
          <a:endParaRPr lang="en-US"/>
        </a:p>
      </dgm:t>
    </dgm:pt>
  </dgm:ptLst>
  <dgm:cxnLst>
    <dgm:cxn modelId="{BC71C7CE-EFD7-46DE-9527-BDFE3297AE3B}" type="presOf" srcId="{E5CF4A64-F701-4D8D-B561-2D16D1F63B5A}" destId="{46CE6236-1BB2-4578-A482-A194A6EBEDA4}" srcOrd="0" destOrd="0" presId="urn:microsoft.com/office/officeart/2005/8/layout/lProcess3"/>
    <dgm:cxn modelId="{6676A0CE-8C38-4D27-A350-D8192B7DB8F4}" type="presOf" srcId="{4563710E-07BF-4449-85B1-B1CE7724C8B6}" destId="{1DC5422D-4009-470C-97F5-01CA17BAEC0F}" srcOrd="0" destOrd="0" presId="urn:microsoft.com/office/officeart/2005/8/layout/lProcess3"/>
    <dgm:cxn modelId="{41F53861-D706-4EF8-AF1C-E8352C912DB8}" type="presOf" srcId="{ADA9606B-D1DB-4BA8-A9C7-B60E80E4CBF4}" destId="{C871FB06-12A4-4A52-84F4-890734E71474}" srcOrd="0" destOrd="0" presId="urn:microsoft.com/office/officeart/2005/8/layout/lProcess3"/>
    <dgm:cxn modelId="{6BBCAACC-7352-46DC-85A5-7AE61AEA8D0D}" srcId="{4563710E-07BF-4449-85B1-B1CE7724C8B6}" destId="{E5CF4A64-F701-4D8D-B561-2D16D1F63B5A}" srcOrd="0" destOrd="0" parTransId="{8D91AD71-5E8E-4D0A-B496-207DBC420B68}" sibTransId="{7815E46F-E108-4983-B716-C73E587AB13C}"/>
    <dgm:cxn modelId="{F97930F7-A41B-48CF-A480-E90FF366E520}" type="presOf" srcId="{483950EA-7189-4E54-B250-9CCBDF22F2C6}" destId="{A08CC685-BCD0-43DF-97CD-2DC2E3234B73}" srcOrd="0" destOrd="0" presId="urn:microsoft.com/office/officeart/2005/8/layout/lProcess3"/>
    <dgm:cxn modelId="{2B4E499A-A19F-4EA9-8B90-0DC2AA889FE3}" srcId="{4563710E-07BF-4449-85B1-B1CE7724C8B6}" destId="{483950EA-7189-4E54-B250-9CCBDF22F2C6}" srcOrd="1" destOrd="0" parTransId="{9E57120C-F7A8-4221-9F1A-937C61CF3219}" sibTransId="{E0337B44-D41C-4F43-9B43-4CF84EB077EC}"/>
    <dgm:cxn modelId="{711873C5-FCEF-4CE1-96E6-370BD92CFCC6}" srcId="{4563710E-07BF-4449-85B1-B1CE7724C8B6}" destId="{D2706CFF-2768-4089-81C4-557C75B2FF96}" srcOrd="2" destOrd="0" parTransId="{72FFBB81-81E1-45DC-A2F3-9C52C583A1A0}" sibTransId="{4FE58317-FD35-46C6-8F3A-008634CD9F1B}"/>
    <dgm:cxn modelId="{B9FE4E25-8DFC-4F4D-A42B-0F844606A318}" type="presOf" srcId="{D23FCF8C-B53F-4765-A6D6-2CCC96F43C9E}" destId="{490F90C5-CEBE-4BED-82EA-05C77EF0450A}" srcOrd="0" destOrd="0" presId="urn:microsoft.com/office/officeart/2005/8/layout/lProcess3"/>
    <dgm:cxn modelId="{F1F48C39-E307-4F75-8B84-545DC696FCB7}" type="presOf" srcId="{D2706CFF-2768-4089-81C4-557C75B2FF96}" destId="{AEFFF046-8D10-4D1B-AC2A-FC05CA35234A}" srcOrd="0" destOrd="0" presId="urn:microsoft.com/office/officeart/2005/8/layout/lProcess3"/>
    <dgm:cxn modelId="{05D27CA9-F3FA-4140-87A8-BFDBB398A117}" srcId="{4563710E-07BF-4449-85B1-B1CE7724C8B6}" destId="{D23FCF8C-B53F-4765-A6D6-2CCC96F43C9E}" srcOrd="3" destOrd="0" parTransId="{34409395-5C18-4398-9BA4-2D5EA9C7DD8D}" sibTransId="{FB637464-E1C0-44E9-80D0-8208E427093F}"/>
    <dgm:cxn modelId="{C4FE41C7-213D-416F-8FD3-BCEF8E60DCBF}" srcId="{4563710E-07BF-4449-85B1-B1CE7724C8B6}" destId="{ADA9606B-D1DB-4BA8-A9C7-B60E80E4CBF4}" srcOrd="4" destOrd="0" parTransId="{16E68F82-F13A-4F6D-B90F-E083D38B6D7F}" sibTransId="{9700FDE3-F1B2-4AEA-99E9-27B1D892D566}"/>
    <dgm:cxn modelId="{692A704F-AD46-49D2-B049-E54937997B62}" type="presParOf" srcId="{1DC5422D-4009-470C-97F5-01CA17BAEC0F}" destId="{DE0E31F9-290F-4AB3-9D6A-E251C961BBDC}" srcOrd="0" destOrd="0" presId="urn:microsoft.com/office/officeart/2005/8/layout/lProcess3"/>
    <dgm:cxn modelId="{1C689628-EAB4-42AD-9F87-4C327C3DD7B1}" type="presParOf" srcId="{DE0E31F9-290F-4AB3-9D6A-E251C961BBDC}" destId="{46CE6236-1BB2-4578-A482-A194A6EBEDA4}" srcOrd="0" destOrd="0" presId="urn:microsoft.com/office/officeart/2005/8/layout/lProcess3"/>
    <dgm:cxn modelId="{9C8513A2-FDC2-46FD-9A35-83E259547208}" type="presParOf" srcId="{1DC5422D-4009-470C-97F5-01CA17BAEC0F}" destId="{D3E024DC-B9F3-43C2-ACD3-99BE3E8A663E}" srcOrd="1" destOrd="0" presId="urn:microsoft.com/office/officeart/2005/8/layout/lProcess3"/>
    <dgm:cxn modelId="{388FE04A-442D-41A6-8CD5-751B7E553F3E}" type="presParOf" srcId="{1DC5422D-4009-470C-97F5-01CA17BAEC0F}" destId="{0C841B8D-005D-4FF2-BDA1-2340689B595E}" srcOrd="2" destOrd="0" presId="urn:microsoft.com/office/officeart/2005/8/layout/lProcess3"/>
    <dgm:cxn modelId="{6B64BD82-BF71-4E0A-844E-FCD0667CB9E3}" type="presParOf" srcId="{0C841B8D-005D-4FF2-BDA1-2340689B595E}" destId="{A08CC685-BCD0-43DF-97CD-2DC2E3234B73}" srcOrd="0" destOrd="0" presId="urn:microsoft.com/office/officeart/2005/8/layout/lProcess3"/>
    <dgm:cxn modelId="{4E131540-DBF7-4EE2-A68F-4EFCABC7637C}" type="presParOf" srcId="{1DC5422D-4009-470C-97F5-01CA17BAEC0F}" destId="{212AA8EB-C594-41C9-A86B-F71E8E1C4DD2}" srcOrd="3" destOrd="0" presId="urn:microsoft.com/office/officeart/2005/8/layout/lProcess3"/>
    <dgm:cxn modelId="{5E31F13E-19ED-4C1C-A3E6-8B8780BF009B}" type="presParOf" srcId="{1DC5422D-4009-470C-97F5-01CA17BAEC0F}" destId="{0159D106-01FB-4445-80DC-B45E56FEABA0}" srcOrd="4" destOrd="0" presId="urn:microsoft.com/office/officeart/2005/8/layout/lProcess3"/>
    <dgm:cxn modelId="{5411C690-9E41-4D29-B09C-CA7A5D79CDE8}" type="presParOf" srcId="{0159D106-01FB-4445-80DC-B45E56FEABA0}" destId="{AEFFF046-8D10-4D1B-AC2A-FC05CA35234A}" srcOrd="0" destOrd="0" presId="urn:microsoft.com/office/officeart/2005/8/layout/lProcess3"/>
    <dgm:cxn modelId="{E1EFD87B-DCD2-4280-BE50-B423CBE49813}" type="presParOf" srcId="{1DC5422D-4009-470C-97F5-01CA17BAEC0F}" destId="{0AC6D2DA-C730-4CA3-974E-55CBB0F4313F}" srcOrd="5" destOrd="0" presId="urn:microsoft.com/office/officeart/2005/8/layout/lProcess3"/>
    <dgm:cxn modelId="{23EC24BD-55CE-4503-AB6C-A40307D4C62D}" type="presParOf" srcId="{1DC5422D-4009-470C-97F5-01CA17BAEC0F}" destId="{0333FF54-151D-4181-9885-29762B7AC8EB}" srcOrd="6" destOrd="0" presId="urn:microsoft.com/office/officeart/2005/8/layout/lProcess3"/>
    <dgm:cxn modelId="{290F5E92-6832-43BE-BCDD-CC98F1B15A1E}" type="presParOf" srcId="{0333FF54-151D-4181-9885-29762B7AC8EB}" destId="{490F90C5-CEBE-4BED-82EA-05C77EF0450A}" srcOrd="0" destOrd="0" presId="urn:microsoft.com/office/officeart/2005/8/layout/lProcess3"/>
    <dgm:cxn modelId="{8F03C47F-6402-45EA-A1AC-6CB3F3A5A1C4}" type="presParOf" srcId="{1DC5422D-4009-470C-97F5-01CA17BAEC0F}" destId="{82BC8F96-7A8D-4C48-AF25-8A379FC29BB3}" srcOrd="7" destOrd="0" presId="urn:microsoft.com/office/officeart/2005/8/layout/lProcess3"/>
    <dgm:cxn modelId="{F40BA9C1-02F5-487F-BD66-341E698F2D69}" type="presParOf" srcId="{1DC5422D-4009-470C-97F5-01CA17BAEC0F}" destId="{47FDF3DB-F00A-44A4-93CD-A5F6F4B3BD12}" srcOrd="8" destOrd="0" presId="urn:microsoft.com/office/officeart/2005/8/layout/lProcess3"/>
    <dgm:cxn modelId="{EAE681F4-7034-4275-A950-A1D73C75A6A2}" type="presParOf" srcId="{47FDF3DB-F00A-44A4-93CD-A5F6F4B3BD12}" destId="{C871FB06-12A4-4A52-84F4-890734E71474}"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F0324442-54E6-4D6E-A670-BCD61C7CC5D6}" type="doc">
      <dgm:prSet loTypeId="urn:microsoft.com/office/officeart/2005/8/layout/vList6" loCatId="list" qsTypeId="urn:microsoft.com/office/officeart/2005/8/quickstyle/simple1" qsCatId="simple" csTypeId="urn:microsoft.com/office/officeart/2005/8/colors/accent2_2" csCatId="accent2" phldr="1"/>
      <dgm:spPr/>
      <dgm:t>
        <a:bodyPr/>
        <a:lstStyle/>
        <a:p>
          <a:endParaRPr lang="en-US"/>
        </a:p>
      </dgm:t>
    </dgm:pt>
    <dgm:pt modelId="{DD3F6864-44D9-487A-809C-9FFAD300A794}">
      <dgm:prSet phldrT="[Text]"/>
      <dgm:spPr/>
      <dgm:t>
        <a:bodyPr/>
        <a:lstStyle/>
        <a:p>
          <a:r>
            <a:rPr lang="en-US" dirty="0" smtClean="0"/>
            <a:t>Traditionally accepted injuries, illnesses, and fatalities as part of the job</a:t>
          </a:r>
          <a:endParaRPr lang="en-US" dirty="0"/>
        </a:p>
      </dgm:t>
      <dgm:extLst>
        <a:ext uri="{E40237B7-FDA0-4F09-8148-C483321AD2D9}">
          <dgm14:cNvPr xmlns:dgm14="http://schemas.microsoft.com/office/drawing/2010/diagram" id="0" name="" descr="Traditionally accepted injuries, illnesses, and fatalities as part of the job&#10; Fire service is progressing to be more safety-conscious&#10; Firefighters understand that they are preventable and can be avoided&#10;"/>
        </a:ext>
      </dgm:extLst>
    </dgm:pt>
    <dgm:pt modelId="{8B22B1E4-9DBD-4E11-9B40-E3DF776735E9}" type="parTrans" cxnId="{36315586-CE54-4659-84F1-91D06F5DF244}">
      <dgm:prSet/>
      <dgm:spPr/>
      <dgm:t>
        <a:bodyPr/>
        <a:lstStyle/>
        <a:p>
          <a:endParaRPr lang="en-US"/>
        </a:p>
      </dgm:t>
    </dgm:pt>
    <dgm:pt modelId="{38EED300-C517-4DA4-99F2-9B8A7ED8CE66}" type="sibTrans" cxnId="{36315586-CE54-4659-84F1-91D06F5DF244}">
      <dgm:prSet/>
      <dgm:spPr/>
      <dgm:t>
        <a:bodyPr/>
        <a:lstStyle/>
        <a:p>
          <a:endParaRPr lang="en-US"/>
        </a:p>
      </dgm:t>
    </dgm:pt>
    <dgm:pt modelId="{F23422CB-021E-45A4-AFED-EEBA7C423515}">
      <dgm:prSet phldrT="[Text]"/>
      <dgm:spPr/>
      <dgm:t>
        <a:bodyPr anchor="ctr"/>
        <a:lstStyle/>
        <a:p>
          <a:r>
            <a:rPr lang="en-US" dirty="0" smtClean="0"/>
            <a:t>Fire service is progressing to be more safety-conscious</a:t>
          </a:r>
          <a:endParaRPr lang="en-US" dirty="0"/>
        </a:p>
      </dgm:t>
      <dgm:extLst>
        <a:ext uri="{E40237B7-FDA0-4F09-8148-C483321AD2D9}">
          <dgm14:cNvPr xmlns:dgm14="http://schemas.microsoft.com/office/drawing/2010/diagram" id="0" name="" descr="Traditionally accepted injuries, illnesses, and fatalities as part of the job&#10; Fire service is progressing to be more safety-conscious&#10; Firefighters understand that they are preventable and can be avoided&#10;"/>
        </a:ext>
      </dgm:extLst>
    </dgm:pt>
    <dgm:pt modelId="{5AE1381D-2A91-4C31-A127-A02BCC364761}" type="parTrans" cxnId="{2D2C3D9A-3A7B-40C2-BB0F-8BF677FA474D}">
      <dgm:prSet/>
      <dgm:spPr/>
      <dgm:t>
        <a:bodyPr/>
        <a:lstStyle/>
        <a:p>
          <a:endParaRPr lang="en-US"/>
        </a:p>
      </dgm:t>
    </dgm:pt>
    <dgm:pt modelId="{F8A879A5-BC45-418B-BB4E-FB43763F5E22}" type="sibTrans" cxnId="{2D2C3D9A-3A7B-40C2-BB0F-8BF677FA474D}">
      <dgm:prSet/>
      <dgm:spPr/>
      <dgm:t>
        <a:bodyPr/>
        <a:lstStyle/>
        <a:p>
          <a:endParaRPr lang="en-US"/>
        </a:p>
      </dgm:t>
    </dgm:pt>
    <dgm:pt modelId="{B435544A-30B3-442C-8576-88D47417E23B}">
      <dgm:prSet phldrT="[Text]"/>
      <dgm:spPr/>
      <dgm:t>
        <a:bodyPr anchor="ctr"/>
        <a:lstStyle/>
        <a:p>
          <a:r>
            <a:rPr lang="en-US" dirty="0" smtClean="0"/>
            <a:t>Firefighters understand that they are preventable and can be avoided</a:t>
          </a:r>
          <a:endParaRPr lang="en-US" dirty="0"/>
        </a:p>
      </dgm:t>
    </dgm:pt>
    <dgm:pt modelId="{8731B3BB-6426-459D-AFB5-3FDAA06DEB56}" type="parTrans" cxnId="{70314C25-F950-485E-AA3A-11864501BD95}">
      <dgm:prSet/>
      <dgm:spPr/>
      <dgm:t>
        <a:bodyPr/>
        <a:lstStyle/>
        <a:p>
          <a:endParaRPr lang="en-US"/>
        </a:p>
      </dgm:t>
    </dgm:pt>
    <dgm:pt modelId="{08F293B3-3E12-46BC-BE90-CE2DD8F2EAEE}" type="sibTrans" cxnId="{70314C25-F950-485E-AA3A-11864501BD95}">
      <dgm:prSet/>
      <dgm:spPr/>
      <dgm:t>
        <a:bodyPr/>
        <a:lstStyle/>
        <a:p>
          <a:endParaRPr lang="en-US"/>
        </a:p>
      </dgm:t>
    </dgm:pt>
    <dgm:pt modelId="{4330DA82-1AF7-491C-9603-29707BE57CFC}" type="pres">
      <dgm:prSet presAssocID="{F0324442-54E6-4D6E-A670-BCD61C7CC5D6}" presName="Name0" presStyleCnt="0">
        <dgm:presLayoutVars>
          <dgm:dir/>
          <dgm:animLvl val="lvl"/>
          <dgm:resizeHandles/>
        </dgm:presLayoutVars>
      </dgm:prSet>
      <dgm:spPr/>
      <dgm:t>
        <a:bodyPr/>
        <a:lstStyle/>
        <a:p>
          <a:endParaRPr lang="en-US"/>
        </a:p>
      </dgm:t>
    </dgm:pt>
    <dgm:pt modelId="{D653F1C7-654F-4810-916A-F29115697605}" type="pres">
      <dgm:prSet presAssocID="{DD3F6864-44D9-487A-809C-9FFAD300A794}" presName="linNode" presStyleCnt="0"/>
      <dgm:spPr/>
    </dgm:pt>
    <dgm:pt modelId="{4C716D8F-4C2C-45C2-9AD4-5BB747026F66}" type="pres">
      <dgm:prSet presAssocID="{DD3F6864-44D9-487A-809C-9FFAD300A794}" presName="parentShp" presStyleLbl="node1" presStyleIdx="0" presStyleCnt="1">
        <dgm:presLayoutVars>
          <dgm:bulletEnabled val="1"/>
        </dgm:presLayoutVars>
      </dgm:prSet>
      <dgm:spPr/>
      <dgm:t>
        <a:bodyPr/>
        <a:lstStyle/>
        <a:p>
          <a:endParaRPr lang="en-US"/>
        </a:p>
      </dgm:t>
    </dgm:pt>
    <dgm:pt modelId="{29C35437-AB99-4134-A5DB-A709223521C6}" type="pres">
      <dgm:prSet presAssocID="{DD3F6864-44D9-487A-809C-9FFAD300A794}" presName="childShp" presStyleLbl="bgAccFollowNode1" presStyleIdx="0" presStyleCnt="1">
        <dgm:presLayoutVars>
          <dgm:bulletEnabled val="1"/>
        </dgm:presLayoutVars>
      </dgm:prSet>
      <dgm:spPr/>
      <dgm:t>
        <a:bodyPr/>
        <a:lstStyle/>
        <a:p>
          <a:endParaRPr lang="en-US"/>
        </a:p>
      </dgm:t>
    </dgm:pt>
  </dgm:ptLst>
  <dgm:cxnLst>
    <dgm:cxn modelId="{9C580A0E-693B-49AE-8DD8-49F6A087D11B}" type="presOf" srcId="{B435544A-30B3-442C-8576-88D47417E23B}" destId="{29C35437-AB99-4134-A5DB-A709223521C6}" srcOrd="0" destOrd="1" presId="urn:microsoft.com/office/officeart/2005/8/layout/vList6"/>
    <dgm:cxn modelId="{CFD9130D-F734-4FA3-9EEF-EBBB3316DA7D}" type="presOf" srcId="{DD3F6864-44D9-487A-809C-9FFAD300A794}" destId="{4C716D8F-4C2C-45C2-9AD4-5BB747026F66}" srcOrd="0" destOrd="0" presId="urn:microsoft.com/office/officeart/2005/8/layout/vList6"/>
    <dgm:cxn modelId="{A11F8159-850E-44DA-88DE-AF5F3C1263C0}" type="presOf" srcId="{F23422CB-021E-45A4-AFED-EEBA7C423515}" destId="{29C35437-AB99-4134-A5DB-A709223521C6}" srcOrd="0" destOrd="0" presId="urn:microsoft.com/office/officeart/2005/8/layout/vList6"/>
    <dgm:cxn modelId="{36315586-CE54-4659-84F1-91D06F5DF244}" srcId="{F0324442-54E6-4D6E-A670-BCD61C7CC5D6}" destId="{DD3F6864-44D9-487A-809C-9FFAD300A794}" srcOrd="0" destOrd="0" parTransId="{8B22B1E4-9DBD-4E11-9B40-E3DF776735E9}" sibTransId="{38EED300-C517-4DA4-99F2-9B8A7ED8CE66}"/>
    <dgm:cxn modelId="{EFC912DD-7D57-4869-A288-D7F37AA8129C}" type="presOf" srcId="{F0324442-54E6-4D6E-A670-BCD61C7CC5D6}" destId="{4330DA82-1AF7-491C-9603-29707BE57CFC}" srcOrd="0" destOrd="0" presId="urn:microsoft.com/office/officeart/2005/8/layout/vList6"/>
    <dgm:cxn modelId="{70314C25-F950-485E-AA3A-11864501BD95}" srcId="{DD3F6864-44D9-487A-809C-9FFAD300A794}" destId="{B435544A-30B3-442C-8576-88D47417E23B}" srcOrd="1" destOrd="0" parTransId="{8731B3BB-6426-459D-AFB5-3FDAA06DEB56}" sibTransId="{08F293B3-3E12-46BC-BE90-CE2DD8F2EAEE}"/>
    <dgm:cxn modelId="{2D2C3D9A-3A7B-40C2-BB0F-8BF677FA474D}" srcId="{DD3F6864-44D9-487A-809C-9FFAD300A794}" destId="{F23422CB-021E-45A4-AFED-EEBA7C423515}" srcOrd="0" destOrd="0" parTransId="{5AE1381D-2A91-4C31-A127-A02BCC364761}" sibTransId="{F8A879A5-BC45-418B-BB4E-FB43763F5E22}"/>
    <dgm:cxn modelId="{720A0C8A-980A-45D8-AE4F-5196DC238336}" type="presParOf" srcId="{4330DA82-1AF7-491C-9603-29707BE57CFC}" destId="{D653F1C7-654F-4810-916A-F29115697605}" srcOrd="0" destOrd="0" presId="urn:microsoft.com/office/officeart/2005/8/layout/vList6"/>
    <dgm:cxn modelId="{C5E45856-69DE-4F41-9D6B-437F3CC67959}" type="presParOf" srcId="{D653F1C7-654F-4810-916A-F29115697605}" destId="{4C716D8F-4C2C-45C2-9AD4-5BB747026F66}" srcOrd="0" destOrd="0" presId="urn:microsoft.com/office/officeart/2005/8/layout/vList6"/>
    <dgm:cxn modelId="{F9A88F45-C6FF-4851-BD8F-5015C4F48560}" type="presParOf" srcId="{D653F1C7-654F-4810-916A-F29115697605}" destId="{29C35437-AB99-4134-A5DB-A709223521C6}"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0AD0F00C-5B69-4AB9-AD4E-D8571E8FA1FE}"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027FEA1C-8413-46A4-B916-0B7030AE002D}">
      <dgm:prSet/>
      <dgm:spPr/>
      <dgm:t>
        <a:bodyPr/>
        <a:lstStyle/>
        <a:p>
          <a:pPr rtl="0"/>
          <a:r>
            <a:rPr lang="en-US" dirty="0" smtClean="0"/>
            <a:t>Safety and health-related policies and procedures</a:t>
          </a:r>
          <a:endParaRPr lang="en-US" dirty="0"/>
        </a:p>
      </dgm:t>
      <dgm:extLst>
        <a:ext uri="{E40237B7-FDA0-4F09-8148-C483321AD2D9}">
          <dgm14:cNvPr xmlns:dgm14="http://schemas.microsoft.com/office/drawing/2010/diagram" id="0" name="" descr="Safety and health-related policies and procedures&#10;Training and education&#10;Fire apparatus, equipment, and driver/operators&#10;Protective clothing and equipment&#10;Emergency operations&#10;Facility safety&#10;Medical and physical requirements&#10;Firefighter wellness programs&#10;Member assistance programs&#10;Infection and exposure control programs&#10;"/>
        </a:ext>
      </dgm:extLst>
    </dgm:pt>
    <dgm:pt modelId="{1B206C21-36DE-4B1B-94CF-28A8C8F37D91}" type="parTrans" cxnId="{51E6C05D-91EA-4AE2-BA97-4CB6DC795FC8}">
      <dgm:prSet/>
      <dgm:spPr/>
      <dgm:t>
        <a:bodyPr/>
        <a:lstStyle/>
        <a:p>
          <a:endParaRPr lang="en-US"/>
        </a:p>
      </dgm:t>
    </dgm:pt>
    <dgm:pt modelId="{8BB16603-3313-41BF-A9F9-7E43CBF0D2ED}" type="sibTrans" cxnId="{51E6C05D-91EA-4AE2-BA97-4CB6DC795FC8}">
      <dgm:prSet/>
      <dgm:spPr/>
      <dgm:t>
        <a:bodyPr/>
        <a:lstStyle/>
        <a:p>
          <a:endParaRPr lang="en-US"/>
        </a:p>
      </dgm:t>
    </dgm:pt>
    <dgm:pt modelId="{4F8718F5-341D-4FDC-AC2C-4FF945C0EA40}">
      <dgm:prSet/>
      <dgm:spPr/>
      <dgm:t>
        <a:bodyPr/>
        <a:lstStyle/>
        <a:p>
          <a:pPr rtl="0"/>
          <a:r>
            <a:rPr lang="en-US" dirty="0" smtClean="0"/>
            <a:t>Training and education</a:t>
          </a:r>
          <a:endParaRPr lang="en-US" dirty="0"/>
        </a:p>
      </dgm:t>
      <dgm:extLst>
        <a:ext uri="{E40237B7-FDA0-4F09-8148-C483321AD2D9}">
          <dgm14:cNvPr xmlns:dgm14="http://schemas.microsoft.com/office/drawing/2010/diagram" id="0" name="" descr="Safety and health-related policies and procedures&#10;Training and education&#10;Fire apparatus, equipment, and driver/operators&#10;Protective clothing and equipment&#10;Emergency operations&#10;Facility safety&#10;Medical and physical requirements&#10;Firefighter wellness programs&#10;Member assistance programs&#10;Infection and exposure control programs&#10;"/>
        </a:ext>
      </dgm:extLst>
    </dgm:pt>
    <dgm:pt modelId="{7F136FB0-88B8-4742-AA91-4E388FC5CAE5}" type="parTrans" cxnId="{5262B08F-99CF-4D73-8F95-4C33263D5475}">
      <dgm:prSet/>
      <dgm:spPr/>
      <dgm:t>
        <a:bodyPr/>
        <a:lstStyle/>
        <a:p>
          <a:endParaRPr lang="en-US"/>
        </a:p>
      </dgm:t>
    </dgm:pt>
    <dgm:pt modelId="{C7ABEE00-1F72-4177-AA55-9E59CC2A2F99}" type="sibTrans" cxnId="{5262B08F-99CF-4D73-8F95-4C33263D5475}">
      <dgm:prSet/>
      <dgm:spPr/>
      <dgm:t>
        <a:bodyPr/>
        <a:lstStyle/>
        <a:p>
          <a:endParaRPr lang="en-US"/>
        </a:p>
      </dgm:t>
    </dgm:pt>
    <dgm:pt modelId="{5F4788EB-3E1B-461C-B8D5-063BB975A0D8}">
      <dgm:prSet/>
      <dgm:spPr/>
      <dgm:t>
        <a:bodyPr/>
        <a:lstStyle/>
        <a:p>
          <a:pPr rtl="0"/>
          <a:r>
            <a:rPr lang="en-US" dirty="0" smtClean="0"/>
            <a:t>Fire apparatus, equipment, and driver/operators</a:t>
          </a:r>
          <a:endParaRPr lang="en-US" dirty="0"/>
        </a:p>
      </dgm:t>
      <dgm:extLst>
        <a:ext uri="{E40237B7-FDA0-4F09-8148-C483321AD2D9}">
          <dgm14:cNvPr xmlns:dgm14="http://schemas.microsoft.com/office/drawing/2010/diagram" id="0" name="" descr="Safety and health-related policies and procedures&#10;Training and education&#10;Fire apparatus, equipment, and driver/operators&#10;Protective clothing and equipment&#10;Emergency operations&#10;Facility safety&#10;Medical and physical requirements&#10;Firefighter wellness programs&#10;Member assistance programs&#10;Infection and exposure control programs&#10;"/>
        </a:ext>
      </dgm:extLst>
    </dgm:pt>
    <dgm:pt modelId="{721DE13C-B805-4B67-BFBF-B21226B07D3F}" type="parTrans" cxnId="{F9D6D372-A2A3-470B-AD3B-F582833EF6C6}">
      <dgm:prSet/>
      <dgm:spPr/>
      <dgm:t>
        <a:bodyPr/>
        <a:lstStyle/>
        <a:p>
          <a:endParaRPr lang="en-US"/>
        </a:p>
      </dgm:t>
    </dgm:pt>
    <dgm:pt modelId="{C3030A4C-EE46-43A1-8F79-CCADFD3F4249}" type="sibTrans" cxnId="{F9D6D372-A2A3-470B-AD3B-F582833EF6C6}">
      <dgm:prSet/>
      <dgm:spPr/>
      <dgm:t>
        <a:bodyPr/>
        <a:lstStyle/>
        <a:p>
          <a:endParaRPr lang="en-US"/>
        </a:p>
      </dgm:t>
    </dgm:pt>
    <dgm:pt modelId="{ACF26DE4-43D4-4690-830A-997D9735DF0F}">
      <dgm:prSet/>
      <dgm:spPr/>
      <dgm:t>
        <a:bodyPr/>
        <a:lstStyle/>
        <a:p>
          <a:pPr rtl="0"/>
          <a:r>
            <a:rPr lang="en-US" dirty="0" smtClean="0"/>
            <a:t>Protective clothing and equipment</a:t>
          </a:r>
          <a:endParaRPr lang="en-US" dirty="0"/>
        </a:p>
      </dgm:t>
      <dgm:extLst>
        <a:ext uri="{E40237B7-FDA0-4F09-8148-C483321AD2D9}">
          <dgm14:cNvPr xmlns:dgm14="http://schemas.microsoft.com/office/drawing/2010/diagram" id="0" name="" descr="Safety and health-related policies and procedures&#10;Training and education&#10;Fire apparatus, equipment, and driver/operators&#10;Protective clothing and equipment&#10;Emergency operations&#10;Facility safety&#10;Medical and physical requirements&#10;Firefighter wellness programs&#10;Member assistance programs&#10;Infection and exposure control programs&#10;"/>
        </a:ext>
      </dgm:extLst>
    </dgm:pt>
    <dgm:pt modelId="{1BB51D66-7FCC-4F07-8099-CF52A1B90E2E}" type="parTrans" cxnId="{83F4918B-078E-4D2D-88EC-C58827AFED88}">
      <dgm:prSet/>
      <dgm:spPr/>
      <dgm:t>
        <a:bodyPr/>
        <a:lstStyle/>
        <a:p>
          <a:endParaRPr lang="en-US"/>
        </a:p>
      </dgm:t>
    </dgm:pt>
    <dgm:pt modelId="{1E5B982B-A425-4508-B577-5714DDD32BFF}" type="sibTrans" cxnId="{83F4918B-078E-4D2D-88EC-C58827AFED88}">
      <dgm:prSet/>
      <dgm:spPr/>
      <dgm:t>
        <a:bodyPr/>
        <a:lstStyle/>
        <a:p>
          <a:endParaRPr lang="en-US"/>
        </a:p>
      </dgm:t>
    </dgm:pt>
    <dgm:pt modelId="{18887865-8243-4F88-BD42-C9EA08DC6348}">
      <dgm:prSet/>
      <dgm:spPr/>
      <dgm:t>
        <a:bodyPr/>
        <a:lstStyle/>
        <a:p>
          <a:pPr rtl="0"/>
          <a:r>
            <a:rPr lang="en-US" dirty="0" smtClean="0"/>
            <a:t>Emergency operations</a:t>
          </a:r>
          <a:endParaRPr lang="en-US" dirty="0"/>
        </a:p>
      </dgm:t>
      <dgm:extLst>
        <a:ext uri="{E40237B7-FDA0-4F09-8148-C483321AD2D9}">
          <dgm14:cNvPr xmlns:dgm14="http://schemas.microsoft.com/office/drawing/2010/diagram" id="0" name="" descr="Safety and health-related policies and procedures&#10;Training and education&#10;Fire apparatus, equipment, and driver/operators&#10;Protective clothing and equipment&#10;Emergency operations&#10;Facility safety&#10;Medical and physical requirements&#10;Firefighter wellness programs&#10;Member assistance programs&#10;Infection and exposure control programs&#10;"/>
        </a:ext>
      </dgm:extLst>
    </dgm:pt>
    <dgm:pt modelId="{9DA17AD8-A88D-4A42-B555-147F41489ED8}" type="parTrans" cxnId="{7A8A3F96-E89F-4632-B957-7B157F07231E}">
      <dgm:prSet/>
      <dgm:spPr/>
      <dgm:t>
        <a:bodyPr/>
        <a:lstStyle/>
        <a:p>
          <a:endParaRPr lang="en-US"/>
        </a:p>
      </dgm:t>
    </dgm:pt>
    <dgm:pt modelId="{80386344-3719-4D75-AFDF-DD72453A2794}" type="sibTrans" cxnId="{7A8A3F96-E89F-4632-B957-7B157F07231E}">
      <dgm:prSet/>
      <dgm:spPr/>
      <dgm:t>
        <a:bodyPr/>
        <a:lstStyle/>
        <a:p>
          <a:endParaRPr lang="en-US"/>
        </a:p>
      </dgm:t>
    </dgm:pt>
    <dgm:pt modelId="{E4329BBC-78DC-4E57-A66C-B2E620153594}">
      <dgm:prSet/>
      <dgm:spPr/>
      <dgm:t>
        <a:bodyPr/>
        <a:lstStyle/>
        <a:p>
          <a:pPr rtl="0"/>
          <a:r>
            <a:rPr lang="en-US" dirty="0" smtClean="0"/>
            <a:t>Facility safety</a:t>
          </a:r>
          <a:endParaRPr lang="en-US" dirty="0"/>
        </a:p>
      </dgm:t>
      <dgm:extLst>
        <a:ext uri="{E40237B7-FDA0-4F09-8148-C483321AD2D9}">
          <dgm14:cNvPr xmlns:dgm14="http://schemas.microsoft.com/office/drawing/2010/diagram" id="0" name="" descr="Safety and health-related policies and procedures&#10;Training and education&#10;Fire apparatus, equipment, and driver/operators&#10;Protective clothing and equipment&#10;Emergency operations&#10;Facility safety&#10;Medical and physical requirements&#10;Firefighter wellness programs&#10;Member assistance programs&#10;Infection and exposure control programs&#10;"/>
        </a:ext>
      </dgm:extLst>
    </dgm:pt>
    <dgm:pt modelId="{E01EC3A6-A6BF-4A21-8187-B2BEE0C96CD8}" type="parTrans" cxnId="{B3D3C43C-4A8C-47F4-A3F2-84450D6A42F2}">
      <dgm:prSet/>
      <dgm:spPr/>
      <dgm:t>
        <a:bodyPr/>
        <a:lstStyle/>
        <a:p>
          <a:endParaRPr lang="en-US"/>
        </a:p>
      </dgm:t>
    </dgm:pt>
    <dgm:pt modelId="{7F3753C1-DA98-4E1C-9218-B048ADEDEFAD}" type="sibTrans" cxnId="{B3D3C43C-4A8C-47F4-A3F2-84450D6A42F2}">
      <dgm:prSet/>
      <dgm:spPr/>
      <dgm:t>
        <a:bodyPr/>
        <a:lstStyle/>
        <a:p>
          <a:endParaRPr lang="en-US"/>
        </a:p>
      </dgm:t>
    </dgm:pt>
    <dgm:pt modelId="{FF88B6A1-D0AE-401D-84C7-B02E01C95DEF}">
      <dgm:prSet/>
      <dgm:spPr/>
      <dgm:t>
        <a:bodyPr/>
        <a:lstStyle/>
        <a:p>
          <a:pPr rtl="0"/>
          <a:r>
            <a:rPr lang="en-US" dirty="0" smtClean="0"/>
            <a:t>Medical and physical requirements</a:t>
          </a:r>
          <a:endParaRPr lang="en-US" dirty="0"/>
        </a:p>
      </dgm:t>
      <dgm:extLst>
        <a:ext uri="{E40237B7-FDA0-4F09-8148-C483321AD2D9}">
          <dgm14:cNvPr xmlns:dgm14="http://schemas.microsoft.com/office/drawing/2010/diagram" id="0" name="" descr="Safety and health-related policies and procedures&#10;Training and education&#10;Fire apparatus, equipment, and driver/operators&#10;Protective clothing and equipment&#10;Emergency operations&#10;Facility safety&#10;Medical and physical requirements&#10;Firefighter wellness programs&#10;Member assistance programs&#10;Infection and exposure control programs&#10;"/>
        </a:ext>
      </dgm:extLst>
    </dgm:pt>
    <dgm:pt modelId="{CA5C3689-E1E8-4FC6-B836-DAC8181D4492}" type="parTrans" cxnId="{2D7A53F7-0F0D-4A55-ACFF-AFAC2757130C}">
      <dgm:prSet/>
      <dgm:spPr/>
      <dgm:t>
        <a:bodyPr/>
        <a:lstStyle/>
        <a:p>
          <a:endParaRPr lang="en-US"/>
        </a:p>
      </dgm:t>
    </dgm:pt>
    <dgm:pt modelId="{8EB18EE7-1FB0-4D27-81C5-B12E249784EF}" type="sibTrans" cxnId="{2D7A53F7-0F0D-4A55-ACFF-AFAC2757130C}">
      <dgm:prSet/>
      <dgm:spPr/>
      <dgm:t>
        <a:bodyPr/>
        <a:lstStyle/>
        <a:p>
          <a:endParaRPr lang="en-US"/>
        </a:p>
      </dgm:t>
    </dgm:pt>
    <dgm:pt modelId="{36394562-838D-49C2-9BA5-6167707F3DA3}">
      <dgm:prSet/>
      <dgm:spPr/>
      <dgm:t>
        <a:bodyPr/>
        <a:lstStyle/>
        <a:p>
          <a:r>
            <a:rPr lang="en-US" dirty="0" smtClean="0"/>
            <a:t>Firefighter wellness programs</a:t>
          </a:r>
          <a:endParaRPr lang="en-US" dirty="0"/>
        </a:p>
      </dgm:t>
      <dgm:extLst>
        <a:ext uri="{E40237B7-FDA0-4F09-8148-C483321AD2D9}">
          <dgm14:cNvPr xmlns:dgm14="http://schemas.microsoft.com/office/drawing/2010/diagram" id="0" name="" descr="Safety and health-related policies and procedures&#10;Training and education&#10;Fire apparatus, equipment, and driver/operators&#10;Protective clothing and equipment&#10;Emergency operations&#10;Facility safety&#10;Medical and physical requirements&#10;Firefighter wellness programs&#10;Member assistance programs&#10;Infection and exposure control programs&#10;"/>
        </a:ext>
      </dgm:extLst>
    </dgm:pt>
    <dgm:pt modelId="{3BDFD36D-47FD-4944-8893-AE77846A0CBE}" type="parTrans" cxnId="{68F39E91-D670-42DA-81CB-CE6358F2BDED}">
      <dgm:prSet/>
      <dgm:spPr/>
      <dgm:t>
        <a:bodyPr/>
        <a:lstStyle/>
        <a:p>
          <a:endParaRPr lang="en-US"/>
        </a:p>
      </dgm:t>
    </dgm:pt>
    <dgm:pt modelId="{4DCEA8DD-F9FE-48C8-ADE5-75200BE651E0}" type="sibTrans" cxnId="{68F39E91-D670-42DA-81CB-CE6358F2BDED}">
      <dgm:prSet/>
      <dgm:spPr/>
      <dgm:t>
        <a:bodyPr/>
        <a:lstStyle/>
        <a:p>
          <a:endParaRPr lang="en-US"/>
        </a:p>
      </dgm:t>
    </dgm:pt>
    <dgm:pt modelId="{AE1B19B5-85A7-4AF3-AA80-8508B3D86253}">
      <dgm:prSet/>
      <dgm:spPr/>
      <dgm:t>
        <a:bodyPr/>
        <a:lstStyle/>
        <a:p>
          <a:r>
            <a:rPr lang="en-US" dirty="0" smtClean="0"/>
            <a:t>Member assistance programs</a:t>
          </a:r>
          <a:endParaRPr lang="en-US" dirty="0"/>
        </a:p>
      </dgm:t>
      <dgm:extLst>
        <a:ext uri="{E40237B7-FDA0-4F09-8148-C483321AD2D9}">
          <dgm14:cNvPr xmlns:dgm14="http://schemas.microsoft.com/office/drawing/2010/diagram" id="0" name="" descr="Safety and health-related policies and procedures&#10;Training and education&#10;Fire apparatus, equipment, and driver/operators&#10;Protective clothing and equipment&#10;Emergency operations&#10;Facility safety&#10;Medical and physical requirements&#10;Firefighter wellness programs&#10;Member assistance programs&#10;Infection and exposure control programs&#10;"/>
        </a:ext>
      </dgm:extLst>
    </dgm:pt>
    <dgm:pt modelId="{C25F7CBD-0A85-485C-8623-014AE2C7386E}" type="parTrans" cxnId="{05FBAC0C-2C24-40F6-AFBC-53B381B28F8C}">
      <dgm:prSet/>
      <dgm:spPr/>
      <dgm:t>
        <a:bodyPr/>
        <a:lstStyle/>
        <a:p>
          <a:endParaRPr lang="en-US"/>
        </a:p>
      </dgm:t>
    </dgm:pt>
    <dgm:pt modelId="{067DF0CE-600C-4B7C-B5C3-0DE9EFE66F65}" type="sibTrans" cxnId="{05FBAC0C-2C24-40F6-AFBC-53B381B28F8C}">
      <dgm:prSet/>
      <dgm:spPr/>
      <dgm:t>
        <a:bodyPr/>
        <a:lstStyle/>
        <a:p>
          <a:endParaRPr lang="en-US"/>
        </a:p>
      </dgm:t>
    </dgm:pt>
    <dgm:pt modelId="{B0D15D16-8AF3-4F7D-98DD-6F7F1E108943}">
      <dgm:prSet/>
      <dgm:spPr/>
      <dgm:t>
        <a:bodyPr/>
        <a:lstStyle/>
        <a:p>
          <a:r>
            <a:rPr lang="en-US" dirty="0" smtClean="0"/>
            <a:t>Infection and exposure control programs</a:t>
          </a:r>
          <a:endParaRPr lang="en-US" dirty="0"/>
        </a:p>
      </dgm:t>
      <dgm:extLst>
        <a:ext uri="{E40237B7-FDA0-4F09-8148-C483321AD2D9}">
          <dgm14:cNvPr xmlns:dgm14="http://schemas.microsoft.com/office/drawing/2010/diagram" id="0" name="" descr="Safety and health-related policies and procedures&#10;Training and education&#10;Fire apparatus, equipment, and driver/operators&#10;Protective clothing and equipment&#10;Emergency operations&#10;Facility safety&#10;Medical and physical requirements&#10;Firefighter wellness programs&#10;Member assistance programs&#10;Infection and exposure control programs&#10;"/>
        </a:ext>
      </dgm:extLst>
    </dgm:pt>
    <dgm:pt modelId="{D7118FA7-4CEE-42C3-8068-251FAAB1027C}" type="parTrans" cxnId="{58C6030E-9493-44DA-9CEB-6D843C68AF1B}">
      <dgm:prSet/>
      <dgm:spPr/>
      <dgm:t>
        <a:bodyPr/>
        <a:lstStyle/>
        <a:p>
          <a:endParaRPr lang="en-US"/>
        </a:p>
      </dgm:t>
    </dgm:pt>
    <dgm:pt modelId="{200FCBD0-B2C9-43CC-9C27-9141168806C3}" type="sibTrans" cxnId="{58C6030E-9493-44DA-9CEB-6D843C68AF1B}">
      <dgm:prSet/>
      <dgm:spPr/>
      <dgm:t>
        <a:bodyPr/>
        <a:lstStyle/>
        <a:p>
          <a:endParaRPr lang="en-US"/>
        </a:p>
      </dgm:t>
    </dgm:pt>
    <dgm:pt modelId="{AC87042F-D1E3-4200-81BC-8867DDF7C52E}" type="pres">
      <dgm:prSet presAssocID="{0AD0F00C-5B69-4AB9-AD4E-D8571E8FA1FE}" presName="diagram" presStyleCnt="0">
        <dgm:presLayoutVars>
          <dgm:dir/>
          <dgm:resizeHandles val="exact"/>
        </dgm:presLayoutVars>
      </dgm:prSet>
      <dgm:spPr/>
      <dgm:t>
        <a:bodyPr/>
        <a:lstStyle/>
        <a:p>
          <a:endParaRPr lang="en-US"/>
        </a:p>
      </dgm:t>
    </dgm:pt>
    <dgm:pt modelId="{EAFA545D-85A6-4309-9ABC-FDD7E9121066}" type="pres">
      <dgm:prSet presAssocID="{027FEA1C-8413-46A4-B916-0B7030AE002D}" presName="node" presStyleLbl="node1" presStyleIdx="0" presStyleCnt="10">
        <dgm:presLayoutVars>
          <dgm:bulletEnabled val="1"/>
        </dgm:presLayoutVars>
      </dgm:prSet>
      <dgm:spPr/>
      <dgm:t>
        <a:bodyPr/>
        <a:lstStyle/>
        <a:p>
          <a:endParaRPr lang="en-US"/>
        </a:p>
      </dgm:t>
    </dgm:pt>
    <dgm:pt modelId="{3C3F0242-5CF1-4EB7-829A-BC09920B1342}" type="pres">
      <dgm:prSet presAssocID="{8BB16603-3313-41BF-A9F9-7E43CBF0D2ED}" presName="sibTrans" presStyleCnt="0"/>
      <dgm:spPr/>
    </dgm:pt>
    <dgm:pt modelId="{EC143DB8-8CEA-4EB5-A007-17C91F808C89}" type="pres">
      <dgm:prSet presAssocID="{4F8718F5-341D-4FDC-AC2C-4FF945C0EA40}" presName="node" presStyleLbl="node1" presStyleIdx="1" presStyleCnt="10">
        <dgm:presLayoutVars>
          <dgm:bulletEnabled val="1"/>
        </dgm:presLayoutVars>
      </dgm:prSet>
      <dgm:spPr/>
      <dgm:t>
        <a:bodyPr/>
        <a:lstStyle/>
        <a:p>
          <a:endParaRPr lang="en-US"/>
        </a:p>
      </dgm:t>
    </dgm:pt>
    <dgm:pt modelId="{DC6860E1-810B-4F32-A5DB-551991939A5E}" type="pres">
      <dgm:prSet presAssocID="{C7ABEE00-1F72-4177-AA55-9E59CC2A2F99}" presName="sibTrans" presStyleCnt="0"/>
      <dgm:spPr/>
    </dgm:pt>
    <dgm:pt modelId="{E4493592-6592-4EDC-9489-8A3630CA5F7F}" type="pres">
      <dgm:prSet presAssocID="{5F4788EB-3E1B-461C-B8D5-063BB975A0D8}" presName="node" presStyleLbl="node1" presStyleIdx="2" presStyleCnt="10">
        <dgm:presLayoutVars>
          <dgm:bulletEnabled val="1"/>
        </dgm:presLayoutVars>
      </dgm:prSet>
      <dgm:spPr/>
      <dgm:t>
        <a:bodyPr/>
        <a:lstStyle/>
        <a:p>
          <a:endParaRPr lang="en-US"/>
        </a:p>
      </dgm:t>
    </dgm:pt>
    <dgm:pt modelId="{40033A96-3197-4F45-AF92-F0B4E23DC99A}" type="pres">
      <dgm:prSet presAssocID="{C3030A4C-EE46-43A1-8F79-CCADFD3F4249}" presName="sibTrans" presStyleCnt="0"/>
      <dgm:spPr/>
    </dgm:pt>
    <dgm:pt modelId="{43B8CFD8-C0B1-4D57-8BC9-BE258CA8E82D}" type="pres">
      <dgm:prSet presAssocID="{ACF26DE4-43D4-4690-830A-997D9735DF0F}" presName="node" presStyleLbl="node1" presStyleIdx="3" presStyleCnt="10">
        <dgm:presLayoutVars>
          <dgm:bulletEnabled val="1"/>
        </dgm:presLayoutVars>
      </dgm:prSet>
      <dgm:spPr/>
      <dgm:t>
        <a:bodyPr/>
        <a:lstStyle/>
        <a:p>
          <a:endParaRPr lang="en-US"/>
        </a:p>
      </dgm:t>
    </dgm:pt>
    <dgm:pt modelId="{4344BE89-E73C-42C3-B559-57F8F0A2DD6A}" type="pres">
      <dgm:prSet presAssocID="{1E5B982B-A425-4508-B577-5714DDD32BFF}" presName="sibTrans" presStyleCnt="0"/>
      <dgm:spPr/>
    </dgm:pt>
    <dgm:pt modelId="{FD5D42C5-7197-4C06-8692-9BA6B6B361BC}" type="pres">
      <dgm:prSet presAssocID="{18887865-8243-4F88-BD42-C9EA08DC6348}" presName="node" presStyleLbl="node1" presStyleIdx="4" presStyleCnt="10">
        <dgm:presLayoutVars>
          <dgm:bulletEnabled val="1"/>
        </dgm:presLayoutVars>
      </dgm:prSet>
      <dgm:spPr/>
      <dgm:t>
        <a:bodyPr/>
        <a:lstStyle/>
        <a:p>
          <a:endParaRPr lang="en-US"/>
        </a:p>
      </dgm:t>
    </dgm:pt>
    <dgm:pt modelId="{B44BB90C-27D9-45A8-82DC-7605F781050F}" type="pres">
      <dgm:prSet presAssocID="{80386344-3719-4D75-AFDF-DD72453A2794}" presName="sibTrans" presStyleCnt="0"/>
      <dgm:spPr/>
    </dgm:pt>
    <dgm:pt modelId="{811C771F-044C-425A-990F-64A06ECA0DBE}" type="pres">
      <dgm:prSet presAssocID="{E4329BBC-78DC-4E57-A66C-B2E620153594}" presName="node" presStyleLbl="node1" presStyleIdx="5" presStyleCnt="10">
        <dgm:presLayoutVars>
          <dgm:bulletEnabled val="1"/>
        </dgm:presLayoutVars>
      </dgm:prSet>
      <dgm:spPr/>
      <dgm:t>
        <a:bodyPr/>
        <a:lstStyle/>
        <a:p>
          <a:endParaRPr lang="en-US"/>
        </a:p>
      </dgm:t>
    </dgm:pt>
    <dgm:pt modelId="{EB20EF18-4E34-4B20-B2F1-553DE67F2023}" type="pres">
      <dgm:prSet presAssocID="{7F3753C1-DA98-4E1C-9218-B048ADEDEFAD}" presName="sibTrans" presStyleCnt="0"/>
      <dgm:spPr/>
    </dgm:pt>
    <dgm:pt modelId="{DBF09909-B889-4000-BE14-937CECA1AF80}" type="pres">
      <dgm:prSet presAssocID="{FF88B6A1-D0AE-401D-84C7-B02E01C95DEF}" presName="node" presStyleLbl="node1" presStyleIdx="6" presStyleCnt="10">
        <dgm:presLayoutVars>
          <dgm:bulletEnabled val="1"/>
        </dgm:presLayoutVars>
      </dgm:prSet>
      <dgm:spPr/>
      <dgm:t>
        <a:bodyPr/>
        <a:lstStyle/>
        <a:p>
          <a:endParaRPr lang="en-US"/>
        </a:p>
      </dgm:t>
    </dgm:pt>
    <dgm:pt modelId="{5B6873B7-3676-4AD9-B29B-064DA1CD94A9}" type="pres">
      <dgm:prSet presAssocID="{8EB18EE7-1FB0-4D27-81C5-B12E249784EF}" presName="sibTrans" presStyleCnt="0"/>
      <dgm:spPr/>
    </dgm:pt>
    <dgm:pt modelId="{C93E1EAA-ACC6-4F14-8237-79AD40EAF26F}" type="pres">
      <dgm:prSet presAssocID="{36394562-838D-49C2-9BA5-6167707F3DA3}" presName="node" presStyleLbl="node1" presStyleIdx="7" presStyleCnt="10">
        <dgm:presLayoutVars>
          <dgm:bulletEnabled val="1"/>
        </dgm:presLayoutVars>
      </dgm:prSet>
      <dgm:spPr/>
      <dgm:t>
        <a:bodyPr/>
        <a:lstStyle/>
        <a:p>
          <a:endParaRPr lang="en-US"/>
        </a:p>
      </dgm:t>
    </dgm:pt>
    <dgm:pt modelId="{02813672-18F8-4904-8354-97835E3D6E02}" type="pres">
      <dgm:prSet presAssocID="{4DCEA8DD-F9FE-48C8-ADE5-75200BE651E0}" presName="sibTrans" presStyleCnt="0"/>
      <dgm:spPr/>
    </dgm:pt>
    <dgm:pt modelId="{7FF448AA-AC1C-4333-AE59-67A4184D0E20}" type="pres">
      <dgm:prSet presAssocID="{AE1B19B5-85A7-4AF3-AA80-8508B3D86253}" presName="node" presStyleLbl="node1" presStyleIdx="8" presStyleCnt="10">
        <dgm:presLayoutVars>
          <dgm:bulletEnabled val="1"/>
        </dgm:presLayoutVars>
      </dgm:prSet>
      <dgm:spPr/>
      <dgm:t>
        <a:bodyPr/>
        <a:lstStyle/>
        <a:p>
          <a:endParaRPr lang="en-US"/>
        </a:p>
      </dgm:t>
    </dgm:pt>
    <dgm:pt modelId="{37B29DAF-0535-4364-B5EE-3D9C37847BC2}" type="pres">
      <dgm:prSet presAssocID="{067DF0CE-600C-4B7C-B5C3-0DE9EFE66F65}" presName="sibTrans" presStyleCnt="0"/>
      <dgm:spPr/>
    </dgm:pt>
    <dgm:pt modelId="{BE869554-D1E6-47E3-B9F8-78D174D8910B}" type="pres">
      <dgm:prSet presAssocID="{B0D15D16-8AF3-4F7D-98DD-6F7F1E108943}" presName="node" presStyleLbl="node1" presStyleIdx="9" presStyleCnt="10">
        <dgm:presLayoutVars>
          <dgm:bulletEnabled val="1"/>
        </dgm:presLayoutVars>
      </dgm:prSet>
      <dgm:spPr/>
      <dgm:t>
        <a:bodyPr/>
        <a:lstStyle/>
        <a:p>
          <a:endParaRPr lang="en-US"/>
        </a:p>
      </dgm:t>
    </dgm:pt>
  </dgm:ptLst>
  <dgm:cxnLst>
    <dgm:cxn modelId="{5262B08F-99CF-4D73-8F95-4C33263D5475}" srcId="{0AD0F00C-5B69-4AB9-AD4E-D8571E8FA1FE}" destId="{4F8718F5-341D-4FDC-AC2C-4FF945C0EA40}" srcOrd="1" destOrd="0" parTransId="{7F136FB0-88B8-4742-AA91-4E388FC5CAE5}" sibTransId="{C7ABEE00-1F72-4177-AA55-9E59CC2A2F99}"/>
    <dgm:cxn modelId="{9A7A48F8-8FE4-4D2F-9507-50C18D2A8738}" type="presOf" srcId="{4F8718F5-341D-4FDC-AC2C-4FF945C0EA40}" destId="{EC143DB8-8CEA-4EB5-A007-17C91F808C89}" srcOrd="0" destOrd="0" presId="urn:microsoft.com/office/officeart/2005/8/layout/default"/>
    <dgm:cxn modelId="{697E0891-97F6-4972-8FCB-BA82E123B2C6}" type="presOf" srcId="{FF88B6A1-D0AE-401D-84C7-B02E01C95DEF}" destId="{DBF09909-B889-4000-BE14-937CECA1AF80}" srcOrd="0" destOrd="0" presId="urn:microsoft.com/office/officeart/2005/8/layout/default"/>
    <dgm:cxn modelId="{58C6030E-9493-44DA-9CEB-6D843C68AF1B}" srcId="{0AD0F00C-5B69-4AB9-AD4E-D8571E8FA1FE}" destId="{B0D15D16-8AF3-4F7D-98DD-6F7F1E108943}" srcOrd="9" destOrd="0" parTransId="{D7118FA7-4CEE-42C3-8068-251FAAB1027C}" sibTransId="{200FCBD0-B2C9-43CC-9C27-9141168806C3}"/>
    <dgm:cxn modelId="{68F39E91-D670-42DA-81CB-CE6358F2BDED}" srcId="{0AD0F00C-5B69-4AB9-AD4E-D8571E8FA1FE}" destId="{36394562-838D-49C2-9BA5-6167707F3DA3}" srcOrd="7" destOrd="0" parTransId="{3BDFD36D-47FD-4944-8893-AE77846A0CBE}" sibTransId="{4DCEA8DD-F9FE-48C8-ADE5-75200BE651E0}"/>
    <dgm:cxn modelId="{AD8E23FE-0207-4249-8ECD-CF84B400F37D}" type="presOf" srcId="{AE1B19B5-85A7-4AF3-AA80-8508B3D86253}" destId="{7FF448AA-AC1C-4333-AE59-67A4184D0E20}" srcOrd="0" destOrd="0" presId="urn:microsoft.com/office/officeart/2005/8/layout/default"/>
    <dgm:cxn modelId="{03E9B674-2CC5-4027-9BD2-78DAC5D05FFE}" type="presOf" srcId="{ACF26DE4-43D4-4690-830A-997D9735DF0F}" destId="{43B8CFD8-C0B1-4D57-8BC9-BE258CA8E82D}" srcOrd="0" destOrd="0" presId="urn:microsoft.com/office/officeart/2005/8/layout/default"/>
    <dgm:cxn modelId="{BC17FB53-3798-46D5-8D47-9783E49D3396}" type="presOf" srcId="{36394562-838D-49C2-9BA5-6167707F3DA3}" destId="{C93E1EAA-ACC6-4F14-8237-79AD40EAF26F}" srcOrd="0" destOrd="0" presId="urn:microsoft.com/office/officeart/2005/8/layout/default"/>
    <dgm:cxn modelId="{F9D6D372-A2A3-470B-AD3B-F582833EF6C6}" srcId="{0AD0F00C-5B69-4AB9-AD4E-D8571E8FA1FE}" destId="{5F4788EB-3E1B-461C-B8D5-063BB975A0D8}" srcOrd="2" destOrd="0" parTransId="{721DE13C-B805-4B67-BFBF-B21226B07D3F}" sibTransId="{C3030A4C-EE46-43A1-8F79-CCADFD3F4249}"/>
    <dgm:cxn modelId="{52E99C37-DC33-48DE-896C-9BC9B2064CAC}" type="presOf" srcId="{B0D15D16-8AF3-4F7D-98DD-6F7F1E108943}" destId="{BE869554-D1E6-47E3-B9F8-78D174D8910B}" srcOrd="0" destOrd="0" presId="urn:microsoft.com/office/officeart/2005/8/layout/default"/>
    <dgm:cxn modelId="{1FBE21DD-7AF4-402A-B8B5-6EA02DA47BF8}" type="presOf" srcId="{E4329BBC-78DC-4E57-A66C-B2E620153594}" destId="{811C771F-044C-425A-990F-64A06ECA0DBE}" srcOrd="0" destOrd="0" presId="urn:microsoft.com/office/officeart/2005/8/layout/default"/>
    <dgm:cxn modelId="{51E6C05D-91EA-4AE2-BA97-4CB6DC795FC8}" srcId="{0AD0F00C-5B69-4AB9-AD4E-D8571E8FA1FE}" destId="{027FEA1C-8413-46A4-B916-0B7030AE002D}" srcOrd="0" destOrd="0" parTransId="{1B206C21-36DE-4B1B-94CF-28A8C8F37D91}" sibTransId="{8BB16603-3313-41BF-A9F9-7E43CBF0D2ED}"/>
    <dgm:cxn modelId="{B3D3C43C-4A8C-47F4-A3F2-84450D6A42F2}" srcId="{0AD0F00C-5B69-4AB9-AD4E-D8571E8FA1FE}" destId="{E4329BBC-78DC-4E57-A66C-B2E620153594}" srcOrd="5" destOrd="0" parTransId="{E01EC3A6-A6BF-4A21-8187-B2BEE0C96CD8}" sibTransId="{7F3753C1-DA98-4E1C-9218-B048ADEDEFAD}"/>
    <dgm:cxn modelId="{6CA99A5C-3F42-4D67-8441-F752257382AF}" type="presOf" srcId="{18887865-8243-4F88-BD42-C9EA08DC6348}" destId="{FD5D42C5-7197-4C06-8692-9BA6B6B361BC}" srcOrd="0" destOrd="0" presId="urn:microsoft.com/office/officeart/2005/8/layout/default"/>
    <dgm:cxn modelId="{4B3C39F4-E836-4FAD-82CC-542FCB5A7E81}" type="presOf" srcId="{027FEA1C-8413-46A4-B916-0B7030AE002D}" destId="{EAFA545D-85A6-4309-9ABC-FDD7E9121066}" srcOrd="0" destOrd="0" presId="urn:microsoft.com/office/officeart/2005/8/layout/default"/>
    <dgm:cxn modelId="{7A8A3F96-E89F-4632-B957-7B157F07231E}" srcId="{0AD0F00C-5B69-4AB9-AD4E-D8571E8FA1FE}" destId="{18887865-8243-4F88-BD42-C9EA08DC6348}" srcOrd="4" destOrd="0" parTransId="{9DA17AD8-A88D-4A42-B555-147F41489ED8}" sibTransId="{80386344-3719-4D75-AFDF-DD72453A2794}"/>
    <dgm:cxn modelId="{05FBAC0C-2C24-40F6-AFBC-53B381B28F8C}" srcId="{0AD0F00C-5B69-4AB9-AD4E-D8571E8FA1FE}" destId="{AE1B19B5-85A7-4AF3-AA80-8508B3D86253}" srcOrd="8" destOrd="0" parTransId="{C25F7CBD-0A85-485C-8623-014AE2C7386E}" sibTransId="{067DF0CE-600C-4B7C-B5C3-0DE9EFE66F65}"/>
    <dgm:cxn modelId="{ADD203C2-EDCD-4219-9A71-F36D7A107F1D}" type="presOf" srcId="{0AD0F00C-5B69-4AB9-AD4E-D8571E8FA1FE}" destId="{AC87042F-D1E3-4200-81BC-8867DDF7C52E}" srcOrd="0" destOrd="0" presId="urn:microsoft.com/office/officeart/2005/8/layout/default"/>
    <dgm:cxn modelId="{83F4918B-078E-4D2D-88EC-C58827AFED88}" srcId="{0AD0F00C-5B69-4AB9-AD4E-D8571E8FA1FE}" destId="{ACF26DE4-43D4-4690-830A-997D9735DF0F}" srcOrd="3" destOrd="0" parTransId="{1BB51D66-7FCC-4F07-8099-CF52A1B90E2E}" sibTransId="{1E5B982B-A425-4508-B577-5714DDD32BFF}"/>
    <dgm:cxn modelId="{2D7A53F7-0F0D-4A55-ACFF-AFAC2757130C}" srcId="{0AD0F00C-5B69-4AB9-AD4E-D8571E8FA1FE}" destId="{FF88B6A1-D0AE-401D-84C7-B02E01C95DEF}" srcOrd="6" destOrd="0" parTransId="{CA5C3689-E1E8-4FC6-B836-DAC8181D4492}" sibTransId="{8EB18EE7-1FB0-4D27-81C5-B12E249784EF}"/>
    <dgm:cxn modelId="{6CBDD2B6-47EE-4277-86CC-8F44DCBBDD51}" type="presOf" srcId="{5F4788EB-3E1B-461C-B8D5-063BB975A0D8}" destId="{E4493592-6592-4EDC-9489-8A3630CA5F7F}" srcOrd="0" destOrd="0" presId="urn:microsoft.com/office/officeart/2005/8/layout/default"/>
    <dgm:cxn modelId="{A93B8DD0-8703-438D-82A8-3DBB078614DB}" type="presParOf" srcId="{AC87042F-D1E3-4200-81BC-8867DDF7C52E}" destId="{EAFA545D-85A6-4309-9ABC-FDD7E9121066}" srcOrd="0" destOrd="0" presId="urn:microsoft.com/office/officeart/2005/8/layout/default"/>
    <dgm:cxn modelId="{A48A311A-D47F-4A35-B160-8CBCCB9BAF0A}" type="presParOf" srcId="{AC87042F-D1E3-4200-81BC-8867DDF7C52E}" destId="{3C3F0242-5CF1-4EB7-829A-BC09920B1342}" srcOrd="1" destOrd="0" presId="urn:microsoft.com/office/officeart/2005/8/layout/default"/>
    <dgm:cxn modelId="{75539D56-644F-4C48-ADCA-59B6EED313C0}" type="presParOf" srcId="{AC87042F-D1E3-4200-81BC-8867DDF7C52E}" destId="{EC143DB8-8CEA-4EB5-A007-17C91F808C89}" srcOrd="2" destOrd="0" presId="urn:microsoft.com/office/officeart/2005/8/layout/default"/>
    <dgm:cxn modelId="{429EEE51-4DFD-454C-9F50-3BC9EA6F9110}" type="presParOf" srcId="{AC87042F-D1E3-4200-81BC-8867DDF7C52E}" destId="{DC6860E1-810B-4F32-A5DB-551991939A5E}" srcOrd="3" destOrd="0" presId="urn:microsoft.com/office/officeart/2005/8/layout/default"/>
    <dgm:cxn modelId="{EC295EEA-DFE9-49B9-801F-D41EE3296291}" type="presParOf" srcId="{AC87042F-D1E3-4200-81BC-8867DDF7C52E}" destId="{E4493592-6592-4EDC-9489-8A3630CA5F7F}" srcOrd="4" destOrd="0" presId="urn:microsoft.com/office/officeart/2005/8/layout/default"/>
    <dgm:cxn modelId="{6545910B-7E5F-4708-B408-435DBCAF2F1E}" type="presParOf" srcId="{AC87042F-D1E3-4200-81BC-8867DDF7C52E}" destId="{40033A96-3197-4F45-AF92-F0B4E23DC99A}" srcOrd="5" destOrd="0" presId="urn:microsoft.com/office/officeart/2005/8/layout/default"/>
    <dgm:cxn modelId="{2294A26E-49F6-4FD9-892C-3ED5CAA86F06}" type="presParOf" srcId="{AC87042F-D1E3-4200-81BC-8867DDF7C52E}" destId="{43B8CFD8-C0B1-4D57-8BC9-BE258CA8E82D}" srcOrd="6" destOrd="0" presId="urn:microsoft.com/office/officeart/2005/8/layout/default"/>
    <dgm:cxn modelId="{F2EE7EB4-42DB-40CA-8591-42BA60CA7502}" type="presParOf" srcId="{AC87042F-D1E3-4200-81BC-8867DDF7C52E}" destId="{4344BE89-E73C-42C3-B559-57F8F0A2DD6A}" srcOrd="7" destOrd="0" presId="urn:microsoft.com/office/officeart/2005/8/layout/default"/>
    <dgm:cxn modelId="{9DA7F0C9-12F6-49E4-9CA8-463EDE3E24C6}" type="presParOf" srcId="{AC87042F-D1E3-4200-81BC-8867DDF7C52E}" destId="{FD5D42C5-7197-4C06-8692-9BA6B6B361BC}" srcOrd="8" destOrd="0" presId="urn:microsoft.com/office/officeart/2005/8/layout/default"/>
    <dgm:cxn modelId="{C8EEFFE5-7AA2-4A2D-8D33-EFCF7235E802}" type="presParOf" srcId="{AC87042F-D1E3-4200-81BC-8867DDF7C52E}" destId="{B44BB90C-27D9-45A8-82DC-7605F781050F}" srcOrd="9" destOrd="0" presId="urn:microsoft.com/office/officeart/2005/8/layout/default"/>
    <dgm:cxn modelId="{C139F0D9-D28A-435D-A671-5505FDD967C5}" type="presParOf" srcId="{AC87042F-D1E3-4200-81BC-8867DDF7C52E}" destId="{811C771F-044C-425A-990F-64A06ECA0DBE}" srcOrd="10" destOrd="0" presId="urn:microsoft.com/office/officeart/2005/8/layout/default"/>
    <dgm:cxn modelId="{4D528EF1-5070-4B28-A657-62A8CE03D8C9}" type="presParOf" srcId="{AC87042F-D1E3-4200-81BC-8867DDF7C52E}" destId="{EB20EF18-4E34-4B20-B2F1-553DE67F2023}" srcOrd="11" destOrd="0" presId="urn:microsoft.com/office/officeart/2005/8/layout/default"/>
    <dgm:cxn modelId="{6EEB149B-6F90-48DA-BD33-99EACA2FD282}" type="presParOf" srcId="{AC87042F-D1E3-4200-81BC-8867DDF7C52E}" destId="{DBF09909-B889-4000-BE14-937CECA1AF80}" srcOrd="12" destOrd="0" presId="urn:microsoft.com/office/officeart/2005/8/layout/default"/>
    <dgm:cxn modelId="{F3E366F6-B249-440A-A4B9-BBFDCAFA7578}" type="presParOf" srcId="{AC87042F-D1E3-4200-81BC-8867DDF7C52E}" destId="{5B6873B7-3676-4AD9-B29B-064DA1CD94A9}" srcOrd="13" destOrd="0" presId="urn:microsoft.com/office/officeart/2005/8/layout/default"/>
    <dgm:cxn modelId="{AB86B8FD-2884-4D51-84EF-6EE0F8811AA3}" type="presParOf" srcId="{AC87042F-D1E3-4200-81BC-8867DDF7C52E}" destId="{C93E1EAA-ACC6-4F14-8237-79AD40EAF26F}" srcOrd="14" destOrd="0" presId="urn:microsoft.com/office/officeart/2005/8/layout/default"/>
    <dgm:cxn modelId="{B13E1FA2-6A80-401E-BAD4-7F3524A23B6D}" type="presParOf" srcId="{AC87042F-D1E3-4200-81BC-8867DDF7C52E}" destId="{02813672-18F8-4904-8354-97835E3D6E02}" srcOrd="15" destOrd="0" presId="urn:microsoft.com/office/officeart/2005/8/layout/default"/>
    <dgm:cxn modelId="{C33C8F7F-8ED2-4F79-AFAD-36A4715BAFCB}" type="presParOf" srcId="{AC87042F-D1E3-4200-81BC-8867DDF7C52E}" destId="{7FF448AA-AC1C-4333-AE59-67A4184D0E20}" srcOrd="16" destOrd="0" presId="urn:microsoft.com/office/officeart/2005/8/layout/default"/>
    <dgm:cxn modelId="{3DE84A76-EF19-43CB-810B-23053B516718}" type="presParOf" srcId="{AC87042F-D1E3-4200-81BC-8867DDF7C52E}" destId="{37B29DAF-0535-4364-B5EE-3D9C37847BC2}" srcOrd="17" destOrd="0" presId="urn:microsoft.com/office/officeart/2005/8/layout/default"/>
    <dgm:cxn modelId="{413E28DE-EC33-4B7C-9CC6-8BA89FA75617}" type="presParOf" srcId="{AC87042F-D1E3-4200-81BC-8867DDF7C52E}" destId="{BE869554-D1E6-47E3-B9F8-78D174D8910B}"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F97056-5018-48EB-82E9-3FF642EE50FA}"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C40144A0-C3D2-43FE-B408-E4EED5B06845}">
      <dgm:prSet phldrT="[Text]"/>
      <dgm:spPr/>
      <dgm:t>
        <a:bodyPr/>
        <a:lstStyle/>
        <a:p>
          <a:r>
            <a:rPr lang="en-US" dirty="0" smtClean="0"/>
            <a:t>Part of department’s rules and regulations</a:t>
          </a:r>
          <a:endParaRPr lang="en-US" dirty="0"/>
        </a:p>
      </dgm:t>
      <dgm:extLst>
        <a:ext uri="{E40237B7-FDA0-4F09-8148-C483321AD2D9}">
          <dgm14:cNvPr xmlns:dgm14="http://schemas.microsoft.com/office/drawing/2010/diagram" id="0" name="" descr="Part of department’s rules and regulations&#10;Should be posted in every facility and made available to personnel and the community&#10;"/>
        </a:ext>
      </dgm:extLst>
    </dgm:pt>
    <dgm:pt modelId="{5C6385B4-557C-42AC-B85F-FD1A4D0B4092}" type="parTrans" cxnId="{C4E55156-CBF1-4306-8353-EFFF15D5976A}">
      <dgm:prSet/>
      <dgm:spPr/>
      <dgm:t>
        <a:bodyPr/>
        <a:lstStyle/>
        <a:p>
          <a:endParaRPr lang="en-US"/>
        </a:p>
      </dgm:t>
    </dgm:pt>
    <dgm:pt modelId="{319386EC-F48E-421D-BF7B-D0861FE4FCDB}" type="sibTrans" cxnId="{C4E55156-CBF1-4306-8353-EFFF15D5976A}">
      <dgm:prSet/>
      <dgm:spPr/>
      <dgm:t>
        <a:bodyPr/>
        <a:lstStyle/>
        <a:p>
          <a:endParaRPr lang="en-US"/>
        </a:p>
      </dgm:t>
    </dgm:pt>
    <dgm:pt modelId="{DCD2D509-D285-4C97-B2EA-E91496EE8D75}">
      <dgm:prSet phldrT="[Text]"/>
      <dgm:spPr/>
      <dgm:t>
        <a:bodyPr/>
        <a:lstStyle/>
        <a:p>
          <a:r>
            <a:rPr lang="en-US" dirty="0" smtClean="0"/>
            <a:t>Should be posted in every facility and made available to personnel and the community</a:t>
          </a:r>
          <a:endParaRPr lang="en-US" dirty="0"/>
        </a:p>
      </dgm:t>
      <dgm:extLst>
        <a:ext uri="{E40237B7-FDA0-4F09-8148-C483321AD2D9}">
          <dgm14:cNvPr xmlns:dgm14="http://schemas.microsoft.com/office/drawing/2010/diagram" id="0" name="" descr="Part of department’s rules and regulations&#10;Should be posted in every facility and made available to personnel and the community&#10;"/>
        </a:ext>
      </dgm:extLst>
    </dgm:pt>
    <dgm:pt modelId="{25A744E6-57F4-4258-9A37-DB0B13156316}" type="parTrans" cxnId="{B1A3AE40-AD87-4260-BD0B-C93A8AF38449}">
      <dgm:prSet/>
      <dgm:spPr/>
      <dgm:t>
        <a:bodyPr/>
        <a:lstStyle/>
        <a:p>
          <a:endParaRPr lang="en-US"/>
        </a:p>
      </dgm:t>
    </dgm:pt>
    <dgm:pt modelId="{2625B912-1CB0-4D1A-8354-70299B4D1293}" type="sibTrans" cxnId="{B1A3AE40-AD87-4260-BD0B-C93A8AF38449}">
      <dgm:prSet/>
      <dgm:spPr/>
      <dgm:t>
        <a:bodyPr/>
        <a:lstStyle/>
        <a:p>
          <a:endParaRPr lang="en-US"/>
        </a:p>
      </dgm:t>
    </dgm:pt>
    <dgm:pt modelId="{D0B799E7-34AF-431D-B00F-E0F40CE1FDFE}" type="pres">
      <dgm:prSet presAssocID="{C1F97056-5018-48EB-82E9-3FF642EE50FA}" presName="linear" presStyleCnt="0">
        <dgm:presLayoutVars>
          <dgm:animLvl val="lvl"/>
          <dgm:resizeHandles val="exact"/>
        </dgm:presLayoutVars>
      </dgm:prSet>
      <dgm:spPr/>
      <dgm:t>
        <a:bodyPr/>
        <a:lstStyle/>
        <a:p>
          <a:endParaRPr lang="en-US"/>
        </a:p>
      </dgm:t>
    </dgm:pt>
    <dgm:pt modelId="{34230FC9-C346-4CF0-9923-580AD56D1612}" type="pres">
      <dgm:prSet presAssocID="{C40144A0-C3D2-43FE-B408-E4EED5B06845}" presName="parentText" presStyleLbl="node1" presStyleIdx="0" presStyleCnt="2">
        <dgm:presLayoutVars>
          <dgm:chMax val="0"/>
          <dgm:bulletEnabled val="1"/>
        </dgm:presLayoutVars>
      </dgm:prSet>
      <dgm:spPr/>
      <dgm:t>
        <a:bodyPr/>
        <a:lstStyle/>
        <a:p>
          <a:endParaRPr lang="en-US"/>
        </a:p>
      </dgm:t>
    </dgm:pt>
    <dgm:pt modelId="{8AEDDC3E-4B46-41FF-A27B-B55DE3E5E91A}" type="pres">
      <dgm:prSet presAssocID="{319386EC-F48E-421D-BF7B-D0861FE4FCDB}" presName="spacer" presStyleCnt="0"/>
      <dgm:spPr/>
    </dgm:pt>
    <dgm:pt modelId="{B318B696-7F11-458F-8075-C2C3A768D57D}" type="pres">
      <dgm:prSet presAssocID="{DCD2D509-D285-4C97-B2EA-E91496EE8D75}" presName="parentText" presStyleLbl="node1" presStyleIdx="1" presStyleCnt="2">
        <dgm:presLayoutVars>
          <dgm:chMax val="0"/>
          <dgm:bulletEnabled val="1"/>
        </dgm:presLayoutVars>
      </dgm:prSet>
      <dgm:spPr/>
      <dgm:t>
        <a:bodyPr/>
        <a:lstStyle/>
        <a:p>
          <a:endParaRPr lang="en-US"/>
        </a:p>
      </dgm:t>
    </dgm:pt>
  </dgm:ptLst>
  <dgm:cxnLst>
    <dgm:cxn modelId="{C4E55156-CBF1-4306-8353-EFFF15D5976A}" srcId="{C1F97056-5018-48EB-82E9-3FF642EE50FA}" destId="{C40144A0-C3D2-43FE-B408-E4EED5B06845}" srcOrd="0" destOrd="0" parTransId="{5C6385B4-557C-42AC-B85F-FD1A4D0B4092}" sibTransId="{319386EC-F48E-421D-BF7B-D0861FE4FCDB}"/>
    <dgm:cxn modelId="{681C1AA3-C9FC-4461-A4D7-666D9A1BE730}" type="presOf" srcId="{C40144A0-C3D2-43FE-B408-E4EED5B06845}" destId="{34230FC9-C346-4CF0-9923-580AD56D1612}" srcOrd="0" destOrd="0" presId="urn:microsoft.com/office/officeart/2005/8/layout/vList2"/>
    <dgm:cxn modelId="{E5EE0486-44FD-44CD-98CB-1B4DD0104CAA}" type="presOf" srcId="{DCD2D509-D285-4C97-B2EA-E91496EE8D75}" destId="{B318B696-7F11-458F-8075-C2C3A768D57D}" srcOrd="0" destOrd="0" presId="urn:microsoft.com/office/officeart/2005/8/layout/vList2"/>
    <dgm:cxn modelId="{B1A3AE40-AD87-4260-BD0B-C93A8AF38449}" srcId="{C1F97056-5018-48EB-82E9-3FF642EE50FA}" destId="{DCD2D509-D285-4C97-B2EA-E91496EE8D75}" srcOrd="1" destOrd="0" parTransId="{25A744E6-57F4-4258-9A37-DB0B13156316}" sibTransId="{2625B912-1CB0-4D1A-8354-70299B4D1293}"/>
    <dgm:cxn modelId="{ED6234B0-61DD-4A0C-909B-89B87BE2260F}" type="presOf" srcId="{C1F97056-5018-48EB-82E9-3FF642EE50FA}" destId="{D0B799E7-34AF-431D-B00F-E0F40CE1FDFE}" srcOrd="0" destOrd="0" presId="urn:microsoft.com/office/officeart/2005/8/layout/vList2"/>
    <dgm:cxn modelId="{51BA2926-F0F3-4B35-8697-50E6A1455A21}" type="presParOf" srcId="{D0B799E7-34AF-431D-B00F-E0F40CE1FDFE}" destId="{34230FC9-C346-4CF0-9923-580AD56D1612}" srcOrd="0" destOrd="0" presId="urn:microsoft.com/office/officeart/2005/8/layout/vList2"/>
    <dgm:cxn modelId="{1B9AB8EC-3E3C-4253-AF40-01EF76F9B1A3}" type="presParOf" srcId="{D0B799E7-34AF-431D-B00F-E0F40CE1FDFE}" destId="{8AEDDC3E-4B46-41FF-A27B-B55DE3E5E91A}" srcOrd="1" destOrd="0" presId="urn:microsoft.com/office/officeart/2005/8/layout/vList2"/>
    <dgm:cxn modelId="{33649EAC-00AC-4844-9724-DDA2B76AE922}" type="presParOf" srcId="{D0B799E7-34AF-431D-B00F-E0F40CE1FDFE}" destId="{B318B696-7F11-458F-8075-C2C3A768D57D}"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46043875-C501-423D-873B-DB42D87DBEA8}" type="doc">
      <dgm:prSet loTypeId="urn:microsoft.com/office/officeart/2008/layout/RadialCluster" loCatId="relationship" qsTypeId="urn:microsoft.com/office/officeart/2005/8/quickstyle/simple1" qsCatId="simple" csTypeId="urn:microsoft.com/office/officeart/2005/8/colors/accent2_3" csCatId="accent2" phldr="1"/>
      <dgm:spPr/>
      <dgm:t>
        <a:bodyPr/>
        <a:lstStyle/>
        <a:p>
          <a:endParaRPr lang="en-US"/>
        </a:p>
      </dgm:t>
    </dgm:pt>
    <dgm:pt modelId="{6D61570D-6BB2-46E5-9BB8-EE2B4FD0F37D}">
      <dgm:prSet/>
      <dgm:spPr/>
      <dgm:t>
        <a:bodyPr/>
        <a:lstStyle/>
        <a:p>
          <a:pPr rtl="0"/>
          <a:r>
            <a:rPr lang="en-US" dirty="0" smtClean="0"/>
            <a:t>Firefighter and departments must take a proactive approach to</a:t>
          </a:r>
          <a:endParaRPr lang="en-US" dirty="0"/>
        </a:p>
      </dgm:t>
      <dgm:extLst>
        <a:ext uri="{E40237B7-FDA0-4F09-8148-C483321AD2D9}">
          <dgm14:cNvPr xmlns:dgm14="http://schemas.microsoft.com/office/drawing/2010/diagram" id="0" name="" descr="Firefighter and departments must take a proactive approach to&#10; Safety&#10; Health&#10; Fitness&#10; Anticipated hazards&#10;"/>
        </a:ext>
      </dgm:extLst>
    </dgm:pt>
    <dgm:pt modelId="{BE4F2506-8922-4804-86C0-D6CF907DC7CA}" type="parTrans" cxnId="{52668F93-2000-427E-ADF6-2206CD7F9179}">
      <dgm:prSet/>
      <dgm:spPr/>
      <dgm:t>
        <a:bodyPr/>
        <a:lstStyle/>
        <a:p>
          <a:endParaRPr lang="en-US"/>
        </a:p>
      </dgm:t>
    </dgm:pt>
    <dgm:pt modelId="{FF8E36E1-B55E-42D0-B8EC-800EF998590E}" type="sibTrans" cxnId="{52668F93-2000-427E-ADF6-2206CD7F9179}">
      <dgm:prSet/>
      <dgm:spPr/>
      <dgm:t>
        <a:bodyPr/>
        <a:lstStyle/>
        <a:p>
          <a:endParaRPr lang="en-US"/>
        </a:p>
      </dgm:t>
    </dgm:pt>
    <dgm:pt modelId="{4241B1FB-A604-479F-A12D-964EB283CCB0}">
      <dgm:prSet/>
      <dgm:spPr>
        <a:solidFill>
          <a:schemeClr val="accent2">
            <a:lumMod val="20000"/>
            <a:lumOff val="80000"/>
          </a:schemeClr>
        </a:solidFill>
      </dgm:spPr>
      <dgm:t>
        <a:bodyPr/>
        <a:lstStyle/>
        <a:p>
          <a:pPr rtl="0"/>
          <a:r>
            <a:rPr lang="en-US" dirty="0" smtClean="0">
              <a:solidFill>
                <a:schemeClr val="tx1"/>
              </a:solidFill>
            </a:rPr>
            <a:t>Safety</a:t>
          </a:r>
          <a:endParaRPr lang="en-US" dirty="0">
            <a:solidFill>
              <a:schemeClr val="tx1"/>
            </a:solidFill>
          </a:endParaRPr>
        </a:p>
      </dgm:t>
      <dgm:extLst>
        <a:ext uri="{E40237B7-FDA0-4F09-8148-C483321AD2D9}">
          <dgm14:cNvPr xmlns:dgm14="http://schemas.microsoft.com/office/drawing/2010/diagram" id="0" name="" descr="Firefighter and departments must take a proactive approach to&#10; Safety&#10; Health&#10; Fitness&#10; Anticipated hazards&#10;"/>
        </a:ext>
      </dgm:extLst>
    </dgm:pt>
    <dgm:pt modelId="{59E8F649-DC8D-4D9F-B71A-1825B60605D2}" type="parTrans" cxnId="{99F4A0A9-D43A-465D-A7BF-50228146397E}">
      <dgm:prSet/>
      <dgm:spPr/>
      <dgm:t>
        <a:bodyPr/>
        <a:lstStyle/>
        <a:p>
          <a:endParaRPr lang="en-US"/>
        </a:p>
      </dgm:t>
    </dgm:pt>
    <dgm:pt modelId="{A1AC0953-C76B-41FD-899B-EA5AAD23CC2C}" type="sibTrans" cxnId="{99F4A0A9-D43A-465D-A7BF-50228146397E}">
      <dgm:prSet/>
      <dgm:spPr/>
      <dgm:t>
        <a:bodyPr/>
        <a:lstStyle/>
        <a:p>
          <a:endParaRPr lang="en-US"/>
        </a:p>
      </dgm:t>
    </dgm:pt>
    <dgm:pt modelId="{9EBF1999-9B36-4201-B8DF-50A1F5DFC01E}">
      <dgm:prSet/>
      <dgm:spPr>
        <a:solidFill>
          <a:schemeClr val="accent2">
            <a:lumMod val="20000"/>
            <a:lumOff val="80000"/>
          </a:schemeClr>
        </a:solidFill>
      </dgm:spPr>
      <dgm:t>
        <a:bodyPr/>
        <a:lstStyle/>
        <a:p>
          <a:pPr rtl="0"/>
          <a:r>
            <a:rPr lang="en-US" dirty="0" smtClean="0">
              <a:solidFill>
                <a:schemeClr val="tx1"/>
              </a:solidFill>
            </a:rPr>
            <a:t>Health</a:t>
          </a:r>
          <a:endParaRPr lang="en-US" dirty="0">
            <a:solidFill>
              <a:schemeClr val="tx1"/>
            </a:solidFill>
          </a:endParaRPr>
        </a:p>
      </dgm:t>
      <dgm:extLst>
        <a:ext uri="{E40237B7-FDA0-4F09-8148-C483321AD2D9}">
          <dgm14:cNvPr xmlns:dgm14="http://schemas.microsoft.com/office/drawing/2010/diagram" id="0" name="" descr="Firefighter and departments must take a proactive approach to&#10; Safety&#10; Health&#10; Fitness&#10; Anticipated hazards&#10;"/>
        </a:ext>
      </dgm:extLst>
    </dgm:pt>
    <dgm:pt modelId="{DA55A43C-435C-4856-9812-DD9D80FD5916}" type="parTrans" cxnId="{1FB6F74B-9BFB-40B5-806D-D1D09197E238}">
      <dgm:prSet/>
      <dgm:spPr/>
      <dgm:t>
        <a:bodyPr/>
        <a:lstStyle/>
        <a:p>
          <a:endParaRPr lang="en-US"/>
        </a:p>
      </dgm:t>
    </dgm:pt>
    <dgm:pt modelId="{60C5D0D8-C4FD-498B-85B5-FAD313898C74}" type="sibTrans" cxnId="{1FB6F74B-9BFB-40B5-806D-D1D09197E238}">
      <dgm:prSet/>
      <dgm:spPr/>
      <dgm:t>
        <a:bodyPr/>
        <a:lstStyle/>
        <a:p>
          <a:endParaRPr lang="en-US"/>
        </a:p>
      </dgm:t>
    </dgm:pt>
    <dgm:pt modelId="{B3150A46-6F8B-4178-BEDC-F8A8848EFDCE}">
      <dgm:prSet/>
      <dgm:spPr>
        <a:solidFill>
          <a:schemeClr val="accent2">
            <a:lumMod val="20000"/>
            <a:lumOff val="80000"/>
          </a:schemeClr>
        </a:solidFill>
      </dgm:spPr>
      <dgm:t>
        <a:bodyPr/>
        <a:lstStyle/>
        <a:p>
          <a:pPr rtl="0"/>
          <a:r>
            <a:rPr lang="en-US" dirty="0" smtClean="0">
              <a:solidFill>
                <a:schemeClr val="tx1"/>
              </a:solidFill>
            </a:rPr>
            <a:t>Fitness</a:t>
          </a:r>
          <a:endParaRPr lang="en-US" dirty="0">
            <a:solidFill>
              <a:schemeClr val="tx1"/>
            </a:solidFill>
          </a:endParaRPr>
        </a:p>
      </dgm:t>
      <dgm:extLst>
        <a:ext uri="{E40237B7-FDA0-4F09-8148-C483321AD2D9}">
          <dgm14:cNvPr xmlns:dgm14="http://schemas.microsoft.com/office/drawing/2010/diagram" id="0" name="" descr="Firefighter and departments must take a proactive approach to&#10; Safety&#10; Health&#10; Fitness&#10; Anticipated hazards&#10;"/>
        </a:ext>
      </dgm:extLst>
    </dgm:pt>
    <dgm:pt modelId="{48C8C326-7028-4818-B6A0-3BCC935E8B83}" type="parTrans" cxnId="{5B248DE0-1C33-4A09-9925-F6768FF33669}">
      <dgm:prSet/>
      <dgm:spPr/>
      <dgm:t>
        <a:bodyPr/>
        <a:lstStyle/>
        <a:p>
          <a:endParaRPr lang="en-US"/>
        </a:p>
      </dgm:t>
    </dgm:pt>
    <dgm:pt modelId="{71D6C2A2-9FA6-421D-B360-4C187230DDB0}" type="sibTrans" cxnId="{5B248DE0-1C33-4A09-9925-F6768FF33669}">
      <dgm:prSet/>
      <dgm:spPr/>
      <dgm:t>
        <a:bodyPr/>
        <a:lstStyle/>
        <a:p>
          <a:endParaRPr lang="en-US"/>
        </a:p>
      </dgm:t>
    </dgm:pt>
    <dgm:pt modelId="{68E36F04-2227-4523-8575-0911CD36582D}">
      <dgm:prSet/>
      <dgm:spPr>
        <a:solidFill>
          <a:schemeClr val="accent2">
            <a:lumMod val="20000"/>
            <a:lumOff val="80000"/>
          </a:schemeClr>
        </a:solidFill>
      </dgm:spPr>
      <dgm:t>
        <a:bodyPr/>
        <a:lstStyle/>
        <a:p>
          <a:pPr rtl="0"/>
          <a:r>
            <a:rPr lang="en-US" dirty="0" smtClean="0">
              <a:solidFill>
                <a:schemeClr val="tx1"/>
              </a:solidFill>
            </a:rPr>
            <a:t>Anticipated hazards</a:t>
          </a:r>
          <a:endParaRPr lang="en-US" dirty="0">
            <a:solidFill>
              <a:schemeClr val="tx1"/>
            </a:solidFill>
          </a:endParaRPr>
        </a:p>
      </dgm:t>
      <dgm:extLst>
        <a:ext uri="{E40237B7-FDA0-4F09-8148-C483321AD2D9}">
          <dgm14:cNvPr xmlns:dgm14="http://schemas.microsoft.com/office/drawing/2010/diagram" id="0" name="" descr="Firefighter and departments must take a proactive approach to&#10; Safety&#10; Health&#10; Fitness&#10; Anticipated hazards&#10;"/>
        </a:ext>
      </dgm:extLst>
    </dgm:pt>
    <dgm:pt modelId="{C358C756-AAAF-4EF3-85DE-F176210633A8}" type="parTrans" cxnId="{350AB926-BCC0-4A33-ACA8-93901AE787C1}">
      <dgm:prSet/>
      <dgm:spPr/>
      <dgm:t>
        <a:bodyPr/>
        <a:lstStyle/>
        <a:p>
          <a:endParaRPr lang="en-US"/>
        </a:p>
      </dgm:t>
    </dgm:pt>
    <dgm:pt modelId="{F5A89E8C-B3FD-455B-B240-5F91C1C9C0E0}" type="sibTrans" cxnId="{350AB926-BCC0-4A33-ACA8-93901AE787C1}">
      <dgm:prSet/>
      <dgm:spPr/>
      <dgm:t>
        <a:bodyPr/>
        <a:lstStyle/>
        <a:p>
          <a:endParaRPr lang="en-US"/>
        </a:p>
      </dgm:t>
    </dgm:pt>
    <dgm:pt modelId="{B84CC0AE-FF5E-4DD4-90AE-ACF0A361B115}" type="pres">
      <dgm:prSet presAssocID="{46043875-C501-423D-873B-DB42D87DBEA8}" presName="Name0" presStyleCnt="0">
        <dgm:presLayoutVars>
          <dgm:chMax val="1"/>
          <dgm:chPref val="1"/>
          <dgm:dir/>
          <dgm:animOne val="branch"/>
          <dgm:animLvl val="lvl"/>
        </dgm:presLayoutVars>
      </dgm:prSet>
      <dgm:spPr/>
      <dgm:t>
        <a:bodyPr/>
        <a:lstStyle/>
        <a:p>
          <a:endParaRPr lang="en-US"/>
        </a:p>
      </dgm:t>
    </dgm:pt>
    <dgm:pt modelId="{6B9CE8A2-BC39-41E2-8F51-738417483779}" type="pres">
      <dgm:prSet presAssocID="{6D61570D-6BB2-46E5-9BB8-EE2B4FD0F37D}" presName="singleCycle" presStyleCnt="0"/>
      <dgm:spPr/>
    </dgm:pt>
    <dgm:pt modelId="{4D4E3E10-428A-4A20-8E6F-1C709F2CD338}" type="pres">
      <dgm:prSet presAssocID="{6D61570D-6BB2-46E5-9BB8-EE2B4FD0F37D}" presName="singleCenter" presStyleLbl="node1" presStyleIdx="0" presStyleCnt="5" custScaleX="257310" custScaleY="146199">
        <dgm:presLayoutVars>
          <dgm:chMax val="7"/>
          <dgm:chPref val="7"/>
        </dgm:presLayoutVars>
      </dgm:prSet>
      <dgm:spPr/>
      <dgm:t>
        <a:bodyPr/>
        <a:lstStyle/>
        <a:p>
          <a:endParaRPr lang="en-US"/>
        </a:p>
      </dgm:t>
    </dgm:pt>
    <dgm:pt modelId="{E2FE333D-149E-4083-A837-AE3AA9863A16}" type="pres">
      <dgm:prSet presAssocID="{59E8F649-DC8D-4D9F-B71A-1825B60605D2}" presName="Name56" presStyleLbl="parChTrans1D2" presStyleIdx="0" presStyleCnt="4"/>
      <dgm:spPr/>
      <dgm:t>
        <a:bodyPr/>
        <a:lstStyle/>
        <a:p>
          <a:endParaRPr lang="en-US"/>
        </a:p>
      </dgm:t>
    </dgm:pt>
    <dgm:pt modelId="{80B88497-6FEA-4F74-95E1-677EC7BFE283}" type="pres">
      <dgm:prSet presAssocID="{4241B1FB-A604-479F-A12D-964EB283CCB0}" presName="text0" presStyleLbl="node1" presStyleIdx="1" presStyleCnt="5" custScaleX="226936">
        <dgm:presLayoutVars>
          <dgm:bulletEnabled val="1"/>
        </dgm:presLayoutVars>
      </dgm:prSet>
      <dgm:spPr>
        <a:prstGeom prst="rect">
          <a:avLst/>
        </a:prstGeom>
      </dgm:spPr>
      <dgm:t>
        <a:bodyPr/>
        <a:lstStyle/>
        <a:p>
          <a:endParaRPr lang="en-US"/>
        </a:p>
      </dgm:t>
    </dgm:pt>
    <dgm:pt modelId="{59E1BEF7-4BE7-4899-85F2-8AA4883F4C17}" type="pres">
      <dgm:prSet presAssocID="{DA55A43C-435C-4856-9812-DD9D80FD5916}" presName="Name56" presStyleLbl="parChTrans1D2" presStyleIdx="1" presStyleCnt="4"/>
      <dgm:spPr/>
      <dgm:t>
        <a:bodyPr/>
        <a:lstStyle/>
        <a:p>
          <a:endParaRPr lang="en-US"/>
        </a:p>
      </dgm:t>
    </dgm:pt>
    <dgm:pt modelId="{1C955F92-FF97-4775-A68A-85A043C5EC7E}" type="pres">
      <dgm:prSet presAssocID="{9EBF1999-9B36-4201-B8DF-50A1F5DFC01E}" presName="text0" presStyleLbl="node1" presStyleIdx="2" presStyleCnt="5" custScaleX="226936" custRadScaleRad="182290" custRadScaleInc="977">
        <dgm:presLayoutVars>
          <dgm:bulletEnabled val="1"/>
        </dgm:presLayoutVars>
      </dgm:prSet>
      <dgm:spPr>
        <a:prstGeom prst="rect">
          <a:avLst/>
        </a:prstGeom>
      </dgm:spPr>
      <dgm:t>
        <a:bodyPr/>
        <a:lstStyle/>
        <a:p>
          <a:endParaRPr lang="en-US"/>
        </a:p>
      </dgm:t>
    </dgm:pt>
    <dgm:pt modelId="{0F1879D7-7232-4678-A35C-A85391FFB9D6}" type="pres">
      <dgm:prSet presAssocID="{48C8C326-7028-4818-B6A0-3BCC935E8B83}" presName="Name56" presStyleLbl="parChTrans1D2" presStyleIdx="2" presStyleCnt="4"/>
      <dgm:spPr/>
      <dgm:t>
        <a:bodyPr/>
        <a:lstStyle/>
        <a:p>
          <a:endParaRPr lang="en-US"/>
        </a:p>
      </dgm:t>
    </dgm:pt>
    <dgm:pt modelId="{C2F8E72C-7B66-43E7-BB46-B540363D6F03}" type="pres">
      <dgm:prSet presAssocID="{B3150A46-6F8B-4178-BEDC-F8A8848EFDCE}" presName="text0" presStyleLbl="node1" presStyleIdx="3" presStyleCnt="5" custScaleX="226936" custRadScaleRad="106421" custRadScaleInc="0">
        <dgm:presLayoutVars>
          <dgm:bulletEnabled val="1"/>
        </dgm:presLayoutVars>
      </dgm:prSet>
      <dgm:spPr>
        <a:prstGeom prst="rect">
          <a:avLst/>
        </a:prstGeom>
      </dgm:spPr>
      <dgm:t>
        <a:bodyPr/>
        <a:lstStyle/>
        <a:p>
          <a:endParaRPr lang="en-US"/>
        </a:p>
      </dgm:t>
    </dgm:pt>
    <dgm:pt modelId="{78FA276D-3666-47B4-8DD3-2C123C3C25F1}" type="pres">
      <dgm:prSet presAssocID="{C358C756-AAAF-4EF3-85DE-F176210633A8}" presName="Name56" presStyleLbl="parChTrans1D2" presStyleIdx="3" presStyleCnt="4"/>
      <dgm:spPr/>
      <dgm:t>
        <a:bodyPr/>
        <a:lstStyle/>
        <a:p>
          <a:endParaRPr lang="en-US"/>
        </a:p>
      </dgm:t>
    </dgm:pt>
    <dgm:pt modelId="{A024ED52-85DC-48A5-95F6-DBEA8D1AFA8A}" type="pres">
      <dgm:prSet presAssocID="{68E36F04-2227-4523-8575-0911CD36582D}" presName="text0" presStyleLbl="node1" presStyleIdx="4" presStyleCnt="5" custScaleX="226936" custRadScaleRad="182666" custRadScaleInc="-1270">
        <dgm:presLayoutVars>
          <dgm:bulletEnabled val="1"/>
        </dgm:presLayoutVars>
      </dgm:prSet>
      <dgm:spPr>
        <a:prstGeom prst="rect">
          <a:avLst/>
        </a:prstGeom>
      </dgm:spPr>
      <dgm:t>
        <a:bodyPr/>
        <a:lstStyle/>
        <a:p>
          <a:endParaRPr lang="en-US"/>
        </a:p>
      </dgm:t>
    </dgm:pt>
  </dgm:ptLst>
  <dgm:cxnLst>
    <dgm:cxn modelId="{52668F93-2000-427E-ADF6-2206CD7F9179}" srcId="{46043875-C501-423D-873B-DB42D87DBEA8}" destId="{6D61570D-6BB2-46E5-9BB8-EE2B4FD0F37D}" srcOrd="0" destOrd="0" parTransId="{BE4F2506-8922-4804-86C0-D6CF907DC7CA}" sibTransId="{FF8E36E1-B55E-42D0-B8EC-800EF998590E}"/>
    <dgm:cxn modelId="{BFD145E5-4D9B-4ED5-949A-DF60A620A8A1}" type="presOf" srcId="{DA55A43C-435C-4856-9812-DD9D80FD5916}" destId="{59E1BEF7-4BE7-4899-85F2-8AA4883F4C17}" srcOrd="0" destOrd="0" presId="urn:microsoft.com/office/officeart/2008/layout/RadialCluster"/>
    <dgm:cxn modelId="{5B248DE0-1C33-4A09-9925-F6768FF33669}" srcId="{6D61570D-6BB2-46E5-9BB8-EE2B4FD0F37D}" destId="{B3150A46-6F8B-4178-BEDC-F8A8848EFDCE}" srcOrd="2" destOrd="0" parTransId="{48C8C326-7028-4818-B6A0-3BCC935E8B83}" sibTransId="{71D6C2A2-9FA6-421D-B360-4C187230DDB0}"/>
    <dgm:cxn modelId="{612F911B-A131-4241-85FF-7123B521B33B}" type="presOf" srcId="{6D61570D-6BB2-46E5-9BB8-EE2B4FD0F37D}" destId="{4D4E3E10-428A-4A20-8E6F-1C709F2CD338}" srcOrd="0" destOrd="0" presId="urn:microsoft.com/office/officeart/2008/layout/RadialCluster"/>
    <dgm:cxn modelId="{350AB926-BCC0-4A33-ACA8-93901AE787C1}" srcId="{6D61570D-6BB2-46E5-9BB8-EE2B4FD0F37D}" destId="{68E36F04-2227-4523-8575-0911CD36582D}" srcOrd="3" destOrd="0" parTransId="{C358C756-AAAF-4EF3-85DE-F176210633A8}" sibTransId="{F5A89E8C-B3FD-455B-B240-5F91C1C9C0E0}"/>
    <dgm:cxn modelId="{1EA1F1B4-D617-4510-86B7-60F7E10DB8DD}" type="presOf" srcId="{9EBF1999-9B36-4201-B8DF-50A1F5DFC01E}" destId="{1C955F92-FF97-4775-A68A-85A043C5EC7E}" srcOrd="0" destOrd="0" presId="urn:microsoft.com/office/officeart/2008/layout/RadialCluster"/>
    <dgm:cxn modelId="{7907F011-ECC4-457B-B47B-A90267900CDD}" type="presOf" srcId="{68E36F04-2227-4523-8575-0911CD36582D}" destId="{A024ED52-85DC-48A5-95F6-DBEA8D1AFA8A}" srcOrd="0" destOrd="0" presId="urn:microsoft.com/office/officeart/2008/layout/RadialCluster"/>
    <dgm:cxn modelId="{1FB6F74B-9BFB-40B5-806D-D1D09197E238}" srcId="{6D61570D-6BB2-46E5-9BB8-EE2B4FD0F37D}" destId="{9EBF1999-9B36-4201-B8DF-50A1F5DFC01E}" srcOrd="1" destOrd="0" parTransId="{DA55A43C-435C-4856-9812-DD9D80FD5916}" sibTransId="{60C5D0D8-C4FD-498B-85B5-FAD313898C74}"/>
    <dgm:cxn modelId="{DF1B4FDA-9F8D-4268-B4D7-DCB1CAA017CA}" type="presOf" srcId="{46043875-C501-423D-873B-DB42D87DBEA8}" destId="{B84CC0AE-FF5E-4DD4-90AE-ACF0A361B115}" srcOrd="0" destOrd="0" presId="urn:microsoft.com/office/officeart/2008/layout/RadialCluster"/>
    <dgm:cxn modelId="{9DE39799-E41C-4D24-AF99-877798A5E338}" type="presOf" srcId="{4241B1FB-A604-479F-A12D-964EB283CCB0}" destId="{80B88497-6FEA-4F74-95E1-677EC7BFE283}" srcOrd="0" destOrd="0" presId="urn:microsoft.com/office/officeart/2008/layout/RadialCluster"/>
    <dgm:cxn modelId="{B7689930-89C6-4B36-883E-AFC8372F76B5}" type="presOf" srcId="{48C8C326-7028-4818-B6A0-3BCC935E8B83}" destId="{0F1879D7-7232-4678-A35C-A85391FFB9D6}" srcOrd="0" destOrd="0" presId="urn:microsoft.com/office/officeart/2008/layout/RadialCluster"/>
    <dgm:cxn modelId="{0260D657-C495-4603-9EF8-66F29D20EE57}" type="presOf" srcId="{B3150A46-6F8B-4178-BEDC-F8A8848EFDCE}" destId="{C2F8E72C-7B66-43E7-BB46-B540363D6F03}" srcOrd="0" destOrd="0" presId="urn:microsoft.com/office/officeart/2008/layout/RadialCluster"/>
    <dgm:cxn modelId="{3741D624-A1DA-4728-9D29-42CFA4237297}" type="presOf" srcId="{59E8F649-DC8D-4D9F-B71A-1825B60605D2}" destId="{E2FE333D-149E-4083-A837-AE3AA9863A16}" srcOrd="0" destOrd="0" presId="urn:microsoft.com/office/officeart/2008/layout/RadialCluster"/>
    <dgm:cxn modelId="{99F4A0A9-D43A-465D-A7BF-50228146397E}" srcId="{6D61570D-6BB2-46E5-9BB8-EE2B4FD0F37D}" destId="{4241B1FB-A604-479F-A12D-964EB283CCB0}" srcOrd="0" destOrd="0" parTransId="{59E8F649-DC8D-4D9F-B71A-1825B60605D2}" sibTransId="{A1AC0953-C76B-41FD-899B-EA5AAD23CC2C}"/>
    <dgm:cxn modelId="{3A96A615-3573-4FA1-B963-AA5D0B2F0BA4}" type="presOf" srcId="{C358C756-AAAF-4EF3-85DE-F176210633A8}" destId="{78FA276D-3666-47B4-8DD3-2C123C3C25F1}" srcOrd="0" destOrd="0" presId="urn:microsoft.com/office/officeart/2008/layout/RadialCluster"/>
    <dgm:cxn modelId="{62F4761C-A848-4536-8E58-4B488249808A}" type="presParOf" srcId="{B84CC0AE-FF5E-4DD4-90AE-ACF0A361B115}" destId="{6B9CE8A2-BC39-41E2-8F51-738417483779}" srcOrd="0" destOrd="0" presId="urn:microsoft.com/office/officeart/2008/layout/RadialCluster"/>
    <dgm:cxn modelId="{0E7F61C6-5F39-4729-958C-E07B8E04DA9B}" type="presParOf" srcId="{6B9CE8A2-BC39-41E2-8F51-738417483779}" destId="{4D4E3E10-428A-4A20-8E6F-1C709F2CD338}" srcOrd="0" destOrd="0" presId="urn:microsoft.com/office/officeart/2008/layout/RadialCluster"/>
    <dgm:cxn modelId="{587A5B2B-1D3A-4CC2-9E8B-F032190604B7}" type="presParOf" srcId="{6B9CE8A2-BC39-41E2-8F51-738417483779}" destId="{E2FE333D-149E-4083-A837-AE3AA9863A16}" srcOrd="1" destOrd="0" presId="urn:microsoft.com/office/officeart/2008/layout/RadialCluster"/>
    <dgm:cxn modelId="{22A24A16-6135-4493-90BB-5656E8887197}" type="presParOf" srcId="{6B9CE8A2-BC39-41E2-8F51-738417483779}" destId="{80B88497-6FEA-4F74-95E1-677EC7BFE283}" srcOrd="2" destOrd="0" presId="urn:microsoft.com/office/officeart/2008/layout/RadialCluster"/>
    <dgm:cxn modelId="{E508DAE7-DF00-4FB4-9B58-585B9550725D}" type="presParOf" srcId="{6B9CE8A2-BC39-41E2-8F51-738417483779}" destId="{59E1BEF7-4BE7-4899-85F2-8AA4883F4C17}" srcOrd="3" destOrd="0" presId="urn:microsoft.com/office/officeart/2008/layout/RadialCluster"/>
    <dgm:cxn modelId="{214D6760-9BC4-4BAD-954A-61007217B066}" type="presParOf" srcId="{6B9CE8A2-BC39-41E2-8F51-738417483779}" destId="{1C955F92-FF97-4775-A68A-85A043C5EC7E}" srcOrd="4" destOrd="0" presId="urn:microsoft.com/office/officeart/2008/layout/RadialCluster"/>
    <dgm:cxn modelId="{632676B8-2BA8-441F-A0CB-CE52DBAFE296}" type="presParOf" srcId="{6B9CE8A2-BC39-41E2-8F51-738417483779}" destId="{0F1879D7-7232-4678-A35C-A85391FFB9D6}" srcOrd="5" destOrd="0" presId="urn:microsoft.com/office/officeart/2008/layout/RadialCluster"/>
    <dgm:cxn modelId="{C9972B7E-8EF5-4FF7-B6ED-D57AE4685F78}" type="presParOf" srcId="{6B9CE8A2-BC39-41E2-8F51-738417483779}" destId="{C2F8E72C-7B66-43E7-BB46-B540363D6F03}" srcOrd="6" destOrd="0" presId="urn:microsoft.com/office/officeart/2008/layout/RadialCluster"/>
    <dgm:cxn modelId="{3B499262-C8F0-4287-B3E7-DEC593009557}" type="presParOf" srcId="{6B9CE8A2-BC39-41E2-8F51-738417483779}" destId="{78FA276D-3666-47B4-8DD3-2C123C3C25F1}" srcOrd="7" destOrd="0" presId="urn:microsoft.com/office/officeart/2008/layout/RadialCluster"/>
    <dgm:cxn modelId="{ED3C1C23-1305-45F4-9D93-6BC35E5A2171}" type="presParOf" srcId="{6B9CE8A2-BC39-41E2-8F51-738417483779}" destId="{A024ED52-85DC-48A5-95F6-DBEA8D1AFA8A}" srcOrd="8"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0AD5E711-2257-4E72-98A6-EAD5E70ADEE9}" type="doc">
      <dgm:prSet loTypeId="urn:microsoft.com/office/officeart/2005/8/layout/process4" loCatId="list" qsTypeId="urn:microsoft.com/office/officeart/2005/8/quickstyle/simple1" qsCatId="simple" csTypeId="urn:microsoft.com/office/officeart/2005/8/colors/accent2_1" csCatId="accent2" phldr="1"/>
      <dgm:spPr/>
      <dgm:t>
        <a:bodyPr/>
        <a:lstStyle/>
        <a:p>
          <a:endParaRPr lang="en-US"/>
        </a:p>
      </dgm:t>
    </dgm:pt>
    <dgm:pt modelId="{8929435D-7F0B-48C8-9C6F-D4AD256663A8}">
      <dgm:prSet phldrT="[Text]"/>
      <dgm:spPr/>
      <dgm:t>
        <a:bodyPr/>
        <a:lstStyle/>
        <a:p>
          <a:r>
            <a:rPr lang="en-US" dirty="0" smtClean="0"/>
            <a:t>Purpose</a:t>
          </a:r>
          <a:endParaRPr lang="en-US" dirty="0"/>
        </a:p>
      </dgm:t>
      <dgm:extLst>
        <a:ext uri="{E40237B7-FDA0-4F09-8148-C483321AD2D9}">
          <dgm14:cNvPr xmlns:dgm14="http://schemas.microsoft.com/office/drawing/2010/diagram" id="0" name="" descr="Purpose&#10; Prevent occupational illnesses, injuries, and fatalities&#10;"/>
        </a:ext>
      </dgm:extLst>
    </dgm:pt>
    <dgm:pt modelId="{8A3C0627-1A4D-4ACB-8A98-B4EBA7D4E9A1}" type="parTrans" cxnId="{C003AB05-934D-4BD9-BE9C-B6D3CC44FBD8}">
      <dgm:prSet/>
      <dgm:spPr/>
      <dgm:t>
        <a:bodyPr/>
        <a:lstStyle/>
        <a:p>
          <a:endParaRPr lang="en-US"/>
        </a:p>
      </dgm:t>
    </dgm:pt>
    <dgm:pt modelId="{1D278D79-6231-4FCE-BF0A-7B8D9AD5B5CE}" type="sibTrans" cxnId="{C003AB05-934D-4BD9-BE9C-B6D3CC44FBD8}">
      <dgm:prSet/>
      <dgm:spPr/>
      <dgm:t>
        <a:bodyPr/>
        <a:lstStyle/>
        <a:p>
          <a:endParaRPr lang="en-US"/>
        </a:p>
      </dgm:t>
    </dgm:pt>
    <dgm:pt modelId="{969F214A-03F1-448E-8EF3-29ACDE7A436B}">
      <dgm:prSet phldrT="[Text]"/>
      <dgm:spPr>
        <a:solidFill>
          <a:schemeClr val="accent2">
            <a:lumMod val="20000"/>
            <a:lumOff val="80000"/>
            <a:alpha val="90000"/>
          </a:schemeClr>
        </a:solidFill>
      </dgm:spPr>
      <dgm:t>
        <a:bodyPr/>
        <a:lstStyle/>
        <a:p>
          <a:r>
            <a:rPr lang="en-US" dirty="0" smtClean="0"/>
            <a:t>Prevent occupational illnesses, injuries, and fatalities</a:t>
          </a:r>
          <a:endParaRPr lang="en-US" dirty="0"/>
        </a:p>
      </dgm:t>
      <dgm:extLst>
        <a:ext uri="{E40237B7-FDA0-4F09-8148-C483321AD2D9}">
          <dgm14:cNvPr xmlns:dgm14="http://schemas.microsoft.com/office/drawing/2010/diagram" id="0" name="" descr="Purpose&#10; Prevent occupational illnesses, injuries, and fatalities&#10;"/>
        </a:ext>
      </dgm:extLst>
    </dgm:pt>
    <dgm:pt modelId="{2C3A13D6-9C7D-42FB-8394-876A94192123}" type="parTrans" cxnId="{6784F334-F854-4822-8F55-0214D3FD47F2}">
      <dgm:prSet/>
      <dgm:spPr/>
      <dgm:t>
        <a:bodyPr/>
        <a:lstStyle/>
        <a:p>
          <a:endParaRPr lang="en-US"/>
        </a:p>
      </dgm:t>
    </dgm:pt>
    <dgm:pt modelId="{BB9F56FC-ED39-424E-8C94-8AB16CB4A4D8}" type="sibTrans" cxnId="{6784F334-F854-4822-8F55-0214D3FD47F2}">
      <dgm:prSet/>
      <dgm:spPr/>
      <dgm:t>
        <a:bodyPr/>
        <a:lstStyle/>
        <a:p>
          <a:endParaRPr lang="en-US"/>
        </a:p>
      </dgm:t>
    </dgm:pt>
    <dgm:pt modelId="{A6E2101D-1115-47FE-89C5-DAA09942E661}" type="pres">
      <dgm:prSet presAssocID="{0AD5E711-2257-4E72-98A6-EAD5E70ADEE9}" presName="Name0" presStyleCnt="0">
        <dgm:presLayoutVars>
          <dgm:dir/>
          <dgm:animLvl val="lvl"/>
          <dgm:resizeHandles val="exact"/>
        </dgm:presLayoutVars>
      </dgm:prSet>
      <dgm:spPr/>
      <dgm:t>
        <a:bodyPr/>
        <a:lstStyle/>
        <a:p>
          <a:endParaRPr lang="en-US"/>
        </a:p>
      </dgm:t>
    </dgm:pt>
    <dgm:pt modelId="{E7260AFC-E955-4128-9DD6-9C413CC916FE}" type="pres">
      <dgm:prSet presAssocID="{8929435D-7F0B-48C8-9C6F-D4AD256663A8}" presName="boxAndChildren" presStyleCnt="0"/>
      <dgm:spPr/>
    </dgm:pt>
    <dgm:pt modelId="{97A0CC68-BC39-4C66-9C2C-4EF9DA4614BB}" type="pres">
      <dgm:prSet presAssocID="{8929435D-7F0B-48C8-9C6F-D4AD256663A8}" presName="parentTextBox" presStyleLbl="node1" presStyleIdx="0" presStyleCnt="1"/>
      <dgm:spPr/>
      <dgm:t>
        <a:bodyPr/>
        <a:lstStyle/>
        <a:p>
          <a:endParaRPr lang="en-US"/>
        </a:p>
      </dgm:t>
    </dgm:pt>
    <dgm:pt modelId="{AFA4F75E-5A24-43D7-9CA1-35C08A2EB4CD}" type="pres">
      <dgm:prSet presAssocID="{8929435D-7F0B-48C8-9C6F-D4AD256663A8}" presName="entireBox" presStyleLbl="node1" presStyleIdx="0" presStyleCnt="1" custScaleX="99235" custScaleY="64025"/>
      <dgm:spPr/>
      <dgm:t>
        <a:bodyPr/>
        <a:lstStyle/>
        <a:p>
          <a:endParaRPr lang="en-US"/>
        </a:p>
      </dgm:t>
    </dgm:pt>
    <dgm:pt modelId="{A7284045-2BE8-4576-B29D-8C4C435D2628}" type="pres">
      <dgm:prSet presAssocID="{8929435D-7F0B-48C8-9C6F-D4AD256663A8}" presName="descendantBox" presStyleCnt="0"/>
      <dgm:spPr/>
    </dgm:pt>
    <dgm:pt modelId="{5FE391D9-FE60-44EA-B981-25B4016FE047}" type="pres">
      <dgm:prSet presAssocID="{969F214A-03F1-448E-8EF3-29ACDE7A436B}" presName="childTextBox" presStyleLbl="fgAccFollowNode1" presStyleIdx="0" presStyleCnt="1">
        <dgm:presLayoutVars>
          <dgm:bulletEnabled val="1"/>
        </dgm:presLayoutVars>
      </dgm:prSet>
      <dgm:spPr/>
      <dgm:t>
        <a:bodyPr/>
        <a:lstStyle/>
        <a:p>
          <a:endParaRPr lang="en-US"/>
        </a:p>
      </dgm:t>
    </dgm:pt>
  </dgm:ptLst>
  <dgm:cxnLst>
    <dgm:cxn modelId="{BF6DF8CF-81F0-4AFE-840E-F9A16AA83544}" type="presOf" srcId="{0AD5E711-2257-4E72-98A6-EAD5E70ADEE9}" destId="{A6E2101D-1115-47FE-89C5-DAA09942E661}" srcOrd="0" destOrd="0" presId="urn:microsoft.com/office/officeart/2005/8/layout/process4"/>
    <dgm:cxn modelId="{09BE625E-4AC9-46B7-BDC3-7D0B9F82E557}" type="presOf" srcId="{8929435D-7F0B-48C8-9C6F-D4AD256663A8}" destId="{97A0CC68-BC39-4C66-9C2C-4EF9DA4614BB}" srcOrd="0" destOrd="0" presId="urn:microsoft.com/office/officeart/2005/8/layout/process4"/>
    <dgm:cxn modelId="{D429B453-6644-48E2-A255-76CD4BF0DB0C}" type="presOf" srcId="{969F214A-03F1-448E-8EF3-29ACDE7A436B}" destId="{5FE391D9-FE60-44EA-B981-25B4016FE047}" srcOrd="0" destOrd="0" presId="urn:microsoft.com/office/officeart/2005/8/layout/process4"/>
    <dgm:cxn modelId="{C003AB05-934D-4BD9-BE9C-B6D3CC44FBD8}" srcId="{0AD5E711-2257-4E72-98A6-EAD5E70ADEE9}" destId="{8929435D-7F0B-48C8-9C6F-D4AD256663A8}" srcOrd="0" destOrd="0" parTransId="{8A3C0627-1A4D-4ACB-8A98-B4EBA7D4E9A1}" sibTransId="{1D278D79-6231-4FCE-BF0A-7B8D9AD5B5CE}"/>
    <dgm:cxn modelId="{6784F334-F854-4822-8F55-0214D3FD47F2}" srcId="{8929435D-7F0B-48C8-9C6F-D4AD256663A8}" destId="{969F214A-03F1-448E-8EF3-29ACDE7A436B}" srcOrd="0" destOrd="0" parTransId="{2C3A13D6-9C7D-42FB-8394-876A94192123}" sibTransId="{BB9F56FC-ED39-424E-8C94-8AB16CB4A4D8}"/>
    <dgm:cxn modelId="{4F81338D-6356-4C89-8608-6D0D93785C1D}" type="presOf" srcId="{8929435D-7F0B-48C8-9C6F-D4AD256663A8}" destId="{AFA4F75E-5A24-43D7-9CA1-35C08A2EB4CD}" srcOrd="1" destOrd="0" presId="urn:microsoft.com/office/officeart/2005/8/layout/process4"/>
    <dgm:cxn modelId="{598F5DD2-2594-4A45-ADBD-8C9487B4F5AA}" type="presParOf" srcId="{A6E2101D-1115-47FE-89C5-DAA09942E661}" destId="{E7260AFC-E955-4128-9DD6-9C413CC916FE}" srcOrd="0" destOrd="0" presId="urn:microsoft.com/office/officeart/2005/8/layout/process4"/>
    <dgm:cxn modelId="{E2C0A30A-A185-47BD-838C-9F386E31EBD4}" type="presParOf" srcId="{E7260AFC-E955-4128-9DD6-9C413CC916FE}" destId="{97A0CC68-BC39-4C66-9C2C-4EF9DA4614BB}" srcOrd="0" destOrd="0" presId="urn:microsoft.com/office/officeart/2005/8/layout/process4"/>
    <dgm:cxn modelId="{163CE659-037C-4FA0-93DF-B13208C001FA}" type="presParOf" srcId="{E7260AFC-E955-4128-9DD6-9C413CC916FE}" destId="{AFA4F75E-5A24-43D7-9CA1-35C08A2EB4CD}" srcOrd="1" destOrd="0" presId="urn:microsoft.com/office/officeart/2005/8/layout/process4"/>
    <dgm:cxn modelId="{F8BD8CD8-6DC5-4E97-A0FC-9E52EB88BEAE}" type="presParOf" srcId="{E7260AFC-E955-4128-9DD6-9C413CC916FE}" destId="{A7284045-2BE8-4576-B29D-8C4C435D2628}" srcOrd="2" destOrd="0" presId="urn:microsoft.com/office/officeart/2005/8/layout/process4"/>
    <dgm:cxn modelId="{F599C4EF-ECB7-4E56-96FB-516E25BEC610}" type="presParOf" srcId="{A7284045-2BE8-4576-B29D-8C4C435D2628}" destId="{5FE391D9-FE60-44EA-B981-25B4016FE047}"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A6C87EB8-CBAB-4C70-97F4-A2A4092FC45D}" type="doc">
      <dgm:prSet loTypeId="urn:microsoft.com/office/officeart/2005/8/layout/chart3" loCatId="relationship" qsTypeId="urn:microsoft.com/office/officeart/2005/8/quickstyle/simple1" qsCatId="simple" csTypeId="urn:microsoft.com/office/officeart/2005/8/colors/accent2_3" csCatId="accent2" phldr="1"/>
      <dgm:spPr/>
      <dgm:t>
        <a:bodyPr/>
        <a:lstStyle/>
        <a:p>
          <a:endParaRPr lang="en-US"/>
        </a:p>
      </dgm:t>
    </dgm:pt>
    <dgm:pt modelId="{40122A31-73AD-494B-9C74-BE08AEB5D119}">
      <dgm:prSet phldrT="[Text]"/>
      <dgm:spPr/>
      <dgm:t>
        <a:bodyPr/>
        <a:lstStyle/>
        <a:p>
          <a:r>
            <a:rPr lang="en-US" dirty="0" smtClean="0"/>
            <a:t>New recruit training</a:t>
          </a:r>
          <a:endParaRPr lang="en-US" dirty="0"/>
        </a:p>
      </dgm:t>
      <dgm:extLst>
        <a:ext uri="{E40237B7-FDA0-4F09-8148-C483321AD2D9}">
          <dgm14:cNvPr xmlns:dgm14="http://schemas.microsoft.com/office/drawing/2010/diagram" id="0" name="" descr="New recruit training&#10;Methods for becoming proficient in firefighter duties&#10;Evaluation of skills and knowledge&#10;"/>
        </a:ext>
      </dgm:extLst>
    </dgm:pt>
    <dgm:pt modelId="{05DD4702-EF7C-492F-992B-092C4688F901}" type="parTrans" cxnId="{AA337A20-543B-478A-9774-EB3C3A12C210}">
      <dgm:prSet/>
      <dgm:spPr/>
      <dgm:t>
        <a:bodyPr/>
        <a:lstStyle/>
        <a:p>
          <a:endParaRPr lang="en-US"/>
        </a:p>
      </dgm:t>
    </dgm:pt>
    <dgm:pt modelId="{A1D72D6D-5C5E-4F58-8011-93B7CEE39D78}" type="sibTrans" cxnId="{AA337A20-543B-478A-9774-EB3C3A12C210}">
      <dgm:prSet/>
      <dgm:spPr/>
      <dgm:t>
        <a:bodyPr/>
        <a:lstStyle/>
        <a:p>
          <a:endParaRPr lang="en-US"/>
        </a:p>
      </dgm:t>
    </dgm:pt>
    <dgm:pt modelId="{8211B6FA-3AA0-4823-A371-E9C9A78B6156}">
      <dgm:prSet phldrT="[Text]"/>
      <dgm:spPr/>
      <dgm:t>
        <a:bodyPr/>
        <a:lstStyle/>
        <a:p>
          <a:r>
            <a:rPr lang="en-US" dirty="0" smtClean="0"/>
            <a:t>Methods for becoming proficient in firefighter duties</a:t>
          </a:r>
          <a:endParaRPr lang="en-US" dirty="0"/>
        </a:p>
      </dgm:t>
      <dgm:extLst>
        <a:ext uri="{E40237B7-FDA0-4F09-8148-C483321AD2D9}">
          <dgm14:cNvPr xmlns:dgm14="http://schemas.microsoft.com/office/drawing/2010/diagram" id="0" name="" descr="New recruit training&#10;Methods for becoming proficient in firefighter duties&#10;Evaluation of skills and knowledge&#10;"/>
        </a:ext>
      </dgm:extLst>
    </dgm:pt>
    <dgm:pt modelId="{D5D8CBE0-7B0F-4F97-B2F0-B13FA224577A}" type="parTrans" cxnId="{880AB985-D382-4095-B43C-DD107D5ABD44}">
      <dgm:prSet/>
      <dgm:spPr/>
      <dgm:t>
        <a:bodyPr/>
        <a:lstStyle/>
        <a:p>
          <a:endParaRPr lang="en-US"/>
        </a:p>
      </dgm:t>
    </dgm:pt>
    <dgm:pt modelId="{1CA914DF-AE93-4AEC-81A0-FFA0185F80AF}" type="sibTrans" cxnId="{880AB985-D382-4095-B43C-DD107D5ABD44}">
      <dgm:prSet/>
      <dgm:spPr/>
      <dgm:t>
        <a:bodyPr/>
        <a:lstStyle/>
        <a:p>
          <a:endParaRPr lang="en-US"/>
        </a:p>
      </dgm:t>
    </dgm:pt>
    <dgm:pt modelId="{406F8998-52F2-45DB-8BD3-F67BC6DFCBEC}">
      <dgm:prSet phldrT="[Text]"/>
      <dgm:spPr/>
      <dgm:t>
        <a:bodyPr/>
        <a:lstStyle/>
        <a:p>
          <a:r>
            <a:rPr lang="en-US" dirty="0" smtClean="0"/>
            <a:t>Evaluation of skills and knowledge</a:t>
          </a:r>
          <a:endParaRPr lang="en-US" dirty="0"/>
        </a:p>
      </dgm:t>
      <dgm:extLst>
        <a:ext uri="{E40237B7-FDA0-4F09-8148-C483321AD2D9}">
          <dgm14:cNvPr xmlns:dgm14="http://schemas.microsoft.com/office/drawing/2010/diagram" id="0" name="" descr="New recruit training&#10;Methods for becoming proficient in firefighter duties&#10;Evaluation of skills and knowledge&#10;"/>
        </a:ext>
      </dgm:extLst>
    </dgm:pt>
    <dgm:pt modelId="{F6A91C71-BF78-4203-9F6A-1A657DC7FA21}" type="parTrans" cxnId="{DA2948A3-DCC4-43AA-967F-C397E9F7C126}">
      <dgm:prSet/>
      <dgm:spPr/>
      <dgm:t>
        <a:bodyPr/>
        <a:lstStyle/>
        <a:p>
          <a:endParaRPr lang="en-US"/>
        </a:p>
      </dgm:t>
    </dgm:pt>
    <dgm:pt modelId="{A329F75B-57D7-4EEC-8A85-6CFA0B504746}" type="sibTrans" cxnId="{DA2948A3-DCC4-43AA-967F-C397E9F7C126}">
      <dgm:prSet/>
      <dgm:spPr/>
      <dgm:t>
        <a:bodyPr/>
        <a:lstStyle/>
        <a:p>
          <a:endParaRPr lang="en-US"/>
        </a:p>
      </dgm:t>
    </dgm:pt>
    <dgm:pt modelId="{23B28F62-121C-4765-859A-25AB5E3E4BAE}" type="pres">
      <dgm:prSet presAssocID="{A6C87EB8-CBAB-4C70-97F4-A2A4092FC45D}" presName="compositeShape" presStyleCnt="0">
        <dgm:presLayoutVars>
          <dgm:chMax val="7"/>
          <dgm:dir/>
          <dgm:resizeHandles val="exact"/>
        </dgm:presLayoutVars>
      </dgm:prSet>
      <dgm:spPr/>
      <dgm:t>
        <a:bodyPr/>
        <a:lstStyle/>
        <a:p>
          <a:endParaRPr lang="en-US"/>
        </a:p>
      </dgm:t>
    </dgm:pt>
    <dgm:pt modelId="{1C2437E2-E33B-4D36-ACB0-10427FA25749}" type="pres">
      <dgm:prSet presAssocID="{A6C87EB8-CBAB-4C70-97F4-A2A4092FC45D}" presName="wedge1" presStyleLbl="node1" presStyleIdx="0" presStyleCnt="3" custScaleX="120018" custScaleY="106273" custLinFactNeighborX="21107" custLinFactNeighborY="2422"/>
      <dgm:spPr/>
      <dgm:t>
        <a:bodyPr/>
        <a:lstStyle/>
        <a:p>
          <a:endParaRPr lang="en-US"/>
        </a:p>
      </dgm:t>
    </dgm:pt>
    <dgm:pt modelId="{FBADBB85-A871-4231-8530-31654F6D9F85}" type="pres">
      <dgm:prSet presAssocID="{A6C87EB8-CBAB-4C70-97F4-A2A4092FC45D}" presName="wedge1Tx" presStyleLbl="node1" presStyleIdx="0" presStyleCnt="3">
        <dgm:presLayoutVars>
          <dgm:chMax val="0"/>
          <dgm:chPref val="0"/>
          <dgm:bulletEnabled val="1"/>
        </dgm:presLayoutVars>
      </dgm:prSet>
      <dgm:spPr/>
      <dgm:t>
        <a:bodyPr/>
        <a:lstStyle/>
        <a:p>
          <a:endParaRPr lang="en-US"/>
        </a:p>
      </dgm:t>
    </dgm:pt>
    <dgm:pt modelId="{5848A927-2361-495F-AF91-377D8514BBCC}" type="pres">
      <dgm:prSet presAssocID="{A6C87EB8-CBAB-4C70-97F4-A2A4092FC45D}" presName="wedge2" presStyleLbl="node1" presStyleIdx="1" presStyleCnt="3" custScaleX="115206" custScaleY="108263" custLinFactNeighborX="26650" custLinFactNeighborY="18"/>
      <dgm:spPr/>
      <dgm:t>
        <a:bodyPr/>
        <a:lstStyle/>
        <a:p>
          <a:endParaRPr lang="en-US"/>
        </a:p>
      </dgm:t>
    </dgm:pt>
    <dgm:pt modelId="{D72E7100-91BE-4258-B937-06832978ED52}" type="pres">
      <dgm:prSet presAssocID="{A6C87EB8-CBAB-4C70-97F4-A2A4092FC45D}" presName="wedge2Tx" presStyleLbl="node1" presStyleIdx="1" presStyleCnt="3">
        <dgm:presLayoutVars>
          <dgm:chMax val="0"/>
          <dgm:chPref val="0"/>
          <dgm:bulletEnabled val="1"/>
        </dgm:presLayoutVars>
      </dgm:prSet>
      <dgm:spPr/>
      <dgm:t>
        <a:bodyPr/>
        <a:lstStyle/>
        <a:p>
          <a:endParaRPr lang="en-US"/>
        </a:p>
      </dgm:t>
    </dgm:pt>
    <dgm:pt modelId="{1E8D9484-C850-444E-9181-9A15D7E1993D}" type="pres">
      <dgm:prSet presAssocID="{A6C87EB8-CBAB-4C70-97F4-A2A4092FC45D}" presName="wedge3" presStyleLbl="node1" presStyleIdx="2" presStyleCnt="3" custScaleX="115206" custScaleY="108263" custLinFactNeighborX="26650" custLinFactNeighborY="18"/>
      <dgm:spPr/>
      <dgm:t>
        <a:bodyPr/>
        <a:lstStyle/>
        <a:p>
          <a:endParaRPr lang="en-US"/>
        </a:p>
      </dgm:t>
    </dgm:pt>
    <dgm:pt modelId="{09A5C93A-86AC-4155-863F-1CA7719BE492}" type="pres">
      <dgm:prSet presAssocID="{A6C87EB8-CBAB-4C70-97F4-A2A4092FC45D}" presName="wedge3Tx" presStyleLbl="node1" presStyleIdx="2" presStyleCnt="3">
        <dgm:presLayoutVars>
          <dgm:chMax val="0"/>
          <dgm:chPref val="0"/>
          <dgm:bulletEnabled val="1"/>
        </dgm:presLayoutVars>
      </dgm:prSet>
      <dgm:spPr/>
      <dgm:t>
        <a:bodyPr/>
        <a:lstStyle/>
        <a:p>
          <a:endParaRPr lang="en-US"/>
        </a:p>
      </dgm:t>
    </dgm:pt>
  </dgm:ptLst>
  <dgm:cxnLst>
    <dgm:cxn modelId="{C90E4EF7-6190-47CC-AA22-A551A73CFE0D}" type="presOf" srcId="{40122A31-73AD-494B-9C74-BE08AEB5D119}" destId="{FBADBB85-A871-4231-8530-31654F6D9F85}" srcOrd="1" destOrd="0" presId="urn:microsoft.com/office/officeart/2005/8/layout/chart3"/>
    <dgm:cxn modelId="{3288A1E0-89F2-404E-BCA5-C556F4844418}" type="presOf" srcId="{40122A31-73AD-494B-9C74-BE08AEB5D119}" destId="{1C2437E2-E33B-4D36-ACB0-10427FA25749}" srcOrd="0" destOrd="0" presId="urn:microsoft.com/office/officeart/2005/8/layout/chart3"/>
    <dgm:cxn modelId="{880AB985-D382-4095-B43C-DD107D5ABD44}" srcId="{A6C87EB8-CBAB-4C70-97F4-A2A4092FC45D}" destId="{8211B6FA-3AA0-4823-A371-E9C9A78B6156}" srcOrd="1" destOrd="0" parTransId="{D5D8CBE0-7B0F-4F97-B2F0-B13FA224577A}" sibTransId="{1CA914DF-AE93-4AEC-81A0-FFA0185F80AF}"/>
    <dgm:cxn modelId="{44F6EED5-4147-4BD8-9D71-3C5506824519}" type="presOf" srcId="{406F8998-52F2-45DB-8BD3-F67BC6DFCBEC}" destId="{09A5C93A-86AC-4155-863F-1CA7719BE492}" srcOrd="1" destOrd="0" presId="urn:microsoft.com/office/officeart/2005/8/layout/chart3"/>
    <dgm:cxn modelId="{AA337A20-543B-478A-9774-EB3C3A12C210}" srcId="{A6C87EB8-CBAB-4C70-97F4-A2A4092FC45D}" destId="{40122A31-73AD-494B-9C74-BE08AEB5D119}" srcOrd="0" destOrd="0" parTransId="{05DD4702-EF7C-492F-992B-092C4688F901}" sibTransId="{A1D72D6D-5C5E-4F58-8011-93B7CEE39D78}"/>
    <dgm:cxn modelId="{6C23D028-6F41-4129-A914-320176C10CC6}" type="presOf" srcId="{A6C87EB8-CBAB-4C70-97F4-A2A4092FC45D}" destId="{23B28F62-121C-4765-859A-25AB5E3E4BAE}" srcOrd="0" destOrd="0" presId="urn:microsoft.com/office/officeart/2005/8/layout/chart3"/>
    <dgm:cxn modelId="{CBEA8B02-39A7-4F38-BB75-8ADEE0DC4D3E}" type="presOf" srcId="{406F8998-52F2-45DB-8BD3-F67BC6DFCBEC}" destId="{1E8D9484-C850-444E-9181-9A15D7E1993D}" srcOrd="0" destOrd="0" presId="urn:microsoft.com/office/officeart/2005/8/layout/chart3"/>
    <dgm:cxn modelId="{DA2948A3-DCC4-43AA-967F-C397E9F7C126}" srcId="{A6C87EB8-CBAB-4C70-97F4-A2A4092FC45D}" destId="{406F8998-52F2-45DB-8BD3-F67BC6DFCBEC}" srcOrd="2" destOrd="0" parTransId="{F6A91C71-BF78-4203-9F6A-1A657DC7FA21}" sibTransId="{A329F75B-57D7-4EEC-8A85-6CFA0B504746}"/>
    <dgm:cxn modelId="{97486D8D-DFFF-4FA8-AEDC-85A723013B87}" type="presOf" srcId="{8211B6FA-3AA0-4823-A371-E9C9A78B6156}" destId="{D72E7100-91BE-4258-B937-06832978ED52}" srcOrd="1" destOrd="0" presId="urn:microsoft.com/office/officeart/2005/8/layout/chart3"/>
    <dgm:cxn modelId="{9F3C7C72-9380-449F-B3B3-EA22DED1DAA7}" type="presOf" srcId="{8211B6FA-3AA0-4823-A371-E9C9A78B6156}" destId="{5848A927-2361-495F-AF91-377D8514BBCC}" srcOrd="0" destOrd="0" presId="urn:microsoft.com/office/officeart/2005/8/layout/chart3"/>
    <dgm:cxn modelId="{DC12AB32-B72C-4D6E-8496-018E384A381D}" type="presParOf" srcId="{23B28F62-121C-4765-859A-25AB5E3E4BAE}" destId="{1C2437E2-E33B-4D36-ACB0-10427FA25749}" srcOrd="0" destOrd="0" presId="urn:microsoft.com/office/officeart/2005/8/layout/chart3"/>
    <dgm:cxn modelId="{186DBE43-7537-4691-AB37-1C9411A121F2}" type="presParOf" srcId="{23B28F62-121C-4765-859A-25AB5E3E4BAE}" destId="{FBADBB85-A871-4231-8530-31654F6D9F85}" srcOrd="1" destOrd="0" presId="urn:microsoft.com/office/officeart/2005/8/layout/chart3"/>
    <dgm:cxn modelId="{D16DABE7-8108-4B7D-B327-A20E8E123ED4}" type="presParOf" srcId="{23B28F62-121C-4765-859A-25AB5E3E4BAE}" destId="{5848A927-2361-495F-AF91-377D8514BBCC}" srcOrd="2" destOrd="0" presId="urn:microsoft.com/office/officeart/2005/8/layout/chart3"/>
    <dgm:cxn modelId="{F32DE555-7E96-4157-A7EE-7B9768CB8D09}" type="presParOf" srcId="{23B28F62-121C-4765-859A-25AB5E3E4BAE}" destId="{D72E7100-91BE-4258-B937-06832978ED52}" srcOrd="3" destOrd="0" presId="urn:microsoft.com/office/officeart/2005/8/layout/chart3"/>
    <dgm:cxn modelId="{602DDD00-08CE-4ED5-8544-F7F16E9B2C73}" type="presParOf" srcId="{23B28F62-121C-4765-859A-25AB5E3E4BAE}" destId="{1E8D9484-C850-444E-9181-9A15D7E1993D}" srcOrd="4" destOrd="0" presId="urn:microsoft.com/office/officeart/2005/8/layout/chart3"/>
    <dgm:cxn modelId="{EB0E9AF9-6433-4FFA-9F90-E2B8B4031084}" type="presParOf" srcId="{23B28F62-121C-4765-859A-25AB5E3E4BAE}" destId="{09A5C93A-86AC-4155-863F-1CA7719BE492}" srcOrd="5" destOrd="0" presId="urn:microsoft.com/office/officeart/2005/8/layout/char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DCB7E9BB-0174-4AFB-B22E-321608146A2F}"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en-US"/>
        </a:p>
      </dgm:t>
    </dgm:pt>
    <dgm:pt modelId="{60AF74BB-0312-4FCC-9151-B957AB17FA24}">
      <dgm:prSet/>
      <dgm:spPr/>
      <dgm:t>
        <a:bodyPr/>
        <a:lstStyle/>
        <a:p>
          <a:pPr rtl="0"/>
          <a:r>
            <a:rPr lang="en-US" dirty="0" smtClean="0"/>
            <a:t>Personnel may not be assigned until they complete required evaluation and training</a:t>
          </a:r>
          <a:endParaRPr lang="en-US" dirty="0"/>
        </a:p>
      </dgm:t>
      <dgm:extLst>
        <a:ext uri="{E40237B7-FDA0-4F09-8148-C483321AD2D9}">
          <dgm14:cNvPr xmlns:dgm14="http://schemas.microsoft.com/office/drawing/2010/diagram" id="0" name="" descr="Personnel may not be assigned until they complete required evaluation and training&#10;Must meet requirements of NFPA 1000 series of ProQual standards&#10;Thorough documentation&#10;Annual proficiency training&#10;Training for updated policies or procedures&#10;Training in conditions close to actual emergencies&#10;"/>
        </a:ext>
      </dgm:extLst>
    </dgm:pt>
    <dgm:pt modelId="{F01F7290-0A60-49DF-9A14-3AB2501E0FE7}" type="parTrans" cxnId="{2F79A621-3BA3-4C40-B159-F05E36112182}">
      <dgm:prSet/>
      <dgm:spPr/>
      <dgm:t>
        <a:bodyPr/>
        <a:lstStyle/>
        <a:p>
          <a:endParaRPr lang="en-US"/>
        </a:p>
      </dgm:t>
    </dgm:pt>
    <dgm:pt modelId="{45558F56-904B-4EEC-8AF6-7AFE0D2D8969}" type="sibTrans" cxnId="{2F79A621-3BA3-4C40-B159-F05E36112182}">
      <dgm:prSet/>
      <dgm:spPr/>
      <dgm:t>
        <a:bodyPr/>
        <a:lstStyle/>
        <a:p>
          <a:endParaRPr lang="en-US"/>
        </a:p>
      </dgm:t>
    </dgm:pt>
    <dgm:pt modelId="{B4C3EEEA-A4E9-400A-BD00-9645DECA427A}">
      <dgm:prSet/>
      <dgm:spPr/>
      <dgm:t>
        <a:bodyPr/>
        <a:lstStyle/>
        <a:p>
          <a:pPr rtl="0"/>
          <a:r>
            <a:rPr lang="en-US" dirty="0" smtClean="0"/>
            <a:t>Must meet requirements of NFPA 1000 series of ProQual standards</a:t>
          </a:r>
          <a:endParaRPr lang="en-US" dirty="0"/>
        </a:p>
      </dgm:t>
      <dgm:extLst>
        <a:ext uri="{E40237B7-FDA0-4F09-8148-C483321AD2D9}">
          <dgm14:cNvPr xmlns:dgm14="http://schemas.microsoft.com/office/drawing/2010/diagram" id="0" name="" descr="Personnel may not be assigned until they complete required evaluation and training&#10;Must meet requirements of NFPA 1000 series of ProQual standards&#10;Thorough documentation&#10;Annual proficiency training&#10;Training for updated policies or procedures&#10;Training in conditions close to actual emergencies&#10;"/>
        </a:ext>
      </dgm:extLst>
    </dgm:pt>
    <dgm:pt modelId="{3134C6DF-E0AD-4514-B795-21B69410AE55}" type="parTrans" cxnId="{6EB3DCD4-56C5-4E3E-8EDB-73638E2661EC}">
      <dgm:prSet/>
      <dgm:spPr/>
      <dgm:t>
        <a:bodyPr/>
        <a:lstStyle/>
        <a:p>
          <a:endParaRPr lang="en-US"/>
        </a:p>
      </dgm:t>
    </dgm:pt>
    <dgm:pt modelId="{18662A6F-DDE6-4F7E-8A7C-9FF810403D23}" type="sibTrans" cxnId="{6EB3DCD4-56C5-4E3E-8EDB-73638E2661EC}">
      <dgm:prSet/>
      <dgm:spPr/>
      <dgm:t>
        <a:bodyPr/>
        <a:lstStyle/>
        <a:p>
          <a:endParaRPr lang="en-US"/>
        </a:p>
      </dgm:t>
    </dgm:pt>
    <dgm:pt modelId="{FC70E0B9-05C7-452D-864A-6AC9793925BA}">
      <dgm:prSet/>
      <dgm:spPr/>
      <dgm:t>
        <a:bodyPr/>
        <a:lstStyle/>
        <a:p>
          <a:pPr rtl="0"/>
          <a:r>
            <a:rPr lang="en-US" dirty="0" smtClean="0"/>
            <a:t>Thorough documentation</a:t>
          </a:r>
          <a:endParaRPr lang="en-US" dirty="0"/>
        </a:p>
      </dgm:t>
      <dgm:extLst>
        <a:ext uri="{E40237B7-FDA0-4F09-8148-C483321AD2D9}">
          <dgm14:cNvPr xmlns:dgm14="http://schemas.microsoft.com/office/drawing/2010/diagram" id="0" name="" descr="Personnel may not be assigned until they complete required evaluation and training&#10;Must meet requirements of NFPA 1000 series of ProQual standards&#10;Thorough documentation&#10;Annual proficiency training&#10;Training for updated policies or procedures&#10;Training in conditions close to actual emergencies&#10;"/>
        </a:ext>
      </dgm:extLst>
    </dgm:pt>
    <dgm:pt modelId="{75C47E00-7B74-44BA-BB9D-6F85072700D6}" type="parTrans" cxnId="{10AF160A-7B2B-458E-9366-7CF5848EEF0D}">
      <dgm:prSet/>
      <dgm:spPr/>
      <dgm:t>
        <a:bodyPr/>
        <a:lstStyle/>
        <a:p>
          <a:endParaRPr lang="en-US"/>
        </a:p>
      </dgm:t>
    </dgm:pt>
    <dgm:pt modelId="{F9CD3263-F22D-485B-83E0-C8E76FDD40B7}" type="sibTrans" cxnId="{10AF160A-7B2B-458E-9366-7CF5848EEF0D}">
      <dgm:prSet/>
      <dgm:spPr/>
      <dgm:t>
        <a:bodyPr/>
        <a:lstStyle/>
        <a:p>
          <a:endParaRPr lang="en-US"/>
        </a:p>
      </dgm:t>
    </dgm:pt>
    <dgm:pt modelId="{62036C3A-A8B9-40EC-A84D-C085ED896BA2}">
      <dgm:prSet/>
      <dgm:spPr/>
      <dgm:t>
        <a:bodyPr/>
        <a:lstStyle/>
        <a:p>
          <a:pPr rtl="0"/>
          <a:r>
            <a:rPr lang="en-US" dirty="0" smtClean="0"/>
            <a:t>Annual proficiency training</a:t>
          </a:r>
          <a:endParaRPr lang="en-US" dirty="0"/>
        </a:p>
      </dgm:t>
      <dgm:extLst>
        <a:ext uri="{E40237B7-FDA0-4F09-8148-C483321AD2D9}">
          <dgm14:cNvPr xmlns:dgm14="http://schemas.microsoft.com/office/drawing/2010/diagram" id="0" name="" descr="Personnel may not be assigned until they complete required evaluation and training&#10;Must meet requirements of NFPA 1000 series of ProQual standards&#10;Thorough documentation&#10;Annual proficiency training&#10;Training for updated policies or procedures&#10;Training in conditions close to actual emergencies&#10;"/>
        </a:ext>
      </dgm:extLst>
    </dgm:pt>
    <dgm:pt modelId="{0689EEC3-FCA4-4542-A322-641BAC01C0AF}" type="parTrans" cxnId="{D6D3F6F4-9F15-41CC-B953-9A7304DCBFFD}">
      <dgm:prSet/>
      <dgm:spPr/>
      <dgm:t>
        <a:bodyPr/>
        <a:lstStyle/>
        <a:p>
          <a:endParaRPr lang="en-US"/>
        </a:p>
      </dgm:t>
    </dgm:pt>
    <dgm:pt modelId="{08B6E38B-594F-46E5-BFFD-FF7DFE2B4B7C}" type="sibTrans" cxnId="{D6D3F6F4-9F15-41CC-B953-9A7304DCBFFD}">
      <dgm:prSet/>
      <dgm:spPr/>
      <dgm:t>
        <a:bodyPr/>
        <a:lstStyle/>
        <a:p>
          <a:endParaRPr lang="en-US"/>
        </a:p>
      </dgm:t>
    </dgm:pt>
    <dgm:pt modelId="{EAA56551-EBF5-4F3F-BE88-B532EBB75235}">
      <dgm:prSet/>
      <dgm:spPr/>
      <dgm:t>
        <a:bodyPr/>
        <a:lstStyle/>
        <a:p>
          <a:pPr rtl="0"/>
          <a:r>
            <a:rPr lang="en-US" dirty="0" smtClean="0"/>
            <a:t>Training in conditions close to actual emergencies</a:t>
          </a:r>
          <a:endParaRPr lang="en-US" dirty="0"/>
        </a:p>
      </dgm:t>
      <dgm:extLst>
        <a:ext uri="{E40237B7-FDA0-4F09-8148-C483321AD2D9}">
          <dgm14:cNvPr xmlns:dgm14="http://schemas.microsoft.com/office/drawing/2010/diagram" id="0" name="" descr="Personnel may not be assigned until they complete required evaluation and training&#10;Must meet requirements of NFPA 1000 series of ProQual standards&#10;Thorough documentation&#10;Annual proficiency training&#10;Training for updated policies or procedures&#10;Training in conditions close to actual emergencies&#10;"/>
        </a:ext>
      </dgm:extLst>
    </dgm:pt>
    <dgm:pt modelId="{8C2DBFCA-6D0F-41C0-AA71-2A9032C51F70}" type="parTrans" cxnId="{773F1253-9F46-4709-9368-EF2C52B8EF4F}">
      <dgm:prSet/>
      <dgm:spPr/>
      <dgm:t>
        <a:bodyPr/>
        <a:lstStyle/>
        <a:p>
          <a:endParaRPr lang="en-US"/>
        </a:p>
      </dgm:t>
    </dgm:pt>
    <dgm:pt modelId="{6C552BA6-05C7-4F32-9CD4-64DCC1A84F6D}" type="sibTrans" cxnId="{773F1253-9F46-4709-9368-EF2C52B8EF4F}">
      <dgm:prSet/>
      <dgm:spPr/>
      <dgm:t>
        <a:bodyPr/>
        <a:lstStyle/>
        <a:p>
          <a:endParaRPr lang="en-US"/>
        </a:p>
      </dgm:t>
    </dgm:pt>
    <dgm:pt modelId="{A872C013-D18D-4932-BACD-3292F43F6D1E}">
      <dgm:prSet/>
      <dgm:spPr/>
      <dgm:t>
        <a:bodyPr/>
        <a:lstStyle/>
        <a:p>
          <a:pPr rtl="0"/>
          <a:r>
            <a:rPr lang="en-US" dirty="0" smtClean="0"/>
            <a:t>Training for updated policies or procedures</a:t>
          </a:r>
          <a:endParaRPr lang="en-US" dirty="0"/>
        </a:p>
      </dgm:t>
      <dgm:extLst>
        <a:ext uri="{E40237B7-FDA0-4F09-8148-C483321AD2D9}">
          <dgm14:cNvPr xmlns:dgm14="http://schemas.microsoft.com/office/drawing/2010/diagram" id="0" name="" descr="Personnel may not be assigned until they complete required evaluation and training&#10;Must meet requirements of NFPA 1000 series of ProQual standards&#10;Thorough documentation&#10;Annual proficiency training&#10;Training for updated policies or procedures&#10;Training in conditions close to actual emergencies&#10;"/>
        </a:ext>
      </dgm:extLst>
    </dgm:pt>
    <dgm:pt modelId="{272CF60C-90E1-4034-80CF-1E234FC8FD99}" type="parTrans" cxnId="{C5247EDE-A3A9-4CF8-8A41-39BF81094585}">
      <dgm:prSet/>
      <dgm:spPr/>
      <dgm:t>
        <a:bodyPr/>
        <a:lstStyle/>
        <a:p>
          <a:endParaRPr lang="en-US"/>
        </a:p>
      </dgm:t>
    </dgm:pt>
    <dgm:pt modelId="{FA7A1E54-E920-4857-915D-0449C0F6179D}" type="sibTrans" cxnId="{C5247EDE-A3A9-4CF8-8A41-39BF81094585}">
      <dgm:prSet/>
      <dgm:spPr/>
      <dgm:t>
        <a:bodyPr/>
        <a:lstStyle/>
        <a:p>
          <a:endParaRPr lang="en-US"/>
        </a:p>
      </dgm:t>
    </dgm:pt>
    <dgm:pt modelId="{D7EAE78D-310E-4D52-A39A-7971699A7E26}" type="pres">
      <dgm:prSet presAssocID="{DCB7E9BB-0174-4AFB-B22E-321608146A2F}" presName="vert0" presStyleCnt="0">
        <dgm:presLayoutVars>
          <dgm:dir/>
          <dgm:animOne val="branch"/>
          <dgm:animLvl val="lvl"/>
        </dgm:presLayoutVars>
      </dgm:prSet>
      <dgm:spPr/>
      <dgm:t>
        <a:bodyPr/>
        <a:lstStyle/>
        <a:p>
          <a:endParaRPr lang="en-US"/>
        </a:p>
      </dgm:t>
    </dgm:pt>
    <dgm:pt modelId="{54112654-7DC5-4EF8-A80C-E73DBE4AF992}" type="pres">
      <dgm:prSet presAssocID="{60AF74BB-0312-4FCC-9151-B957AB17FA24}" presName="thickLine" presStyleLbl="alignNode1" presStyleIdx="0" presStyleCnt="6"/>
      <dgm:spPr/>
    </dgm:pt>
    <dgm:pt modelId="{E75B75DD-F27B-41AA-8AEB-27B759D266EA}" type="pres">
      <dgm:prSet presAssocID="{60AF74BB-0312-4FCC-9151-B957AB17FA24}" presName="horz1" presStyleCnt="0"/>
      <dgm:spPr/>
    </dgm:pt>
    <dgm:pt modelId="{4594FC84-C2F1-4250-A0F9-B9539CE9C050}" type="pres">
      <dgm:prSet presAssocID="{60AF74BB-0312-4FCC-9151-B957AB17FA24}" presName="tx1" presStyleLbl="revTx" presStyleIdx="0" presStyleCnt="6"/>
      <dgm:spPr/>
      <dgm:t>
        <a:bodyPr/>
        <a:lstStyle/>
        <a:p>
          <a:endParaRPr lang="en-US"/>
        </a:p>
      </dgm:t>
    </dgm:pt>
    <dgm:pt modelId="{4F1443C0-BE2F-4B10-8375-83500D5518FB}" type="pres">
      <dgm:prSet presAssocID="{60AF74BB-0312-4FCC-9151-B957AB17FA24}" presName="vert1" presStyleCnt="0"/>
      <dgm:spPr/>
    </dgm:pt>
    <dgm:pt modelId="{D4D2296C-2A71-4D84-B098-A420AEF1BC4D}" type="pres">
      <dgm:prSet presAssocID="{B4C3EEEA-A4E9-400A-BD00-9645DECA427A}" presName="thickLine" presStyleLbl="alignNode1" presStyleIdx="1" presStyleCnt="6"/>
      <dgm:spPr/>
    </dgm:pt>
    <dgm:pt modelId="{3397A559-01BE-47A3-BC17-91D387AE6422}" type="pres">
      <dgm:prSet presAssocID="{B4C3EEEA-A4E9-400A-BD00-9645DECA427A}" presName="horz1" presStyleCnt="0"/>
      <dgm:spPr/>
    </dgm:pt>
    <dgm:pt modelId="{CBEDA74B-4F3E-4C7C-AB6E-80F9FD38A59A}" type="pres">
      <dgm:prSet presAssocID="{B4C3EEEA-A4E9-400A-BD00-9645DECA427A}" presName="tx1" presStyleLbl="revTx" presStyleIdx="1" presStyleCnt="6"/>
      <dgm:spPr/>
      <dgm:t>
        <a:bodyPr/>
        <a:lstStyle/>
        <a:p>
          <a:endParaRPr lang="en-US"/>
        </a:p>
      </dgm:t>
    </dgm:pt>
    <dgm:pt modelId="{2A29FCB6-709C-440F-B384-BF85A962F91B}" type="pres">
      <dgm:prSet presAssocID="{B4C3EEEA-A4E9-400A-BD00-9645DECA427A}" presName="vert1" presStyleCnt="0"/>
      <dgm:spPr/>
    </dgm:pt>
    <dgm:pt modelId="{42780F21-6226-4A43-A8FD-93513E66447C}" type="pres">
      <dgm:prSet presAssocID="{FC70E0B9-05C7-452D-864A-6AC9793925BA}" presName="thickLine" presStyleLbl="alignNode1" presStyleIdx="2" presStyleCnt="6"/>
      <dgm:spPr/>
    </dgm:pt>
    <dgm:pt modelId="{E8B777D1-2656-41B9-B95D-A55EA709BB86}" type="pres">
      <dgm:prSet presAssocID="{FC70E0B9-05C7-452D-864A-6AC9793925BA}" presName="horz1" presStyleCnt="0"/>
      <dgm:spPr/>
    </dgm:pt>
    <dgm:pt modelId="{1A2BE465-B98B-4649-910F-AD22C1087E7B}" type="pres">
      <dgm:prSet presAssocID="{FC70E0B9-05C7-452D-864A-6AC9793925BA}" presName="tx1" presStyleLbl="revTx" presStyleIdx="2" presStyleCnt="6"/>
      <dgm:spPr/>
      <dgm:t>
        <a:bodyPr/>
        <a:lstStyle/>
        <a:p>
          <a:endParaRPr lang="en-US"/>
        </a:p>
      </dgm:t>
    </dgm:pt>
    <dgm:pt modelId="{FA3903A0-F5AD-400F-A0CF-3D219E222319}" type="pres">
      <dgm:prSet presAssocID="{FC70E0B9-05C7-452D-864A-6AC9793925BA}" presName="vert1" presStyleCnt="0"/>
      <dgm:spPr/>
    </dgm:pt>
    <dgm:pt modelId="{F7E47C22-DA70-40C1-BF52-D0A9756CBEF5}" type="pres">
      <dgm:prSet presAssocID="{62036C3A-A8B9-40EC-A84D-C085ED896BA2}" presName="thickLine" presStyleLbl="alignNode1" presStyleIdx="3" presStyleCnt="6"/>
      <dgm:spPr/>
    </dgm:pt>
    <dgm:pt modelId="{C81A44DF-D7BA-4BE9-B2D2-29A29EBF3CAD}" type="pres">
      <dgm:prSet presAssocID="{62036C3A-A8B9-40EC-A84D-C085ED896BA2}" presName="horz1" presStyleCnt="0"/>
      <dgm:spPr/>
    </dgm:pt>
    <dgm:pt modelId="{519572AD-48E5-4D62-94B8-593D9A51FB95}" type="pres">
      <dgm:prSet presAssocID="{62036C3A-A8B9-40EC-A84D-C085ED896BA2}" presName="tx1" presStyleLbl="revTx" presStyleIdx="3" presStyleCnt="6"/>
      <dgm:spPr/>
      <dgm:t>
        <a:bodyPr/>
        <a:lstStyle/>
        <a:p>
          <a:endParaRPr lang="en-US"/>
        </a:p>
      </dgm:t>
    </dgm:pt>
    <dgm:pt modelId="{F58D0FD7-F2E9-4B27-990A-73AF352ABF69}" type="pres">
      <dgm:prSet presAssocID="{62036C3A-A8B9-40EC-A84D-C085ED896BA2}" presName="vert1" presStyleCnt="0"/>
      <dgm:spPr/>
    </dgm:pt>
    <dgm:pt modelId="{AEF608A7-2C35-4C01-97C2-B51EF725D564}" type="pres">
      <dgm:prSet presAssocID="{A872C013-D18D-4932-BACD-3292F43F6D1E}" presName="thickLine" presStyleLbl="alignNode1" presStyleIdx="4" presStyleCnt="6"/>
      <dgm:spPr/>
    </dgm:pt>
    <dgm:pt modelId="{1AFE3FD9-11B1-4DDA-8808-EE446CE8498B}" type="pres">
      <dgm:prSet presAssocID="{A872C013-D18D-4932-BACD-3292F43F6D1E}" presName="horz1" presStyleCnt="0"/>
      <dgm:spPr/>
    </dgm:pt>
    <dgm:pt modelId="{E4573F94-D5FB-450D-B342-F26AB7C9244F}" type="pres">
      <dgm:prSet presAssocID="{A872C013-D18D-4932-BACD-3292F43F6D1E}" presName="tx1" presStyleLbl="revTx" presStyleIdx="4" presStyleCnt="6"/>
      <dgm:spPr/>
      <dgm:t>
        <a:bodyPr/>
        <a:lstStyle/>
        <a:p>
          <a:endParaRPr lang="en-US"/>
        </a:p>
      </dgm:t>
    </dgm:pt>
    <dgm:pt modelId="{D9BEC794-233F-45FA-8858-79DF7E53DE79}" type="pres">
      <dgm:prSet presAssocID="{A872C013-D18D-4932-BACD-3292F43F6D1E}" presName="vert1" presStyleCnt="0"/>
      <dgm:spPr/>
    </dgm:pt>
    <dgm:pt modelId="{3806F2A7-0B8E-44D4-AE8A-1A0AFDD34889}" type="pres">
      <dgm:prSet presAssocID="{EAA56551-EBF5-4F3F-BE88-B532EBB75235}" presName="thickLine" presStyleLbl="alignNode1" presStyleIdx="5" presStyleCnt="6"/>
      <dgm:spPr/>
    </dgm:pt>
    <dgm:pt modelId="{511BB2C5-F53C-4343-A8BA-4444ECFF3DD3}" type="pres">
      <dgm:prSet presAssocID="{EAA56551-EBF5-4F3F-BE88-B532EBB75235}" presName="horz1" presStyleCnt="0"/>
      <dgm:spPr/>
    </dgm:pt>
    <dgm:pt modelId="{7063C2BC-DB6D-4DFE-8740-7C814FC885EA}" type="pres">
      <dgm:prSet presAssocID="{EAA56551-EBF5-4F3F-BE88-B532EBB75235}" presName="tx1" presStyleLbl="revTx" presStyleIdx="5" presStyleCnt="6"/>
      <dgm:spPr/>
      <dgm:t>
        <a:bodyPr/>
        <a:lstStyle/>
        <a:p>
          <a:endParaRPr lang="en-US"/>
        </a:p>
      </dgm:t>
    </dgm:pt>
    <dgm:pt modelId="{CBAF860F-F18C-4125-AB80-8EE204DDB447}" type="pres">
      <dgm:prSet presAssocID="{EAA56551-EBF5-4F3F-BE88-B532EBB75235}" presName="vert1" presStyleCnt="0"/>
      <dgm:spPr/>
    </dgm:pt>
  </dgm:ptLst>
  <dgm:cxnLst>
    <dgm:cxn modelId="{C5247EDE-A3A9-4CF8-8A41-39BF81094585}" srcId="{DCB7E9BB-0174-4AFB-B22E-321608146A2F}" destId="{A872C013-D18D-4932-BACD-3292F43F6D1E}" srcOrd="4" destOrd="0" parTransId="{272CF60C-90E1-4034-80CF-1E234FC8FD99}" sibTransId="{FA7A1E54-E920-4857-915D-0449C0F6179D}"/>
    <dgm:cxn modelId="{D6D3F6F4-9F15-41CC-B953-9A7304DCBFFD}" srcId="{DCB7E9BB-0174-4AFB-B22E-321608146A2F}" destId="{62036C3A-A8B9-40EC-A84D-C085ED896BA2}" srcOrd="3" destOrd="0" parTransId="{0689EEC3-FCA4-4542-A322-641BAC01C0AF}" sibTransId="{08B6E38B-594F-46E5-BFFD-FF7DFE2B4B7C}"/>
    <dgm:cxn modelId="{200EE817-DD22-4832-86F4-BE31E49569BD}" type="presOf" srcId="{FC70E0B9-05C7-452D-864A-6AC9793925BA}" destId="{1A2BE465-B98B-4649-910F-AD22C1087E7B}" srcOrd="0" destOrd="0" presId="urn:microsoft.com/office/officeart/2008/layout/LinedList"/>
    <dgm:cxn modelId="{C32E13D8-E314-4551-9692-B58C38FE606D}" type="presOf" srcId="{DCB7E9BB-0174-4AFB-B22E-321608146A2F}" destId="{D7EAE78D-310E-4D52-A39A-7971699A7E26}" srcOrd="0" destOrd="0" presId="urn:microsoft.com/office/officeart/2008/layout/LinedList"/>
    <dgm:cxn modelId="{9696A702-372B-4A0B-BACF-3F1888DF46C8}" type="presOf" srcId="{EAA56551-EBF5-4F3F-BE88-B532EBB75235}" destId="{7063C2BC-DB6D-4DFE-8740-7C814FC885EA}" srcOrd="0" destOrd="0" presId="urn:microsoft.com/office/officeart/2008/layout/LinedList"/>
    <dgm:cxn modelId="{DC466AA5-B973-45BA-9541-F05F26377F3B}" type="presOf" srcId="{B4C3EEEA-A4E9-400A-BD00-9645DECA427A}" destId="{CBEDA74B-4F3E-4C7C-AB6E-80F9FD38A59A}" srcOrd="0" destOrd="0" presId="urn:microsoft.com/office/officeart/2008/layout/LinedList"/>
    <dgm:cxn modelId="{10AF160A-7B2B-458E-9366-7CF5848EEF0D}" srcId="{DCB7E9BB-0174-4AFB-B22E-321608146A2F}" destId="{FC70E0B9-05C7-452D-864A-6AC9793925BA}" srcOrd="2" destOrd="0" parTransId="{75C47E00-7B74-44BA-BB9D-6F85072700D6}" sibTransId="{F9CD3263-F22D-485B-83E0-C8E76FDD40B7}"/>
    <dgm:cxn modelId="{2F79A621-3BA3-4C40-B159-F05E36112182}" srcId="{DCB7E9BB-0174-4AFB-B22E-321608146A2F}" destId="{60AF74BB-0312-4FCC-9151-B957AB17FA24}" srcOrd="0" destOrd="0" parTransId="{F01F7290-0A60-49DF-9A14-3AB2501E0FE7}" sibTransId="{45558F56-904B-4EEC-8AF6-7AFE0D2D8969}"/>
    <dgm:cxn modelId="{E11E151C-5A81-471B-AF23-708F0A5403FA}" type="presOf" srcId="{60AF74BB-0312-4FCC-9151-B957AB17FA24}" destId="{4594FC84-C2F1-4250-A0F9-B9539CE9C050}" srcOrd="0" destOrd="0" presId="urn:microsoft.com/office/officeart/2008/layout/LinedList"/>
    <dgm:cxn modelId="{773F1253-9F46-4709-9368-EF2C52B8EF4F}" srcId="{DCB7E9BB-0174-4AFB-B22E-321608146A2F}" destId="{EAA56551-EBF5-4F3F-BE88-B532EBB75235}" srcOrd="5" destOrd="0" parTransId="{8C2DBFCA-6D0F-41C0-AA71-2A9032C51F70}" sibTransId="{6C552BA6-05C7-4F32-9CD4-64DCC1A84F6D}"/>
    <dgm:cxn modelId="{6EB3DCD4-56C5-4E3E-8EDB-73638E2661EC}" srcId="{DCB7E9BB-0174-4AFB-B22E-321608146A2F}" destId="{B4C3EEEA-A4E9-400A-BD00-9645DECA427A}" srcOrd="1" destOrd="0" parTransId="{3134C6DF-E0AD-4514-B795-21B69410AE55}" sibTransId="{18662A6F-DDE6-4F7E-8A7C-9FF810403D23}"/>
    <dgm:cxn modelId="{8CA39953-06E3-44D0-A139-C8F7AC1F6C82}" type="presOf" srcId="{62036C3A-A8B9-40EC-A84D-C085ED896BA2}" destId="{519572AD-48E5-4D62-94B8-593D9A51FB95}" srcOrd="0" destOrd="0" presId="urn:microsoft.com/office/officeart/2008/layout/LinedList"/>
    <dgm:cxn modelId="{A5CF1F24-9712-4842-B2BD-CC79C4AB2F5B}" type="presOf" srcId="{A872C013-D18D-4932-BACD-3292F43F6D1E}" destId="{E4573F94-D5FB-450D-B342-F26AB7C9244F}" srcOrd="0" destOrd="0" presId="urn:microsoft.com/office/officeart/2008/layout/LinedList"/>
    <dgm:cxn modelId="{D1095E10-4E90-400B-91C3-9B3BB7382D5C}" type="presParOf" srcId="{D7EAE78D-310E-4D52-A39A-7971699A7E26}" destId="{54112654-7DC5-4EF8-A80C-E73DBE4AF992}" srcOrd="0" destOrd="0" presId="urn:microsoft.com/office/officeart/2008/layout/LinedList"/>
    <dgm:cxn modelId="{02E9122C-D7BB-48A3-A915-311470D7A04C}" type="presParOf" srcId="{D7EAE78D-310E-4D52-A39A-7971699A7E26}" destId="{E75B75DD-F27B-41AA-8AEB-27B759D266EA}" srcOrd="1" destOrd="0" presId="urn:microsoft.com/office/officeart/2008/layout/LinedList"/>
    <dgm:cxn modelId="{32E3240B-2FE0-4531-B1A7-E01342B4647B}" type="presParOf" srcId="{E75B75DD-F27B-41AA-8AEB-27B759D266EA}" destId="{4594FC84-C2F1-4250-A0F9-B9539CE9C050}" srcOrd="0" destOrd="0" presId="urn:microsoft.com/office/officeart/2008/layout/LinedList"/>
    <dgm:cxn modelId="{6AB890E1-7215-4A6E-9CC5-83926C56A202}" type="presParOf" srcId="{E75B75DD-F27B-41AA-8AEB-27B759D266EA}" destId="{4F1443C0-BE2F-4B10-8375-83500D5518FB}" srcOrd="1" destOrd="0" presId="urn:microsoft.com/office/officeart/2008/layout/LinedList"/>
    <dgm:cxn modelId="{2B5A5ED5-91ED-40E1-9075-2D041124D366}" type="presParOf" srcId="{D7EAE78D-310E-4D52-A39A-7971699A7E26}" destId="{D4D2296C-2A71-4D84-B098-A420AEF1BC4D}" srcOrd="2" destOrd="0" presId="urn:microsoft.com/office/officeart/2008/layout/LinedList"/>
    <dgm:cxn modelId="{CC56D2FA-E80D-42E3-988B-4A2C99DB48B8}" type="presParOf" srcId="{D7EAE78D-310E-4D52-A39A-7971699A7E26}" destId="{3397A559-01BE-47A3-BC17-91D387AE6422}" srcOrd="3" destOrd="0" presId="urn:microsoft.com/office/officeart/2008/layout/LinedList"/>
    <dgm:cxn modelId="{790A583C-922F-4EBB-9D24-F18438A6D9B1}" type="presParOf" srcId="{3397A559-01BE-47A3-BC17-91D387AE6422}" destId="{CBEDA74B-4F3E-4C7C-AB6E-80F9FD38A59A}" srcOrd="0" destOrd="0" presId="urn:microsoft.com/office/officeart/2008/layout/LinedList"/>
    <dgm:cxn modelId="{56AA6DCA-80F5-4574-AD75-90AEDBC0DE2F}" type="presParOf" srcId="{3397A559-01BE-47A3-BC17-91D387AE6422}" destId="{2A29FCB6-709C-440F-B384-BF85A962F91B}" srcOrd="1" destOrd="0" presId="urn:microsoft.com/office/officeart/2008/layout/LinedList"/>
    <dgm:cxn modelId="{E70F8199-B8D4-48F6-B618-5FD5FFC8B2F1}" type="presParOf" srcId="{D7EAE78D-310E-4D52-A39A-7971699A7E26}" destId="{42780F21-6226-4A43-A8FD-93513E66447C}" srcOrd="4" destOrd="0" presId="urn:microsoft.com/office/officeart/2008/layout/LinedList"/>
    <dgm:cxn modelId="{4671F878-6CFA-49F6-8ECA-632420EF6A7C}" type="presParOf" srcId="{D7EAE78D-310E-4D52-A39A-7971699A7E26}" destId="{E8B777D1-2656-41B9-B95D-A55EA709BB86}" srcOrd="5" destOrd="0" presId="urn:microsoft.com/office/officeart/2008/layout/LinedList"/>
    <dgm:cxn modelId="{BC393676-D3AB-4B97-92A2-3A77EFE6F3C0}" type="presParOf" srcId="{E8B777D1-2656-41B9-B95D-A55EA709BB86}" destId="{1A2BE465-B98B-4649-910F-AD22C1087E7B}" srcOrd="0" destOrd="0" presId="urn:microsoft.com/office/officeart/2008/layout/LinedList"/>
    <dgm:cxn modelId="{B9908F56-8F42-41A4-8FCD-823B0A8A134D}" type="presParOf" srcId="{E8B777D1-2656-41B9-B95D-A55EA709BB86}" destId="{FA3903A0-F5AD-400F-A0CF-3D219E222319}" srcOrd="1" destOrd="0" presId="urn:microsoft.com/office/officeart/2008/layout/LinedList"/>
    <dgm:cxn modelId="{C53BCDA3-369E-493D-BBCD-26F3D65C79AC}" type="presParOf" srcId="{D7EAE78D-310E-4D52-A39A-7971699A7E26}" destId="{F7E47C22-DA70-40C1-BF52-D0A9756CBEF5}" srcOrd="6" destOrd="0" presId="urn:microsoft.com/office/officeart/2008/layout/LinedList"/>
    <dgm:cxn modelId="{C4E7FA62-7504-4F3C-96FE-7B201F5B32B5}" type="presParOf" srcId="{D7EAE78D-310E-4D52-A39A-7971699A7E26}" destId="{C81A44DF-D7BA-4BE9-B2D2-29A29EBF3CAD}" srcOrd="7" destOrd="0" presId="urn:microsoft.com/office/officeart/2008/layout/LinedList"/>
    <dgm:cxn modelId="{C7726DB5-73C8-4F3D-81A5-D05D4CEF2E85}" type="presParOf" srcId="{C81A44DF-D7BA-4BE9-B2D2-29A29EBF3CAD}" destId="{519572AD-48E5-4D62-94B8-593D9A51FB95}" srcOrd="0" destOrd="0" presId="urn:microsoft.com/office/officeart/2008/layout/LinedList"/>
    <dgm:cxn modelId="{129AC06C-E13F-4E1C-93F6-20698377D7AC}" type="presParOf" srcId="{C81A44DF-D7BA-4BE9-B2D2-29A29EBF3CAD}" destId="{F58D0FD7-F2E9-4B27-990A-73AF352ABF69}" srcOrd="1" destOrd="0" presId="urn:microsoft.com/office/officeart/2008/layout/LinedList"/>
    <dgm:cxn modelId="{54403655-DAA0-4A0E-93A7-0789745F6698}" type="presParOf" srcId="{D7EAE78D-310E-4D52-A39A-7971699A7E26}" destId="{AEF608A7-2C35-4C01-97C2-B51EF725D564}" srcOrd="8" destOrd="0" presId="urn:microsoft.com/office/officeart/2008/layout/LinedList"/>
    <dgm:cxn modelId="{AC2EFCDD-3F8B-4641-87AD-2FC8B9DFD07D}" type="presParOf" srcId="{D7EAE78D-310E-4D52-A39A-7971699A7E26}" destId="{1AFE3FD9-11B1-4DDA-8808-EE446CE8498B}" srcOrd="9" destOrd="0" presId="urn:microsoft.com/office/officeart/2008/layout/LinedList"/>
    <dgm:cxn modelId="{31CA0B76-C1B0-4FF5-8FE9-CC402A9D75EF}" type="presParOf" srcId="{1AFE3FD9-11B1-4DDA-8808-EE446CE8498B}" destId="{E4573F94-D5FB-450D-B342-F26AB7C9244F}" srcOrd="0" destOrd="0" presId="urn:microsoft.com/office/officeart/2008/layout/LinedList"/>
    <dgm:cxn modelId="{AE31F270-8E88-4D38-AFCB-1D3562110270}" type="presParOf" srcId="{1AFE3FD9-11B1-4DDA-8808-EE446CE8498B}" destId="{D9BEC794-233F-45FA-8858-79DF7E53DE79}" srcOrd="1" destOrd="0" presId="urn:microsoft.com/office/officeart/2008/layout/LinedList"/>
    <dgm:cxn modelId="{EED73AB3-F37D-4501-BD81-61832F0BABB0}" type="presParOf" srcId="{D7EAE78D-310E-4D52-A39A-7971699A7E26}" destId="{3806F2A7-0B8E-44D4-AE8A-1A0AFDD34889}" srcOrd="10" destOrd="0" presId="urn:microsoft.com/office/officeart/2008/layout/LinedList"/>
    <dgm:cxn modelId="{0732CBF9-F0C9-4EDA-8C82-CF20218F1D11}" type="presParOf" srcId="{D7EAE78D-310E-4D52-A39A-7971699A7E26}" destId="{511BB2C5-F53C-4343-A8BA-4444ECFF3DD3}" srcOrd="11" destOrd="0" presId="urn:microsoft.com/office/officeart/2008/layout/LinedList"/>
    <dgm:cxn modelId="{A90E3434-D93C-4FA6-A36B-50B521D315E0}" type="presParOf" srcId="{511BB2C5-F53C-4343-A8BA-4444ECFF3DD3}" destId="{7063C2BC-DB6D-4DFE-8740-7C814FC885EA}" srcOrd="0" destOrd="0" presId="urn:microsoft.com/office/officeart/2008/layout/LinedList"/>
    <dgm:cxn modelId="{14BBD09B-7C9C-43C8-AA60-52AD5F9A8639}" type="presParOf" srcId="{511BB2C5-F53C-4343-A8BA-4444ECFF3DD3}" destId="{CBAF860F-F18C-4125-AB80-8EE204DDB44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DE0A258D-B12C-4C5C-8762-C4E417194EBE}" type="doc">
      <dgm:prSet loTypeId="urn:microsoft.com/office/officeart/2005/8/layout/vList3" loCatId="list" qsTypeId="urn:microsoft.com/office/officeart/2005/8/quickstyle/simple1" qsCatId="simple" csTypeId="urn:microsoft.com/office/officeart/2005/8/colors/accent2_2" csCatId="accent2" phldr="1"/>
      <dgm:spPr/>
      <dgm:t>
        <a:bodyPr/>
        <a:lstStyle/>
        <a:p>
          <a:endParaRPr lang="en-US"/>
        </a:p>
      </dgm:t>
    </dgm:pt>
    <dgm:pt modelId="{BD1233C5-8266-42F4-B69F-D969414154B5}">
      <dgm:prSet/>
      <dgm:spPr/>
      <dgm:t>
        <a:bodyPr/>
        <a:lstStyle/>
        <a:p>
          <a:pPr rtl="0"/>
          <a:r>
            <a:rPr lang="en-US" dirty="0" smtClean="0"/>
            <a:t>Use appropriate PPE</a:t>
          </a:r>
          <a:endParaRPr lang="en-US" dirty="0"/>
        </a:p>
      </dgm:t>
      <dgm:extLst>
        <a:ext uri="{E40237B7-FDA0-4F09-8148-C483321AD2D9}">
          <dgm14:cNvPr xmlns:dgm14="http://schemas.microsoft.com/office/drawing/2010/diagram" id="0" name="" descr="Use appropriate PPE&#10;Maintain situational awareness&#10;Be aware of physical condition&#10;Be in good physical condition&#10;Adhere to all safety regulations&#10;Maintain PPE and training equipment&#10;"/>
        </a:ext>
      </dgm:extLst>
    </dgm:pt>
    <dgm:pt modelId="{5BFE0133-68DD-43E5-9FBA-C2BAF7937089}" type="parTrans" cxnId="{A01E60E8-6B15-4D6C-BAA8-18FCEC799FAD}">
      <dgm:prSet/>
      <dgm:spPr/>
      <dgm:t>
        <a:bodyPr/>
        <a:lstStyle/>
        <a:p>
          <a:endParaRPr lang="en-US"/>
        </a:p>
      </dgm:t>
    </dgm:pt>
    <dgm:pt modelId="{CADF8F69-46A8-4087-B84B-6368F6FBE042}" type="sibTrans" cxnId="{A01E60E8-6B15-4D6C-BAA8-18FCEC799FAD}">
      <dgm:prSet/>
      <dgm:spPr/>
      <dgm:t>
        <a:bodyPr/>
        <a:lstStyle/>
        <a:p>
          <a:endParaRPr lang="en-US"/>
        </a:p>
      </dgm:t>
    </dgm:pt>
    <dgm:pt modelId="{3F5404C2-1069-4F39-97D7-231896FA3B14}">
      <dgm:prSet/>
      <dgm:spPr/>
      <dgm:t>
        <a:bodyPr/>
        <a:lstStyle/>
        <a:p>
          <a:pPr rtl="0"/>
          <a:r>
            <a:rPr lang="en-US" dirty="0" smtClean="0"/>
            <a:t>Maintain situational awareness</a:t>
          </a:r>
          <a:endParaRPr lang="en-US" dirty="0"/>
        </a:p>
      </dgm:t>
      <dgm:extLst>
        <a:ext uri="{E40237B7-FDA0-4F09-8148-C483321AD2D9}">
          <dgm14:cNvPr xmlns:dgm14="http://schemas.microsoft.com/office/drawing/2010/diagram" id="0" name="" descr="Use appropriate PPE&#10;Maintain situational awareness&#10;Be aware of physical condition&#10;Be in good physical condition&#10;Adhere to all safety regulations&#10;Maintain PPE and training equipment&#10;"/>
        </a:ext>
      </dgm:extLst>
    </dgm:pt>
    <dgm:pt modelId="{6EA344C6-1C60-4056-AA3D-68ED694CABFD}" type="parTrans" cxnId="{2922FB5D-DD67-4BC6-ADCC-C1AC9260CD47}">
      <dgm:prSet/>
      <dgm:spPr/>
      <dgm:t>
        <a:bodyPr/>
        <a:lstStyle/>
        <a:p>
          <a:endParaRPr lang="en-US"/>
        </a:p>
      </dgm:t>
    </dgm:pt>
    <dgm:pt modelId="{31353DB9-FF0B-4442-8A5F-E92E23908A69}" type="sibTrans" cxnId="{2922FB5D-DD67-4BC6-ADCC-C1AC9260CD47}">
      <dgm:prSet/>
      <dgm:spPr/>
      <dgm:t>
        <a:bodyPr/>
        <a:lstStyle/>
        <a:p>
          <a:endParaRPr lang="en-US"/>
        </a:p>
      </dgm:t>
    </dgm:pt>
    <dgm:pt modelId="{A2B0BC4E-0B58-4286-81DA-526D15032A90}">
      <dgm:prSet/>
      <dgm:spPr/>
      <dgm:t>
        <a:bodyPr/>
        <a:lstStyle/>
        <a:p>
          <a:pPr rtl="0"/>
          <a:r>
            <a:rPr lang="en-US" dirty="0" smtClean="0"/>
            <a:t>Be in good physical condition</a:t>
          </a:r>
          <a:endParaRPr lang="en-US" dirty="0"/>
        </a:p>
      </dgm:t>
      <dgm:extLst>
        <a:ext uri="{E40237B7-FDA0-4F09-8148-C483321AD2D9}">
          <dgm14:cNvPr xmlns:dgm14="http://schemas.microsoft.com/office/drawing/2010/diagram" id="0" name="" descr="Use appropriate PPE&#10;Maintain situational awareness&#10;Be aware of physical condition&#10;Be in good physical condition&#10;Adhere to all safety regulations&#10;Maintain PPE and training equipment&#10;"/>
        </a:ext>
      </dgm:extLst>
    </dgm:pt>
    <dgm:pt modelId="{5C47386F-34EB-472C-84D4-4F85772767B3}" type="parTrans" cxnId="{C945D8D1-44EB-4648-ACF0-9947D58A5CB0}">
      <dgm:prSet/>
      <dgm:spPr/>
      <dgm:t>
        <a:bodyPr/>
        <a:lstStyle/>
        <a:p>
          <a:endParaRPr lang="en-US"/>
        </a:p>
      </dgm:t>
    </dgm:pt>
    <dgm:pt modelId="{6A662C13-7973-467B-9D78-4DD3C47F3844}" type="sibTrans" cxnId="{C945D8D1-44EB-4648-ACF0-9947D58A5CB0}">
      <dgm:prSet/>
      <dgm:spPr/>
      <dgm:t>
        <a:bodyPr/>
        <a:lstStyle/>
        <a:p>
          <a:endParaRPr lang="en-US"/>
        </a:p>
      </dgm:t>
    </dgm:pt>
    <dgm:pt modelId="{042F4E53-DE64-4A9E-BE35-D1F65901CF28}">
      <dgm:prSet/>
      <dgm:spPr/>
      <dgm:t>
        <a:bodyPr/>
        <a:lstStyle/>
        <a:p>
          <a:pPr rtl="0"/>
          <a:r>
            <a:rPr lang="en-US" dirty="0" smtClean="0"/>
            <a:t>Adhere to all safety regulations</a:t>
          </a:r>
          <a:endParaRPr lang="en-US" dirty="0"/>
        </a:p>
      </dgm:t>
      <dgm:extLst>
        <a:ext uri="{E40237B7-FDA0-4F09-8148-C483321AD2D9}">
          <dgm14:cNvPr xmlns:dgm14="http://schemas.microsoft.com/office/drawing/2010/diagram" id="0" name="" descr="Use appropriate PPE&#10;Maintain situational awareness&#10;Be aware of physical condition&#10;Be in good physical condition&#10;Adhere to all safety regulations&#10;Maintain PPE and training equipment&#10;"/>
        </a:ext>
      </dgm:extLst>
    </dgm:pt>
    <dgm:pt modelId="{8148EB9E-D292-4F6E-91DA-187F41DF06B5}" type="parTrans" cxnId="{3FC83106-05DB-445E-869A-598FE0BBDA74}">
      <dgm:prSet/>
      <dgm:spPr/>
      <dgm:t>
        <a:bodyPr/>
        <a:lstStyle/>
        <a:p>
          <a:endParaRPr lang="en-US"/>
        </a:p>
      </dgm:t>
    </dgm:pt>
    <dgm:pt modelId="{FB745ACA-9275-4F46-BF2C-D9DE781CA00C}" type="sibTrans" cxnId="{3FC83106-05DB-445E-869A-598FE0BBDA74}">
      <dgm:prSet/>
      <dgm:spPr/>
      <dgm:t>
        <a:bodyPr/>
        <a:lstStyle/>
        <a:p>
          <a:endParaRPr lang="en-US"/>
        </a:p>
      </dgm:t>
    </dgm:pt>
    <dgm:pt modelId="{067E9C0D-C840-459C-B3A4-15D0E94AFE96}">
      <dgm:prSet/>
      <dgm:spPr/>
      <dgm:t>
        <a:bodyPr/>
        <a:lstStyle/>
        <a:p>
          <a:pPr rtl="0"/>
          <a:r>
            <a:rPr lang="en-US" dirty="0" smtClean="0"/>
            <a:t>Maintain PPE and training equipment</a:t>
          </a:r>
          <a:endParaRPr lang="en-US" dirty="0"/>
        </a:p>
      </dgm:t>
      <dgm:extLst>
        <a:ext uri="{E40237B7-FDA0-4F09-8148-C483321AD2D9}">
          <dgm14:cNvPr xmlns:dgm14="http://schemas.microsoft.com/office/drawing/2010/diagram" id="0" name="" descr="Use appropriate PPE&#10;Maintain situational awareness&#10;Be aware of physical condition&#10;Be in good physical condition&#10;Adhere to all safety regulations&#10;Maintain PPE and training equipment&#10;"/>
        </a:ext>
      </dgm:extLst>
    </dgm:pt>
    <dgm:pt modelId="{03F3A1EB-7C63-4E43-A847-15A40E378263}" type="parTrans" cxnId="{DBA60A4A-20E4-47C1-A36F-8A64C95F3C91}">
      <dgm:prSet/>
      <dgm:spPr/>
      <dgm:t>
        <a:bodyPr/>
        <a:lstStyle/>
        <a:p>
          <a:endParaRPr lang="en-US"/>
        </a:p>
      </dgm:t>
    </dgm:pt>
    <dgm:pt modelId="{8E6A6969-4030-4736-9E28-D62D4C3FB8AC}" type="sibTrans" cxnId="{DBA60A4A-20E4-47C1-A36F-8A64C95F3C91}">
      <dgm:prSet/>
      <dgm:spPr/>
      <dgm:t>
        <a:bodyPr/>
        <a:lstStyle/>
        <a:p>
          <a:endParaRPr lang="en-US"/>
        </a:p>
      </dgm:t>
    </dgm:pt>
    <dgm:pt modelId="{4B092EFB-D6E4-4DEE-B22B-024C8DA57EF5}">
      <dgm:prSet/>
      <dgm:spPr/>
      <dgm:t>
        <a:bodyPr/>
        <a:lstStyle/>
        <a:p>
          <a:pPr rtl="0"/>
          <a:r>
            <a:rPr lang="en-US" dirty="0" smtClean="0"/>
            <a:t>Be aware of physical condition</a:t>
          </a:r>
          <a:endParaRPr lang="en-US" dirty="0"/>
        </a:p>
      </dgm:t>
      <dgm:extLst>
        <a:ext uri="{E40237B7-FDA0-4F09-8148-C483321AD2D9}">
          <dgm14:cNvPr xmlns:dgm14="http://schemas.microsoft.com/office/drawing/2010/diagram" id="0" name="" descr="Use appropriate PPE&#10;Maintain situational awareness&#10;Be aware of physical condition&#10;Be in good physical condition&#10;Adhere to all safety regulations&#10;Maintain PPE and training equipment&#10;"/>
        </a:ext>
      </dgm:extLst>
    </dgm:pt>
    <dgm:pt modelId="{53F55B93-C75D-44AC-8E10-45332992F5DF}" type="parTrans" cxnId="{AAAB1884-C90E-463B-9FB9-DD55D1C9C300}">
      <dgm:prSet/>
      <dgm:spPr/>
      <dgm:t>
        <a:bodyPr/>
        <a:lstStyle/>
        <a:p>
          <a:endParaRPr lang="en-US"/>
        </a:p>
      </dgm:t>
    </dgm:pt>
    <dgm:pt modelId="{1A99F6C6-EBCB-4B9F-9AEC-8BFA1C27AFC7}" type="sibTrans" cxnId="{AAAB1884-C90E-463B-9FB9-DD55D1C9C300}">
      <dgm:prSet/>
      <dgm:spPr/>
      <dgm:t>
        <a:bodyPr/>
        <a:lstStyle/>
        <a:p>
          <a:endParaRPr lang="en-US"/>
        </a:p>
      </dgm:t>
    </dgm:pt>
    <dgm:pt modelId="{A698513D-CA3D-4552-9E48-0F9FFAD87063}" type="pres">
      <dgm:prSet presAssocID="{DE0A258D-B12C-4C5C-8762-C4E417194EBE}" presName="linearFlow" presStyleCnt="0">
        <dgm:presLayoutVars>
          <dgm:dir/>
          <dgm:resizeHandles val="exact"/>
        </dgm:presLayoutVars>
      </dgm:prSet>
      <dgm:spPr/>
      <dgm:t>
        <a:bodyPr/>
        <a:lstStyle/>
        <a:p>
          <a:endParaRPr lang="en-US"/>
        </a:p>
      </dgm:t>
    </dgm:pt>
    <dgm:pt modelId="{FBB403EE-C712-4F1E-A3ED-4F0B5B5D74E2}" type="pres">
      <dgm:prSet presAssocID="{BD1233C5-8266-42F4-B69F-D969414154B5}" presName="composite" presStyleCnt="0"/>
      <dgm:spPr/>
    </dgm:pt>
    <dgm:pt modelId="{2AF38042-F83D-4143-8167-094F125E20D3}" type="pres">
      <dgm:prSet presAssocID="{BD1233C5-8266-42F4-B69F-D969414154B5}" presName="imgShp" presStyleLbl="fgImgPlace1" presStyleIdx="0" presStyleCnt="6"/>
      <dgm:spPr>
        <a:solidFill>
          <a:schemeClr val="accent2">
            <a:lumMod val="20000"/>
            <a:lumOff val="80000"/>
          </a:schemeClr>
        </a:solidFill>
      </dgm:spPr>
    </dgm:pt>
    <dgm:pt modelId="{19A23560-0E44-4055-BDB7-2C98A732EAD7}" type="pres">
      <dgm:prSet presAssocID="{BD1233C5-8266-42F4-B69F-D969414154B5}" presName="txShp" presStyleLbl="node1" presStyleIdx="0" presStyleCnt="6">
        <dgm:presLayoutVars>
          <dgm:bulletEnabled val="1"/>
        </dgm:presLayoutVars>
      </dgm:prSet>
      <dgm:spPr/>
      <dgm:t>
        <a:bodyPr/>
        <a:lstStyle/>
        <a:p>
          <a:endParaRPr lang="en-US"/>
        </a:p>
      </dgm:t>
    </dgm:pt>
    <dgm:pt modelId="{D5B41A6E-36FD-4B8A-91E1-5751029FA93B}" type="pres">
      <dgm:prSet presAssocID="{CADF8F69-46A8-4087-B84B-6368F6FBE042}" presName="spacing" presStyleCnt="0"/>
      <dgm:spPr/>
    </dgm:pt>
    <dgm:pt modelId="{0F6C3E9D-06D5-43D1-BCB6-B97080B29A22}" type="pres">
      <dgm:prSet presAssocID="{3F5404C2-1069-4F39-97D7-231896FA3B14}" presName="composite" presStyleCnt="0"/>
      <dgm:spPr/>
    </dgm:pt>
    <dgm:pt modelId="{3BA56EC3-3460-429A-9363-515A59A1E7E9}" type="pres">
      <dgm:prSet presAssocID="{3F5404C2-1069-4F39-97D7-231896FA3B14}" presName="imgShp" presStyleLbl="fgImgPlace1" presStyleIdx="1" presStyleCnt="6"/>
      <dgm:spPr>
        <a:solidFill>
          <a:schemeClr val="accent2">
            <a:lumMod val="20000"/>
            <a:lumOff val="80000"/>
          </a:schemeClr>
        </a:solidFill>
      </dgm:spPr>
    </dgm:pt>
    <dgm:pt modelId="{DF7405CF-FF2F-4C13-AD83-CE6A8C0CF347}" type="pres">
      <dgm:prSet presAssocID="{3F5404C2-1069-4F39-97D7-231896FA3B14}" presName="txShp" presStyleLbl="node1" presStyleIdx="1" presStyleCnt="6">
        <dgm:presLayoutVars>
          <dgm:bulletEnabled val="1"/>
        </dgm:presLayoutVars>
      </dgm:prSet>
      <dgm:spPr/>
      <dgm:t>
        <a:bodyPr/>
        <a:lstStyle/>
        <a:p>
          <a:endParaRPr lang="en-US"/>
        </a:p>
      </dgm:t>
    </dgm:pt>
    <dgm:pt modelId="{D532F2D2-D384-4E02-82E3-C88EB15F0A1D}" type="pres">
      <dgm:prSet presAssocID="{31353DB9-FF0B-4442-8A5F-E92E23908A69}" presName="spacing" presStyleCnt="0"/>
      <dgm:spPr/>
    </dgm:pt>
    <dgm:pt modelId="{65535F98-26D0-4EF3-8DA6-A1CE18642FD5}" type="pres">
      <dgm:prSet presAssocID="{4B092EFB-D6E4-4DEE-B22B-024C8DA57EF5}" presName="composite" presStyleCnt="0"/>
      <dgm:spPr/>
    </dgm:pt>
    <dgm:pt modelId="{917932D4-1B3F-4722-A2F3-7675BCEF5E26}" type="pres">
      <dgm:prSet presAssocID="{4B092EFB-D6E4-4DEE-B22B-024C8DA57EF5}" presName="imgShp" presStyleLbl="fgImgPlace1" presStyleIdx="2" presStyleCnt="6"/>
      <dgm:spPr>
        <a:solidFill>
          <a:schemeClr val="accent2">
            <a:lumMod val="20000"/>
            <a:lumOff val="80000"/>
          </a:schemeClr>
        </a:solidFill>
      </dgm:spPr>
      <dgm:t>
        <a:bodyPr/>
        <a:lstStyle/>
        <a:p>
          <a:endParaRPr lang="en-US"/>
        </a:p>
      </dgm:t>
    </dgm:pt>
    <dgm:pt modelId="{15250EA9-6DBB-42FD-89D9-D84B2DF1F9C6}" type="pres">
      <dgm:prSet presAssocID="{4B092EFB-D6E4-4DEE-B22B-024C8DA57EF5}" presName="txShp" presStyleLbl="node1" presStyleIdx="2" presStyleCnt="6">
        <dgm:presLayoutVars>
          <dgm:bulletEnabled val="1"/>
        </dgm:presLayoutVars>
      </dgm:prSet>
      <dgm:spPr/>
      <dgm:t>
        <a:bodyPr/>
        <a:lstStyle/>
        <a:p>
          <a:endParaRPr lang="en-US"/>
        </a:p>
      </dgm:t>
    </dgm:pt>
    <dgm:pt modelId="{306B2210-CB20-4D43-B11D-6254508F8262}" type="pres">
      <dgm:prSet presAssocID="{1A99F6C6-EBCB-4B9F-9AEC-8BFA1C27AFC7}" presName="spacing" presStyleCnt="0"/>
      <dgm:spPr/>
    </dgm:pt>
    <dgm:pt modelId="{2A442004-2066-4EA9-B597-2DB00118043D}" type="pres">
      <dgm:prSet presAssocID="{A2B0BC4E-0B58-4286-81DA-526D15032A90}" presName="composite" presStyleCnt="0"/>
      <dgm:spPr/>
    </dgm:pt>
    <dgm:pt modelId="{68641DA4-CF5B-4958-9B16-A5980B2519DD}" type="pres">
      <dgm:prSet presAssocID="{A2B0BC4E-0B58-4286-81DA-526D15032A90}" presName="imgShp" presStyleLbl="fgImgPlace1" presStyleIdx="3" presStyleCnt="6"/>
      <dgm:spPr>
        <a:solidFill>
          <a:schemeClr val="accent2">
            <a:lumMod val="20000"/>
            <a:lumOff val="80000"/>
          </a:schemeClr>
        </a:solidFill>
      </dgm:spPr>
    </dgm:pt>
    <dgm:pt modelId="{48C0B6CF-E32F-4B87-BBEE-EBBD51F89CC8}" type="pres">
      <dgm:prSet presAssocID="{A2B0BC4E-0B58-4286-81DA-526D15032A90}" presName="txShp" presStyleLbl="node1" presStyleIdx="3" presStyleCnt="6">
        <dgm:presLayoutVars>
          <dgm:bulletEnabled val="1"/>
        </dgm:presLayoutVars>
      </dgm:prSet>
      <dgm:spPr/>
      <dgm:t>
        <a:bodyPr/>
        <a:lstStyle/>
        <a:p>
          <a:endParaRPr lang="en-US"/>
        </a:p>
      </dgm:t>
    </dgm:pt>
    <dgm:pt modelId="{EBDFFD04-6CF8-4C2B-9BB1-14BE62D9A494}" type="pres">
      <dgm:prSet presAssocID="{6A662C13-7973-467B-9D78-4DD3C47F3844}" presName="spacing" presStyleCnt="0"/>
      <dgm:spPr/>
    </dgm:pt>
    <dgm:pt modelId="{34DC2A3E-E89F-4948-8D29-BCB078FA7014}" type="pres">
      <dgm:prSet presAssocID="{042F4E53-DE64-4A9E-BE35-D1F65901CF28}" presName="composite" presStyleCnt="0"/>
      <dgm:spPr/>
    </dgm:pt>
    <dgm:pt modelId="{CD76BF9C-C75D-4566-BB35-9775065D1CF2}" type="pres">
      <dgm:prSet presAssocID="{042F4E53-DE64-4A9E-BE35-D1F65901CF28}" presName="imgShp" presStyleLbl="fgImgPlace1" presStyleIdx="4" presStyleCnt="6"/>
      <dgm:spPr>
        <a:solidFill>
          <a:schemeClr val="accent2">
            <a:lumMod val="20000"/>
            <a:lumOff val="80000"/>
          </a:schemeClr>
        </a:solidFill>
      </dgm:spPr>
    </dgm:pt>
    <dgm:pt modelId="{78C0CEA6-E930-49D7-848E-2A5EA2E321A7}" type="pres">
      <dgm:prSet presAssocID="{042F4E53-DE64-4A9E-BE35-D1F65901CF28}" presName="txShp" presStyleLbl="node1" presStyleIdx="4" presStyleCnt="6">
        <dgm:presLayoutVars>
          <dgm:bulletEnabled val="1"/>
        </dgm:presLayoutVars>
      </dgm:prSet>
      <dgm:spPr/>
      <dgm:t>
        <a:bodyPr/>
        <a:lstStyle/>
        <a:p>
          <a:endParaRPr lang="en-US"/>
        </a:p>
      </dgm:t>
    </dgm:pt>
    <dgm:pt modelId="{C21650D1-EF3B-49E0-B9D8-27AD479CB519}" type="pres">
      <dgm:prSet presAssocID="{FB745ACA-9275-4F46-BF2C-D9DE781CA00C}" presName="spacing" presStyleCnt="0"/>
      <dgm:spPr/>
    </dgm:pt>
    <dgm:pt modelId="{BF999B0F-CC39-46F0-BC7C-121C37B1C788}" type="pres">
      <dgm:prSet presAssocID="{067E9C0D-C840-459C-B3A4-15D0E94AFE96}" presName="composite" presStyleCnt="0"/>
      <dgm:spPr/>
    </dgm:pt>
    <dgm:pt modelId="{E0CBF5E5-14F6-403C-9359-6A36ABEA4E67}" type="pres">
      <dgm:prSet presAssocID="{067E9C0D-C840-459C-B3A4-15D0E94AFE96}" presName="imgShp" presStyleLbl="fgImgPlace1" presStyleIdx="5" presStyleCnt="6"/>
      <dgm:spPr>
        <a:solidFill>
          <a:schemeClr val="accent2">
            <a:lumMod val="20000"/>
            <a:lumOff val="80000"/>
          </a:schemeClr>
        </a:solidFill>
      </dgm:spPr>
    </dgm:pt>
    <dgm:pt modelId="{5CBFDB97-66DD-443B-9E53-FBE7DF80FF66}" type="pres">
      <dgm:prSet presAssocID="{067E9C0D-C840-459C-B3A4-15D0E94AFE96}" presName="txShp" presStyleLbl="node1" presStyleIdx="5" presStyleCnt="6">
        <dgm:presLayoutVars>
          <dgm:bulletEnabled val="1"/>
        </dgm:presLayoutVars>
      </dgm:prSet>
      <dgm:spPr/>
      <dgm:t>
        <a:bodyPr/>
        <a:lstStyle/>
        <a:p>
          <a:endParaRPr lang="en-US"/>
        </a:p>
      </dgm:t>
    </dgm:pt>
  </dgm:ptLst>
  <dgm:cxnLst>
    <dgm:cxn modelId="{C945D8D1-44EB-4648-ACF0-9947D58A5CB0}" srcId="{DE0A258D-B12C-4C5C-8762-C4E417194EBE}" destId="{A2B0BC4E-0B58-4286-81DA-526D15032A90}" srcOrd="3" destOrd="0" parTransId="{5C47386F-34EB-472C-84D4-4F85772767B3}" sibTransId="{6A662C13-7973-467B-9D78-4DD3C47F3844}"/>
    <dgm:cxn modelId="{592EF65D-089C-4059-B592-93A13D9F34A6}" type="presOf" srcId="{DE0A258D-B12C-4C5C-8762-C4E417194EBE}" destId="{A698513D-CA3D-4552-9E48-0F9FFAD87063}" srcOrd="0" destOrd="0" presId="urn:microsoft.com/office/officeart/2005/8/layout/vList3"/>
    <dgm:cxn modelId="{DBA60A4A-20E4-47C1-A36F-8A64C95F3C91}" srcId="{DE0A258D-B12C-4C5C-8762-C4E417194EBE}" destId="{067E9C0D-C840-459C-B3A4-15D0E94AFE96}" srcOrd="5" destOrd="0" parTransId="{03F3A1EB-7C63-4E43-A847-15A40E378263}" sibTransId="{8E6A6969-4030-4736-9E28-D62D4C3FB8AC}"/>
    <dgm:cxn modelId="{2922FB5D-DD67-4BC6-ADCC-C1AC9260CD47}" srcId="{DE0A258D-B12C-4C5C-8762-C4E417194EBE}" destId="{3F5404C2-1069-4F39-97D7-231896FA3B14}" srcOrd="1" destOrd="0" parTransId="{6EA344C6-1C60-4056-AA3D-68ED694CABFD}" sibTransId="{31353DB9-FF0B-4442-8A5F-E92E23908A69}"/>
    <dgm:cxn modelId="{3C10299D-1AA0-49EE-853F-A02597B4D952}" type="presOf" srcId="{042F4E53-DE64-4A9E-BE35-D1F65901CF28}" destId="{78C0CEA6-E930-49D7-848E-2A5EA2E321A7}" srcOrd="0" destOrd="0" presId="urn:microsoft.com/office/officeart/2005/8/layout/vList3"/>
    <dgm:cxn modelId="{A01E60E8-6B15-4D6C-BAA8-18FCEC799FAD}" srcId="{DE0A258D-B12C-4C5C-8762-C4E417194EBE}" destId="{BD1233C5-8266-42F4-B69F-D969414154B5}" srcOrd="0" destOrd="0" parTransId="{5BFE0133-68DD-43E5-9FBA-C2BAF7937089}" sibTransId="{CADF8F69-46A8-4087-B84B-6368F6FBE042}"/>
    <dgm:cxn modelId="{857D77FC-FABB-4DFE-B3B9-CF6A9B352422}" type="presOf" srcId="{067E9C0D-C840-459C-B3A4-15D0E94AFE96}" destId="{5CBFDB97-66DD-443B-9E53-FBE7DF80FF66}" srcOrd="0" destOrd="0" presId="urn:microsoft.com/office/officeart/2005/8/layout/vList3"/>
    <dgm:cxn modelId="{AAAB1884-C90E-463B-9FB9-DD55D1C9C300}" srcId="{DE0A258D-B12C-4C5C-8762-C4E417194EBE}" destId="{4B092EFB-D6E4-4DEE-B22B-024C8DA57EF5}" srcOrd="2" destOrd="0" parTransId="{53F55B93-C75D-44AC-8E10-45332992F5DF}" sibTransId="{1A99F6C6-EBCB-4B9F-9AEC-8BFA1C27AFC7}"/>
    <dgm:cxn modelId="{687F9900-90C6-4222-9728-7DAFD207DCA9}" type="presOf" srcId="{BD1233C5-8266-42F4-B69F-D969414154B5}" destId="{19A23560-0E44-4055-BDB7-2C98A732EAD7}" srcOrd="0" destOrd="0" presId="urn:microsoft.com/office/officeart/2005/8/layout/vList3"/>
    <dgm:cxn modelId="{1F6EDC47-FF43-40C9-B2ED-B83AA7DDD3F3}" type="presOf" srcId="{4B092EFB-D6E4-4DEE-B22B-024C8DA57EF5}" destId="{15250EA9-6DBB-42FD-89D9-D84B2DF1F9C6}" srcOrd="0" destOrd="0" presId="urn:microsoft.com/office/officeart/2005/8/layout/vList3"/>
    <dgm:cxn modelId="{6751B412-1239-4706-8A4F-C7A2E5D3BFF7}" type="presOf" srcId="{3F5404C2-1069-4F39-97D7-231896FA3B14}" destId="{DF7405CF-FF2F-4C13-AD83-CE6A8C0CF347}" srcOrd="0" destOrd="0" presId="urn:microsoft.com/office/officeart/2005/8/layout/vList3"/>
    <dgm:cxn modelId="{CC279B89-B230-4D4C-8448-25EEFC5B9D78}" type="presOf" srcId="{A2B0BC4E-0B58-4286-81DA-526D15032A90}" destId="{48C0B6CF-E32F-4B87-BBEE-EBBD51F89CC8}" srcOrd="0" destOrd="0" presId="urn:microsoft.com/office/officeart/2005/8/layout/vList3"/>
    <dgm:cxn modelId="{3FC83106-05DB-445E-869A-598FE0BBDA74}" srcId="{DE0A258D-B12C-4C5C-8762-C4E417194EBE}" destId="{042F4E53-DE64-4A9E-BE35-D1F65901CF28}" srcOrd="4" destOrd="0" parTransId="{8148EB9E-D292-4F6E-91DA-187F41DF06B5}" sibTransId="{FB745ACA-9275-4F46-BF2C-D9DE781CA00C}"/>
    <dgm:cxn modelId="{AC75843F-1135-46F0-969F-07354B3C27E4}" type="presParOf" srcId="{A698513D-CA3D-4552-9E48-0F9FFAD87063}" destId="{FBB403EE-C712-4F1E-A3ED-4F0B5B5D74E2}" srcOrd="0" destOrd="0" presId="urn:microsoft.com/office/officeart/2005/8/layout/vList3"/>
    <dgm:cxn modelId="{1BF4AF54-FF56-4758-8D0C-59EA7ACFB8EF}" type="presParOf" srcId="{FBB403EE-C712-4F1E-A3ED-4F0B5B5D74E2}" destId="{2AF38042-F83D-4143-8167-094F125E20D3}" srcOrd="0" destOrd="0" presId="urn:microsoft.com/office/officeart/2005/8/layout/vList3"/>
    <dgm:cxn modelId="{73EB2D3F-44F1-402E-ACE1-E28A6645944B}" type="presParOf" srcId="{FBB403EE-C712-4F1E-A3ED-4F0B5B5D74E2}" destId="{19A23560-0E44-4055-BDB7-2C98A732EAD7}" srcOrd="1" destOrd="0" presId="urn:microsoft.com/office/officeart/2005/8/layout/vList3"/>
    <dgm:cxn modelId="{9522315F-2D32-430C-8A67-ED8608151074}" type="presParOf" srcId="{A698513D-CA3D-4552-9E48-0F9FFAD87063}" destId="{D5B41A6E-36FD-4B8A-91E1-5751029FA93B}" srcOrd="1" destOrd="0" presId="urn:microsoft.com/office/officeart/2005/8/layout/vList3"/>
    <dgm:cxn modelId="{838ECF64-E79D-4CEF-B085-64EB15BC9BBB}" type="presParOf" srcId="{A698513D-CA3D-4552-9E48-0F9FFAD87063}" destId="{0F6C3E9D-06D5-43D1-BCB6-B97080B29A22}" srcOrd="2" destOrd="0" presId="urn:microsoft.com/office/officeart/2005/8/layout/vList3"/>
    <dgm:cxn modelId="{F83C6AC7-E7D7-4AFA-B89A-A092DCA05654}" type="presParOf" srcId="{0F6C3E9D-06D5-43D1-BCB6-B97080B29A22}" destId="{3BA56EC3-3460-429A-9363-515A59A1E7E9}" srcOrd="0" destOrd="0" presId="urn:microsoft.com/office/officeart/2005/8/layout/vList3"/>
    <dgm:cxn modelId="{6DCCCCE8-0760-4CD3-BF0A-5449A548DDA0}" type="presParOf" srcId="{0F6C3E9D-06D5-43D1-BCB6-B97080B29A22}" destId="{DF7405CF-FF2F-4C13-AD83-CE6A8C0CF347}" srcOrd="1" destOrd="0" presId="urn:microsoft.com/office/officeart/2005/8/layout/vList3"/>
    <dgm:cxn modelId="{31F0F36C-F65B-4790-8686-002690A6337C}" type="presParOf" srcId="{A698513D-CA3D-4552-9E48-0F9FFAD87063}" destId="{D532F2D2-D384-4E02-82E3-C88EB15F0A1D}" srcOrd="3" destOrd="0" presId="urn:microsoft.com/office/officeart/2005/8/layout/vList3"/>
    <dgm:cxn modelId="{031DD782-716A-4092-BE75-5A31559E613F}" type="presParOf" srcId="{A698513D-CA3D-4552-9E48-0F9FFAD87063}" destId="{65535F98-26D0-4EF3-8DA6-A1CE18642FD5}" srcOrd="4" destOrd="0" presId="urn:microsoft.com/office/officeart/2005/8/layout/vList3"/>
    <dgm:cxn modelId="{18C07CAD-CBE9-4A28-A06B-95618AAACCE1}" type="presParOf" srcId="{65535F98-26D0-4EF3-8DA6-A1CE18642FD5}" destId="{917932D4-1B3F-4722-A2F3-7675BCEF5E26}" srcOrd="0" destOrd="0" presId="urn:microsoft.com/office/officeart/2005/8/layout/vList3"/>
    <dgm:cxn modelId="{B2A846FB-5A62-4740-8D1C-F3B246CD12D2}" type="presParOf" srcId="{65535F98-26D0-4EF3-8DA6-A1CE18642FD5}" destId="{15250EA9-6DBB-42FD-89D9-D84B2DF1F9C6}" srcOrd="1" destOrd="0" presId="urn:microsoft.com/office/officeart/2005/8/layout/vList3"/>
    <dgm:cxn modelId="{CECBE93E-08F0-4E2E-8834-2CAF9AFEBB4A}" type="presParOf" srcId="{A698513D-CA3D-4552-9E48-0F9FFAD87063}" destId="{306B2210-CB20-4D43-B11D-6254508F8262}" srcOrd="5" destOrd="0" presId="urn:microsoft.com/office/officeart/2005/8/layout/vList3"/>
    <dgm:cxn modelId="{03FF351C-3E81-49C7-929E-7446F064B4CF}" type="presParOf" srcId="{A698513D-CA3D-4552-9E48-0F9FFAD87063}" destId="{2A442004-2066-4EA9-B597-2DB00118043D}" srcOrd="6" destOrd="0" presId="urn:microsoft.com/office/officeart/2005/8/layout/vList3"/>
    <dgm:cxn modelId="{BDFC76FA-4241-4888-BB85-19C63EF3DEF0}" type="presParOf" srcId="{2A442004-2066-4EA9-B597-2DB00118043D}" destId="{68641DA4-CF5B-4958-9B16-A5980B2519DD}" srcOrd="0" destOrd="0" presId="urn:microsoft.com/office/officeart/2005/8/layout/vList3"/>
    <dgm:cxn modelId="{AA68148F-CA9B-4C7F-A37D-01733EA510EA}" type="presParOf" srcId="{2A442004-2066-4EA9-B597-2DB00118043D}" destId="{48C0B6CF-E32F-4B87-BBEE-EBBD51F89CC8}" srcOrd="1" destOrd="0" presId="urn:microsoft.com/office/officeart/2005/8/layout/vList3"/>
    <dgm:cxn modelId="{3EE95B84-DEB6-4242-B3B6-F5FE3533D94C}" type="presParOf" srcId="{A698513D-CA3D-4552-9E48-0F9FFAD87063}" destId="{EBDFFD04-6CF8-4C2B-9BB1-14BE62D9A494}" srcOrd="7" destOrd="0" presId="urn:microsoft.com/office/officeart/2005/8/layout/vList3"/>
    <dgm:cxn modelId="{C9806AE5-309E-4B9C-98B7-2311C220DEC9}" type="presParOf" srcId="{A698513D-CA3D-4552-9E48-0F9FFAD87063}" destId="{34DC2A3E-E89F-4948-8D29-BCB078FA7014}" srcOrd="8" destOrd="0" presId="urn:microsoft.com/office/officeart/2005/8/layout/vList3"/>
    <dgm:cxn modelId="{701741F2-E76C-4734-AAB7-A357FC0C333E}" type="presParOf" srcId="{34DC2A3E-E89F-4948-8D29-BCB078FA7014}" destId="{CD76BF9C-C75D-4566-BB35-9775065D1CF2}" srcOrd="0" destOrd="0" presId="urn:microsoft.com/office/officeart/2005/8/layout/vList3"/>
    <dgm:cxn modelId="{E2AACDA1-E841-4037-B8F5-071B07CAE106}" type="presParOf" srcId="{34DC2A3E-E89F-4948-8D29-BCB078FA7014}" destId="{78C0CEA6-E930-49D7-848E-2A5EA2E321A7}" srcOrd="1" destOrd="0" presId="urn:microsoft.com/office/officeart/2005/8/layout/vList3"/>
    <dgm:cxn modelId="{B1597CEF-C056-4010-91C5-5A845B9EF320}" type="presParOf" srcId="{A698513D-CA3D-4552-9E48-0F9FFAD87063}" destId="{C21650D1-EF3B-49E0-B9D8-27AD479CB519}" srcOrd="9" destOrd="0" presId="urn:microsoft.com/office/officeart/2005/8/layout/vList3"/>
    <dgm:cxn modelId="{0B946C0B-571A-482C-8257-8DD4FDB7A464}" type="presParOf" srcId="{A698513D-CA3D-4552-9E48-0F9FFAD87063}" destId="{BF999B0F-CC39-46F0-BC7C-121C37B1C788}" srcOrd="10" destOrd="0" presId="urn:microsoft.com/office/officeart/2005/8/layout/vList3"/>
    <dgm:cxn modelId="{569F9E43-35C6-4C75-8447-0813DA437488}" type="presParOf" srcId="{BF999B0F-CC39-46F0-BC7C-121C37B1C788}" destId="{E0CBF5E5-14F6-403C-9359-6A36ABEA4E67}" srcOrd="0" destOrd="0" presId="urn:microsoft.com/office/officeart/2005/8/layout/vList3"/>
    <dgm:cxn modelId="{41C0334E-8C81-4C5A-823C-A18D18102317}" type="presParOf" srcId="{BF999B0F-CC39-46F0-BC7C-121C37B1C788}" destId="{5CBFDB97-66DD-443B-9E53-FBE7DF80FF66}"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466A0C6C-6E12-4E6B-82EC-431EAAE6E625}" type="doc">
      <dgm:prSet loTypeId="urn:microsoft.com/office/officeart/2005/8/layout/hList1" loCatId="list" qsTypeId="urn:microsoft.com/office/officeart/2005/8/quickstyle/simple1" qsCatId="simple" csTypeId="urn:microsoft.com/office/officeart/2005/8/colors/accent2_3" csCatId="accent2" phldr="1"/>
      <dgm:spPr/>
      <dgm:t>
        <a:bodyPr/>
        <a:lstStyle/>
        <a:p>
          <a:endParaRPr lang="en-US"/>
        </a:p>
      </dgm:t>
    </dgm:pt>
    <dgm:pt modelId="{622C4C5F-3F40-4AB9-8FF7-5B3B398ADF72}">
      <dgm:prSet phldrT="[Text]"/>
      <dgm:spPr/>
      <dgm:t>
        <a:bodyPr/>
        <a:lstStyle/>
        <a:p>
          <a:r>
            <a:rPr lang="en-US" dirty="0" smtClean="0"/>
            <a:t>Apparatus</a:t>
          </a:r>
          <a:endParaRPr lang="en-US" dirty="0"/>
        </a:p>
      </dgm:t>
      <dgm:extLst>
        <a:ext uri="{E40237B7-FDA0-4F09-8148-C483321AD2D9}">
          <dgm14:cNvPr xmlns:dgm14="http://schemas.microsoft.com/office/drawing/2010/diagram" id="0" name="" descr="Apparatus&#10;Seat belts for all occupants&#10;Maintenance and inventory records maintained for all equipment&#10;Driver/Operators&#10;Wear seat belt&#10;Obey traffic signals and regulations&#10;Be thoroughly trained before operating apparatus in an emergency&#10;"/>
        </a:ext>
      </dgm:extLst>
    </dgm:pt>
    <dgm:pt modelId="{6E5A65B6-702C-45D8-88F9-A887F9027A94}" type="parTrans" cxnId="{271F4BF4-9729-4899-ABE1-82F02F45CE92}">
      <dgm:prSet/>
      <dgm:spPr/>
      <dgm:t>
        <a:bodyPr/>
        <a:lstStyle/>
        <a:p>
          <a:endParaRPr lang="en-US"/>
        </a:p>
      </dgm:t>
    </dgm:pt>
    <dgm:pt modelId="{5B29728D-DBD8-4FA7-88DD-7A22191CA15A}" type="sibTrans" cxnId="{271F4BF4-9729-4899-ABE1-82F02F45CE92}">
      <dgm:prSet/>
      <dgm:spPr/>
      <dgm:t>
        <a:bodyPr/>
        <a:lstStyle/>
        <a:p>
          <a:endParaRPr lang="en-US"/>
        </a:p>
      </dgm:t>
    </dgm:pt>
    <dgm:pt modelId="{29540CC6-3FD8-4FEA-AA09-A3A4FF0F4244}">
      <dgm:prSet phldrT="[Text]"/>
      <dgm:spPr/>
      <dgm:t>
        <a:bodyPr/>
        <a:lstStyle/>
        <a:p>
          <a:r>
            <a:rPr lang="en-US" dirty="0" smtClean="0"/>
            <a:t>Seat belts for all occupants</a:t>
          </a:r>
          <a:endParaRPr lang="en-US" dirty="0"/>
        </a:p>
      </dgm:t>
      <dgm:extLst>
        <a:ext uri="{E40237B7-FDA0-4F09-8148-C483321AD2D9}">
          <dgm14:cNvPr xmlns:dgm14="http://schemas.microsoft.com/office/drawing/2010/diagram" id="0" name="" descr="Apparatus&#10;Seat belts for all occupants&#10;Maintenance and inventory records maintained for all equipment&#10;Driver/Operators&#10;Wear seat belt&#10;Obey traffic signals and regulations&#10;Be thoroughly trained before operating apparatus in an emergency&#10;"/>
        </a:ext>
      </dgm:extLst>
    </dgm:pt>
    <dgm:pt modelId="{4419C611-9076-454E-956F-2F8A579BAAF2}" type="parTrans" cxnId="{D2027E67-1D4D-46CB-88E6-12494FB188D7}">
      <dgm:prSet/>
      <dgm:spPr/>
      <dgm:t>
        <a:bodyPr/>
        <a:lstStyle/>
        <a:p>
          <a:endParaRPr lang="en-US"/>
        </a:p>
      </dgm:t>
    </dgm:pt>
    <dgm:pt modelId="{C98F38CF-08AC-48A0-8321-2649C5728183}" type="sibTrans" cxnId="{D2027E67-1D4D-46CB-88E6-12494FB188D7}">
      <dgm:prSet/>
      <dgm:spPr/>
      <dgm:t>
        <a:bodyPr/>
        <a:lstStyle/>
        <a:p>
          <a:endParaRPr lang="en-US"/>
        </a:p>
      </dgm:t>
    </dgm:pt>
    <dgm:pt modelId="{A319CB28-6C90-48EE-B4C2-C4C38BC8F782}">
      <dgm:prSet phldrT="[Text]"/>
      <dgm:spPr/>
      <dgm:t>
        <a:bodyPr/>
        <a:lstStyle/>
        <a:p>
          <a:r>
            <a:rPr lang="en-US" dirty="0" smtClean="0"/>
            <a:t>Maintenance and inventory records maintained for all equipment</a:t>
          </a:r>
          <a:endParaRPr lang="en-US" dirty="0"/>
        </a:p>
      </dgm:t>
    </dgm:pt>
    <dgm:pt modelId="{203F0A22-711A-4866-B900-FBD7C25DF06B}" type="parTrans" cxnId="{2E02E712-B7C3-48DC-8315-ECD81788B45A}">
      <dgm:prSet/>
      <dgm:spPr/>
      <dgm:t>
        <a:bodyPr/>
        <a:lstStyle/>
        <a:p>
          <a:endParaRPr lang="en-US"/>
        </a:p>
      </dgm:t>
    </dgm:pt>
    <dgm:pt modelId="{959DB665-E250-43A9-AD7E-2BE7EB870EDD}" type="sibTrans" cxnId="{2E02E712-B7C3-48DC-8315-ECD81788B45A}">
      <dgm:prSet/>
      <dgm:spPr/>
      <dgm:t>
        <a:bodyPr/>
        <a:lstStyle/>
        <a:p>
          <a:endParaRPr lang="en-US"/>
        </a:p>
      </dgm:t>
    </dgm:pt>
    <dgm:pt modelId="{612B8EA8-AAE2-4D57-8E91-8D9242B50034}">
      <dgm:prSet phldrT="[Text]"/>
      <dgm:spPr/>
      <dgm:t>
        <a:bodyPr/>
        <a:lstStyle/>
        <a:p>
          <a:r>
            <a:rPr lang="en-US" dirty="0" smtClean="0"/>
            <a:t>Driver/Operators</a:t>
          </a:r>
          <a:endParaRPr lang="en-US" dirty="0"/>
        </a:p>
      </dgm:t>
      <dgm:extLst>
        <a:ext uri="{E40237B7-FDA0-4F09-8148-C483321AD2D9}">
          <dgm14:cNvPr xmlns:dgm14="http://schemas.microsoft.com/office/drawing/2010/diagram" id="0" name="" descr="Apparatus&#10;Seat belts for all occupants&#10;Maintenance and inventory records maintained for all equipment&#10;Driver/Operators&#10;Wear seat belt&#10;Obey traffic signals and regulations&#10;Be thoroughly trained before operating apparatus in an emergency&#10;"/>
        </a:ext>
      </dgm:extLst>
    </dgm:pt>
    <dgm:pt modelId="{2E060FE9-FD8F-46AE-8481-13BFD3769C98}" type="parTrans" cxnId="{89A47CF5-E190-4C61-8CF8-967880CF740A}">
      <dgm:prSet/>
      <dgm:spPr/>
      <dgm:t>
        <a:bodyPr/>
        <a:lstStyle/>
        <a:p>
          <a:endParaRPr lang="en-US"/>
        </a:p>
      </dgm:t>
    </dgm:pt>
    <dgm:pt modelId="{9953A6CF-6BA2-4D84-91F8-F508AB868B6F}" type="sibTrans" cxnId="{89A47CF5-E190-4C61-8CF8-967880CF740A}">
      <dgm:prSet/>
      <dgm:spPr/>
      <dgm:t>
        <a:bodyPr/>
        <a:lstStyle/>
        <a:p>
          <a:endParaRPr lang="en-US"/>
        </a:p>
      </dgm:t>
    </dgm:pt>
    <dgm:pt modelId="{6A7A6638-EE0C-41C8-9543-8E689541DCA2}">
      <dgm:prSet phldrT="[Text]"/>
      <dgm:spPr/>
      <dgm:t>
        <a:bodyPr/>
        <a:lstStyle/>
        <a:p>
          <a:r>
            <a:rPr lang="en-US" dirty="0" smtClean="0"/>
            <a:t>Wear seat belt</a:t>
          </a:r>
          <a:endParaRPr lang="en-US" dirty="0"/>
        </a:p>
      </dgm:t>
      <dgm:extLst>
        <a:ext uri="{E40237B7-FDA0-4F09-8148-C483321AD2D9}">
          <dgm14:cNvPr xmlns:dgm14="http://schemas.microsoft.com/office/drawing/2010/diagram" id="0" name="" descr="Apparatus&#10;Seat belts for all occupants&#10;Maintenance and inventory records maintained for all equipment&#10;Driver/Operators&#10;Wear seat belt&#10;Obey traffic signals and regulations&#10;Be thoroughly trained before operating apparatus in an emergency&#10;"/>
        </a:ext>
      </dgm:extLst>
    </dgm:pt>
    <dgm:pt modelId="{6CED44ED-4C94-4BD5-8944-E3586B4E8518}" type="parTrans" cxnId="{E3558D40-2426-421E-8496-83C444CD150E}">
      <dgm:prSet/>
      <dgm:spPr/>
      <dgm:t>
        <a:bodyPr/>
        <a:lstStyle/>
        <a:p>
          <a:endParaRPr lang="en-US"/>
        </a:p>
      </dgm:t>
    </dgm:pt>
    <dgm:pt modelId="{988F8296-ED81-4E48-A329-D5334A4FC08D}" type="sibTrans" cxnId="{E3558D40-2426-421E-8496-83C444CD150E}">
      <dgm:prSet/>
      <dgm:spPr/>
      <dgm:t>
        <a:bodyPr/>
        <a:lstStyle/>
        <a:p>
          <a:endParaRPr lang="en-US"/>
        </a:p>
      </dgm:t>
    </dgm:pt>
    <dgm:pt modelId="{B63ED965-4C57-4198-8E27-9B4D25B5DE9D}">
      <dgm:prSet phldrT="[Text]"/>
      <dgm:spPr/>
      <dgm:t>
        <a:bodyPr/>
        <a:lstStyle/>
        <a:p>
          <a:r>
            <a:rPr lang="en-US" dirty="0" smtClean="0"/>
            <a:t>Obey traffic signals and regulations</a:t>
          </a:r>
          <a:endParaRPr lang="en-US" dirty="0"/>
        </a:p>
      </dgm:t>
    </dgm:pt>
    <dgm:pt modelId="{9C1F4CC4-9BF0-40CB-8C99-E32E4BFDFF5A}" type="parTrans" cxnId="{4720F36E-9DF0-4B16-8358-EF8460EE6CD8}">
      <dgm:prSet/>
      <dgm:spPr/>
      <dgm:t>
        <a:bodyPr/>
        <a:lstStyle/>
        <a:p>
          <a:endParaRPr lang="en-US"/>
        </a:p>
      </dgm:t>
    </dgm:pt>
    <dgm:pt modelId="{90434F91-E8B2-4630-A04E-6C24FBF57438}" type="sibTrans" cxnId="{4720F36E-9DF0-4B16-8358-EF8460EE6CD8}">
      <dgm:prSet/>
      <dgm:spPr/>
      <dgm:t>
        <a:bodyPr/>
        <a:lstStyle/>
        <a:p>
          <a:endParaRPr lang="en-US"/>
        </a:p>
      </dgm:t>
    </dgm:pt>
    <dgm:pt modelId="{2D257C40-7866-46D8-8F17-BC20227F914F}">
      <dgm:prSet phldrT="[Text]"/>
      <dgm:spPr/>
      <dgm:t>
        <a:bodyPr/>
        <a:lstStyle/>
        <a:p>
          <a:r>
            <a:rPr lang="en-US" dirty="0" smtClean="0"/>
            <a:t>Be thoroughly trained before operating apparatus in an emergency</a:t>
          </a:r>
          <a:endParaRPr lang="en-US" dirty="0"/>
        </a:p>
      </dgm:t>
    </dgm:pt>
    <dgm:pt modelId="{2B4D616B-9002-4E5A-B5AA-62B4747C30E1}" type="parTrans" cxnId="{5EE02925-014E-4CC3-B139-9793E2EB33B2}">
      <dgm:prSet/>
      <dgm:spPr/>
      <dgm:t>
        <a:bodyPr/>
        <a:lstStyle/>
        <a:p>
          <a:endParaRPr lang="en-US"/>
        </a:p>
      </dgm:t>
    </dgm:pt>
    <dgm:pt modelId="{C21C3B0D-EE7C-4857-94E7-5C0E614853A2}" type="sibTrans" cxnId="{5EE02925-014E-4CC3-B139-9793E2EB33B2}">
      <dgm:prSet/>
      <dgm:spPr/>
      <dgm:t>
        <a:bodyPr/>
        <a:lstStyle/>
        <a:p>
          <a:endParaRPr lang="en-US"/>
        </a:p>
      </dgm:t>
    </dgm:pt>
    <dgm:pt modelId="{1C45C502-ACF1-4E3A-A3FD-13183D4722D5}" type="pres">
      <dgm:prSet presAssocID="{466A0C6C-6E12-4E6B-82EC-431EAAE6E625}" presName="Name0" presStyleCnt="0">
        <dgm:presLayoutVars>
          <dgm:dir/>
          <dgm:animLvl val="lvl"/>
          <dgm:resizeHandles val="exact"/>
        </dgm:presLayoutVars>
      </dgm:prSet>
      <dgm:spPr/>
      <dgm:t>
        <a:bodyPr/>
        <a:lstStyle/>
        <a:p>
          <a:endParaRPr lang="en-US"/>
        </a:p>
      </dgm:t>
    </dgm:pt>
    <dgm:pt modelId="{49431604-389D-413A-87C3-ECB6BCDE6087}" type="pres">
      <dgm:prSet presAssocID="{622C4C5F-3F40-4AB9-8FF7-5B3B398ADF72}" presName="composite" presStyleCnt="0"/>
      <dgm:spPr/>
    </dgm:pt>
    <dgm:pt modelId="{5A3ED0E6-E282-4782-837F-E590F46E04B7}" type="pres">
      <dgm:prSet presAssocID="{622C4C5F-3F40-4AB9-8FF7-5B3B398ADF72}" presName="parTx" presStyleLbl="alignNode1" presStyleIdx="0" presStyleCnt="2">
        <dgm:presLayoutVars>
          <dgm:chMax val="0"/>
          <dgm:chPref val="0"/>
          <dgm:bulletEnabled val="1"/>
        </dgm:presLayoutVars>
      </dgm:prSet>
      <dgm:spPr/>
      <dgm:t>
        <a:bodyPr/>
        <a:lstStyle/>
        <a:p>
          <a:endParaRPr lang="en-US"/>
        </a:p>
      </dgm:t>
    </dgm:pt>
    <dgm:pt modelId="{327F103E-1D46-4AC9-A8D9-0BAF49265B3E}" type="pres">
      <dgm:prSet presAssocID="{622C4C5F-3F40-4AB9-8FF7-5B3B398ADF72}" presName="desTx" presStyleLbl="alignAccFollowNode1" presStyleIdx="0" presStyleCnt="2">
        <dgm:presLayoutVars>
          <dgm:bulletEnabled val="1"/>
        </dgm:presLayoutVars>
      </dgm:prSet>
      <dgm:spPr/>
      <dgm:t>
        <a:bodyPr/>
        <a:lstStyle/>
        <a:p>
          <a:endParaRPr lang="en-US"/>
        </a:p>
      </dgm:t>
    </dgm:pt>
    <dgm:pt modelId="{F78B375A-EF99-4741-8E5B-2732A3C32417}" type="pres">
      <dgm:prSet presAssocID="{5B29728D-DBD8-4FA7-88DD-7A22191CA15A}" presName="space" presStyleCnt="0"/>
      <dgm:spPr/>
    </dgm:pt>
    <dgm:pt modelId="{B9D6BB28-D506-4D5B-BE29-1F990107A52C}" type="pres">
      <dgm:prSet presAssocID="{612B8EA8-AAE2-4D57-8E91-8D9242B50034}" presName="composite" presStyleCnt="0"/>
      <dgm:spPr/>
    </dgm:pt>
    <dgm:pt modelId="{DE4E4D0B-41EF-4BFA-98E5-F116F171F2E5}" type="pres">
      <dgm:prSet presAssocID="{612B8EA8-AAE2-4D57-8E91-8D9242B50034}" presName="parTx" presStyleLbl="alignNode1" presStyleIdx="1" presStyleCnt="2">
        <dgm:presLayoutVars>
          <dgm:chMax val="0"/>
          <dgm:chPref val="0"/>
          <dgm:bulletEnabled val="1"/>
        </dgm:presLayoutVars>
      </dgm:prSet>
      <dgm:spPr/>
      <dgm:t>
        <a:bodyPr/>
        <a:lstStyle/>
        <a:p>
          <a:endParaRPr lang="en-US"/>
        </a:p>
      </dgm:t>
    </dgm:pt>
    <dgm:pt modelId="{010A156D-26EE-4041-939C-9001BBF89865}" type="pres">
      <dgm:prSet presAssocID="{612B8EA8-AAE2-4D57-8E91-8D9242B50034}" presName="desTx" presStyleLbl="alignAccFollowNode1" presStyleIdx="1" presStyleCnt="2">
        <dgm:presLayoutVars>
          <dgm:bulletEnabled val="1"/>
        </dgm:presLayoutVars>
      </dgm:prSet>
      <dgm:spPr/>
      <dgm:t>
        <a:bodyPr/>
        <a:lstStyle/>
        <a:p>
          <a:endParaRPr lang="en-US"/>
        </a:p>
      </dgm:t>
    </dgm:pt>
  </dgm:ptLst>
  <dgm:cxnLst>
    <dgm:cxn modelId="{8A82E403-D8FE-4B2B-929B-D35BBDB56B7E}" type="presOf" srcId="{A319CB28-6C90-48EE-B4C2-C4C38BC8F782}" destId="{327F103E-1D46-4AC9-A8D9-0BAF49265B3E}" srcOrd="0" destOrd="1" presId="urn:microsoft.com/office/officeart/2005/8/layout/hList1"/>
    <dgm:cxn modelId="{271F4BF4-9729-4899-ABE1-82F02F45CE92}" srcId="{466A0C6C-6E12-4E6B-82EC-431EAAE6E625}" destId="{622C4C5F-3F40-4AB9-8FF7-5B3B398ADF72}" srcOrd="0" destOrd="0" parTransId="{6E5A65B6-702C-45D8-88F9-A887F9027A94}" sibTransId="{5B29728D-DBD8-4FA7-88DD-7A22191CA15A}"/>
    <dgm:cxn modelId="{D199676F-936E-40B9-B26F-50E4F33D5E06}" type="presOf" srcId="{2D257C40-7866-46D8-8F17-BC20227F914F}" destId="{010A156D-26EE-4041-939C-9001BBF89865}" srcOrd="0" destOrd="2" presId="urn:microsoft.com/office/officeart/2005/8/layout/hList1"/>
    <dgm:cxn modelId="{5EE02925-014E-4CC3-B139-9793E2EB33B2}" srcId="{612B8EA8-AAE2-4D57-8E91-8D9242B50034}" destId="{2D257C40-7866-46D8-8F17-BC20227F914F}" srcOrd="2" destOrd="0" parTransId="{2B4D616B-9002-4E5A-B5AA-62B4747C30E1}" sibTransId="{C21C3B0D-EE7C-4857-94E7-5C0E614853A2}"/>
    <dgm:cxn modelId="{CCD9B5DE-F17E-4FEA-9A35-9BB5587EF3E7}" type="presOf" srcId="{622C4C5F-3F40-4AB9-8FF7-5B3B398ADF72}" destId="{5A3ED0E6-E282-4782-837F-E590F46E04B7}" srcOrd="0" destOrd="0" presId="urn:microsoft.com/office/officeart/2005/8/layout/hList1"/>
    <dgm:cxn modelId="{95C6E5B5-1CC5-4F85-B21B-814B9977F259}" type="presOf" srcId="{6A7A6638-EE0C-41C8-9543-8E689541DCA2}" destId="{010A156D-26EE-4041-939C-9001BBF89865}" srcOrd="0" destOrd="0" presId="urn:microsoft.com/office/officeart/2005/8/layout/hList1"/>
    <dgm:cxn modelId="{2E02E712-B7C3-48DC-8315-ECD81788B45A}" srcId="{622C4C5F-3F40-4AB9-8FF7-5B3B398ADF72}" destId="{A319CB28-6C90-48EE-B4C2-C4C38BC8F782}" srcOrd="1" destOrd="0" parTransId="{203F0A22-711A-4866-B900-FBD7C25DF06B}" sibTransId="{959DB665-E250-43A9-AD7E-2BE7EB870EDD}"/>
    <dgm:cxn modelId="{C9684CED-4C74-4053-A12E-75C82D94F307}" type="presOf" srcId="{466A0C6C-6E12-4E6B-82EC-431EAAE6E625}" destId="{1C45C502-ACF1-4E3A-A3FD-13183D4722D5}" srcOrd="0" destOrd="0" presId="urn:microsoft.com/office/officeart/2005/8/layout/hList1"/>
    <dgm:cxn modelId="{D2027E67-1D4D-46CB-88E6-12494FB188D7}" srcId="{622C4C5F-3F40-4AB9-8FF7-5B3B398ADF72}" destId="{29540CC6-3FD8-4FEA-AA09-A3A4FF0F4244}" srcOrd="0" destOrd="0" parTransId="{4419C611-9076-454E-956F-2F8A579BAAF2}" sibTransId="{C98F38CF-08AC-48A0-8321-2649C5728183}"/>
    <dgm:cxn modelId="{4720F36E-9DF0-4B16-8358-EF8460EE6CD8}" srcId="{612B8EA8-AAE2-4D57-8E91-8D9242B50034}" destId="{B63ED965-4C57-4198-8E27-9B4D25B5DE9D}" srcOrd="1" destOrd="0" parTransId="{9C1F4CC4-9BF0-40CB-8C99-E32E4BFDFF5A}" sibTransId="{90434F91-E8B2-4630-A04E-6C24FBF57438}"/>
    <dgm:cxn modelId="{5CB8E141-25A0-448D-A87F-F19EFC9FAA97}" type="presOf" srcId="{B63ED965-4C57-4198-8E27-9B4D25B5DE9D}" destId="{010A156D-26EE-4041-939C-9001BBF89865}" srcOrd="0" destOrd="1" presId="urn:microsoft.com/office/officeart/2005/8/layout/hList1"/>
    <dgm:cxn modelId="{FE7D9958-CF92-4E35-BBB4-4310818C8BC8}" type="presOf" srcId="{612B8EA8-AAE2-4D57-8E91-8D9242B50034}" destId="{DE4E4D0B-41EF-4BFA-98E5-F116F171F2E5}" srcOrd="0" destOrd="0" presId="urn:microsoft.com/office/officeart/2005/8/layout/hList1"/>
    <dgm:cxn modelId="{E3558D40-2426-421E-8496-83C444CD150E}" srcId="{612B8EA8-AAE2-4D57-8E91-8D9242B50034}" destId="{6A7A6638-EE0C-41C8-9543-8E689541DCA2}" srcOrd="0" destOrd="0" parTransId="{6CED44ED-4C94-4BD5-8944-E3586B4E8518}" sibTransId="{988F8296-ED81-4E48-A329-D5334A4FC08D}"/>
    <dgm:cxn modelId="{89A47CF5-E190-4C61-8CF8-967880CF740A}" srcId="{466A0C6C-6E12-4E6B-82EC-431EAAE6E625}" destId="{612B8EA8-AAE2-4D57-8E91-8D9242B50034}" srcOrd="1" destOrd="0" parTransId="{2E060FE9-FD8F-46AE-8481-13BFD3769C98}" sibTransId="{9953A6CF-6BA2-4D84-91F8-F508AB868B6F}"/>
    <dgm:cxn modelId="{1C016EE1-041E-4CDC-A6F5-7DBB466D5945}" type="presOf" srcId="{29540CC6-3FD8-4FEA-AA09-A3A4FF0F4244}" destId="{327F103E-1D46-4AC9-A8D9-0BAF49265B3E}" srcOrd="0" destOrd="0" presId="urn:microsoft.com/office/officeart/2005/8/layout/hList1"/>
    <dgm:cxn modelId="{57AD25F4-EFD0-4292-81D5-86830C780F3D}" type="presParOf" srcId="{1C45C502-ACF1-4E3A-A3FD-13183D4722D5}" destId="{49431604-389D-413A-87C3-ECB6BCDE6087}" srcOrd="0" destOrd="0" presId="urn:microsoft.com/office/officeart/2005/8/layout/hList1"/>
    <dgm:cxn modelId="{E33E1747-9508-4467-B081-FC1055F17549}" type="presParOf" srcId="{49431604-389D-413A-87C3-ECB6BCDE6087}" destId="{5A3ED0E6-E282-4782-837F-E590F46E04B7}" srcOrd="0" destOrd="0" presId="urn:microsoft.com/office/officeart/2005/8/layout/hList1"/>
    <dgm:cxn modelId="{4748E4C6-CE1B-46A9-9467-143B84ADDA45}" type="presParOf" srcId="{49431604-389D-413A-87C3-ECB6BCDE6087}" destId="{327F103E-1D46-4AC9-A8D9-0BAF49265B3E}" srcOrd="1" destOrd="0" presId="urn:microsoft.com/office/officeart/2005/8/layout/hList1"/>
    <dgm:cxn modelId="{8E6CB9F7-FD4C-4FF2-8A9A-A61BDE73CA11}" type="presParOf" srcId="{1C45C502-ACF1-4E3A-A3FD-13183D4722D5}" destId="{F78B375A-EF99-4741-8E5B-2732A3C32417}" srcOrd="1" destOrd="0" presId="urn:microsoft.com/office/officeart/2005/8/layout/hList1"/>
    <dgm:cxn modelId="{820E5A51-EEA1-4233-B616-E7D32F9B3022}" type="presParOf" srcId="{1C45C502-ACF1-4E3A-A3FD-13183D4722D5}" destId="{B9D6BB28-D506-4D5B-BE29-1F990107A52C}" srcOrd="2" destOrd="0" presId="urn:microsoft.com/office/officeart/2005/8/layout/hList1"/>
    <dgm:cxn modelId="{235307C5-9410-4836-B592-FF06BA1CF106}" type="presParOf" srcId="{B9D6BB28-D506-4D5B-BE29-1F990107A52C}" destId="{DE4E4D0B-41EF-4BFA-98E5-F116F171F2E5}" srcOrd="0" destOrd="0" presId="urn:microsoft.com/office/officeart/2005/8/layout/hList1"/>
    <dgm:cxn modelId="{49EFF99F-D367-49D6-A83D-47001ED9A456}" type="presParOf" srcId="{B9D6BB28-D506-4D5B-BE29-1F990107A52C}" destId="{010A156D-26EE-4041-939C-9001BBF8986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5548FF68-D22B-4E3B-A406-67AE5B00AC85}"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US"/>
        </a:p>
      </dgm:t>
    </dgm:pt>
    <dgm:pt modelId="{F04C708F-8A6C-45B2-9FDC-65988CBAF580}">
      <dgm:prSet custT="1"/>
      <dgm:spPr/>
      <dgm:t>
        <a:bodyPr/>
        <a:lstStyle/>
        <a:p>
          <a:pPr rtl="0"/>
          <a:r>
            <a:rPr lang="en-US" sz="2400" dirty="0" smtClean="0"/>
            <a:t>Departments must provide all members with appropriate protective clothing and equipment</a:t>
          </a:r>
          <a:endParaRPr lang="en-US" sz="2400" dirty="0"/>
        </a:p>
      </dgm:t>
      <dgm:extLst>
        <a:ext uri="{E40237B7-FDA0-4F09-8148-C483321AD2D9}">
          <dgm14:cNvPr xmlns:dgm14="http://schemas.microsoft.com/office/drawing/2010/diagram" id="0" name="" descr="Personnel in IDLH atmosphere or hazardous area must be fully equipped with PPE and SCBA&#10;Departments must provide all members with appropriate protective clothing and equipment&#10;Protective clothing must comply with the appropriate NFPA design standard&#10;"/>
        </a:ext>
      </dgm:extLst>
    </dgm:pt>
    <dgm:pt modelId="{2008E1EC-2497-491B-A38D-A27551814888}" type="parTrans" cxnId="{10A9041E-9CBD-4431-95C6-97795EE9BC86}">
      <dgm:prSet/>
      <dgm:spPr/>
      <dgm:t>
        <a:bodyPr/>
        <a:lstStyle/>
        <a:p>
          <a:endParaRPr lang="en-US"/>
        </a:p>
      </dgm:t>
    </dgm:pt>
    <dgm:pt modelId="{57DC90EC-6CC0-4FB8-BBA3-97C06A27A09B}" type="sibTrans" cxnId="{10A9041E-9CBD-4431-95C6-97795EE9BC86}">
      <dgm:prSet/>
      <dgm:spPr/>
      <dgm:t>
        <a:bodyPr/>
        <a:lstStyle/>
        <a:p>
          <a:endParaRPr lang="en-US"/>
        </a:p>
      </dgm:t>
    </dgm:pt>
    <dgm:pt modelId="{E9603C6A-61CA-440B-96C1-CA4F936C7933}">
      <dgm:prSet custT="1"/>
      <dgm:spPr/>
      <dgm:t>
        <a:bodyPr/>
        <a:lstStyle/>
        <a:p>
          <a:pPr rtl="0"/>
          <a:r>
            <a:rPr lang="en-US" sz="2800" dirty="0" smtClean="0"/>
            <a:t>Protective clothing must comply with the appropriate NFPA design standard</a:t>
          </a:r>
          <a:endParaRPr lang="en-US" sz="2800" dirty="0"/>
        </a:p>
      </dgm:t>
      <dgm:extLst>
        <a:ext uri="{E40237B7-FDA0-4F09-8148-C483321AD2D9}">
          <dgm14:cNvPr xmlns:dgm14="http://schemas.microsoft.com/office/drawing/2010/diagram" id="0" name="" descr="Personnel in IDLH atmosphere or hazardous area must be fully equipped with PPE and SCBA&#10;Departments must provide all members with appropriate protective clothing and equipment&#10;Protective clothing must comply with the appropriate NFPA design standard&#10;"/>
        </a:ext>
      </dgm:extLst>
    </dgm:pt>
    <dgm:pt modelId="{19442D46-6F72-4517-A5A4-E7633E263450}" type="parTrans" cxnId="{E8204BE8-FE92-4689-8C4A-F79FDD976931}">
      <dgm:prSet/>
      <dgm:spPr/>
      <dgm:t>
        <a:bodyPr/>
        <a:lstStyle/>
        <a:p>
          <a:endParaRPr lang="en-US"/>
        </a:p>
      </dgm:t>
    </dgm:pt>
    <dgm:pt modelId="{E3FAD3A0-2CC0-405C-9DAF-E47802F2FCD7}" type="sibTrans" cxnId="{E8204BE8-FE92-4689-8C4A-F79FDD976931}">
      <dgm:prSet/>
      <dgm:spPr/>
      <dgm:t>
        <a:bodyPr/>
        <a:lstStyle/>
        <a:p>
          <a:endParaRPr lang="en-US"/>
        </a:p>
      </dgm:t>
    </dgm:pt>
    <dgm:pt modelId="{1FFB88AC-7C92-4604-BB66-7ABFE9444F21}">
      <dgm:prSet custT="1"/>
      <dgm:spPr/>
      <dgm:t>
        <a:bodyPr/>
        <a:lstStyle/>
        <a:p>
          <a:pPr rtl="0"/>
          <a:r>
            <a:rPr lang="en-US" sz="2400" dirty="0" smtClean="0"/>
            <a:t>Personnel in IDLH atmosphere or hazardous area must be fully equipped with PPE and SCBA</a:t>
          </a:r>
          <a:endParaRPr lang="en-US" sz="2400" dirty="0"/>
        </a:p>
      </dgm:t>
      <dgm:extLst>
        <a:ext uri="{E40237B7-FDA0-4F09-8148-C483321AD2D9}">
          <dgm14:cNvPr xmlns:dgm14="http://schemas.microsoft.com/office/drawing/2010/diagram" id="0" name="" descr="Personnel in IDLH atmosphere or hazardous area must be fully equipped with PPE and SCBA&#10;Departments must provide all members with appropriate protective clothing and equipment&#10;Protective clothing must comply with the appropriate NFPA design standard&#10;"/>
        </a:ext>
      </dgm:extLst>
    </dgm:pt>
    <dgm:pt modelId="{9AD63E10-72B2-44CE-A6AE-9110F8ECB473}" type="parTrans" cxnId="{56E294E3-80E6-4168-BACB-2499D1140568}">
      <dgm:prSet/>
      <dgm:spPr/>
      <dgm:t>
        <a:bodyPr/>
        <a:lstStyle/>
        <a:p>
          <a:endParaRPr lang="en-US"/>
        </a:p>
      </dgm:t>
    </dgm:pt>
    <dgm:pt modelId="{A93A9886-EFC8-4A1C-B598-F09E90518132}" type="sibTrans" cxnId="{56E294E3-80E6-4168-BACB-2499D1140568}">
      <dgm:prSet/>
      <dgm:spPr/>
      <dgm:t>
        <a:bodyPr/>
        <a:lstStyle/>
        <a:p>
          <a:endParaRPr lang="en-US"/>
        </a:p>
      </dgm:t>
    </dgm:pt>
    <dgm:pt modelId="{6EBA001C-4E4A-49D3-A214-3783103F0644}" type="pres">
      <dgm:prSet presAssocID="{5548FF68-D22B-4E3B-A406-67AE5B00AC85}" presName="linear" presStyleCnt="0">
        <dgm:presLayoutVars>
          <dgm:animLvl val="lvl"/>
          <dgm:resizeHandles val="exact"/>
        </dgm:presLayoutVars>
      </dgm:prSet>
      <dgm:spPr/>
      <dgm:t>
        <a:bodyPr/>
        <a:lstStyle/>
        <a:p>
          <a:endParaRPr lang="en-US"/>
        </a:p>
      </dgm:t>
    </dgm:pt>
    <dgm:pt modelId="{740518FA-9589-4093-BC20-F26AF7B27B1B}" type="pres">
      <dgm:prSet presAssocID="{1FFB88AC-7C92-4604-BB66-7ABFE9444F21}" presName="parentText" presStyleLbl="node1" presStyleIdx="0" presStyleCnt="3">
        <dgm:presLayoutVars>
          <dgm:chMax val="0"/>
          <dgm:bulletEnabled val="1"/>
        </dgm:presLayoutVars>
      </dgm:prSet>
      <dgm:spPr/>
      <dgm:t>
        <a:bodyPr/>
        <a:lstStyle/>
        <a:p>
          <a:endParaRPr lang="en-US"/>
        </a:p>
      </dgm:t>
    </dgm:pt>
    <dgm:pt modelId="{C9B3B630-A817-47CE-A0A3-5240C66C83AC}" type="pres">
      <dgm:prSet presAssocID="{A93A9886-EFC8-4A1C-B598-F09E90518132}" presName="spacer" presStyleCnt="0"/>
      <dgm:spPr/>
    </dgm:pt>
    <dgm:pt modelId="{769E6052-396A-4BF2-A972-72F94AA843D7}" type="pres">
      <dgm:prSet presAssocID="{F04C708F-8A6C-45B2-9FDC-65988CBAF580}" presName="parentText" presStyleLbl="node1" presStyleIdx="1" presStyleCnt="3">
        <dgm:presLayoutVars>
          <dgm:chMax val="0"/>
          <dgm:bulletEnabled val="1"/>
        </dgm:presLayoutVars>
      </dgm:prSet>
      <dgm:spPr/>
      <dgm:t>
        <a:bodyPr/>
        <a:lstStyle/>
        <a:p>
          <a:endParaRPr lang="en-US"/>
        </a:p>
      </dgm:t>
    </dgm:pt>
    <dgm:pt modelId="{3EA5C662-58A4-4996-B11A-6A719DC69EF4}" type="pres">
      <dgm:prSet presAssocID="{57DC90EC-6CC0-4FB8-BBA3-97C06A27A09B}" presName="spacer" presStyleCnt="0"/>
      <dgm:spPr/>
    </dgm:pt>
    <dgm:pt modelId="{CDBB3F99-3D3B-4126-9A7A-56942A177D8C}" type="pres">
      <dgm:prSet presAssocID="{E9603C6A-61CA-440B-96C1-CA4F936C7933}" presName="parentText" presStyleLbl="node1" presStyleIdx="2" presStyleCnt="3">
        <dgm:presLayoutVars>
          <dgm:chMax val="0"/>
          <dgm:bulletEnabled val="1"/>
        </dgm:presLayoutVars>
      </dgm:prSet>
      <dgm:spPr/>
      <dgm:t>
        <a:bodyPr/>
        <a:lstStyle/>
        <a:p>
          <a:endParaRPr lang="en-US"/>
        </a:p>
      </dgm:t>
    </dgm:pt>
  </dgm:ptLst>
  <dgm:cxnLst>
    <dgm:cxn modelId="{10A9041E-9CBD-4431-95C6-97795EE9BC86}" srcId="{5548FF68-D22B-4E3B-A406-67AE5B00AC85}" destId="{F04C708F-8A6C-45B2-9FDC-65988CBAF580}" srcOrd="1" destOrd="0" parTransId="{2008E1EC-2497-491B-A38D-A27551814888}" sibTransId="{57DC90EC-6CC0-4FB8-BBA3-97C06A27A09B}"/>
    <dgm:cxn modelId="{A3E634F2-57CD-4BE9-BCBC-6F0772E862E1}" type="presOf" srcId="{E9603C6A-61CA-440B-96C1-CA4F936C7933}" destId="{CDBB3F99-3D3B-4126-9A7A-56942A177D8C}" srcOrd="0" destOrd="0" presId="urn:microsoft.com/office/officeart/2005/8/layout/vList2"/>
    <dgm:cxn modelId="{E8DAA7CD-2582-4857-8751-F763773C1722}" type="presOf" srcId="{5548FF68-D22B-4E3B-A406-67AE5B00AC85}" destId="{6EBA001C-4E4A-49D3-A214-3783103F0644}" srcOrd="0" destOrd="0" presId="urn:microsoft.com/office/officeart/2005/8/layout/vList2"/>
    <dgm:cxn modelId="{9F8813E1-F1AF-4187-B01E-D265CFE4DB32}" type="presOf" srcId="{F04C708F-8A6C-45B2-9FDC-65988CBAF580}" destId="{769E6052-396A-4BF2-A972-72F94AA843D7}" srcOrd="0" destOrd="0" presId="urn:microsoft.com/office/officeart/2005/8/layout/vList2"/>
    <dgm:cxn modelId="{CC27309C-2677-439C-8D42-824A542E3C19}" type="presOf" srcId="{1FFB88AC-7C92-4604-BB66-7ABFE9444F21}" destId="{740518FA-9589-4093-BC20-F26AF7B27B1B}" srcOrd="0" destOrd="0" presId="urn:microsoft.com/office/officeart/2005/8/layout/vList2"/>
    <dgm:cxn modelId="{56E294E3-80E6-4168-BACB-2499D1140568}" srcId="{5548FF68-D22B-4E3B-A406-67AE5B00AC85}" destId="{1FFB88AC-7C92-4604-BB66-7ABFE9444F21}" srcOrd="0" destOrd="0" parTransId="{9AD63E10-72B2-44CE-A6AE-9110F8ECB473}" sibTransId="{A93A9886-EFC8-4A1C-B598-F09E90518132}"/>
    <dgm:cxn modelId="{E8204BE8-FE92-4689-8C4A-F79FDD976931}" srcId="{5548FF68-D22B-4E3B-A406-67AE5B00AC85}" destId="{E9603C6A-61CA-440B-96C1-CA4F936C7933}" srcOrd="2" destOrd="0" parTransId="{19442D46-6F72-4517-A5A4-E7633E263450}" sibTransId="{E3FAD3A0-2CC0-405C-9DAF-E47802F2FCD7}"/>
    <dgm:cxn modelId="{DE82BA25-26BF-4B2E-AA26-A4240D80FC1A}" type="presParOf" srcId="{6EBA001C-4E4A-49D3-A214-3783103F0644}" destId="{740518FA-9589-4093-BC20-F26AF7B27B1B}" srcOrd="0" destOrd="0" presId="urn:microsoft.com/office/officeart/2005/8/layout/vList2"/>
    <dgm:cxn modelId="{B07EC6F4-1E3B-4B4F-9621-5D9D06D97243}" type="presParOf" srcId="{6EBA001C-4E4A-49D3-A214-3783103F0644}" destId="{C9B3B630-A817-47CE-A0A3-5240C66C83AC}" srcOrd="1" destOrd="0" presId="urn:microsoft.com/office/officeart/2005/8/layout/vList2"/>
    <dgm:cxn modelId="{E665D3F7-BF0A-41BB-9977-5481C9F091B7}" type="presParOf" srcId="{6EBA001C-4E4A-49D3-A214-3783103F0644}" destId="{769E6052-396A-4BF2-A972-72F94AA843D7}" srcOrd="2" destOrd="0" presId="urn:microsoft.com/office/officeart/2005/8/layout/vList2"/>
    <dgm:cxn modelId="{4BBE9556-6BA3-49AF-B629-396D304EF512}" type="presParOf" srcId="{6EBA001C-4E4A-49D3-A214-3783103F0644}" destId="{3EA5C662-58A4-4996-B11A-6A719DC69EF4}" srcOrd="3" destOrd="0" presId="urn:microsoft.com/office/officeart/2005/8/layout/vList2"/>
    <dgm:cxn modelId="{09A45749-B2BC-40F7-8C11-F88A44395435}" type="presParOf" srcId="{6EBA001C-4E4A-49D3-A214-3783103F0644}" destId="{CDBB3F99-3D3B-4126-9A7A-56942A177D8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427E5F90-20AD-4BD1-B630-0C11EE6ADDA5}" type="doc">
      <dgm:prSet loTypeId="urn:microsoft.com/office/officeart/2005/8/layout/hierarchy4" loCatId="relationship" qsTypeId="urn:microsoft.com/office/officeart/2005/8/quickstyle/simple1" qsCatId="simple" csTypeId="urn:microsoft.com/office/officeart/2005/8/colors/accent1_2" csCatId="accent1" phldr="1"/>
      <dgm:spPr/>
      <dgm:t>
        <a:bodyPr/>
        <a:lstStyle/>
        <a:p>
          <a:endParaRPr lang="en-US"/>
        </a:p>
      </dgm:t>
    </dgm:pt>
    <dgm:pt modelId="{6B832D13-6641-46C9-8CEE-72CA7B6613D5}">
      <dgm:prSet/>
      <dgm:spPr>
        <a:solidFill>
          <a:schemeClr val="accent2">
            <a:lumMod val="20000"/>
            <a:lumOff val="80000"/>
          </a:schemeClr>
        </a:solidFill>
      </dgm:spPr>
      <dgm:t>
        <a:bodyPr/>
        <a:lstStyle/>
        <a:p>
          <a:pPr rtl="0"/>
          <a:r>
            <a:rPr lang="en-US" dirty="0" smtClean="0">
              <a:solidFill>
                <a:schemeClr val="tx1"/>
              </a:solidFill>
            </a:rPr>
            <a:t>IMS must include</a:t>
          </a:r>
          <a:endParaRPr lang="en-US" dirty="0">
            <a:solidFill>
              <a:schemeClr val="tx1"/>
            </a:solidFill>
          </a:endParaRPr>
        </a:p>
      </dgm:t>
      <dgm:extLst>
        <a:ext uri="{E40237B7-FDA0-4F09-8148-C483321AD2D9}">
          <dgm14:cNvPr xmlns:dgm14="http://schemas.microsoft.com/office/drawing/2010/diagram" id="0" name="" descr="IMS must include&#10;Risk management plan&#10;Personnel accountability system&#10;"/>
        </a:ext>
      </dgm:extLst>
    </dgm:pt>
    <dgm:pt modelId="{7E943912-A643-454D-BD6F-E4B0B275B89D}" type="parTrans" cxnId="{C8CBFB6E-E76E-4066-9FD5-19A4FA43D121}">
      <dgm:prSet/>
      <dgm:spPr/>
      <dgm:t>
        <a:bodyPr/>
        <a:lstStyle/>
        <a:p>
          <a:endParaRPr lang="en-US"/>
        </a:p>
      </dgm:t>
    </dgm:pt>
    <dgm:pt modelId="{CC622AF8-40DE-48C5-BFC0-2E765FEE52F7}" type="sibTrans" cxnId="{C8CBFB6E-E76E-4066-9FD5-19A4FA43D121}">
      <dgm:prSet/>
      <dgm:spPr/>
      <dgm:t>
        <a:bodyPr/>
        <a:lstStyle/>
        <a:p>
          <a:endParaRPr lang="en-US"/>
        </a:p>
      </dgm:t>
    </dgm:pt>
    <dgm:pt modelId="{FAA0F060-3F87-41BE-AF78-2A185235969C}">
      <dgm:prSet custT="1"/>
      <dgm:spPr>
        <a:solidFill>
          <a:schemeClr val="accent2">
            <a:lumMod val="60000"/>
            <a:lumOff val="40000"/>
          </a:schemeClr>
        </a:solidFill>
      </dgm:spPr>
      <dgm:t>
        <a:bodyPr/>
        <a:lstStyle/>
        <a:p>
          <a:pPr rtl="0"/>
          <a:r>
            <a:rPr lang="en-US" sz="1800" dirty="0" smtClean="0">
              <a:solidFill>
                <a:schemeClr val="tx1"/>
              </a:solidFill>
            </a:rPr>
            <a:t>Risk management plan</a:t>
          </a:r>
          <a:endParaRPr lang="en-US" sz="1800" dirty="0">
            <a:solidFill>
              <a:schemeClr val="tx1"/>
            </a:solidFill>
          </a:endParaRPr>
        </a:p>
      </dgm:t>
      <dgm:extLst>
        <a:ext uri="{E40237B7-FDA0-4F09-8148-C483321AD2D9}">
          <dgm14:cNvPr xmlns:dgm14="http://schemas.microsoft.com/office/drawing/2010/diagram" id="0" name="" descr="IMS must include&#10;Risk management plan&#10;Personnel accountability system&#10;"/>
        </a:ext>
      </dgm:extLst>
    </dgm:pt>
    <dgm:pt modelId="{EB3541D4-EE8A-401E-A7F4-706031D2F27E}" type="parTrans" cxnId="{9968B7EE-556F-4FA0-966D-EE0C77E6BFE7}">
      <dgm:prSet/>
      <dgm:spPr/>
      <dgm:t>
        <a:bodyPr/>
        <a:lstStyle/>
        <a:p>
          <a:endParaRPr lang="en-US"/>
        </a:p>
      </dgm:t>
    </dgm:pt>
    <dgm:pt modelId="{F7437948-5733-4ABD-AE16-767C2CF291DE}" type="sibTrans" cxnId="{9968B7EE-556F-4FA0-966D-EE0C77E6BFE7}">
      <dgm:prSet/>
      <dgm:spPr/>
      <dgm:t>
        <a:bodyPr/>
        <a:lstStyle/>
        <a:p>
          <a:endParaRPr lang="en-US"/>
        </a:p>
      </dgm:t>
    </dgm:pt>
    <dgm:pt modelId="{CC5E271E-78CA-4732-9FB0-A256BC3F0170}">
      <dgm:prSet custT="1"/>
      <dgm:spPr>
        <a:solidFill>
          <a:schemeClr val="accent2">
            <a:lumMod val="60000"/>
            <a:lumOff val="40000"/>
          </a:schemeClr>
        </a:solidFill>
      </dgm:spPr>
      <dgm:t>
        <a:bodyPr/>
        <a:lstStyle/>
        <a:p>
          <a:pPr rtl="0"/>
          <a:r>
            <a:rPr lang="en-US" sz="1800" dirty="0" smtClean="0">
              <a:solidFill>
                <a:schemeClr val="tx1"/>
              </a:solidFill>
            </a:rPr>
            <a:t>Personnel </a:t>
          </a:r>
          <a:r>
            <a:rPr lang="en-US" sz="1600" dirty="0" smtClean="0">
              <a:solidFill>
                <a:schemeClr val="tx1"/>
              </a:solidFill>
            </a:rPr>
            <a:t>accountability</a:t>
          </a:r>
          <a:r>
            <a:rPr lang="en-US" sz="1800" dirty="0" smtClean="0">
              <a:solidFill>
                <a:schemeClr val="tx1"/>
              </a:solidFill>
            </a:rPr>
            <a:t> system</a:t>
          </a:r>
          <a:endParaRPr lang="en-US" sz="1800" dirty="0">
            <a:solidFill>
              <a:schemeClr val="tx1"/>
            </a:solidFill>
          </a:endParaRPr>
        </a:p>
      </dgm:t>
      <dgm:extLst>
        <a:ext uri="{E40237B7-FDA0-4F09-8148-C483321AD2D9}">
          <dgm14:cNvPr xmlns:dgm14="http://schemas.microsoft.com/office/drawing/2010/diagram" id="0" name="" descr="IMS must include&#10;Risk management plan&#10;Personnel accountability system&#10;"/>
        </a:ext>
      </dgm:extLst>
    </dgm:pt>
    <dgm:pt modelId="{743E1AD4-9D55-4893-9D0C-4B9C3378DF4A}" type="parTrans" cxnId="{0E3BCCC8-6CF3-4FA2-A3B1-CAC791AE902E}">
      <dgm:prSet/>
      <dgm:spPr/>
      <dgm:t>
        <a:bodyPr/>
        <a:lstStyle/>
        <a:p>
          <a:endParaRPr lang="en-US"/>
        </a:p>
      </dgm:t>
    </dgm:pt>
    <dgm:pt modelId="{7F6C2567-C541-4FB7-A5C6-6F7422B21A2A}" type="sibTrans" cxnId="{0E3BCCC8-6CF3-4FA2-A3B1-CAC791AE902E}">
      <dgm:prSet/>
      <dgm:spPr/>
      <dgm:t>
        <a:bodyPr/>
        <a:lstStyle/>
        <a:p>
          <a:endParaRPr lang="en-US"/>
        </a:p>
      </dgm:t>
    </dgm:pt>
    <dgm:pt modelId="{CBAA4EB1-CC39-4836-8089-1BAF763454B0}" type="pres">
      <dgm:prSet presAssocID="{427E5F90-20AD-4BD1-B630-0C11EE6ADDA5}" presName="Name0" presStyleCnt="0">
        <dgm:presLayoutVars>
          <dgm:chPref val="1"/>
          <dgm:dir/>
          <dgm:animOne val="branch"/>
          <dgm:animLvl val="lvl"/>
          <dgm:resizeHandles/>
        </dgm:presLayoutVars>
      </dgm:prSet>
      <dgm:spPr/>
      <dgm:t>
        <a:bodyPr/>
        <a:lstStyle/>
        <a:p>
          <a:endParaRPr lang="en-US"/>
        </a:p>
      </dgm:t>
    </dgm:pt>
    <dgm:pt modelId="{75D414C0-F4B1-473F-BF71-FD6D00DD80D1}" type="pres">
      <dgm:prSet presAssocID="{6B832D13-6641-46C9-8CEE-72CA7B6613D5}" presName="vertOne" presStyleCnt="0"/>
      <dgm:spPr/>
    </dgm:pt>
    <dgm:pt modelId="{773B4C08-560C-4734-962A-1240C50EE549}" type="pres">
      <dgm:prSet presAssocID="{6B832D13-6641-46C9-8CEE-72CA7B6613D5}" presName="txOne" presStyleLbl="node0" presStyleIdx="0" presStyleCnt="1" custScaleY="85003">
        <dgm:presLayoutVars>
          <dgm:chPref val="3"/>
        </dgm:presLayoutVars>
      </dgm:prSet>
      <dgm:spPr/>
      <dgm:t>
        <a:bodyPr/>
        <a:lstStyle/>
        <a:p>
          <a:endParaRPr lang="en-US"/>
        </a:p>
      </dgm:t>
    </dgm:pt>
    <dgm:pt modelId="{CE532C14-FD84-42DB-868F-A5895955D6EB}" type="pres">
      <dgm:prSet presAssocID="{6B832D13-6641-46C9-8CEE-72CA7B6613D5}" presName="parTransOne" presStyleCnt="0"/>
      <dgm:spPr/>
    </dgm:pt>
    <dgm:pt modelId="{75D5341B-DFCC-48A5-9910-427FF484CBF8}" type="pres">
      <dgm:prSet presAssocID="{6B832D13-6641-46C9-8CEE-72CA7B6613D5}" presName="horzOne" presStyleCnt="0"/>
      <dgm:spPr/>
    </dgm:pt>
    <dgm:pt modelId="{13C0F8A2-AD63-4DA3-9112-6724AEA5BE85}" type="pres">
      <dgm:prSet presAssocID="{FAA0F060-3F87-41BE-AF78-2A185235969C}" presName="vertTwo" presStyleCnt="0"/>
      <dgm:spPr/>
    </dgm:pt>
    <dgm:pt modelId="{12993591-381D-40D3-B018-AC52C142C253}" type="pres">
      <dgm:prSet presAssocID="{FAA0F060-3F87-41BE-AF78-2A185235969C}" presName="txTwo" presStyleLbl="node2" presStyleIdx="0" presStyleCnt="2">
        <dgm:presLayoutVars>
          <dgm:chPref val="3"/>
        </dgm:presLayoutVars>
      </dgm:prSet>
      <dgm:spPr/>
      <dgm:t>
        <a:bodyPr/>
        <a:lstStyle/>
        <a:p>
          <a:endParaRPr lang="en-US"/>
        </a:p>
      </dgm:t>
    </dgm:pt>
    <dgm:pt modelId="{9E037C94-C763-4020-9DC5-F65FA09699FE}" type="pres">
      <dgm:prSet presAssocID="{FAA0F060-3F87-41BE-AF78-2A185235969C}" presName="horzTwo" presStyleCnt="0"/>
      <dgm:spPr/>
    </dgm:pt>
    <dgm:pt modelId="{6153F06C-2D07-43D8-95DA-AC96CD2A37B4}" type="pres">
      <dgm:prSet presAssocID="{F7437948-5733-4ABD-AE16-767C2CF291DE}" presName="sibSpaceTwo" presStyleCnt="0"/>
      <dgm:spPr/>
    </dgm:pt>
    <dgm:pt modelId="{5C7EE7FB-1112-4987-AC98-5C329F3E3F8B}" type="pres">
      <dgm:prSet presAssocID="{CC5E271E-78CA-4732-9FB0-A256BC3F0170}" presName="vertTwo" presStyleCnt="0"/>
      <dgm:spPr/>
    </dgm:pt>
    <dgm:pt modelId="{4BECBA6E-201C-49F2-9187-01419C1C6569}" type="pres">
      <dgm:prSet presAssocID="{CC5E271E-78CA-4732-9FB0-A256BC3F0170}" presName="txTwo" presStyleLbl="node2" presStyleIdx="1" presStyleCnt="2">
        <dgm:presLayoutVars>
          <dgm:chPref val="3"/>
        </dgm:presLayoutVars>
      </dgm:prSet>
      <dgm:spPr/>
      <dgm:t>
        <a:bodyPr/>
        <a:lstStyle/>
        <a:p>
          <a:endParaRPr lang="en-US"/>
        </a:p>
      </dgm:t>
    </dgm:pt>
    <dgm:pt modelId="{74B5F14C-0DE0-49CC-8E1F-97568305336D}" type="pres">
      <dgm:prSet presAssocID="{CC5E271E-78CA-4732-9FB0-A256BC3F0170}" presName="horzTwo" presStyleCnt="0"/>
      <dgm:spPr/>
    </dgm:pt>
  </dgm:ptLst>
  <dgm:cxnLst>
    <dgm:cxn modelId="{8583BC90-FEF2-48CF-8235-C92138353411}" type="presOf" srcId="{FAA0F060-3F87-41BE-AF78-2A185235969C}" destId="{12993591-381D-40D3-B018-AC52C142C253}" srcOrd="0" destOrd="0" presId="urn:microsoft.com/office/officeart/2005/8/layout/hierarchy4"/>
    <dgm:cxn modelId="{0E3BCCC8-6CF3-4FA2-A3B1-CAC791AE902E}" srcId="{6B832D13-6641-46C9-8CEE-72CA7B6613D5}" destId="{CC5E271E-78CA-4732-9FB0-A256BC3F0170}" srcOrd="1" destOrd="0" parTransId="{743E1AD4-9D55-4893-9D0C-4B9C3378DF4A}" sibTransId="{7F6C2567-C541-4FB7-A5C6-6F7422B21A2A}"/>
    <dgm:cxn modelId="{BBDD1FF9-00F3-4AEB-910A-31DB245CBB82}" type="presOf" srcId="{427E5F90-20AD-4BD1-B630-0C11EE6ADDA5}" destId="{CBAA4EB1-CC39-4836-8089-1BAF763454B0}" srcOrd="0" destOrd="0" presId="urn:microsoft.com/office/officeart/2005/8/layout/hierarchy4"/>
    <dgm:cxn modelId="{054F21BB-2061-41F9-BD9B-163D31CBA54D}" type="presOf" srcId="{6B832D13-6641-46C9-8CEE-72CA7B6613D5}" destId="{773B4C08-560C-4734-962A-1240C50EE549}" srcOrd="0" destOrd="0" presId="urn:microsoft.com/office/officeart/2005/8/layout/hierarchy4"/>
    <dgm:cxn modelId="{9968B7EE-556F-4FA0-966D-EE0C77E6BFE7}" srcId="{6B832D13-6641-46C9-8CEE-72CA7B6613D5}" destId="{FAA0F060-3F87-41BE-AF78-2A185235969C}" srcOrd="0" destOrd="0" parTransId="{EB3541D4-EE8A-401E-A7F4-706031D2F27E}" sibTransId="{F7437948-5733-4ABD-AE16-767C2CF291DE}"/>
    <dgm:cxn modelId="{C8CBFB6E-E76E-4066-9FD5-19A4FA43D121}" srcId="{427E5F90-20AD-4BD1-B630-0C11EE6ADDA5}" destId="{6B832D13-6641-46C9-8CEE-72CA7B6613D5}" srcOrd="0" destOrd="0" parTransId="{7E943912-A643-454D-BD6F-E4B0B275B89D}" sibTransId="{CC622AF8-40DE-48C5-BFC0-2E765FEE52F7}"/>
    <dgm:cxn modelId="{2DD7ED0F-C175-45E9-B596-3B6483CE19CD}" type="presOf" srcId="{CC5E271E-78CA-4732-9FB0-A256BC3F0170}" destId="{4BECBA6E-201C-49F2-9187-01419C1C6569}" srcOrd="0" destOrd="0" presId="urn:microsoft.com/office/officeart/2005/8/layout/hierarchy4"/>
    <dgm:cxn modelId="{39D4FEB4-732A-4B88-8D83-F3A996F9D17C}" type="presParOf" srcId="{CBAA4EB1-CC39-4836-8089-1BAF763454B0}" destId="{75D414C0-F4B1-473F-BF71-FD6D00DD80D1}" srcOrd="0" destOrd="0" presId="urn:microsoft.com/office/officeart/2005/8/layout/hierarchy4"/>
    <dgm:cxn modelId="{757DF3A8-BA3D-4701-8F49-C6967EF2C851}" type="presParOf" srcId="{75D414C0-F4B1-473F-BF71-FD6D00DD80D1}" destId="{773B4C08-560C-4734-962A-1240C50EE549}" srcOrd="0" destOrd="0" presId="urn:microsoft.com/office/officeart/2005/8/layout/hierarchy4"/>
    <dgm:cxn modelId="{33E7CB04-F5F2-4BF0-BB86-F0F2F5CFE266}" type="presParOf" srcId="{75D414C0-F4B1-473F-BF71-FD6D00DD80D1}" destId="{CE532C14-FD84-42DB-868F-A5895955D6EB}" srcOrd="1" destOrd="0" presId="urn:microsoft.com/office/officeart/2005/8/layout/hierarchy4"/>
    <dgm:cxn modelId="{AD96D558-6D48-46EE-A9B8-5E975E2DCDD8}" type="presParOf" srcId="{75D414C0-F4B1-473F-BF71-FD6D00DD80D1}" destId="{75D5341B-DFCC-48A5-9910-427FF484CBF8}" srcOrd="2" destOrd="0" presId="urn:microsoft.com/office/officeart/2005/8/layout/hierarchy4"/>
    <dgm:cxn modelId="{6AE7688B-4C5E-4F70-AD90-A355A1E7EBE0}" type="presParOf" srcId="{75D5341B-DFCC-48A5-9910-427FF484CBF8}" destId="{13C0F8A2-AD63-4DA3-9112-6724AEA5BE85}" srcOrd="0" destOrd="0" presId="urn:microsoft.com/office/officeart/2005/8/layout/hierarchy4"/>
    <dgm:cxn modelId="{01505E2A-CC21-4087-81E1-2AE599DDAA5D}" type="presParOf" srcId="{13C0F8A2-AD63-4DA3-9112-6724AEA5BE85}" destId="{12993591-381D-40D3-B018-AC52C142C253}" srcOrd="0" destOrd="0" presId="urn:microsoft.com/office/officeart/2005/8/layout/hierarchy4"/>
    <dgm:cxn modelId="{524FA58C-04F1-4E8C-B474-5B50D7B2B71D}" type="presParOf" srcId="{13C0F8A2-AD63-4DA3-9112-6724AEA5BE85}" destId="{9E037C94-C763-4020-9DC5-F65FA09699FE}" srcOrd="1" destOrd="0" presId="urn:microsoft.com/office/officeart/2005/8/layout/hierarchy4"/>
    <dgm:cxn modelId="{6D9ABF2C-1490-414C-A321-D8F3E1933982}" type="presParOf" srcId="{75D5341B-DFCC-48A5-9910-427FF484CBF8}" destId="{6153F06C-2D07-43D8-95DA-AC96CD2A37B4}" srcOrd="1" destOrd="0" presId="urn:microsoft.com/office/officeart/2005/8/layout/hierarchy4"/>
    <dgm:cxn modelId="{806274E0-4A44-4976-AFB2-11C150CA8D7B}" type="presParOf" srcId="{75D5341B-DFCC-48A5-9910-427FF484CBF8}" destId="{5C7EE7FB-1112-4987-AC98-5C329F3E3F8B}" srcOrd="2" destOrd="0" presId="urn:microsoft.com/office/officeart/2005/8/layout/hierarchy4"/>
    <dgm:cxn modelId="{1EAEABFB-3551-4A4A-848E-938ED33EDBC9}" type="presParOf" srcId="{5C7EE7FB-1112-4987-AC98-5C329F3E3F8B}" destId="{4BECBA6E-201C-49F2-9187-01419C1C6569}" srcOrd="0" destOrd="0" presId="urn:microsoft.com/office/officeart/2005/8/layout/hierarchy4"/>
    <dgm:cxn modelId="{F58828AC-A250-4F71-833B-A4ABE4FAD5D0}" type="presParOf" srcId="{5C7EE7FB-1112-4987-AC98-5C329F3E3F8B}" destId="{74B5F14C-0DE0-49CC-8E1F-97568305336D}"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B2C9801C-BF98-4E1C-A76E-D43027EACEE5}" type="doc">
      <dgm:prSet loTypeId="urn:microsoft.com/office/officeart/2005/8/layout/hierarchy4" loCatId="hierarchy" qsTypeId="urn:microsoft.com/office/officeart/2005/8/quickstyle/simple1" qsCatId="simple" csTypeId="urn:microsoft.com/office/officeart/2005/8/colors/accent2_2" csCatId="accent2" phldr="1"/>
      <dgm:spPr/>
      <dgm:t>
        <a:bodyPr/>
        <a:lstStyle/>
        <a:p>
          <a:endParaRPr lang="en-US"/>
        </a:p>
      </dgm:t>
    </dgm:pt>
    <dgm:pt modelId="{E53993CC-9DB8-4A25-9C2A-9950012E69F0}">
      <dgm:prSet/>
      <dgm:spPr/>
      <dgm:t>
        <a:bodyPr/>
        <a:lstStyle/>
        <a:p>
          <a:pPr rtl="0"/>
          <a:r>
            <a:rPr lang="en-US" dirty="0" smtClean="0"/>
            <a:t>Emergency operations must include</a:t>
          </a:r>
          <a:endParaRPr lang="en-US" dirty="0"/>
        </a:p>
      </dgm:t>
      <dgm:extLst>
        <a:ext uri="{E40237B7-FDA0-4F09-8148-C483321AD2D9}">
          <dgm14:cNvPr xmlns:dgm14="http://schemas.microsoft.com/office/drawing/2010/diagram" id="0" name="" descr="Emergency operations must include&#10;Rapid intervention crews&#10;Rehab facilities&#10;Postincident analysis&#10;"/>
        </a:ext>
      </dgm:extLst>
    </dgm:pt>
    <dgm:pt modelId="{266AAF03-6C8E-435E-AD69-809306FAF19C}" type="parTrans" cxnId="{00AFA5A8-F57A-4248-BC2E-C817E50EF1EB}">
      <dgm:prSet/>
      <dgm:spPr/>
      <dgm:t>
        <a:bodyPr/>
        <a:lstStyle/>
        <a:p>
          <a:endParaRPr lang="en-US"/>
        </a:p>
      </dgm:t>
    </dgm:pt>
    <dgm:pt modelId="{BF17C8C2-5E07-4182-970F-D0A80A305EFE}" type="sibTrans" cxnId="{00AFA5A8-F57A-4248-BC2E-C817E50EF1EB}">
      <dgm:prSet/>
      <dgm:spPr/>
      <dgm:t>
        <a:bodyPr/>
        <a:lstStyle/>
        <a:p>
          <a:endParaRPr lang="en-US"/>
        </a:p>
      </dgm:t>
    </dgm:pt>
    <dgm:pt modelId="{AB2EC104-8B31-4CF4-8B5D-B376F1CF4E26}">
      <dgm:prSet/>
      <dgm:spPr/>
      <dgm:t>
        <a:bodyPr/>
        <a:lstStyle/>
        <a:p>
          <a:pPr rtl="0"/>
          <a:r>
            <a:rPr lang="en-US" dirty="0" smtClean="0"/>
            <a:t>Rapid intervention crews</a:t>
          </a:r>
          <a:endParaRPr lang="en-US" dirty="0"/>
        </a:p>
      </dgm:t>
      <dgm:extLst>
        <a:ext uri="{E40237B7-FDA0-4F09-8148-C483321AD2D9}">
          <dgm14:cNvPr xmlns:dgm14="http://schemas.microsoft.com/office/drawing/2010/diagram" id="0" name="" descr="Emergency operations must include&#10;Rapid intervention crews&#10;Rehab facilities&#10;Postincident analysis&#10;"/>
        </a:ext>
      </dgm:extLst>
    </dgm:pt>
    <dgm:pt modelId="{8DCE72AA-53E1-4381-B300-6F774B81058D}" type="parTrans" cxnId="{85EABF0B-D21B-435D-B94E-91FA48AC5203}">
      <dgm:prSet/>
      <dgm:spPr/>
      <dgm:t>
        <a:bodyPr/>
        <a:lstStyle/>
        <a:p>
          <a:endParaRPr lang="en-US"/>
        </a:p>
      </dgm:t>
    </dgm:pt>
    <dgm:pt modelId="{AD31CE4A-682F-4B19-B330-48FDD5BC3E29}" type="sibTrans" cxnId="{85EABF0B-D21B-435D-B94E-91FA48AC5203}">
      <dgm:prSet/>
      <dgm:spPr/>
      <dgm:t>
        <a:bodyPr/>
        <a:lstStyle/>
        <a:p>
          <a:endParaRPr lang="en-US"/>
        </a:p>
      </dgm:t>
    </dgm:pt>
    <dgm:pt modelId="{1A9A84A8-75D1-48A4-B85B-75D24C0B5A58}">
      <dgm:prSet/>
      <dgm:spPr/>
      <dgm:t>
        <a:bodyPr/>
        <a:lstStyle/>
        <a:p>
          <a:pPr rtl="0"/>
          <a:r>
            <a:rPr lang="en-US" dirty="0" smtClean="0"/>
            <a:t>Rehab facilities</a:t>
          </a:r>
          <a:endParaRPr lang="en-US" dirty="0"/>
        </a:p>
      </dgm:t>
      <dgm:extLst>
        <a:ext uri="{E40237B7-FDA0-4F09-8148-C483321AD2D9}">
          <dgm14:cNvPr xmlns:dgm14="http://schemas.microsoft.com/office/drawing/2010/diagram" id="0" name="" descr="Emergency operations must include&#10;Rapid intervention crews&#10;Rehab facilities&#10;Postincident analysis&#10;"/>
        </a:ext>
      </dgm:extLst>
    </dgm:pt>
    <dgm:pt modelId="{CA181B73-7131-4D42-B786-9932F263D940}" type="parTrans" cxnId="{BC9A466F-23E8-468C-910D-79491E274C40}">
      <dgm:prSet/>
      <dgm:spPr/>
      <dgm:t>
        <a:bodyPr/>
        <a:lstStyle/>
        <a:p>
          <a:endParaRPr lang="en-US"/>
        </a:p>
      </dgm:t>
    </dgm:pt>
    <dgm:pt modelId="{8835691E-91FA-48CF-B262-C01472EA0F4D}" type="sibTrans" cxnId="{BC9A466F-23E8-468C-910D-79491E274C40}">
      <dgm:prSet/>
      <dgm:spPr/>
      <dgm:t>
        <a:bodyPr/>
        <a:lstStyle/>
        <a:p>
          <a:endParaRPr lang="en-US"/>
        </a:p>
      </dgm:t>
    </dgm:pt>
    <dgm:pt modelId="{129FB537-97EC-458A-A5B3-BAF73CC240CE}">
      <dgm:prSet/>
      <dgm:spPr/>
      <dgm:t>
        <a:bodyPr/>
        <a:lstStyle/>
        <a:p>
          <a:pPr rtl="0"/>
          <a:r>
            <a:rPr lang="en-US" dirty="0" err="1" smtClean="0"/>
            <a:t>Postincident</a:t>
          </a:r>
          <a:r>
            <a:rPr lang="en-US" dirty="0" smtClean="0"/>
            <a:t> analysis</a:t>
          </a:r>
          <a:endParaRPr lang="en-US" dirty="0"/>
        </a:p>
      </dgm:t>
      <dgm:extLst>
        <a:ext uri="{E40237B7-FDA0-4F09-8148-C483321AD2D9}">
          <dgm14:cNvPr xmlns:dgm14="http://schemas.microsoft.com/office/drawing/2010/diagram" id="0" name="" descr="Emergency operations must include&#10;Rapid intervention crews&#10;Rehab facilities&#10;Postincident analysis&#10;"/>
        </a:ext>
      </dgm:extLst>
    </dgm:pt>
    <dgm:pt modelId="{6456536D-35D0-45D0-854C-F9E4526F6257}" type="parTrans" cxnId="{B89EFFC1-56A4-4A93-9C80-8E092D8AAE7C}">
      <dgm:prSet/>
      <dgm:spPr/>
      <dgm:t>
        <a:bodyPr/>
        <a:lstStyle/>
        <a:p>
          <a:endParaRPr lang="en-US"/>
        </a:p>
      </dgm:t>
    </dgm:pt>
    <dgm:pt modelId="{59BCEA90-09E9-4E56-BCAA-FAAC83CB0E1C}" type="sibTrans" cxnId="{B89EFFC1-56A4-4A93-9C80-8E092D8AAE7C}">
      <dgm:prSet/>
      <dgm:spPr/>
      <dgm:t>
        <a:bodyPr/>
        <a:lstStyle/>
        <a:p>
          <a:endParaRPr lang="en-US"/>
        </a:p>
      </dgm:t>
    </dgm:pt>
    <dgm:pt modelId="{5908564E-A0DA-4BFC-A456-C076985BC9EC}" type="pres">
      <dgm:prSet presAssocID="{B2C9801C-BF98-4E1C-A76E-D43027EACEE5}" presName="Name0" presStyleCnt="0">
        <dgm:presLayoutVars>
          <dgm:chPref val="1"/>
          <dgm:dir/>
          <dgm:animOne val="branch"/>
          <dgm:animLvl val="lvl"/>
          <dgm:resizeHandles/>
        </dgm:presLayoutVars>
      </dgm:prSet>
      <dgm:spPr/>
      <dgm:t>
        <a:bodyPr/>
        <a:lstStyle/>
        <a:p>
          <a:endParaRPr lang="en-US"/>
        </a:p>
      </dgm:t>
    </dgm:pt>
    <dgm:pt modelId="{896942EF-582C-4C46-A48E-2F9F1DE351DC}" type="pres">
      <dgm:prSet presAssocID="{E53993CC-9DB8-4A25-9C2A-9950012E69F0}" presName="vertOne" presStyleCnt="0"/>
      <dgm:spPr/>
    </dgm:pt>
    <dgm:pt modelId="{A67E03C2-9AE5-40DE-842E-8C96EACBF1EB}" type="pres">
      <dgm:prSet presAssocID="{E53993CC-9DB8-4A25-9C2A-9950012E69F0}" presName="txOne" presStyleLbl="node0" presStyleIdx="0" presStyleCnt="1" custScaleY="85003">
        <dgm:presLayoutVars>
          <dgm:chPref val="3"/>
        </dgm:presLayoutVars>
      </dgm:prSet>
      <dgm:spPr/>
      <dgm:t>
        <a:bodyPr/>
        <a:lstStyle/>
        <a:p>
          <a:endParaRPr lang="en-US"/>
        </a:p>
      </dgm:t>
    </dgm:pt>
    <dgm:pt modelId="{70B5B666-539D-42B8-BBAF-35189807164D}" type="pres">
      <dgm:prSet presAssocID="{E53993CC-9DB8-4A25-9C2A-9950012E69F0}" presName="parTransOne" presStyleCnt="0"/>
      <dgm:spPr/>
    </dgm:pt>
    <dgm:pt modelId="{F314ADEE-3F5D-40F3-908B-C6661E0573E5}" type="pres">
      <dgm:prSet presAssocID="{E53993CC-9DB8-4A25-9C2A-9950012E69F0}" presName="horzOne" presStyleCnt="0"/>
      <dgm:spPr/>
    </dgm:pt>
    <dgm:pt modelId="{E2EA706C-41D9-49D8-A77F-DC49D2122636}" type="pres">
      <dgm:prSet presAssocID="{AB2EC104-8B31-4CF4-8B5D-B376F1CF4E26}" presName="vertTwo" presStyleCnt="0"/>
      <dgm:spPr/>
    </dgm:pt>
    <dgm:pt modelId="{6750B5E4-8818-4905-8839-B4E00AEE4BC8}" type="pres">
      <dgm:prSet presAssocID="{AB2EC104-8B31-4CF4-8B5D-B376F1CF4E26}" presName="txTwo" presStyleLbl="node2" presStyleIdx="0" presStyleCnt="3">
        <dgm:presLayoutVars>
          <dgm:chPref val="3"/>
        </dgm:presLayoutVars>
      </dgm:prSet>
      <dgm:spPr/>
      <dgm:t>
        <a:bodyPr/>
        <a:lstStyle/>
        <a:p>
          <a:endParaRPr lang="en-US"/>
        </a:p>
      </dgm:t>
    </dgm:pt>
    <dgm:pt modelId="{3757B012-1FB4-4AAD-9E80-0A42F5828787}" type="pres">
      <dgm:prSet presAssocID="{AB2EC104-8B31-4CF4-8B5D-B376F1CF4E26}" presName="horzTwo" presStyleCnt="0"/>
      <dgm:spPr/>
    </dgm:pt>
    <dgm:pt modelId="{1E2FEEA4-EFFF-4321-82CC-F1705CF9FADB}" type="pres">
      <dgm:prSet presAssocID="{AD31CE4A-682F-4B19-B330-48FDD5BC3E29}" presName="sibSpaceTwo" presStyleCnt="0"/>
      <dgm:spPr/>
    </dgm:pt>
    <dgm:pt modelId="{121CCB70-FBA9-426B-BC7A-82FCA54C721E}" type="pres">
      <dgm:prSet presAssocID="{1A9A84A8-75D1-48A4-B85B-75D24C0B5A58}" presName="vertTwo" presStyleCnt="0"/>
      <dgm:spPr/>
    </dgm:pt>
    <dgm:pt modelId="{812B89EC-21DC-496F-88A3-8DE1CC937566}" type="pres">
      <dgm:prSet presAssocID="{1A9A84A8-75D1-48A4-B85B-75D24C0B5A58}" presName="txTwo" presStyleLbl="node2" presStyleIdx="1" presStyleCnt="3">
        <dgm:presLayoutVars>
          <dgm:chPref val="3"/>
        </dgm:presLayoutVars>
      </dgm:prSet>
      <dgm:spPr/>
      <dgm:t>
        <a:bodyPr/>
        <a:lstStyle/>
        <a:p>
          <a:endParaRPr lang="en-US"/>
        </a:p>
      </dgm:t>
    </dgm:pt>
    <dgm:pt modelId="{D4A7DD20-4EF5-412E-8305-1A3659EE4284}" type="pres">
      <dgm:prSet presAssocID="{1A9A84A8-75D1-48A4-B85B-75D24C0B5A58}" presName="horzTwo" presStyleCnt="0"/>
      <dgm:spPr/>
    </dgm:pt>
    <dgm:pt modelId="{4E88D107-2ECB-451F-A3ED-E421C2E8B187}" type="pres">
      <dgm:prSet presAssocID="{8835691E-91FA-48CF-B262-C01472EA0F4D}" presName="sibSpaceTwo" presStyleCnt="0"/>
      <dgm:spPr/>
    </dgm:pt>
    <dgm:pt modelId="{A83012E3-E6D8-418B-942A-42E8E1FC6553}" type="pres">
      <dgm:prSet presAssocID="{129FB537-97EC-458A-A5B3-BAF73CC240CE}" presName="vertTwo" presStyleCnt="0"/>
      <dgm:spPr/>
    </dgm:pt>
    <dgm:pt modelId="{08481B4E-330C-443E-A627-13B04A343340}" type="pres">
      <dgm:prSet presAssocID="{129FB537-97EC-458A-A5B3-BAF73CC240CE}" presName="txTwo" presStyleLbl="node2" presStyleIdx="2" presStyleCnt="3">
        <dgm:presLayoutVars>
          <dgm:chPref val="3"/>
        </dgm:presLayoutVars>
      </dgm:prSet>
      <dgm:spPr/>
      <dgm:t>
        <a:bodyPr/>
        <a:lstStyle/>
        <a:p>
          <a:endParaRPr lang="en-US"/>
        </a:p>
      </dgm:t>
    </dgm:pt>
    <dgm:pt modelId="{107FFEE7-C14A-4A42-B1C6-E549D2A3A002}" type="pres">
      <dgm:prSet presAssocID="{129FB537-97EC-458A-A5B3-BAF73CC240CE}" presName="horzTwo" presStyleCnt="0"/>
      <dgm:spPr/>
    </dgm:pt>
  </dgm:ptLst>
  <dgm:cxnLst>
    <dgm:cxn modelId="{B89EFFC1-56A4-4A93-9C80-8E092D8AAE7C}" srcId="{E53993CC-9DB8-4A25-9C2A-9950012E69F0}" destId="{129FB537-97EC-458A-A5B3-BAF73CC240CE}" srcOrd="2" destOrd="0" parTransId="{6456536D-35D0-45D0-854C-F9E4526F6257}" sibTransId="{59BCEA90-09E9-4E56-BCAA-FAAC83CB0E1C}"/>
    <dgm:cxn modelId="{348577B0-15BC-4800-BCF1-851D3B9A54A1}" type="presOf" srcId="{1A9A84A8-75D1-48A4-B85B-75D24C0B5A58}" destId="{812B89EC-21DC-496F-88A3-8DE1CC937566}" srcOrd="0" destOrd="0" presId="urn:microsoft.com/office/officeart/2005/8/layout/hierarchy4"/>
    <dgm:cxn modelId="{85EABF0B-D21B-435D-B94E-91FA48AC5203}" srcId="{E53993CC-9DB8-4A25-9C2A-9950012E69F0}" destId="{AB2EC104-8B31-4CF4-8B5D-B376F1CF4E26}" srcOrd="0" destOrd="0" parTransId="{8DCE72AA-53E1-4381-B300-6F774B81058D}" sibTransId="{AD31CE4A-682F-4B19-B330-48FDD5BC3E29}"/>
    <dgm:cxn modelId="{00AFA5A8-F57A-4248-BC2E-C817E50EF1EB}" srcId="{B2C9801C-BF98-4E1C-A76E-D43027EACEE5}" destId="{E53993CC-9DB8-4A25-9C2A-9950012E69F0}" srcOrd="0" destOrd="0" parTransId="{266AAF03-6C8E-435E-AD69-809306FAF19C}" sibTransId="{BF17C8C2-5E07-4182-970F-D0A80A305EFE}"/>
    <dgm:cxn modelId="{DAFD7C91-1A68-4FD0-8480-2740131485D8}" type="presOf" srcId="{AB2EC104-8B31-4CF4-8B5D-B376F1CF4E26}" destId="{6750B5E4-8818-4905-8839-B4E00AEE4BC8}" srcOrd="0" destOrd="0" presId="urn:microsoft.com/office/officeart/2005/8/layout/hierarchy4"/>
    <dgm:cxn modelId="{BC9A466F-23E8-468C-910D-79491E274C40}" srcId="{E53993CC-9DB8-4A25-9C2A-9950012E69F0}" destId="{1A9A84A8-75D1-48A4-B85B-75D24C0B5A58}" srcOrd="1" destOrd="0" parTransId="{CA181B73-7131-4D42-B786-9932F263D940}" sibTransId="{8835691E-91FA-48CF-B262-C01472EA0F4D}"/>
    <dgm:cxn modelId="{A1776FA1-4194-42CA-9AB2-3F26BDD3B246}" type="presOf" srcId="{129FB537-97EC-458A-A5B3-BAF73CC240CE}" destId="{08481B4E-330C-443E-A627-13B04A343340}" srcOrd="0" destOrd="0" presId="urn:microsoft.com/office/officeart/2005/8/layout/hierarchy4"/>
    <dgm:cxn modelId="{9BDD0AEC-5FE4-430D-B871-5E0AA0AC62DC}" type="presOf" srcId="{E53993CC-9DB8-4A25-9C2A-9950012E69F0}" destId="{A67E03C2-9AE5-40DE-842E-8C96EACBF1EB}" srcOrd="0" destOrd="0" presId="urn:microsoft.com/office/officeart/2005/8/layout/hierarchy4"/>
    <dgm:cxn modelId="{DCA5B8B1-26F7-4151-BA90-FDD83063D593}" type="presOf" srcId="{B2C9801C-BF98-4E1C-A76E-D43027EACEE5}" destId="{5908564E-A0DA-4BFC-A456-C076985BC9EC}" srcOrd="0" destOrd="0" presId="urn:microsoft.com/office/officeart/2005/8/layout/hierarchy4"/>
    <dgm:cxn modelId="{9247A7D6-D794-45EE-B7B8-0FF6BBF64498}" type="presParOf" srcId="{5908564E-A0DA-4BFC-A456-C076985BC9EC}" destId="{896942EF-582C-4C46-A48E-2F9F1DE351DC}" srcOrd="0" destOrd="0" presId="urn:microsoft.com/office/officeart/2005/8/layout/hierarchy4"/>
    <dgm:cxn modelId="{E2BF458C-24AA-412F-8CCE-E082C9767504}" type="presParOf" srcId="{896942EF-582C-4C46-A48E-2F9F1DE351DC}" destId="{A67E03C2-9AE5-40DE-842E-8C96EACBF1EB}" srcOrd="0" destOrd="0" presId="urn:microsoft.com/office/officeart/2005/8/layout/hierarchy4"/>
    <dgm:cxn modelId="{9F08EFB5-A009-4E2E-9574-8B3B3AC1B5EB}" type="presParOf" srcId="{896942EF-582C-4C46-A48E-2F9F1DE351DC}" destId="{70B5B666-539D-42B8-BBAF-35189807164D}" srcOrd="1" destOrd="0" presId="urn:microsoft.com/office/officeart/2005/8/layout/hierarchy4"/>
    <dgm:cxn modelId="{42E807C4-2962-4E58-8B5F-24E7BA84868E}" type="presParOf" srcId="{896942EF-582C-4C46-A48E-2F9F1DE351DC}" destId="{F314ADEE-3F5D-40F3-908B-C6661E0573E5}" srcOrd="2" destOrd="0" presId="urn:microsoft.com/office/officeart/2005/8/layout/hierarchy4"/>
    <dgm:cxn modelId="{1C511052-9A64-4C63-860B-2573F7047A24}" type="presParOf" srcId="{F314ADEE-3F5D-40F3-908B-C6661E0573E5}" destId="{E2EA706C-41D9-49D8-A77F-DC49D2122636}" srcOrd="0" destOrd="0" presId="urn:microsoft.com/office/officeart/2005/8/layout/hierarchy4"/>
    <dgm:cxn modelId="{A4EFEC6D-1FB0-4A27-A5B6-0C9B8336684A}" type="presParOf" srcId="{E2EA706C-41D9-49D8-A77F-DC49D2122636}" destId="{6750B5E4-8818-4905-8839-B4E00AEE4BC8}" srcOrd="0" destOrd="0" presId="urn:microsoft.com/office/officeart/2005/8/layout/hierarchy4"/>
    <dgm:cxn modelId="{94F04CA3-D316-46B8-876D-04A28B6B72B3}" type="presParOf" srcId="{E2EA706C-41D9-49D8-A77F-DC49D2122636}" destId="{3757B012-1FB4-4AAD-9E80-0A42F5828787}" srcOrd="1" destOrd="0" presId="urn:microsoft.com/office/officeart/2005/8/layout/hierarchy4"/>
    <dgm:cxn modelId="{FD32781F-6D00-4514-8F99-5229896F2EEA}" type="presParOf" srcId="{F314ADEE-3F5D-40F3-908B-C6661E0573E5}" destId="{1E2FEEA4-EFFF-4321-82CC-F1705CF9FADB}" srcOrd="1" destOrd="0" presId="urn:microsoft.com/office/officeart/2005/8/layout/hierarchy4"/>
    <dgm:cxn modelId="{12FFFB05-B727-4CCA-9451-77F64E981AE1}" type="presParOf" srcId="{F314ADEE-3F5D-40F3-908B-C6661E0573E5}" destId="{121CCB70-FBA9-426B-BC7A-82FCA54C721E}" srcOrd="2" destOrd="0" presId="urn:microsoft.com/office/officeart/2005/8/layout/hierarchy4"/>
    <dgm:cxn modelId="{DAE0F183-E619-492B-A340-0BA13ADF45B9}" type="presParOf" srcId="{121CCB70-FBA9-426B-BC7A-82FCA54C721E}" destId="{812B89EC-21DC-496F-88A3-8DE1CC937566}" srcOrd="0" destOrd="0" presId="urn:microsoft.com/office/officeart/2005/8/layout/hierarchy4"/>
    <dgm:cxn modelId="{6D52FA08-085F-47B0-AC96-3917D8925F23}" type="presParOf" srcId="{121CCB70-FBA9-426B-BC7A-82FCA54C721E}" destId="{D4A7DD20-4EF5-412E-8305-1A3659EE4284}" srcOrd="1" destOrd="0" presId="urn:microsoft.com/office/officeart/2005/8/layout/hierarchy4"/>
    <dgm:cxn modelId="{DE900258-3C3A-46F5-B108-53BBEFA17E32}" type="presParOf" srcId="{F314ADEE-3F5D-40F3-908B-C6661E0573E5}" destId="{4E88D107-2ECB-451F-A3ED-E421C2E8B187}" srcOrd="3" destOrd="0" presId="urn:microsoft.com/office/officeart/2005/8/layout/hierarchy4"/>
    <dgm:cxn modelId="{51FCC03E-AF7E-4B62-B8A3-550C6757AD76}" type="presParOf" srcId="{F314ADEE-3F5D-40F3-908B-C6661E0573E5}" destId="{A83012E3-E6D8-418B-942A-42E8E1FC6553}" srcOrd="4" destOrd="0" presId="urn:microsoft.com/office/officeart/2005/8/layout/hierarchy4"/>
    <dgm:cxn modelId="{62763A98-A09F-4D25-8676-DAFC89F29606}" type="presParOf" srcId="{A83012E3-E6D8-418B-942A-42E8E1FC6553}" destId="{08481B4E-330C-443E-A627-13B04A343340}" srcOrd="0" destOrd="0" presId="urn:microsoft.com/office/officeart/2005/8/layout/hierarchy4"/>
    <dgm:cxn modelId="{A6E502B8-1775-482C-82DA-D6654BC17B54}" type="presParOf" srcId="{A83012E3-E6D8-418B-942A-42E8E1FC6553}" destId="{107FFEE7-C14A-4A42-B1C6-E549D2A3A002}" srcOrd="1" destOrd="0" presId="urn:microsoft.com/office/officeart/2005/8/layout/hierarchy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C1EEC9C9-224C-4B0D-87A3-59D4628A605E}" type="doc">
      <dgm:prSet loTypeId="urn:microsoft.com/office/officeart/2008/layout/VerticalCurvedList" loCatId="list" qsTypeId="urn:microsoft.com/office/officeart/2005/8/quickstyle/simple1" qsCatId="simple" csTypeId="urn:microsoft.com/office/officeart/2005/8/colors/accent2_1" csCatId="accent2" phldr="1"/>
      <dgm:spPr/>
      <dgm:t>
        <a:bodyPr/>
        <a:lstStyle/>
        <a:p>
          <a:endParaRPr lang="en-US"/>
        </a:p>
      </dgm:t>
    </dgm:pt>
    <dgm:pt modelId="{13AF2B69-2454-4C74-98C6-096572C9C19A}">
      <dgm:prSet/>
      <dgm:spPr/>
      <dgm:t>
        <a:bodyPr/>
        <a:lstStyle/>
        <a:p>
          <a:pPr rtl="0"/>
          <a:r>
            <a:rPr lang="en-US" dirty="0" smtClean="0"/>
            <a:t>Annual medical exams</a:t>
          </a:r>
          <a:endParaRPr lang="en-US" dirty="0"/>
        </a:p>
      </dgm:t>
    </dgm:pt>
    <dgm:pt modelId="{35C510E2-0084-416A-96F6-3F6059C2A68C}" type="sibTrans" cxnId="{3FCB0A41-5493-4AA2-B64E-A866E01EE0B5}">
      <dgm:prSet/>
      <dgm:spPr/>
      <dgm:t>
        <a:bodyPr/>
        <a:lstStyle/>
        <a:p>
          <a:endParaRPr lang="en-US"/>
        </a:p>
      </dgm:t>
    </dgm:pt>
    <dgm:pt modelId="{99A9350C-4C23-4E0A-89FE-6C7647087DEB}" type="parTrans" cxnId="{3FCB0A41-5493-4AA2-B64E-A866E01EE0B5}">
      <dgm:prSet/>
      <dgm:spPr/>
      <dgm:t>
        <a:bodyPr/>
        <a:lstStyle/>
        <a:p>
          <a:endParaRPr lang="en-US"/>
        </a:p>
      </dgm:t>
    </dgm:pt>
    <dgm:pt modelId="{86CE8A47-6386-41B6-B704-3AD375FE7B9C}">
      <dgm:prSet/>
      <dgm:spPr/>
      <dgm:t>
        <a:bodyPr/>
        <a:lstStyle/>
        <a:p>
          <a:pPr rtl="0"/>
          <a:r>
            <a:rPr lang="en-US" dirty="0" smtClean="0"/>
            <a:t>Job-related physical fitness standards</a:t>
          </a:r>
          <a:endParaRPr lang="en-US" dirty="0"/>
        </a:p>
      </dgm:t>
    </dgm:pt>
    <dgm:pt modelId="{C1BC4B0B-D703-4F64-A467-E387F2CC4E18}" type="sibTrans" cxnId="{1CB50597-751A-4C4D-92B2-BE3F00D52217}">
      <dgm:prSet/>
      <dgm:spPr/>
      <dgm:t>
        <a:bodyPr/>
        <a:lstStyle/>
        <a:p>
          <a:endParaRPr lang="en-US"/>
        </a:p>
      </dgm:t>
    </dgm:pt>
    <dgm:pt modelId="{CF7966B0-59CA-436E-A3C3-228FBFDF8FDF}" type="parTrans" cxnId="{1CB50597-751A-4C4D-92B2-BE3F00D52217}">
      <dgm:prSet/>
      <dgm:spPr/>
      <dgm:t>
        <a:bodyPr/>
        <a:lstStyle/>
        <a:p>
          <a:endParaRPr lang="en-US"/>
        </a:p>
      </dgm:t>
    </dgm:pt>
    <dgm:pt modelId="{3329B206-E2D1-4D7E-AA53-636EB684D2BF}">
      <dgm:prSet/>
      <dgm:spPr/>
      <dgm:t>
        <a:bodyPr/>
        <a:lstStyle/>
        <a:p>
          <a:pPr rtl="0"/>
          <a:r>
            <a:rPr lang="en-US" dirty="0" smtClean="0"/>
            <a:t>Designated physician available</a:t>
          </a:r>
          <a:endParaRPr lang="en-US" dirty="0"/>
        </a:p>
      </dgm:t>
    </dgm:pt>
    <dgm:pt modelId="{D66B2F64-8A79-4EBE-9189-27B7390AD4B8}" type="sibTrans" cxnId="{69EFC6BB-4B1B-463C-AC40-514E0A5DABEE}">
      <dgm:prSet/>
      <dgm:spPr/>
      <dgm:t>
        <a:bodyPr/>
        <a:lstStyle/>
        <a:p>
          <a:endParaRPr lang="en-US"/>
        </a:p>
      </dgm:t>
    </dgm:pt>
    <dgm:pt modelId="{EEB920F6-5063-4E23-9146-E054AD23D627}" type="parTrans" cxnId="{69EFC6BB-4B1B-463C-AC40-514E0A5DABEE}">
      <dgm:prSet/>
      <dgm:spPr/>
      <dgm:t>
        <a:bodyPr/>
        <a:lstStyle/>
        <a:p>
          <a:endParaRPr lang="en-US"/>
        </a:p>
      </dgm:t>
    </dgm:pt>
    <dgm:pt modelId="{4005D8C8-3C5F-41BA-92C2-A7015603802D}">
      <dgm:prSet/>
      <dgm:spPr/>
      <dgm:t>
        <a:bodyPr/>
        <a:lstStyle/>
        <a:p>
          <a:pPr rtl="0"/>
          <a:r>
            <a:rPr lang="en-US" dirty="0" smtClean="0"/>
            <a:t>Physical performance standards for hiring</a:t>
          </a:r>
          <a:endParaRPr lang="en-US" dirty="0"/>
        </a:p>
      </dgm:t>
    </dgm:pt>
    <dgm:pt modelId="{CFAC3188-2AA0-4DE4-A120-4554C8269798}" type="sibTrans" cxnId="{90602114-D819-4811-BCF6-32344E72F7C3}">
      <dgm:prSet/>
      <dgm:spPr/>
      <dgm:t>
        <a:bodyPr/>
        <a:lstStyle/>
        <a:p>
          <a:endParaRPr lang="en-US"/>
        </a:p>
      </dgm:t>
    </dgm:pt>
    <dgm:pt modelId="{AA7FBF36-3221-4A8E-9D0D-6C212E7858B1}" type="parTrans" cxnId="{90602114-D819-4811-BCF6-32344E72F7C3}">
      <dgm:prSet/>
      <dgm:spPr/>
      <dgm:t>
        <a:bodyPr/>
        <a:lstStyle/>
        <a:p>
          <a:endParaRPr lang="en-US"/>
        </a:p>
      </dgm:t>
    </dgm:pt>
    <dgm:pt modelId="{57D285A2-7CB4-4069-B21A-DE0106FABACB}">
      <dgm:prSet/>
      <dgm:spPr/>
      <dgm:t>
        <a:bodyPr/>
        <a:lstStyle/>
        <a:p>
          <a:pPr rtl="0"/>
          <a:r>
            <a:rPr lang="en-US" dirty="0" smtClean="0"/>
            <a:t>Medical evaluations to ensure candidates can perform duties</a:t>
          </a:r>
          <a:endParaRPr lang="en-US" dirty="0"/>
        </a:p>
      </dgm:t>
    </dgm:pt>
    <dgm:pt modelId="{814C5997-6E0C-407D-8465-25B7B23A4569}" type="sibTrans" cxnId="{511FF31F-0CC8-474E-9CF3-F47B59FAEAA4}">
      <dgm:prSet/>
      <dgm:spPr/>
      <dgm:t>
        <a:bodyPr/>
        <a:lstStyle/>
        <a:p>
          <a:endParaRPr lang="en-US"/>
        </a:p>
      </dgm:t>
    </dgm:pt>
    <dgm:pt modelId="{AA1BA720-FAC9-45E4-9256-60667F6B56E5}" type="parTrans" cxnId="{511FF31F-0CC8-474E-9CF3-F47B59FAEAA4}">
      <dgm:prSet/>
      <dgm:spPr/>
      <dgm:t>
        <a:bodyPr/>
        <a:lstStyle/>
        <a:p>
          <a:endParaRPr lang="en-US"/>
        </a:p>
      </dgm:t>
    </dgm:pt>
    <dgm:pt modelId="{2E40FAA9-74CF-49DE-8266-1CE50A025A6C}">
      <dgm:prSet/>
      <dgm:spPr/>
      <dgm:t>
        <a:bodyPr/>
        <a:lstStyle/>
        <a:p>
          <a:pPr rtl="0"/>
          <a:r>
            <a:rPr lang="en-US" dirty="0" smtClean="0"/>
            <a:t>Fitness program</a:t>
          </a:r>
          <a:endParaRPr lang="en-US" dirty="0"/>
        </a:p>
      </dgm:t>
    </dgm:pt>
    <dgm:pt modelId="{CB2BDA3B-7EE6-4C2F-9882-233F953FD092}" type="parTrans" cxnId="{9578DB74-6D9A-4C20-957A-BD62A269F57F}">
      <dgm:prSet/>
      <dgm:spPr/>
      <dgm:t>
        <a:bodyPr/>
        <a:lstStyle/>
        <a:p>
          <a:endParaRPr lang="en-US"/>
        </a:p>
      </dgm:t>
    </dgm:pt>
    <dgm:pt modelId="{B57C42DB-7A02-4BD6-93BE-8DF050DB192C}" type="sibTrans" cxnId="{9578DB74-6D9A-4C20-957A-BD62A269F57F}">
      <dgm:prSet/>
      <dgm:spPr/>
      <dgm:t>
        <a:bodyPr/>
        <a:lstStyle/>
        <a:p>
          <a:endParaRPr lang="en-US"/>
        </a:p>
      </dgm:t>
    </dgm:pt>
    <dgm:pt modelId="{86D36002-1F5D-44DA-9A3F-BB9BD1726E81}" type="pres">
      <dgm:prSet presAssocID="{C1EEC9C9-224C-4B0D-87A3-59D4628A605E}" presName="Name0" presStyleCnt="0">
        <dgm:presLayoutVars>
          <dgm:chMax val="7"/>
          <dgm:chPref val="7"/>
          <dgm:dir/>
        </dgm:presLayoutVars>
      </dgm:prSet>
      <dgm:spPr/>
      <dgm:t>
        <a:bodyPr/>
        <a:lstStyle/>
        <a:p>
          <a:endParaRPr lang="en-US"/>
        </a:p>
      </dgm:t>
    </dgm:pt>
    <dgm:pt modelId="{5DCFEB39-DA85-4D38-BADA-27C9DBA4A8C8}" type="pres">
      <dgm:prSet presAssocID="{C1EEC9C9-224C-4B0D-87A3-59D4628A605E}" presName="Name1" presStyleCnt="0"/>
      <dgm:spPr/>
    </dgm:pt>
    <dgm:pt modelId="{61159247-CCFE-449D-B585-F2CE1C484308}" type="pres">
      <dgm:prSet presAssocID="{C1EEC9C9-224C-4B0D-87A3-59D4628A605E}" presName="cycle" presStyleCnt="0"/>
      <dgm:spPr/>
    </dgm:pt>
    <dgm:pt modelId="{3D191466-8328-4374-B78B-F43E0D64C4CB}" type="pres">
      <dgm:prSet presAssocID="{C1EEC9C9-224C-4B0D-87A3-59D4628A605E}" presName="srcNode" presStyleLbl="node1" presStyleIdx="0" presStyleCnt="6"/>
      <dgm:spPr/>
    </dgm:pt>
    <dgm:pt modelId="{74D64265-ED23-4D31-9A94-12AEBABA264F}" type="pres">
      <dgm:prSet presAssocID="{C1EEC9C9-224C-4B0D-87A3-59D4628A605E}" presName="conn" presStyleLbl="parChTrans1D2" presStyleIdx="0" presStyleCnt="1"/>
      <dgm:spPr/>
      <dgm:t>
        <a:bodyPr/>
        <a:lstStyle/>
        <a:p>
          <a:endParaRPr lang="en-US"/>
        </a:p>
      </dgm:t>
    </dgm:pt>
    <dgm:pt modelId="{2DEEBB8C-6812-4092-891F-2AFC084E555D}" type="pres">
      <dgm:prSet presAssocID="{C1EEC9C9-224C-4B0D-87A3-59D4628A605E}" presName="extraNode" presStyleLbl="node1" presStyleIdx="0" presStyleCnt="6"/>
      <dgm:spPr/>
    </dgm:pt>
    <dgm:pt modelId="{688A507F-1AD8-445B-AD5B-5E8FC32B29DE}" type="pres">
      <dgm:prSet presAssocID="{C1EEC9C9-224C-4B0D-87A3-59D4628A605E}" presName="dstNode" presStyleLbl="node1" presStyleIdx="0" presStyleCnt="6"/>
      <dgm:spPr/>
    </dgm:pt>
    <dgm:pt modelId="{7C07C6C1-57EF-43F9-9502-FEA7E24B098E}" type="pres">
      <dgm:prSet presAssocID="{57D285A2-7CB4-4069-B21A-DE0106FABACB}" presName="text_1" presStyleLbl="node1" presStyleIdx="0" presStyleCnt="6">
        <dgm:presLayoutVars>
          <dgm:bulletEnabled val="1"/>
        </dgm:presLayoutVars>
      </dgm:prSet>
      <dgm:spPr/>
      <dgm:t>
        <a:bodyPr/>
        <a:lstStyle/>
        <a:p>
          <a:endParaRPr lang="en-US"/>
        </a:p>
      </dgm:t>
    </dgm:pt>
    <dgm:pt modelId="{656DB5AB-347F-41E9-BB29-A94395FF03D9}" type="pres">
      <dgm:prSet presAssocID="{57D285A2-7CB4-4069-B21A-DE0106FABACB}" presName="accent_1" presStyleCnt="0"/>
      <dgm:spPr/>
    </dgm:pt>
    <dgm:pt modelId="{FE9F03F7-67D8-4C52-B54F-4D4142AECD0D}" type="pres">
      <dgm:prSet presAssocID="{57D285A2-7CB4-4069-B21A-DE0106FABACB}" presName="accentRepeatNode" presStyleLbl="solidFgAcc1" presStyleIdx="0" presStyleCnt="6"/>
      <dgm:spPr>
        <a:solidFill>
          <a:schemeClr val="accent2">
            <a:lumMod val="75000"/>
          </a:schemeClr>
        </a:solidFill>
      </dgm:spPr>
    </dgm:pt>
    <dgm:pt modelId="{EFA88DC6-3478-4EBF-80A9-64B97913B767}" type="pres">
      <dgm:prSet presAssocID="{4005D8C8-3C5F-41BA-92C2-A7015603802D}" presName="text_2" presStyleLbl="node1" presStyleIdx="1" presStyleCnt="6">
        <dgm:presLayoutVars>
          <dgm:bulletEnabled val="1"/>
        </dgm:presLayoutVars>
      </dgm:prSet>
      <dgm:spPr/>
      <dgm:t>
        <a:bodyPr/>
        <a:lstStyle/>
        <a:p>
          <a:endParaRPr lang="en-US"/>
        </a:p>
      </dgm:t>
    </dgm:pt>
    <dgm:pt modelId="{1A65205F-A9A2-4EB0-BFEB-7B307F71253D}" type="pres">
      <dgm:prSet presAssocID="{4005D8C8-3C5F-41BA-92C2-A7015603802D}" presName="accent_2" presStyleCnt="0"/>
      <dgm:spPr/>
    </dgm:pt>
    <dgm:pt modelId="{DC58A5E9-9F64-4389-96E2-9FBFAA618645}" type="pres">
      <dgm:prSet presAssocID="{4005D8C8-3C5F-41BA-92C2-A7015603802D}" presName="accentRepeatNode" presStyleLbl="solidFgAcc1" presStyleIdx="1" presStyleCnt="6"/>
      <dgm:spPr>
        <a:solidFill>
          <a:schemeClr val="accent2">
            <a:lumMod val="75000"/>
          </a:schemeClr>
        </a:solidFill>
      </dgm:spPr>
    </dgm:pt>
    <dgm:pt modelId="{67DAB837-415F-4344-B20A-145B3E3A9415}" type="pres">
      <dgm:prSet presAssocID="{3329B206-E2D1-4D7E-AA53-636EB684D2BF}" presName="text_3" presStyleLbl="node1" presStyleIdx="2" presStyleCnt="6">
        <dgm:presLayoutVars>
          <dgm:bulletEnabled val="1"/>
        </dgm:presLayoutVars>
      </dgm:prSet>
      <dgm:spPr/>
      <dgm:t>
        <a:bodyPr/>
        <a:lstStyle/>
        <a:p>
          <a:endParaRPr lang="en-US"/>
        </a:p>
      </dgm:t>
    </dgm:pt>
    <dgm:pt modelId="{81F35224-154C-43DB-88B3-A2E2C178C86E}" type="pres">
      <dgm:prSet presAssocID="{3329B206-E2D1-4D7E-AA53-636EB684D2BF}" presName="accent_3" presStyleCnt="0"/>
      <dgm:spPr/>
    </dgm:pt>
    <dgm:pt modelId="{07633CBD-3AFA-4578-AA91-6F24362EA4FD}" type="pres">
      <dgm:prSet presAssocID="{3329B206-E2D1-4D7E-AA53-636EB684D2BF}" presName="accentRepeatNode" presStyleLbl="solidFgAcc1" presStyleIdx="2" presStyleCnt="6"/>
      <dgm:spPr>
        <a:solidFill>
          <a:schemeClr val="accent2">
            <a:lumMod val="75000"/>
          </a:schemeClr>
        </a:solidFill>
      </dgm:spPr>
    </dgm:pt>
    <dgm:pt modelId="{77DC8820-4BDE-4352-BC20-BD298E82D3CB}" type="pres">
      <dgm:prSet presAssocID="{86CE8A47-6386-41B6-B704-3AD375FE7B9C}" presName="text_4" presStyleLbl="node1" presStyleIdx="3" presStyleCnt="6">
        <dgm:presLayoutVars>
          <dgm:bulletEnabled val="1"/>
        </dgm:presLayoutVars>
      </dgm:prSet>
      <dgm:spPr/>
      <dgm:t>
        <a:bodyPr/>
        <a:lstStyle/>
        <a:p>
          <a:endParaRPr lang="en-US"/>
        </a:p>
      </dgm:t>
    </dgm:pt>
    <dgm:pt modelId="{ED8BD309-61B1-4BA3-BB09-9CA72DEFB386}" type="pres">
      <dgm:prSet presAssocID="{86CE8A47-6386-41B6-B704-3AD375FE7B9C}" presName="accent_4" presStyleCnt="0"/>
      <dgm:spPr/>
    </dgm:pt>
    <dgm:pt modelId="{DB98088F-7977-423C-8318-ADCD37391ABB}" type="pres">
      <dgm:prSet presAssocID="{86CE8A47-6386-41B6-B704-3AD375FE7B9C}" presName="accentRepeatNode" presStyleLbl="solidFgAcc1" presStyleIdx="3" presStyleCnt="6"/>
      <dgm:spPr>
        <a:solidFill>
          <a:schemeClr val="accent2">
            <a:lumMod val="75000"/>
          </a:schemeClr>
        </a:solidFill>
      </dgm:spPr>
    </dgm:pt>
    <dgm:pt modelId="{9D2E881D-52A2-4481-801E-7F7994A3C588}" type="pres">
      <dgm:prSet presAssocID="{2E40FAA9-74CF-49DE-8266-1CE50A025A6C}" presName="text_5" presStyleLbl="node1" presStyleIdx="4" presStyleCnt="6">
        <dgm:presLayoutVars>
          <dgm:bulletEnabled val="1"/>
        </dgm:presLayoutVars>
      </dgm:prSet>
      <dgm:spPr/>
      <dgm:t>
        <a:bodyPr/>
        <a:lstStyle/>
        <a:p>
          <a:endParaRPr lang="en-US"/>
        </a:p>
      </dgm:t>
    </dgm:pt>
    <dgm:pt modelId="{FCC0DFFD-F0AB-4F5D-AB5C-C575D10ECFF9}" type="pres">
      <dgm:prSet presAssocID="{2E40FAA9-74CF-49DE-8266-1CE50A025A6C}" presName="accent_5" presStyleCnt="0"/>
      <dgm:spPr/>
    </dgm:pt>
    <dgm:pt modelId="{55ED56E6-CCF8-4A90-A44C-C6DA74D8B490}" type="pres">
      <dgm:prSet presAssocID="{2E40FAA9-74CF-49DE-8266-1CE50A025A6C}" presName="accentRepeatNode" presStyleLbl="solidFgAcc1" presStyleIdx="4" presStyleCnt="6"/>
      <dgm:spPr>
        <a:solidFill>
          <a:schemeClr val="accent2">
            <a:lumMod val="75000"/>
          </a:schemeClr>
        </a:solidFill>
      </dgm:spPr>
      <dgm:t>
        <a:bodyPr/>
        <a:lstStyle/>
        <a:p>
          <a:endParaRPr lang="en-US"/>
        </a:p>
      </dgm:t>
    </dgm:pt>
    <dgm:pt modelId="{649295AF-0AE2-4A48-87B9-190C4F0FBA5B}" type="pres">
      <dgm:prSet presAssocID="{13AF2B69-2454-4C74-98C6-096572C9C19A}" presName="text_6" presStyleLbl="node1" presStyleIdx="5" presStyleCnt="6">
        <dgm:presLayoutVars>
          <dgm:bulletEnabled val="1"/>
        </dgm:presLayoutVars>
      </dgm:prSet>
      <dgm:spPr/>
      <dgm:t>
        <a:bodyPr/>
        <a:lstStyle/>
        <a:p>
          <a:endParaRPr lang="en-US"/>
        </a:p>
      </dgm:t>
    </dgm:pt>
    <dgm:pt modelId="{9C54351C-3964-4696-B4C1-2AC6C91931DF}" type="pres">
      <dgm:prSet presAssocID="{13AF2B69-2454-4C74-98C6-096572C9C19A}" presName="accent_6" presStyleCnt="0"/>
      <dgm:spPr/>
    </dgm:pt>
    <dgm:pt modelId="{C19E5DA2-AF80-4F10-8E80-BFAA0A0CE651}" type="pres">
      <dgm:prSet presAssocID="{13AF2B69-2454-4C74-98C6-096572C9C19A}" presName="accentRepeatNode" presStyleLbl="solidFgAcc1" presStyleIdx="5" presStyleCnt="6"/>
      <dgm:spPr>
        <a:solidFill>
          <a:schemeClr val="accent2">
            <a:lumMod val="75000"/>
          </a:schemeClr>
        </a:solidFill>
      </dgm:spPr>
    </dgm:pt>
  </dgm:ptLst>
  <dgm:cxnLst>
    <dgm:cxn modelId="{0BDCD76F-B6B2-4C6B-91B3-C4D3D9CA462D}" type="presOf" srcId="{C1EEC9C9-224C-4B0D-87A3-59D4628A605E}" destId="{86D36002-1F5D-44DA-9A3F-BB9BD1726E81}" srcOrd="0" destOrd="0" presId="urn:microsoft.com/office/officeart/2008/layout/VerticalCurvedList"/>
    <dgm:cxn modelId="{90602114-D819-4811-BCF6-32344E72F7C3}" srcId="{C1EEC9C9-224C-4B0D-87A3-59D4628A605E}" destId="{4005D8C8-3C5F-41BA-92C2-A7015603802D}" srcOrd="1" destOrd="0" parTransId="{AA7FBF36-3221-4A8E-9D0D-6C212E7858B1}" sibTransId="{CFAC3188-2AA0-4DE4-A120-4554C8269798}"/>
    <dgm:cxn modelId="{E63AEFC6-6C64-4682-877A-F45B8A7F1B60}" type="presOf" srcId="{57D285A2-7CB4-4069-B21A-DE0106FABACB}" destId="{7C07C6C1-57EF-43F9-9502-FEA7E24B098E}" srcOrd="0" destOrd="0" presId="urn:microsoft.com/office/officeart/2008/layout/VerticalCurvedList"/>
    <dgm:cxn modelId="{3FCB0A41-5493-4AA2-B64E-A866E01EE0B5}" srcId="{C1EEC9C9-224C-4B0D-87A3-59D4628A605E}" destId="{13AF2B69-2454-4C74-98C6-096572C9C19A}" srcOrd="5" destOrd="0" parTransId="{99A9350C-4C23-4E0A-89FE-6C7647087DEB}" sibTransId="{35C510E2-0084-416A-96F6-3F6059C2A68C}"/>
    <dgm:cxn modelId="{511FF31F-0CC8-474E-9CF3-F47B59FAEAA4}" srcId="{C1EEC9C9-224C-4B0D-87A3-59D4628A605E}" destId="{57D285A2-7CB4-4069-B21A-DE0106FABACB}" srcOrd="0" destOrd="0" parTransId="{AA1BA720-FAC9-45E4-9256-60667F6B56E5}" sibTransId="{814C5997-6E0C-407D-8465-25B7B23A4569}"/>
    <dgm:cxn modelId="{4D571FAA-0BFB-4E30-8726-AFE5D906BA39}" type="presOf" srcId="{3329B206-E2D1-4D7E-AA53-636EB684D2BF}" destId="{67DAB837-415F-4344-B20A-145B3E3A9415}" srcOrd="0" destOrd="0" presId="urn:microsoft.com/office/officeart/2008/layout/VerticalCurvedList"/>
    <dgm:cxn modelId="{C30B7458-39CF-4BD6-AF04-14A33D3EF87D}" type="presOf" srcId="{2E40FAA9-74CF-49DE-8266-1CE50A025A6C}" destId="{9D2E881D-52A2-4481-801E-7F7994A3C588}" srcOrd="0" destOrd="0" presId="urn:microsoft.com/office/officeart/2008/layout/VerticalCurvedList"/>
    <dgm:cxn modelId="{B5280E2D-4BFA-4709-A52F-4B9E096FECB1}" type="presOf" srcId="{814C5997-6E0C-407D-8465-25B7B23A4569}" destId="{74D64265-ED23-4D31-9A94-12AEBABA264F}" srcOrd="0" destOrd="0" presId="urn:microsoft.com/office/officeart/2008/layout/VerticalCurvedList"/>
    <dgm:cxn modelId="{0053EA9B-AE41-42D5-B8E5-6BF34B08118A}" type="presOf" srcId="{13AF2B69-2454-4C74-98C6-096572C9C19A}" destId="{649295AF-0AE2-4A48-87B9-190C4F0FBA5B}" srcOrd="0" destOrd="0" presId="urn:microsoft.com/office/officeart/2008/layout/VerticalCurvedList"/>
    <dgm:cxn modelId="{120203FE-FE33-4D23-BBA9-D5821B4B7F23}" type="presOf" srcId="{86CE8A47-6386-41B6-B704-3AD375FE7B9C}" destId="{77DC8820-4BDE-4352-BC20-BD298E82D3CB}" srcOrd="0" destOrd="0" presId="urn:microsoft.com/office/officeart/2008/layout/VerticalCurvedList"/>
    <dgm:cxn modelId="{6FC30E7E-0E15-44BD-AAA5-BB3629DC778F}" type="presOf" srcId="{4005D8C8-3C5F-41BA-92C2-A7015603802D}" destId="{EFA88DC6-3478-4EBF-80A9-64B97913B767}" srcOrd="0" destOrd="0" presId="urn:microsoft.com/office/officeart/2008/layout/VerticalCurvedList"/>
    <dgm:cxn modelId="{69EFC6BB-4B1B-463C-AC40-514E0A5DABEE}" srcId="{C1EEC9C9-224C-4B0D-87A3-59D4628A605E}" destId="{3329B206-E2D1-4D7E-AA53-636EB684D2BF}" srcOrd="2" destOrd="0" parTransId="{EEB920F6-5063-4E23-9146-E054AD23D627}" sibTransId="{D66B2F64-8A79-4EBE-9189-27B7390AD4B8}"/>
    <dgm:cxn modelId="{1CB50597-751A-4C4D-92B2-BE3F00D52217}" srcId="{C1EEC9C9-224C-4B0D-87A3-59D4628A605E}" destId="{86CE8A47-6386-41B6-B704-3AD375FE7B9C}" srcOrd="3" destOrd="0" parTransId="{CF7966B0-59CA-436E-A3C3-228FBFDF8FDF}" sibTransId="{C1BC4B0B-D703-4F64-A467-E387F2CC4E18}"/>
    <dgm:cxn modelId="{9578DB74-6D9A-4C20-957A-BD62A269F57F}" srcId="{C1EEC9C9-224C-4B0D-87A3-59D4628A605E}" destId="{2E40FAA9-74CF-49DE-8266-1CE50A025A6C}" srcOrd="4" destOrd="0" parTransId="{CB2BDA3B-7EE6-4C2F-9882-233F953FD092}" sibTransId="{B57C42DB-7A02-4BD6-93BE-8DF050DB192C}"/>
    <dgm:cxn modelId="{8ED8B2F8-B024-451B-BE2C-3C56E1C90E45}" type="presParOf" srcId="{86D36002-1F5D-44DA-9A3F-BB9BD1726E81}" destId="{5DCFEB39-DA85-4D38-BADA-27C9DBA4A8C8}" srcOrd="0" destOrd="0" presId="urn:microsoft.com/office/officeart/2008/layout/VerticalCurvedList"/>
    <dgm:cxn modelId="{1C5738D7-F48B-4F81-A1DC-629FCA586A1B}" type="presParOf" srcId="{5DCFEB39-DA85-4D38-BADA-27C9DBA4A8C8}" destId="{61159247-CCFE-449D-B585-F2CE1C484308}" srcOrd="0" destOrd="0" presId="urn:microsoft.com/office/officeart/2008/layout/VerticalCurvedList"/>
    <dgm:cxn modelId="{9AFCA161-D021-426E-8AEA-632AC00BA076}" type="presParOf" srcId="{61159247-CCFE-449D-B585-F2CE1C484308}" destId="{3D191466-8328-4374-B78B-F43E0D64C4CB}" srcOrd="0" destOrd="0" presId="urn:microsoft.com/office/officeart/2008/layout/VerticalCurvedList"/>
    <dgm:cxn modelId="{18549CDB-844A-4AE3-820D-6A898EF310C8}" type="presParOf" srcId="{61159247-CCFE-449D-B585-F2CE1C484308}" destId="{74D64265-ED23-4D31-9A94-12AEBABA264F}" srcOrd="1" destOrd="0" presId="urn:microsoft.com/office/officeart/2008/layout/VerticalCurvedList"/>
    <dgm:cxn modelId="{2838DCF8-4BF1-488E-942B-6761ABC81AA0}" type="presParOf" srcId="{61159247-CCFE-449D-B585-F2CE1C484308}" destId="{2DEEBB8C-6812-4092-891F-2AFC084E555D}" srcOrd="2" destOrd="0" presId="urn:microsoft.com/office/officeart/2008/layout/VerticalCurvedList"/>
    <dgm:cxn modelId="{19A3395B-B645-4C21-8AA7-71139A679F8D}" type="presParOf" srcId="{61159247-CCFE-449D-B585-F2CE1C484308}" destId="{688A507F-1AD8-445B-AD5B-5E8FC32B29DE}" srcOrd="3" destOrd="0" presId="urn:microsoft.com/office/officeart/2008/layout/VerticalCurvedList"/>
    <dgm:cxn modelId="{2745BD5A-EEFB-4A16-9541-015BE9E560F5}" type="presParOf" srcId="{5DCFEB39-DA85-4D38-BADA-27C9DBA4A8C8}" destId="{7C07C6C1-57EF-43F9-9502-FEA7E24B098E}" srcOrd="1" destOrd="0" presId="urn:microsoft.com/office/officeart/2008/layout/VerticalCurvedList"/>
    <dgm:cxn modelId="{F8AEB1A7-913D-4D51-B49B-6E129C467107}" type="presParOf" srcId="{5DCFEB39-DA85-4D38-BADA-27C9DBA4A8C8}" destId="{656DB5AB-347F-41E9-BB29-A94395FF03D9}" srcOrd="2" destOrd="0" presId="urn:microsoft.com/office/officeart/2008/layout/VerticalCurvedList"/>
    <dgm:cxn modelId="{7C41A780-C4D3-4E0A-B0C0-FDF3B1DF804B}" type="presParOf" srcId="{656DB5AB-347F-41E9-BB29-A94395FF03D9}" destId="{FE9F03F7-67D8-4C52-B54F-4D4142AECD0D}" srcOrd="0" destOrd="0" presId="urn:microsoft.com/office/officeart/2008/layout/VerticalCurvedList"/>
    <dgm:cxn modelId="{D6951FA7-1828-49B1-B6CD-A3A6ADD96639}" type="presParOf" srcId="{5DCFEB39-DA85-4D38-BADA-27C9DBA4A8C8}" destId="{EFA88DC6-3478-4EBF-80A9-64B97913B767}" srcOrd="3" destOrd="0" presId="urn:microsoft.com/office/officeart/2008/layout/VerticalCurvedList"/>
    <dgm:cxn modelId="{BECD7C8D-73BC-4FD0-9E05-58DFE0BBB2AC}" type="presParOf" srcId="{5DCFEB39-DA85-4D38-BADA-27C9DBA4A8C8}" destId="{1A65205F-A9A2-4EB0-BFEB-7B307F71253D}" srcOrd="4" destOrd="0" presId="urn:microsoft.com/office/officeart/2008/layout/VerticalCurvedList"/>
    <dgm:cxn modelId="{CC84741D-C4C5-4E18-A2AC-63ED7D6316E9}" type="presParOf" srcId="{1A65205F-A9A2-4EB0-BFEB-7B307F71253D}" destId="{DC58A5E9-9F64-4389-96E2-9FBFAA618645}" srcOrd="0" destOrd="0" presId="urn:microsoft.com/office/officeart/2008/layout/VerticalCurvedList"/>
    <dgm:cxn modelId="{7577A1C0-BA64-471B-9F22-6AAE2604C183}" type="presParOf" srcId="{5DCFEB39-DA85-4D38-BADA-27C9DBA4A8C8}" destId="{67DAB837-415F-4344-B20A-145B3E3A9415}" srcOrd="5" destOrd="0" presId="urn:microsoft.com/office/officeart/2008/layout/VerticalCurvedList"/>
    <dgm:cxn modelId="{EFDBF91D-831E-47D2-B91D-7DB57D93C038}" type="presParOf" srcId="{5DCFEB39-DA85-4D38-BADA-27C9DBA4A8C8}" destId="{81F35224-154C-43DB-88B3-A2E2C178C86E}" srcOrd="6" destOrd="0" presId="urn:microsoft.com/office/officeart/2008/layout/VerticalCurvedList"/>
    <dgm:cxn modelId="{E704531B-BCF5-4923-A744-177AC28A60FF}" type="presParOf" srcId="{81F35224-154C-43DB-88B3-A2E2C178C86E}" destId="{07633CBD-3AFA-4578-AA91-6F24362EA4FD}" srcOrd="0" destOrd="0" presId="urn:microsoft.com/office/officeart/2008/layout/VerticalCurvedList"/>
    <dgm:cxn modelId="{19499DEF-6467-4170-8193-34492CF7159C}" type="presParOf" srcId="{5DCFEB39-DA85-4D38-BADA-27C9DBA4A8C8}" destId="{77DC8820-4BDE-4352-BC20-BD298E82D3CB}" srcOrd="7" destOrd="0" presId="urn:microsoft.com/office/officeart/2008/layout/VerticalCurvedList"/>
    <dgm:cxn modelId="{9EFFC602-FA0F-458F-8419-B150E759404F}" type="presParOf" srcId="{5DCFEB39-DA85-4D38-BADA-27C9DBA4A8C8}" destId="{ED8BD309-61B1-4BA3-BB09-9CA72DEFB386}" srcOrd="8" destOrd="0" presId="urn:microsoft.com/office/officeart/2008/layout/VerticalCurvedList"/>
    <dgm:cxn modelId="{C6BC009B-ADF7-482E-AB79-F2B55B555526}" type="presParOf" srcId="{ED8BD309-61B1-4BA3-BB09-9CA72DEFB386}" destId="{DB98088F-7977-423C-8318-ADCD37391ABB}" srcOrd="0" destOrd="0" presId="urn:microsoft.com/office/officeart/2008/layout/VerticalCurvedList"/>
    <dgm:cxn modelId="{77E4E6C2-ECDA-4C45-9F3E-18BA7D76AC67}" type="presParOf" srcId="{5DCFEB39-DA85-4D38-BADA-27C9DBA4A8C8}" destId="{9D2E881D-52A2-4481-801E-7F7994A3C588}" srcOrd="9" destOrd="0" presId="urn:microsoft.com/office/officeart/2008/layout/VerticalCurvedList"/>
    <dgm:cxn modelId="{104D9C4C-0EBB-47A2-8187-1A43D4DAA13C}" type="presParOf" srcId="{5DCFEB39-DA85-4D38-BADA-27C9DBA4A8C8}" destId="{FCC0DFFD-F0AB-4F5D-AB5C-C575D10ECFF9}" srcOrd="10" destOrd="0" presId="urn:microsoft.com/office/officeart/2008/layout/VerticalCurvedList"/>
    <dgm:cxn modelId="{44194502-D2B6-45C4-AE3B-C371DA57C787}" type="presParOf" srcId="{FCC0DFFD-F0AB-4F5D-AB5C-C575D10ECFF9}" destId="{55ED56E6-CCF8-4A90-A44C-C6DA74D8B490}" srcOrd="0" destOrd="0" presId="urn:microsoft.com/office/officeart/2008/layout/VerticalCurvedList"/>
    <dgm:cxn modelId="{9F31D903-36E5-4F5E-8BFB-F4CEA19E27E6}" type="presParOf" srcId="{5DCFEB39-DA85-4D38-BADA-27C9DBA4A8C8}" destId="{649295AF-0AE2-4A48-87B9-190C4F0FBA5B}" srcOrd="11" destOrd="0" presId="urn:microsoft.com/office/officeart/2008/layout/VerticalCurvedList"/>
    <dgm:cxn modelId="{8A80DDFB-9892-4501-AD5A-AC5EED089E1E}" type="presParOf" srcId="{5DCFEB39-DA85-4D38-BADA-27C9DBA4A8C8}" destId="{9C54351C-3964-4696-B4C1-2AC6C91931DF}" srcOrd="12" destOrd="0" presId="urn:microsoft.com/office/officeart/2008/layout/VerticalCurvedList"/>
    <dgm:cxn modelId="{3ECDA386-237D-4341-9949-501638669073}" type="presParOf" srcId="{9C54351C-3964-4696-B4C1-2AC6C91931DF}" destId="{C19E5DA2-AF80-4F10-8E80-BFAA0A0CE65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3195879-F481-49FD-812D-55C37DC1C626}" type="doc">
      <dgm:prSet loTypeId="urn:microsoft.com/office/officeart/2005/8/layout/default" loCatId="list" qsTypeId="urn:microsoft.com/office/officeart/2005/8/quickstyle/simple1" qsCatId="simple" csTypeId="urn:microsoft.com/office/officeart/2005/8/colors/accent2_1" csCatId="accent2" phldr="1"/>
      <dgm:spPr/>
      <dgm:t>
        <a:bodyPr/>
        <a:lstStyle/>
        <a:p>
          <a:endParaRPr lang="en-US"/>
        </a:p>
      </dgm:t>
    </dgm:pt>
    <dgm:pt modelId="{D65869DB-D847-4216-B236-D9E3BF3E7102}">
      <dgm:prSet custT="1"/>
      <dgm:spPr>
        <a:solidFill>
          <a:schemeClr val="accent2">
            <a:lumMod val="75000"/>
          </a:schemeClr>
        </a:solidFill>
      </dgm:spPr>
      <dgm:t>
        <a:bodyPr/>
        <a:lstStyle/>
        <a:p>
          <a:pPr rtl="0"/>
          <a:r>
            <a:rPr lang="en-US" sz="2000" dirty="0" smtClean="0">
              <a:solidFill>
                <a:schemeClr val="bg1"/>
              </a:solidFill>
            </a:rPr>
            <a:t>Type of department</a:t>
          </a:r>
          <a:endParaRPr lang="en-US" sz="2000" dirty="0">
            <a:solidFill>
              <a:schemeClr val="bg1"/>
            </a:solidFill>
          </a:endParaRPr>
        </a:p>
      </dgm:t>
      <dgm:extLst>
        <a:ext uri="{E40237B7-FDA0-4F09-8148-C483321AD2D9}">
          <dgm14:cNvPr xmlns:dgm14="http://schemas.microsoft.com/office/drawing/2010/diagram" id="0" name="" descr="Type of department&#10;Number and location of facilities&#10;Types and number of apparatus&#10;Number of personnel&#10;Organizational hierarchy&#10;Functions and responsibilities&#10;Minimum training and certification levels&#10;"/>
        </a:ext>
      </dgm:extLst>
    </dgm:pt>
    <dgm:pt modelId="{90F24C96-E254-4521-A9A4-01EDC7716AFB}" type="parTrans" cxnId="{D8CF00DD-D5DA-4CF0-888A-DDDF818F9963}">
      <dgm:prSet/>
      <dgm:spPr/>
      <dgm:t>
        <a:bodyPr/>
        <a:lstStyle/>
        <a:p>
          <a:endParaRPr lang="en-US"/>
        </a:p>
      </dgm:t>
    </dgm:pt>
    <dgm:pt modelId="{8E346366-919D-4B00-85F8-FD7C6D260FDC}" type="sibTrans" cxnId="{D8CF00DD-D5DA-4CF0-888A-DDDF818F9963}">
      <dgm:prSet/>
      <dgm:spPr/>
      <dgm:t>
        <a:bodyPr/>
        <a:lstStyle/>
        <a:p>
          <a:endParaRPr lang="en-US"/>
        </a:p>
      </dgm:t>
    </dgm:pt>
    <dgm:pt modelId="{C36F777D-6783-4BCF-9A2D-5A2C3E9B4CAA}">
      <dgm:prSet custT="1"/>
      <dgm:spPr>
        <a:solidFill>
          <a:schemeClr val="accent2">
            <a:lumMod val="75000"/>
          </a:schemeClr>
        </a:solidFill>
      </dgm:spPr>
      <dgm:t>
        <a:bodyPr/>
        <a:lstStyle/>
        <a:p>
          <a:pPr rtl="0"/>
          <a:r>
            <a:rPr lang="en-US" sz="2000" dirty="0" smtClean="0">
              <a:solidFill>
                <a:schemeClr val="bg1"/>
              </a:solidFill>
            </a:rPr>
            <a:t>Number and location of facilities</a:t>
          </a:r>
          <a:endParaRPr lang="en-US" sz="2000" dirty="0">
            <a:solidFill>
              <a:schemeClr val="bg1"/>
            </a:solidFill>
          </a:endParaRPr>
        </a:p>
      </dgm:t>
      <dgm:extLst>
        <a:ext uri="{E40237B7-FDA0-4F09-8148-C483321AD2D9}">
          <dgm14:cNvPr xmlns:dgm14="http://schemas.microsoft.com/office/drawing/2010/diagram" id="0" name="" descr="Type of department&#10;Number and location of facilities&#10;Types and number of apparatus&#10;Number of personnel&#10;Organizational hierarchy&#10;Functions and responsibilities&#10;Minimum training and certification levels&#10;"/>
        </a:ext>
      </dgm:extLst>
    </dgm:pt>
    <dgm:pt modelId="{B520A5F8-141D-4E13-85A8-B29F53A9F9AD}" type="parTrans" cxnId="{F2FFB3CA-9992-47A7-BA36-B2DEEDAD489A}">
      <dgm:prSet/>
      <dgm:spPr/>
      <dgm:t>
        <a:bodyPr/>
        <a:lstStyle/>
        <a:p>
          <a:endParaRPr lang="en-US"/>
        </a:p>
      </dgm:t>
    </dgm:pt>
    <dgm:pt modelId="{CDFBE9F7-56B2-4AEB-B27C-B9D2A5AD0E40}" type="sibTrans" cxnId="{F2FFB3CA-9992-47A7-BA36-B2DEEDAD489A}">
      <dgm:prSet/>
      <dgm:spPr/>
      <dgm:t>
        <a:bodyPr/>
        <a:lstStyle/>
        <a:p>
          <a:endParaRPr lang="en-US"/>
        </a:p>
      </dgm:t>
    </dgm:pt>
    <dgm:pt modelId="{29256818-0FF8-4BC3-9243-A57FBB0170A2}">
      <dgm:prSet custT="1"/>
      <dgm:spPr>
        <a:solidFill>
          <a:schemeClr val="accent2">
            <a:lumMod val="75000"/>
          </a:schemeClr>
        </a:solidFill>
      </dgm:spPr>
      <dgm:t>
        <a:bodyPr/>
        <a:lstStyle/>
        <a:p>
          <a:pPr rtl="0"/>
          <a:r>
            <a:rPr lang="en-US" sz="2000" dirty="0" smtClean="0">
              <a:solidFill>
                <a:schemeClr val="bg1"/>
              </a:solidFill>
            </a:rPr>
            <a:t>Types and number of apparatus</a:t>
          </a:r>
          <a:endParaRPr lang="en-US" sz="2000" dirty="0">
            <a:solidFill>
              <a:schemeClr val="bg1"/>
            </a:solidFill>
          </a:endParaRPr>
        </a:p>
      </dgm:t>
      <dgm:extLst>
        <a:ext uri="{E40237B7-FDA0-4F09-8148-C483321AD2D9}">
          <dgm14:cNvPr xmlns:dgm14="http://schemas.microsoft.com/office/drawing/2010/diagram" id="0" name="" descr="Type of department&#10;Number and location of facilities&#10;Types and number of apparatus&#10;Number of personnel&#10;Organizational hierarchy&#10;Functions and responsibilities&#10;Minimum training and certification levels&#10;"/>
        </a:ext>
      </dgm:extLst>
    </dgm:pt>
    <dgm:pt modelId="{B7306CA5-73FF-4787-9D42-FD7D5964D4C4}" type="parTrans" cxnId="{CF501961-A8D8-4A9A-81FC-0EAD04AB42D0}">
      <dgm:prSet/>
      <dgm:spPr/>
      <dgm:t>
        <a:bodyPr/>
        <a:lstStyle/>
        <a:p>
          <a:endParaRPr lang="en-US"/>
        </a:p>
      </dgm:t>
    </dgm:pt>
    <dgm:pt modelId="{81C5B58B-0265-4083-B84F-6E66E8762F18}" type="sibTrans" cxnId="{CF501961-A8D8-4A9A-81FC-0EAD04AB42D0}">
      <dgm:prSet/>
      <dgm:spPr/>
      <dgm:t>
        <a:bodyPr/>
        <a:lstStyle/>
        <a:p>
          <a:endParaRPr lang="en-US"/>
        </a:p>
      </dgm:t>
    </dgm:pt>
    <dgm:pt modelId="{C0C08281-D250-44B4-9EFF-FF938CC9CAD6}">
      <dgm:prSet custT="1"/>
      <dgm:spPr>
        <a:solidFill>
          <a:schemeClr val="accent2">
            <a:lumMod val="75000"/>
          </a:schemeClr>
        </a:solidFill>
      </dgm:spPr>
      <dgm:t>
        <a:bodyPr/>
        <a:lstStyle/>
        <a:p>
          <a:pPr rtl="0"/>
          <a:r>
            <a:rPr lang="en-US" sz="2000" dirty="0" smtClean="0">
              <a:solidFill>
                <a:schemeClr val="bg1"/>
              </a:solidFill>
            </a:rPr>
            <a:t>Number of personnel</a:t>
          </a:r>
          <a:endParaRPr lang="en-US" sz="2000" dirty="0">
            <a:solidFill>
              <a:schemeClr val="bg1"/>
            </a:solidFill>
          </a:endParaRPr>
        </a:p>
      </dgm:t>
      <dgm:extLst>
        <a:ext uri="{E40237B7-FDA0-4F09-8148-C483321AD2D9}">
          <dgm14:cNvPr xmlns:dgm14="http://schemas.microsoft.com/office/drawing/2010/diagram" id="0" name="" descr="Type of department&#10;Number and location of facilities&#10;Types and number of apparatus&#10;Number of personnel&#10;Organizational hierarchy&#10;Functions and responsibilities&#10;Minimum training and certification levels&#10;"/>
        </a:ext>
      </dgm:extLst>
    </dgm:pt>
    <dgm:pt modelId="{D825458C-ECB3-446C-9072-21966DFA0B70}" type="parTrans" cxnId="{86F857F7-EE09-41EC-A4FD-79E5A202B9AC}">
      <dgm:prSet/>
      <dgm:spPr/>
      <dgm:t>
        <a:bodyPr/>
        <a:lstStyle/>
        <a:p>
          <a:endParaRPr lang="en-US"/>
        </a:p>
      </dgm:t>
    </dgm:pt>
    <dgm:pt modelId="{59307697-2922-47C8-B20A-8E1EBE553252}" type="sibTrans" cxnId="{86F857F7-EE09-41EC-A4FD-79E5A202B9AC}">
      <dgm:prSet/>
      <dgm:spPr/>
      <dgm:t>
        <a:bodyPr/>
        <a:lstStyle/>
        <a:p>
          <a:endParaRPr lang="en-US"/>
        </a:p>
      </dgm:t>
    </dgm:pt>
    <dgm:pt modelId="{0311F663-01C1-406B-8313-A3EBE0B99942}">
      <dgm:prSet custT="1"/>
      <dgm:spPr>
        <a:solidFill>
          <a:schemeClr val="accent2">
            <a:lumMod val="75000"/>
          </a:schemeClr>
        </a:solidFill>
      </dgm:spPr>
      <dgm:t>
        <a:bodyPr/>
        <a:lstStyle/>
        <a:p>
          <a:pPr rtl="0"/>
          <a:r>
            <a:rPr lang="en-US" sz="2000" dirty="0" smtClean="0">
              <a:solidFill>
                <a:schemeClr val="bg1"/>
              </a:solidFill>
            </a:rPr>
            <a:t>Organizational hierarchy</a:t>
          </a:r>
          <a:endParaRPr lang="en-US" sz="2000" dirty="0">
            <a:solidFill>
              <a:schemeClr val="bg1"/>
            </a:solidFill>
          </a:endParaRPr>
        </a:p>
      </dgm:t>
      <dgm:extLst>
        <a:ext uri="{E40237B7-FDA0-4F09-8148-C483321AD2D9}">
          <dgm14:cNvPr xmlns:dgm14="http://schemas.microsoft.com/office/drawing/2010/diagram" id="0" name="" descr="Type of department&#10;Number and location of facilities&#10;Types and number of apparatus&#10;Number of personnel&#10;Organizational hierarchy&#10;Functions and responsibilities&#10;Minimum training and certification levels&#10;"/>
        </a:ext>
      </dgm:extLst>
    </dgm:pt>
    <dgm:pt modelId="{33E1EC54-C70F-4A29-9BC8-FC3A87685ADF}" type="parTrans" cxnId="{98BAE49C-1484-41CC-B657-7B65A21B5782}">
      <dgm:prSet/>
      <dgm:spPr/>
      <dgm:t>
        <a:bodyPr/>
        <a:lstStyle/>
        <a:p>
          <a:endParaRPr lang="en-US"/>
        </a:p>
      </dgm:t>
    </dgm:pt>
    <dgm:pt modelId="{180616B4-1D8C-46CD-B8A8-AD603BB6318F}" type="sibTrans" cxnId="{98BAE49C-1484-41CC-B657-7B65A21B5782}">
      <dgm:prSet/>
      <dgm:spPr/>
      <dgm:t>
        <a:bodyPr/>
        <a:lstStyle/>
        <a:p>
          <a:endParaRPr lang="en-US"/>
        </a:p>
      </dgm:t>
    </dgm:pt>
    <dgm:pt modelId="{A96F0D2A-A5AD-4EFA-A546-57884C7CF55C}">
      <dgm:prSet custT="1"/>
      <dgm:spPr>
        <a:solidFill>
          <a:schemeClr val="accent2">
            <a:lumMod val="75000"/>
          </a:schemeClr>
        </a:solidFill>
      </dgm:spPr>
      <dgm:t>
        <a:bodyPr/>
        <a:lstStyle/>
        <a:p>
          <a:pPr rtl="0"/>
          <a:r>
            <a:rPr lang="en-US" sz="2000" dirty="0" smtClean="0">
              <a:solidFill>
                <a:schemeClr val="bg1"/>
              </a:solidFill>
            </a:rPr>
            <a:t>Functions and responsibilities</a:t>
          </a:r>
          <a:endParaRPr lang="en-US" sz="2000" dirty="0">
            <a:solidFill>
              <a:schemeClr val="bg1"/>
            </a:solidFill>
          </a:endParaRPr>
        </a:p>
      </dgm:t>
      <dgm:extLst>
        <a:ext uri="{E40237B7-FDA0-4F09-8148-C483321AD2D9}">
          <dgm14:cNvPr xmlns:dgm14="http://schemas.microsoft.com/office/drawing/2010/diagram" id="0" name="" descr="Type of department&#10;Number and location of facilities&#10;Types and number of apparatus&#10;Number of personnel&#10;Organizational hierarchy&#10;Functions and responsibilities&#10;Minimum training and certification levels&#10;"/>
        </a:ext>
      </dgm:extLst>
    </dgm:pt>
    <dgm:pt modelId="{ED17E7FD-69A7-4E8A-A788-900F5346AE8D}" type="parTrans" cxnId="{B4ABFD7A-9A1E-483B-970C-EA0BF44CA63A}">
      <dgm:prSet/>
      <dgm:spPr/>
      <dgm:t>
        <a:bodyPr/>
        <a:lstStyle/>
        <a:p>
          <a:endParaRPr lang="en-US"/>
        </a:p>
      </dgm:t>
    </dgm:pt>
    <dgm:pt modelId="{6C033BB3-4F47-4003-8333-7EB1588E7F59}" type="sibTrans" cxnId="{B4ABFD7A-9A1E-483B-970C-EA0BF44CA63A}">
      <dgm:prSet/>
      <dgm:spPr/>
      <dgm:t>
        <a:bodyPr/>
        <a:lstStyle/>
        <a:p>
          <a:endParaRPr lang="en-US"/>
        </a:p>
      </dgm:t>
    </dgm:pt>
    <dgm:pt modelId="{651A1C71-DFCE-4B2E-9D2A-C9372869E2E2}">
      <dgm:prSet custT="1"/>
      <dgm:spPr>
        <a:solidFill>
          <a:schemeClr val="accent2">
            <a:lumMod val="75000"/>
          </a:schemeClr>
        </a:solidFill>
      </dgm:spPr>
      <dgm:t>
        <a:bodyPr/>
        <a:lstStyle/>
        <a:p>
          <a:pPr rtl="0"/>
          <a:r>
            <a:rPr lang="en-US" sz="2000" dirty="0" smtClean="0">
              <a:solidFill>
                <a:schemeClr val="bg1"/>
              </a:solidFill>
            </a:rPr>
            <a:t>Minimum training and certification levels</a:t>
          </a:r>
          <a:endParaRPr lang="en-US" sz="2000" dirty="0">
            <a:solidFill>
              <a:schemeClr val="bg1"/>
            </a:solidFill>
          </a:endParaRPr>
        </a:p>
      </dgm:t>
      <dgm:extLst>
        <a:ext uri="{E40237B7-FDA0-4F09-8148-C483321AD2D9}">
          <dgm14:cNvPr xmlns:dgm14="http://schemas.microsoft.com/office/drawing/2010/diagram" id="0" name="" descr="Type of department&#10;Number and location of facilities&#10;Types and number of apparatus&#10;Number of personnel&#10;Organizational hierarchy&#10;Functions and responsibilities&#10;Minimum training and certification levels&#10;"/>
        </a:ext>
      </dgm:extLst>
    </dgm:pt>
    <dgm:pt modelId="{F6DFA846-F8D0-4409-AB53-21DADA3401EC}" type="parTrans" cxnId="{2244F03F-CA61-4B96-9D3C-A6566C21D409}">
      <dgm:prSet/>
      <dgm:spPr/>
      <dgm:t>
        <a:bodyPr/>
        <a:lstStyle/>
        <a:p>
          <a:endParaRPr lang="en-US"/>
        </a:p>
      </dgm:t>
    </dgm:pt>
    <dgm:pt modelId="{D7A65C94-0C47-49DE-8FE3-4EAFF21023F9}" type="sibTrans" cxnId="{2244F03F-CA61-4B96-9D3C-A6566C21D409}">
      <dgm:prSet/>
      <dgm:spPr/>
      <dgm:t>
        <a:bodyPr/>
        <a:lstStyle/>
        <a:p>
          <a:endParaRPr lang="en-US"/>
        </a:p>
      </dgm:t>
    </dgm:pt>
    <dgm:pt modelId="{25B11F17-8366-4F87-947C-0E72C5E20ABA}" type="pres">
      <dgm:prSet presAssocID="{B3195879-F481-49FD-812D-55C37DC1C626}" presName="diagram" presStyleCnt="0">
        <dgm:presLayoutVars>
          <dgm:dir/>
          <dgm:resizeHandles val="exact"/>
        </dgm:presLayoutVars>
      </dgm:prSet>
      <dgm:spPr/>
      <dgm:t>
        <a:bodyPr/>
        <a:lstStyle/>
        <a:p>
          <a:endParaRPr lang="en-US"/>
        </a:p>
      </dgm:t>
    </dgm:pt>
    <dgm:pt modelId="{DC7434A6-8945-4CAB-8592-9AD6B7A2731D}" type="pres">
      <dgm:prSet presAssocID="{D65869DB-D847-4216-B236-D9E3BF3E7102}" presName="node" presStyleLbl="node1" presStyleIdx="0" presStyleCnt="7">
        <dgm:presLayoutVars>
          <dgm:bulletEnabled val="1"/>
        </dgm:presLayoutVars>
      </dgm:prSet>
      <dgm:spPr>
        <a:prstGeom prst="snip2DiagRect">
          <a:avLst/>
        </a:prstGeom>
      </dgm:spPr>
      <dgm:t>
        <a:bodyPr/>
        <a:lstStyle/>
        <a:p>
          <a:endParaRPr lang="en-US"/>
        </a:p>
      </dgm:t>
    </dgm:pt>
    <dgm:pt modelId="{616564C2-FB82-4810-9877-A6792D45B481}" type="pres">
      <dgm:prSet presAssocID="{8E346366-919D-4B00-85F8-FD7C6D260FDC}" presName="sibTrans" presStyleCnt="0"/>
      <dgm:spPr/>
    </dgm:pt>
    <dgm:pt modelId="{340A213D-B0CD-4812-B36F-8A64758C4925}" type="pres">
      <dgm:prSet presAssocID="{C36F777D-6783-4BCF-9A2D-5A2C3E9B4CAA}" presName="node" presStyleLbl="node1" presStyleIdx="1" presStyleCnt="7">
        <dgm:presLayoutVars>
          <dgm:bulletEnabled val="1"/>
        </dgm:presLayoutVars>
      </dgm:prSet>
      <dgm:spPr>
        <a:prstGeom prst="snip2DiagRect">
          <a:avLst/>
        </a:prstGeom>
      </dgm:spPr>
      <dgm:t>
        <a:bodyPr/>
        <a:lstStyle/>
        <a:p>
          <a:endParaRPr lang="en-US"/>
        </a:p>
      </dgm:t>
    </dgm:pt>
    <dgm:pt modelId="{5E2C9768-0D14-4C79-AD50-37B606076DBB}" type="pres">
      <dgm:prSet presAssocID="{CDFBE9F7-56B2-4AEB-B27C-B9D2A5AD0E40}" presName="sibTrans" presStyleCnt="0"/>
      <dgm:spPr/>
    </dgm:pt>
    <dgm:pt modelId="{D62C2D59-CB86-4681-BB6B-95D1FC8D16F4}" type="pres">
      <dgm:prSet presAssocID="{29256818-0FF8-4BC3-9243-A57FBB0170A2}" presName="node" presStyleLbl="node1" presStyleIdx="2" presStyleCnt="7">
        <dgm:presLayoutVars>
          <dgm:bulletEnabled val="1"/>
        </dgm:presLayoutVars>
      </dgm:prSet>
      <dgm:spPr>
        <a:prstGeom prst="snip2DiagRect">
          <a:avLst/>
        </a:prstGeom>
      </dgm:spPr>
      <dgm:t>
        <a:bodyPr/>
        <a:lstStyle/>
        <a:p>
          <a:endParaRPr lang="en-US"/>
        </a:p>
      </dgm:t>
    </dgm:pt>
    <dgm:pt modelId="{0AEC1EED-2D88-4685-8BA4-0307A28EE0C7}" type="pres">
      <dgm:prSet presAssocID="{81C5B58B-0265-4083-B84F-6E66E8762F18}" presName="sibTrans" presStyleCnt="0"/>
      <dgm:spPr/>
    </dgm:pt>
    <dgm:pt modelId="{E045335B-695E-44F1-AB53-459F40903147}" type="pres">
      <dgm:prSet presAssocID="{C0C08281-D250-44B4-9EFF-FF938CC9CAD6}" presName="node" presStyleLbl="node1" presStyleIdx="3" presStyleCnt="7" custLinFactNeighborX="58127" custLinFactNeighborY="234">
        <dgm:presLayoutVars>
          <dgm:bulletEnabled val="1"/>
        </dgm:presLayoutVars>
      </dgm:prSet>
      <dgm:spPr>
        <a:prstGeom prst="snip2DiagRect">
          <a:avLst/>
        </a:prstGeom>
      </dgm:spPr>
      <dgm:t>
        <a:bodyPr/>
        <a:lstStyle/>
        <a:p>
          <a:endParaRPr lang="en-US"/>
        </a:p>
      </dgm:t>
    </dgm:pt>
    <dgm:pt modelId="{C5DA74DB-3B86-4284-9786-96966A2643EE}" type="pres">
      <dgm:prSet presAssocID="{59307697-2922-47C8-B20A-8E1EBE553252}" presName="sibTrans" presStyleCnt="0"/>
      <dgm:spPr/>
    </dgm:pt>
    <dgm:pt modelId="{33778D6A-B067-43E9-A266-11A0EAD3A613}" type="pres">
      <dgm:prSet presAssocID="{0311F663-01C1-406B-8313-A3EBE0B99942}" presName="node" presStyleLbl="node1" presStyleIdx="4" presStyleCnt="7" custLinFactNeighborX="58899" custLinFactNeighborY="-234">
        <dgm:presLayoutVars>
          <dgm:bulletEnabled val="1"/>
        </dgm:presLayoutVars>
      </dgm:prSet>
      <dgm:spPr>
        <a:prstGeom prst="snip2DiagRect">
          <a:avLst/>
        </a:prstGeom>
      </dgm:spPr>
      <dgm:t>
        <a:bodyPr/>
        <a:lstStyle/>
        <a:p>
          <a:endParaRPr lang="en-US"/>
        </a:p>
      </dgm:t>
    </dgm:pt>
    <dgm:pt modelId="{FF29CCA2-2223-4F45-8D3D-FB2CA6C7057D}" type="pres">
      <dgm:prSet presAssocID="{180616B4-1D8C-46CD-B8A8-AD603BB6318F}" presName="sibTrans" presStyleCnt="0"/>
      <dgm:spPr/>
    </dgm:pt>
    <dgm:pt modelId="{A5BE1603-3048-4F9A-AAF9-ED673A28C2D7}" type="pres">
      <dgm:prSet presAssocID="{A96F0D2A-A5AD-4EFA-A546-57884C7CF55C}" presName="node" presStyleLbl="node1" presStyleIdx="5" presStyleCnt="7" custLinFactY="17330" custLinFactNeighborX="-45949" custLinFactNeighborY="100000">
        <dgm:presLayoutVars>
          <dgm:bulletEnabled val="1"/>
        </dgm:presLayoutVars>
      </dgm:prSet>
      <dgm:spPr>
        <a:prstGeom prst="snip2DiagRect">
          <a:avLst/>
        </a:prstGeom>
      </dgm:spPr>
      <dgm:t>
        <a:bodyPr/>
        <a:lstStyle/>
        <a:p>
          <a:endParaRPr lang="en-US"/>
        </a:p>
      </dgm:t>
    </dgm:pt>
    <dgm:pt modelId="{0C3524FD-4F3C-467D-8C55-E2CEDFCEF2D4}" type="pres">
      <dgm:prSet presAssocID="{6C033BB3-4F47-4003-8333-7EB1588E7F59}" presName="sibTrans" presStyleCnt="0"/>
      <dgm:spPr/>
    </dgm:pt>
    <dgm:pt modelId="{81C84193-0F5E-4AC1-9D0B-63A84F8F994A}" type="pres">
      <dgm:prSet presAssocID="{651A1C71-DFCE-4B2E-9D2A-C9372869E2E2}" presName="node" presStyleLbl="node1" presStyleIdx="6" presStyleCnt="7" custLinFactNeighborX="-46487" custLinFactNeighborY="663">
        <dgm:presLayoutVars>
          <dgm:bulletEnabled val="1"/>
        </dgm:presLayoutVars>
      </dgm:prSet>
      <dgm:spPr>
        <a:prstGeom prst="snip2DiagRect">
          <a:avLst/>
        </a:prstGeom>
      </dgm:spPr>
      <dgm:t>
        <a:bodyPr/>
        <a:lstStyle/>
        <a:p>
          <a:endParaRPr lang="en-US"/>
        </a:p>
      </dgm:t>
    </dgm:pt>
  </dgm:ptLst>
  <dgm:cxnLst>
    <dgm:cxn modelId="{287B807F-A787-42E5-91BC-A7D8EC93C69C}" type="presOf" srcId="{B3195879-F481-49FD-812D-55C37DC1C626}" destId="{25B11F17-8366-4F87-947C-0E72C5E20ABA}" srcOrd="0" destOrd="0" presId="urn:microsoft.com/office/officeart/2005/8/layout/default"/>
    <dgm:cxn modelId="{CF501961-A8D8-4A9A-81FC-0EAD04AB42D0}" srcId="{B3195879-F481-49FD-812D-55C37DC1C626}" destId="{29256818-0FF8-4BC3-9243-A57FBB0170A2}" srcOrd="2" destOrd="0" parTransId="{B7306CA5-73FF-4787-9D42-FD7D5964D4C4}" sibTransId="{81C5B58B-0265-4083-B84F-6E66E8762F18}"/>
    <dgm:cxn modelId="{98BAE49C-1484-41CC-B657-7B65A21B5782}" srcId="{B3195879-F481-49FD-812D-55C37DC1C626}" destId="{0311F663-01C1-406B-8313-A3EBE0B99942}" srcOrd="4" destOrd="0" parTransId="{33E1EC54-C70F-4A29-9BC8-FC3A87685ADF}" sibTransId="{180616B4-1D8C-46CD-B8A8-AD603BB6318F}"/>
    <dgm:cxn modelId="{7E9E4933-0BC0-42E8-880E-E0F3F1B9B29F}" type="presOf" srcId="{29256818-0FF8-4BC3-9243-A57FBB0170A2}" destId="{D62C2D59-CB86-4681-BB6B-95D1FC8D16F4}" srcOrd="0" destOrd="0" presId="urn:microsoft.com/office/officeart/2005/8/layout/default"/>
    <dgm:cxn modelId="{F2FFB3CA-9992-47A7-BA36-B2DEEDAD489A}" srcId="{B3195879-F481-49FD-812D-55C37DC1C626}" destId="{C36F777D-6783-4BCF-9A2D-5A2C3E9B4CAA}" srcOrd="1" destOrd="0" parTransId="{B520A5F8-141D-4E13-85A8-B29F53A9F9AD}" sibTransId="{CDFBE9F7-56B2-4AEB-B27C-B9D2A5AD0E40}"/>
    <dgm:cxn modelId="{D8CF00DD-D5DA-4CF0-888A-DDDF818F9963}" srcId="{B3195879-F481-49FD-812D-55C37DC1C626}" destId="{D65869DB-D847-4216-B236-D9E3BF3E7102}" srcOrd="0" destOrd="0" parTransId="{90F24C96-E254-4521-A9A4-01EDC7716AFB}" sibTransId="{8E346366-919D-4B00-85F8-FD7C6D260FDC}"/>
    <dgm:cxn modelId="{2244F03F-CA61-4B96-9D3C-A6566C21D409}" srcId="{B3195879-F481-49FD-812D-55C37DC1C626}" destId="{651A1C71-DFCE-4B2E-9D2A-C9372869E2E2}" srcOrd="6" destOrd="0" parTransId="{F6DFA846-F8D0-4409-AB53-21DADA3401EC}" sibTransId="{D7A65C94-0C47-49DE-8FE3-4EAFF21023F9}"/>
    <dgm:cxn modelId="{EB40D909-281A-4F58-8165-040A783B7CCA}" type="presOf" srcId="{D65869DB-D847-4216-B236-D9E3BF3E7102}" destId="{DC7434A6-8945-4CAB-8592-9AD6B7A2731D}" srcOrd="0" destOrd="0" presId="urn:microsoft.com/office/officeart/2005/8/layout/default"/>
    <dgm:cxn modelId="{B4ABFD7A-9A1E-483B-970C-EA0BF44CA63A}" srcId="{B3195879-F481-49FD-812D-55C37DC1C626}" destId="{A96F0D2A-A5AD-4EFA-A546-57884C7CF55C}" srcOrd="5" destOrd="0" parTransId="{ED17E7FD-69A7-4E8A-A788-900F5346AE8D}" sibTransId="{6C033BB3-4F47-4003-8333-7EB1588E7F59}"/>
    <dgm:cxn modelId="{3DE203AB-CBF3-4B7A-A864-393C331C9C76}" type="presOf" srcId="{C36F777D-6783-4BCF-9A2D-5A2C3E9B4CAA}" destId="{340A213D-B0CD-4812-B36F-8A64758C4925}" srcOrd="0" destOrd="0" presId="urn:microsoft.com/office/officeart/2005/8/layout/default"/>
    <dgm:cxn modelId="{FFF9AFD6-BC5F-4B65-AF3E-487C65661BF4}" type="presOf" srcId="{C0C08281-D250-44B4-9EFF-FF938CC9CAD6}" destId="{E045335B-695E-44F1-AB53-459F40903147}" srcOrd="0" destOrd="0" presId="urn:microsoft.com/office/officeart/2005/8/layout/default"/>
    <dgm:cxn modelId="{D0D72F94-117C-4317-9BA5-4740B80DC6FB}" type="presOf" srcId="{A96F0D2A-A5AD-4EFA-A546-57884C7CF55C}" destId="{A5BE1603-3048-4F9A-AAF9-ED673A28C2D7}" srcOrd="0" destOrd="0" presId="urn:microsoft.com/office/officeart/2005/8/layout/default"/>
    <dgm:cxn modelId="{1A43E27C-ECE5-45DC-853E-D4018707F496}" type="presOf" srcId="{0311F663-01C1-406B-8313-A3EBE0B99942}" destId="{33778D6A-B067-43E9-A266-11A0EAD3A613}" srcOrd="0" destOrd="0" presId="urn:microsoft.com/office/officeart/2005/8/layout/default"/>
    <dgm:cxn modelId="{86F857F7-EE09-41EC-A4FD-79E5A202B9AC}" srcId="{B3195879-F481-49FD-812D-55C37DC1C626}" destId="{C0C08281-D250-44B4-9EFF-FF938CC9CAD6}" srcOrd="3" destOrd="0" parTransId="{D825458C-ECB3-446C-9072-21966DFA0B70}" sibTransId="{59307697-2922-47C8-B20A-8E1EBE553252}"/>
    <dgm:cxn modelId="{F456AFE8-B484-4481-810A-C29FEF0718A4}" type="presOf" srcId="{651A1C71-DFCE-4B2E-9D2A-C9372869E2E2}" destId="{81C84193-0F5E-4AC1-9D0B-63A84F8F994A}" srcOrd="0" destOrd="0" presId="urn:microsoft.com/office/officeart/2005/8/layout/default"/>
    <dgm:cxn modelId="{8667CFFE-3450-455F-86E7-77012E268EFD}" type="presParOf" srcId="{25B11F17-8366-4F87-947C-0E72C5E20ABA}" destId="{DC7434A6-8945-4CAB-8592-9AD6B7A2731D}" srcOrd="0" destOrd="0" presId="urn:microsoft.com/office/officeart/2005/8/layout/default"/>
    <dgm:cxn modelId="{CA433276-5D76-4EF8-9F01-BE6ABDF0EBDE}" type="presParOf" srcId="{25B11F17-8366-4F87-947C-0E72C5E20ABA}" destId="{616564C2-FB82-4810-9877-A6792D45B481}" srcOrd="1" destOrd="0" presId="urn:microsoft.com/office/officeart/2005/8/layout/default"/>
    <dgm:cxn modelId="{A9CB40A9-3BA9-4616-B654-C4023145BF21}" type="presParOf" srcId="{25B11F17-8366-4F87-947C-0E72C5E20ABA}" destId="{340A213D-B0CD-4812-B36F-8A64758C4925}" srcOrd="2" destOrd="0" presId="urn:microsoft.com/office/officeart/2005/8/layout/default"/>
    <dgm:cxn modelId="{C92C4625-D312-426C-B671-8EB6A447A257}" type="presParOf" srcId="{25B11F17-8366-4F87-947C-0E72C5E20ABA}" destId="{5E2C9768-0D14-4C79-AD50-37B606076DBB}" srcOrd="3" destOrd="0" presId="urn:microsoft.com/office/officeart/2005/8/layout/default"/>
    <dgm:cxn modelId="{A521DCB3-B289-4E45-B53D-4A2E5C00589B}" type="presParOf" srcId="{25B11F17-8366-4F87-947C-0E72C5E20ABA}" destId="{D62C2D59-CB86-4681-BB6B-95D1FC8D16F4}" srcOrd="4" destOrd="0" presId="urn:microsoft.com/office/officeart/2005/8/layout/default"/>
    <dgm:cxn modelId="{B3BDE35C-E1DC-445C-BA21-CD09C28C4E79}" type="presParOf" srcId="{25B11F17-8366-4F87-947C-0E72C5E20ABA}" destId="{0AEC1EED-2D88-4685-8BA4-0307A28EE0C7}" srcOrd="5" destOrd="0" presId="urn:microsoft.com/office/officeart/2005/8/layout/default"/>
    <dgm:cxn modelId="{D06068A0-6AB2-4559-B0DF-5863EA549B84}" type="presParOf" srcId="{25B11F17-8366-4F87-947C-0E72C5E20ABA}" destId="{E045335B-695E-44F1-AB53-459F40903147}" srcOrd="6" destOrd="0" presId="urn:microsoft.com/office/officeart/2005/8/layout/default"/>
    <dgm:cxn modelId="{F6181B5F-2C0E-41DC-84AF-3B6E923401FB}" type="presParOf" srcId="{25B11F17-8366-4F87-947C-0E72C5E20ABA}" destId="{C5DA74DB-3B86-4284-9786-96966A2643EE}" srcOrd="7" destOrd="0" presId="urn:microsoft.com/office/officeart/2005/8/layout/default"/>
    <dgm:cxn modelId="{FC708730-64E8-47EE-B0C4-965752E70D42}" type="presParOf" srcId="{25B11F17-8366-4F87-947C-0E72C5E20ABA}" destId="{33778D6A-B067-43E9-A266-11A0EAD3A613}" srcOrd="8" destOrd="0" presId="urn:microsoft.com/office/officeart/2005/8/layout/default"/>
    <dgm:cxn modelId="{37C2A88F-1081-4A02-A8D4-D24F02695B33}" type="presParOf" srcId="{25B11F17-8366-4F87-947C-0E72C5E20ABA}" destId="{FF29CCA2-2223-4F45-8D3D-FB2CA6C7057D}" srcOrd="9" destOrd="0" presId="urn:microsoft.com/office/officeart/2005/8/layout/default"/>
    <dgm:cxn modelId="{B902E555-11A5-4422-B984-C36C9B7AD30A}" type="presParOf" srcId="{25B11F17-8366-4F87-947C-0E72C5E20ABA}" destId="{A5BE1603-3048-4F9A-AAF9-ED673A28C2D7}" srcOrd="10" destOrd="0" presId="urn:microsoft.com/office/officeart/2005/8/layout/default"/>
    <dgm:cxn modelId="{18F4BC6B-D74F-4C64-AC8D-D77214C6C432}" type="presParOf" srcId="{25B11F17-8366-4F87-947C-0E72C5E20ABA}" destId="{0C3524FD-4F3C-467D-8C55-E2CEDFCEF2D4}" srcOrd="11" destOrd="0" presId="urn:microsoft.com/office/officeart/2005/8/layout/default"/>
    <dgm:cxn modelId="{69939109-9E61-4C1F-9AD5-B28552298C28}" type="presParOf" srcId="{25B11F17-8366-4F87-947C-0E72C5E20ABA}" destId="{81C84193-0F5E-4AC1-9D0B-63A84F8F994A}"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C1EEC9C9-224C-4B0D-87A3-59D4628A605E}" type="doc">
      <dgm:prSet loTypeId="urn:microsoft.com/office/officeart/2008/layout/VerticalCurvedList" loCatId="list" qsTypeId="urn:microsoft.com/office/officeart/2005/8/quickstyle/simple1" qsCatId="simple" csTypeId="urn:microsoft.com/office/officeart/2005/8/colors/accent2_1" csCatId="accent2" phldr="1"/>
      <dgm:spPr/>
      <dgm:t>
        <a:bodyPr/>
        <a:lstStyle/>
        <a:p>
          <a:endParaRPr lang="en-US"/>
        </a:p>
      </dgm:t>
    </dgm:pt>
    <dgm:pt modelId="{A9CC2888-9596-4B13-B83B-6B03AF43D24E}">
      <dgm:prSet/>
      <dgm:spPr/>
      <dgm:t>
        <a:bodyPr/>
        <a:lstStyle/>
        <a:p>
          <a:pPr rtl="0"/>
          <a:r>
            <a:rPr lang="en-US" dirty="0" smtClean="0"/>
            <a:t>Documentation of on-the-job injuries and exposures</a:t>
          </a:r>
          <a:endParaRPr lang="en-US" dirty="0"/>
        </a:p>
      </dgm:t>
      <dgm:extLst>
        <a:ext uri="{E40237B7-FDA0-4F09-8148-C483321AD2D9}">
          <dgm14:cNvPr xmlns:dgm14="http://schemas.microsoft.com/office/drawing/2010/diagram" id="0" name="" descr="Documentation of on-the-job injuries and exposures&#10;Infection control program&#10;Medical records kept confidential&#10;Prohibits firefighters from operating while under the influence of alcohol or drugs &#10;"/>
        </a:ext>
      </dgm:extLst>
    </dgm:pt>
    <dgm:pt modelId="{0318A714-C597-473C-B0C4-2493A75A9C98}" type="parTrans" cxnId="{B8307CBF-55A3-462D-83B7-7B5EE654C0E6}">
      <dgm:prSet/>
      <dgm:spPr/>
      <dgm:t>
        <a:bodyPr/>
        <a:lstStyle/>
        <a:p>
          <a:endParaRPr lang="en-US"/>
        </a:p>
      </dgm:t>
    </dgm:pt>
    <dgm:pt modelId="{14653338-1E0E-4DA5-901D-3D27C92B94F5}" type="sibTrans" cxnId="{B8307CBF-55A3-462D-83B7-7B5EE654C0E6}">
      <dgm:prSet/>
      <dgm:spPr/>
      <dgm:t>
        <a:bodyPr/>
        <a:lstStyle/>
        <a:p>
          <a:endParaRPr lang="en-US"/>
        </a:p>
      </dgm:t>
    </dgm:pt>
    <dgm:pt modelId="{A8E447E1-7231-450B-AC48-13B02C8A0EB3}">
      <dgm:prSet/>
      <dgm:spPr/>
      <dgm:t>
        <a:bodyPr/>
        <a:lstStyle/>
        <a:p>
          <a:pPr rtl="0"/>
          <a:r>
            <a:rPr lang="en-US" dirty="0" smtClean="0"/>
            <a:t>Infection control program</a:t>
          </a:r>
          <a:endParaRPr lang="en-US" dirty="0"/>
        </a:p>
      </dgm:t>
      <dgm:extLst>
        <a:ext uri="{E40237B7-FDA0-4F09-8148-C483321AD2D9}">
          <dgm14:cNvPr xmlns:dgm14="http://schemas.microsoft.com/office/drawing/2010/diagram" id="0" name="" descr="Documentation of on-the-job injuries and exposures&#10;Infection control program&#10;Medical records kept confidential&#10;Prohibits firefighters from operating while under the influence of alcohol or drugs &#10;"/>
        </a:ext>
      </dgm:extLst>
    </dgm:pt>
    <dgm:pt modelId="{DD290BD2-DE54-411F-B1F4-671A2824B0BE}" type="parTrans" cxnId="{3C489F31-7832-4228-BE6F-5BF5A719A98E}">
      <dgm:prSet/>
      <dgm:spPr/>
      <dgm:t>
        <a:bodyPr/>
        <a:lstStyle/>
        <a:p>
          <a:endParaRPr lang="en-US"/>
        </a:p>
      </dgm:t>
    </dgm:pt>
    <dgm:pt modelId="{3D773183-AEC5-4BC4-AE6C-09D012D51B92}" type="sibTrans" cxnId="{3C489F31-7832-4228-BE6F-5BF5A719A98E}">
      <dgm:prSet/>
      <dgm:spPr/>
      <dgm:t>
        <a:bodyPr/>
        <a:lstStyle/>
        <a:p>
          <a:endParaRPr lang="en-US"/>
        </a:p>
      </dgm:t>
    </dgm:pt>
    <dgm:pt modelId="{756C898B-E593-4798-B202-A5FABF38B779}">
      <dgm:prSet/>
      <dgm:spPr/>
      <dgm:t>
        <a:bodyPr/>
        <a:lstStyle/>
        <a:p>
          <a:pPr rtl="0"/>
          <a:r>
            <a:rPr lang="en-US" dirty="0" smtClean="0"/>
            <a:t>Medical records kept confidential</a:t>
          </a:r>
          <a:endParaRPr lang="en-US" dirty="0"/>
        </a:p>
      </dgm:t>
      <dgm:extLst>
        <a:ext uri="{E40237B7-FDA0-4F09-8148-C483321AD2D9}">
          <dgm14:cNvPr xmlns:dgm14="http://schemas.microsoft.com/office/drawing/2010/diagram" id="0" name="" descr="Documentation of on-the-job injuries and exposures&#10;Infection control program&#10;Medical records kept confidential&#10;Prohibits firefighters from operating while under the influence of alcohol or drugs &#10;"/>
        </a:ext>
      </dgm:extLst>
    </dgm:pt>
    <dgm:pt modelId="{A493348B-9BD8-4787-9EC0-64C30E51C3CD}" type="parTrans" cxnId="{C094BD46-F213-4183-813B-C49A7ED2BBA7}">
      <dgm:prSet/>
      <dgm:spPr/>
      <dgm:t>
        <a:bodyPr/>
        <a:lstStyle/>
        <a:p>
          <a:endParaRPr lang="en-US"/>
        </a:p>
      </dgm:t>
    </dgm:pt>
    <dgm:pt modelId="{52A0DC4F-4876-485D-A249-B432DA3D9EB9}" type="sibTrans" cxnId="{C094BD46-F213-4183-813B-C49A7ED2BBA7}">
      <dgm:prSet/>
      <dgm:spPr/>
      <dgm:t>
        <a:bodyPr/>
        <a:lstStyle/>
        <a:p>
          <a:endParaRPr lang="en-US"/>
        </a:p>
      </dgm:t>
    </dgm:pt>
    <dgm:pt modelId="{ADB6DB54-201E-4495-A206-401E56D30FF5}">
      <dgm:prSet/>
      <dgm:spPr/>
      <dgm:t>
        <a:bodyPr/>
        <a:lstStyle/>
        <a:p>
          <a:pPr rtl="0"/>
          <a:r>
            <a:rPr lang="en-US" dirty="0" smtClean="0"/>
            <a:t>Prohibits firefighters from operating while under the influence of alcohol or drugs </a:t>
          </a:r>
          <a:endParaRPr lang="en-US" dirty="0"/>
        </a:p>
      </dgm:t>
      <dgm:extLst>
        <a:ext uri="{E40237B7-FDA0-4F09-8148-C483321AD2D9}">
          <dgm14:cNvPr xmlns:dgm14="http://schemas.microsoft.com/office/drawing/2010/diagram" id="0" name="" descr="Documentation of on-the-job injuries and exposures&#10;Infection control program&#10;Medical records kept confidential&#10;Prohibits firefighters from operating while under the influence of alcohol or drugs &#10;"/>
        </a:ext>
      </dgm:extLst>
    </dgm:pt>
    <dgm:pt modelId="{80551179-8DE7-40D0-954E-1AC899BDD1A7}" type="parTrans" cxnId="{3A27E4C4-6561-46C9-B7F0-B00A3D3A9C83}">
      <dgm:prSet/>
      <dgm:spPr/>
      <dgm:t>
        <a:bodyPr/>
        <a:lstStyle/>
        <a:p>
          <a:endParaRPr lang="en-US"/>
        </a:p>
      </dgm:t>
    </dgm:pt>
    <dgm:pt modelId="{C7FB6810-E977-4526-9EFC-5D8F4DA2CFF2}" type="sibTrans" cxnId="{3A27E4C4-6561-46C9-B7F0-B00A3D3A9C83}">
      <dgm:prSet/>
      <dgm:spPr/>
      <dgm:t>
        <a:bodyPr/>
        <a:lstStyle/>
        <a:p>
          <a:endParaRPr lang="en-US"/>
        </a:p>
      </dgm:t>
    </dgm:pt>
    <dgm:pt modelId="{86D36002-1F5D-44DA-9A3F-BB9BD1726E81}" type="pres">
      <dgm:prSet presAssocID="{C1EEC9C9-224C-4B0D-87A3-59D4628A605E}" presName="Name0" presStyleCnt="0">
        <dgm:presLayoutVars>
          <dgm:chMax val="7"/>
          <dgm:chPref val="7"/>
          <dgm:dir/>
        </dgm:presLayoutVars>
      </dgm:prSet>
      <dgm:spPr/>
      <dgm:t>
        <a:bodyPr/>
        <a:lstStyle/>
        <a:p>
          <a:endParaRPr lang="en-US"/>
        </a:p>
      </dgm:t>
    </dgm:pt>
    <dgm:pt modelId="{5DCFEB39-DA85-4D38-BADA-27C9DBA4A8C8}" type="pres">
      <dgm:prSet presAssocID="{C1EEC9C9-224C-4B0D-87A3-59D4628A605E}" presName="Name1" presStyleCnt="0"/>
      <dgm:spPr/>
    </dgm:pt>
    <dgm:pt modelId="{61159247-CCFE-449D-B585-F2CE1C484308}" type="pres">
      <dgm:prSet presAssocID="{C1EEC9C9-224C-4B0D-87A3-59D4628A605E}" presName="cycle" presStyleCnt="0"/>
      <dgm:spPr/>
    </dgm:pt>
    <dgm:pt modelId="{3D191466-8328-4374-B78B-F43E0D64C4CB}" type="pres">
      <dgm:prSet presAssocID="{C1EEC9C9-224C-4B0D-87A3-59D4628A605E}" presName="srcNode" presStyleLbl="node1" presStyleIdx="0" presStyleCnt="4"/>
      <dgm:spPr/>
    </dgm:pt>
    <dgm:pt modelId="{74D64265-ED23-4D31-9A94-12AEBABA264F}" type="pres">
      <dgm:prSet presAssocID="{C1EEC9C9-224C-4B0D-87A3-59D4628A605E}" presName="conn" presStyleLbl="parChTrans1D2" presStyleIdx="0" presStyleCnt="1"/>
      <dgm:spPr/>
      <dgm:t>
        <a:bodyPr/>
        <a:lstStyle/>
        <a:p>
          <a:endParaRPr lang="en-US"/>
        </a:p>
      </dgm:t>
    </dgm:pt>
    <dgm:pt modelId="{2DEEBB8C-6812-4092-891F-2AFC084E555D}" type="pres">
      <dgm:prSet presAssocID="{C1EEC9C9-224C-4B0D-87A3-59D4628A605E}" presName="extraNode" presStyleLbl="node1" presStyleIdx="0" presStyleCnt="4"/>
      <dgm:spPr/>
    </dgm:pt>
    <dgm:pt modelId="{688A507F-1AD8-445B-AD5B-5E8FC32B29DE}" type="pres">
      <dgm:prSet presAssocID="{C1EEC9C9-224C-4B0D-87A3-59D4628A605E}" presName="dstNode" presStyleLbl="node1" presStyleIdx="0" presStyleCnt="4"/>
      <dgm:spPr/>
    </dgm:pt>
    <dgm:pt modelId="{0E39DC3B-AEFF-4755-8A8A-D89DF4E34E54}" type="pres">
      <dgm:prSet presAssocID="{A9CC2888-9596-4B13-B83B-6B03AF43D24E}" presName="text_1" presStyleLbl="node1" presStyleIdx="0" presStyleCnt="4">
        <dgm:presLayoutVars>
          <dgm:bulletEnabled val="1"/>
        </dgm:presLayoutVars>
      </dgm:prSet>
      <dgm:spPr/>
      <dgm:t>
        <a:bodyPr/>
        <a:lstStyle/>
        <a:p>
          <a:endParaRPr lang="en-US"/>
        </a:p>
      </dgm:t>
    </dgm:pt>
    <dgm:pt modelId="{9444BF9C-DA4C-476A-B543-88534DA61920}" type="pres">
      <dgm:prSet presAssocID="{A9CC2888-9596-4B13-B83B-6B03AF43D24E}" presName="accent_1" presStyleCnt="0"/>
      <dgm:spPr/>
    </dgm:pt>
    <dgm:pt modelId="{1F9B7B0A-C56C-4475-B69B-61570B6AC03B}" type="pres">
      <dgm:prSet presAssocID="{A9CC2888-9596-4B13-B83B-6B03AF43D24E}" presName="accentRepeatNode" presStyleLbl="solidFgAcc1" presStyleIdx="0" presStyleCnt="4"/>
      <dgm:spPr>
        <a:solidFill>
          <a:schemeClr val="accent2">
            <a:lumMod val="75000"/>
          </a:schemeClr>
        </a:solidFill>
      </dgm:spPr>
    </dgm:pt>
    <dgm:pt modelId="{56A4C2E4-5FCF-4956-97CC-36EDD4EB95A2}" type="pres">
      <dgm:prSet presAssocID="{A8E447E1-7231-450B-AC48-13B02C8A0EB3}" presName="text_2" presStyleLbl="node1" presStyleIdx="1" presStyleCnt="4">
        <dgm:presLayoutVars>
          <dgm:bulletEnabled val="1"/>
        </dgm:presLayoutVars>
      </dgm:prSet>
      <dgm:spPr/>
      <dgm:t>
        <a:bodyPr/>
        <a:lstStyle/>
        <a:p>
          <a:endParaRPr lang="en-US"/>
        </a:p>
      </dgm:t>
    </dgm:pt>
    <dgm:pt modelId="{10E17ECA-9188-4684-8812-6E815C31F129}" type="pres">
      <dgm:prSet presAssocID="{A8E447E1-7231-450B-AC48-13B02C8A0EB3}" presName="accent_2" presStyleCnt="0"/>
      <dgm:spPr/>
    </dgm:pt>
    <dgm:pt modelId="{877C4EE6-8076-44A6-B431-67FFD92BAF49}" type="pres">
      <dgm:prSet presAssocID="{A8E447E1-7231-450B-AC48-13B02C8A0EB3}" presName="accentRepeatNode" presStyleLbl="solidFgAcc1" presStyleIdx="1" presStyleCnt="4"/>
      <dgm:spPr>
        <a:solidFill>
          <a:schemeClr val="accent2">
            <a:lumMod val="75000"/>
          </a:schemeClr>
        </a:solidFill>
      </dgm:spPr>
    </dgm:pt>
    <dgm:pt modelId="{E4E9D4E8-2675-423E-AFBD-7A7DB53DEF96}" type="pres">
      <dgm:prSet presAssocID="{756C898B-E593-4798-B202-A5FABF38B779}" presName="text_3" presStyleLbl="node1" presStyleIdx="2" presStyleCnt="4">
        <dgm:presLayoutVars>
          <dgm:bulletEnabled val="1"/>
        </dgm:presLayoutVars>
      </dgm:prSet>
      <dgm:spPr/>
      <dgm:t>
        <a:bodyPr/>
        <a:lstStyle/>
        <a:p>
          <a:endParaRPr lang="en-US"/>
        </a:p>
      </dgm:t>
    </dgm:pt>
    <dgm:pt modelId="{41F9B0D5-CD27-49AD-9BCA-A5787F7EFFC0}" type="pres">
      <dgm:prSet presAssocID="{756C898B-E593-4798-B202-A5FABF38B779}" presName="accent_3" presStyleCnt="0"/>
      <dgm:spPr/>
    </dgm:pt>
    <dgm:pt modelId="{BE2778D1-EF9F-46B0-9954-5AA90CE61979}" type="pres">
      <dgm:prSet presAssocID="{756C898B-E593-4798-B202-A5FABF38B779}" presName="accentRepeatNode" presStyleLbl="solidFgAcc1" presStyleIdx="2" presStyleCnt="4"/>
      <dgm:spPr>
        <a:solidFill>
          <a:schemeClr val="accent2">
            <a:lumMod val="75000"/>
          </a:schemeClr>
        </a:solidFill>
      </dgm:spPr>
    </dgm:pt>
    <dgm:pt modelId="{1F8E963C-D8EA-40E2-9123-38FC9D0B883B}" type="pres">
      <dgm:prSet presAssocID="{ADB6DB54-201E-4495-A206-401E56D30FF5}" presName="text_4" presStyleLbl="node1" presStyleIdx="3" presStyleCnt="4">
        <dgm:presLayoutVars>
          <dgm:bulletEnabled val="1"/>
        </dgm:presLayoutVars>
      </dgm:prSet>
      <dgm:spPr/>
      <dgm:t>
        <a:bodyPr/>
        <a:lstStyle/>
        <a:p>
          <a:endParaRPr lang="en-US"/>
        </a:p>
      </dgm:t>
    </dgm:pt>
    <dgm:pt modelId="{D73182B2-C2A9-4A04-8CDD-0EA617B876CD}" type="pres">
      <dgm:prSet presAssocID="{ADB6DB54-201E-4495-A206-401E56D30FF5}" presName="accent_4" presStyleCnt="0"/>
      <dgm:spPr/>
    </dgm:pt>
    <dgm:pt modelId="{D5F03915-3970-43E9-A337-6664B2E85074}" type="pres">
      <dgm:prSet presAssocID="{ADB6DB54-201E-4495-A206-401E56D30FF5}" presName="accentRepeatNode" presStyleLbl="solidFgAcc1" presStyleIdx="3" presStyleCnt="4"/>
      <dgm:spPr>
        <a:solidFill>
          <a:schemeClr val="accent2">
            <a:lumMod val="75000"/>
          </a:schemeClr>
        </a:solidFill>
      </dgm:spPr>
    </dgm:pt>
  </dgm:ptLst>
  <dgm:cxnLst>
    <dgm:cxn modelId="{3C489F31-7832-4228-BE6F-5BF5A719A98E}" srcId="{C1EEC9C9-224C-4B0D-87A3-59D4628A605E}" destId="{A8E447E1-7231-450B-AC48-13B02C8A0EB3}" srcOrd="1" destOrd="0" parTransId="{DD290BD2-DE54-411F-B1F4-671A2824B0BE}" sibTransId="{3D773183-AEC5-4BC4-AE6C-09D012D51B92}"/>
    <dgm:cxn modelId="{3AFCA034-2514-418E-9FAC-F635E0F26026}" type="presOf" srcId="{ADB6DB54-201E-4495-A206-401E56D30FF5}" destId="{1F8E963C-D8EA-40E2-9123-38FC9D0B883B}" srcOrd="0" destOrd="0" presId="urn:microsoft.com/office/officeart/2008/layout/VerticalCurvedList"/>
    <dgm:cxn modelId="{BBECDC42-46DA-4809-B58C-10681A36C4B4}" type="presOf" srcId="{14653338-1E0E-4DA5-901D-3D27C92B94F5}" destId="{74D64265-ED23-4D31-9A94-12AEBABA264F}" srcOrd="0" destOrd="0" presId="urn:microsoft.com/office/officeart/2008/layout/VerticalCurvedList"/>
    <dgm:cxn modelId="{36B8930B-2575-4C3E-A67B-0EB11B9214B9}" type="presOf" srcId="{756C898B-E593-4798-B202-A5FABF38B779}" destId="{E4E9D4E8-2675-423E-AFBD-7A7DB53DEF96}" srcOrd="0" destOrd="0" presId="urn:microsoft.com/office/officeart/2008/layout/VerticalCurvedList"/>
    <dgm:cxn modelId="{ED62AE77-11B4-4E90-9FF9-C643E5329443}" type="presOf" srcId="{C1EEC9C9-224C-4B0D-87A3-59D4628A605E}" destId="{86D36002-1F5D-44DA-9A3F-BB9BD1726E81}" srcOrd="0" destOrd="0" presId="urn:microsoft.com/office/officeart/2008/layout/VerticalCurvedList"/>
    <dgm:cxn modelId="{2AABEEF5-A85D-4845-B59F-F7ECF2E83695}" type="presOf" srcId="{A8E447E1-7231-450B-AC48-13B02C8A0EB3}" destId="{56A4C2E4-5FCF-4956-97CC-36EDD4EB95A2}" srcOrd="0" destOrd="0" presId="urn:microsoft.com/office/officeart/2008/layout/VerticalCurvedList"/>
    <dgm:cxn modelId="{3A27E4C4-6561-46C9-B7F0-B00A3D3A9C83}" srcId="{C1EEC9C9-224C-4B0D-87A3-59D4628A605E}" destId="{ADB6DB54-201E-4495-A206-401E56D30FF5}" srcOrd="3" destOrd="0" parTransId="{80551179-8DE7-40D0-954E-1AC899BDD1A7}" sibTransId="{C7FB6810-E977-4526-9EFC-5D8F4DA2CFF2}"/>
    <dgm:cxn modelId="{C094BD46-F213-4183-813B-C49A7ED2BBA7}" srcId="{C1EEC9C9-224C-4B0D-87A3-59D4628A605E}" destId="{756C898B-E593-4798-B202-A5FABF38B779}" srcOrd="2" destOrd="0" parTransId="{A493348B-9BD8-4787-9EC0-64C30E51C3CD}" sibTransId="{52A0DC4F-4876-485D-A249-B432DA3D9EB9}"/>
    <dgm:cxn modelId="{B8307CBF-55A3-462D-83B7-7B5EE654C0E6}" srcId="{C1EEC9C9-224C-4B0D-87A3-59D4628A605E}" destId="{A9CC2888-9596-4B13-B83B-6B03AF43D24E}" srcOrd="0" destOrd="0" parTransId="{0318A714-C597-473C-B0C4-2493A75A9C98}" sibTransId="{14653338-1E0E-4DA5-901D-3D27C92B94F5}"/>
    <dgm:cxn modelId="{0A33F493-F8F4-48FA-BAFE-286474BAB181}" type="presOf" srcId="{A9CC2888-9596-4B13-B83B-6B03AF43D24E}" destId="{0E39DC3B-AEFF-4755-8A8A-D89DF4E34E54}" srcOrd="0" destOrd="0" presId="urn:microsoft.com/office/officeart/2008/layout/VerticalCurvedList"/>
    <dgm:cxn modelId="{1B445AD4-31E4-4B2B-9948-993A2DB72223}" type="presParOf" srcId="{86D36002-1F5D-44DA-9A3F-BB9BD1726E81}" destId="{5DCFEB39-DA85-4D38-BADA-27C9DBA4A8C8}" srcOrd="0" destOrd="0" presId="urn:microsoft.com/office/officeart/2008/layout/VerticalCurvedList"/>
    <dgm:cxn modelId="{5DA2E454-A97C-4621-8B95-344591952842}" type="presParOf" srcId="{5DCFEB39-DA85-4D38-BADA-27C9DBA4A8C8}" destId="{61159247-CCFE-449D-B585-F2CE1C484308}" srcOrd="0" destOrd="0" presId="urn:microsoft.com/office/officeart/2008/layout/VerticalCurvedList"/>
    <dgm:cxn modelId="{0E1C5481-DE1F-422B-A7B2-31721B16026D}" type="presParOf" srcId="{61159247-CCFE-449D-B585-F2CE1C484308}" destId="{3D191466-8328-4374-B78B-F43E0D64C4CB}" srcOrd="0" destOrd="0" presId="urn:microsoft.com/office/officeart/2008/layout/VerticalCurvedList"/>
    <dgm:cxn modelId="{6B990278-B6A1-4865-AF75-47ECEF90EDDC}" type="presParOf" srcId="{61159247-CCFE-449D-B585-F2CE1C484308}" destId="{74D64265-ED23-4D31-9A94-12AEBABA264F}" srcOrd="1" destOrd="0" presId="urn:microsoft.com/office/officeart/2008/layout/VerticalCurvedList"/>
    <dgm:cxn modelId="{2FC4B0C4-BFB9-46D9-9958-AFF3C08E02FD}" type="presParOf" srcId="{61159247-CCFE-449D-B585-F2CE1C484308}" destId="{2DEEBB8C-6812-4092-891F-2AFC084E555D}" srcOrd="2" destOrd="0" presId="urn:microsoft.com/office/officeart/2008/layout/VerticalCurvedList"/>
    <dgm:cxn modelId="{5A926C61-8094-4D4A-A9B5-E2C5DF372F74}" type="presParOf" srcId="{61159247-CCFE-449D-B585-F2CE1C484308}" destId="{688A507F-1AD8-445B-AD5B-5E8FC32B29DE}" srcOrd="3" destOrd="0" presId="urn:microsoft.com/office/officeart/2008/layout/VerticalCurvedList"/>
    <dgm:cxn modelId="{DC96BBF7-D1B9-4750-9712-2F0998E8E51B}" type="presParOf" srcId="{5DCFEB39-DA85-4D38-BADA-27C9DBA4A8C8}" destId="{0E39DC3B-AEFF-4755-8A8A-D89DF4E34E54}" srcOrd="1" destOrd="0" presId="urn:microsoft.com/office/officeart/2008/layout/VerticalCurvedList"/>
    <dgm:cxn modelId="{D17867AE-5067-412F-8CED-105ED3933F9B}" type="presParOf" srcId="{5DCFEB39-DA85-4D38-BADA-27C9DBA4A8C8}" destId="{9444BF9C-DA4C-476A-B543-88534DA61920}" srcOrd="2" destOrd="0" presId="urn:microsoft.com/office/officeart/2008/layout/VerticalCurvedList"/>
    <dgm:cxn modelId="{D771355F-D704-4141-9E99-C21B825DE79E}" type="presParOf" srcId="{9444BF9C-DA4C-476A-B543-88534DA61920}" destId="{1F9B7B0A-C56C-4475-B69B-61570B6AC03B}" srcOrd="0" destOrd="0" presId="urn:microsoft.com/office/officeart/2008/layout/VerticalCurvedList"/>
    <dgm:cxn modelId="{7D672E8D-8C6E-4C41-96B1-6CC1D2AFB93A}" type="presParOf" srcId="{5DCFEB39-DA85-4D38-BADA-27C9DBA4A8C8}" destId="{56A4C2E4-5FCF-4956-97CC-36EDD4EB95A2}" srcOrd="3" destOrd="0" presId="urn:microsoft.com/office/officeart/2008/layout/VerticalCurvedList"/>
    <dgm:cxn modelId="{723CCEE0-D146-4642-A0B7-7CB5C171A739}" type="presParOf" srcId="{5DCFEB39-DA85-4D38-BADA-27C9DBA4A8C8}" destId="{10E17ECA-9188-4684-8812-6E815C31F129}" srcOrd="4" destOrd="0" presId="urn:microsoft.com/office/officeart/2008/layout/VerticalCurvedList"/>
    <dgm:cxn modelId="{6F575A2F-9966-4C16-B72E-DADDCEEE27E0}" type="presParOf" srcId="{10E17ECA-9188-4684-8812-6E815C31F129}" destId="{877C4EE6-8076-44A6-B431-67FFD92BAF49}" srcOrd="0" destOrd="0" presId="urn:microsoft.com/office/officeart/2008/layout/VerticalCurvedList"/>
    <dgm:cxn modelId="{4D1C4970-FA58-4121-A1BC-365971D14B78}" type="presParOf" srcId="{5DCFEB39-DA85-4D38-BADA-27C9DBA4A8C8}" destId="{E4E9D4E8-2675-423E-AFBD-7A7DB53DEF96}" srcOrd="5" destOrd="0" presId="urn:microsoft.com/office/officeart/2008/layout/VerticalCurvedList"/>
    <dgm:cxn modelId="{F7D2FA2D-9F6D-4ED0-9237-C5082F911E2B}" type="presParOf" srcId="{5DCFEB39-DA85-4D38-BADA-27C9DBA4A8C8}" destId="{41F9B0D5-CD27-49AD-9BCA-A5787F7EFFC0}" srcOrd="6" destOrd="0" presId="urn:microsoft.com/office/officeart/2008/layout/VerticalCurvedList"/>
    <dgm:cxn modelId="{F41D9E23-3006-43B7-B6E2-BEDBD6DC5FF4}" type="presParOf" srcId="{41F9B0D5-CD27-49AD-9BCA-A5787F7EFFC0}" destId="{BE2778D1-EF9F-46B0-9954-5AA90CE61979}" srcOrd="0" destOrd="0" presId="urn:microsoft.com/office/officeart/2008/layout/VerticalCurvedList"/>
    <dgm:cxn modelId="{7B40FBB8-3145-4F5B-9C69-B114DF1C4046}" type="presParOf" srcId="{5DCFEB39-DA85-4D38-BADA-27C9DBA4A8C8}" destId="{1F8E963C-D8EA-40E2-9123-38FC9D0B883B}" srcOrd="7" destOrd="0" presId="urn:microsoft.com/office/officeart/2008/layout/VerticalCurvedList"/>
    <dgm:cxn modelId="{FC6E8683-6CCC-49FC-B307-377044F13085}" type="presParOf" srcId="{5DCFEB39-DA85-4D38-BADA-27C9DBA4A8C8}" destId="{D73182B2-C2A9-4A04-8CDD-0EA617B876CD}" srcOrd="8" destOrd="0" presId="urn:microsoft.com/office/officeart/2008/layout/VerticalCurvedList"/>
    <dgm:cxn modelId="{BB2A8B06-D1C3-49A9-B097-CC3D69B89027}" type="presParOf" srcId="{D73182B2-C2A9-4A04-8CDD-0EA617B876CD}" destId="{D5F03915-3970-43E9-A337-6664B2E8507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DAA1FFD4-4A63-4F17-BA71-25AD12A3AA29}" type="doc">
      <dgm:prSet loTypeId="urn:microsoft.com/office/officeart/2005/8/layout/hierarchy2" loCatId="hierarchy" qsTypeId="urn:microsoft.com/office/officeart/2005/8/quickstyle/simple1" qsCatId="simple" csTypeId="urn:microsoft.com/office/officeart/2005/8/colors/accent2_2" csCatId="accent2" phldr="1"/>
      <dgm:spPr/>
      <dgm:t>
        <a:bodyPr/>
        <a:lstStyle/>
        <a:p>
          <a:endParaRPr lang="en-US"/>
        </a:p>
      </dgm:t>
    </dgm:pt>
    <dgm:pt modelId="{95425368-A963-4473-8214-E1007205654B}">
      <dgm:prSet custT="1"/>
      <dgm:spPr>
        <a:solidFill>
          <a:schemeClr val="accent2">
            <a:lumMod val="75000"/>
          </a:schemeClr>
        </a:solidFill>
      </dgm:spPr>
      <dgm:t>
        <a:bodyPr/>
        <a:lstStyle/>
        <a:p>
          <a:pPr rtl="0"/>
          <a:r>
            <a:rPr lang="en-US" sz="3200" dirty="0" smtClean="0"/>
            <a:t>Wellness programs and initiatives</a:t>
          </a:r>
          <a:endParaRPr lang="en-US" sz="3200" dirty="0"/>
        </a:p>
      </dgm:t>
      <dgm:extLst>
        <a:ext uri="{E40237B7-FDA0-4F09-8148-C483321AD2D9}">
          <dgm14:cNvPr xmlns:dgm14="http://schemas.microsoft.com/office/drawing/2010/diagram" id="0" name="" descr="Wellness programs and initiatives&#10;Guide firefighters toward a healthy lifestyle and to maintain fitness for duty&#10;Reduce illnesses, injuries, and fatalities&#10;"/>
        </a:ext>
      </dgm:extLst>
    </dgm:pt>
    <dgm:pt modelId="{0ED1A60B-40B5-47C2-89F5-3FDE07A909C4}" type="parTrans" cxnId="{05931207-FBEC-45AC-9BE4-F0FAC7FF3B59}">
      <dgm:prSet/>
      <dgm:spPr/>
      <dgm:t>
        <a:bodyPr/>
        <a:lstStyle/>
        <a:p>
          <a:endParaRPr lang="en-US"/>
        </a:p>
      </dgm:t>
    </dgm:pt>
    <dgm:pt modelId="{0EB27C70-C30D-4A26-97B8-90688675F0BC}" type="sibTrans" cxnId="{05931207-FBEC-45AC-9BE4-F0FAC7FF3B59}">
      <dgm:prSet/>
      <dgm:spPr/>
      <dgm:t>
        <a:bodyPr/>
        <a:lstStyle/>
        <a:p>
          <a:endParaRPr lang="en-US"/>
        </a:p>
      </dgm:t>
    </dgm:pt>
    <dgm:pt modelId="{9B219093-654D-4820-9961-24C924F01329}">
      <dgm:prSet/>
      <dgm:spPr/>
      <dgm:t>
        <a:bodyPr/>
        <a:lstStyle/>
        <a:p>
          <a:pPr rtl="0"/>
          <a:r>
            <a:rPr lang="en-US" dirty="0" smtClean="0"/>
            <a:t>Guide firefighters toward a healthy lifestyle and to maintain fitness for duty</a:t>
          </a:r>
          <a:endParaRPr lang="en-US" dirty="0"/>
        </a:p>
      </dgm:t>
      <dgm:extLst>
        <a:ext uri="{E40237B7-FDA0-4F09-8148-C483321AD2D9}">
          <dgm14:cNvPr xmlns:dgm14="http://schemas.microsoft.com/office/drawing/2010/diagram" id="0" name="" descr="Wellness programs and initiatives&#10;Guide firefighters toward a healthy lifestyle and to maintain fitness for duty&#10;Reduce illnesses, injuries, and fatalities&#10;"/>
        </a:ext>
      </dgm:extLst>
    </dgm:pt>
    <dgm:pt modelId="{3ABD969D-EA05-4A2F-ADD7-BE16140229DE}" type="parTrans" cxnId="{F2755CD2-5BDA-4DDB-9281-FA5BB1F3DA4F}">
      <dgm:prSet/>
      <dgm:spPr/>
      <dgm:t>
        <a:bodyPr/>
        <a:lstStyle/>
        <a:p>
          <a:endParaRPr lang="en-US"/>
        </a:p>
      </dgm:t>
    </dgm:pt>
    <dgm:pt modelId="{61AD9AC4-ED2B-4D55-A111-A743B5CEEBE5}" type="sibTrans" cxnId="{F2755CD2-5BDA-4DDB-9281-FA5BB1F3DA4F}">
      <dgm:prSet/>
      <dgm:spPr/>
      <dgm:t>
        <a:bodyPr/>
        <a:lstStyle/>
        <a:p>
          <a:endParaRPr lang="en-US"/>
        </a:p>
      </dgm:t>
    </dgm:pt>
    <dgm:pt modelId="{03175DB3-DB15-4D20-8944-859D4B989C75}">
      <dgm:prSet/>
      <dgm:spPr/>
      <dgm:t>
        <a:bodyPr/>
        <a:lstStyle/>
        <a:p>
          <a:pPr rtl="0"/>
          <a:r>
            <a:rPr lang="en-US" dirty="0" smtClean="0"/>
            <a:t>Reduce illnesses, injuries, and fatalities</a:t>
          </a:r>
          <a:endParaRPr lang="en-US" dirty="0"/>
        </a:p>
      </dgm:t>
      <dgm:extLst>
        <a:ext uri="{E40237B7-FDA0-4F09-8148-C483321AD2D9}">
          <dgm14:cNvPr xmlns:dgm14="http://schemas.microsoft.com/office/drawing/2010/diagram" id="0" name="" descr="Wellness programs and initiatives&#10;Guide firefighters toward a healthy lifestyle and to maintain fitness for duty&#10;Reduce illnesses, injuries, and fatalities&#10;"/>
        </a:ext>
      </dgm:extLst>
    </dgm:pt>
    <dgm:pt modelId="{1DE3DE86-755B-4A9A-A3C2-AF77CBAF05F8}" type="parTrans" cxnId="{B71CB16B-1A33-41B1-BC8D-C789FECD6FA5}">
      <dgm:prSet/>
      <dgm:spPr/>
      <dgm:t>
        <a:bodyPr/>
        <a:lstStyle/>
        <a:p>
          <a:endParaRPr lang="en-US"/>
        </a:p>
      </dgm:t>
    </dgm:pt>
    <dgm:pt modelId="{37C39CCF-C5B3-4CE4-BB64-5D6DDABF8F61}" type="sibTrans" cxnId="{B71CB16B-1A33-41B1-BC8D-C789FECD6FA5}">
      <dgm:prSet/>
      <dgm:spPr/>
      <dgm:t>
        <a:bodyPr/>
        <a:lstStyle/>
        <a:p>
          <a:endParaRPr lang="en-US"/>
        </a:p>
      </dgm:t>
    </dgm:pt>
    <dgm:pt modelId="{10C0E7DF-0277-44DC-846F-D2B47D1080AC}" type="pres">
      <dgm:prSet presAssocID="{DAA1FFD4-4A63-4F17-BA71-25AD12A3AA29}" presName="diagram" presStyleCnt="0">
        <dgm:presLayoutVars>
          <dgm:chPref val="1"/>
          <dgm:dir/>
          <dgm:animOne val="branch"/>
          <dgm:animLvl val="lvl"/>
          <dgm:resizeHandles val="exact"/>
        </dgm:presLayoutVars>
      </dgm:prSet>
      <dgm:spPr/>
      <dgm:t>
        <a:bodyPr/>
        <a:lstStyle/>
        <a:p>
          <a:endParaRPr lang="en-US"/>
        </a:p>
      </dgm:t>
    </dgm:pt>
    <dgm:pt modelId="{B107DD02-F23B-4E5A-8C81-BE5C4D8A883E}" type="pres">
      <dgm:prSet presAssocID="{95425368-A963-4473-8214-E1007205654B}" presName="root1" presStyleCnt="0"/>
      <dgm:spPr/>
    </dgm:pt>
    <dgm:pt modelId="{B265B4A5-F53B-4B96-8360-1C4C62ECDF0E}" type="pres">
      <dgm:prSet presAssocID="{95425368-A963-4473-8214-E1007205654B}" presName="LevelOneTextNode" presStyleLbl="node0" presStyleIdx="0" presStyleCnt="1" custScaleY="188361">
        <dgm:presLayoutVars>
          <dgm:chPref val="3"/>
        </dgm:presLayoutVars>
      </dgm:prSet>
      <dgm:spPr/>
      <dgm:t>
        <a:bodyPr/>
        <a:lstStyle/>
        <a:p>
          <a:endParaRPr lang="en-US"/>
        </a:p>
      </dgm:t>
    </dgm:pt>
    <dgm:pt modelId="{35BAA976-DC19-40D7-BE3C-93E7FD66EE33}" type="pres">
      <dgm:prSet presAssocID="{95425368-A963-4473-8214-E1007205654B}" presName="level2hierChild" presStyleCnt="0"/>
      <dgm:spPr/>
    </dgm:pt>
    <dgm:pt modelId="{19D76605-7E71-40BF-BD76-0616685C9FCD}" type="pres">
      <dgm:prSet presAssocID="{3ABD969D-EA05-4A2F-ADD7-BE16140229DE}" presName="conn2-1" presStyleLbl="parChTrans1D2" presStyleIdx="0" presStyleCnt="2"/>
      <dgm:spPr/>
      <dgm:t>
        <a:bodyPr/>
        <a:lstStyle/>
        <a:p>
          <a:endParaRPr lang="en-US"/>
        </a:p>
      </dgm:t>
    </dgm:pt>
    <dgm:pt modelId="{B195462D-C808-4913-A9B6-8E33B08BCDB8}" type="pres">
      <dgm:prSet presAssocID="{3ABD969D-EA05-4A2F-ADD7-BE16140229DE}" presName="connTx" presStyleLbl="parChTrans1D2" presStyleIdx="0" presStyleCnt="2"/>
      <dgm:spPr/>
      <dgm:t>
        <a:bodyPr/>
        <a:lstStyle/>
        <a:p>
          <a:endParaRPr lang="en-US"/>
        </a:p>
      </dgm:t>
    </dgm:pt>
    <dgm:pt modelId="{C4A7E1CD-B8EF-4057-B336-9E88E8917562}" type="pres">
      <dgm:prSet presAssocID="{9B219093-654D-4820-9961-24C924F01329}" presName="root2" presStyleCnt="0"/>
      <dgm:spPr/>
    </dgm:pt>
    <dgm:pt modelId="{F5443008-144B-451E-B3FF-FD731E995A9C}" type="pres">
      <dgm:prSet presAssocID="{9B219093-654D-4820-9961-24C924F01329}" presName="LevelTwoTextNode" presStyleLbl="node2" presStyleIdx="0" presStyleCnt="2">
        <dgm:presLayoutVars>
          <dgm:chPref val="3"/>
        </dgm:presLayoutVars>
      </dgm:prSet>
      <dgm:spPr/>
      <dgm:t>
        <a:bodyPr/>
        <a:lstStyle/>
        <a:p>
          <a:endParaRPr lang="en-US"/>
        </a:p>
      </dgm:t>
    </dgm:pt>
    <dgm:pt modelId="{CBC29275-415A-4213-A8B7-3213DBCA2D99}" type="pres">
      <dgm:prSet presAssocID="{9B219093-654D-4820-9961-24C924F01329}" presName="level3hierChild" presStyleCnt="0"/>
      <dgm:spPr/>
    </dgm:pt>
    <dgm:pt modelId="{BF9F1C07-8A68-4469-A5F4-C15BDBD1B931}" type="pres">
      <dgm:prSet presAssocID="{1DE3DE86-755B-4A9A-A3C2-AF77CBAF05F8}" presName="conn2-1" presStyleLbl="parChTrans1D2" presStyleIdx="1" presStyleCnt="2"/>
      <dgm:spPr/>
      <dgm:t>
        <a:bodyPr/>
        <a:lstStyle/>
        <a:p>
          <a:endParaRPr lang="en-US"/>
        </a:p>
      </dgm:t>
    </dgm:pt>
    <dgm:pt modelId="{2A5FEA85-6B88-4F46-A52A-6C219DB257C6}" type="pres">
      <dgm:prSet presAssocID="{1DE3DE86-755B-4A9A-A3C2-AF77CBAF05F8}" presName="connTx" presStyleLbl="parChTrans1D2" presStyleIdx="1" presStyleCnt="2"/>
      <dgm:spPr/>
      <dgm:t>
        <a:bodyPr/>
        <a:lstStyle/>
        <a:p>
          <a:endParaRPr lang="en-US"/>
        </a:p>
      </dgm:t>
    </dgm:pt>
    <dgm:pt modelId="{4B266472-A280-4A5F-A16A-5273EFC49CB0}" type="pres">
      <dgm:prSet presAssocID="{03175DB3-DB15-4D20-8944-859D4B989C75}" presName="root2" presStyleCnt="0"/>
      <dgm:spPr/>
    </dgm:pt>
    <dgm:pt modelId="{01A94DE3-6519-474D-A9F0-9ABFD9FFF079}" type="pres">
      <dgm:prSet presAssocID="{03175DB3-DB15-4D20-8944-859D4B989C75}" presName="LevelTwoTextNode" presStyleLbl="node2" presStyleIdx="1" presStyleCnt="2">
        <dgm:presLayoutVars>
          <dgm:chPref val="3"/>
        </dgm:presLayoutVars>
      </dgm:prSet>
      <dgm:spPr/>
      <dgm:t>
        <a:bodyPr/>
        <a:lstStyle/>
        <a:p>
          <a:endParaRPr lang="en-US"/>
        </a:p>
      </dgm:t>
    </dgm:pt>
    <dgm:pt modelId="{116389AB-A0F5-4D86-A437-967ECC489E45}" type="pres">
      <dgm:prSet presAssocID="{03175DB3-DB15-4D20-8944-859D4B989C75}" presName="level3hierChild" presStyleCnt="0"/>
      <dgm:spPr/>
    </dgm:pt>
  </dgm:ptLst>
  <dgm:cxnLst>
    <dgm:cxn modelId="{05931207-FBEC-45AC-9BE4-F0FAC7FF3B59}" srcId="{DAA1FFD4-4A63-4F17-BA71-25AD12A3AA29}" destId="{95425368-A963-4473-8214-E1007205654B}" srcOrd="0" destOrd="0" parTransId="{0ED1A60B-40B5-47C2-89F5-3FDE07A909C4}" sibTransId="{0EB27C70-C30D-4A26-97B8-90688675F0BC}"/>
    <dgm:cxn modelId="{55590B60-5A53-47CD-82B1-7DED39313553}" type="presOf" srcId="{1DE3DE86-755B-4A9A-A3C2-AF77CBAF05F8}" destId="{BF9F1C07-8A68-4469-A5F4-C15BDBD1B931}" srcOrd="0" destOrd="0" presId="urn:microsoft.com/office/officeart/2005/8/layout/hierarchy2"/>
    <dgm:cxn modelId="{763F3F36-CEB2-4271-94BF-399F03469F0F}" type="presOf" srcId="{3ABD969D-EA05-4A2F-ADD7-BE16140229DE}" destId="{B195462D-C808-4913-A9B6-8E33B08BCDB8}" srcOrd="1" destOrd="0" presId="urn:microsoft.com/office/officeart/2005/8/layout/hierarchy2"/>
    <dgm:cxn modelId="{292355CB-9F6D-424F-B1AE-29090A01DDFB}" type="presOf" srcId="{9B219093-654D-4820-9961-24C924F01329}" destId="{F5443008-144B-451E-B3FF-FD731E995A9C}" srcOrd="0" destOrd="0" presId="urn:microsoft.com/office/officeart/2005/8/layout/hierarchy2"/>
    <dgm:cxn modelId="{F4E46995-3AFE-4C54-BB2E-5FA278C7E8B5}" type="presOf" srcId="{DAA1FFD4-4A63-4F17-BA71-25AD12A3AA29}" destId="{10C0E7DF-0277-44DC-846F-D2B47D1080AC}" srcOrd="0" destOrd="0" presId="urn:microsoft.com/office/officeart/2005/8/layout/hierarchy2"/>
    <dgm:cxn modelId="{F2755CD2-5BDA-4DDB-9281-FA5BB1F3DA4F}" srcId="{95425368-A963-4473-8214-E1007205654B}" destId="{9B219093-654D-4820-9961-24C924F01329}" srcOrd="0" destOrd="0" parTransId="{3ABD969D-EA05-4A2F-ADD7-BE16140229DE}" sibTransId="{61AD9AC4-ED2B-4D55-A111-A743B5CEEBE5}"/>
    <dgm:cxn modelId="{2EB02772-D40F-4256-8284-16AC4A034C27}" type="presOf" srcId="{03175DB3-DB15-4D20-8944-859D4B989C75}" destId="{01A94DE3-6519-474D-A9F0-9ABFD9FFF079}" srcOrd="0" destOrd="0" presId="urn:microsoft.com/office/officeart/2005/8/layout/hierarchy2"/>
    <dgm:cxn modelId="{B71CB16B-1A33-41B1-BC8D-C789FECD6FA5}" srcId="{95425368-A963-4473-8214-E1007205654B}" destId="{03175DB3-DB15-4D20-8944-859D4B989C75}" srcOrd="1" destOrd="0" parTransId="{1DE3DE86-755B-4A9A-A3C2-AF77CBAF05F8}" sibTransId="{37C39CCF-C5B3-4CE4-BB64-5D6DDABF8F61}"/>
    <dgm:cxn modelId="{6BD06028-DBED-424D-90C8-86733BE6CE31}" type="presOf" srcId="{95425368-A963-4473-8214-E1007205654B}" destId="{B265B4A5-F53B-4B96-8360-1C4C62ECDF0E}" srcOrd="0" destOrd="0" presId="urn:microsoft.com/office/officeart/2005/8/layout/hierarchy2"/>
    <dgm:cxn modelId="{C1ADB0FF-9FD5-4A4F-85A8-34EF1F1D73B8}" type="presOf" srcId="{3ABD969D-EA05-4A2F-ADD7-BE16140229DE}" destId="{19D76605-7E71-40BF-BD76-0616685C9FCD}" srcOrd="0" destOrd="0" presId="urn:microsoft.com/office/officeart/2005/8/layout/hierarchy2"/>
    <dgm:cxn modelId="{9BE8204A-C9EC-4815-AFD4-B3C63456C7B4}" type="presOf" srcId="{1DE3DE86-755B-4A9A-A3C2-AF77CBAF05F8}" destId="{2A5FEA85-6B88-4F46-A52A-6C219DB257C6}" srcOrd="1" destOrd="0" presId="urn:microsoft.com/office/officeart/2005/8/layout/hierarchy2"/>
    <dgm:cxn modelId="{104B9A89-F1A5-4CC0-A553-DB925BFAC58A}" type="presParOf" srcId="{10C0E7DF-0277-44DC-846F-D2B47D1080AC}" destId="{B107DD02-F23B-4E5A-8C81-BE5C4D8A883E}" srcOrd="0" destOrd="0" presId="urn:microsoft.com/office/officeart/2005/8/layout/hierarchy2"/>
    <dgm:cxn modelId="{42CDDECF-8D33-43E5-B029-C032D8A40AED}" type="presParOf" srcId="{B107DD02-F23B-4E5A-8C81-BE5C4D8A883E}" destId="{B265B4A5-F53B-4B96-8360-1C4C62ECDF0E}" srcOrd="0" destOrd="0" presId="urn:microsoft.com/office/officeart/2005/8/layout/hierarchy2"/>
    <dgm:cxn modelId="{B997F3E7-E6A5-4CB7-A699-F2087CF403F9}" type="presParOf" srcId="{B107DD02-F23B-4E5A-8C81-BE5C4D8A883E}" destId="{35BAA976-DC19-40D7-BE3C-93E7FD66EE33}" srcOrd="1" destOrd="0" presId="urn:microsoft.com/office/officeart/2005/8/layout/hierarchy2"/>
    <dgm:cxn modelId="{C89C6911-E6FC-4500-97DB-4231E36E5E4E}" type="presParOf" srcId="{35BAA976-DC19-40D7-BE3C-93E7FD66EE33}" destId="{19D76605-7E71-40BF-BD76-0616685C9FCD}" srcOrd="0" destOrd="0" presId="urn:microsoft.com/office/officeart/2005/8/layout/hierarchy2"/>
    <dgm:cxn modelId="{210DFD27-D223-4025-B595-569982E52570}" type="presParOf" srcId="{19D76605-7E71-40BF-BD76-0616685C9FCD}" destId="{B195462D-C808-4913-A9B6-8E33B08BCDB8}" srcOrd="0" destOrd="0" presId="urn:microsoft.com/office/officeart/2005/8/layout/hierarchy2"/>
    <dgm:cxn modelId="{21140908-437F-4FB8-980C-B5F3517B90BE}" type="presParOf" srcId="{35BAA976-DC19-40D7-BE3C-93E7FD66EE33}" destId="{C4A7E1CD-B8EF-4057-B336-9E88E8917562}" srcOrd="1" destOrd="0" presId="urn:microsoft.com/office/officeart/2005/8/layout/hierarchy2"/>
    <dgm:cxn modelId="{13D36D51-475A-47F3-BE28-713A349E3E47}" type="presParOf" srcId="{C4A7E1CD-B8EF-4057-B336-9E88E8917562}" destId="{F5443008-144B-451E-B3FF-FD731E995A9C}" srcOrd="0" destOrd="0" presId="urn:microsoft.com/office/officeart/2005/8/layout/hierarchy2"/>
    <dgm:cxn modelId="{56CEE077-6F13-4685-BEC0-22E80C1E3126}" type="presParOf" srcId="{C4A7E1CD-B8EF-4057-B336-9E88E8917562}" destId="{CBC29275-415A-4213-A8B7-3213DBCA2D99}" srcOrd="1" destOrd="0" presId="urn:microsoft.com/office/officeart/2005/8/layout/hierarchy2"/>
    <dgm:cxn modelId="{4546D15B-4B13-43FC-ABEC-1A95CBAAA1B2}" type="presParOf" srcId="{35BAA976-DC19-40D7-BE3C-93E7FD66EE33}" destId="{BF9F1C07-8A68-4469-A5F4-C15BDBD1B931}" srcOrd="2" destOrd="0" presId="urn:microsoft.com/office/officeart/2005/8/layout/hierarchy2"/>
    <dgm:cxn modelId="{6D4230F2-CF39-45B3-A4D3-F9367A48AB1E}" type="presParOf" srcId="{BF9F1C07-8A68-4469-A5F4-C15BDBD1B931}" destId="{2A5FEA85-6B88-4F46-A52A-6C219DB257C6}" srcOrd="0" destOrd="0" presId="urn:microsoft.com/office/officeart/2005/8/layout/hierarchy2"/>
    <dgm:cxn modelId="{E7E885E1-3DAF-41F1-AD68-96879F48BA6E}" type="presParOf" srcId="{35BAA976-DC19-40D7-BE3C-93E7FD66EE33}" destId="{4B266472-A280-4A5F-A16A-5273EFC49CB0}" srcOrd="3" destOrd="0" presId="urn:microsoft.com/office/officeart/2005/8/layout/hierarchy2"/>
    <dgm:cxn modelId="{0C0CA45A-C119-41FB-BE6E-1E59BED522CB}" type="presParOf" srcId="{4B266472-A280-4A5F-A16A-5273EFC49CB0}" destId="{01A94DE3-6519-474D-A9F0-9ABFD9FFF079}" srcOrd="0" destOrd="0" presId="urn:microsoft.com/office/officeart/2005/8/layout/hierarchy2"/>
    <dgm:cxn modelId="{F869BD9C-555A-4688-A112-27BF21F58BCA}" type="presParOf" srcId="{4B266472-A280-4A5F-A16A-5273EFC49CB0}" destId="{116389AB-A0F5-4D86-A437-967ECC489E45}"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4ACC6429-F450-4AAC-8CF5-B28A52712F7B}"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87D2F5CF-B74B-401D-BE74-5FC176D06787}">
      <dgm:prSet custT="1"/>
      <dgm:spPr/>
      <dgm:t>
        <a:bodyPr/>
        <a:lstStyle/>
        <a:p>
          <a:pPr rtl="0"/>
          <a:r>
            <a:rPr lang="en-US" sz="2000" dirty="0" smtClean="0"/>
            <a:t>Stay informed about job-related health issues</a:t>
          </a:r>
          <a:endParaRPr lang="en-US" sz="2000" dirty="0"/>
        </a:p>
      </dgm:t>
      <dgm:extLst>
        <a:ext uri="{E40237B7-FDA0-4F09-8148-C483321AD2D9}">
          <dgm14:cNvPr xmlns:dgm14="http://schemas.microsoft.com/office/drawing/2010/diagram" id="0" name="" descr="Adopt safe behaviors and healthy lifestyle&#10;Maintain good nutrition&#10;Stay informed about job-related health issues&#10;Wear appropriate PPE&#10;Clean PPE at least twice annually and after every exposure to smoke&#10;Follow recommendations for vaccinations&#10;"/>
        </a:ext>
      </dgm:extLst>
    </dgm:pt>
    <dgm:pt modelId="{C074DF4D-2779-401C-ADDB-3FFFC7715772}" type="parTrans" cxnId="{CBD4F96B-396C-423E-90A1-E662BEE00160}">
      <dgm:prSet/>
      <dgm:spPr/>
      <dgm:t>
        <a:bodyPr/>
        <a:lstStyle/>
        <a:p>
          <a:endParaRPr lang="en-US" sz="2400"/>
        </a:p>
      </dgm:t>
    </dgm:pt>
    <dgm:pt modelId="{BB8A648E-B2EC-4231-9425-498DA83A6D42}" type="sibTrans" cxnId="{CBD4F96B-396C-423E-90A1-E662BEE00160}">
      <dgm:prSet/>
      <dgm:spPr/>
      <dgm:t>
        <a:bodyPr/>
        <a:lstStyle/>
        <a:p>
          <a:endParaRPr lang="en-US" sz="2400"/>
        </a:p>
      </dgm:t>
    </dgm:pt>
    <dgm:pt modelId="{367DCADD-9D73-465F-90E9-207CD560ACCC}">
      <dgm:prSet custT="1"/>
      <dgm:spPr/>
      <dgm:t>
        <a:bodyPr/>
        <a:lstStyle/>
        <a:p>
          <a:pPr rtl="0"/>
          <a:r>
            <a:rPr lang="en-US" sz="2000" dirty="0" smtClean="0"/>
            <a:t>Wear appropriate PPE</a:t>
          </a:r>
          <a:endParaRPr lang="en-US" sz="2000" dirty="0"/>
        </a:p>
      </dgm:t>
      <dgm:extLst>
        <a:ext uri="{E40237B7-FDA0-4F09-8148-C483321AD2D9}">
          <dgm14:cNvPr xmlns:dgm14="http://schemas.microsoft.com/office/drawing/2010/diagram" id="0" name="" descr="Adopt safe behaviors and healthy lifestyle&#10;Maintain good nutrition&#10;Stay informed about job-related health issues&#10;Wear appropriate PPE&#10;Clean PPE at least twice annually and after every exposure to smoke&#10;Follow recommendations for vaccinations&#10;"/>
        </a:ext>
      </dgm:extLst>
    </dgm:pt>
    <dgm:pt modelId="{E72BE4C7-8273-4472-BDF3-75741D222CDC}" type="parTrans" cxnId="{4D777414-059A-468D-9EB8-4F1680F089FD}">
      <dgm:prSet/>
      <dgm:spPr/>
      <dgm:t>
        <a:bodyPr/>
        <a:lstStyle/>
        <a:p>
          <a:endParaRPr lang="en-US" sz="2400"/>
        </a:p>
      </dgm:t>
    </dgm:pt>
    <dgm:pt modelId="{6DBA1B82-02AF-4977-90DF-03D2F0BC297A}" type="sibTrans" cxnId="{4D777414-059A-468D-9EB8-4F1680F089FD}">
      <dgm:prSet/>
      <dgm:spPr/>
      <dgm:t>
        <a:bodyPr/>
        <a:lstStyle/>
        <a:p>
          <a:endParaRPr lang="en-US" sz="2400"/>
        </a:p>
      </dgm:t>
    </dgm:pt>
    <dgm:pt modelId="{6A01D6AC-8758-4D2A-95A2-E09A469767C3}">
      <dgm:prSet custT="1"/>
      <dgm:spPr/>
      <dgm:t>
        <a:bodyPr/>
        <a:lstStyle/>
        <a:p>
          <a:pPr rtl="0"/>
          <a:r>
            <a:rPr lang="en-US" sz="2000" dirty="0" smtClean="0"/>
            <a:t>Clean PPE at least twice annually and after every exposure to smoke</a:t>
          </a:r>
          <a:endParaRPr lang="en-US" sz="2000" dirty="0"/>
        </a:p>
      </dgm:t>
      <dgm:extLst>
        <a:ext uri="{E40237B7-FDA0-4F09-8148-C483321AD2D9}">
          <dgm14:cNvPr xmlns:dgm14="http://schemas.microsoft.com/office/drawing/2010/diagram" id="0" name="" descr="Adopt safe behaviors and healthy lifestyle&#10;Maintain good nutrition&#10;Stay informed about job-related health issues&#10;Wear appropriate PPE&#10;Clean PPE at least twice annually and after every exposure to smoke&#10;Follow recommendations for vaccinations&#10;"/>
        </a:ext>
      </dgm:extLst>
    </dgm:pt>
    <dgm:pt modelId="{712F46B8-A519-4F14-86B2-C0BA16A2F54E}" type="parTrans" cxnId="{EC0A42C6-85DC-415D-B2FA-4B81A1C372CF}">
      <dgm:prSet/>
      <dgm:spPr/>
      <dgm:t>
        <a:bodyPr/>
        <a:lstStyle/>
        <a:p>
          <a:endParaRPr lang="en-US" sz="2400"/>
        </a:p>
      </dgm:t>
    </dgm:pt>
    <dgm:pt modelId="{30B5476A-BDA4-43F8-A26B-1408F6E19C40}" type="sibTrans" cxnId="{EC0A42C6-85DC-415D-B2FA-4B81A1C372CF}">
      <dgm:prSet/>
      <dgm:spPr/>
      <dgm:t>
        <a:bodyPr/>
        <a:lstStyle/>
        <a:p>
          <a:endParaRPr lang="en-US" sz="2400"/>
        </a:p>
      </dgm:t>
    </dgm:pt>
    <dgm:pt modelId="{172EA5F2-49A8-4F04-BD85-58166BFDDE64}">
      <dgm:prSet custT="1"/>
      <dgm:spPr/>
      <dgm:t>
        <a:bodyPr/>
        <a:lstStyle/>
        <a:p>
          <a:pPr rtl="0"/>
          <a:r>
            <a:rPr lang="en-US" sz="2000" dirty="0" smtClean="0"/>
            <a:t>Follow recommendations for vaccinations</a:t>
          </a:r>
          <a:endParaRPr lang="en-US" sz="2000" dirty="0"/>
        </a:p>
      </dgm:t>
      <dgm:extLst>
        <a:ext uri="{E40237B7-FDA0-4F09-8148-C483321AD2D9}">
          <dgm14:cNvPr xmlns:dgm14="http://schemas.microsoft.com/office/drawing/2010/diagram" id="0" name="" descr="Adopt safe behaviors and healthy lifestyle&#10;Maintain good nutrition&#10;Stay informed about job-related health issues&#10;Wear appropriate PPE&#10;Clean PPE at least twice annually and after every exposure to smoke&#10;Follow recommendations for vaccinations&#10;"/>
        </a:ext>
      </dgm:extLst>
    </dgm:pt>
    <dgm:pt modelId="{43B4BABD-9414-4ADE-9C82-B7E948237129}" type="parTrans" cxnId="{A65A1B98-9DA3-4DD3-BC41-2D6688E6FD75}">
      <dgm:prSet/>
      <dgm:spPr/>
      <dgm:t>
        <a:bodyPr/>
        <a:lstStyle/>
        <a:p>
          <a:endParaRPr lang="en-US" sz="2400"/>
        </a:p>
      </dgm:t>
    </dgm:pt>
    <dgm:pt modelId="{6845C7D4-EF33-421E-81DF-A36E6ED66ACA}" type="sibTrans" cxnId="{A65A1B98-9DA3-4DD3-BC41-2D6688E6FD75}">
      <dgm:prSet/>
      <dgm:spPr/>
      <dgm:t>
        <a:bodyPr/>
        <a:lstStyle/>
        <a:p>
          <a:endParaRPr lang="en-US" sz="2400"/>
        </a:p>
      </dgm:t>
    </dgm:pt>
    <dgm:pt modelId="{A6C7A63A-000A-4031-8796-3C3E100D360E}">
      <dgm:prSet custT="1"/>
      <dgm:spPr/>
      <dgm:t>
        <a:bodyPr/>
        <a:lstStyle/>
        <a:p>
          <a:pPr rtl="0"/>
          <a:r>
            <a:rPr lang="en-US" sz="2000" dirty="0" smtClean="0"/>
            <a:t>Maintain good nutrition</a:t>
          </a:r>
          <a:endParaRPr lang="en-US" sz="2000" dirty="0"/>
        </a:p>
      </dgm:t>
      <dgm:extLst>
        <a:ext uri="{E40237B7-FDA0-4F09-8148-C483321AD2D9}">
          <dgm14:cNvPr xmlns:dgm14="http://schemas.microsoft.com/office/drawing/2010/diagram" id="0" name="" descr="Adopt safe behaviors and healthy lifestyle&#10;Maintain good nutrition&#10;Stay informed about job-related health issues&#10;Wear appropriate PPE&#10;Clean PPE at least twice annually and after every exposure to smoke&#10;Follow recommendations for vaccinations&#10;"/>
        </a:ext>
      </dgm:extLst>
    </dgm:pt>
    <dgm:pt modelId="{751601C1-BE3D-4A84-A229-1E8A2FB005E3}" type="parTrans" cxnId="{D1E99733-0426-40E0-B5A0-393EB6D406CB}">
      <dgm:prSet/>
      <dgm:spPr/>
      <dgm:t>
        <a:bodyPr/>
        <a:lstStyle/>
        <a:p>
          <a:endParaRPr lang="en-US"/>
        </a:p>
      </dgm:t>
    </dgm:pt>
    <dgm:pt modelId="{F10C42E7-E88A-4106-A3D9-B9F9AB811B43}" type="sibTrans" cxnId="{D1E99733-0426-40E0-B5A0-393EB6D406CB}">
      <dgm:prSet/>
      <dgm:spPr/>
      <dgm:t>
        <a:bodyPr/>
        <a:lstStyle/>
        <a:p>
          <a:endParaRPr lang="en-US"/>
        </a:p>
      </dgm:t>
    </dgm:pt>
    <dgm:pt modelId="{77DEB1A1-7776-4679-86C3-37195ADC81F5}">
      <dgm:prSet custT="1"/>
      <dgm:spPr/>
      <dgm:t>
        <a:bodyPr/>
        <a:lstStyle/>
        <a:p>
          <a:pPr rtl="0"/>
          <a:r>
            <a:rPr lang="en-US" sz="2000" dirty="0" smtClean="0"/>
            <a:t>Adopt safe behaviors and healthy lifestyle</a:t>
          </a:r>
          <a:endParaRPr lang="en-US" sz="2000" dirty="0"/>
        </a:p>
      </dgm:t>
      <dgm:extLst>
        <a:ext uri="{E40237B7-FDA0-4F09-8148-C483321AD2D9}">
          <dgm14:cNvPr xmlns:dgm14="http://schemas.microsoft.com/office/drawing/2010/diagram" id="0" name="" descr="Adopt safe behaviors and healthy lifestyle&#10;Maintain good nutrition&#10;Stay informed about job-related health issues&#10;Wear appropriate PPE&#10;Clean PPE at least twice annually and after every exposure to smoke&#10;Follow recommendations for vaccinations&#10;"/>
        </a:ext>
      </dgm:extLst>
    </dgm:pt>
    <dgm:pt modelId="{CBF8A3E1-5E02-49D7-BA7B-E05E75A3D3C8}" type="parTrans" cxnId="{5FAFC00E-1B7B-4E9E-8480-AFA521298135}">
      <dgm:prSet/>
      <dgm:spPr/>
      <dgm:t>
        <a:bodyPr/>
        <a:lstStyle/>
        <a:p>
          <a:endParaRPr lang="en-US"/>
        </a:p>
      </dgm:t>
    </dgm:pt>
    <dgm:pt modelId="{5512007D-5EF1-4481-8D7D-D12C0134608A}" type="sibTrans" cxnId="{5FAFC00E-1B7B-4E9E-8480-AFA521298135}">
      <dgm:prSet/>
      <dgm:spPr/>
      <dgm:t>
        <a:bodyPr/>
        <a:lstStyle/>
        <a:p>
          <a:endParaRPr lang="en-US"/>
        </a:p>
      </dgm:t>
    </dgm:pt>
    <dgm:pt modelId="{BA7F84C6-BE1F-4EF3-97A7-2CAB486521DD}" type="pres">
      <dgm:prSet presAssocID="{4ACC6429-F450-4AAC-8CF5-B28A52712F7B}" presName="linear" presStyleCnt="0">
        <dgm:presLayoutVars>
          <dgm:animLvl val="lvl"/>
          <dgm:resizeHandles val="exact"/>
        </dgm:presLayoutVars>
      </dgm:prSet>
      <dgm:spPr/>
      <dgm:t>
        <a:bodyPr/>
        <a:lstStyle/>
        <a:p>
          <a:endParaRPr lang="en-US"/>
        </a:p>
      </dgm:t>
    </dgm:pt>
    <dgm:pt modelId="{8354196C-9EF1-4644-9B70-B4354567057C}" type="pres">
      <dgm:prSet presAssocID="{77DEB1A1-7776-4679-86C3-37195ADC81F5}" presName="parentText" presStyleLbl="node1" presStyleIdx="0" presStyleCnt="6">
        <dgm:presLayoutVars>
          <dgm:chMax val="0"/>
          <dgm:bulletEnabled val="1"/>
        </dgm:presLayoutVars>
      </dgm:prSet>
      <dgm:spPr/>
      <dgm:t>
        <a:bodyPr/>
        <a:lstStyle/>
        <a:p>
          <a:endParaRPr lang="en-US"/>
        </a:p>
      </dgm:t>
    </dgm:pt>
    <dgm:pt modelId="{50CB5CA7-CBA9-4A1A-92AD-A242EEEDF5DB}" type="pres">
      <dgm:prSet presAssocID="{5512007D-5EF1-4481-8D7D-D12C0134608A}" presName="spacer" presStyleCnt="0"/>
      <dgm:spPr/>
      <dgm:t>
        <a:bodyPr/>
        <a:lstStyle/>
        <a:p>
          <a:endParaRPr lang="en-US"/>
        </a:p>
      </dgm:t>
    </dgm:pt>
    <dgm:pt modelId="{4A07678D-1FBF-4BBD-AA83-8B49751A6BF8}" type="pres">
      <dgm:prSet presAssocID="{A6C7A63A-000A-4031-8796-3C3E100D360E}" presName="parentText" presStyleLbl="node1" presStyleIdx="1" presStyleCnt="6">
        <dgm:presLayoutVars>
          <dgm:chMax val="0"/>
          <dgm:bulletEnabled val="1"/>
        </dgm:presLayoutVars>
      </dgm:prSet>
      <dgm:spPr/>
      <dgm:t>
        <a:bodyPr/>
        <a:lstStyle/>
        <a:p>
          <a:endParaRPr lang="en-US"/>
        </a:p>
      </dgm:t>
    </dgm:pt>
    <dgm:pt modelId="{DB9CBD39-272A-4E56-8D09-4BDE8ECF8FE1}" type="pres">
      <dgm:prSet presAssocID="{F10C42E7-E88A-4106-A3D9-B9F9AB811B43}" presName="spacer" presStyleCnt="0"/>
      <dgm:spPr/>
      <dgm:t>
        <a:bodyPr/>
        <a:lstStyle/>
        <a:p>
          <a:endParaRPr lang="en-US"/>
        </a:p>
      </dgm:t>
    </dgm:pt>
    <dgm:pt modelId="{5D4AE13A-5509-4D2D-A88F-C1715C369618}" type="pres">
      <dgm:prSet presAssocID="{87D2F5CF-B74B-401D-BE74-5FC176D06787}" presName="parentText" presStyleLbl="node1" presStyleIdx="2" presStyleCnt="6">
        <dgm:presLayoutVars>
          <dgm:chMax val="0"/>
          <dgm:bulletEnabled val="1"/>
        </dgm:presLayoutVars>
      </dgm:prSet>
      <dgm:spPr/>
      <dgm:t>
        <a:bodyPr/>
        <a:lstStyle/>
        <a:p>
          <a:endParaRPr lang="en-US"/>
        </a:p>
      </dgm:t>
    </dgm:pt>
    <dgm:pt modelId="{CB91F465-3977-40E3-BC27-5B689145156C}" type="pres">
      <dgm:prSet presAssocID="{BB8A648E-B2EC-4231-9425-498DA83A6D42}" presName="spacer" presStyleCnt="0"/>
      <dgm:spPr/>
      <dgm:t>
        <a:bodyPr/>
        <a:lstStyle/>
        <a:p>
          <a:endParaRPr lang="en-US"/>
        </a:p>
      </dgm:t>
    </dgm:pt>
    <dgm:pt modelId="{DEB1FA69-38D4-4DFB-8E8D-AA141CAC8580}" type="pres">
      <dgm:prSet presAssocID="{367DCADD-9D73-465F-90E9-207CD560ACCC}" presName="parentText" presStyleLbl="node1" presStyleIdx="3" presStyleCnt="6">
        <dgm:presLayoutVars>
          <dgm:chMax val="0"/>
          <dgm:bulletEnabled val="1"/>
        </dgm:presLayoutVars>
      </dgm:prSet>
      <dgm:spPr/>
      <dgm:t>
        <a:bodyPr/>
        <a:lstStyle/>
        <a:p>
          <a:endParaRPr lang="en-US"/>
        </a:p>
      </dgm:t>
    </dgm:pt>
    <dgm:pt modelId="{56776FFA-F36B-4280-8F03-43DF6B49D8E1}" type="pres">
      <dgm:prSet presAssocID="{6DBA1B82-02AF-4977-90DF-03D2F0BC297A}" presName="spacer" presStyleCnt="0"/>
      <dgm:spPr/>
      <dgm:t>
        <a:bodyPr/>
        <a:lstStyle/>
        <a:p>
          <a:endParaRPr lang="en-US"/>
        </a:p>
      </dgm:t>
    </dgm:pt>
    <dgm:pt modelId="{721C45BC-BFD7-4602-8604-D3512FC7A966}" type="pres">
      <dgm:prSet presAssocID="{6A01D6AC-8758-4D2A-95A2-E09A469767C3}" presName="parentText" presStyleLbl="node1" presStyleIdx="4" presStyleCnt="6">
        <dgm:presLayoutVars>
          <dgm:chMax val="0"/>
          <dgm:bulletEnabled val="1"/>
        </dgm:presLayoutVars>
      </dgm:prSet>
      <dgm:spPr/>
      <dgm:t>
        <a:bodyPr/>
        <a:lstStyle/>
        <a:p>
          <a:endParaRPr lang="en-US"/>
        </a:p>
      </dgm:t>
    </dgm:pt>
    <dgm:pt modelId="{4FAE4201-A240-4EC9-8667-8205F589F9CC}" type="pres">
      <dgm:prSet presAssocID="{30B5476A-BDA4-43F8-A26B-1408F6E19C40}" presName="spacer" presStyleCnt="0"/>
      <dgm:spPr/>
      <dgm:t>
        <a:bodyPr/>
        <a:lstStyle/>
        <a:p>
          <a:endParaRPr lang="en-US"/>
        </a:p>
      </dgm:t>
    </dgm:pt>
    <dgm:pt modelId="{C061C451-B567-4ED2-8E5F-F753B1199DB2}" type="pres">
      <dgm:prSet presAssocID="{172EA5F2-49A8-4F04-BD85-58166BFDDE64}" presName="parentText" presStyleLbl="node1" presStyleIdx="5" presStyleCnt="6">
        <dgm:presLayoutVars>
          <dgm:chMax val="0"/>
          <dgm:bulletEnabled val="1"/>
        </dgm:presLayoutVars>
      </dgm:prSet>
      <dgm:spPr/>
      <dgm:t>
        <a:bodyPr/>
        <a:lstStyle/>
        <a:p>
          <a:endParaRPr lang="en-US"/>
        </a:p>
      </dgm:t>
    </dgm:pt>
  </dgm:ptLst>
  <dgm:cxnLst>
    <dgm:cxn modelId="{E9BD4F3E-B361-4D01-BEBA-A357DCA9FFF0}" type="presOf" srcId="{4ACC6429-F450-4AAC-8CF5-B28A52712F7B}" destId="{BA7F84C6-BE1F-4EF3-97A7-2CAB486521DD}" srcOrd="0" destOrd="0" presId="urn:microsoft.com/office/officeart/2005/8/layout/vList2"/>
    <dgm:cxn modelId="{5FAFC00E-1B7B-4E9E-8480-AFA521298135}" srcId="{4ACC6429-F450-4AAC-8CF5-B28A52712F7B}" destId="{77DEB1A1-7776-4679-86C3-37195ADC81F5}" srcOrd="0" destOrd="0" parTransId="{CBF8A3E1-5E02-49D7-BA7B-E05E75A3D3C8}" sibTransId="{5512007D-5EF1-4481-8D7D-D12C0134608A}"/>
    <dgm:cxn modelId="{D19E2C64-CA4E-4858-9B8D-74594EC44D9D}" type="presOf" srcId="{A6C7A63A-000A-4031-8796-3C3E100D360E}" destId="{4A07678D-1FBF-4BBD-AA83-8B49751A6BF8}" srcOrd="0" destOrd="0" presId="urn:microsoft.com/office/officeart/2005/8/layout/vList2"/>
    <dgm:cxn modelId="{A5199F03-58B5-4B6C-865F-E28D250537F6}" type="presOf" srcId="{367DCADD-9D73-465F-90E9-207CD560ACCC}" destId="{DEB1FA69-38D4-4DFB-8E8D-AA141CAC8580}" srcOrd="0" destOrd="0" presId="urn:microsoft.com/office/officeart/2005/8/layout/vList2"/>
    <dgm:cxn modelId="{A35B6222-468F-448A-8226-E6AB26D6D354}" type="presOf" srcId="{77DEB1A1-7776-4679-86C3-37195ADC81F5}" destId="{8354196C-9EF1-4644-9B70-B4354567057C}" srcOrd="0" destOrd="0" presId="urn:microsoft.com/office/officeart/2005/8/layout/vList2"/>
    <dgm:cxn modelId="{EC0A42C6-85DC-415D-B2FA-4B81A1C372CF}" srcId="{4ACC6429-F450-4AAC-8CF5-B28A52712F7B}" destId="{6A01D6AC-8758-4D2A-95A2-E09A469767C3}" srcOrd="4" destOrd="0" parTransId="{712F46B8-A519-4F14-86B2-C0BA16A2F54E}" sibTransId="{30B5476A-BDA4-43F8-A26B-1408F6E19C40}"/>
    <dgm:cxn modelId="{836D679D-049D-4ECE-A822-7C2653363A5C}" type="presOf" srcId="{172EA5F2-49A8-4F04-BD85-58166BFDDE64}" destId="{C061C451-B567-4ED2-8E5F-F753B1199DB2}" srcOrd="0" destOrd="0" presId="urn:microsoft.com/office/officeart/2005/8/layout/vList2"/>
    <dgm:cxn modelId="{DED69BE2-D637-4ECF-B776-91F3D2B435FC}" type="presOf" srcId="{6A01D6AC-8758-4D2A-95A2-E09A469767C3}" destId="{721C45BC-BFD7-4602-8604-D3512FC7A966}" srcOrd="0" destOrd="0" presId="urn:microsoft.com/office/officeart/2005/8/layout/vList2"/>
    <dgm:cxn modelId="{5CF52B81-E865-4996-B498-40059CB4FCBF}" type="presOf" srcId="{87D2F5CF-B74B-401D-BE74-5FC176D06787}" destId="{5D4AE13A-5509-4D2D-A88F-C1715C369618}" srcOrd="0" destOrd="0" presId="urn:microsoft.com/office/officeart/2005/8/layout/vList2"/>
    <dgm:cxn modelId="{A65A1B98-9DA3-4DD3-BC41-2D6688E6FD75}" srcId="{4ACC6429-F450-4AAC-8CF5-B28A52712F7B}" destId="{172EA5F2-49A8-4F04-BD85-58166BFDDE64}" srcOrd="5" destOrd="0" parTransId="{43B4BABD-9414-4ADE-9C82-B7E948237129}" sibTransId="{6845C7D4-EF33-421E-81DF-A36E6ED66ACA}"/>
    <dgm:cxn modelId="{4D777414-059A-468D-9EB8-4F1680F089FD}" srcId="{4ACC6429-F450-4AAC-8CF5-B28A52712F7B}" destId="{367DCADD-9D73-465F-90E9-207CD560ACCC}" srcOrd="3" destOrd="0" parTransId="{E72BE4C7-8273-4472-BDF3-75741D222CDC}" sibTransId="{6DBA1B82-02AF-4977-90DF-03D2F0BC297A}"/>
    <dgm:cxn modelId="{CBD4F96B-396C-423E-90A1-E662BEE00160}" srcId="{4ACC6429-F450-4AAC-8CF5-B28A52712F7B}" destId="{87D2F5CF-B74B-401D-BE74-5FC176D06787}" srcOrd="2" destOrd="0" parTransId="{C074DF4D-2779-401C-ADDB-3FFFC7715772}" sibTransId="{BB8A648E-B2EC-4231-9425-498DA83A6D42}"/>
    <dgm:cxn modelId="{D1E99733-0426-40E0-B5A0-393EB6D406CB}" srcId="{4ACC6429-F450-4AAC-8CF5-B28A52712F7B}" destId="{A6C7A63A-000A-4031-8796-3C3E100D360E}" srcOrd="1" destOrd="0" parTransId="{751601C1-BE3D-4A84-A229-1E8A2FB005E3}" sibTransId="{F10C42E7-E88A-4106-A3D9-B9F9AB811B43}"/>
    <dgm:cxn modelId="{C9EA531B-99C7-4E2B-8FAD-D089B691B6D3}" type="presParOf" srcId="{BA7F84C6-BE1F-4EF3-97A7-2CAB486521DD}" destId="{8354196C-9EF1-4644-9B70-B4354567057C}" srcOrd="0" destOrd="0" presId="urn:microsoft.com/office/officeart/2005/8/layout/vList2"/>
    <dgm:cxn modelId="{62CCFF78-20D2-4089-8468-3CBC9B577F0D}" type="presParOf" srcId="{BA7F84C6-BE1F-4EF3-97A7-2CAB486521DD}" destId="{50CB5CA7-CBA9-4A1A-92AD-A242EEEDF5DB}" srcOrd="1" destOrd="0" presId="urn:microsoft.com/office/officeart/2005/8/layout/vList2"/>
    <dgm:cxn modelId="{580B0DC3-A4D8-4BB7-80E1-B7143627DEE2}" type="presParOf" srcId="{BA7F84C6-BE1F-4EF3-97A7-2CAB486521DD}" destId="{4A07678D-1FBF-4BBD-AA83-8B49751A6BF8}" srcOrd="2" destOrd="0" presId="urn:microsoft.com/office/officeart/2005/8/layout/vList2"/>
    <dgm:cxn modelId="{47F4FFED-FD28-4CA3-896E-0C155A411475}" type="presParOf" srcId="{BA7F84C6-BE1F-4EF3-97A7-2CAB486521DD}" destId="{DB9CBD39-272A-4E56-8D09-4BDE8ECF8FE1}" srcOrd="3" destOrd="0" presId="urn:microsoft.com/office/officeart/2005/8/layout/vList2"/>
    <dgm:cxn modelId="{4AE355F9-3B6D-4230-A7D6-A383B8102AAA}" type="presParOf" srcId="{BA7F84C6-BE1F-4EF3-97A7-2CAB486521DD}" destId="{5D4AE13A-5509-4D2D-A88F-C1715C369618}" srcOrd="4" destOrd="0" presId="urn:microsoft.com/office/officeart/2005/8/layout/vList2"/>
    <dgm:cxn modelId="{BD711409-4711-491D-91EE-0C41033CFEE9}" type="presParOf" srcId="{BA7F84C6-BE1F-4EF3-97A7-2CAB486521DD}" destId="{CB91F465-3977-40E3-BC27-5B689145156C}" srcOrd="5" destOrd="0" presId="urn:microsoft.com/office/officeart/2005/8/layout/vList2"/>
    <dgm:cxn modelId="{17EDAA44-31B8-4F90-9D1D-C1B27BFDD58E}" type="presParOf" srcId="{BA7F84C6-BE1F-4EF3-97A7-2CAB486521DD}" destId="{DEB1FA69-38D4-4DFB-8E8D-AA141CAC8580}" srcOrd="6" destOrd="0" presId="urn:microsoft.com/office/officeart/2005/8/layout/vList2"/>
    <dgm:cxn modelId="{45D31585-03CE-4C33-A6AE-F659D5BB29FE}" type="presParOf" srcId="{BA7F84C6-BE1F-4EF3-97A7-2CAB486521DD}" destId="{56776FFA-F36B-4280-8F03-43DF6B49D8E1}" srcOrd="7" destOrd="0" presId="urn:microsoft.com/office/officeart/2005/8/layout/vList2"/>
    <dgm:cxn modelId="{3279E32F-A94F-4D2E-9407-37C9E40C6FEA}" type="presParOf" srcId="{BA7F84C6-BE1F-4EF3-97A7-2CAB486521DD}" destId="{721C45BC-BFD7-4602-8604-D3512FC7A966}" srcOrd="8" destOrd="0" presId="urn:microsoft.com/office/officeart/2005/8/layout/vList2"/>
    <dgm:cxn modelId="{00CB9389-D3A7-42A1-9AFF-75BCADA5912B}" type="presParOf" srcId="{BA7F84C6-BE1F-4EF3-97A7-2CAB486521DD}" destId="{4FAE4201-A240-4EC9-8667-8205F589F9CC}" srcOrd="9" destOrd="0" presId="urn:microsoft.com/office/officeart/2005/8/layout/vList2"/>
    <dgm:cxn modelId="{372A5328-5F7D-4E5D-85B1-134882E7498A}" type="presParOf" srcId="{BA7F84C6-BE1F-4EF3-97A7-2CAB486521DD}" destId="{C061C451-B567-4ED2-8E5F-F753B1199DB2}"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4ACC6429-F450-4AAC-8CF5-B28A52712F7B}"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US"/>
        </a:p>
      </dgm:t>
    </dgm:pt>
    <dgm:pt modelId="{88F9F7DB-BCEA-4B81-B7FA-0E49DDD21C94}">
      <dgm:prSet custT="1"/>
      <dgm:spPr>
        <a:solidFill>
          <a:schemeClr val="accent2">
            <a:lumMod val="75000"/>
          </a:schemeClr>
        </a:solidFill>
      </dgm:spPr>
      <dgm:t>
        <a:bodyPr/>
        <a:lstStyle/>
        <a:p>
          <a:pPr rtl="0"/>
          <a:r>
            <a:rPr lang="en-US" sz="2000" dirty="0" smtClean="0"/>
            <a:t>Use precautions to avoid airborne and bloodborne pathogens</a:t>
          </a:r>
          <a:endParaRPr lang="en-US" sz="2000" dirty="0"/>
        </a:p>
      </dgm:t>
      <dgm:extLst>
        <a:ext uri="{E40237B7-FDA0-4F09-8148-C483321AD2D9}">
          <dgm14:cNvPr xmlns:dgm14="http://schemas.microsoft.com/office/drawing/2010/diagram" id="0" name="" descr="Use precautions to avoid airborne and bloodborne pathogens&#10;Use proper lifting techniques&#10;Use lifting tools or get help lifting heavy objects&#10;"/>
        </a:ext>
      </dgm:extLst>
    </dgm:pt>
    <dgm:pt modelId="{FCDAA8E2-4F83-4B76-B0E3-C1492F368CDD}" type="parTrans" cxnId="{D998920E-651D-43C1-AE89-1D8F2BFA2BEB}">
      <dgm:prSet/>
      <dgm:spPr/>
      <dgm:t>
        <a:bodyPr/>
        <a:lstStyle/>
        <a:p>
          <a:endParaRPr lang="en-US" sz="2400"/>
        </a:p>
      </dgm:t>
    </dgm:pt>
    <dgm:pt modelId="{E8C85970-4749-43F7-9112-079368BF00AA}" type="sibTrans" cxnId="{D998920E-651D-43C1-AE89-1D8F2BFA2BEB}">
      <dgm:prSet/>
      <dgm:spPr/>
      <dgm:t>
        <a:bodyPr/>
        <a:lstStyle/>
        <a:p>
          <a:endParaRPr lang="en-US" sz="2400"/>
        </a:p>
      </dgm:t>
    </dgm:pt>
    <dgm:pt modelId="{444E0748-902D-4055-8161-11174E4D3237}">
      <dgm:prSet custT="1"/>
      <dgm:spPr>
        <a:solidFill>
          <a:schemeClr val="accent2">
            <a:lumMod val="75000"/>
          </a:schemeClr>
        </a:solidFill>
      </dgm:spPr>
      <dgm:t>
        <a:bodyPr/>
        <a:lstStyle/>
        <a:p>
          <a:pPr rtl="0"/>
          <a:r>
            <a:rPr lang="en-US" sz="2000" dirty="0" smtClean="0"/>
            <a:t>Use proper lifting techniques</a:t>
          </a:r>
          <a:endParaRPr lang="en-US" sz="2000" dirty="0"/>
        </a:p>
      </dgm:t>
      <dgm:extLst>
        <a:ext uri="{E40237B7-FDA0-4F09-8148-C483321AD2D9}">
          <dgm14:cNvPr xmlns:dgm14="http://schemas.microsoft.com/office/drawing/2010/diagram" id="0" name="" descr="Use precautions to avoid airborne and bloodborne pathogens&#10;Use proper lifting techniques&#10;Use lifting tools or get help lifting heavy objects&#10;"/>
        </a:ext>
      </dgm:extLst>
    </dgm:pt>
    <dgm:pt modelId="{A6595542-4A91-4584-8486-CB80EEDF64A5}" type="parTrans" cxnId="{8E25F87C-3377-493D-80F0-E49C3787D635}">
      <dgm:prSet/>
      <dgm:spPr/>
      <dgm:t>
        <a:bodyPr/>
        <a:lstStyle/>
        <a:p>
          <a:endParaRPr lang="en-US"/>
        </a:p>
      </dgm:t>
    </dgm:pt>
    <dgm:pt modelId="{D93530AF-2EFE-4980-B4B7-A194E79963F2}" type="sibTrans" cxnId="{8E25F87C-3377-493D-80F0-E49C3787D635}">
      <dgm:prSet/>
      <dgm:spPr/>
      <dgm:t>
        <a:bodyPr/>
        <a:lstStyle/>
        <a:p>
          <a:endParaRPr lang="en-US"/>
        </a:p>
      </dgm:t>
    </dgm:pt>
    <dgm:pt modelId="{D045023D-736D-4DB0-8EDD-69665C57EAD2}">
      <dgm:prSet custT="1"/>
      <dgm:spPr>
        <a:solidFill>
          <a:schemeClr val="accent2">
            <a:lumMod val="75000"/>
          </a:schemeClr>
        </a:solidFill>
      </dgm:spPr>
      <dgm:t>
        <a:bodyPr/>
        <a:lstStyle/>
        <a:p>
          <a:pPr rtl="0"/>
          <a:r>
            <a:rPr lang="en-US" sz="2000" dirty="0" smtClean="0"/>
            <a:t>Use lifting tools or get help lifting heavy objects</a:t>
          </a:r>
          <a:endParaRPr lang="en-US" sz="2000" dirty="0"/>
        </a:p>
      </dgm:t>
      <dgm:extLst>
        <a:ext uri="{E40237B7-FDA0-4F09-8148-C483321AD2D9}">
          <dgm14:cNvPr xmlns:dgm14="http://schemas.microsoft.com/office/drawing/2010/diagram" id="0" name="" descr="Use precautions to avoid airborne and bloodborne pathogens&#10;Use proper lifting techniques&#10;Use lifting tools or get help lifting heavy objects&#10;"/>
        </a:ext>
      </dgm:extLst>
    </dgm:pt>
    <dgm:pt modelId="{8200F01D-280F-4694-8F1D-6825F9D5E98B}" type="parTrans" cxnId="{73512DE3-4DE9-4DA3-980E-5E18DDDF2073}">
      <dgm:prSet/>
      <dgm:spPr/>
      <dgm:t>
        <a:bodyPr/>
        <a:lstStyle/>
        <a:p>
          <a:endParaRPr lang="en-US"/>
        </a:p>
      </dgm:t>
    </dgm:pt>
    <dgm:pt modelId="{8C1B38AA-0253-4D7C-B20F-EB89870E45D0}" type="sibTrans" cxnId="{73512DE3-4DE9-4DA3-980E-5E18DDDF2073}">
      <dgm:prSet/>
      <dgm:spPr/>
      <dgm:t>
        <a:bodyPr/>
        <a:lstStyle/>
        <a:p>
          <a:endParaRPr lang="en-US"/>
        </a:p>
      </dgm:t>
    </dgm:pt>
    <dgm:pt modelId="{BA7F84C6-BE1F-4EF3-97A7-2CAB486521DD}" type="pres">
      <dgm:prSet presAssocID="{4ACC6429-F450-4AAC-8CF5-B28A52712F7B}" presName="linear" presStyleCnt="0">
        <dgm:presLayoutVars>
          <dgm:animLvl val="lvl"/>
          <dgm:resizeHandles val="exact"/>
        </dgm:presLayoutVars>
      </dgm:prSet>
      <dgm:spPr/>
      <dgm:t>
        <a:bodyPr/>
        <a:lstStyle/>
        <a:p>
          <a:endParaRPr lang="en-US"/>
        </a:p>
      </dgm:t>
    </dgm:pt>
    <dgm:pt modelId="{EB34787B-864C-468C-9D81-D0FD77CE914F}" type="pres">
      <dgm:prSet presAssocID="{88F9F7DB-BCEA-4B81-B7FA-0E49DDD21C94}" presName="parentText" presStyleLbl="node1" presStyleIdx="0" presStyleCnt="3">
        <dgm:presLayoutVars>
          <dgm:chMax val="0"/>
          <dgm:bulletEnabled val="1"/>
        </dgm:presLayoutVars>
      </dgm:prSet>
      <dgm:spPr/>
      <dgm:t>
        <a:bodyPr/>
        <a:lstStyle/>
        <a:p>
          <a:endParaRPr lang="en-US"/>
        </a:p>
      </dgm:t>
    </dgm:pt>
    <dgm:pt modelId="{8AE85949-3501-476A-A48C-4EBD4EFF1C5B}" type="pres">
      <dgm:prSet presAssocID="{E8C85970-4749-43F7-9112-079368BF00AA}" presName="spacer" presStyleCnt="0"/>
      <dgm:spPr/>
    </dgm:pt>
    <dgm:pt modelId="{86218404-27DD-486E-80AD-30B84679A7C2}" type="pres">
      <dgm:prSet presAssocID="{444E0748-902D-4055-8161-11174E4D3237}" presName="parentText" presStyleLbl="node1" presStyleIdx="1" presStyleCnt="3">
        <dgm:presLayoutVars>
          <dgm:chMax val="0"/>
          <dgm:bulletEnabled val="1"/>
        </dgm:presLayoutVars>
      </dgm:prSet>
      <dgm:spPr/>
      <dgm:t>
        <a:bodyPr/>
        <a:lstStyle/>
        <a:p>
          <a:endParaRPr lang="en-US"/>
        </a:p>
      </dgm:t>
    </dgm:pt>
    <dgm:pt modelId="{B6DCBA43-DC86-4FAA-9E86-E559EBA2BA42}" type="pres">
      <dgm:prSet presAssocID="{D93530AF-2EFE-4980-B4B7-A194E79963F2}" presName="spacer" presStyleCnt="0"/>
      <dgm:spPr/>
    </dgm:pt>
    <dgm:pt modelId="{76E90CCB-F197-4888-93EA-5ADA01C094E0}" type="pres">
      <dgm:prSet presAssocID="{D045023D-736D-4DB0-8EDD-69665C57EAD2}" presName="parentText" presStyleLbl="node1" presStyleIdx="2" presStyleCnt="3">
        <dgm:presLayoutVars>
          <dgm:chMax val="0"/>
          <dgm:bulletEnabled val="1"/>
        </dgm:presLayoutVars>
      </dgm:prSet>
      <dgm:spPr/>
      <dgm:t>
        <a:bodyPr/>
        <a:lstStyle/>
        <a:p>
          <a:endParaRPr lang="en-US"/>
        </a:p>
      </dgm:t>
    </dgm:pt>
  </dgm:ptLst>
  <dgm:cxnLst>
    <dgm:cxn modelId="{D998920E-651D-43C1-AE89-1D8F2BFA2BEB}" srcId="{4ACC6429-F450-4AAC-8CF5-B28A52712F7B}" destId="{88F9F7DB-BCEA-4B81-B7FA-0E49DDD21C94}" srcOrd="0" destOrd="0" parTransId="{FCDAA8E2-4F83-4B76-B0E3-C1492F368CDD}" sibTransId="{E8C85970-4749-43F7-9112-079368BF00AA}"/>
    <dgm:cxn modelId="{30746F3B-B43E-4423-8727-F80AD924EAEE}" type="presOf" srcId="{444E0748-902D-4055-8161-11174E4D3237}" destId="{86218404-27DD-486E-80AD-30B84679A7C2}" srcOrd="0" destOrd="0" presId="urn:microsoft.com/office/officeart/2005/8/layout/vList2"/>
    <dgm:cxn modelId="{90B406BF-CEB0-40EC-A140-CB1D52AC6D13}" type="presOf" srcId="{D045023D-736D-4DB0-8EDD-69665C57EAD2}" destId="{76E90CCB-F197-4888-93EA-5ADA01C094E0}" srcOrd="0" destOrd="0" presId="urn:microsoft.com/office/officeart/2005/8/layout/vList2"/>
    <dgm:cxn modelId="{67A35626-6406-4FEA-BC1B-8AF6FD129344}" type="presOf" srcId="{88F9F7DB-BCEA-4B81-B7FA-0E49DDD21C94}" destId="{EB34787B-864C-468C-9D81-D0FD77CE914F}" srcOrd="0" destOrd="0" presId="urn:microsoft.com/office/officeart/2005/8/layout/vList2"/>
    <dgm:cxn modelId="{73512DE3-4DE9-4DA3-980E-5E18DDDF2073}" srcId="{4ACC6429-F450-4AAC-8CF5-B28A52712F7B}" destId="{D045023D-736D-4DB0-8EDD-69665C57EAD2}" srcOrd="2" destOrd="0" parTransId="{8200F01D-280F-4694-8F1D-6825F9D5E98B}" sibTransId="{8C1B38AA-0253-4D7C-B20F-EB89870E45D0}"/>
    <dgm:cxn modelId="{8E25F87C-3377-493D-80F0-E49C3787D635}" srcId="{4ACC6429-F450-4AAC-8CF5-B28A52712F7B}" destId="{444E0748-902D-4055-8161-11174E4D3237}" srcOrd="1" destOrd="0" parTransId="{A6595542-4A91-4584-8486-CB80EEDF64A5}" sibTransId="{D93530AF-2EFE-4980-B4B7-A194E79963F2}"/>
    <dgm:cxn modelId="{143B1673-BEA3-4C38-8AD5-B69428A6DA76}" type="presOf" srcId="{4ACC6429-F450-4AAC-8CF5-B28A52712F7B}" destId="{BA7F84C6-BE1F-4EF3-97A7-2CAB486521DD}" srcOrd="0" destOrd="0" presId="urn:microsoft.com/office/officeart/2005/8/layout/vList2"/>
    <dgm:cxn modelId="{67E10B5F-CC84-480E-B889-BF16DC3DED03}" type="presParOf" srcId="{BA7F84C6-BE1F-4EF3-97A7-2CAB486521DD}" destId="{EB34787B-864C-468C-9D81-D0FD77CE914F}" srcOrd="0" destOrd="0" presId="urn:microsoft.com/office/officeart/2005/8/layout/vList2"/>
    <dgm:cxn modelId="{5CDE4773-139C-4CE5-806E-9EFE76A96B9C}" type="presParOf" srcId="{BA7F84C6-BE1F-4EF3-97A7-2CAB486521DD}" destId="{8AE85949-3501-476A-A48C-4EBD4EFF1C5B}" srcOrd="1" destOrd="0" presId="urn:microsoft.com/office/officeart/2005/8/layout/vList2"/>
    <dgm:cxn modelId="{C88CDAF3-3B69-44A9-849D-4C6E9A114EDD}" type="presParOf" srcId="{BA7F84C6-BE1F-4EF3-97A7-2CAB486521DD}" destId="{86218404-27DD-486E-80AD-30B84679A7C2}" srcOrd="2" destOrd="0" presId="urn:microsoft.com/office/officeart/2005/8/layout/vList2"/>
    <dgm:cxn modelId="{203E1878-96AF-4E5B-AC4E-0575C03E7F9E}" type="presParOf" srcId="{BA7F84C6-BE1F-4EF3-97A7-2CAB486521DD}" destId="{B6DCBA43-DC86-4FAA-9E86-E559EBA2BA42}" srcOrd="3" destOrd="0" presId="urn:microsoft.com/office/officeart/2005/8/layout/vList2"/>
    <dgm:cxn modelId="{5DB2F89A-2E6A-4919-8A71-F63198CF4D98}" type="presParOf" srcId="{BA7F84C6-BE1F-4EF3-97A7-2CAB486521DD}" destId="{76E90CCB-F197-4888-93EA-5ADA01C094E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F31A2F6C-9DC6-46BC-947C-B60FFE5C6ECA}"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6696C3F6-A3D6-4295-BD94-03577C0C0A40}">
      <dgm:prSet/>
      <dgm:spPr/>
      <dgm:t>
        <a:bodyPr/>
        <a:lstStyle/>
        <a:p>
          <a:pPr rtl="0"/>
          <a:r>
            <a:rPr lang="en-US" dirty="0" smtClean="0"/>
            <a:t>Clean, disinfect, and properly store patient care tools and equipment</a:t>
          </a:r>
          <a:endParaRPr lang="en-US" dirty="0"/>
        </a:p>
      </dgm:t>
      <dgm:extLst>
        <a:ext uri="{E40237B7-FDA0-4F09-8148-C483321AD2D9}">
          <dgm14:cNvPr xmlns:dgm14="http://schemas.microsoft.com/office/drawing/2010/diagram" id="0" name="" descr="Clean, disinfect, and properly store patient care tools and equipment&#10;Maintain a diet low in cholesterol, fat, and sodium&#10;Maintain blood pressure and cholesterol levels&#10;Eliminate tobacco products&#10;"/>
        </a:ext>
      </dgm:extLst>
    </dgm:pt>
    <dgm:pt modelId="{07B9333D-0F94-4CE9-8A32-0CF2B0867CF7}" type="parTrans" cxnId="{2BD2F63E-534B-4B48-9A1A-F7A88B7D8A58}">
      <dgm:prSet/>
      <dgm:spPr/>
      <dgm:t>
        <a:bodyPr/>
        <a:lstStyle/>
        <a:p>
          <a:endParaRPr lang="en-US"/>
        </a:p>
      </dgm:t>
    </dgm:pt>
    <dgm:pt modelId="{61D9EFC0-67C7-4A8C-AB6D-BFF8E1EAE056}" type="sibTrans" cxnId="{2BD2F63E-534B-4B48-9A1A-F7A88B7D8A58}">
      <dgm:prSet/>
      <dgm:spPr/>
      <dgm:t>
        <a:bodyPr/>
        <a:lstStyle/>
        <a:p>
          <a:endParaRPr lang="en-US"/>
        </a:p>
      </dgm:t>
    </dgm:pt>
    <dgm:pt modelId="{AAF21C8D-B52E-4FAE-ACE3-BABF790CA247}">
      <dgm:prSet/>
      <dgm:spPr/>
      <dgm:t>
        <a:bodyPr/>
        <a:lstStyle/>
        <a:p>
          <a:pPr rtl="0"/>
          <a:r>
            <a:rPr lang="en-US" dirty="0" smtClean="0"/>
            <a:t>Maintain a diet low in cholesterol, fat, and sodium</a:t>
          </a:r>
          <a:endParaRPr lang="en-US" dirty="0"/>
        </a:p>
      </dgm:t>
      <dgm:extLst>
        <a:ext uri="{E40237B7-FDA0-4F09-8148-C483321AD2D9}">
          <dgm14:cNvPr xmlns:dgm14="http://schemas.microsoft.com/office/drawing/2010/diagram" id="0" name="" descr="Clean, disinfect, and properly store patient care tools and equipment&#10;Maintain a diet low in cholesterol, fat, and sodium&#10;Maintain blood pressure and cholesterol levels&#10;Eliminate tobacco products&#10;"/>
        </a:ext>
      </dgm:extLst>
    </dgm:pt>
    <dgm:pt modelId="{ED177600-2C1E-4DCE-9AAD-1B70C1B0635B}" type="parTrans" cxnId="{E32E6B3F-ACC4-449A-B6E0-0A38C91922D4}">
      <dgm:prSet/>
      <dgm:spPr/>
      <dgm:t>
        <a:bodyPr/>
        <a:lstStyle/>
        <a:p>
          <a:endParaRPr lang="en-US"/>
        </a:p>
      </dgm:t>
    </dgm:pt>
    <dgm:pt modelId="{BF620AEC-C661-4CE1-A1F5-3CEAC939F9FA}" type="sibTrans" cxnId="{E32E6B3F-ACC4-449A-B6E0-0A38C91922D4}">
      <dgm:prSet/>
      <dgm:spPr/>
      <dgm:t>
        <a:bodyPr/>
        <a:lstStyle/>
        <a:p>
          <a:endParaRPr lang="en-US"/>
        </a:p>
      </dgm:t>
    </dgm:pt>
    <dgm:pt modelId="{942815A0-714D-4598-8669-01B1928C0709}">
      <dgm:prSet/>
      <dgm:spPr/>
      <dgm:t>
        <a:bodyPr/>
        <a:lstStyle/>
        <a:p>
          <a:pPr rtl="0"/>
          <a:r>
            <a:rPr lang="en-US" dirty="0" smtClean="0"/>
            <a:t>Maintain blood pressure and cholesterol levels</a:t>
          </a:r>
          <a:endParaRPr lang="en-US" dirty="0"/>
        </a:p>
      </dgm:t>
      <dgm:extLst>
        <a:ext uri="{E40237B7-FDA0-4F09-8148-C483321AD2D9}">
          <dgm14:cNvPr xmlns:dgm14="http://schemas.microsoft.com/office/drawing/2010/diagram" id="0" name="" descr="Clean, disinfect, and properly store patient care tools and equipment&#10;Maintain a diet low in cholesterol, fat, and sodium&#10;Maintain blood pressure and cholesterol levels&#10;Eliminate tobacco products&#10;"/>
        </a:ext>
      </dgm:extLst>
    </dgm:pt>
    <dgm:pt modelId="{FE4CF0F4-30B5-4EA8-991E-09061689F13B}" type="parTrans" cxnId="{8512D7D4-1D0F-4DF9-8BDF-EC5CEA520609}">
      <dgm:prSet/>
      <dgm:spPr/>
      <dgm:t>
        <a:bodyPr/>
        <a:lstStyle/>
        <a:p>
          <a:endParaRPr lang="en-US"/>
        </a:p>
      </dgm:t>
    </dgm:pt>
    <dgm:pt modelId="{505F118A-6A84-47C9-A6F1-C1F4AF8DE4B8}" type="sibTrans" cxnId="{8512D7D4-1D0F-4DF9-8BDF-EC5CEA520609}">
      <dgm:prSet/>
      <dgm:spPr/>
      <dgm:t>
        <a:bodyPr/>
        <a:lstStyle/>
        <a:p>
          <a:endParaRPr lang="en-US"/>
        </a:p>
      </dgm:t>
    </dgm:pt>
    <dgm:pt modelId="{33AB7D0D-C9B1-4EE0-8F62-3EFAB1DD02F2}">
      <dgm:prSet/>
      <dgm:spPr/>
      <dgm:t>
        <a:bodyPr/>
        <a:lstStyle/>
        <a:p>
          <a:pPr rtl="0"/>
          <a:r>
            <a:rPr lang="en-US" dirty="0" smtClean="0"/>
            <a:t>Eliminate tobacco products</a:t>
          </a:r>
          <a:endParaRPr lang="en-US" dirty="0"/>
        </a:p>
      </dgm:t>
      <dgm:extLst>
        <a:ext uri="{E40237B7-FDA0-4F09-8148-C483321AD2D9}">
          <dgm14:cNvPr xmlns:dgm14="http://schemas.microsoft.com/office/drawing/2010/diagram" id="0" name="" descr="Clean, disinfect, and properly store patient care tools and equipment&#10;Maintain a diet low in cholesterol, fat, and sodium&#10;Maintain blood pressure and cholesterol levels&#10;Eliminate tobacco products&#10;"/>
        </a:ext>
      </dgm:extLst>
    </dgm:pt>
    <dgm:pt modelId="{A1F53B1E-6133-4CB1-AB59-3A557D5EC364}" type="parTrans" cxnId="{880CA846-B006-4208-B8FC-4B813EFAB621}">
      <dgm:prSet/>
      <dgm:spPr/>
      <dgm:t>
        <a:bodyPr/>
        <a:lstStyle/>
        <a:p>
          <a:endParaRPr lang="en-US"/>
        </a:p>
      </dgm:t>
    </dgm:pt>
    <dgm:pt modelId="{61FDFC78-3789-4364-B7B3-7E8AFE5F2783}" type="sibTrans" cxnId="{880CA846-B006-4208-B8FC-4B813EFAB621}">
      <dgm:prSet/>
      <dgm:spPr/>
      <dgm:t>
        <a:bodyPr/>
        <a:lstStyle/>
        <a:p>
          <a:endParaRPr lang="en-US"/>
        </a:p>
      </dgm:t>
    </dgm:pt>
    <dgm:pt modelId="{144CE745-98AF-4979-9D40-DF4974977271}" type="pres">
      <dgm:prSet presAssocID="{F31A2F6C-9DC6-46BC-947C-B60FFE5C6ECA}" presName="linear" presStyleCnt="0">
        <dgm:presLayoutVars>
          <dgm:animLvl val="lvl"/>
          <dgm:resizeHandles val="exact"/>
        </dgm:presLayoutVars>
      </dgm:prSet>
      <dgm:spPr/>
      <dgm:t>
        <a:bodyPr/>
        <a:lstStyle/>
        <a:p>
          <a:endParaRPr lang="en-US"/>
        </a:p>
      </dgm:t>
    </dgm:pt>
    <dgm:pt modelId="{EACF20D3-491A-4935-91CE-CE38DADDA1D6}" type="pres">
      <dgm:prSet presAssocID="{6696C3F6-A3D6-4295-BD94-03577C0C0A40}" presName="parentText" presStyleLbl="node1" presStyleIdx="0" presStyleCnt="4">
        <dgm:presLayoutVars>
          <dgm:chMax val="0"/>
          <dgm:bulletEnabled val="1"/>
        </dgm:presLayoutVars>
      </dgm:prSet>
      <dgm:spPr/>
      <dgm:t>
        <a:bodyPr/>
        <a:lstStyle/>
        <a:p>
          <a:endParaRPr lang="en-US"/>
        </a:p>
      </dgm:t>
    </dgm:pt>
    <dgm:pt modelId="{3B0C89B6-5B1B-4040-93C7-00A93732CE58}" type="pres">
      <dgm:prSet presAssocID="{61D9EFC0-67C7-4A8C-AB6D-BFF8E1EAE056}" presName="spacer" presStyleCnt="0"/>
      <dgm:spPr/>
      <dgm:t>
        <a:bodyPr/>
        <a:lstStyle/>
        <a:p>
          <a:endParaRPr lang="en-US"/>
        </a:p>
      </dgm:t>
    </dgm:pt>
    <dgm:pt modelId="{A21C971C-8387-4EC4-BCC6-22DBAB20F628}" type="pres">
      <dgm:prSet presAssocID="{AAF21C8D-B52E-4FAE-ACE3-BABF790CA247}" presName="parentText" presStyleLbl="node1" presStyleIdx="1" presStyleCnt="4">
        <dgm:presLayoutVars>
          <dgm:chMax val="0"/>
          <dgm:bulletEnabled val="1"/>
        </dgm:presLayoutVars>
      </dgm:prSet>
      <dgm:spPr/>
      <dgm:t>
        <a:bodyPr/>
        <a:lstStyle/>
        <a:p>
          <a:endParaRPr lang="en-US"/>
        </a:p>
      </dgm:t>
    </dgm:pt>
    <dgm:pt modelId="{1CD98ADE-F490-444A-BE3E-B0AD5175779C}" type="pres">
      <dgm:prSet presAssocID="{BF620AEC-C661-4CE1-A1F5-3CEAC939F9FA}" presName="spacer" presStyleCnt="0"/>
      <dgm:spPr/>
      <dgm:t>
        <a:bodyPr/>
        <a:lstStyle/>
        <a:p>
          <a:endParaRPr lang="en-US"/>
        </a:p>
      </dgm:t>
    </dgm:pt>
    <dgm:pt modelId="{28690DA6-B78A-406F-BD8A-CB4A214E4777}" type="pres">
      <dgm:prSet presAssocID="{942815A0-714D-4598-8669-01B1928C0709}" presName="parentText" presStyleLbl="node1" presStyleIdx="2" presStyleCnt="4">
        <dgm:presLayoutVars>
          <dgm:chMax val="0"/>
          <dgm:bulletEnabled val="1"/>
        </dgm:presLayoutVars>
      </dgm:prSet>
      <dgm:spPr/>
      <dgm:t>
        <a:bodyPr/>
        <a:lstStyle/>
        <a:p>
          <a:endParaRPr lang="en-US"/>
        </a:p>
      </dgm:t>
    </dgm:pt>
    <dgm:pt modelId="{05D3B584-6565-4984-8BDD-1E935E780737}" type="pres">
      <dgm:prSet presAssocID="{505F118A-6A84-47C9-A6F1-C1F4AF8DE4B8}" presName="spacer" presStyleCnt="0"/>
      <dgm:spPr/>
      <dgm:t>
        <a:bodyPr/>
        <a:lstStyle/>
        <a:p>
          <a:endParaRPr lang="en-US"/>
        </a:p>
      </dgm:t>
    </dgm:pt>
    <dgm:pt modelId="{A3535518-19FA-411C-85F8-5187C57F3D52}" type="pres">
      <dgm:prSet presAssocID="{33AB7D0D-C9B1-4EE0-8F62-3EFAB1DD02F2}" presName="parentText" presStyleLbl="node1" presStyleIdx="3" presStyleCnt="4">
        <dgm:presLayoutVars>
          <dgm:chMax val="0"/>
          <dgm:bulletEnabled val="1"/>
        </dgm:presLayoutVars>
      </dgm:prSet>
      <dgm:spPr/>
      <dgm:t>
        <a:bodyPr/>
        <a:lstStyle/>
        <a:p>
          <a:endParaRPr lang="en-US"/>
        </a:p>
      </dgm:t>
    </dgm:pt>
  </dgm:ptLst>
  <dgm:cxnLst>
    <dgm:cxn modelId="{07C9A379-785D-4D9A-9976-199FB6B840EF}" type="presOf" srcId="{F31A2F6C-9DC6-46BC-947C-B60FFE5C6ECA}" destId="{144CE745-98AF-4979-9D40-DF4974977271}" srcOrd="0" destOrd="0" presId="urn:microsoft.com/office/officeart/2005/8/layout/vList2"/>
    <dgm:cxn modelId="{86B23CC2-378B-4B39-BD61-13B50E5F13EB}" type="presOf" srcId="{942815A0-714D-4598-8669-01B1928C0709}" destId="{28690DA6-B78A-406F-BD8A-CB4A214E4777}" srcOrd="0" destOrd="0" presId="urn:microsoft.com/office/officeart/2005/8/layout/vList2"/>
    <dgm:cxn modelId="{45B1C474-123D-4740-8B76-82CE49CEFEE9}" type="presOf" srcId="{6696C3F6-A3D6-4295-BD94-03577C0C0A40}" destId="{EACF20D3-491A-4935-91CE-CE38DADDA1D6}" srcOrd="0" destOrd="0" presId="urn:microsoft.com/office/officeart/2005/8/layout/vList2"/>
    <dgm:cxn modelId="{2BD2F63E-534B-4B48-9A1A-F7A88B7D8A58}" srcId="{F31A2F6C-9DC6-46BC-947C-B60FFE5C6ECA}" destId="{6696C3F6-A3D6-4295-BD94-03577C0C0A40}" srcOrd="0" destOrd="0" parTransId="{07B9333D-0F94-4CE9-8A32-0CF2B0867CF7}" sibTransId="{61D9EFC0-67C7-4A8C-AB6D-BFF8E1EAE056}"/>
    <dgm:cxn modelId="{8512D7D4-1D0F-4DF9-8BDF-EC5CEA520609}" srcId="{F31A2F6C-9DC6-46BC-947C-B60FFE5C6ECA}" destId="{942815A0-714D-4598-8669-01B1928C0709}" srcOrd="2" destOrd="0" parTransId="{FE4CF0F4-30B5-4EA8-991E-09061689F13B}" sibTransId="{505F118A-6A84-47C9-A6F1-C1F4AF8DE4B8}"/>
    <dgm:cxn modelId="{880CA846-B006-4208-B8FC-4B813EFAB621}" srcId="{F31A2F6C-9DC6-46BC-947C-B60FFE5C6ECA}" destId="{33AB7D0D-C9B1-4EE0-8F62-3EFAB1DD02F2}" srcOrd="3" destOrd="0" parTransId="{A1F53B1E-6133-4CB1-AB59-3A557D5EC364}" sibTransId="{61FDFC78-3789-4364-B7B3-7E8AFE5F2783}"/>
    <dgm:cxn modelId="{4F57850A-FB79-42EF-B5FC-76846928F866}" type="presOf" srcId="{33AB7D0D-C9B1-4EE0-8F62-3EFAB1DD02F2}" destId="{A3535518-19FA-411C-85F8-5187C57F3D52}" srcOrd="0" destOrd="0" presId="urn:microsoft.com/office/officeart/2005/8/layout/vList2"/>
    <dgm:cxn modelId="{F8DA1307-58A9-4FAF-8F3F-2235735C0BF3}" type="presOf" srcId="{AAF21C8D-B52E-4FAE-ACE3-BABF790CA247}" destId="{A21C971C-8387-4EC4-BCC6-22DBAB20F628}" srcOrd="0" destOrd="0" presId="urn:microsoft.com/office/officeart/2005/8/layout/vList2"/>
    <dgm:cxn modelId="{E32E6B3F-ACC4-449A-B6E0-0A38C91922D4}" srcId="{F31A2F6C-9DC6-46BC-947C-B60FFE5C6ECA}" destId="{AAF21C8D-B52E-4FAE-ACE3-BABF790CA247}" srcOrd="1" destOrd="0" parTransId="{ED177600-2C1E-4DCE-9AAD-1B70C1B0635B}" sibTransId="{BF620AEC-C661-4CE1-A1F5-3CEAC939F9FA}"/>
    <dgm:cxn modelId="{4055E4C3-6413-418B-BF37-1B8080E6EE9D}" type="presParOf" srcId="{144CE745-98AF-4979-9D40-DF4974977271}" destId="{EACF20D3-491A-4935-91CE-CE38DADDA1D6}" srcOrd="0" destOrd="0" presId="urn:microsoft.com/office/officeart/2005/8/layout/vList2"/>
    <dgm:cxn modelId="{9A2EC4CC-0D0D-4164-976F-33865FF960C1}" type="presParOf" srcId="{144CE745-98AF-4979-9D40-DF4974977271}" destId="{3B0C89B6-5B1B-4040-93C7-00A93732CE58}" srcOrd="1" destOrd="0" presId="urn:microsoft.com/office/officeart/2005/8/layout/vList2"/>
    <dgm:cxn modelId="{F67CF2A3-48A6-44B0-8D09-3DEB3FAC7BF6}" type="presParOf" srcId="{144CE745-98AF-4979-9D40-DF4974977271}" destId="{A21C971C-8387-4EC4-BCC6-22DBAB20F628}" srcOrd="2" destOrd="0" presId="urn:microsoft.com/office/officeart/2005/8/layout/vList2"/>
    <dgm:cxn modelId="{1EE3C216-B619-4FE5-AFB4-040BBF088F33}" type="presParOf" srcId="{144CE745-98AF-4979-9D40-DF4974977271}" destId="{1CD98ADE-F490-444A-BE3E-B0AD5175779C}" srcOrd="3" destOrd="0" presId="urn:microsoft.com/office/officeart/2005/8/layout/vList2"/>
    <dgm:cxn modelId="{53090500-0D1D-41BF-A9D4-09C62FEEAB01}" type="presParOf" srcId="{144CE745-98AF-4979-9D40-DF4974977271}" destId="{28690DA6-B78A-406F-BD8A-CB4A214E4777}" srcOrd="4" destOrd="0" presId="urn:microsoft.com/office/officeart/2005/8/layout/vList2"/>
    <dgm:cxn modelId="{3C40B13F-986D-455F-8419-999A7E3AB3A4}" type="presParOf" srcId="{144CE745-98AF-4979-9D40-DF4974977271}" destId="{05D3B584-6565-4984-8BDD-1E935E780737}" srcOrd="5" destOrd="0" presId="urn:microsoft.com/office/officeart/2005/8/layout/vList2"/>
    <dgm:cxn modelId="{5C04D6A4-235A-4A36-9FCD-78B8D59962CD}" type="presParOf" srcId="{144CE745-98AF-4979-9D40-DF4974977271}" destId="{A3535518-19FA-411C-85F8-5187C57F3D5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D5573226-8DA8-4003-A528-CA31279B669A}"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33330F1D-0D90-44E6-8E07-A3342CFC45E9}">
      <dgm:prSet phldrT="[Text]"/>
      <dgm:spPr/>
      <dgm:t>
        <a:bodyPr/>
        <a:lstStyle/>
        <a:p>
          <a:pPr algn="ctr"/>
          <a:r>
            <a:rPr lang="en-US" dirty="0" smtClean="0"/>
            <a:t>Maintain a regular exercise program</a:t>
          </a:r>
          <a:endParaRPr lang="en-US" dirty="0"/>
        </a:p>
      </dgm:t>
      <dgm:extLst>
        <a:ext uri="{E40237B7-FDA0-4F09-8148-C483321AD2D9}">
          <dgm14:cNvPr xmlns:dgm14="http://schemas.microsoft.com/office/drawing/2010/diagram" id="0" name="" descr="Maintain a regular exercise program&#10;"/>
        </a:ext>
      </dgm:extLst>
    </dgm:pt>
    <dgm:pt modelId="{D9CF510E-7C33-49BB-8895-709D0CA64881}" type="parTrans" cxnId="{2468A063-D486-47CA-A80F-AE6A3B0F02A3}">
      <dgm:prSet/>
      <dgm:spPr/>
      <dgm:t>
        <a:bodyPr/>
        <a:lstStyle/>
        <a:p>
          <a:endParaRPr lang="en-US"/>
        </a:p>
      </dgm:t>
    </dgm:pt>
    <dgm:pt modelId="{65DF06C4-A2C8-489B-975B-8692836C9F6E}" type="sibTrans" cxnId="{2468A063-D486-47CA-A80F-AE6A3B0F02A3}">
      <dgm:prSet/>
      <dgm:spPr/>
      <dgm:t>
        <a:bodyPr/>
        <a:lstStyle/>
        <a:p>
          <a:endParaRPr lang="en-US"/>
        </a:p>
      </dgm:t>
    </dgm:pt>
    <dgm:pt modelId="{B6D418B5-F8E3-4777-92A0-59EE2E2092A2}" type="pres">
      <dgm:prSet presAssocID="{D5573226-8DA8-4003-A528-CA31279B669A}" presName="linear" presStyleCnt="0">
        <dgm:presLayoutVars>
          <dgm:animLvl val="lvl"/>
          <dgm:resizeHandles val="exact"/>
        </dgm:presLayoutVars>
      </dgm:prSet>
      <dgm:spPr/>
      <dgm:t>
        <a:bodyPr/>
        <a:lstStyle/>
        <a:p>
          <a:endParaRPr lang="en-US"/>
        </a:p>
      </dgm:t>
    </dgm:pt>
    <dgm:pt modelId="{DE6D4AAF-0731-4E9A-B8CF-6E2D7F30AF63}" type="pres">
      <dgm:prSet presAssocID="{33330F1D-0D90-44E6-8E07-A3342CFC45E9}" presName="parentText" presStyleLbl="node1" presStyleIdx="0" presStyleCnt="1" custLinFactNeighborY="6098">
        <dgm:presLayoutVars>
          <dgm:chMax val="0"/>
          <dgm:bulletEnabled val="1"/>
        </dgm:presLayoutVars>
      </dgm:prSet>
      <dgm:spPr/>
      <dgm:t>
        <a:bodyPr/>
        <a:lstStyle/>
        <a:p>
          <a:endParaRPr lang="en-US"/>
        </a:p>
      </dgm:t>
    </dgm:pt>
  </dgm:ptLst>
  <dgm:cxnLst>
    <dgm:cxn modelId="{1211C406-17B3-4F66-AD24-16993C5803DF}" type="presOf" srcId="{D5573226-8DA8-4003-A528-CA31279B669A}" destId="{B6D418B5-F8E3-4777-92A0-59EE2E2092A2}" srcOrd="0" destOrd="0" presId="urn:microsoft.com/office/officeart/2005/8/layout/vList2"/>
    <dgm:cxn modelId="{2468A063-D486-47CA-A80F-AE6A3B0F02A3}" srcId="{D5573226-8DA8-4003-A528-CA31279B669A}" destId="{33330F1D-0D90-44E6-8E07-A3342CFC45E9}" srcOrd="0" destOrd="0" parTransId="{D9CF510E-7C33-49BB-8895-709D0CA64881}" sibTransId="{65DF06C4-A2C8-489B-975B-8692836C9F6E}"/>
    <dgm:cxn modelId="{08C76E1C-B5D8-4B2F-A6F5-1443B5DC9664}" type="presOf" srcId="{33330F1D-0D90-44E6-8E07-A3342CFC45E9}" destId="{DE6D4AAF-0731-4E9A-B8CF-6E2D7F30AF63}" srcOrd="0" destOrd="0" presId="urn:microsoft.com/office/officeart/2005/8/layout/vList2"/>
    <dgm:cxn modelId="{3513022B-F2D9-4F67-8E16-E03C97653000}" type="presParOf" srcId="{B6D418B5-F8E3-4777-92A0-59EE2E2092A2}" destId="{DE6D4AAF-0731-4E9A-B8CF-6E2D7F30AF63}"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D5573226-8DA8-4003-A528-CA31279B669A}"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33330F1D-0D90-44E6-8E07-A3342CFC45E9}">
      <dgm:prSet phldrT="[Text]"/>
      <dgm:spPr/>
      <dgm:t>
        <a:bodyPr/>
        <a:lstStyle/>
        <a:p>
          <a:pPr algn="ctr"/>
          <a:r>
            <a:rPr lang="en-US" dirty="0" smtClean="0"/>
            <a:t>Medical checkups</a:t>
          </a:r>
          <a:endParaRPr lang="en-US" dirty="0"/>
        </a:p>
      </dgm:t>
      <dgm:extLst>
        <a:ext uri="{E40237B7-FDA0-4F09-8148-C483321AD2D9}">
          <dgm14:cNvPr xmlns:dgm14="http://schemas.microsoft.com/office/drawing/2010/diagram" id="0" name="" descr="Medical checkups&#10;"/>
        </a:ext>
      </dgm:extLst>
    </dgm:pt>
    <dgm:pt modelId="{D9CF510E-7C33-49BB-8895-709D0CA64881}" type="parTrans" cxnId="{2468A063-D486-47CA-A80F-AE6A3B0F02A3}">
      <dgm:prSet/>
      <dgm:spPr/>
      <dgm:t>
        <a:bodyPr/>
        <a:lstStyle/>
        <a:p>
          <a:endParaRPr lang="en-US"/>
        </a:p>
      </dgm:t>
    </dgm:pt>
    <dgm:pt modelId="{65DF06C4-A2C8-489B-975B-8692836C9F6E}" type="sibTrans" cxnId="{2468A063-D486-47CA-A80F-AE6A3B0F02A3}">
      <dgm:prSet/>
      <dgm:spPr/>
      <dgm:t>
        <a:bodyPr/>
        <a:lstStyle/>
        <a:p>
          <a:endParaRPr lang="en-US"/>
        </a:p>
      </dgm:t>
    </dgm:pt>
    <dgm:pt modelId="{B6D418B5-F8E3-4777-92A0-59EE2E2092A2}" type="pres">
      <dgm:prSet presAssocID="{D5573226-8DA8-4003-A528-CA31279B669A}" presName="linear" presStyleCnt="0">
        <dgm:presLayoutVars>
          <dgm:animLvl val="lvl"/>
          <dgm:resizeHandles val="exact"/>
        </dgm:presLayoutVars>
      </dgm:prSet>
      <dgm:spPr/>
      <dgm:t>
        <a:bodyPr/>
        <a:lstStyle/>
        <a:p>
          <a:endParaRPr lang="en-US"/>
        </a:p>
      </dgm:t>
    </dgm:pt>
    <dgm:pt modelId="{DE6D4AAF-0731-4E9A-B8CF-6E2D7F30AF63}" type="pres">
      <dgm:prSet presAssocID="{33330F1D-0D90-44E6-8E07-A3342CFC45E9}" presName="parentText" presStyleLbl="node1" presStyleIdx="0" presStyleCnt="1" custLinFactNeighborX="589" custLinFactNeighborY="-33736">
        <dgm:presLayoutVars>
          <dgm:chMax val="0"/>
          <dgm:bulletEnabled val="1"/>
        </dgm:presLayoutVars>
      </dgm:prSet>
      <dgm:spPr/>
      <dgm:t>
        <a:bodyPr/>
        <a:lstStyle/>
        <a:p>
          <a:endParaRPr lang="en-US"/>
        </a:p>
      </dgm:t>
    </dgm:pt>
  </dgm:ptLst>
  <dgm:cxnLst>
    <dgm:cxn modelId="{45E27E90-5963-446F-8DD7-6A83921868A8}" type="presOf" srcId="{33330F1D-0D90-44E6-8E07-A3342CFC45E9}" destId="{DE6D4AAF-0731-4E9A-B8CF-6E2D7F30AF63}" srcOrd="0" destOrd="0" presId="urn:microsoft.com/office/officeart/2005/8/layout/vList2"/>
    <dgm:cxn modelId="{FE77AAF4-0B35-48F4-846D-E23ED36C2AD5}" type="presOf" srcId="{D5573226-8DA8-4003-A528-CA31279B669A}" destId="{B6D418B5-F8E3-4777-92A0-59EE2E2092A2}" srcOrd="0" destOrd="0" presId="urn:microsoft.com/office/officeart/2005/8/layout/vList2"/>
    <dgm:cxn modelId="{2468A063-D486-47CA-A80F-AE6A3B0F02A3}" srcId="{D5573226-8DA8-4003-A528-CA31279B669A}" destId="{33330F1D-0D90-44E6-8E07-A3342CFC45E9}" srcOrd="0" destOrd="0" parTransId="{D9CF510E-7C33-49BB-8895-709D0CA64881}" sibTransId="{65DF06C4-A2C8-489B-975B-8692836C9F6E}"/>
    <dgm:cxn modelId="{ED778C01-3F3F-449C-B60A-8691D1519B0F}" type="presParOf" srcId="{B6D418B5-F8E3-4777-92A0-59EE2E2092A2}" destId="{DE6D4AAF-0731-4E9A-B8CF-6E2D7F30AF63}"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71B92C81-8AB7-4A5B-AC0A-8EC91608B38D}"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7E4BC14E-BA54-408B-B5A7-F9EAB2FF1D43}">
      <dgm:prSet phldrT="[Text]"/>
      <dgm:spPr/>
      <dgm:t>
        <a:bodyPr/>
        <a:lstStyle/>
        <a:p>
          <a:pPr algn="ctr"/>
          <a:r>
            <a:rPr lang="en-US" dirty="0" smtClean="0"/>
            <a:t>Wellness programs should offer counseling</a:t>
          </a:r>
          <a:endParaRPr lang="en-US" dirty="0"/>
        </a:p>
      </dgm:t>
      <dgm:extLst>
        <a:ext uri="{E40237B7-FDA0-4F09-8148-C483321AD2D9}">
          <dgm14:cNvPr xmlns:dgm14="http://schemas.microsoft.com/office/drawing/2010/diagram" id="0" name="" descr="Wellness programs should offer counseling&#10;"/>
        </a:ext>
      </dgm:extLst>
    </dgm:pt>
    <dgm:pt modelId="{61E75002-E9C0-4D26-911B-E5DDEE641095}" type="parTrans" cxnId="{1FC9E52A-ECDD-4F2C-A100-072E8B06C302}">
      <dgm:prSet/>
      <dgm:spPr/>
      <dgm:t>
        <a:bodyPr/>
        <a:lstStyle/>
        <a:p>
          <a:endParaRPr lang="en-US"/>
        </a:p>
      </dgm:t>
    </dgm:pt>
    <dgm:pt modelId="{1035DA9B-8BB6-43D8-B396-D75F2A6CE2DB}" type="sibTrans" cxnId="{1FC9E52A-ECDD-4F2C-A100-072E8B06C302}">
      <dgm:prSet/>
      <dgm:spPr/>
      <dgm:t>
        <a:bodyPr/>
        <a:lstStyle/>
        <a:p>
          <a:endParaRPr lang="en-US"/>
        </a:p>
      </dgm:t>
    </dgm:pt>
    <dgm:pt modelId="{CF6A87CA-3B70-453B-BE63-2F85D20B53C9}" type="pres">
      <dgm:prSet presAssocID="{71B92C81-8AB7-4A5B-AC0A-8EC91608B38D}" presName="linear" presStyleCnt="0">
        <dgm:presLayoutVars>
          <dgm:animLvl val="lvl"/>
          <dgm:resizeHandles val="exact"/>
        </dgm:presLayoutVars>
      </dgm:prSet>
      <dgm:spPr/>
      <dgm:t>
        <a:bodyPr/>
        <a:lstStyle/>
        <a:p>
          <a:endParaRPr lang="en-US"/>
        </a:p>
      </dgm:t>
    </dgm:pt>
    <dgm:pt modelId="{8AE41454-4600-409E-90B8-0295255216D9}" type="pres">
      <dgm:prSet presAssocID="{7E4BC14E-BA54-408B-B5A7-F9EAB2FF1D43}" presName="parentText" presStyleLbl="node1" presStyleIdx="0" presStyleCnt="1">
        <dgm:presLayoutVars>
          <dgm:chMax val="0"/>
          <dgm:bulletEnabled val="1"/>
        </dgm:presLayoutVars>
      </dgm:prSet>
      <dgm:spPr>
        <a:prstGeom prst="rect">
          <a:avLst/>
        </a:prstGeom>
      </dgm:spPr>
      <dgm:t>
        <a:bodyPr/>
        <a:lstStyle/>
        <a:p>
          <a:endParaRPr lang="en-US"/>
        </a:p>
      </dgm:t>
    </dgm:pt>
  </dgm:ptLst>
  <dgm:cxnLst>
    <dgm:cxn modelId="{2A681C2C-9C70-4C4A-A9E5-7CC6ECC138C0}" type="presOf" srcId="{7E4BC14E-BA54-408B-B5A7-F9EAB2FF1D43}" destId="{8AE41454-4600-409E-90B8-0295255216D9}" srcOrd="0" destOrd="0" presId="urn:microsoft.com/office/officeart/2005/8/layout/vList2"/>
    <dgm:cxn modelId="{ABDCC869-D913-4ABC-B9E6-4DE8F678E9E3}" type="presOf" srcId="{71B92C81-8AB7-4A5B-AC0A-8EC91608B38D}" destId="{CF6A87CA-3B70-453B-BE63-2F85D20B53C9}" srcOrd="0" destOrd="0" presId="urn:microsoft.com/office/officeart/2005/8/layout/vList2"/>
    <dgm:cxn modelId="{1FC9E52A-ECDD-4F2C-A100-072E8B06C302}" srcId="{71B92C81-8AB7-4A5B-AC0A-8EC91608B38D}" destId="{7E4BC14E-BA54-408B-B5A7-F9EAB2FF1D43}" srcOrd="0" destOrd="0" parTransId="{61E75002-E9C0-4D26-911B-E5DDEE641095}" sibTransId="{1035DA9B-8BB6-43D8-B396-D75F2A6CE2DB}"/>
    <dgm:cxn modelId="{14233C00-5FD9-48B0-8F10-38EB97D672BD}" type="presParOf" srcId="{CF6A87CA-3B70-453B-BE63-2F85D20B53C9}" destId="{8AE41454-4600-409E-90B8-0295255216D9}"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FD774F1E-3023-4873-B98F-C06C12A4B88B}" type="doc">
      <dgm:prSet loTypeId="urn:microsoft.com/office/officeart/2005/8/layout/default" loCatId="list" qsTypeId="urn:microsoft.com/office/officeart/2005/8/quickstyle/simple1" qsCatId="simple" csTypeId="urn:microsoft.com/office/officeart/2005/8/colors/accent2_1" csCatId="accent2" phldr="1"/>
      <dgm:spPr/>
      <dgm:t>
        <a:bodyPr/>
        <a:lstStyle/>
        <a:p>
          <a:endParaRPr lang="en-US"/>
        </a:p>
      </dgm:t>
    </dgm:pt>
    <dgm:pt modelId="{B98CA08E-9202-4047-9917-35C6537AD4E7}">
      <dgm:prSet/>
      <dgm:spPr/>
      <dgm:t>
        <a:bodyPr/>
        <a:lstStyle/>
        <a:p>
          <a:pPr rtl="0"/>
          <a:r>
            <a:rPr lang="en-US" dirty="0" smtClean="0"/>
            <a:t>Nutrition</a:t>
          </a:r>
          <a:endParaRPr lang="en-US" dirty="0"/>
        </a:p>
      </dgm:t>
      <dgm:extLst>
        <a:ext uri="{E40237B7-FDA0-4F09-8148-C483321AD2D9}">
          <dgm14:cNvPr xmlns:dgm14="http://schemas.microsoft.com/office/drawing/2010/diagram" id="0" name="" descr="Nutrition&#10;Hypertension&#10;Weight control&#10;Physical conditioning&#10;"/>
        </a:ext>
      </dgm:extLst>
    </dgm:pt>
    <dgm:pt modelId="{074AE794-3D5B-4E94-A051-C8598CA97F1F}" type="parTrans" cxnId="{272C0EAA-DB7D-46CC-802C-75D8508A430A}">
      <dgm:prSet/>
      <dgm:spPr/>
      <dgm:t>
        <a:bodyPr/>
        <a:lstStyle/>
        <a:p>
          <a:endParaRPr lang="en-US"/>
        </a:p>
      </dgm:t>
    </dgm:pt>
    <dgm:pt modelId="{8E7B61EA-C213-4AD4-BFA1-5AD82EE7EE5A}" type="sibTrans" cxnId="{272C0EAA-DB7D-46CC-802C-75D8508A430A}">
      <dgm:prSet/>
      <dgm:spPr/>
      <dgm:t>
        <a:bodyPr/>
        <a:lstStyle/>
        <a:p>
          <a:endParaRPr lang="en-US"/>
        </a:p>
      </dgm:t>
    </dgm:pt>
    <dgm:pt modelId="{0C9AD208-F466-4D3E-BF9D-784D905468F4}">
      <dgm:prSet/>
      <dgm:spPr/>
      <dgm:t>
        <a:bodyPr/>
        <a:lstStyle/>
        <a:p>
          <a:pPr rtl="0"/>
          <a:r>
            <a:rPr lang="en-US" dirty="0" smtClean="0"/>
            <a:t>Hypertension</a:t>
          </a:r>
          <a:endParaRPr lang="en-US" dirty="0"/>
        </a:p>
      </dgm:t>
      <dgm:extLst>
        <a:ext uri="{E40237B7-FDA0-4F09-8148-C483321AD2D9}">
          <dgm14:cNvPr xmlns:dgm14="http://schemas.microsoft.com/office/drawing/2010/diagram" id="0" name="" descr="Nutrition&#10;Hypertension&#10;Weight control&#10;Physical conditioning&#10;"/>
        </a:ext>
      </dgm:extLst>
    </dgm:pt>
    <dgm:pt modelId="{CF37237B-AD44-4FB5-8495-A511DD838275}" type="parTrans" cxnId="{C9212E45-9952-4D84-9072-6588CC4B5F70}">
      <dgm:prSet/>
      <dgm:spPr/>
      <dgm:t>
        <a:bodyPr/>
        <a:lstStyle/>
        <a:p>
          <a:endParaRPr lang="en-US"/>
        </a:p>
      </dgm:t>
    </dgm:pt>
    <dgm:pt modelId="{4D7DA831-33EC-46DB-B436-19E6A6147618}" type="sibTrans" cxnId="{C9212E45-9952-4D84-9072-6588CC4B5F70}">
      <dgm:prSet/>
      <dgm:spPr/>
      <dgm:t>
        <a:bodyPr/>
        <a:lstStyle/>
        <a:p>
          <a:endParaRPr lang="en-US"/>
        </a:p>
      </dgm:t>
    </dgm:pt>
    <dgm:pt modelId="{73A6DFC8-874D-4A43-ACBC-0BA82F236B7D}">
      <dgm:prSet/>
      <dgm:spPr/>
      <dgm:t>
        <a:bodyPr/>
        <a:lstStyle/>
        <a:p>
          <a:pPr rtl="0"/>
          <a:r>
            <a:rPr lang="en-US" dirty="0" smtClean="0"/>
            <a:t>Weight control</a:t>
          </a:r>
          <a:endParaRPr lang="en-US" dirty="0"/>
        </a:p>
      </dgm:t>
      <dgm:extLst>
        <a:ext uri="{E40237B7-FDA0-4F09-8148-C483321AD2D9}">
          <dgm14:cNvPr xmlns:dgm14="http://schemas.microsoft.com/office/drawing/2010/diagram" id="0" name="" descr="Nutrition&#10;Hypertension&#10;Weight control&#10;Physical conditioning&#10;"/>
        </a:ext>
      </dgm:extLst>
    </dgm:pt>
    <dgm:pt modelId="{5B3BF5A7-8340-493C-9922-A412C13C86DD}" type="parTrans" cxnId="{3AF4BA71-2FDE-4F02-940A-3CCC1FB88361}">
      <dgm:prSet/>
      <dgm:spPr/>
      <dgm:t>
        <a:bodyPr/>
        <a:lstStyle/>
        <a:p>
          <a:endParaRPr lang="en-US"/>
        </a:p>
      </dgm:t>
    </dgm:pt>
    <dgm:pt modelId="{ADB62F2D-E1E8-42D2-B59C-937F0D928303}" type="sibTrans" cxnId="{3AF4BA71-2FDE-4F02-940A-3CCC1FB88361}">
      <dgm:prSet/>
      <dgm:spPr/>
      <dgm:t>
        <a:bodyPr/>
        <a:lstStyle/>
        <a:p>
          <a:endParaRPr lang="en-US"/>
        </a:p>
      </dgm:t>
    </dgm:pt>
    <dgm:pt modelId="{7B9CC91B-9C57-4681-9744-8CD31A34B78A}">
      <dgm:prSet/>
      <dgm:spPr/>
      <dgm:t>
        <a:bodyPr/>
        <a:lstStyle/>
        <a:p>
          <a:pPr rtl="0"/>
          <a:r>
            <a:rPr lang="en-US" dirty="0" smtClean="0"/>
            <a:t>Physical conditioning</a:t>
          </a:r>
          <a:endParaRPr lang="en-US" dirty="0"/>
        </a:p>
      </dgm:t>
      <dgm:extLst>
        <a:ext uri="{E40237B7-FDA0-4F09-8148-C483321AD2D9}">
          <dgm14:cNvPr xmlns:dgm14="http://schemas.microsoft.com/office/drawing/2010/diagram" id="0" name="" descr="Nutrition&#10;Hypertension&#10;Weight control&#10;Physical conditioning&#10;"/>
        </a:ext>
      </dgm:extLst>
    </dgm:pt>
    <dgm:pt modelId="{1B3493D8-79B9-442A-83D2-F361FBD5A5E6}" type="parTrans" cxnId="{C4C0540F-68D0-4690-9799-5555194222F5}">
      <dgm:prSet/>
      <dgm:spPr/>
      <dgm:t>
        <a:bodyPr/>
        <a:lstStyle/>
        <a:p>
          <a:endParaRPr lang="en-US"/>
        </a:p>
      </dgm:t>
    </dgm:pt>
    <dgm:pt modelId="{1A3A0E92-7D26-4778-9C83-81D982991223}" type="sibTrans" cxnId="{C4C0540F-68D0-4690-9799-5555194222F5}">
      <dgm:prSet/>
      <dgm:spPr/>
      <dgm:t>
        <a:bodyPr/>
        <a:lstStyle/>
        <a:p>
          <a:endParaRPr lang="en-US"/>
        </a:p>
      </dgm:t>
    </dgm:pt>
    <dgm:pt modelId="{C9ACF6F9-5C53-4060-9D6E-B80071D1B310}" type="pres">
      <dgm:prSet presAssocID="{FD774F1E-3023-4873-B98F-C06C12A4B88B}" presName="diagram" presStyleCnt="0">
        <dgm:presLayoutVars>
          <dgm:dir/>
          <dgm:resizeHandles val="exact"/>
        </dgm:presLayoutVars>
      </dgm:prSet>
      <dgm:spPr/>
      <dgm:t>
        <a:bodyPr/>
        <a:lstStyle/>
        <a:p>
          <a:endParaRPr lang="en-US"/>
        </a:p>
      </dgm:t>
    </dgm:pt>
    <dgm:pt modelId="{71C93E5A-AC47-4E8A-92EE-65504DF11C9C}" type="pres">
      <dgm:prSet presAssocID="{B98CA08E-9202-4047-9917-35C6537AD4E7}" presName="node" presStyleLbl="node1" presStyleIdx="0" presStyleCnt="4">
        <dgm:presLayoutVars>
          <dgm:bulletEnabled val="1"/>
        </dgm:presLayoutVars>
      </dgm:prSet>
      <dgm:spPr/>
      <dgm:t>
        <a:bodyPr/>
        <a:lstStyle/>
        <a:p>
          <a:endParaRPr lang="en-US"/>
        </a:p>
      </dgm:t>
    </dgm:pt>
    <dgm:pt modelId="{F9605582-5FD3-4564-BD01-71777EE764EA}" type="pres">
      <dgm:prSet presAssocID="{8E7B61EA-C213-4AD4-BFA1-5AD82EE7EE5A}" presName="sibTrans" presStyleCnt="0"/>
      <dgm:spPr/>
    </dgm:pt>
    <dgm:pt modelId="{474228BE-3A49-4BEE-A43B-AC9982BABE1D}" type="pres">
      <dgm:prSet presAssocID="{0C9AD208-F466-4D3E-BF9D-784D905468F4}" presName="node" presStyleLbl="node1" presStyleIdx="1" presStyleCnt="4">
        <dgm:presLayoutVars>
          <dgm:bulletEnabled val="1"/>
        </dgm:presLayoutVars>
      </dgm:prSet>
      <dgm:spPr/>
      <dgm:t>
        <a:bodyPr/>
        <a:lstStyle/>
        <a:p>
          <a:endParaRPr lang="en-US"/>
        </a:p>
      </dgm:t>
    </dgm:pt>
    <dgm:pt modelId="{BCBB4ECC-607C-40EF-A4EA-CBE44EE627E3}" type="pres">
      <dgm:prSet presAssocID="{4D7DA831-33EC-46DB-B436-19E6A6147618}" presName="sibTrans" presStyleCnt="0"/>
      <dgm:spPr/>
    </dgm:pt>
    <dgm:pt modelId="{EF6C6DFB-7FD4-4AFC-94A6-4E29D80A45BB}" type="pres">
      <dgm:prSet presAssocID="{73A6DFC8-874D-4A43-ACBC-0BA82F236B7D}" presName="node" presStyleLbl="node1" presStyleIdx="2" presStyleCnt="4">
        <dgm:presLayoutVars>
          <dgm:bulletEnabled val="1"/>
        </dgm:presLayoutVars>
      </dgm:prSet>
      <dgm:spPr/>
      <dgm:t>
        <a:bodyPr/>
        <a:lstStyle/>
        <a:p>
          <a:endParaRPr lang="en-US"/>
        </a:p>
      </dgm:t>
    </dgm:pt>
    <dgm:pt modelId="{1CB95EEE-B619-4CAC-A709-359DA7E51474}" type="pres">
      <dgm:prSet presAssocID="{ADB62F2D-E1E8-42D2-B59C-937F0D928303}" presName="sibTrans" presStyleCnt="0"/>
      <dgm:spPr/>
    </dgm:pt>
    <dgm:pt modelId="{6D12934E-7BC4-4503-8CFE-214E536AACAB}" type="pres">
      <dgm:prSet presAssocID="{7B9CC91B-9C57-4681-9744-8CD31A34B78A}" presName="node" presStyleLbl="node1" presStyleIdx="3" presStyleCnt="4">
        <dgm:presLayoutVars>
          <dgm:bulletEnabled val="1"/>
        </dgm:presLayoutVars>
      </dgm:prSet>
      <dgm:spPr/>
      <dgm:t>
        <a:bodyPr/>
        <a:lstStyle/>
        <a:p>
          <a:endParaRPr lang="en-US"/>
        </a:p>
      </dgm:t>
    </dgm:pt>
  </dgm:ptLst>
  <dgm:cxnLst>
    <dgm:cxn modelId="{272C0EAA-DB7D-46CC-802C-75D8508A430A}" srcId="{FD774F1E-3023-4873-B98F-C06C12A4B88B}" destId="{B98CA08E-9202-4047-9917-35C6537AD4E7}" srcOrd="0" destOrd="0" parTransId="{074AE794-3D5B-4E94-A051-C8598CA97F1F}" sibTransId="{8E7B61EA-C213-4AD4-BFA1-5AD82EE7EE5A}"/>
    <dgm:cxn modelId="{C9212E45-9952-4D84-9072-6588CC4B5F70}" srcId="{FD774F1E-3023-4873-B98F-C06C12A4B88B}" destId="{0C9AD208-F466-4D3E-BF9D-784D905468F4}" srcOrd="1" destOrd="0" parTransId="{CF37237B-AD44-4FB5-8495-A511DD838275}" sibTransId="{4D7DA831-33EC-46DB-B436-19E6A6147618}"/>
    <dgm:cxn modelId="{F5149E92-06BF-493B-9553-936ECFD764FC}" type="presOf" srcId="{0C9AD208-F466-4D3E-BF9D-784D905468F4}" destId="{474228BE-3A49-4BEE-A43B-AC9982BABE1D}" srcOrd="0" destOrd="0" presId="urn:microsoft.com/office/officeart/2005/8/layout/default"/>
    <dgm:cxn modelId="{79425F5C-9286-45AF-9A78-D5F4142B991A}" type="presOf" srcId="{FD774F1E-3023-4873-B98F-C06C12A4B88B}" destId="{C9ACF6F9-5C53-4060-9D6E-B80071D1B310}" srcOrd="0" destOrd="0" presId="urn:microsoft.com/office/officeart/2005/8/layout/default"/>
    <dgm:cxn modelId="{B9E6C823-21F7-46D9-AFEF-0CDA977885F6}" type="presOf" srcId="{B98CA08E-9202-4047-9917-35C6537AD4E7}" destId="{71C93E5A-AC47-4E8A-92EE-65504DF11C9C}" srcOrd="0" destOrd="0" presId="urn:microsoft.com/office/officeart/2005/8/layout/default"/>
    <dgm:cxn modelId="{EC57DC1E-358F-4BBA-83AE-4F0B517C6EDD}" type="presOf" srcId="{7B9CC91B-9C57-4681-9744-8CD31A34B78A}" destId="{6D12934E-7BC4-4503-8CFE-214E536AACAB}" srcOrd="0" destOrd="0" presId="urn:microsoft.com/office/officeart/2005/8/layout/default"/>
    <dgm:cxn modelId="{C4C0540F-68D0-4690-9799-5555194222F5}" srcId="{FD774F1E-3023-4873-B98F-C06C12A4B88B}" destId="{7B9CC91B-9C57-4681-9744-8CD31A34B78A}" srcOrd="3" destOrd="0" parTransId="{1B3493D8-79B9-442A-83D2-F361FBD5A5E6}" sibTransId="{1A3A0E92-7D26-4778-9C83-81D982991223}"/>
    <dgm:cxn modelId="{2DE241E1-A6F9-4D0D-88CD-B37F0D1C0960}" type="presOf" srcId="{73A6DFC8-874D-4A43-ACBC-0BA82F236B7D}" destId="{EF6C6DFB-7FD4-4AFC-94A6-4E29D80A45BB}" srcOrd="0" destOrd="0" presId="urn:microsoft.com/office/officeart/2005/8/layout/default"/>
    <dgm:cxn modelId="{3AF4BA71-2FDE-4F02-940A-3CCC1FB88361}" srcId="{FD774F1E-3023-4873-B98F-C06C12A4B88B}" destId="{73A6DFC8-874D-4A43-ACBC-0BA82F236B7D}" srcOrd="2" destOrd="0" parTransId="{5B3BF5A7-8340-493C-9922-A412C13C86DD}" sibTransId="{ADB62F2D-E1E8-42D2-B59C-937F0D928303}"/>
    <dgm:cxn modelId="{4A2BC5B7-47D8-4B1B-BF6D-593FFF693C59}" type="presParOf" srcId="{C9ACF6F9-5C53-4060-9D6E-B80071D1B310}" destId="{71C93E5A-AC47-4E8A-92EE-65504DF11C9C}" srcOrd="0" destOrd="0" presId="urn:microsoft.com/office/officeart/2005/8/layout/default"/>
    <dgm:cxn modelId="{E31BFBF3-4381-4B35-9D82-B4AFD02CA47C}" type="presParOf" srcId="{C9ACF6F9-5C53-4060-9D6E-B80071D1B310}" destId="{F9605582-5FD3-4564-BD01-71777EE764EA}" srcOrd="1" destOrd="0" presId="urn:microsoft.com/office/officeart/2005/8/layout/default"/>
    <dgm:cxn modelId="{024F5832-8D45-4298-AD5F-569764EE82DA}" type="presParOf" srcId="{C9ACF6F9-5C53-4060-9D6E-B80071D1B310}" destId="{474228BE-3A49-4BEE-A43B-AC9982BABE1D}" srcOrd="2" destOrd="0" presId="urn:microsoft.com/office/officeart/2005/8/layout/default"/>
    <dgm:cxn modelId="{BEB022A9-13C0-4D8F-9493-6C9A033C6683}" type="presParOf" srcId="{C9ACF6F9-5C53-4060-9D6E-B80071D1B310}" destId="{BCBB4ECC-607C-40EF-A4EA-CBE44EE627E3}" srcOrd="3" destOrd="0" presId="urn:microsoft.com/office/officeart/2005/8/layout/default"/>
    <dgm:cxn modelId="{505F2FC0-33F8-4924-8233-4C0B08CC6281}" type="presParOf" srcId="{C9ACF6F9-5C53-4060-9D6E-B80071D1B310}" destId="{EF6C6DFB-7FD4-4AFC-94A6-4E29D80A45BB}" srcOrd="4" destOrd="0" presId="urn:microsoft.com/office/officeart/2005/8/layout/default"/>
    <dgm:cxn modelId="{B60BAA2B-AF93-479B-BB5F-6ACE0F350CA8}" type="presParOf" srcId="{C9ACF6F9-5C53-4060-9D6E-B80071D1B310}" destId="{1CB95EEE-B619-4CAC-A709-359DA7E51474}" srcOrd="5" destOrd="0" presId="urn:microsoft.com/office/officeart/2005/8/layout/default"/>
    <dgm:cxn modelId="{9C2B5E3C-89E4-4483-A788-259622FBA8EE}" type="presParOf" srcId="{C9ACF6F9-5C53-4060-9D6E-B80071D1B310}" destId="{6D12934E-7BC4-4503-8CFE-214E536AACAB}" srcOrd="6"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EC0E3721-5436-4307-9951-9A0957D571D9}" type="doc">
      <dgm:prSet loTypeId="urn:microsoft.com/office/officeart/2005/8/layout/arrow1" loCatId="relationship" qsTypeId="urn:microsoft.com/office/officeart/2005/8/quickstyle/simple1" qsCatId="simple" csTypeId="urn:microsoft.com/office/officeart/2005/8/colors/accent2_3" csCatId="accent2" phldr="1"/>
      <dgm:spPr/>
      <dgm:t>
        <a:bodyPr/>
        <a:lstStyle/>
        <a:p>
          <a:endParaRPr lang="en-US"/>
        </a:p>
      </dgm:t>
    </dgm:pt>
    <dgm:pt modelId="{389349F3-50BB-4B28-B2C0-5364FA8F99B3}">
      <dgm:prSet phldrT="[Text]"/>
      <dgm:spPr/>
      <dgm:t>
        <a:bodyPr/>
        <a:lstStyle/>
        <a:p>
          <a:r>
            <a:rPr lang="en-US" dirty="0" smtClean="0"/>
            <a:t>Acute</a:t>
          </a:r>
          <a:endParaRPr lang="en-US" dirty="0"/>
        </a:p>
      </dgm:t>
      <dgm:extLst>
        <a:ext uri="{E40237B7-FDA0-4F09-8148-C483321AD2D9}">
          <dgm14:cNvPr xmlns:dgm14="http://schemas.microsoft.com/office/drawing/2010/diagram" id="0" name="" descr="Acute&#10;Chronic&#10;"/>
        </a:ext>
      </dgm:extLst>
    </dgm:pt>
    <dgm:pt modelId="{88692EDB-2139-4A9D-BBB7-E87D97870D37}" type="parTrans" cxnId="{0F995870-D8C9-4BA4-BB3F-73E4321F97CE}">
      <dgm:prSet/>
      <dgm:spPr/>
      <dgm:t>
        <a:bodyPr/>
        <a:lstStyle/>
        <a:p>
          <a:endParaRPr lang="en-US"/>
        </a:p>
      </dgm:t>
    </dgm:pt>
    <dgm:pt modelId="{5C25D855-B2E3-403D-9693-18A5B26D13B8}" type="sibTrans" cxnId="{0F995870-D8C9-4BA4-BB3F-73E4321F97CE}">
      <dgm:prSet/>
      <dgm:spPr/>
      <dgm:t>
        <a:bodyPr/>
        <a:lstStyle/>
        <a:p>
          <a:endParaRPr lang="en-US"/>
        </a:p>
      </dgm:t>
    </dgm:pt>
    <dgm:pt modelId="{BCA3CB1C-4DA9-4896-869F-0886E6DC5DF6}">
      <dgm:prSet phldrT="[Text]"/>
      <dgm:spPr/>
      <dgm:t>
        <a:bodyPr/>
        <a:lstStyle/>
        <a:p>
          <a:r>
            <a:rPr lang="en-US" dirty="0" smtClean="0"/>
            <a:t>Chronic</a:t>
          </a:r>
          <a:endParaRPr lang="en-US" dirty="0"/>
        </a:p>
      </dgm:t>
      <dgm:extLst>
        <a:ext uri="{E40237B7-FDA0-4F09-8148-C483321AD2D9}">
          <dgm14:cNvPr xmlns:dgm14="http://schemas.microsoft.com/office/drawing/2010/diagram" id="0" name="" descr="Acute&#10;Chronic&#10;"/>
        </a:ext>
      </dgm:extLst>
    </dgm:pt>
    <dgm:pt modelId="{1C9360A6-3F44-4FDD-9C2C-0416171E828B}" type="parTrans" cxnId="{3789DA0D-11FE-4C1B-AF74-F357A24B54C7}">
      <dgm:prSet/>
      <dgm:spPr/>
      <dgm:t>
        <a:bodyPr/>
        <a:lstStyle/>
        <a:p>
          <a:endParaRPr lang="en-US"/>
        </a:p>
      </dgm:t>
    </dgm:pt>
    <dgm:pt modelId="{2B413949-6AB5-4805-9579-93535508C2B5}" type="sibTrans" cxnId="{3789DA0D-11FE-4C1B-AF74-F357A24B54C7}">
      <dgm:prSet/>
      <dgm:spPr/>
      <dgm:t>
        <a:bodyPr/>
        <a:lstStyle/>
        <a:p>
          <a:endParaRPr lang="en-US"/>
        </a:p>
      </dgm:t>
    </dgm:pt>
    <dgm:pt modelId="{FAECF0D9-F238-4B17-AA6B-79DC8EA11BB2}" type="pres">
      <dgm:prSet presAssocID="{EC0E3721-5436-4307-9951-9A0957D571D9}" presName="cycle" presStyleCnt="0">
        <dgm:presLayoutVars>
          <dgm:dir/>
          <dgm:resizeHandles val="exact"/>
        </dgm:presLayoutVars>
      </dgm:prSet>
      <dgm:spPr/>
      <dgm:t>
        <a:bodyPr/>
        <a:lstStyle/>
        <a:p>
          <a:endParaRPr lang="en-US"/>
        </a:p>
      </dgm:t>
    </dgm:pt>
    <dgm:pt modelId="{7ECF4985-CF73-4AEA-AA62-C129524A3EB2}" type="pres">
      <dgm:prSet presAssocID="{389349F3-50BB-4B28-B2C0-5364FA8F99B3}" presName="arrow" presStyleLbl="node1" presStyleIdx="0" presStyleCnt="2">
        <dgm:presLayoutVars>
          <dgm:bulletEnabled val="1"/>
        </dgm:presLayoutVars>
      </dgm:prSet>
      <dgm:spPr/>
      <dgm:t>
        <a:bodyPr/>
        <a:lstStyle/>
        <a:p>
          <a:endParaRPr lang="en-US"/>
        </a:p>
      </dgm:t>
    </dgm:pt>
    <dgm:pt modelId="{A038B276-D151-4712-A86F-BF4A987CB50B}" type="pres">
      <dgm:prSet presAssocID="{BCA3CB1C-4DA9-4896-869F-0886E6DC5DF6}" presName="arrow" presStyleLbl="node1" presStyleIdx="1" presStyleCnt="2">
        <dgm:presLayoutVars>
          <dgm:bulletEnabled val="1"/>
        </dgm:presLayoutVars>
      </dgm:prSet>
      <dgm:spPr/>
      <dgm:t>
        <a:bodyPr/>
        <a:lstStyle/>
        <a:p>
          <a:endParaRPr lang="en-US"/>
        </a:p>
      </dgm:t>
    </dgm:pt>
  </dgm:ptLst>
  <dgm:cxnLst>
    <dgm:cxn modelId="{7BB401A4-94AA-448D-BDF9-594AF49F1993}" type="presOf" srcId="{EC0E3721-5436-4307-9951-9A0957D571D9}" destId="{FAECF0D9-F238-4B17-AA6B-79DC8EA11BB2}" srcOrd="0" destOrd="0" presId="urn:microsoft.com/office/officeart/2005/8/layout/arrow1"/>
    <dgm:cxn modelId="{0F995870-D8C9-4BA4-BB3F-73E4321F97CE}" srcId="{EC0E3721-5436-4307-9951-9A0957D571D9}" destId="{389349F3-50BB-4B28-B2C0-5364FA8F99B3}" srcOrd="0" destOrd="0" parTransId="{88692EDB-2139-4A9D-BBB7-E87D97870D37}" sibTransId="{5C25D855-B2E3-403D-9693-18A5B26D13B8}"/>
    <dgm:cxn modelId="{3789DA0D-11FE-4C1B-AF74-F357A24B54C7}" srcId="{EC0E3721-5436-4307-9951-9A0957D571D9}" destId="{BCA3CB1C-4DA9-4896-869F-0886E6DC5DF6}" srcOrd="1" destOrd="0" parTransId="{1C9360A6-3F44-4FDD-9C2C-0416171E828B}" sibTransId="{2B413949-6AB5-4805-9579-93535508C2B5}"/>
    <dgm:cxn modelId="{599F9D0B-4F76-4F9F-BF63-B89E488CB542}" type="presOf" srcId="{389349F3-50BB-4B28-B2C0-5364FA8F99B3}" destId="{7ECF4985-CF73-4AEA-AA62-C129524A3EB2}" srcOrd="0" destOrd="0" presId="urn:microsoft.com/office/officeart/2005/8/layout/arrow1"/>
    <dgm:cxn modelId="{F904A9EA-0681-4D03-B0A0-CB47E406E390}" type="presOf" srcId="{BCA3CB1C-4DA9-4896-869F-0886E6DC5DF6}" destId="{A038B276-D151-4712-A86F-BF4A987CB50B}" srcOrd="0" destOrd="0" presId="urn:microsoft.com/office/officeart/2005/8/layout/arrow1"/>
    <dgm:cxn modelId="{D1AC3157-3F94-4825-AE32-AA32838306D5}" type="presParOf" srcId="{FAECF0D9-F238-4B17-AA6B-79DC8EA11BB2}" destId="{7ECF4985-CF73-4AEA-AA62-C129524A3EB2}" srcOrd="0" destOrd="0" presId="urn:microsoft.com/office/officeart/2005/8/layout/arrow1"/>
    <dgm:cxn modelId="{353BB064-360B-4B12-A8C8-2BF9546FAB54}" type="presParOf" srcId="{FAECF0D9-F238-4B17-AA6B-79DC8EA11BB2}" destId="{A038B276-D151-4712-A86F-BF4A987CB50B}" srcOrd="1" destOrd="0" presId="urn:microsoft.com/office/officeart/2005/8/layout/arrow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8B6FCBA-7D48-4C5E-83AD-7A90580A0C2D}" type="doc">
      <dgm:prSet loTypeId="urn:microsoft.com/office/officeart/2005/8/layout/chart3" loCatId="relationship" qsTypeId="urn:microsoft.com/office/officeart/2005/8/quickstyle/simple2" qsCatId="simple" csTypeId="urn:microsoft.com/office/officeart/2005/8/colors/accent2_3" csCatId="accent2" phldr="1"/>
      <dgm:spPr/>
      <dgm:t>
        <a:bodyPr/>
        <a:lstStyle/>
        <a:p>
          <a:endParaRPr lang="en-US"/>
        </a:p>
      </dgm:t>
    </dgm:pt>
    <dgm:pt modelId="{7A7723A5-DB12-4929-920A-8CEE5B8D9C76}">
      <dgm:prSet/>
      <dgm:spPr/>
      <dgm:t>
        <a:bodyPr/>
        <a:lstStyle/>
        <a:p>
          <a:pPr rtl="0"/>
          <a:r>
            <a:rPr lang="en-US" dirty="0" smtClean="0"/>
            <a:t>Chain of command</a:t>
          </a:r>
          <a:endParaRPr lang="en-US" dirty="0"/>
        </a:p>
      </dgm:t>
      <dgm:extLst>
        <a:ext uri="{E40237B7-FDA0-4F09-8148-C483321AD2D9}">
          <dgm14:cNvPr xmlns:dgm14="http://schemas.microsoft.com/office/drawing/2010/diagram" id="0" name="" descr="Chain of command&#10;Unity of command&#10;Span of control&#10;Discipline&#10;Division of labor&#10;"/>
        </a:ext>
      </dgm:extLst>
    </dgm:pt>
    <dgm:pt modelId="{A91D0231-0528-4EE9-BD9D-41E77DE4379F}" type="parTrans" cxnId="{C3DAC74F-6F76-4E63-BA35-D536E8F82F8F}">
      <dgm:prSet/>
      <dgm:spPr/>
      <dgm:t>
        <a:bodyPr/>
        <a:lstStyle/>
        <a:p>
          <a:endParaRPr lang="en-US"/>
        </a:p>
      </dgm:t>
    </dgm:pt>
    <dgm:pt modelId="{32853DA1-BCB1-46F3-8062-692B2F3DD863}" type="sibTrans" cxnId="{C3DAC74F-6F76-4E63-BA35-D536E8F82F8F}">
      <dgm:prSet/>
      <dgm:spPr/>
      <dgm:t>
        <a:bodyPr/>
        <a:lstStyle/>
        <a:p>
          <a:endParaRPr lang="en-US"/>
        </a:p>
      </dgm:t>
    </dgm:pt>
    <dgm:pt modelId="{74A1E5B8-14A2-4C19-B406-156FD41832B6}">
      <dgm:prSet/>
      <dgm:spPr/>
      <dgm:t>
        <a:bodyPr/>
        <a:lstStyle/>
        <a:p>
          <a:pPr rtl="0"/>
          <a:r>
            <a:rPr lang="en-US" dirty="0" smtClean="0"/>
            <a:t>Unity of command</a:t>
          </a:r>
          <a:endParaRPr lang="en-US" dirty="0"/>
        </a:p>
      </dgm:t>
      <dgm:extLst>
        <a:ext uri="{E40237B7-FDA0-4F09-8148-C483321AD2D9}">
          <dgm14:cNvPr xmlns:dgm14="http://schemas.microsoft.com/office/drawing/2010/diagram" id="0" name="" descr="Chain of command&#10;Unity of command&#10;Span of control&#10;Discipline&#10;Division of labor&#10;"/>
        </a:ext>
      </dgm:extLst>
    </dgm:pt>
    <dgm:pt modelId="{821F01CA-74A3-4577-A4CA-724E6084B7D3}" type="parTrans" cxnId="{B56DF87B-9FF1-4159-9469-DAAED98C3158}">
      <dgm:prSet/>
      <dgm:spPr/>
      <dgm:t>
        <a:bodyPr/>
        <a:lstStyle/>
        <a:p>
          <a:endParaRPr lang="en-US"/>
        </a:p>
      </dgm:t>
    </dgm:pt>
    <dgm:pt modelId="{431EDEF9-02EC-4B36-8B62-21B2D6CB4065}" type="sibTrans" cxnId="{B56DF87B-9FF1-4159-9469-DAAED98C3158}">
      <dgm:prSet/>
      <dgm:spPr/>
      <dgm:t>
        <a:bodyPr/>
        <a:lstStyle/>
        <a:p>
          <a:endParaRPr lang="en-US"/>
        </a:p>
      </dgm:t>
    </dgm:pt>
    <dgm:pt modelId="{880EC422-1B83-475D-B9BF-68F9EF9A3989}">
      <dgm:prSet/>
      <dgm:spPr/>
      <dgm:t>
        <a:bodyPr/>
        <a:lstStyle/>
        <a:p>
          <a:pPr rtl="0"/>
          <a:r>
            <a:rPr lang="en-US" dirty="0" smtClean="0"/>
            <a:t>Span of control</a:t>
          </a:r>
          <a:endParaRPr lang="en-US" dirty="0"/>
        </a:p>
      </dgm:t>
      <dgm:extLst>
        <a:ext uri="{E40237B7-FDA0-4F09-8148-C483321AD2D9}">
          <dgm14:cNvPr xmlns:dgm14="http://schemas.microsoft.com/office/drawing/2010/diagram" id="0" name="" descr="Chain of command&#10;Unity of command&#10;Span of control&#10;Discipline&#10;Division of labor&#10;"/>
        </a:ext>
      </dgm:extLst>
    </dgm:pt>
    <dgm:pt modelId="{1F4E1229-165E-4A9D-BEB4-D48E9EAD510A}" type="parTrans" cxnId="{9DC659B6-D424-47A0-9A0D-7C3155C14F61}">
      <dgm:prSet/>
      <dgm:spPr/>
      <dgm:t>
        <a:bodyPr/>
        <a:lstStyle/>
        <a:p>
          <a:endParaRPr lang="en-US"/>
        </a:p>
      </dgm:t>
    </dgm:pt>
    <dgm:pt modelId="{6B9C29AA-7B96-4C6F-8C27-1558689E4F3A}" type="sibTrans" cxnId="{9DC659B6-D424-47A0-9A0D-7C3155C14F61}">
      <dgm:prSet/>
      <dgm:spPr/>
      <dgm:t>
        <a:bodyPr/>
        <a:lstStyle/>
        <a:p>
          <a:endParaRPr lang="en-US"/>
        </a:p>
      </dgm:t>
    </dgm:pt>
    <dgm:pt modelId="{FC6FBBF0-C83E-45B2-BE70-40FCD4DF8161}">
      <dgm:prSet/>
      <dgm:spPr/>
      <dgm:t>
        <a:bodyPr/>
        <a:lstStyle/>
        <a:p>
          <a:pPr rtl="0"/>
          <a:r>
            <a:rPr lang="en-US" dirty="0" smtClean="0"/>
            <a:t>Discipline</a:t>
          </a:r>
          <a:endParaRPr lang="en-US" dirty="0"/>
        </a:p>
      </dgm:t>
      <dgm:extLst>
        <a:ext uri="{E40237B7-FDA0-4F09-8148-C483321AD2D9}">
          <dgm14:cNvPr xmlns:dgm14="http://schemas.microsoft.com/office/drawing/2010/diagram" id="0" name="" descr="Chain of command&#10;Unity of command&#10;Span of control&#10;Discipline&#10;Division of labor&#10;"/>
        </a:ext>
      </dgm:extLst>
    </dgm:pt>
    <dgm:pt modelId="{97FEA9B0-8F39-4B48-B4C3-209ADFBB33E9}" type="parTrans" cxnId="{859A3F22-46AA-445D-9C00-991437E59667}">
      <dgm:prSet/>
      <dgm:spPr/>
      <dgm:t>
        <a:bodyPr/>
        <a:lstStyle/>
        <a:p>
          <a:endParaRPr lang="en-US"/>
        </a:p>
      </dgm:t>
    </dgm:pt>
    <dgm:pt modelId="{834CC243-5A69-4BDA-956E-AD4500877108}" type="sibTrans" cxnId="{859A3F22-46AA-445D-9C00-991437E59667}">
      <dgm:prSet/>
      <dgm:spPr/>
      <dgm:t>
        <a:bodyPr/>
        <a:lstStyle/>
        <a:p>
          <a:endParaRPr lang="en-US"/>
        </a:p>
      </dgm:t>
    </dgm:pt>
    <dgm:pt modelId="{7BF4D8E3-B68F-44E5-89E3-1597FD5C8B66}">
      <dgm:prSet/>
      <dgm:spPr/>
      <dgm:t>
        <a:bodyPr/>
        <a:lstStyle/>
        <a:p>
          <a:pPr rtl="0"/>
          <a:r>
            <a:rPr lang="en-US" dirty="0" smtClean="0"/>
            <a:t>Division of labor</a:t>
          </a:r>
          <a:endParaRPr lang="en-US" dirty="0"/>
        </a:p>
      </dgm:t>
      <dgm:extLst>
        <a:ext uri="{E40237B7-FDA0-4F09-8148-C483321AD2D9}">
          <dgm14:cNvPr xmlns:dgm14="http://schemas.microsoft.com/office/drawing/2010/diagram" id="0" name="" descr="Chain of command&#10;Unity of command&#10;Span of control&#10;Discipline&#10;Division of labor&#10;"/>
        </a:ext>
      </dgm:extLst>
    </dgm:pt>
    <dgm:pt modelId="{2AA570A0-871D-410A-8048-E62F073A776B}" type="parTrans" cxnId="{B3F6571B-5A53-4EB1-9C4B-35F53A6D24C4}">
      <dgm:prSet/>
      <dgm:spPr/>
      <dgm:t>
        <a:bodyPr/>
        <a:lstStyle/>
        <a:p>
          <a:endParaRPr lang="en-US"/>
        </a:p>
      </dgm:t>
    </dgm:pt>
    <dgm:pt modelId="{458EBE15-5564-4B8F-8711-10028B62C0CE}" type="sibTrans" cxnId="{B3F6571B-5A53-4EB1-9C4B-35F53A6D24C4}">
      <dgm:prSet/>
      <dgm:spPr/>
      <dgm:t>
        <a:bodyPr/>
        <a:lstStyle/>
        <a:p>
          <a:endParaRPr lang="en-US"/>
        </a:p>
      </dgm:t>
    </dgm:pt>
    <dgm:pt modelId="{0A3E3B17-C2E9-424D-8370-55368352FA22}" type="pres">
      <dgm:prSet presAssocID="{D8B6FCBA-7D48-4C5E-83AD-7A90580A0C2D}" presName="compositeShape" presStyleCnt="0">
        <dgm:presLayoutVars>
          <dgm:chMax val="7"/>
          <dgm:dir/>
          <dgm:resizeHandles val="exact"/>
        </dgm:presLayoutVars>
      </dgm:prSet>
      <dgm:spPr/>
      <dgm:t>
        <a:bodyPr/>
        <a:lstStyle/>
        <a:p>
          <a:endParaRPr lang="en-US"/>
        </a:p>
      </dgm:t>
    </dgm:pt>
    <dgm:pt modelId="{AA7D0A38-1FAB-4C5E-9D71-8777098B736A}" type="pres">
      <dgm:prSet presAssocID="{D8B6FCBA-7D48-4C5E-83AD-7A90580A0C2D}" presName="wedge1" presStyleLbl="node1" presStyleIdx="0" presStyleCnt="5" custScaleX="140112" custScaleY="123869" custLinFactNeighborX="-3903" custLinFactNeighborY="4821"/>
      <dgm:spPr/>
      <dgm:t>
        <a:bodyPr/>
        <a:lstStyle/>
        <a:p>
          <a:endParaRPr lang="en-US"/>
        </a:p>
      </dgm:t>
    </dgm:pt>
    <dgm:pt modelId="{F3C84B67-57CD-4678-87B0-A1BB8597079C}" type="pres">
      <dgm:prSet presAssocID="{D8B6FCBA-7D48-4C5E-83AD-7A90580A0C2D}" presName="wedge1Tx" presStyleLbl="node1" presStyleIdx="0" presStyleCnt="5">
        <dgm:presLayoutVars>
          <dgm:chMax val="0"/>
          <dgm:chPref val="0"/>
          <dgm:bulletEnabled val="1"/>
        </dgm:presLayoutVars>
      </dgm:prSet>
      <dgm:spPr/>
      <dgm:t>
        <a:bodyPr/>
        <a:lstStyle/>
        <a:p>
          <a:endParaRPr lang="en-US"/>
        </a:p>
      </dgm:t>
    </dgm:pt>
    <dgm:pt modelId="{D63A27AD-A121-4ADF-BCFE-6CD451D62C02}" type="pres">
      <dgm:prSet presAssocID="{D8B6FCBA-7D48-4C5E-83AD-7A90580A0C2D}" presName="wedge2" presStyleLbl="node1" presStyleIdx="1" presStyleCnt="5" custScaleX="140112" custScaleY="123869"/>
      <dgm:spPr/>
      <dgm:t>
        <a:bodyPr/>
        <a:lstStyle/>
        <a:p>
          <a:endParaRPr lang="en-US"/>
        </a:p>
      </dgm:t>
    </dgm:pt>
    <dgm:pt modelId="{5F825C64-7322-4AC6-88A7-8E63529FAF76}" type="pres">
      <dgm:prSet presAssocID="{D8B6FCBA-7D48-4C5E-83AD-7A90580A0C2D}" presName="wedge2Tx" presStyleLbl="node1" presStyleIdx="1" presStyleCnt="5">
        <dgm:presLayoutVars>
          <dgm:chMax val="0"/>
          <dgm:chPref val="0"/>
          <dgm:bulletEnabled val="1"/>
        </dgm:presLayoutVars>
      </dgm:prSet>
      <dgm:spPr/>
      <dgm:t>
        <a:bodyPr/>
        <a:lstStyle/>
        <a:p>
          <a:endParaRPr lang="en-US"/>
        </a:p>
      </dgm:t>
    </dgm:pt>
    <dgm:pt modelId="{9E0B78FF-56D4-4E20-8873-4C66FE4F779A}" type="pres">
      <dgm:prSet presAssocID="{D8B6FCBA-7D48-4C5E-83AD-7A90580A0C2D}" presName="wedge3" presStyleLbl="node1" presStyleIdx="2" presStyleCnt="5" custScaleX="140112" custScaleY="123869"/>
      <dgm:spPr/>
      <dgm:t>
        <a:bodyPr/>
        <a:lstStyle/>
        <a:p>
          <a:endParaRPr lang="en-US"/>
        </a:p>
      </dgm:t>
    </dgm:pt>
    <dgm:pt modelId="{8D85B380-5969-4C4D-BA8C-7EBEFDC98CDE}" type="pres">
      <dgm:prSet presAssocID="{D8B6FCBA-7D48-4C5E-83AD-7A90580A0C2D}" presName="wedge3Tx" presStyleLbl="node1" presStyleIdx="2" presStyleCnt="5">
        <dgm:presLayoutVars>
          <dgm:chMax val="0"/>
          <dgm:chPref val="0"/>
          <dgm:bulletEnabled val="1"/>
        </dgm:presLayoutVars>
      </dgm:prSet>
      <dgm:spPr/>
      <dgm:t>
        <a:bodyPr/>
        <a:lstStyle/>
        <a:p>
          <a:endParaRPr lang="en-US"/>
        </a:p>
      </dgm:t>
    </dgm:pt>
    <dgm:pt modelId="{56EF303E-87D2-4ED6-B8A3-FC3419AA56B4}" type="pres">
      <dgm:prSet presAssocID="{D8B6FCBA-7D48-4C5E-83AD-7A90580A0C2D}" presName="wedge4" presStyleLbl="node1" presStyleIdx="3" presStyleCnt="5" custScaleX="140112" custScaleY="123869"/>
      <dgm:spPr/>
      <dgm:t>
        <a:bodyPr/>
        <a:lstStyle/>
        <a:p>
          <a:endParaRPr lang="en-US"/>
        </a:p>
      </dgm:t>
    </dgm:pt>
    <dgm:pt modelId="{090C2866-63F5-4BBC-95B1-582EE3DD9677}" type="pres">
      <dgm:prSet presAssocID="{D8B6FCBA-7D48-4C5E-83AD-7A90580A0C2D}" presName="wedge4Tx" presStyleLbl="node1" presStyleIdx="3" presStyleCnt="5">
        <dgm:presLayoutVars>
          <dgm:chMax val="0"/>
          <dgm:chPref val="0"/>
          <dgm:bulletEnabled val="1"/>
        </dgm:presLayoutVars>
      </dgm:prSet>
      <dgm:spPr/>
      <dgm:t>
        <a:bodyPr/>
        <a:lstStyle/>
        <a:p>
          <a:endParaRPr lang="en-US"/>
        </a:p>
      </dgm:t>
    </dgm:pt>
    <dgm:pt modelId="{80440642-C6D1-4A6F-A9E6-740D64DF281B}" type="pres">
      <dgm:prSet presAssocID="{D8B6FCBA-7D48-4C5E-83AD-7A90580A0C2D}" presName="wedge5" presStyleLbl="node1" presStyleIdx="4" presStyleCnt="5" custScaleX="140112" custScaleY="123869"/>
      <dgm:spPr/>
      <dgm:t>
        <a:bodyPr/>
        <a:lstStyle/>
        <a:p>
          <a:endParaRPr lang="en-US"/>
        </a:p>
      </dgm:t>
    </dgm:pt>
    <dgm:pt modelId="{C935C66D-1AC4-4D5C-B26B-205CB1B1F7CD}" type="pres">
      <dgm:prSet presAssocID="{D8B6FCBA-7D48-4C5E-83AD-7A90580A0C2D}" presName="wedge5Tx" presStyleLbl="node1" presStyleIdx="4" presStyleCnt="5">
        <dgm:presLayoutVars>
          <dgm:chMax val="0"/>
          <dgm:chPref val="0"/>
          <dgm:bulletEnabled val="1"/>
        </dgm:presLayoutVars>
      </dgm:prSet>
      <dgm:spPr/>
      <dgm:t>
        <a:bodyPr/>
        <a:lstStyle/>
        <a:p>
          <a:endParaRPr lang="en-US"/>
        </a:p>
      </dgm:t>
    </dgm:pt>
  </dgm:ptLst>
  <dgm:cxnLst>
    <dgm:cxn modelId="{9EDF4450-CAF9-4378-AD04-488CCA48436C}" type="presOf" srcId="{7BF4D8E3-B68F-44E5-89E3-1597FD5C8B66}" destId="{80440642-C6D1-4A6F-A9E6-740D64DF281B}" srcOrd="0" destOrd="0" presId="urn:microsoft.com/office/officeart/2005/8/layout/chart3"/>
    <dgm:cxn modelId="{9BAA6855-AA3D-4496-946B-0D62959A3ECF}" type="presOf" srcId="{7BF4D8E3-B68F-44E5-89E3-1597FD5C8B66}" destId="{C935C66D-1AC4-4D5C-B26B-205CB1B1F7CD}" srcOrd="1" destOrd="0" presId="urn:microsoft.com/office/officeart/2005/8/layout/chart3"/>
    <dgm:cxn modelId="{B3F6571B-5A53-4EB1-9C4B-35F53A6D24C4}" srcId="{D8B6FCBA-7D48-4C5E-83AD-7A90580A0C2D}" destId="{7BF4D8E3-B68F-44E5-89E3-1597FD5C8B66}" srcOrd="4" destOrd="0" parTransId="{2AA570A0-871D-410A-8048-E62F073A776B}" sibTransId="{458EBE15-5564-4B8F-8711-10028B62C0CE}"/>
    <dgm:cxn modelId="{055DFBDD-CF18-4177-8C20-39632B7CD1E0}" type="presOf" srcId="{7A7723A5-DB12-4929-920A-8CEE5B8D9C76}" destId="{F3C84B67-57CD-4678-87B0-A1BB8597079C}" srcOrd="1" destOrd="0" presId="urn:microsoft.com/office/officeart/2005/8/layout/chart3"/>
    <dgm:cxn modelId="{9DC659B6-D424-47A0-9A0D-7C3155C14F61}" srcId="{D8B6FCBA-7D48-4C5E-83AD-7A90580A0C2D}" destId="{880EC422-1B83-475D-B9BF-68F9EF9A3989}" srcOrd="2" destOrd="0" parTransId="{1F4E1229-165E-4A9D-BEB4-D48E9EAD510A}" sibTransId="{6B9C29AA-7B96-4C6F-8C27-1558689E4F3A}"/>
    <dgm:cxn modelId="{859A3F22-46AA-445D-9C00-991437E59667}" srcId="{D8B6FCBA-7D48-4C5E-83AD-7A90580A0C2D}" destId="{FC6FBBF0-C83E-45B2-BE70-40FCD4DF8161}" srcOrd="3" destOrd="0" parTransId="{97FEA9B0-8F39-4B48-B4C3-209ADFBB33E9}" sibTransId="{834CC243-5A69-4BDA-956E-AD4500877108}"/>
    <dgm:cxn modelId="{E8DDD3FE-8219-46C9-A345-E6CB02A1A5DF}" type="presOf" srcId="{74A1E5B8-14A2-4C19-B406-156FD41832B6}" destId="{D63A27AD-A121-4ADF-BCFE-6CD451D62C02}" srcOrd="0" destOrd="0" presId="urn:microsoft.com/office/officeart/2005/8/layout/chart3"/>
    <dgm:cxn modelId="{753FB070-6335-4D3D-A4E4-46E2B02FF553}" type="presOf" srcId="{880EC422-1B83-475D-B9BF-68F9EF9A3989}" destId="{8D85B380-5969-4C4D-BA8C-7EBEFDC98CDE}" srcOrd="1" destOrd="0" presId="urn:microsoft.com/office/officeart/2005/8/layout/chart3"/>
    <dgm:cxn modelId="{DF41B86E-0335-4B6C-ACF0-EDD203B8FA9F}" type="presOf" srcId="{74A1E5B8-14A2-4C19-B406-156FD41832B6}" destId="{5F825C64-7322-4AC6-88A7-8E63529FAF76}" srcOrd="1" destOrd="0" presId="urn:microsoft.com/office/officeart/2005/8/layout/chart3"/>
    <dgm:cxn modelId="{C3DAC74F-6F76-4E63-BA35-D536E8F82F8F}" srcId="{D8B6FCBA-7D48-4C5E-83AD-7A90580A0C2D}" destId="{7A7723A5-DB12-4929-920A-8CEE5B8D9C76}" srcOrd="0" destOrd="0" parTransId="{A91D0231-0528-4EE9-BD9D-41E77DE4379F}" sibTransId="{32853DA1-BCB1-46F3-8062-692B2F3DD863}"/>
    <dgm:cxn modelId="{4BFBC2E2-5B13-4AC8-8C08-D742F017BD5A}" type="presOf" srcId="{880EC422-1B83-475D-B9BF-68F9EF9A3989}" destId="{9E0B78FF-56D4-4E20-8873-4C66FE4F779A}" srcOrd="0" destOrd="0" presId="urn:microsoft.com/office/officeart/2005/8/layout/chart3"/>
    <dgm:cxn modelId="{E6753557-1107-4356-94A0-A2516932E1DF}" type="presOf" srcId="{D8B6FCBA-7D48-4C5E-83AD-7A90580A0C2D}" destId="{0A3E3B17-C2E9-424D-8370-55368352FA22}" srcOrd="0" destOrd="0" presId="urn:microsoft.com/office/officeart/2005/8/layout/chart3"/>
    <dgm:cxn modelId="{73126507-5E1C-4608-A817-96106AD45130}" type="presOf" srcId="{FC6FBBF0-C83E-45B2-BE70-40FCD4DF8161}" destId="{56EF303E-87D2-4ED6-B8A3-FC3419AA56B4}" srcOrd="0" destOrd="0" presId="urn:microsoft.com/office/officeart/2005/8/layout/chart3"/>
    <dgm:cxn modelId="{B56DF87B-9FF1-4159-9469-DAAED98C3158}" srcId="{D8B6FCBA-7D48-4C5E-83AD-7A90580A0C2D}" destId="{74A1E5B8-14A2-4C19-B406-156FD41832B6}" srcOrd="1" destOrd="0" parTransId="{821F01CA-74A3-4577-A4CA-724E6084B7D3}" sibTransId="{431EDEF9-02EC-4B36-8B62-21B2D6CB4065}"/>
    <dgm:cxn modelId="{AA4546BB-3F18-46DD-AB35-73AE37787288}" type="presOf" srcId="{FC6FBBF0-C83E-45B2-BE70-40FCD4DF8161}" destId="{090C2866-63F5-4BBC-95B1-582EE3DD9677}" srcOrd="1" destOrd="0" presId="urn:microsoft.com/office/officeart/2005/8/layout/chart3"/>
    <dgm:cxn modelId="{AA543258-EB13-467B-AB33-BEA5EF5F9637}" type="presOf" srcId="{7A7723A5-DB12-4929-920A-8CEE5B8D9C76}" destId="{AA7D0A38-1FAB-4C5E-9D71-8777098B736A}" srcOrd="0" destOrd="0" presId="urn:microsoft.com/office/officeart/2005/8/layout/chart3"/>
    <dgm:cxn modelId="{A9726BE4-36E8-4B0F-91E3-A5D3F23C2260}" type="presParOf" srcId="{0A3E3B17-C2E9-424D-8370-55368352FA22}" destId="{AA7D0A38-1FAB-4C5E-9D71-8777098B736A}" srcOrd="0" destOrd="0" presId="urn:microsoft.com/office/officeart/2005/8/layout/chart3"/>
    <dgm:cxn modelId="{659D36F5-B96D-42F6-AFA5-CEA56C9A0FF9}" type="presParOf" srcId="{0A3E3B17-C2E9-424D-8370-55368352FA22}" destId="{F3C84B67-57CD-4678-87B0-A1BB8597079C}" srcOrd="1" destOrd="0" presId="urn:microsoft.com/office/officeart/2005/8/layout/chart3"/>
    <dgm:cxn modelId="{81FAF545-0176-4805-92A4-BFCA3041664E}" type="presParOf" srcId="{0A3E3B17-C2E9-424D-8370-55368352FA22}" destId="{D63A27AD-A121-4ADF-BCFE-6CD451D62C02}" srcOrd="2" destOrd="0" presId="urn:microsoft.com/office/officeart/2005/8/layout/chart3"/>
    <dgm:cxn modelId="{AB33C397-21A5-4A8E-BE05-6E735C1D9BF6}" type="presParOf" srcId="{0A3E3B17-C2E9-424D-8370-55368352FA22}" destId="{5F825C64-7322-4AC6-88A7-8E63529FAF76}" srcOrd="3" destOrd="0" presId="urn:microsoft.com/office/officeart/2005/8/layout/chart3"/>
    <dgm:cxn modelId="{A48CEA00-2536-49B9-9AE3-1697C8FA8F02}" type="presParOf" srcId="{0A3E3B17-C2E9-424D-8370-55368352FA22}" destId="{9E0B78FF-56D4-4E20-8873-4C66FE4F779A}" srcOrd="4" destOrd="0" presId="urn:microsoft.com/office/officeart/2005/8/layout/chart3"/>
    <dgm:cxn modelId="{2D8776B0-C1F8-4CB4-99C2-BB9C017B9D06}" type="presParOf" srcId="{0A3E3B17-C2E9-424D-8370-55368352FA22}" destId="{8D85B380-5969-4C4D-BA8C-7EBEFDC98CDE}" srcOrd="5" destOrd="0" presId="urn:microsoft.com/office/officeart/2005/8/layout/chart3"/>
    <dgm:cxn modelId="{F92446E0-8F23-4024-931B-4A568A72A64B}" type="presParOf" srcId="{0A3E3B17-C2E9-424D-8370-55368352FA22}" destId="{56EF303E-87D2-4ED6-B8A3-FC3419AA56B4}" srcOrd="6" destOrd="0" presId="urn:microsoft.com/office/officeart/2005/8/layout/chart3"/>
    <dgm:cxn modelId="{7E2D2C7B-6243-4B94-98FB-AF590757BCCC}" type="presParOf" srcId="{0A3E3B17-C2E9-424D-8370-55368352FA22}" destId="{090C2866-63F5-4BBC-95B1-582EE3DD9677}" srcOrd="7" destOrd="0" presId="urn:microsoft.com/office/officeart/2005/8/layout/chart3"/>
    <dgm:cxn modelId="{0AECBB35-AB76-47F4-A953-1C1F4752D92E}" type="presParOf" srcId="{0A3E3B17-C2E9-424D-8370-55368352FA22}" destId="{80440642-C6D1-4A6F-A9E6-740D64DF281B}" srcOrd="8" destOrd="0" presId="urn:microsoft.com/office/officeart/2005/8/layout/chart3"/>
    <dgm:cxn modelId="{08722870-83B9-462C-BA7D-73EE5D5B341B}" type="presParOf" srcId="{0A3E3B17-C2E9-424D-8370-55368352FA22}" destId="{C935C66D-1AC4-4D5C-B26B-205CB1B1F7CD}" srcOrd="9"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919FF463-9F05-455D-9AAF-3272B0F9DE82}" type="doc">
      <dgm:prSet loTypeId="urn:microsoft.com/office/officeart/2005/8/layout/hList1" loCatId="list" qsTypeId="urn:microsoft.com/office/officeart/2005/8/quickstyle/simple1" qsCatId="simple" csTypeId="urn:microsoft.com/office/officeart/2005/8/colors/accent2_3" csCatId="accent2" phldr="1"/>
      <dgm:spPr/>
      <dgm:t>
        <a:bodyPr/>
        <a:lstStyle/>
        <a:p>
          <a:endParaRPr lang="en-US"/>
        </a:p>
      </dgm:t>
    </dgm:pt>
    <dgm:pt modelId="{645A9A0A-9BC8-4B8D-9410-770602BDE19D}">
      <dgm:prSet phldrT="[Text]" custT="1"/>
      <dgm:spPr/>
      <dgm:t>
        <a:bodyPr/>
        <a:lstStyle/>
        <a:p>
          <a:r>
            <a:rPr lang="en-US" sz="2400" dirty="0" smtClean="0"/>
            <a:t>Work-related causes</a:t>
          </a:r>
          <a:endParaRPr lang="en-US" sz="2400" dirty="0"/>
        </a:p>
      </dgm:t>
      <dgm:extLst>
        <a:ext uri="{E40237B7-FDA0-4F09-8148-C483321AD2D9}">
          <dgm14:cNvPr xmlns:dgm14="http://schemas.microsoft.com/office/drawing/2010/diagram" id="0" name="" descr="Work-related causes&#10; Exposure to smoke and chemicals&#10; Heat stress&#10; Psychological stress&#10; Long, irregular work hours&#10;Non-job-related causes&#10; Obesity&#10; Tobacco use&#10; Lack of physical fitness&#10;"/>
        </a:ext>
      </dgm:extLst>
    </dgm:pt>
    <dgm:pt modelId="{A8B03D96-FA2E-44DC-803E-37CF4823B36E}" type="parTrans" cxnId="{036367B8-D572-47B3-896E-0ABE5FED4B4C}">
      <dgm:prSet/>
      <dgm:spPr/>
      <dgm:t>
        <a:bodyPr/>
        <a:lstStyle/>
        <a:p>
          <a:endParaRPr lang="en-US"/>
        </a:p>
      </dgm:t>
    </dgm:pt>
    <dgm:pt modelId="{36DBCFB1-E63F-4B9F-A933-8B9AB15C1A7E}" type="sibTrans" cxnId="{036367B8-D572-47B3-896E-0ABE5FED4B4C}">
      <dgm:prSet/>
      <dgm:spPr/>
      <dgm:t>
        <a:bodyPr/>
        <a:lstStyle/>
        <a:p>
          <a:endParaRPr lang="en-US"/>
        </a:p>
      </dgm:t>
    </dgm:pt>
    <dgm:pt modelId="{238CB783-946F-4E4F-BF1F-ABE50D3BC80E}">
      <dgm:prSet phldrT="[Text]"/>
      <dgm:spPr/>
      <dgm:t>
        <a:bodyPr/>
        <a:lstStyle/>
        <a:p>
          <a:r>
            <a:rPr lang="en-US" dirty="0" smtClean="0"/>
            <a:t>Exposure to smoke and chemicals</a:t>
          </a:r>
          <a:endParaRPr lang="en-US" dirty="0"/>
        </a:p>
      </dgm:t>
      <dgm:extLst>
        <a:ext uri="{E40237B7-FDA0-4F09-8148-C483321AD2D9}">
          <dgm14:cNvPr xmlns:dgm14="http://schemas.microsoft.com/office/drawing/2010/diagram" id="0" name="" descr="Work-related causes&#10; Exposure to smoke and chemicals&#10; Heat stress&#10; Psychological stress&#10; Long, irregular work hours&#10;Non-job-related causes&#10; Obesity&#10; Tobacco use&#10; Lack of physical fitness&#10;"/>
        </a:ext>
      </dgm:extLst>
    </dgm:pt>
    <dgm:pt modelId="{1A1FA70B-AF2C-458A-8AA8-A1A29048EBA1}" type="parTrans" cxnId="{8C6DF584-E7EF-4170-B4B7-43D418ABA6B9}">
      <dgm:prSet/>
      <dgm:spPr/>
      <dgm:t>
        <a:bodyPr/>
        <a:lstStyle/>
        <a:p>
          <a:endParaRPr lang="en-US"/>
        </a:p>
      </dgm:t>
    </dgm:pt>
    <dgm:pt modelId="{D9558921-94D3-4E5E-B97E-52C849959EA9}" type="sibTrans" cxnId="{8C6DF584-E7EF-4170-B4B7-43D418ABA6B9}">
      <dgm:prSet/>
      <dgm:spPr/>
      <dgm:t>
        <a:bodyPr/>
        <a:lstStyle/>
        <a:p>
          <a:endParaRPr lang="en-US"/>
        </a:p>
      </dgm:t>
    </dgm:pt>
    <dgm:pt modelId="{3E04508D-DEE9-41E1-AE81-F2ABFCD63AD0}">
      <dgm:prSet phldrT="[Text]"/>
      <dgm:spPr/>
      <dgm:t>
        <a:bodyPr/>
        <a:lstStyle/>
        <a:p>
          <a:r>
            <a:rPr lang="en-US" dirty="0" smtClean="0"/>
            <a:t>Heat stress</a:t>
          </a:r>
          <a:endParaRPr lang="en-US" dirty="0"/>
        </a:p>
      </dgm:t>
    </dgm:pt>
    <dgm:pt modelId="{C782FC6A-5305-4352-BCC1-D3E77061DE2F}" type="parTrans" cxnId="{22A8A083-E0ED-485D-B524-DA02ED84AC8C}">
      <dgm:prSet/>
      <dgm:spPr/>
      <dgm:t>
        <a:bodyPr/>
        <a:lstStyle/>
        <a:p>
          <a:endParaRPr lang="en-US"/>
        </a:p>
      </dgm:t>
    </dgm:pt>
    <dgm:pt modelId="{10A47477-2B92-4CAD-8A7A-8E200322EDD0}" type="sibTrans" cxnId="{22A8A083-E0ED-485D-B524-DA02ED84AC8C}">
      <dgm:prSet/>
      <dgm:spPr/>
      <dgm:t>
        <a:bodyPr/>
        <a:lstStyle/>
        <a:p>
          <a:endParaRPr lang="en-US"/>
        </a:p>
      </dgm:t>
    </dgm:pt>
    <dgm:pt modelId="{01B862B5-77C2-49D6-A977-84504BDE3DA7}">
      <dgm:prSet phldrT="[Text]"/>
      <dgm:spPr/>
      <dgm:t>
        <a:bodyPr/>
        <a:lstStyle/>
        <a:p>
          <a:r>
            <a:rPr lang="en-US" dirty="0" smtClean="0"/>
            <a:t>Psychological stress</a:t>
          </a:r>
          <a:endParaRPr lang="en-US" dirty="0"/>
        </a:p>
      </dgm:t>
    </dgm:pt>
    <dgm:pt modelId="{A38F600B-559F-4641-9039-5F1C3B72891F}" type="parTrans" cxnId="{6BDB65CE-9354-47C0-88F5-BC64B1BC038E}">
      <dgm:prSet/>
      <dgm:spPr/>
      <dgm:t>
        <a:bodyPr/>
        <a:lstStyle/>
        <a:p>
          <a:endParaRPr lang="en-US"/>
        </a:p>
      </dgm:t>
    </dgm:pt>
    <dgm:pt modelId="{303B8F3C-B83D-4789-85D0-89A986A10C4A}" type="sibTrans" cxnId="{6BDB65CE-9354-47C0-88F5-BC64B1BC038E}">
      <dgm:prSet/>
      <dgm:spPr/>
      <dgm:t>
        <a:bodyPr/>
        <a:lstStyle/>
        <a:p>
          <a:endParaRPr lang="en-US"/>
        </a:p>
      </dgm:t>
    </dgm:pt>
    <dgm:pt modelId="{4E1C95F9-3F51-405C-A3C0-DAB39B7BCA97}">
      <dgm:prSet phldrT="[Text]"/>
      <dgm:spPr/>
      <dgm:t>
        <a:bodyPr/>
        <a:lstStyle/>
        <a:p>
          <a:r>
            <a:rPr lang="en-US" dirty="0" smtClean="0"/>
            <a:t>Long, irregular work hours</a:t>
          </a:r>
          <a:endParaRPr lang="en-US" dirty="0"/>
        </a:p>
      </dgm:t>
    </dgm:pt>
    <dgm:pt modelId="{F0558EB0-D393-4C0B-9504-E3E80F86016E}" type="parTrans" cxnId="{C4A3D466-010B-448E-BF15-7B6C4EB0AED5}">
      <dgm:prSet/>
      <dgm:spPr/>
      <dgm:t>
        <a:bodyPr/>
        <a:lstStyle/>
        <a:p>
          <a:endParaRPr lang="en-US"/>
        </a:p>
      </dgm:t>
    </dgm:pt>
    <dgm:pt modelId="{E8A13A30-16DE-4D24-97B8-9C03AE16EDA5}" type="sibTrans" cxnId="{C4A3D466-010B-448E-BF15-7B6C4EB0AED5}">
      <dgm:prSet/>
      <dgm:spPr/>
      <dgm:t>
        <a:bodyPr/>
        <a:lstStyle/>
        <a:p>
          <a:endParaRPr lang="en-US"/>
        </a:p>
      </dgm:t>
    </dgm:pt>
    <dgm:pt modelId="{7E358AF3-6225-4DD7-BE5E-60009AC550B0}">
      <dgm:prSet phldrT="[Text]" custT="1"/>
      <dgm:spPr/>
      <dgm:t>
        <a:bodyPr/>
        <a:lstStyle/>
        <a:p>
          <a:r>
            <a:rPr lang="en-US" sz="2400" dirty="0" smtClean="0"/>
            <a:t>Non-job-related causes</a:t>
          </a:r>
          <a:endParaRPr lang="en-US" sz="2400" dirty="0"/>
        </a:p>
      </dgm:t>
      <dgm:extLst>
        <a:ext uri="{E40237B7-FDA0-4F09-8148-C483321AD2D9}">
          <dgm14:cNvPr xmlns:dgm14="http://schemas.microsoft.com/office/drawing/2010/diagram" id="0" name="" descr="Work-related causes&#10; Exposure to smoke and chemicals&#10; Heat stress&#10; Psychological stress&#10; Long, irregular work hours&#10;Non-job-related causes&#10; Obesity&#10; Tobacco use&#10; Lack of physical fitness&#10;"/>
        </a:ext>
      </dgm:extLst>
    </dgm:pt>
    <dgm:pt modelId="{D3344F5F-B139-4031-BA0E-A2E610A5B47D}" type="parTrans" cxnId="{A262B0DD-AECB-4579-A146-A85CABF33B38}">
      <dgm:prSet/>
      <dgm:spPr/>
      <dgm:t>
        <a:bodyPr/>
        <a:lstStyle/>
        <a:p>
          <a:endParaRPr lang="en-US"/>
        </a:p>
      </dgm:t>
    </dgm:pt>
    <dgm:pt modelId="{2AACDB6A-1B32-4070-8497-66BF2A02807A}" type="sibTrans" cxnId="{A262B0DD-AECB-4579-A146-A85CABF33B38}">
      <dgm:prSet/>
      <dgm:spPr/>
      <dgm:t>
        <a:bodyPr/>
        <a:lstStyle/>
        <a:p>
          <a:endParaRPr lang="en-US"/>
        </a:p>
      </dgm:t>
    </dgm:pt>
    <dgm:pt modelId="{696BC6D7-CF95-431E-A603-C62348D1EA98}">
      <dgm:prSet phldrT="[Text]"/>
      <dgm:spPr/>
      <dgm:t>
        <a:bodyPr/>
        <a:lstStyle/>
        <a:p>
          <a:r>
            <a:rPr lang="en-US" dirty="0" smtClean="0"/>
            <a:t>Obesity</a:t>
          </a:r>
          <a:endParaRPr lang="en-US" dirty="0"/>
        </a:p>
      </dgm:t>
      <dgm:extLst>
        <a:ext uri="{E40237B7-FDA0-4F09-8148-C483321AD2D9}">
          <dgm14:cNvPr xmlns:dgm14="http://schemas.microsoft.com/office/drawing/2010/diagram" id="0" name="" descr="Work-related causes&#10; Exposure to smoke and chemicals&#10; Heat stress&#10; Psychological stress&#10; Long, irregular work hours&#10;Non-job-related causes&#10; Obesity&#10; Tobacco use&#10; Lack of physical fitness&#10;"/>
        </a:ext>
      </dgm:extLst>
    </dgm:pt>
    <dgm:pt modelId="{7308D5D7-4932-4697-9AF2-8606071CB79B}" type="parTrans" cxnId="{812F4715-B75F-41F1-B745-3339AF62C4D9}">
      <dgm:prSet/>
      <dgm:spPr/>
      <dgm:t>
        <a:bodyPr/>
        <a:lstStyle/>
        <a:p>
          <a:endParaRPr lang="en-US"/>
        </a:p>
      </dgm:t>
    </dgm:pt>
    <dgm:pt modelId="{C195B5E3-BB1F-44DC-9D40-231631330963}" type="sibTrans" cxnId="{812F4715-B75F-41F1-B745-3339AF62C4D9}">
      <dgm:prSet/>
      <dgm:spPr/>
      <dgm:t>
        <a:bodyPr/>
        <a:lstStyle/>
        <a:p>
          <a:endParaRPr lang="en-US"/>
        </a:p>
      </dgm:t>
    </dgm:pt>
    <dgm:pt modelId="{97120565-54AB-4E48-91BF-69750E7806E8}">
      <dgm:prSet phldrT="[Text]"/>
      <dgm:spPr/>
      <dgm:t>
        <a:bodyPr/>
        <a:lstStyle/>
        <a:p>
          <a:r>
            <a:rPr lang="en-US" dirty="0" smtClean="0"/>
            <a:t>Tobacco use</a:t>
          </a:r>
          <a:endParaRPr lang="en-US" dirty="0"/>
        </a:p>
      </dgm:t>
    </dgm:pt>
    <dgm:pt modelId="{94A70F41-109E-43C2-B232-E6E5459D9C32}" type="parTrans" cxnId="{8D5DC694-9DA9-4793-AA43-FDE58AE22F3D}">
      <dgm:prSet/>
      <dgm:spPr/>
      <dgm:t>
        <a:bodyPr/>
        <a:lstStyle/>
        <a:p>
          <a:endParaRPr lang="en-US"/>
        </a:p>
      </dgm:t>
    </dgm:pt>
    <dgm:pt modelId="{484A469B-B8D6-410C-9BA6-E1B2D981EEE4}" type="sibTrans" cxnId="{8D5DC694-9DA9-4793-AA43-FDE58AE22F3D}">
      <dgm:prSet/>
      <dgm:spPr/>
      <dgm:t>
        <a:bodyPr/>
        <a:lstStyle/>
        <a:p>
          <a:endParaRPr lang="en-US"/>
        </a:p>
      </dgm:t>
    </dgm:pt>
    <dgm:pt modelId="{650232B7-8276-41B3-9A3D-29930E0D594C}">
      <dgm:prSet phldrT="[Text]"/>
      <dgm:spPr/>
      <dgm:t>
        <a:bodyPr/>
        <a:lstStyle/>
        <a:p>
          <a:r>
            <a:rPr lang="en-US" dirty="0" smtClean="0"/>
            <a:t>Lack of physical fitness</a:t>
          </a:r>
          <a:endParaRPr lang="en-US" dirty="0"/>
        </a:p>
      </dgm:t>
    </dgm:pt>
    <dgm:pt modelId="{0BEFFD10-C747-4A99-92F2-3D8FF306041A}" type="parTrans" cxnId="{CA5A5F07-5656-4BA5-A2C4-780C864F4235}">
      <dgm:prSet/>
      <dgm:spPr/>
      <dgm:t>
        <a:bodyPr/>
        <a:lstStyle/>
        <a:p>
          <a:endParaRPr lang="en-US"/>
        </a:p>
      </dgm:t>
    </dgm:pt>
    <dgm:pt modelId="{034DDC8D-8C9D-4196-9358-DD63FD2BC5CF}" type="sibTrans" cxnId="{CA5A5F07-5656-4BA5-A2C4-780C864F4235}">
      <dgm:prSet/>
      <dgm:spPr/>
      <dgm:t>
        <a:bodyPr/>
        <a:lstStyle/>
        <a:p>
          <a:endParaRPr lang="en-US"/>
        </a:p>
      </dgm:t>
    </dgm:pt>
    <dgm:pt modelId="{D1B9B5D3-781D-49C2-99AE-B28DA4DC62D3}">
      <dgm:prSet phldrT="[Text]"/>
      <dgm:spPr/>
      <dgm:t>
        <a:bodyPr/>
        <a:lstStyle/>
        <a:p>
          <a:endParaRPr lang="en-US" dirty="0"/>
        </a:p>
      </dgm:t>
    </dgm:pt>
    <dgm:pt modelId="{2336E7BD-23AF-46B1-9389-A66449198863}" type="parTrans" cxnId="{A0FB5764-4F4F-4EC4-860E-FD927C91541C}">
      <dgm:prSet/>
      <dgm:spPr/>
      <dgm:t>
        <a:bodyPr/>
        <a:lstStyle/>
        <a:p>
          <a:endParaRPr lang="en-US"/>
        </a:p>
      </dgm:t>
    </dgm:pt>
    <dgm:pt modelId="{C6A8DCB1-DB75-485E-8D1B-CB2882E32141}" type="sibTrans" cxnId="{A0FB5764-4F4F-4EC4-860E-FD927C91541C}">
      <dgm:prSet/>
      <dgm:spPr/>
      <dgm:t>
        <a:bodyPr/>
        <a:lstStyle/>
        <a:p>
          <a:endParaRPr lang="en-US"/>
        </a:p>
      </dgm:t>
    </dgm:pt>
    <dgm:pt modelId="{8335E079-D9C4-4827-B75A-F630D3410944}" type="pres">
      <dgm:prSet presAssocID="{919FF463-9F05-455D-9AAF-3272B0F9DE82}" presName="Name0" presStyleCnt="0">
        <dgm:presLayoutVars>
          <dgm:dir/>
          <dgm:animLvl val="lvl"/>
          <dgm:resizeHandles val="exact"/>
        </dgm:presLayoutVars>
      </dgm:prSet>
      <dgm:spPr/>
      <dgm:t>
        <a:bodyPr/>
        <a:lstStyle/>
        <a:p>
          <a:endParaRPr lang="en-US"/>
        </a:p>
      </dgm:t>
    </dgm:pt>
    <dgm:pt modelId="{14242524-A723-41E0-A750-AA07A6CC16A5}" type="pres">
      <dgm:prSet presAssocID="{645A9A0A-9BC8-4B8D-9410-770602BDE19D}" presName="composite" presStyleCnt="0"/>
      <dgm:spPr/>
    </dgm:pt>
    <dgm:pt modelId="{44174466-CE86-4677-A2EF-2CA9B52DCE7C}" type="pres">
      <dgm:prSet presAssocID="{645A9A0A-9BC8-4B8D-9410-770602BDE19D}" presName="parTx" presStyleLbl="alignNode1" presStyleIdx="0" presStyleCnt="2" custScaleX="109804">
        <dgm:presLayoutVars>
          <dgm:chMax val="0"/>
          <dgm:chPref val="0"/>
          <dgm:bulletEnabled val="1"/>
        </dgm:presLayoutVars>
      </dgm:prSet>
      <dgm:spPr/>
      <dgm:t>
        <a:bodyPr/>
        <a:lstStyle/>
        <a:p>
          <a:endParaRPr lang="en-US"/>
        </a:p>
      </dgm:t>
    </dgm:pt>
    <dgm:pt modelId="{C378F5AB-0B5D-4FA3-AEFB-B31FC7E31582}" type="pres">
      <dgm:prSet presAssocID="{645A9A0A-9BC8-4B8D-9410-770602BDE19D}" presName="desTx" presStyleLbl="alignAccFollowNode1" presStyleIdx="0" presStyleCnt="2" custScaleX="109804">
        <dgm:presLayoutVars>
          <dgm:bulletEnabled val="1"/>
        </dgm:presLayoutVars>
      </dgm:prSet>
      <dgm:spPr/>
      <dgm:t>
        <a:bodyPr/>
        <a:lstStyle/>
        <a:p>
          <a:endParaRPr lang="en-US"/>
        </a:p>
      </dgm:t>
    </dgm:pt>
    <dgm:pt modelId="{A25D7192-B4C1-439A-8BDE-60C3EFC1A9F3}" type="pres">
      <dgm:prSet presAssocID="{36DBCFB1-E63F-4B9F-A933-8B9AB15C1A7E}" presName="space" presStyleCnt="0"/>
      <dgm:spPr/>
    </dgm:pt>
    <dgm:pt modelId="{548460D6-8522-4F60-B031-55AE956E098D}" type="pres">
      <dgm:prSet presAssocID="{7E358AF3-6225-4DD7-BE5E-60009AC550B0}" presName="composite" presStyleCnt="0"/>
      <dgm:spPr/>
    </dgm:pt>
    <dgm:pt modelId="{969977BD-F616-4845-84CD-DF15F81AC5E7}" type="pres">
      <dgm:prSet presAssocID="{7E358AF3-6225-4DD7-BE5E-60009AC550B0}" presName="parTx" presStyleLbl="alignNode1" presStyleIdx="1" presStyleCnt="2" custScaleX="109804">
        <dgm:presLayoutVars>
          <dgm:chMax val="0"/>
          <dgm:chPref val="0"/>
          <dgm:bulletEnabled val="1"/>
        </dgm:presLayoutVars>
      </dgm:prSet>
      <dgm:spPr/>
      <dgm:t>
        <a:bodyPr/>
        <a:lstStyle/>
        <a:p>
          <a:endParaRPr lang="en-US"/>
        </a:p>
      </dgm:t>
    </dgm:pt>
    <dgm:pt modelId="{2BBBF03D-454A-4836-A247-02F0E7414A9A}" type="pres">
      <dgm:prSet presAssocID="{7E358AF3-6225-4DD7-BE5E-60009AC550B0}" presName="desTx" presStyleLbl="alignAccFollowNode1" presStyleIdx="1" presStyleCnt="2" custScaleX="109804">
        <dgm:presLayoutVars>
          <dgm:bulletEnabled val="1"/>
        </dgm:presLayoutVars>
      </dgm:prSet>
      <dgm:spPr/>
      <dgm:t>
        <a:bodyPr/>
        <a:lstStyle/>
        <a:p>
          <a:endParaRPr lang="en-US"/>
        </a:p>
      </dgm:t>
    </dgm:pt>
  </dgm:ptLst>
  <dgm:cxnLst>
    <dgm:cxn modelId="{33444EFA-C5BE-4BFF-B217-143627F93FE6}" type="presOf" srcId="{919FF463-9F05-455D-9AAF-3272B0F9DE82}" destId="{8335E079-D9C4-4827-B75A-F630D3410944}" srcOrd="0" destOrd="0" presId="urn:microsoft.com/office/officeart/2005/8/layout/hList1"/>
    <dgm:cxn modelId="{54622CC8-9E41-4B2D-A358-B4F4187B66E9}" type="presOf" srcId="{238CB783-946F-4E4F-BF1F-ABE50D3BC80E}" destId="{C378F5AB-0B5D-4FA3-AEFB-B31FC7E31582}" srcOrd="0" destOrd="0" presId="urn:microsoft.com/office/officeart/2005/8/layout/hList1"/>
    <dgm:cxn modelId="{036367B8-D572-47B3-896E-0ABE5FED4B4C}" srcId="{919FF463-9F05-455D-9AAF-3272B0F9DE82}" destId="{645A9A0A-9BC8-4B8D-9410-770602BDE19D}" srcOrd="0" destOrd="0" parTransId="{A8B03D96-FA2E-44DC-803E-37CF4823B36E}" sibTransId="{36DBCFB1-E63F-4B9F-A933-8B9AB15C1A7E}"/>
    <dgm:cxn modelId="{C4A3D466-010B-448E-BF15-7B6C4EB0AED5}" srcId="{645A9A0A-9BC8-4B8D-9410-770602BDE19D}" destId="{4E1C95F9-3F51-405C-A3C0-DAB39B7BCA97}" srcOrd="3" destOrd="0" parTransId="{F0558EB0-D393-4C0B-9504-E3E80F86016E}" sibTransId="{E8A13A30-16DE-4D24-97B8-9C03AE16EDA5}"/>
    <dgm:cxn modelId="{7782F64B-3A86-4FB8-94C1-07DF6BE1EFEA}" type="presOf" srcId="{645A9A0A-9BC8-4B8D-9410-770602BDE19D}" destId="{44174466-CE86-4677-A2EF-2CA9B52DCE7C}" srcOrd="0" destOrd="0" presId="urn:microsoft.com/office/officeart/2005/8/layout/hList1"/>
    <dgm:cxn modelId="{64DFB192-8B55-4994-B2F7-D000140356CF}" type="presOf" srcId="{3E04508D-DEE9-41E1-AE81-F2ABFCD63AD0}" destId="{C378F5AB-0B5D-4FA3-AEFB-B31FC7E31582}" srcOrd="0" destOrd="1" presId="urn:microsoft.com/office/officeart/2005/8/layout/hList1"/>
    <dgm:cxn modelId="{48D59ADB-20D3-4DD6-B106-F7B70C9CA0EE}" type="presOf" srcId="{01B862B5-77C2-49D6-A977-84504BDE3DA7}" destId="{C378F5AB-0B5D-4FA3-AEFB-B31FC7E31582}" srcOrd="0" destOrd="2" presId="urn:microsoft.com/office/officeart/2005/8/layout/hList1"/>
    <dgm:cxn modelId="{04B7C084-DE52-42ED-8FFF-54076BCB4742}" type="presOf" srcId="{7E358AF3-6225-4DD7-BE5E-60009AC550B0}" destId="{969977BD-F616-4845-84CD-DF15F81AC5E7}" srcOrd="0" destOrd="0" presId="urn:microsoft.com/office/officeart/2005/8/layout/hList1"/>
    <dgm:cxn modelId="{ABB86550-8EA2-484E-B12D-0BDF5E9CAB9B}" type="presOf" srcId="{696BC6D7-CF95-431E-A603-C62348D1EA98}" destId="{2BBBF03D-454A-4836-A247-02F0E7414A9A}" srcOrd="0" destOrd="0" presId="urn:microsoft.com/office/officeart/2005/8/layout/hList1"/>
    <dgm:cxn modelId="{CA5A5F07-5656-4BA5-A2C4-780C864F4235}" srcId="{7E358AF3-6225-4DD7-BE5E-60009AC550B0}" destId="{650232B7-8276-41B3-9A3D-29930E0D594C}" srcOrd="2" destOrd="0" parTransId="{0BEFFD10-C747-4A99-92F2-3D8FF306041A}" sibTransId="{034DDC8D-8C9D-4196-9358-DD63FD2BC5CF}"/>
    <dgm:cxn modelId="{6BDB65CE-9354-47C0-88F5-BC64B1BC038E}" srcId="{645A9A0A-9BC8-4B8D-9410-770602BDE19D}" destId="{01B862B5-77C2-49D6-A977-84504BDE3DA7}" srcOrd="2" destOrd="0" parTransId="{A38F600B-559F-4641-9039-5F1C3B72891F}" sibTransId="{303B8F3C-B83D-4789-85D0-89A986A10C4A}"/>
    <dgm:cxn modelId="{812F4715-B75F-41F1-B745-3339AF62C4D9}" srcId="{7E358AF3-6225-4DD7-BE5E-60009AC550B0}" destId="{696BC6D7-CF95-431E-A603-C62348D1EA98}" srcOrd="0" destOrd="0" parTransId="{7308D5D7-4932-4697-9AF2-8606071CB79B}" sibTransId="{C195B5E3-BB1F-44DC-9D40-231631330963}"/>
    <dgm:cxn modelId="{117FC42D-8FD5-4530-9266-5C1701B02435}" type="presOf" srcId="{97120565-54AB-4E48-91BF-69750E7806E8}" destId="{2BBBF03D-454A-4836-A247-02F0E7414A9A}" srcOrd="0" destOrd="1" presId="urn:microsoft.com/office/officeart/2005/8/layout/hList1"/>
    <dgm:cxn modelId="{8D5DC694-9DA9-4793-AA43-FDE58AE22F3D}" srcId="{7E358AF3-6225-4DD7-BE5E-60009AC550B0}" destId="{97120565-54AB-4E48-91BF-69750E7806E8}" srcOrd="1" destOrd="0" parTransId="{94A70F41-109E-43C2-B232-E6E5459D9C32}" sibTransId="{484A469B-B8D6-410C-9BA6-E1B2D981EEE4}"/>
    <dgm:cxn modelId="{8C6DF584-E7EF-4170-B4B7-43D418ABA6B9}" srcId="{645A9A0A-9BC8-4B8D-9410-770602BDE19D}" destId="{238CB783-946F-4E4F-BF1F-ABE50D3BC80E}" srcOrd="0" destOrd="0" parTransId="{1A1FA70B-AF2C-458A-8AA8-A1A29048EBA1}" sibTransId="{D9558921-94D3-4E5E-B97E-52C849959EA9}"/>
    <dgm:cxn modelId="{00A7A9DD-3C19-40C1-8634-9C44AF1945EB}" type="presOf" srcId="{4E1C95F9-3F51-405C-A3C0-DAB39B7BCA97}" destId="{C378F5AB-0B5D-4FA3-AEFB-B31FC7E31582}" srcOrd="0" destOrd="3" presId="urn:microsoft.com/office/officeart/2005/8/layout/hList1"/>
    <dgm:cxn modelId="{03B5AE9C-91FA-4B2B-96EB-577B792A74E0}" type="presOf" srcId="{650232B7-8276-41B3-9A3D-29930E0D594C}" destId="{2BBBF03D-454A-4836-A247-02F0E7414A9A}" srcOrd="0" destOrd="2" presId="urn:microsoft.com/office/officeart/2005/8/layout/hList1"/>
    <dgm:cxn modelId="{A0FB5764-4F4F-4EC4-860E-FD927C91541C}" srcId="{7E358AF3-6225-4DD7-BE5E-60009AC550B0}" destId="{D1B9B5D3-781D-49C2-99AE-B28DA4DC62D3}" srcOrd="3" destOrd="0" parTransId="{2336E7BD-23AF-46B1-9389-A66449198863}" sibTransId="{C6A8DCB1-DB75-485E-8D1B-CB2882E32141}"/>
    <dgm:cxn modelId="{22A8A083-E0ED-485D-B524-DA02ED84AC8C}" srcId="{645A9A0A-9BC8-4B8D-9410-770602BDE19D}" destId="{3E04508D-DEE9-41E1-AE81-F2ABFCD63AD0}" srcOrd="1" destOrd="0" parTransId="{C782FC6A-5305-4352-BCC1-D3E77061DE2F}" sibTransId="{10A47477-2B92-4CAD-8A7A-8E200322EDD0}"/>
    <dgm:cxn modelId="{A262B0DD-AECB-4579-A146-A85CABF33B38}" srcId="{919FF463-9F05-455D-9AAF-3272B0F9DE82}" destId="{7E358AF3-6225-4DD7-BE5E-60009AC550B0}" srcOrd="1" destOrd="0" parTransId="{D3344F5F-B139-4031-BA0E-A2E610A5B47D}" sibTransId="{2AACDB6A-1B32-4070-8497-66BF2A02807A}"/>
    <dgm:cxn modelId="{1B7AD497-ED2B-4930-8B26-4A3068F6F7B4}" type="presOf" srcId="{D1B9B5D3-781D-49C2-99AE-B28DA4DC62D3}" destId="{2BBBF03D-454A-4836-A247-02F0E7414A9A}" srcOrd="0" destOrd="3" presId="urn:microsoft.com/office/officeart/2005/8/layout/hList1"/>
    <dgm:cxn modelId="{C9318E70-974C-4D69-ACF2-9889C0112EC5}" type="presParOf" srcId="{8335E079-D9C4-4827-B75A-F630D3410944}" destId="{14242524-A723-41E0-A750-AA07A6CC16A5}" srcOrd="0" destOrd="0" presId="urn:microsoft.com/office/officeart/2005/8/layout/hList1"/>
    <dgm:cxn modelId="{8CF406DE-58A5-4FDF-A813-C985757B2AD3}" type="presParOf" srcId="{14242524-A723-41E0-A750-AA07A6CC16A5}" destId="{44174466-CE86-4677-A2EF-2CA9B52DCE7C}" srcOrd="0" destOrd="0" presId="urn:microsoft.com/office/officeart/2005/8/layout/hList1"/>
    <dgm:cxn modelId="{1841DD53-AAC9-41B3-9F51-745DF8AD0F77}" type="presParOf" srcId="{14242524-A723-41E0-A750-AA07A6CC16A5}" destId="{C378F5AB-0B5D-4FA3-AEFB-B31FC7E31582}" srcOrd="1" destOrd="0" presId="urn:microsoft.com/office/officeart/2005/8/layout/hList1"/>
    <dgm:cxn modelId="{A6157B68-055D-44F2-9698-46DEFEAB54EE}" type="presParOf" srcId="{8335E079-D9C4-4827-B75A-F630D3410944}" destId="{A25D7192-B4C1-439A-8BDE-60C3EFC1A9F3}" srcOrd="1" destOrd="0" presId="urn:microsoft.com/office/officeart/2005/8/layout/hList1"/>
    <dgm:cxn modelId="{951FD90D-35A6-414C-B191-6116AB2FC5E7}" type="presParOf" srcId="{8335E079-D9C4-4827-B75A-F630D3410944}" destId="{548460D6-8522-4F60-B031-55AE956E098D}" srcOrd="2" destOrd="0" presId="urn:microsoft.com/office/officeart/2005/8/layout/hList1"/>
    <dgm:cxn modelId="{3A03EFAA-71C1-4AB2-9BBC-BE068B853A2F}" type="presParOf" srcId="{548460D6-8522-4F60-B031-55AE956E098D}" destId="{969977BD-F616-4845-84CD-DF15F81AC5E7}" srcOrd="0" destOrd="0" presId="urn:microsoft.com/office/officeart/2005/8/layout/hList1"/>
    <dgm:cxn modelId="{FD50ED9B-E59E-4C94-B85C-98282A2511F9}" type="presParOf" srcId="{548460D6-8522-4F60-B031-55AE956E098D}" destId="{2BBBF03D-454A-4836-A247-02F0E7414A9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182620DA-4F79-4187-9ADA-36A3A0866D4A}"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421E30B6-7E47-41C2-A2C6-71BEF336522A}">
      <dgm:prSet/>
      <dgm:spPr/>
      <dgm:t>
        <a:bodyPr/>
        <a:lstStyle/>
        <a:p>
          <a:pPr rtl="0"/>
          <a:r>
            <a:rPr lang="en-US" dirty="0" smtClean="0"/>
            <a:t>Common respiratory diseases</a:t>
          </a:r>
          <a:endParaRPr lang="en-US" dirty="0"/>
        </a:p>
      </dgm:t>
      <dgm:extLst>
        <a:ext uri="{E40237B7-FDA0-4F09-8148-C483321AD2D9}">
          <dgm14:cNvPr xmlns:dgm14="http://schemas.microsoft.com/office/drawing/2010/diagram" id="0" name="" descr="Common respiratory diseases&#10; Asthma&#10; Lung cancer&#10; COPD&#10;Prevention&#10; Wear proper respiratory equipment and follow departmental regulations&#10; Healthy lifestyle&#10; No smoking&#10;"/>
        </a:ext>
      </dgm:extLst>
    </dgm:pt>
    <dgm:pt modelId="{1B1B60A4-49CB-4C78-B7A4-C2113F1202B1}" type="parTrans" cxnId="{8ACC4A5D-5238-4898-8B09-DF9789E6FD13}">
      <dgm:prSet/>
      <dgm:spPr/>
      <dgm:t>
        <a:bodyPr/>
        <a:lstStyle/>
        <a:p>
          <a:endParaRPr lang="en-US"/>
        </a:p>
      </dgm:t>
    </dgm:pt>
    <dgm:pt modelId="{53AEB4FE-BA02-4E46-B84E-842833AABF2B}" type="sibTrans" cxnId="{8ACC4A5D-5238-4898-8B09-DF9789E6FD13}">
      <dgm:prSet/>
      <dgm:spPr/>
      <dgm:t>
        <a:bodyPr/>
        <a:lstStyle/>
        <a:p>
          <a:endParaRPr lang="en-US"/>
        </a:p>
      </dgm:t>
    </dgm:pt>
    <dgm:pt modelId="{3AEEC61B-9C0C-484A-A11D-BA63DD6FAE90}">
      <dgm:prSet/>
      <dgm:spPr/>
      <dgm:t>
        <a:bodyPr/>
        <a:lstStyle/>
        <a:p>
          <a:pPr rtl="0"/>
          <a:r>
            <a:rPr lang="en-US" dirty="0" smtClean="0"/>
            <a:t>Asthma</a:t>
          </a:r>
          <a:endParaRPr lang="en-US" dirty="0"/>
        </a:p>
      </dgm:t>
      <dgm:extLst>
        <a:ext uri="{E40237B7-FDA0-4F09-8148-C483321AD2D9}">
          <dgm14:cNvPr xmlns:dgm14="http://schemas.microsoft.com/office/drawing/2010/diagram" id="0" name="" descr="Common respiratory diseases&#10; Asthma&#10; Lung cancer&#10; COPD&#10;Prevention&#10; Wear proper respiratory equipment and follow departmental regulations&#10; Healthy lifestyle&#10; No smoking&#10;"/>
        </a:ext>
      </dgm:extLst>
    </dgm:pt>
    <dgm:pt modelId="{1D4D1467-FC63-4AC4-AC58-079290AE58D1}" type="parTrans" cxnId="{B0EB7147-A29B-4541-93A9-BF6C7ABC462C}">
      <dgm:prSet/>
      <dgm:spPr/>
      <dgm:t>
        <a:bodyPr/>
        <a:lstStyle/>
        <a:p>
          <a:endParaRPr lang="en-US"/>
        </a:p>
      </dgm:t>
    </dgm:pt>
    <dgm:pt modelId="{A89D3A34-A976-487A-A83F-708AE9F7C47A}" type="sibTrans" cxnId="{B0EB7147-A29B-4541-93A9-BF6C7ABC462C}">
      <dgm:prSet/>
      <dgm:spPr/>
      <dgm:t>
        <a:bodyPr/>
        <a:lstStyle/>
        <a:p>
          <a:endParaRPr lang="en-US"/>
        </a:p>
      </dgm:t>
    </dgm:pt>
    <dgm:pt modelId="{FC3B40C1-3669-4400-BA7D-C40357BF9A53}">
      <dgm:prSet/>
      <dgm:spPr/>
      <dgm:t>
        <a:bodyPr/>
        <a:lstStyle/>
        <a:p>
          <a:pPr rtl="0"/>
          <a:r>
            <a:rPr lang="en-US" dirty="0" smtClean="0"/>
            <a:t>Lung cancer</a:t>
          </a:r>
          <a:endParaRPr lang="en-US" dirty="0"/>
        </a:p>
      </dgm:t>
    </dgm:pt>
    <dgm:pt modelId="{6AB48FC0-1E38-49DC-AD8B-531EC73A92CD}" type="parTrans" cxnId="{5679926F-CC83-4C65-96F8-8965D5ECAE21}">
      <dgm:prSet/>
      <dgm:spPr/>
      <dgm:t>
        <a:bodyPr/>
        <a:lstStyle/>
        <a:p>
          <a:endParaRPr lang="en-US"/>
        </a:p>
      </dgm:t>
    </dgm:pt>
    <dgm:pt modelId="{8EBC1EA0-A40C-4203-8A55-DF960D8A81DA}" type="sibTrans" cxnId="{5679926F-CC83-4C65-96F8-8965D5ECAE21}">
      <dgm:prSet/>
      <dgm:spPr/>
      <dgm:t>
        <a:bodyPr/>
        <a:lstStyle/>
        <a:p>
          <a:endParaRPr lang="en-US"/>
        </a:p>
      </dgm:t>
    </dgm:pt>
    <dgm:pt modelId="{1236A6A6-9D7B-4E9F-A728-9C2941930FA8}">
      <dgm:prSet/>
      <dgm:spPr/>
      <dgm:t>
        <a:bodyPr/>
        <a:lstStyle/>
        <a:p>
          <a:pPr rtl="0"/>
          <a:r>
            <a:rPr lang="en-US" dirty="0" smtClean="0"/>
            <a:t>COPD</a:t>
          </a:r>
          <a:endParaRPr lang="en-US" dirty="0"/>
        </a:p>
      </dgm:t>
    </dgm:pt>
    <dgm:pt modelId="{91FE4EFF-D6F7-47F0-8787-1C8449475AB6}" type="parTrans" cxnId="{132C5026-6CEE-45F5-AAB5-DC3415DA0E01}">
      <dgm:prSet/>
      <dgm:spPr/>
      <dgm:t>
        <a:bodyPr/>
        <a:lstStyle/>
        <a:p>
          <a:endParaRPr lang="en-US"/>
        </a:p>
      </dgm:t>
    </dgm:pt>
    <dgm:pt modelId="{FAF5E183-003F-4A7A-9428-21C231205D7C}" type="sibTrans" cxnId="{132C5026-6CEE-45F5-AAB5-DC3415DA0E01}">
      <dgm:prSet/>
      <dgm:spPr/>
      <dgm:t>
        <a:bodyPr/>
        <a:lstStyle/>
        <a:p>
          <a:endParaRPr lang="en-US"/>
        </a:p>
      </dgm:t>
    </dgm:pt>
    <dgm:pt modelId="{5AD8338B-54C7-4799-A89E-23ED808B6E1D}">
      <dgm:prSet/>
      <dgm:spPr>
        <a:solidFill>
          <a:schemeClr val="accent2">
            <a:lumMod val="50000"/>
          </a:schemeClr>
        </a:solidFill>
      </dgm:spPr>
      <dgm:t>
        <a:bodyPr/>
        <a:lstStyle/>
        <a:p>
          <a:pPr rtl="0"/>
          <a:r>
            <a:rPr lang="en-US" dirty="0" smtClean="0"/>
            <a:t>Prevention</a:t>
          </a:r>
          <a:endParaRPr lang="en-US" dirty="0"/>
        </a:p>
      </dgm:t>
      <dgm:extLst>
        <a:ext uri="{E40237B7-FDA0-4F09-8148-C483321AD2D9}">
          <dgm14:cNvPr xmlns:dgm14="http://schemas.microsoft.com/office/drawing/2010/diagram" id="0" name="" descr="Common respiratory diseases&#10; Asthma&#10; Lung cancer&#10; COPD&#10;Prevention&#10; Wear proper respiratory equipment and follow departmental regulations&#10; Healthy lifestyle&#10; No smoking&#10;"/>
        </a:ext>
      </dgm:extLst>
    </dgm:pt>
    <dgm:pt modelId="{34666DA4-443C-408E-AFB1-F1356B581104}" type="parTrans" cxnId="{FBB3D3F7-8C04-4AC2-8B30-309EE4F9BAB4}">
      <dgm:prSet/>
      <dgm:spPr/>
      <dgm:t>
        <a:bodyPr/>
        <a:lstStyle/>
        <a:p>
          <a:endParaRPr lang="en-US"/>
        </a:p>
      </dgm:t>
    </dgm:pt>
    <dgm:pt modelId="{46D4F7C3-3C0F-4D26-9A62-23AECAE5FF56}" type="sibTrans" cxnId="{FBB3D3F7-8C04-4AC2-8B30-309EE4F9BAB4}">
      <dgm:prSet/>
      <dgm:spPr/>
      <dgm:t>
        <a:bodyPr/>
        <a:lstStyle/>
        <a:p>
          <a:endParaRPr lang="en-US"/>
        </a:p>
      </dgm:t>
    </dgm:pt>
    <dgm:pt modelId="{3E09D296-6B95-4128-B0DF-2C791B5BC034}">
      <dgm:prSet/>
      <dgm:spPr>
        <a:ln>
          <a:solidFill>
            <a:schemeClr val="accent2">
              <a:lumMod val="50000"/>
            </a:schemeClr>
          </a:solidFill>
        </a:ln>
      </dgm:spPr>
      <dgm:t>
        <a:bodyPr/>
        <a:lstStyle/>
        <a:p>
          <a:pPr rtl="0"/>
          <a:r>
            <a:rPr lang="en-US" dirty="0" smtClean="0"/>
            <a:t>Wear proper respiratory equipment and follow departmental regulations</a:t>
          </a:r>
          <a:endParaRPr lang="en-US" dirty="0"/>
        </a:p>
      </dgm:t>
      <dgm:extLst>
        <a:ext uri="{E40237B7-FDA0-4F09-8148-C483321AD2D9}">
          <dgm14:cNvPr xmlns:dgm14="http://schemas.microsoft.com/office/drawing/2010/diagram" id="0" name="" descr="Common respiratory diseases&#10; Asthma&#10; Lung cancer&#10; COPD&#10;Prevention&#10; Wear proper respiratory equipment and follow departmental regulations&#10; Healthy lifestyle&#10; No smoking&#10;"/>
        </a:ext>
      </dgm:extLst>
    </dgm:pt>
    <dgm:pt modelId="{9FE6B5FD-BE39-4083-B4D4-DCA410C1A01D}" type="parTrans" cxnId="{A786B4E4-D83C-42B0-B975-581BE6940825}">
      <dgm:prSet/>
      <dgm:spPr/>
      <dgm:t>
        <a:bodyPr/>
        <a:lstStyle/>
        <a:p>
          <a:endParaRPr lang="en-US"/>
        </a:p>
      </dgm:t>
    </dgm:pt>
    <dgm:pt modelId="{C53D82F4-4704-4546-832E-9D91CF320D4C}" type="sibTrans" cxnId="{A786B4E4-D83C-42B0-B975-581BE6940825}">
      <dgm:prSet/>
      <dgm:spPr/>
      <dgm:t>
        <a:bodyPr/>
        <a:lstStyle/>
        <a:p>
          <a:endParaRPr lang="en-US"/>
        </a:p>
      </dgm:t>
    </dgm:pt>
    <dgm:pt modelId="{F6536AEA-68A4-4057-9BB5-0128CD4B3DD6}">
      <dgm:prSet/>
      <dgm:spPr>
        <a:ln>
          <a:solidFill>
            <a:schemeClr val="accent2">
              <a:lumMod val="50000"/>
            </a:schemeClr>
          </a:solidFill>
        </a:ln>
      </dgm:spPr>
      <dgm:t>
        <a:bodyPr/>
        <a:lstStyle/>
        <a:p>
          <a:pPr rtl="0"/>
          <a:r>
            <a:rPr lang="en-US" dirty="0" smtClean="0"/>
            <a:t>Healthy lifestyle</a:t>
          </a:r>
          <a:endParaRPr lang="en-US" dirty="0"/>
        </a:p>
      </dgm:t>
    </dgm:pt>
    <dgm:pt modelId="{0FDC0FA1-201A-42DB-A4F7-D0FE2C955204}" type="parTrans" cxnId="{4DA37BD8-D1E4-4405-9231-C1428BFA54AE}">
      <dgm:prSet/>
      <dgm:spPr/>
      <dgm:t>
        <a:bodyPr/>
        <a:lstStyle/>
        <a:p>
          <a:endParaRPr lang="en-US"/>
        </a:p>
      </dgm:t>
    </dgm:pt>
    <dgm:pt modelId="{A0B06443-89C5-4AAD-84C8-987F8F1FE9E0}" type="sibTrans" cxnId="{4DA37BD8-D1E4-4405-9231-C1428BFA54AE}">
      <dgm:prSet/>
      <dgm:spPr/>
      <dgm:t>
        <a:bodyPr/>
        <a:lstStyle/>
        <a:p>
          <a:endParaRPr lang="en-US"/>
        </a:p>
      </dgm:t>
    </dgm:pt>
    <dgm:pt modelId="{66F2FE69-4A9F-423A-BC7B-C8E4E9FA3572}">
      <dgm:prSet/>
      <dgm:spPr>
        <a:ln>
          <a:solidFill>
            <a:schemeClr val="accent2">
              <a:lumMod val="50000"/>
            </a:schemeClr>
          </a:solidFill>
        </a:ln>
      </dgm:spPr>
      <dgm:t>
        <a:bodyPr/>
        <a:lstStyle/>
        <a:p>
          <a:pPr rtl="0"/>
          <a:r>
            <a:rPr lang="en-US" dirty="0" smtClean="0"/>
            <a:t>No smoking</a:t>
          </a:r>
          <a:endParaRPr lang="en-US" dirty="0"/>
        </a:p>
      </dgm:t>
    </dgm:pt>
    <dgm:pt modelId="{854E765B-8635-41E5-AAB1-37C18B58DB37}" type="parTrans" cxnId="{532D1EA8-E5FC-47B4-9F87-9789398DA8A7}">
      <dgm:prSet/>
      <dgm:spPr/>
      <dgm:t>
        <a:bodyPr/>
        <a:lstStyle/>
        <a:p>
          <a:endParaRPr lang="en-US"/>
        </a:p>
      </dgm:t>
    </dgm:pt>
    <dgm:pt modelId="{039316D4-ED50-4CED-B7F4-9B94C73058E5}" type="sibTrans" cxnId="{532D1EA8-E5FC-47B4-9F87-9789398DA8A7}">
      <dgm:prSet/>
      <dgm:spPr/>
      <dgm:t>
        <a:bodyPr/>
        <a:lstStyle/>
        <a:p>
          <a:endParaRPr lang="en-US"/>
        </a:p>
      </dgm:t>
    </dgm:pt>
    <dgm:pt modelId="{318C0E35-4C28-4450-A8AA-407BDADB30BD}" type="pres">
      <dgm:prSet presAssocID="{182620DA-4F79-4187-9ADA-36A3A0866D4A}" presName="linear" presStyleCnt="0">
        <dgm:presLayoutVars>
          <dgm:dir/>
          <dgm:animLvl val="lvl"/>
          <dgm:resizeHandles val="exact"/>
        </dgm:presLayoutVars>
      </dgm:prSet>
      <dgm:spPr/>
      <dgm:t>
        <a:bodyPr/>
        <a:lstStyle/>
        <a:p>
          <a:endParaRPr lang="en-US"/>
        </a:p>
      </dgm:t>
    </dgm:pt>
    <dgm:pt modelId="{DD68D12C-1008-47EE-8554-26915C6D0E55}" type="pres">
      <dgm:prSet presAssocID="{421E30B6-7E47-41C2-A2C6-71BEF336522A}" presName="parentLin" presStyleCnt="0"/>
      <dgm:spPr/>
    </dgm:pt>
    <dgm:pt modelId="{DB04C7E8-07CE-4440-8494-93E276E7EEC6}" type="pres">
      <dgm:prSet presAssocID="{421E30B6-7E47-41C2-A2C6-71BEF336522A}" presName="parentLeftMargin" presStyleLbl="node1" presStyleIdx="0" presStyleCnt="2"/>
      <dgm:spPr/>
      <dgm:t>
        <a:bodyPr/>
        <a:lstStyle/>
        <a:p>
          <a:endParaRPr lang="en-US"/>
        </a:p>
      </dgm:t>
    </dgm:pt>
    <dgm:pt modelId="{F8E34002-E10B-4B64-9101-B927FE393F95}" type="pres">
      <dgm:prSet presAssocID="{421E30B6-7E47-41C2-A2C6-71BEF336522A}" presName="parentText" presStyleLbl="node1" presStyleIdx="0" presStyleCnt="2">
        <dgm:presLayoutVars>
          <dgm:chMax val="0"/>
          <dgm:bulletEnabled val="1"/>
        </dgm:presLayoutVars>
      </dgm:prSet>
      <dgm:spPr/>
      <dgm:t>
        <a:bodyPr/>
        <a:lstStyle/>
        <a:p>
          <a:endParaRPr lang="en-US"/>
        </a:p>
      </dgm:t>
    </dgm:pt>
    <dgm:pt modelId="{6DEDAE86-A48B-47AC-A6F6-E321F04DACEE}" type="pres">
      <dgm:prSet presAssocID="{421E30B6-7E47-41C2-A2C6-71BEF336522A}" presName="negativeSpace" presStyleCnt="0"/>
      <dgm:spPr/>
    </dgm:pt>
    <dgm:pt modelId="{F37783AB-BD17-401A-9EF9-C72B1A3E693E}" type="pres">
      <dgm:prSet presAssocID="{421E30B6-7E47-41C2-A2C6-71BEF336522A}" presName="childText" presStyleLbl="conFgAcc1" presStyleIdx="0" presStyleCnt="2">
        <dgm:presLayoutVars>
          <dgm:bulletEnabled val="1"/>
        </dgm:presLayoutVars>
      </dgm:prSet>
      <dgm:spPr/>
      <dgm:t>
        <a:bodyPr/>
        <a:lstStyle/>
        <a:p>
          <a:endParaRPr lang="en-US"/>
        </a:p>
      </dgm:t>
    </dgm:pt>
    <dgm:pt modelId="{483C6A12-634D-4633-B074-82CC4BE0128D}" type="pres">
      <dgm:prSet presAssocID="{53AEB4FE-BA02-4E46-B84E-842833AABF2B}" presName="spaceBetweenRectangles" presStyleCnt="0"/>
      <dgm:spPr/>
    </dgm:pt>
    <dgm:pt modelId="{1799E41F-2EBF-4CA2-A977-F94BC9EF8B9C}" type="pres">
      <dgm:prSet presAssocID="{5AD8338B-54C7-4799-A89E-23ED808B6E1D}" presName="parentLin" presStyleCnt="0"/>
      <dgm:spPr/>
    </dgm:pt>
    <dgm:pt modelId="{EBCBE332-73A5-435F-B1BC-81F12125AE82}" type="pres">
      <dgm:prSet presAssocID="{5AD8338B-54C7-4799-A89E-23ED808B6E1D}" presName="parentLeftMargin" presStyleLbl="node1" presStyleIdx="0" presStyleCnt="2"/>
      <dgm:spPr/>
      <dgm:t>
        <a:bodyPr/>
        <a:lstStyle/>
        <a:p>
          <a:endParaRPr lang="en-US"/>
        </a:p>
      </dgm:t>
    </dgm:pt>
    <dgm:pt modelId="{D9572DD3-9ECF-4B7E-B4AE-10829F9B8D7F}" type="pres">
      <dgm:prSet presAssocID="{5AD8338B-54C7-4799-A89E-23ED808B6E1D}" presName="parentText" presStyleLbl="node1" presStyleIdx="1" presStyleCnt="2">
        <dgm:presLayoutVars>
          <dgm:chMax val="0"/>
          <dgm:bulletEnabled val="1"/>
        </dgm:presLayoutVars>
      </dgm:prSet>
      <dgm:spPr/>
      <dgm:t>
        <a:bodyPr/>
        <a:lstStyle/>
        <a:p>
          <a:endParaRPr lang="en-US"/>
        </a:p>
      </dgm:t>
    </dgm:pt>
    <dgm:pt modelId="{B2F28534-7D94-41F0-AB63-35CA2E8E7F6F}" type="pres">
      <dgm:prSet presAssocID="{5AD8338B-54C7-4799-A89E-23ED808B6E1D}" presName="negativeSpace" presStyleCnt="0"/>
      <dgm:spPr/>
    </dgm:pt>
    <dgm:pt modelId="{26CA1B06-316E-4B67-9FAB-E9DEBFF0FCA9}" type="pres">
      <dgm:prSet presAssocID="{5AD8338B-54C7-4799-A89E-23ED808B6E1D}" presName="childText" presStyleLbl="conFgAcc1" presStyleIdx="1" presStyleCnt="2">
        <dgm:presLayoutVars>
          <dgm:bulletEnabled val="1"/>
        </dgm:presLayoutVars>
      </dgm:prSet>
      <dgm:spPr/>
      <dgm:t>
        <a:bodyPr/>
        <a:lstStyle/>
        <a:p>
          <a:endParaRPr lang="en-US"/>
        </a:p>
      </dgm:t>
    </dgm:pt>
  </dgm:ptLst>
  <dgm:cxnLst>
    <dgm:cxn modelId="{8ACC4A5D-5238-4898-8B09-DF9789E6FD13}" srcId="{182620DA-4F79-4187-9ADA-36A3A0866D4A}" destId="{421E30B6-7E47-41C2-A2C6-71BEF336522A}" srcOrd="0" destOrd="0" parTransId="{1B1B60A4-49CB-4C78-B7A4-C2113F1202B1}" sibTransId="{53AEB4FE-BA02-4E46-B84E-842833AABF2B}"/>
    <dgm:cxn modelId="{5679926F-CC83-4C65-96F8-8965D5ECAE21}" srcId="{421E30B6-7E47-41C2-A2C6-71BEF336522A}" destId="{FC3B40C1-3669-4400-BA7D-C40357BF9A53}" srcOrd="1" destOrd="0" parTransId="{6AB48FC0-1E38-49DC-AD8B-531EC73A92CD}" sibTransId="{8EBC1EA0-A40C-4203-8A55-DF960D8A81DA}"/>
    <dgm:cxn modelId="{BF825367-2712-4EFC-A4D5-0BB4991FD9CD}" type="presOf" srcId="{421E30B6-7E47-41C2-A2C6-71BEF336522A}" destId="{F8E34002-E10B-4B64-9101-B927FE393F95}" srcOrd="1" destOrd="0" presId="urn:microsoft.com/office/officeart/2005/8/layout/list1"/>
    <dgm:cxn modelId="{4DA37BD8-D1E4-4405-9231-C1428BFA54AE}" srcId="{5AD8338B-54C7-4799-A89E-23ED808B6E1D}" destId="{F6536AEA-68A4-4057-9BB5-0128CD4B3DD6}" srcOrd="1" destOrd="0" parTransId="{0FDC0FA1-201A-42DB-A4F7-D0FE2C955204}" sibTransId="{A0B06443-89C5-4AAD-84C8-987F8F1FE9E0}"/>
    <dgm:cxn modelId="{6816F652-3353-4242-9102-CF31BA79E28C}" type="presOf" srcId="{3AEEC61B-9C0C-484A-A11D-BA63DD6FAE90}" destId="{F37783AB-BD17-401A-9EF9-C72B1A3E693E}" srcOrd="0" destOrd="0" presId="urn:microsoft.com/office/officeart/2005/8/layout/list1"/>
    <dgm:cxn modelId="{2F0BF3DF-C71E-4CD5-B119-8EA7C9197613}" type="presOf" srcId="{5AD8338B-54C7-4799-A89E-23ED808B6E1D}" destId="{EBCBE332-73A5-435F-B1BC-81F12125AE82}" srcOrd="0" destOrd="0" presId="urn:microsoft.com/office/officeart/2005/8/layout/list1"/>
    <dgm:cxn modelId="{B2E974AF-DCF7-4EC2-B66E-A6F4C041BDB8}" type="presOf" srcId="{FC3B40C1-3669-4400-BA7D-C40357BF9A53}" destId="{F37783AB-BD17-401A-9EF9-C72B1A3E693E}" srcOrd="0" destOrd="1" presId="urn:microsoft.com/office/officeart/2005/8/layout/list1"/>
    <dgm:cxn modelId="{532D1EA8-E5FC-47B4-9F87-9789398DA8A7}" srcId="{5AD8338B-54C7-4799-A89E-23ED808B6E1D}" destId="{66F2FE69-4A9F-423A-BC7B-C8E4E9FA3572}" srcOrd="2" destOrd="0" parTransId="{854E765B-8635-41E5-AAB1-37C18B58DB37}" sibTransId="{039316D4-ED50-4CED-B7F4-9B94C73058E5}"/>
    <dgm:cxn modelId="{A786B4E4-D83C-42B0-B975-581BE6940825}" srcId="{5AD8338B-54C7-4799-A89E-23ED808B6E1D}" destId="{3E09D296-6B95-4128-B0DF-2C791B5BC034}" srcOrd="0" destOrd="0" parTransId="{9FE6B5FD-BE39-4083-B4D4-DCA410C1A01D}" sibTransId="{C53D82F4-4704-4546-832E-9D91CF320D4C}"/>
    <dgm:cxn modelId="{7F8ADD6C-E624-46DA-B10F-A6DFD330192E}" type="presOf" srcId="{182620DA-4F79-4187-9ADA-36A3A0866D4A}" destId="{318C0E35-4C28-4450-A8AA-407BDADB30BD}" srcOrd="0" destOrd="0" presId="urn:microsoft.com/office/officeart/2005/8/layout/list1"/>
    <dgm:cxn modelId="{7AEF9524-854D-45AB-8A7C-E9EEC66A6B54}" type="presOf" srcId="{1236A6A6-9D7B-4E9F-A728-9C2941930FA8}" destId="{F37783AB-BD17-401A-9EF9-C72B1A3E693E}" srcOrd="0" destOrd="2" presId="urn:microsoft.com/office/officeart/2005/8/layout/list1"/>
    <dgm:cxn modelId="{5782BE11-2D1D-46E2-B0AC-E76EC1E49912}" type="presOf" srcId="{66F2FE69-4A9F-423A-BC7B-C8E4E9FA3572}" destId="{26CA1B06-316E-4B67-9FAB-E9DEBFF0FCA9}" srcOrd="0" destOrd="2" presId="urn:microsoft.com/office/officeart/2005/8/layout/list1"/>
    <dgm:cxn modelId="{B0EB7147-A29B-4541-93A9-BF6C7ABC462C}" srcId="{421E30B6-7E47-41C2-A2C6-71BEF336522A}" destId="{3AEEC61B-9C0C-484A-A11D-BA63DD6FAE90}" srcOrd="0" destOrd="0" parTransId="{1D4D1467-FC63-4AC4-AC58-079290AE58D1}" sibTransId="{A89D3A34-A976-487A-A83F-708AE9F7C47A}"/>
    <dgm:cxn modelId="{30696669-F0D8-4806-A398-A27C3614E8B0}" type="presOf" srcId="{F6536AEA-68A4-4057-9BB5-0128CD4B3DD6}" destId="{26CA1B06-316E-4B67-9FAB-E9DEBFF0FCA9}" srcOrd="0" destOrd="1" presId="urn:microsoft.com/office/officeart/2005/8/layout/list1"/>
    <dgm:cxn modelId="{11277293-BBA7-4796-86CF-2F5BCC614E60}" type="presOf" srcId="{5AD8338B-54C7-4799-A89E-23ED808B6E1D}" destId="{D9572DD3-9ECF-4B7E-B4AE-10829F9B8D7F}" srcOrd="1" destOrd="0" presId="urn:microsoft.com/office/officeart/2005/8/layout/list1"/>
    <dgm:cxn modelId="{3D5C2966-0DE5-4581-9378-DFCC23E6931F}" type="presOf" srcId="{421E30B6-7E47-41C2-A2C6-71BEF336522A}" destId="{DB04C7E8-07CE-4440-8494-93E276E7EEC6}" srcOrd="0" destOrd="0" presId="urn:microsoft.com/office/officeart/2005/8/layout/list1"/>
    <dgm:cxn modelId="{132C5026-6CEE-45F5-AAB5-DC3415DA0E01}" srcId="{421E30B6-7E47-41C2-A2C6-71BEF336522A}" destId="{1236A6A6-9D7B-4E9F-A728-9C2941930FA8}" srcOrd="2" destOrd="0" parTransId="{91FE4EFF-D6F7-47F0-8787-1C8449475AB6}" sibTransId="{FAF5E183-003F-4A7A-9428-21C231205D7C}"/>
    <dgm:cxn modelId="{FBB3D3F7-8C04-4AC2-8B30-309EE4F9BAB4}" srcId="{182620DA-4F79-4187-9ADA-36A3A0866D4A}" destId="{5AD8338B-54C7-4799-A89E-23ED808B6E1D}" srcOrd="1" destOrd="0" parTransId="{34666DA4-443C-408E-AFB1-F1356B581104}" sibTransId="{46D4F7C3-3C0F-4D26-9A62-23AECAE5FF56}"/>
    <dgm:cxn modelId="{7BD2B61E-3F99-498A-B23A-210F6553948C}" type="presOf" srcId="{3E09D296-6B95-4128-B0DF-2C791B5BC034}" destId="{26CA1B06-316E-4B67-9FAB-E9DEBFF0FCA9}" srcOrd="0" destOrd="0" presId="urn:microsoft.com/office/officeart/2005/8/layout/list1"/>
    <dgm:cxn modelId="{5D8A8171-6DF6-49A5-9FBB-C8F6671AFB04}" type="presParOf" srcId="{318C0E35-4C28-4450-A8AA-407BDADB30BD}" destId="{DD68D12C-1008-47EE-8554-26915C6D0E55}" srcOrd="0" destOrd="0" presId="urn:microsoft.com/office/officeart/2005/8/layout/list1"/>
    <dgm:cxn modelId="{E87CD722-F418-4F1C-AC6C-A42B5ABE7E88}" type="presParOf" srcId="{DD68D12C-1008-47EE-8554-26915C6D0E55}" destId="{DB04C7E8-07CE-4440-8494-93E276E7EEC6}" srcOrd="0" destOrd="0" presId="urn:microsoft.com/office/officeart/2005/8/layout/list1"/>
    <dgm:cxn modelId="{F9089A53-792A-4B1F-BBC1-24AA7071A372}" type="presParOf" srcId="{DD68D12C-1008-47EE-8554-26915C6D0E55}" destId="{F8E34002-E10B-4B64-9101-B927FE393F95}" srcOrd="1" destOrd="0" presId="urn:microsoft.com/office/officeart/2005/8/layout/list1"/>
    <dgm:cxn modelId="{0AF6DBCB-0BB0-4B3B-8735-DB6BC7D9E3C3}" type="presParOf" srcId="{318C0E35-4C28-4450-A8AA-407BDADB30BD}" destId="{6DEDAE86-A48B-47AC-A6F6-E321F04DACEE}" srcOrd="1" destOrd="0" presId="urn:microsoft.com/office/officeart/2005/8/layout/list1"/>
    <dgm:cxn modelId="{B234A91B-AFA6-47B0-9C1B-00F41A4FA5E4}" type="presParOf" srcId="{318C0E35-4C28-4450-A8AA-407BDADB30BD}" destId="{F37783AB-BD17-401A-9EF9-C72B1A3E693E}" srcOrd="2" destOrd="0" presId="urn:microsoft.com/office/officeart/2005/8/layout/list1"/>
    <dgm:cxn modelId="{355BCD32-F9B2-499F-B12F-E09225A54F6E}" type="presParOf" srcId="{318C0E35-4C28-4450-A8AA-407BDADB30BD}" destId="{483C6A12-634D-4633-B074-82CC4BE0128D}" srcOrd="3" destOrd="0" presId="urn:microsoft.com/office/officeart/2005/8/layout/list1"/>
    <dgm:cxn modelId="{EF783A66-0100-4E68-BBC3-980C15BA157F}" type="presParOf" srcId="{318C0E35-4C28-4450-A8AA-407BDADB30BD}" destId="{1799E41F-2EBF-4CA2-A977-F94BC9EF8B9C}" srcOrd="4" destOrd="0" presId="urn:microsoft.com/office/officeart/2005/8/layout/list1"/>
    <dgm:cxn modelId="{0188BC7C-F495-434F-979A-F67993EA3CD2}" type="presParOf" srcId="{1799E41F-2EBF-4CA2-A977-F94BC9EF8B9C}" destId="{EBCBE332-73A5-435F-B1BC-81F12125AE82}" srcOrd="0" destOrd="0" presId="urn:microsoft.com/office/officeart/2005/8/layout/list1"/>
    <dgm:cxn modelId="{659321DD-CE4B-4875-A913-5FFD8AB82981}" type="presParOf" srcId="{1799E41F-2EBF-4CA2-A977-F94BC9EF8B9C}" destId="{D9572DD3-9ECF-4B7E-B4AE-10829F9B8D7F}" srcOrd="1" destOrd="0" presId="urn:microsoft.com/office/officeart/2005/8/layout/list1"/>
    <dgm:cxn modelId="{0AC2EC8A-409B-4AFA-9D54-AE96B80A876B}" type="presParOf" srcId="{318C0E35-4C28-4450-A8AA-407BDADB30BD}" destId="{B2F28534-7D94-41F0-AB63-35CA2E8E7F6F}" srcOrd="5" destOrd="0" presId="urn:microsoft.com/office/officeart/2005/8/layout/list1"/>
    <dgm:cxn modelId="{B186E0FE-8059-4CFA-8D51-6D544A204A1E}" type="presParOf" srcId="{318C0E35-4C28-4450-A8AA-407BDADB30BD}" destId="{26CA1B06-316E-4B67-9FAB-E9DEBFF0FCA9}"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67C43D95-05AB-42B6-8AE5-8DED82A65E06}" type="doc">
      <dgm:prSet loTypeId="urn:microsoft.com/office/officeart/2008/layout/LinedList" loCatId="list" qsTypeId="urn:microsoft.com/office/officeart/2005/8/quickstyle/simple1" qsCatId="simple" csTypeId="urn:microsoft.com/office/officeart/2005/8/colors/accent2_4" csCatId="accent2" phldr="1"/>
      <dgm:spPr/>
      <dgm:t>
        <a:bodyPr/>
        <a:lstStyle/>
        <a:p>
          <a:endParaRPr lang="en-US"/>
        </a:p>
      </dgm:t>
    </dgm:pt>
    <dgm:pt modelId="{4F896AC5-62E5-4F56-A3AD-139CD1C05902}">
      <dgm:prSet/>
      <dgm:spPr/>
      <dgm:t>
        <a:bodyPr/>
        <a:lstStyle/>
        <a:p>
          <a:pPr rtl="0"/>
          <a:r>
            <a:rPr lang="en-US" dirty="0" smtClean="0"/>
            <a:t>Toxic gases, vapors, and particulates contaminate protective gear</a:t>
          </a:r>
          <a:endParaRPr lang="en-US" dirty="0"/>
        </a:p>
      </dgm:t>
      <dgm:extLst>
        <a:ext uri="{E40237B7-FDA0-4F09-8148-C483321AD2D9}">
          <dgm14:cNvPr xmlns:dgm14="http://schemas.microsoft.com/office/drawing/2010/diagram" id="0" name="" descr="Toxic gases, vapors, and particulates contaminate protective gear&#10;Risk of dermal contamination and inhalation injury&#10;Modern fires have more contaminants and products that burn at higher temperatures&#10;Higher temperatures increase skin’s absorption rates&#10;"/>
        </a:ext>
      </dgm:extLst>
    </dgm:pt>
    <dgm:pt modelId="{D38E7796-80E2-4EEB-9F40-A88FB181B7B2}" type="parTrans" cxnId="{11B56145-D8B2-4AE8-8458-910FF390E6B8}">
      <dgm:prSet/>
      <dgm:spPr/>
      <dgm:t>
        <a:bodyPr/>
        <a:lstStyle/>
        <a:p>
          <a:endParaRPr lang="en-US"/>
        </a:p>
      </dgm:t>
    </dgm:pt>
    <dgm:pt modelId="{84FA59A1-9284-488F-837F-74A52FB3F65E}" type="sibTrans" cxnId="{11B56145-D8B2-4AE8-8458-910FF390E6B8}">
      <dgm:prSet/>
      <dgm:spPr/>
      <dgm:t>
        <a:bodyPr/>
        <a:lstStyle/>
        <a:p>
          <a:endParaRPr lang="en-US"/>
        </a:p>
      </dgm:t>
    </dgm:pt>
    <dgm:pt modelId="{C299B6F8-E221-45D0-8A3F-F2E548C058DE}">
      <dgm:prSet/>
      <dgm:spPr/>
      <dgm:t>
        <a:bodyPr/>
        <a:lstStyle/>
        <a:p>
          <a:pPr rtl="0"/>
          <a:r>
            <a:rPr lang="en-US" dirty="0" smtClean="0"/>
            <a:t>Risk of dermal contamination and inhalation injury</a:t>
          </a:r>
          <a:endParaRPr lang="en-US" dirty="0"/>
        </a:p>
      </dgm:t>
      <dgm:extLst>
        <a:ext uri="{E40237B7-FDA0-4F09-8148-C483321AD2D9}">
          <dgm14:cNvPr xmlns:dgm14="http://schemas.microsoft.com/office/drawing/2010/diagram" id="0" name="" descr="Toxic gases, vapors, and particulates contaminate protective gear&#10;Risk of dermal contamination and inhalation injury&#10;Modern fires have more contaminants and products that burn at higher temperatures&#10;Higher temperatures increase skin’s absorption rates&#10;"/>
        </a:ext>
      </dgm:extLst>
    </dgm:pt>
    <dgm:pt modelId="{CBE351D7-51D4-47D4-A4BC-693704ACA843}" type="parTrans" cxnId="{579A897C-6D40-445D-B2F4-2BFEEAFBD74B}">
      <dgm:prSet/>
      <dgm:spPr/>
      <dgm:t>
        <a:bodyPr/>
        <a:lstStyle/>
        <a:p>
          <a:endParaRPr lang="en-US"/>
        </a:p>
      </dgm:t>
    </dgm:pt>
    <dgm:pt modelId="{36571292-572C-418E-91A2-60A8D355ADAA}" type="sibTrans" cxnId="{579A897C-6D40-445D-B2F4-2BFEEAFBD74B}">
      <dgm:prSet/>
      <dgm:spPr/>
      <dgm:t>
        <a:bodyPr/>
        <a:lstStyle/>
        <a:p>
          <a:endParaRPr lang="en-US"/>
        </a:p>
      </dgm:t>
    </dgm:pt>
    <dgm:pt modelId="{DD89C826-F669-4F97-816D-273A50E12EC7}">
      <dgm:prSet/>
      <dgm:spPr/>
      <dgm:t>
        <a:bodyPr/>
        <a:lstStyle/>
        <a:p>
          <a:pPr rtl="0"/>
          <a:r>
            <a:rPr lang="en-US" dirty="0" smtClean="0"/>
            <a:t>Modern fires have more contaminants and products that burn at higher temperatures</a:t>
          </a:r>
          <a:endParaRPr lang="en-US" dirty="0"/>
        </a:p>
      </dgm:t>
      <dgm:extLst>
        <a:ext uri="{E40237B7-FDA0-4F09-8148-C483321AD2D9}">
          <dgm14:cNvPr xmlns:dgm14="http://schemas.microsoft.com/office/drawing/2010/diagram" id="0" name="" descr="Toxic gases, vapors, and particulates contaminate protective gear&#10;Risk of dermal contamination and inhalation injury&#10;Modern fires have more contaminants and products that burn at higher temperatures&#10;Higher temperatures increase skin’s absorption rates&#10;"/>
        </a:ext>
      </dgm:extLst>
    </dgm:pt>
    <dgm:pt modelId="{A6731858-9BCA-4C64-A9D8-8208964E8C04}" type="parTrans" cxnId="{483F0DC4-4CA8-4243-BA62-DCF5F536C95E}">
      <dgm:prSet/>
      <dgm:spPr/>
      <dgm:t>
        <a:bodyPr/>
        <a:lstStyle/>
        <a:p>
          <a:endParaRPr lang="en-US"/>
        </a:p>
      </dgm:t>
    </dgm:pt>
    <dgm:pt modelId="{0F81E0C1-8471-4BF8-BDAE-8769105885D3}" type="sibTrans" cxnId="{483F0DC4-4CA8-4243-BA62-DCF5F536C95E}">
      <dgm:prSet/>
      <dgm:spPr/>
      <dgm:t>
        <a:bodyPr/>
        <a:lstStyle/>
        <a:p>
          <a:endParaRPr lang="en-US"/>
        </a:p>
      </dgm:t>
    </dgm:pt>
    <dgm:pt modelId="{DA8A40CC-564F-43EC-88EA-AFEBC7CE9D30}">
      <dgm:prSet/>
      <dgm:spPr/>
      <dgm:t>
        <a:bodyPr/>
        <a:lstStyle/>
        <a:p>
          <a:pPr rtl="0"/>
          <a:r>
            <a:rPr lang="en-US" dirty="0" smtClean="0"/>
            <a:t>Higher temperatures increase skin’s absorption rates</a:t>
          </a:r>
          <a:endParaRPr lang="en-US" dirty="0"/>
        </a:p>
      </dgm:t>
      <dgm:extLst>
        <a:ext uri="{E40237B7-FDA0-4F09-8148-C483321AD2D9}">
          <dgm14:cNvPr xmlns:dgm14="http://schemas.microsoft.com/office/drawing/2010/diagram" id="0" name="" descr="Toxic gases, vapors, and particulates contaminate protective gear&#10;Risk of dermal contamination and inhalation injury&#10;Modern fires have more contaminants and products that burn at higher temperatures&#10;Higher temperatures increase skin’s absorption rates&#10;"/>
        </a:ext>
      </dgm:extLst>
    </dgm:pt>
    <dgm:pt modelId="{DC5E76EF-324D-4E17-8185-34786C7DCFD4}" type="parTrans" cxnId="{3E434E12-0B0D-44C8-B846-10BE46F0607F}">
      <dgm:prSet/>
      <dgm:spPr/>
      <dgm:t>
        <a:bodyPr/>
        <a:lstStyle/>
        <a:p>
          <a:endParaRPr lang="en-US"/>
        </a:p>
      </dgm:t>
    </dgm:pt>
    <dgm:pt modelId="{5BB7E835-D971-43D3-B353-A257B5F5BF92}" type="sibTrans" cxnId="{3E434E12-0B0D-44C8-B846-10BE46F0607F}">
      <dgm:prSet/>
      <dgm:spPr/>
      <dgm:t>
        <a:bodyPr/>
        <a:lstStyle/>
        <a:p>
          <a:endParaRPr lang="en-US"/>
        </a:p>
      </dgm:t>
    </dgm:pt>
    <dgm:pt modelId="{C25E4262-B974-4D33-86AC-227D6BF711EF}" type="pres">
      <dgm:prSet presAssocID="{67C43D95-05AB-42B6-8AE5-8DED82A65E06}" presName="vert0" presStyleCnt="0">
        <dgm:presLayoutVars>
          <dgm:dir/>
          <dgm:animOne val="branch"/>
          <dgm:animLvl val="lvl"/>
        </dgm:presLayoutVars>
      </dgm:prSet>
      <dgm:spPr/>
      <dgm:t>
        <a:bodyPr/>
        <a:lstStyle/>
        <a:p>
          <a:endParaRPr lang="en-US"/>
        </a:p>
      </dgm:t>
    </dgm:pt>
    <dgm:pt modelId="{38A6EF53-3100-41CB-BF5D-C4D7800B19D0}" type="pres">
      <dgm:prSet presAssocID="{4F896AC5-62E5-4F56-A3AD-139CD1C05902}" presName="thickLine" presStyleLbl="alignNode1" presStyleIdx="0" presStyleCnt="4"/>
      <dgm:spPr/>
    </dgm:pt>
    <dgm:pt modelId="{CFA078B5-8C97-41E4-AFD7-2B00F4CC739E}" type="pres">
      <dgm:prSet presAssocID="{4F896AC5-62E5-4F56-A3AD-139CD1C05902}" presName="horz1" presStyleCnt="0"/>
      <dgm:spPr/>
    </dgm:pt>
    <dgm:pt modelId="{22EDC4B5-15DD-43E5-ACA6-3C8D1FB07904}" type="pres">
      <dgm:prSet presAssocID="{4F896AC5-62E5-4F56-A3AD-139CD1C05902}" presName="tx1" presStyleLbl="revTx" presStyleIdx="0" presStyleCnt="4"/>
      <dgm:spPr/>
      <dgm:t>
        <a:bodyPr/>
        <a:lstStyle/>
        <a:p>
          <a:endParaRPr lang="en-US"/>
        </a:p>
      </dgm:t>
    </dgm:pt>
    <dgm:pt modelId="{0E9F06BA-4850-4E06-A711-371D71201E66}" type="pres">
      <dgm:prSet presAssocID="{4F896AC5-62E5-4F56-A3AD-139CD1C05902}" presName="vert1" presStyleCnt="0"/>
      <dgm:spPr/>
    </dgm:pt>
    <dgm:pt modelId="{46D3E06E-145C-48AC-BF7D-BAFE19DE7C03}" type="pres">
      <dgm:prSet presAssocID="{C299B6F8-E221-45D0-8A3F-F2E548C058DE}" presName="thickLine" presStyleLbl="alignNode1" presStyleIdx="1" presStyleCnt="4"/>
      <dgm:spPr/>
    </dgm:pt>
    <dgm:pt modelId="{07CB0106-EA9E-4C9E-8AC8-F76498662833}" type="pres">
      <dgm:prSet presAssocID="{C299B6F8-E221-45D0-8A3F-F2E548C058DE}" presName="horz1" presStyleCnt="0"/>
      <dgm:spPr/>
    </dgm:pt>
    <dgm:pt modelId="{B69B6279-C6E1-41DE-8B8C-6D38D8020F1A}" type="pres">
      <dgm:prSet presAssocID="{C299B6F8-E221-45D0-8A3F-F2E548C058DE}" presName="tx1" presStyleLbl="revTx" presStyleIdx="1" presStyleCnt="4"/>
      <dgm:spPr/>
      <dgm:t>
        <a:bodyPr/>
        <a:lstStyle/>
        <a:p>
          <a:endParaRPr lang="en-US"/>
        </a:p>
      </dgm:t>
    </dgm:pt>
    <dgm:pt modelId="{62FA4461-3CB8-4BAC-9600-981ADF1A7DCA}" type="pres">
      <dgm:prSet presAssocID="{C299B6F8-E221-45D0-8A3F-F2E548C058DE}" presName="vert1" presStyleCnt="0"/>
      <dgm:spPr/>
    </dgm:pt>
    <dgm:pt modelId="{2EC5BB5F-6691-422D-BA7C-AE331E3F15DB}" type="pres">
      <dgm:prSet presAssocID="{DD89C826-F669-4F97-816D-273A50E12EC7}" presName="thickLine" presStyleLbl="alignNode1" presStyleIdx="2" presStyleCnt="4"/>
      <dgm:spPr/>
    </dgm:pt>
    <dgm:pt modelId="{2DA783AD-209A-4C58-92EA-4B1B8A3EFE60}" type="pres">
      <dgm:prSet presAssocID="{DD89C826-F669-4F97-816D-273A50E12EC7}" presName="horz1" presStyleCnt="0"/>
      <dgm:spPr/>
    </dgm:pt>
    <dgm:pt modelId="{28C0D95A-39CC-40FF-864C-580DB11D3DF8}" type="pres">
      <dgm:prSet presAssocID="{DD89C826-F669-4F97-816D-273A50E12EC7}" presName="tx1" presStyleLbl="revTx" presStyleIdx="2" presStyleCnt="4"/>
      <dgm:spPr/>
      <dgm:t>
        <a:bodyPr/>
        <a:lstStyle/>
        <a:p>
          <a:endParaRPr lang="en-US"/>
        </a:p>
      </dgm:t>
    </dgm:pt>
    <dgm:pt modelId="{4A694569-92E2-40C6-81A6-557E8DE2F6A0}" type="pres">
      <dgm:prSet presAssocID="{DD89C826-F669-4F97-816D-273A50E12EC7}" presName="vert1" presStyleCnt="0"/>
      <dgm:spPr/>
    </dgm:pt>
    <dgm:pt modelId="{20140A18-9718-4930-AC9D-350B999450FD}" type="pres">
      <dgm:prSet presAssocID="{DA8A40CC-564F-43EC-88EA-AFEBC7CE9D30}" presName="thickLine" presStyleLbl="alignNode1" presStyleIdx="3" presStyleCnt="4"/>
      <dgm:spPr/>
    </dgm:pt>
    <dgm:pt modelId="{61CD93A2-FEAD-4B33-A3E0-BEFB74DCCEDB}" type="pres">
      <dgm:prSet presAssocID="{DA8A40CC-564F-43EC-88EA-AFEBC7CE9D30}" presName="horz1" presStyleCnt="0"/>
      <dgm:spPr/>
    </dgm:pt>
    <dgm:pt modelId="{5D7B3771-4B55-4E6B-A806-7A0A23F93EAF}" type="pres">
      <dgm:prSet presAssocID="{DA8A40CC-564F-43EC-88EA-AFEBC7CE9D30}" presName="tx1" presStyleLbl="revTx" presStyleIdx="3" presStyleCnt="4"/>
      <dgm:spPr/>
      <dgm:t>
        <a:bodyPr/>
        <a:lstStyle/>
        <a:p>
          <a:endParaRPr lang="en-US"/>
        </a:p>
      </dgm:t>
    </dgm:pt>
    <dgm:pt modelId="{FA35CA67-B37C-43AF-8D57-60D3A0D28713}" type="pres">
      <dgm:prSet presAssocID="{DA8A40CC-564F-43EC-88EA-AFEBC7CE9D30}" presName="vert1" presStyleCnt="0"/>
      <dgm:spPr/>
    </dgm:pt>
  </dgm:ptLst>
  <dgm:cxnLst>
    <dgm:cxn modelId="{57202150-DADF-46F5-97A2-3C1AE82E9C55}" type="presOf" srcId="{DD89C826-F669-4F97-816D-273A50E12EC7}" destId="{28C0D95A-39CC-40FF-864C-580DB11D3DF8}" srcOrd="0" destOrd="0" presId="urn:microsoft.com/office/officeart/2008/layout/LinedList"/>
    <dgm:cxn modelId="{483F0DC4-4CA8-4243-BA62-DCF5F536C95E}" srcId="{67C43D95-05AB-42B6-8AE5-8DED82A65E06}" destId="{DD89C826-F669-4F97-816D-273A50E12EC7}" srcOrd="2" destOrd="0" parTransId="{A6731858-9BCA-4C64-A9D8-8208964E8C04}" sibTransId="{0F81E0C1-8471-4BF8-BDAE-8769105885D3}"/>
    <dgm:cxn modelId="{3E434E12-0B0D-44C8-B846-10BE46F0607F}" srcId="{67C43D95-05AB-42B6-8AE5-8DED82A65E06}" destId="{DA8A40CC-564F-43EC-88EA-AFEBC7CE9D30}" srcOrd="3" destOrd="0" parTransId="{DC5E76EF-324D-4E17-8185-34786C7DCFD4}" sibTransId="{5BB7E835-D971-43D3-B353-A257B5F5BF92}"/>
    <dgm:cxn modelId="{294C9FC3-D065-42DA-A6AC-D5F0A60429E3}" type="presOf" srcId="{67C43D95-05AB-42B6-8AE5-8DED82A65E06}" destId="{C25E4262-B974-4D33-86AC-227D6BF711EF}" srcOrd="0" destOrd="0" presId="urn:microsoft.com/office/officeart/2008/layout/LinedList"/>
    <dgm:cxn modelId="{579A897C-6D40-445D-B2F4-2BFEEAFBD74B}" srcId="{67C43D95-05AB-42B6-8AE5-8DED82A65E06}" destId="{C299B6F8-E221-45D0-8A3F-F2E548C058DE}" srcOrd="1" destOrd="0" parTransId="{CBE351D7-51D4-47D4-A4BC-693704ACA843}" sibTransId="{36571292-572C-418E-91A2-60A8D355ADAA}"/>
    <dgm:cxn modelId="{DC536DAC-3476-42EB-94EB-BAE9B307179F}" type="presOf" srcId="{4F896AC5-62E5-4F56-A3AD-139CD1C05902}" destId="{22EDC4B5-15DD-43E5-ACA6-3C8D1FB07904}" srcOrd="0" destOrd="0" presId="urn:microsoft.com/office/officeart/2008/layout/LinedList"/>
    <dgm:cxn modelId="{BC0446C5-7BAD-4085-9E39-D02EF0C6A97E}" type="presOf" srcId="{C299B6F8-E221-45D0-8A3F-F2E548C058DE}" destId="{B69B6279-C6E1-41DE-8B8C-6D38D8020F1A}" srcOrd="0" destOrd="0" presId="urn:microsoft.com/office/officeart/2008/layout/LinedList"/>
    <dgm:cxn modelId="{11B56145-D8B2-4AE8-8458-910FF390E6B8}" srcId="{67C43D95-05AB-42B6-8AE5-8DED82A65E06}" destId="{4F896AC5-62E5-4F56-A3AD-139CD1C05902}" srcOrd="0" destOrd="0" parTransId="{D38E7796-80E2-4EEB-9F40-A88FB181B7B2}" sibTransId="{84FA59A1-9284-488F-837F-74A52FB3F65E}"/>
    <dgm:cxn modelId="{3BEBFBA2-1FD4-4E1D-A2CE-E6E413EE882B}" type="presOf" srcId="{DA8A40CC-564F-43EC-88EA-AFEBC7CE9D30}" destId="{5D7B3771-4B55-4E6B-A806-7A0A23F93EAF}" srcOrd="0" destOrd="0" presId="urn:microsoft.com/office/officeart/2008/layout/LinedList"/>
    <dgm:cxn modelId="{E91F5C73-CCFC-471D-9BD4-000618473913}" type="presParOf" srcId="{C25E4262-B974-4D33-86AC-227D6BF711EF}" destId="{38A6EF53-3100-41CB-BF5D-C4D7800B19D0}" srcOrd="0" destOrd="0" presId="urn:microsoft.com/office/officeart/2008/layout/LinedList"/>
    <dgm:cxn modelId="{97CC05A9-AB56-4C1E-9508-B06C8C7A163D}" type="presParOf" srcId="{C25E4262-B974-4D33-86AC-227D6BF711EF}" destId="{CFA078B5-8C97-41E4-AFD7-2B00F4CC739E}" srcOrd="1" destOrd="0" presId="urn:microsoft.com/office/officeart/2008/layout/LinedList"/>
    <dgm:cxn modelId="{35EF1830-1FF3-4907-9CF3-30D4D618E880}" type="presParOf" srcId="{CFA078B5-8C97-41E4-AFD7-2B00F4CC739E}" destId="{22EDC4B5-15DD-43E5-ACA6-3C8D1FB07904}" srcOrd="0" destOrd="0" presId="urn:microsoft.com/office/officeart/2008/layout/LinedList"/>
    <dgm:cxn modelId="{F4345ACF-F527-4AAB-8419-7C048EAC98D1}" type="presParOf" srcId="{CFA078B5-8C97-41E4-AFD7-2B00F4CC739E}" destId="{0E9F06BA-4850-4E06-A711-371D71201E66}" srcOrd="1" destOrd="0" presId="urn:microsoft.com/office/officeart/2008/layout/LinedList"/>
    <dgm:cxn modelId="{1426C267-F942-425A-840A-22A74EFD08AF}" type="presParOf" srcId="{C25E4262-B974-4D33-86AC-227D6BF711EF}" destId="{46D3E06E-145C-48AC-BF7D-BAFE19DE7C03}" srcOrd="2" destOrd="0" presId="urn:microsoft.com/office/officeart/2008/layout/LinedList"/>
    <dgm:cxn modelId="{9FC88482-41A3-4EA8-8B17-B25389D5DED9}" type="presParOf" srcId="{C25E4262-B974-4D33-86AC-227D6BF711EF}" destId="{07CB0106-EA9E-4C9E-8AC8-F76498662833}" srcOrd="3" destOrd="0" presId="urn:microsoft.com/office/officeart/2008/layout/LinedList"/>
    <dgm:cxn modelId="{AAAB3CA6-65E5-422C-B434-379A55F48D85}" type="presParOf" srcId="{07CB0106-EA9E-4C9E-8AC8-F76498662833}" destId="{B69B6279-C6E1-41DE-8B8C-6D38D8020F1A}" srcOrd="0" destOrd="0" presId="urn:microsoft.com/office/officeart/2008/layout/LinedList"/>
    <dgm:cxn modelId="{74CA451F-BBF2-465B-A7EB-8321D820C2E8}" type="presParOf" srcId="{07CB0106-EA9E-4C9E-8AC8-F76498662833}" destId="{62FA4461-3CB8-4BAC-9600-981ADF1A7DCA}" srcOrd="1" destOrd="0" presId="urn:microsoft.com/office/officeart/2008/layout/LinedList"/>
    <dgm:cxn modelId="{C894C308-64C8-40D4-8AFC-79782F4DC7CC}" type="presParOf" srcId="{C25E4262-B974-4D33-86AC-227D6BF711EF}" destId="{2EC5BB5F-6691-422D-BA7C-AE331E3F15DB}" srcOrd="4" destOrd="0" presId="urn:microsoft.com/office/officeart/2008/layout/LinedList"/>
    <dgm:cxn modelId="{F0AAEC56-00D6-499B-9F17-9799CF8ADF59}" type="presParOf" srcId="{C25E4262-B974-4D33-86AC-227D6BF711EF}" destId="{2DA783AD-209A-4C58-92EA-4B1B8A3EFE60}" srcOrd="5" destOrd="0" presId="urn:microsoft.com/office/officeart/2008/layout/LinedList"/>
    <dgm:cxn modelId="{8C0CF8F1-E000-4146-A473-39F8AA334065}" type="presParOf" srcId="{2DA783AD-209A-4C58-92EA-4B1B8A3EFE60}" destId="{28C0D95A-39CC-40FF-864C-580DB11D3DF8}" srcOrd="0" destOrd="0" presId="urn:microsoft.com/office/officeart/2008/layout/LinedList"/>
    <dgm:cxn modelId="{066A00EA-8043-4217-8F31-F85795DB852A}" type="presParOf" srcId="{2DA783AD-209A-4C58-92EA-4B1B8A3EFE60}" destId="{4A694569-92E2-40C6-81A6-557E8DE2F6A0}" srcOrd="1" destOrd="0" presId="urn:microsoft.com/office/officeart/2008/layout/LinedList"/>
    <dgm:cxn modelId="{02DB926A-C6FC-4E9E-AFFF-C6DCC5BC8492}" type="presParOf" srcId="{C25E4262-B974-4D33-86AC-227D6BF711EF}" destId="{20140A18-9718-4930-AC9D-350B999450FD}" srcOrd="6" destOrd="0" presId="urn:microsoft.com/office/officeart/2008/layout/LinedList"/>
    <dgm:cxn modelId="{D7BF96E5-D68A-455E-86B2-851B8D6F2E88}" type="presParOf" srcId="{C25E4262-B974-4D33-86AC-227D6BF711EF}" destId="{61CD93A2-FEAD-4B33-A3E0-BEFB74DCCEDB}" srcOrd="7" destOrd="0" presId="urn:microsoft.com/office/officeart/2008/layout/LinedList"/>
    <dgm:cxn modelId="{2BDDDC31-8564-4AE9-854C-2021D300EEB2}" type="presParOf" srcId="{61CD93A2-FEAD-4B33-A3E0-BEFB74DCCEDB}" destId="{5D7B3771-4B55-4E6B-A806-7A0A23F93EAF}" srcOrd="0" destOrd="0" presId="urn:microsoft.com/office/officeart/2008/layout/LinedList"/>
    <dgm:cxn modelId="{F529E63E-517F-4CCC-B79B-95B89AC2DDA3}" type="presParOf" srcId="{61CD93A2-FEAD-4B33-A3E0-BEFB74DCCEDB}" destId="{FA35CA67-B37C-43AF-8D57-60D3A0D2871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FB972845-E23C-414F-8923-2724212BAEC3}"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B63F9DBD-0803-4C42-B772-C1D5878FB0F0}">
      <dgm:prSet/>
      <dgm:spPr/>
      <dgm:t>
        <a:bodyPr/>
        <a:lstStyle/>
        <a:p>
          <a:pPr rtl="0"/>
          <a:r>
            <a:rPr lang="en-US" dirty="0" smtClean="0"/>
            <a:t>Problems caused by obesity</a:t>
          </a:r>
          <a:endParaRPr lang="en-US" dirty="0"/>
        </a:p>
      </dgm:t>
      <dgm:extLst>
        <a:ext uri="{E40237B7-FDA0-4F09-8148-C483321AD2D9}">
          <dgm14:cNvPr xmlns:dgm14="http://schemas.microsoft.com/office/drawing/2010/diagram" id="0" name="" descr="Encourage healthy diet and exercise habits&#10;Problems caused by obesity&#10;Additional strain on the body&#10;Harder to perform duties&#10;Higher risk of Type 2 diabetes&#10;Coronary heart disease&#10;Stroke&#10;Hypertension&#10;Some forms of cancer&#10;"/>
        </a:ext>
      </dgm:extLst>
    </dgm:pt>
    <dgm:pt modelId="{036EA3EF-D71B-4C09-80E6-867D8474BAE3}" type="parTrans" cxnId="{7E3D4AC1-5FDE-47C8-8DF4-24C7EDC7376F}">
      <dgm:prSet/>
      <dgm:spPr/>
      <dgm:t>
        <a:bodyPr/>
        <a:lstStyle/>
        <a:p>
          <a:endParaRPr lang="en-US"/>
        </a:p>
      </dgm:t>
    </dgm:pt>
    <dgm:pt modelId="{D830B4D3-3CF4-4AC4-8B9E-2CAB7DFD5089}" type="sibTrans" cxnId="{7E3D4AC1-5FDE-47C8-8DF4-24C7EDC7376F}">
      <dgm:prSet/>
      <dgm:spPr/>
      <dgm:t>
        <a:bodyPr/>
        <a:lstStyle/>
        <a:p>
          <a:endParaRPr lang="en-US"/>
        </a:p>
      </dgm:t>
    </dgm:pt>
    <dgm:pt modelId="{F41F7E2B-0FFF-4BC9-ADC2-4AEAFC913FA9}">
      <dgm:prSet/>
      <dgm:spPr/>
      <dgm:t>
        <a:bodyPr/>
        <a:lstStyle/>
        <a:p>
          <a:pPr rtl="0"/>
          <a:r>
            <a:rPr lang="en-US" dirty="0" smtClean="0"/>
            <a:t>Harder to perform duties</a:t>
          </a:r>
          <a:endParaRPr lang="en-US" dirty="0"/>
        </a:p>
      </dgm:t>
    </dgm:pt>
    <dgm:pt modelId="{2E7A9AA3-67D9-4F4C-8985-8D77B6F16EAB}" type="parTrans" cxnId="{19EFC108-584C-44AB-B5A7-241B25E523F7}">
      <dgm:prSet/>
      <dgm:spPr/>
      <dgm:t>
        <a:bodyPr/>
        <a:lstStyle/>
        <a:p>
          <a:endParaRPr lang="en-US"/>
        </a:p>
      </dgm:t>
    </dgm:pt>
    <dgm:pt modelId="{D34A9A8C-E53D-49EB-B171-78EA07C326BD}" type="sibTrans" cxnId="{19EFC108-584C-44AB-B5A7-241B25E523F7}">
      <dgm:prSet/>
      <dgm:spPr/>
      <dgm:t>
        <a:bodyPr/>
        <a:lstStyle/>
        <a:p>
          <a:endParaRPr lang="en-US"/>
        </a:p>
      </dgm:t>
    </dgm:pt>
    <dgm:pt modelId="{6FCCCC21-A80B-48A0-870A-4E7122B32005}">
      <dgm:prSet/>
      <dgm:spPr/>
      <dgm:t>
        <a:bodyPr/>
        <a:lstStyle/>
        <a:p>
          <a:pPr rtl="0"/>
          <a:r>
            <a:rPr lang="en-US" dirty="0" smtClean="0"/>
            <a:t>Higher risk of</a:t>
          </a:r>
          <a:endParaRPr lang="en-US" dirty="0"/>
        </a:p>
      </dgm:t>
    </dgm:pt>
    <dgm:pt modelId="{0C6A6144-3847-45FA-999F-5E2B85A76482}" type="parTrans" cxnId="{B06A4303-A121-4AF2-9D70-8F1282C98AD7}">
      <dgm:prSet/>
      <dgm:spPr/>
      <dgm:t>
        <a:bodyPr/>
        <a:lstStyle/>
        <a:p>
          <a:endParaRPr lang="en-US"/>
        </a:p>
      </dgm:t>
    </dgm:pt>
    <dgm:pt modelId="{D2A81DC2-F2F2-4947-B560-4148818F1F07}" type="sibTrans" cxnId="{B06A4303-A121-4AF2-9D70-8F1282C98AD7}">
      <dgm:prSet/>
      <dgm:spPr/>
      <dgm:t>
        <a:bodyPr/>
        <a:lstStyle/>
        <a:p>
          <a:endParaRPr lang="en-US"/>
        </a:p>
      </dgm:t>
    </dgm:pt>
    <dgm:pt modelId="{248854D6-939B-48C2-A813-E6510FA8A892}">
      <dgm:prSet/>
      <dgm:spPr/>
      <dgm:t>
        <a:bodyPr/>
        <a:lstStyle/>
        <a:p>
          <a:pPr rtl="0"/>
          <a:r>
            <a:rPr lang="en-US" dirty="0" smtClean="0"/>
            <a:t>Type 2 diabetes</a:t>
          </a:r>
          <a:endParaRPr lang="en-US" dirty="0"/>
        </a:p>
      </dgm:t>
    </dgm:pt>
    <dgm:pt modelId="{89957E86-8F35-4C72-AA26-D9AC0706258D}" type="parTrans" cxnId="{AFF0ABAF-6ED0-4872-8104-E6BD34B0A5AF}">
      <dgm:prSet/>
      <dgm:spPr/>
      <dgm:t>
        <a:bodyPr/>
        <a:lstStyle/>
        <a:p>
          <a:endParaRPr lang="en-US"/>
        </a:p>
      </dgm:t>
    </dgm:pt>
    <dgm:pt modelId="{802979CE-75A6-49DC-8B20-330E55FD41DE}" type="sibTrans" cxnId="{AFF0ABAF-6ED0-4872-8104-E6BD34B0A5AF}">
      <dgm:prSet/>
      <dgm:spPr/>
      <dgm:t>
        <a:bodyPr/>
        <a:lstStyle/>
        <a:p>
          <a:endParaRPr lang="en-US"/>
        </a:p>
      </dgm:t>
    </dgm:pt>
    <dgm:pt modelId="{8D77FB37-A4A5-4F44-AD58-8A96F8CD8547}">
      <dgm:prSet/>
      <dgm:spPr/>
      <dgm:t>
        <a:bodyPr/>
        <a:lstStyle/>
        <a:p>
          <a:pPr rtl="0"/>
          <a:r>
            <a:rPr lang="en-US" dirty="0" smtClean="0"/>
            <a:t>Coronary heart disease</a:t>
          </a:r>
          <a:endParaRPr lang="en-US" dirty="0"/>
        </a:p>
      </dgm:t>
    </dgm:pt>
    <dgm:pt modelId="{7488EFAA-C05A-4BF2-B2CB-B049A6CFCA05}" type="parTrans" cxnId="{F5A98CC6-2070-4D66-9A39-67223B96789E}">
      <dgm:prSet/>
      <dgm:spPr/>
      <dgm:t>
        <a:bodyPr/>
        <a:lstStyle/>
        <a:p>
          <a:endParaRPr lang="en-US"/>
        </a:p>
      </dgm:t>
    </dgm:pt>
    <dgm:pt modelId="{177E54E9-5FA5-4E91-BFF0-40688C1A11CF}" type="sibTrans" cxnId="{F5A98CC6-2070-4D66-9A39-67223B96789E}">
      <dgm:prSet/>
      <dgm:spPr/>
      <dgm:t>
        <a:bodyPr/>
        <a:lstStyle/>
        <a:p>
          <a:endParaRPr lang="en-US"/>
        </a:p>
      </dgm:t>
    </dgm:pt>
    <dgm:pt modelId="{54C42133-90CF-4F64-AA96-E06FAB9691DC}">
      <dgm:prSet/>
      <dgm:spPr/>
      <dgm:t>
        <a:bodyPr/>
        <a:lstStyle/>
        <a:p>
          <a:pPr rtl="0"/>
          <a:r>
            <a:rPr lang="en-US" dirty="0" smtClean="0"/>
            <a:t>Stroke</a:t>
          </a:r>
          <a:endParaRPr lang="en-US" dirty="0"/>
        </a:p>
      </dgm:t>
    </dgm:pt>
    <dgm:pt modelId="{9F5937DE-39C7-44D2-8555-E1474CB92ECC}" type="parTrans" cxnId="{15AE7328-7543-4711-B2F4-A448359154D1}">
      <dgm:prSet/>
      <dgm:spPr/>
      <dgm:t>
        <a:bodyPr/>
        <a:lstStyle/>
        <a:p>
          <a:endParaRPr lang="en-US"/>
        </a:p>
      </dgm:t>
    </dgm:pt>
    <dgm:pt modelId="{C9806750-DE71-470D-9390-2BD473B4E998}" type="sibTrans" cxnId="{15AE7328-7543-4711-B2F4-A448359154D1}">
      <dgm:prSet/>
      <dgm:spPr/>
      <dgm:t>
        <a:bodyPr/>
        <a:lstStyle/>
        <a:p>
          <a:endParaRPr lang="en-US"/>
        </a:p>
      </dgm:t>
    </dgm:pt>
    <dgm:pt modelId="{EFCB3ECF-F8C0-4795-9EBA-4F140CAADAEF}">
      <dgm:prSet/>
      <dgm:spPr/>
      <dgm:t>
        <a:bodyPr/>
        <a:lstStyle/>
        <a:p>
          <a:pPr rtl="0"/>
          <a:r>
            <a:rPr lang="en-US" dirty="0" smtClean="0"/>
            <a:t>Hypertension</a:t>
          </a:r>
          <a:endParaRPr lang="en-US" dirty="0"/>
        </a:p>
      </dgm:t>
    </dgm:pt>
    <dgm:pt modelId="{CD57A3D7-218B-4DB2-86CC-718F7B287E8C}" type="parTrans" cxnId="{11B06414-09A3-43E9-9666-3C86CD05EE02}">
      <dgm:prSet/>
      <dgm:spPr/>
      <dgm:t>
        <a:bodyPr/>
        <a:lstStyle/>
        <a:p>
          <a:endParaRPr lang="en-US"/>
        </a:p>
      </dgm:t>
    </dgm:pt>
    <dgm:pt modelId="{4C54C0EC-7CDC-4626-B46A-35FD52A3B7D2}" type="sibTrans" cxnId="{11B06414-09A3-43E9-9666-3C86CD05EE02}">
      <dgm:prSet/>
      <dgm:spPr/>
      <dgm:t>
        <a:bodyPr/>
        <a:lstStyle/>
        <a:p>
          <a:endParaRPr lang="en-US"/>
        </a:p>
      </dgm:t>
    </dgm:pt>
    <dgm:pt modelId="{0B1ED31A-EBD6-4113-BFF1-514C747305EB}">
      <dgm:prSet/>
      <dgm:spPr/>
      <dgm:t>
        <a:bodyPr/>
        <a:lstStyle/>
        <a:p>
          <a:pPr rtl="0"/>
          <a:r>
            <a:rPr lang="en-US" dirty="0" smtClean="0"/>
            <a:t>Some forms of cancer</a:t>
          </a:r>
          <a:endParaRPr lang="en-US" dirty="0"/>
        </a:p>
      </dgm:t>
    </dgm:pt>
    <dgm:pt modelId="{92121B1D-82E4-44D5-849C-FB24BD95D56E}" type="parTrans" cxnId="{0A6D9565-15A3-4FCA-B07A-C39241D00150}">
      <dgm:prSet/>
      <dgm:spPr/>
      <dgm:t>
        <a:bodyPr/>
        <a:lstStyle/>
        <a:p>
          <a:endParaRPr lang="en-US"/>
        </a:p>
      </dgm:t>
    </dgm:pt>
    <dgm:pt modelId="{09EE3F59-485E-4167-B0D3-F25099D1622A}" type="sibTrans" cxnId="{0A6D9565-15A3-4FCA-B07A-C39241D00150}">
      <dgm:prSet/>
      <dgm:spPr/>
      <dgm:t>
        <a:bodyPr/>
        <a:lstStyle/>
        <a:p>
          <a:endParaRPr lang="en-US"/>
        </a:p>
      </dgm:t>
    </dgm:pt>
    <dgm:pt modelId="{E8A4451C-98A2-436D-8215-62DA13848C56}">
      <dgm:prSet/>
      <dgm:spPr/>
      <dgm:t>
        <a:bodyPr/>
        <a:lstStyle/>
        <a:p>
          <a:pPr rtl="0"/>
          <a:r>
            <a:rPr lang="en-US" dirty="0" smtClean="0"/>
            <a:t>Encourage healthy diet and exercise habits</a:t>
          </a:r>
          <a:endParaRPr lang="en-US" dirty="0"/>
        </a:p>
      </dgm:t>
      <dgm:extLst>
        <a:ext uri="{E40237B7-FDA0-4F09-8148-C483321AD2D9}">
          <dgm14:cNvPr xmlns:dgm14="http://schemas.microsoft.com/office/drawing/2010/diagram" id="0" name="" descr="Encourage healthy diet and exercise habits&#10;Problems caused by obesity&#10;Additional strain on the body&#10;Harder to perform duties&#10;Higher risk of Type 2 diabetes&#10;Coronary heart disease&#10;Stroke&#10;Hypertension&#10;Some forms of cancer&#10;"/>
        </a:ext>
      </dgm:extLst>
    </dgm:pt>
    <dgm:pt modelId="{5682DC14-1E6A-4D26-8D88-CB089720CEC0}" type="parTrans" cxnId="{001339AA-48FF-4843-B374-B61A1CCFD40D}">
      <dgm:prSet/>
      <dgm:spPr/>
      <dgm:t>
        <a:bodyPr/>
        <a:lstStyle/>
        <a:p>
          <a:endParaRPr lang="en-US"/>
        </a:p>
      </dgm:t>
    </dgm:pt>
    <dgm:pt modelId="{8D205083-E5C1-4217-90D6-798176893756}" type="sibTrans" cxnId="{001339AA-48FF-4843-B374-B61A1CCFD40D}">
      <dgm:prSet/>
      <dgm:spPr/>
      <dgm:t>
        <a:bodyPr/>
        <a:lstStyle/>
        <a:p>
          <a:endParaRPr lang="en-US"/>
        </a:p>
      </dgm:t>
    </dgm:pt>
    <dgm:pt modelId="{F8872A95-F89F-476E-B9A7-449BA50F28E4}">
      <dgm:prSet/>
      <dgm:spPr/>
      <dgm:t>
        <a:bodyPr/>
        <a:lstStyle/>
        <a:p>
          <a:pPr rtl="0"/>
          <a:r>
            <a:rPr lang="en-US" dirty="0" smtClean="0"/>
            <a:t>Additional strain on the body</a:t>
          </a:r>
          <a:endParaRPr lang="en-US" dirty="0"/>
        </a:p>
      </dgm:t>
      <dgm:extLst>
        <a:ext uri="{E40237B7-FDA0-4F09-8148-C483321AD2D9}">
          <dgm14:cNvPr xmlns:dgm14="http://schemas.microsoft.com/office/drawing/2010/diagram" id="0" name="" descr="Encourage healthy diet and exercise habits&#10;Problems caused by obesity&#10;Additional strain on the body&#10;Harder to perform duties&#10;Higher risk of Type 2 diabetes&#10;Coronary heart disease&#10;Stroke&#10;Hypertension&#10;Some forms of cancer&#10;"/>
        </a:ext>
      </dgm:extLst>
    </dgm:pt>
    <dgm:pt modelId="{AE60E1D4-4EC8-4CB1-84AD-755A77E0524B}" type="parTrans" cxnId="{995CCFDA-F791-4BBE-BD23-06282E52710A}">
      <dgm:prSet/>
      <dgm:spPr/>
      <dgm:t>
        <a:bodyPr/>
        <a:lstStyle/>
        <a:p>
          <a:endParaRPr lang="en-US"/>
        </a:p>
      </dgm:t>
    </dgm:pt>
    <dgm:pt modelId="{3D3629F2-BD0A-47B7-A3DC-59274A1083B3}" type="sibTrans" cxnId="{995CCFDA-F791-4BBE-BD23-06282E52710A}">
      <dgm:prSet/>
      <dgm:spPr/>
      <dgm:t>
        <a:bodyPr/>
        <a:lstStyle/>
        <a:p>
          <a:endParaRPr lang="en-US"/>
        </a:p>
      </dgm:t>
    </dgm:pt>
    <dgm:pt modelId="{66320E84-26DA-4F5C-9882-3DF94196B626}" type="pres">
      <dgm:prSet presAssocID="{FB972845-E23C-414F-8923-2724212BAEC3}" presName="linear" presStyleCnt="0">
        <dgm:presLayoutVars>
          <dgm:dir/>
          <dgm:animLvl val="lvl"/>
          <dgm:resizeHandles val="exact"/>
        </dgm:presLayoutVars>
      </dgm:prSet>
      <dgm:spPr/>
      <dgm:t>
        <a:bodyPr/>
        <a:lstStyle/>
        <a:p>
          <a:endParaRPr lang="en-US"/>
        </a:p>
      </dgm:t>
    </dgm:pt>
    <dgm:pt modelId="{95A2DCE9-AD13-4457-BA3A-08BF87A9B4BE}" type="pres">
      <dgm:prSet presAssocID="{E8A4451C-98A2-436D-8215-62DA13848C56}" presName="parentLin" presStyleCnt="0"/>
      <dgm:spPr/>
    </dgm:pt>
    <dgm:pt modelId="{96305CCD-97A7-4D8C-AEFD-A3CEC34145AE}" type="pres">
      <dgm:prSet presAssocID="{E8A4451C-98A2-436D-8215-62DA13848C56}" presName="parentLeftMargin" presStyleLbl="node1" presStyleIdx="0" presStyleCnt="2"/>
      <dgm:spPr/>
      <dgm:t>
        <a:bodyPr/>
        <a:lstStyle/>
        <a:p>
          <a:endParaRPr lang="en-US"/>
        </a:p>
      </dgm:t>
    </dgm:pt>
    <dgm:pt modelId="{47EDA06D-DCE5-4298-9B83-608E4F47C6B0}" type="pres">
      <dgm:prSet presAssocID="{E8A4451C-98A2-436D-8215-62DA13848C56}" presName="parentText" presStyleLbl="node1" presStyleIdx="0" presStyleCnt="2">
        <dgm:presLayoutVars>
          <dgm:chMax val="0"/>
          <dgm:bulletEnabled val="1"/>
        </dgm:presLayoutVars>
      </dgm:prSet>
      <dgm:spPr/>
      <dgm:t>
        <a:bodyPr/>
        <a:lstStyle/>
        <a:p>
          <a:endParaRPr lang="en-US"/>
        </a:p>
      </dgm:t>
    </dgm:pt>
    <dgm:pt modelId="{7A93460D-0264-48DA-BE14-0E5444323E75}" type="pres">
      <dgm:prSet presAssocID="{E8A4451C-98A2-436D-8215-62DA13848C56}" presName="negativeSpace" presStyleCnt="0"/>
      <dgm:spPr/>
    </dgm:pt>
    <dgm:pt modelId="{BB597CD3-3797-4F26-B6BD-2A60BEE007EF}" type="pres">
      <dgm:prSet presAssocID="{E8A4451C-98A2-436D-8215-62DA13848C56}" presName="childText" presStyleLbl="conFgAcc1" presStyleIdx="0" presStyleCnt="2">
        <dgm:presLayoutVars>
          <dgm:bulletEnabled val="1"/>
        </dgm:presLayoutVars>
      </dgm:prSet>
      <dgm:spPr/>
    </dgm:pt>
    <dgm:pt modelId="{12D5E9ED-CE6D-4E92-A679-1F92C480D9B1}" type="pres">
      <dgm:prSet presAssocID="{8D205083-E5C1-4217-90D6-798176893756}" presName="spaceBetweenRectangles" presStyleCnt="0"/>
      <dgm:spPr/>
    </dgm:pt>
    <dgm:pt modelId="{89FBBBF6-1BA4-4F23-A7DB-339549573F1A}" type="pres">
      <dgm:prSet presAssocID="{B63F9DBD-0803-4C42-B772-C1D5878FB0F0}" presName="parentLin" presStyleCnt="0"/>
      <dgm:spPr/>
    </dgm:pt>
    <dgm:pt modelId="{DFD4832A-7514-4C9F-8F06-27695F301BA6}" type="pres">
      <dgm:prSet presAssocID="{B63F9DBD-0803-4C42-B772-C1D5878FB0F0}" presName="parentLeftMargin" presStyleLbl="node1" presStyleIdx="0" presStyleCnt="2"/>
      <dgm:spPr/>
      <dgm:t>
        <a:bodyPr/>
        <a:lstStyle/>
        <a:p>
          <a:endParaRPr lang="en-US"/>
        </a:p>
      </dgm:t>
    </dgm:pt>
    <dgm:pt modelId="{1557136C-2DF7-4881-BBBA-41B99F3C717A}" type="pres">
      <dgm:prSet presAssocID="{B63F9DBD-0803-4C42-B772-C1D5878FB0F0}" presName="parentText" presStyleLbl="node1" presStyleIdx="1" presStyleCnt="2">
        <dgm:presLayoutVars>
          <dgm:chMax val="0"/>
          <dgm:bulletEnabled val="1"/>
        </dgm:presLayoutVars>
      </dgm:prSet>
      <dgm:spPr/>
      <dgm:t>
        <a:bodyPr/>
        <a:lstStyle/>
        <a:p>
          <a:endParaRPr lang="en-US"/>
        </a:p>
      </dgm:t>
    </dgm:pt>
    <dgm:pt modelId="{F49232E3-95CE-4DC3-A5E0-B1453B8CBC76}" type="pres">
      <dgm:prSet presAssocID="{B63F9DBD-0803-4C42-B772-C1D5878FB0F0}" presName="negativeSpace" presStyleCnt="0"/>
      <dgm:spPr/>
    </dgm:pt>
    <dgm:pt modelId="{7668E869-C406-442A-9453-DD399943483B}" type="pres">
      <dgm:prSet presAssocID="{B63F9DBD-0803-4C42-B772-C1D5878FB0F0}" presName="childText" presStyleLbl="conFgAcc1" presStyleIdx="1" presStyleCnt="2">
        <dgm:presLayoutVars>
          <dgm:bulletEnabled val="1"/>
        </dgm:presLayoutVars>
      </dgm:prSet>
      <dgm:spPr/>
      <dgm:t>
        <a:bodyPr/>
        <a:lstStyle/>
        <a:p>
          <a:endParaRPr lang="en-US"/>
        </a:p>
      </dgm:t>
    </dgm:pt>
  </dgm:ptLst>
  <dgm:cxnLst>
    <dgm:cxn modelId="{11B06414-09A3-43E9-9666-3C86CD05EE02}" srcId="{6FCCCC21-A80B-48A0-870A-4E7122B32005}" destId="{EFCB3ECF-F8C0-4795-9EBA-4F140CAADAEF}" srcOrd="3" destOrd="0" parTransId="{CD57A3D7-218B-4DB2-86CC-718F7B287E8C}" sibTransId="{4C54C0EC-7CDC-4626-B46A-35FD52A3B7D2}"/>
    <dgm:cxn modelId="{7062872C-BF97-4C6E-B045-D14D4E698A1D}" type="presOf" srcId="{B63F9DBD-0803-4C42-B772-C1D5878FB0F0}" destId="{1557136C-2DF7-4881-BBBA-41B99F3C717A}" srcOrd="1" destOrd="0" presId="urn:microsoft.com/office/officeart/2005/8/layout/list1"/>
    <dgm:cxn modelId="{001339AA-48FF-4843-B374-B61A1CCFD40D}" srcId="{FB972845-E23C-414F-8923-2724212BAEC3}" destId="{E8A4451C-98A2-436D-8215-62DA13848C56}" srcOrd="0" destOrd="0" parTransId="{5682DC14-1E6A-4D26-8D88-CB089720CEC0}" sibTransId="{8D205083-E5C1-4217-90D6-798176893756}"/>
    <dgm:cxn modelId="{B06A4303-A121-4AF2-9D70-8F1282C98AD7}" srcId="{B63F9DBD-0803-4C42-B772-C1D5878FB0F0}" destId="{6FCCCC21-A80B-48A0-870A-4E7122B32005}" srcOrd="2" destOrd="0" parTransId="{0C6A6144-3847-45FA-999F-5E2B85A76482}" sibTransId="{D2A81DC2-F2F2-4947-B560-4148818F1F07}"/>
    <dgm:cxn modelId="{2BD73873-1345-49E6-B853-FD35B2E57746}" type="presOf" srcId="{6FCCCC21-A80B-48A0-870A-4E7122B32005}" destId="{7668E869-C406-442A-9453-DD399943483B}" srcOrd="0" destOrd="2" presId="urn:microsoft.com/office/officeart/2005/8/layout/list1"/>
    <dgm:cxn modelId="{04158D69-8127-453F-8878-02E86D1D26AD}" type="presOf" srcId="{B63F9DBD-0803-4C42-B772-C1D5878FB0F0}" destId="{DFD4832A-7514-4C9F-8F06-27695F301BA6}" srcOrd="0" destOrd="0" presId="urn:microsoft.com/office/officeart/2005/8/layout/list1"/>
    <dgm:cxn modelId="{3170A395-37DE-4396-BB23-C6685E24EB55}" type="presOf" srcId="{E8A4451C-98A2-436D-8215-62DA13848C56}" destId="{96305CCD-97A7-4D8C-AEFD-A3CEC34145AE}" srcOrd="0" destOrd="0" presId="urn:microsoft.com/office/officeart/2005/8/layout/list1"/>
    <dgm:cxn modelId="{F5A98CC6-2070-4D66-9A39-67223B96789E}" srcId="{6FCCCC21-A80B-48A0-870A-4E7122B32005}" destId="{8D77FB37-A4A5-4F44-AD58-8A96F8CD8547}" srcOrd="1" destOrd="0" parTransId="{7488EFAA-C05A-4BF2-B2CB-B049A6CFCA05}" sibTransId="{177E54E9-5FA5-4E91-BFF0-40688C1A11CF}"/>
    <dgm:cxn modelId="{73092E54-E925-42D1-A835-61C0F0BB4990}" type="presOf" srcId="{F8872A95-F89F-476E-B9A7-449BA50F28E4}" destId="{7668E869-C406-442A-9453-DD399943483B}" srcOrd="0" destOrd="0" presId="urn:microsoft.com/office/officeart/2005/8/layout/list1"/>
    <dgm:cxn modelId="{7E3D4AC1-5FDE-47C8-8DF4-24C7EDC7376F}" srcId="{FB972845-E23C-414F-8923-2724212BAEC3}" destId="{B63F9DBD-0803-4C42-B772-C1D5878FB0F0}" srcOrd="1" destOrd="0" parTransId="{036EA3EF-D71B-4C09-80E6-867D8474BAE3}" sibTransId="{D830B4D3-3CF4-4AC4-8B9E-2CAB7DFD5089}"/>
    <dgm:cxn modelId="{003582E9-2868-4C24-9FDA-3EC0381102AE}" type="presOf" srcId="{0B1ED31A-EBD6-4113-BFF1-514C747305EB}" destId="{7668E869-C406-442A-9453-DD399943483B}" srcOrd="0" destOrd="7" presId="urn:microsoft.com/office/officeart/2005/8/layout/list1"/>
    <dgm:cxn modelId="{0A1E21FF-AF35-4F44-B46F-2C6105C96E5B}" type="presOf" srcId="{E8A4451C-98A2-436D-8215-62DA13848C56}" destId="{47EDA06D-DCE5-4298-9B83-608E4F47C6B0}" srcOrd="1" destOrd="0" presId="urn:microsoft.com/office/officeart/2005/8/layout/list1"/>
    <dgm:cxn modelId="{2A284D08-DC7F-48AD-B800-AFAD9E6174A6}" type="presOf" srcId="{EFCB3ECF-F8C0-4795-9EBA-4F140CAADAEF}" destId="{7668E869-C406-442A-9453-DD399943483B}" srcOrd="0" destOrd="6" presId="urn:microsoft.com/office/officeart/2005/8/layout/list1"/>
    <dgm:cxn modelId="{BC0415B1-AF1A-473E-AC0A-0DD96B0FF3D5}" type="presOf" srcId="{F41F7E2B-0FFF-4BC9-ADC2-4AEAFC913FA9}" destId="{7668E869-C406-442A-9453-DD399943483B}" srcOrd="0" destOrd="1" presId="urn:microsoft.com/office/officeart/2005/8/layout/list1"/>
    <dgm:cxn modelId="{995CCFDA-F791-4BBE-BD23-06282E52710A}" srcId="{B63F9DBD-0803-4C42-B772-C1D5878FB0F0}" destId="{F8872A95-F89F-476E-B9A7-449BA50F28E4}" srcOrd="0" destOrd="0" parTransId="{AE60E1D4-4EC8-4CB1-84AD-755A77E0524B}" sibTransId="{3D3629F2-BD0A-47B7-A3DC-59274A1083B3}"/>
    <dgm:cxn modelId="{B9877D36-0B62-4351-8621-6C15AFE04CFC}" type="presOf" srcId="{248854D6-939B-48C2-A813-E6510FA8A892}" destId="{7668E869-C406-442A-9453-DD399943483B}" srcOrd="0" destOrd="3" presId="urn:microsoft.com/office/officeart/2005/8/layout/list1"/>
    <dgm:cxn modelId="{66770FE1-1A24-4542-A273-4D1821477E12}" type="presOf" srcId="{8D77FB37-A4A5-4F44-AD58-8A96F8CD8547}" destId="{7668E869-C406-442A-9453-DD399943483B}" srcOrd="0" destOrd="4" presId="urn:microsoft.com/office/officeart/2005/8/layout/list1"/>
    <dgm:cxn modelId="{0A6D9565-15A3-4FCA-B07A-C39241D00150}" srcId="{6FCCCC21-A80B-48A0-870A-4E7122B32005}" destId="{0B1ED31A-EBD6-4113-BFF1-514C747305EB}" srcOrd="4" destOrd="0" parTransId="{92121B1D-82E4-44D5-849C-FB24BD95D56E}" sibTransId="{09EE3F59-485E-4167-B0D3-F25099D1622A}"/>
    <dgm:cxn modelId="{B4A8513D-E2E6-49BB-9CA1-C4B1C4A79DC8}" type="presOf" srcId="{FB972845-E23C-414F-8923-2724212BAEC3}" destId="{66320E84-26DA-4F5C-9882-3DF94196B626}" srcOrd="0" destOrd="0" presId="urn:microsoft.com/office/officeart/2005/8/layout/list1"/>
    <dgm:cxn modelId="{19EFC108-584C-44AB-B5A7-241B25E523F7}" srcId="{B63F9DBD-0803-4C42-B772-C1D5878FB0F0}" destId="{F41F7E2B-0FFF-4BC9-ADC2-4AEAFC913FA9}" srcOrd="1" destOrd="0" parTransId="{2E7A9AA3-67D9-4F4C-8985-8D77B6F16EAB}" sibTransId="{D34A9A8C-E53D-49EB-B171-78EA07C326BD}"/>
    <dgm:cxn modelId="{BFA7EEA7-0C7F-4FA4-90E8-8C9A449A29E0}" type="presOf" srcId="{54C42133-90CF-4F64-AA96-E06FAB9691DC}" destId="{7668E869-C406-442A-9453-DD399943483B}" srcOrd="0" destOrd="5" presId="urn:microsoft.com/office/officeart/2005/8/layout/list1"/>
    <dgm:cxn modelId="{15AE7328-7543-4711-B2F4-A448359154D1}" srcId="{6FCCCC21-A80B-48A0-870A-4E7122B32005}" destId="{54C42133-90CF-4F64-AA96-E06FAB9691DC}" srcOrd="2" destOrd="0" parTransId="{9F5937DE-39C7-44D2-8555-E1474CB92ECC}" sibTransId="{C9806750-DE71-470D-9390-2BD473B4E998}"/>
    <dgm:cxn modelId="{AFF0ABAF-6ED0-4872-8104-E6BD34B0A5AF}" srcId="{6FCCCC21-A80B-48A0-870A-4E7122B32005}" destId="{248854D6-939B-48C2-A813-E6510FA8A892}" srcOrd="0" destOrd="0" parTransId="{89957E86-8F35-4C72-AA26-D9AC0706258D}" sibTransId="{802979CE-75A6-49DC-8B20-330E55FD41DE}"/>
    <dgm:cxn modelId="{49F6B201-AE65-4B0E-9601-CCA582E84458}" type="presParOf" srcId="{66320E84-26DA-4F5C-9882-3DF94196B626}" destId="{95A2DCE9-AD13-4457-BA3A-08BF87A9B4BE}" srcOrd="0" destOrd="0" presId="urn:microsoft.com/office/officeart/2005/8/layout/list1"/>
    <dgm:cxn modelId="{A7DED01B-3338-4B8A-9F45-BC88AD9FBD9A}" type="presParOf" srcId="{95A2DCE9-AD13-4457-BA3A-08BF87A9B4BE}" destId="{96305CCD-97A7-4D8C-AEFD-A3CEC34145AE}" srcOrd="0" destOrd="0" presId="urn:microsoft.com/office/officeart/2005/8/layout/list1"/>
    <dgm:cxn modelId="{D1B3194B-708A-41F1-A22F-F301A54D611C}" type="presParOf" srcId="{95A2DCE9-AD13-4457-BA3A-08BF87A9B4BE}" destId="{47EDA06D-DCE5-4298-9B83-608E4F47C6B0}" srcOrd="1" destOrd="0" presId="urn:microsoft.com/office/officeart/2005/8/layout/list1"/>
    <dgm:cxn modelId="{3A93ED49-EF2E-4469-8815-7A0629F15BAE}" type="presParOf" srcId="{66320E84-26DA-4F5C-9882-3DF94196B626}" destId="{7A93460D-0264-48DA-BE14-0E5444323E75}" srcOrd="1" destOrd="0" presId="urn:microsoft.com/office/officeart/2005/8/layout/list1"/>
    <dgm:cxn modelId="{78A0901B-48D8-42FD-BF95-A3DFD3B18A26}" type="presParOf" srcId="{66320E84-26DA-4F5C-9882-3DF94196B626}" destId="{BB597CD3-3797-4F26-B6BD-2A60BEE007EF}" srcOrd="2" destOrd="0" presId="urn:microsoft.com/office/officeart/2005/8/layout/list1"/>
    <dgm:cxn modelId="{AB2EFBE0-83E1-4F37-A30A-BFC476256F83}" type="presParOf" srcId="{66320E84-26DA-4F5C-9882-3DF94196B626}" destId="{12D5E9ED-CE6D-4E92-A679-1F92C480D9B1}" srcOrd="3" destOrd="0" presId="urn:microsoft.com/office/officeart/2005/8/layout/list1"/>
    <dgm:cxn modelId="{CFAB6D27-05E1-4225-B14C-0B12E1F253C1}" type="presParOf" srcId="{66320E84-26DA-4F5C-9882-3DF94196B626}" destId="{89FBBBF6-1BA4-4F23-A7DB-339549573F1A}" srcOrd="4" destOrd="0" presId="urn:microsoft.com/office/officeart/2005/8/layout/list1"/>
    <dgm:cxn modelId="{76E3603D-C027-46DC-8DA9-F5A0D4D1C391}" type="presParOf" srcId="{89FBBBF6-1BA4-4F23-A7DB-339549573F1A}" destId="{DFD4832A-7514-4C9F-8F06-27695F301BA6}" srcOrd="0" destOrd="0" presId="urn:microsoft.com/office/officeart/2005/8/layout/list1"/>
    <dgm:cxn modelId="{149321CC-9451-4963-A3CC-5B084DB6FCC1}" type="presParOf" srcId="{89FBBBF6-1BA4-4F23-A7DB-339549573F1A}" destId="{1557136C-2DF7-4881-BBBA-41B99F3C717A}" srcOrd="1" destOrd="0" presId="urn:microsoft.com/office/officeart/2005/8/layout/list1"/>
    <dgm:cxn modelId="{9B06F012-8951-4639-B7C2-7109099FAB87}" type="presParOf" srcId="{66320E84-26DA-4F5C-9882-3DF94196B626}" destId="{F49232E3-95CE-4DC3-A5E0-B1453B8CBC76}" srcOrd="5" destOrd="0" presId="urn:microsoft.com/office/officeart/2005/8/layout/list1"/>
    <dgm:cxn modelId="{303AD3A5-01FA-43EF-BBFC-049949AF9B6C}" type="presParOf" srcId="{66320E84-26DA-4F5C-9882-3DF94196B626}" destId="{7668E869-C406-442A-9453-DD399943483B}"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1DCB8350-480D-4C2B-95CB-7CCF8A9FC636}" type="doc">
      <dgm:prSet loTypeId="urn:microsoft.com/office/officeart/2005/8/layout/default" loCatId="list" qsTypeId="urn:microsoft.com/office/officeart/2005/8/quickstyle/simple1" qsCatId="simple" csTypeId="urn:microsoft.com/office/officeart/2005/8/colors/accent2_3" csCatId="accent2" phldr="1"/>
      <dgm:spPr/>
      <dgm:t>
        <a:bodyPr/>
        <a:lstStyle/>
        <a:p>
          <a:endParaRPr lang="en-US"/>
        </a:p>
      </dgm:t>
    </dgm:pt>
    <dgm:pt modelId="{4A1DF55C-4B5A-49DD-868F-8F61693CE7D2}">
      <dgm:prSet/>
      <dgm:spPr/>
      <dgm:t>
        <a:bodyPr/>
        <a:lstStyle/>
        <a:p>
          <a:pPr rtl="0"/>
          <a:r>
            <a:rPr lang="en-US" dirty="0" smtClean="0"/>
            <a:t>Infectious diseases</a:t>
          </a:r>
          <a:endParaRPr lang="en-US" dirty="0"/>
        </a:p>
      </dgm:t>
      <dgm:extLst>
        <a:ext uri="{E40237B7-FDA0-4F09-8148-C483321AD2D9}">
          <dgm14:cNvPr xmlns:dgm14="http://schemas.microsoft.com/office/drawing/2010/diagram" id="0" name="" descr="Infectious diseases&#10;Chemicals&#10;Products of combustion&#10;Engine exhaust&#10;Other occupational and environmental exposures&#10;"/>
        </a:ext>
      </dgm:extLst>
    </dgm:pt>
    <dgm:pt modelId="{CEF0B3A7-CFF5-4277-AB2E-79F7B52F007B}" type="parTrans" cxnId="{565B77E8-129D-480A-8A75-E0A6E330D16E}">
      <dgm:prSet/>
      <dgm:spPr/>
      <dgm:t>
        <a:bodyPr/>
        <a:lstStyle/>
        <a:p>
          <a:endParaRPr lang="en-US"/>
        </a:p>
      </dgm:t>
    </dgm:pt>
    <dgm:pt modelId="{F4B2DF13-49BC-43E0-B857-44F51D761E1E}" type="sibTrans" cxnId="{565B77E8-129D-480A-8A75-E0A6E330D16E}">
      <dgm:prSet/>
      <dgm:spPr/>
      <dgm:t>
        <a:bodyPr/>
        <a:lstStyle/>
        <a:p>
          <a:endParaRPr lang="en-US"/>
        </a:p>
      </dgm:t>
    </dgm:pt>
    <dgm:pt modelId="{60AE6725-E9B6-456E-B839-CE9AAC8473DF}">
      <dgm:prSet/>
      <dgm:spPr/>
      <dgm:t>
        <a:bodyPr/>
        <a:lstStyle/>
        <a:p>
          <a:pPr rtl="0"/>
          <a:r>
            <a:rPr lang="en-US" dirty="0" smtClean="0"/>
            <a:t>Chemicals</a:t>
          </a:r>
          <a:endParaRPr lang="en-US" dirty="0"/>
        </a:p>
      </dgm:t>
      <dgm:extLst>
        <a:ext uri="{E40237B7-FDA0-4F09-8148-C483321AD2D9}">
          <dgm14:cNvPr xmlns:dgm14="http://schemas.microsoft.com/office/drawing/2010/diagram" id="0" name="" descr="Infectious diseases&#10;Chemicals&#10;Products of combustion&#10;Engine exhaust&#10;Other occupational and environmental exposures&#10;"/>
        </a:ext>
      </dgm:extLst>
    </dgm:pt>
    <dgm:pt modelId="{78A432C7-35DD-4CF7-8193-8367B9E96384}" type="parTrans" cxnId="{3180EA8D-8CFD-466B-8287-B103FD066B0E}">
      <dgm:prSet/>
      <dgm:spPr/>
      <dgm:t>
        <a:bodyPr/>
        <a:lstStyle/>
        <a:p>
          <a:endParaRPr lang="en-US"/>
        </a:p>
      </dgm:t>
    </dgm:pt>
    <dgm:pt modelId="{AFBB0D13-54B1-4B02-BBCC-1E4511CF0C7A}" type="sibTrans" cxnId="{3180EA8D-8CFD-466B-8287-B103FD066B0E}">
      <dgm:prSet/>
      <dgm:spPr/>
      <dgm:t>
        <a:bodyPr/>
        <a:lstStyle/>
        <a:p>
          <a:endParaRPr lang="en-US"/>
        </a:p>
      </dgm:t>
    </dgm:pt>
    <dgm:pt modelId="{84B227AD-2CAF-4533-8C14-BB9098B90835}">
      <dgm:prSet/>
      <dgm:spPr/>
      <dgm:t>
        <a:bodyPr/>
        <a:lstStyle/>
        <a:p>
          <a:pPr rtl="0"/>
          <a:r>
            <a:rPr lang="en-US" dirty="0" smtClean="0"/>
            <a:t>Products of combustion</a:t>
          </a:r>
          <a:endParaRPr lang="en-US" dirty="0"/>
        </a:p>
      </dgm:t>
      <dgm:extLst>
        <a:ext uri="{E40237B7-FDA0-4F09-8148-C483321AD2D9}">
          <dgm14:cNvPr xmlns:dgm14="http://schemas.microsoft.com/office/drawing/2010/diagram" id="0" name="" descr="Infectious diseases&#10;Chemicals&#10;Products of combustion&#10;Engine exhaust&#10;Other occupational and environmental exposures&#10;"/>
        </a:ext>
      </dgm:extLst>
    </dgm:pt>
    <dgm:pt modelId="{7EC725C4-2105-442E-8237-3802BFC32A0B}" type="parTrans" cxnId="{6C557965-A350-4F1F-9733-55925200BDF7}">
      <dgm:prSet/>
      <dgm:spPr/>
      <dgm:t>
        <a:bodyPr/>
        <a:lstStyle/>
        <a:p>
          <a:endParaRPr lang="en-US"/>
        </a:p>
      </dgm:t>
    </dgm:pt>
    <dgm:pt modelId="{6AC50A91-F147-4D18-A186-BEF8B924A0DC}" type="sibTrans" cxnId="{6C557965-A350-4F1F-9733-55925200BDF7}">
      <dgm:prSet/>
      <dgm:spPr/>
      <dgm:t>
        <a:bodyPr/>
        <a:lstStyle/>
        <a:p>
          <a:endParaRPr lang="en-US"/>
        </a:p>
      </dgm:t>
    </dgm:pt>
    <dgm:pt modelId="{19C56E73-EAE5-458A-85FA-CAC94D279664}">
      <dgm:prSet/>
      <dgm:spPr/>
      <dgm:t>
        <a:bodyPr/>
        <a:lstStyle/>
        <a:p>
          <a:pPr rtl="0"/>
          <a:r>
            <a:rPr lang="en-US" dirty="0" smtClean="0"/>
            <a:t>Engine exhaust</a:t>
          </a:r>
          <a:endParaRPr lang="en-US" dirty="0"/>
        </a:p>
      </dgm:t>
      <dgm:extLst>
        <a:ext uri="{E40237B7-FDA0-4F09-8148-C483321AD2D9}">
          <dgm14:cNvPr xmlns:dgm14="http://schemas.microsoft.com/office/drawing/2010/diagram" id="0" name="" descr="Infectious diseases&#10;Chemicals&#10;Products of combustion&#10;Engine exhaust&#10;Other occupational and environmental exposures&#10;"/>
        </a:ext>
      </dgm:extLst>
    </dgm:pt>
    <dgm:pt modelId="{ED49EA3C-58BC-4E0F-AD0D-EE740BBA1EC0}" type="parTrans" cxnId="{D3A06AC0-F0EA-4368-85C6-10D392CEF203}">
      <dgm:prSet/>
      <dgm:spPr/>
      <dgm:t>
        <a:bodyPr/>
        <a:lstStyle/>
        <a:p>
          <a:endParaRPr lang="en-US"/>
        </a:p>
      </dgm:t>
    </dgm:pt>
    <dgm:pt modelId="{1A2827B4-1689-44C2-9654-36F20D7F31FD}" type="sibTrans" cxnId="{D3A06AC0-F0EA-4368-85C6-10D392CEF203}">
      <dgm:prSet/>
      <dgm:spPr/>
      <dgm:t>
        <a:bodyPr/>
        <a:lstStyle/>
        <a:p>
          <a:endParaRPr lang="en-US"/>
        </a:p>
      </dgm:t>
    </dgm:pt>
    <dgm:pt modelId="{D33D7C77-01B2-4077-89FA-35B0C1778E0A}">
      <dgm:prSet/>
      <dgm:spPr/>
      <dgm:t>
        <a:bodyPr/>
        <a:lstStyle/>
        <a:p>
          <a:pPr rtl="0"/>
          <a:r>
            <a:rPr lang="en-US" dirty="0" smtClean="0"/>
            <a:t>Other occupational and environmental exposures</a:t>
          </a:r>
          <a:endParaRPr lang="en-US" dirty="0"/>
        </a:p>
      </dgm:t>
      <dgm:extLst>
        <a:ext uri="{E40237B7-FDA0-4F09-8148-C483321AD2D9}">
          <dgm14:cNvPr xmlns:dgm14="http://schemas.microsoft.com/office/drawing/2010/diagram" id="0" name="" descr="Infectious diseases&#10;Chemicals&#10;Products of combustion&#10;Engine exhaust&#10;Other occupational and environmental exposures&#10;"/>
        </a:ext>
      </dgm:extLst>
    </dgm:pt>
    <dgm:pt modelId="{9068BFB7-A955-464D-AA8D-4EBE97D95CB7}" type="parTrans" cxnId="{A0B2F189-2232-46A9-A28C-8298FDDE8AC0}">
      <dgm:prSet/>
      <dgm:spPr/>
      <dgm:t>
        <a:bodyPr/>
        <a:lstStyle/>
        <a:p>
          <a:endParaRPr lang="en-US"/>
        </a:p>
      </dgm:t>
    </dgm:pt>
    <dgm:pt modelId="{2BC09649-D127-4EB0-ADB1-1AEB70A487E8}" type="sibTrans" cxnId="{A0B2F189-2232-46A9-A28C-8298FDDE8AC0}">
      <dgm:prSet/>
      <dgm:spPr/>
      <dgm:t>
        <a:bodyPr/>
        <a:lstStyle/>
        <a:p>
          <a:endParaRPr lang="en-US"/>
        </a:p>
      </dgm:t>
    </dgm:pt>
    <dgm:pt modelId="{2A2A364C-870F-4EDB-A769-9DC0C715C981}" type="pres">
      <dgm:prSet presAssocID="{1DCB8350-480D-4C2B-95CB-7CCF8A9FC636}" presName="diagram" presStyleCnt="0">
        <dgm:presLayoutVars>
          <dgm:dir/>
          <dgm:resizeHandles val="exact"/>
        </dgm:presLayoutVars>
      </dgm:prSet>
      <dgm:spPr/>
      <dgm:t>
        <a:bodyPr/>
        <a:lstStyle/>
        <a:p>
          <a:endParaRPr lang="en-US"/>
        </a:p>
      </dgm:t>
    </dgm:pt>
    <dgm:pt modelId="{1DC63FD2-5794-479B-8855-86446C14CF8C}" type="pres">
      <dgm:prSet presAssocID="{4A1DF55C-4B5A-49DD-868F-8F61693CE7D2}" presName="node" presStyleLbl="node1" presStyleIdx="0" presStyleCnt="5" custScaleX="2000000" custScaleY="2000000">
        <dgm:presLayoutVars>
          <dgm:bulletEnabled val="1"/>
        </dgm:presLayoutVars>
      </dgm:prSet>
      <dgm:spPr>
        <a:prstGeom prst="round2SameRect">
          <a:avLst/>
        </a:prstGeom>
      </dgm:spPr>
      <dgm:t>
        <a:bodyPr/>
        <a:lstStyle/>
        <a:p>
          <a:endParaRPr lang="en-US"/>
        </a:p>
      </dgm:t>
    </dgm:pt>
    <dgm:pt modelId="{5335BD1E-A56D-4B1A-BFB2-5E520D476560}" type="pres">
      <dgm:prSet presAssocID="{F4B2DF13-49BC-43E0-B857-44F51D761E1E}" presName="sibTrans" presStyleCnt="0"/>
      <dgm:spPr/>
    </dgm:pt>
    <dgm:pt modelId="{B9AD1A2F-522C-43F8-A75D-51BAC7D2AD36}" type="pres">
      <dgm:prSet presAssocID="{60AE6725-E9B6-456E-B839-CE9AAC8473DF}" presName="node" presStyleLbl="node1" presStyleIdx="1" presStyleCnt="5" custScaleX="2000000" custScaleY="2000000">
        <dgm:presLayoutVars>
          <dgm:bulletEnabled val="1"/>
        </dgm:presLayoutVars>
      </dgm:prSet>
      <dgm:spPr>
        <a:prstGeom prst="round2SameRect">
          <a:avLst/>
        </a:prstGeom>
      </dgm:spPr>
      <dgm:t>
        <a:bodyPr/>
        <a:lstStyle/>
        <a:p>
          <a:endParaRPr lang="en-US"/>
        </a:p>
      </dgm:t>
    </dgm:pt>
    <dgm:pt modelId="{32991B3E-9D5D-4783-A3FD-FA803B9B1E81}" type="pres">
      <dgm:prSet presAssocID="{AFBB0D13-54B1-4B02-BBCC-1E4511CF0C7A}" presName="sibTrans" presStyleCnt="0"/>
      <dgm:spPr/>
    </dgm:pt>
    <dgm:pt modelId="{DDEF0C57-6BBE-4CE2-AD3C-E4F9A969929A}" type="pres">
      <dgm:prSet presAssocID="{84B227AD-2CAF-4533-8C14-BB9098B90835}" presName="node" presStyleLbl="node1" presStyleIdx="2" presStyleCnt="5" custScaleX="2000000" custScaleY="2000000">
        <dgm:presLayoutVars>
          <dgm:bulletEnabled val="1"/>
        </dgm:presLayoutVars>
      </dgm:prSet>
      <dgm:spPr>
        <a:prstGeom prst="round2SameRect">
          <a:avLst/>
        </a:prstGeom>
      </dgm:spPr>
      <dgm:t>
        <a:bodyPr/>
        <a:lstStyle/>
        <a:p>
          <a:endParaRPr lang="en-US"/>
        </a:p>
      </dgm:t>
    </dgm:pt>
    <dgm:pt modelId="{B644CF03-3F88-4346-B00D-13A1916DA98D}" type="pres">
      <dgm:prSet presAssocID="{6AC50A91-F147-4D18-A186-BEF8B924A0DC}" presName="sibTrans" presStyleCnt="0"/>
      <dgm:spPr/>
    </dgm:pt>
    <dgm:pt modelId="{8E7CF018-689D-438B-8854-30F0B4ABD501}" type="pres">
      <dgm:prSet presAssocID="{19C56E73-EAE5-458A-85FA-CAC94D279664}" presName="node" presStyleLbl="node1" presStyleIdx="3" presStyleCnt="5" custScaleX="2000000" custScaleY="2000000">
        <dgm:presLayoutVars>
          <dgm:bulletEnabled val="1"/>
        </dgm:presLayoutVars>
      </dgm:prSet>
      <dgm:spPr>
        <a:prstGeom prst="round2SameRect">
          <a:avLst/>
        </a:prstGeom>
      </dgm:spPr>
      <dgm:t>
        <a:bodyPr/>
        <a:lstStyle/>
        <a:p>
          <a:endParaRPr lang="en-US"/>
        </a:p>
      </dgm:t>
    </dgm:pt>
    <dgm:pt modelId="{7CABB98E-A622-4FA4-BDD3-8BB049C7177F}" type="pres">
      <dgm:prSet presAssocID="{1A2827B4-1689-44C2-9654-36F20D7F31FD}" presName="sibTrans" presStyleCnt="0"/>
      <dgm:spPr/>
    </dgm:pt>
    <dgm:pt modelId="{B5685D3B-0C68-4E09-8C0B-164E40567B28}" type="pres">
      <dgm:prSet presAssocID="{D33D7C77-01B2-4077-89FA-35B0C1778E0A}" presName="node" presStyleLbl="node1" presStyleIdx="4" presStyleCnt="5" custScaleX="2000000" custScaleY="2000000">
        <dgm:presLayoutVars>
          <dgm:bulletEnabled val="1"/>
        </dgm:presLayoutVars>
      </dgm:prSet>
      <dgm:spPr>
        <a:prstGeom prst="round2SameRect">
          <a:avLst/>
        </a:prstGeom>
      </dgm:spPr>
      <dgm:t>
        <a:bodyPr/>
        <a:lstStyle/>
        <a:p>
          <a:endParaRPr lang="en-US"/>
        </a:p>
      </dgm:t>
    </dgm:pt>
  </dgm:ptLst>
  <dgm:cxnLst>
    <dgm:cxn modelId="{487EB155-7525-4888-801C-C7107B0458DF}" type="presOf" srcId="{60AE6725-E9B6-456E-B839-CE9AAC8473DF}" destId="{B9AD1A2F-522C-43F8-A75D-51BAC7D2AD36}" srcOrd="0" destOrd="0" presId="urn:microsoft.com/office/officeart/2005/8/layout/default"/>
    <dgm:cxn modelId="{D94923BA-D60C-4A6C-A06B-F8607CFA0461}" type="presOf" srcId="{4A1DF55C-4B5A-49DD-868F-8F61693CE7D2}" destId="{1DC63FD2-5794-479B-8855-86446C14CF8C}" srcOrd="0" destOrd="0" presId="urn:microsoft.com/office/officeart/2005/8/layout/default"/>
    <dgm:cxn modelId="{D3A06AC0-F0EA-4368-85C6-10D392CEF203}" srcId="{1DCB8350-480D-4C2B-95CB-7CCF8A9FC636}" destId="{19C56E73-EAE5-458A-85FA-CAC94D279664}" srcOrd="3" destOrd="0" parTransId="{ED49EA3C-58BC-4E0F-AD0D-EE740BBA1EC0}" sibTransId="{1A2827B4-1689-44C2-9654-36F20D7F31FD}"/>
    <dgm:cxn modelId="{3180EA8D-8CFD-466B-8287-B103FD066B0E}" srcId="{1DCB8350-480D-4C2B-95CB-7CCF8A9FC636}" destId="{60AE6725-E9B6-456E-B839-CE9AAC8473DF}" srcOrd="1" destOrd="0" parTransId="{78A432C7-35DD-4CF7-8193-8367B9E96384}" sibTransId="{AFBB0D13-54B1-4B02-BBCC-1E4511CF0C7A}"/>
    <dgm:cxn modelId="{565B77E8-129D-480A-8A75-E0A6E330D16E}" srcId="{1DCB8350-480D-4C2B-95CB-7CCF8A9FC636}" destId="{4A1DF55C-4B5A-49DD-868F-8F61693CE7D2}" srcOrd="0" destOrd="0" parTransId="{CEF0B3A7-CFF5-4277-AB2E-79F7B52F007B}" sibTransId="{F4B2DF13-49BC-43E0-B857-44F51D761E1E}"/>
    <dgm:cxn modelId="{DA4C54A1-6772-4A86-A681-68CAE537C656}" type="presOf" srcId="{D33D7C77-01B2-4077-89FA-35B0C1778E0A}" destId="{B5685D3B-0C68-4E09-8C0B-164E40567B28}" srcOrd="0" destOrd="0" presId="urn:microsoft.com/office/officeart/2005/8/layout/default"/>
    <dgm:cxn modelId="{6C557965-A350-4F1F-9733-55925200BDF7}" srcId="{1DCB8350-480D-4C2B-95CB-7CCF8A9FC636}" destId="{84B227AD-2CAF-4533-8C14-BB9098B90835}" srcOrd="2" destOrd="0" parTransId="{7EC725C4-2105-442E-8237-3802BFC32A0B}" sibTransId="{6AC50A91-F147-4D18-A186-BEF8B924A0DC}"/>
    <dgm:cxn modelId="{BC7EF9EE-4A9E-40B9-B452-4A7E804E7C90}" type="presOf" srcId="{84B227AD-2CAF-4533-8C14-BB9098B90835}" destId="{DDEF0C57-6BBE-4CE2-AD3C-E4F9A969929A}" srcOrd="0" destOrd="0" presId="urn:microsoft.com/office/officeart/2005/8/layout/default"/>
    <dgm:cxn modelId="{69091AC9-113C-41D1-9640-E9598B350BD3}" type="presOf" srcId="{19C56E73-EAE5-458A-85FA-CAC94D279664}" destId="{8E7CF018-689D-438B-8854-30F0B4ABD501}" srcOrd="0" destOrd="0" presId="urn:microsoft.com/office/officeart/2005/8/layout/default"/>
    <dgm:cxn modelId="{A0B2F189-2232-46A9-A28C-8298FDDE8AC0}" srcId="{1DCB8350-480D-4C2B-95CB-7CCF8A9FC636}" destId="{D33D7C77-01B2-4077-89FA-35B0C1778E0A}" srcOrd="4" destOrd="0" parTransId="{9068BFB7-A955-464D-AA8D-4EBE97D95CB7}" sibTransId="{2BC09649-D127-4EB0-ADB1-1AEB70A487E8}"/>
    <dgm:cxn modelId="{62863760-C266-4E23-AA5A-27554AFD8FEF}" type="presOf" srcId="{1DCB8350-480D-4C2B-95CB-7CCF8A9FC636}" destId="{2A2A364C-870F-4EDB-A769-9DC0C715C981}" srcOrd="0" destOrd="0" presId="urn:microsoft.com/office/officeart/2005/8/layout/default"/>
    <dgm:cxn modelId="{796B12B4-D5D8-4054-B99A-2AC81AD9908C}" type="presParOf" srcId="{2A2A364C-870F-4EDB-A769-9DC0C715C981}" destId="{1DC63FD2-5794-479B-8855-86446C14CF8C}" srcOrd="0" destOrd="0" presId="urn:microsoft.com/office/officeart/2005/8/layout/default"/>
    <dgm:cxn modelId="{BFE3FFAD-3B2B-44C7-BD0C-74F2C0D83295}" type="presParOf" srcId="{2A2A364C-870F-4EDB-A769-9DC0C715C981}" destId="{5335BD1E-A56D-4B1A-BFB2-5E520D476560}" srcOrd="1" destOrd="0" presId="urn:microsoft.com/office/officeart/2005/8/layout/default"/>
    <dgm:cxn modelId="{6321C9B4-9F41-4F89-AE7D-D7903C621F95}" type="presParOf" srcId="{2A2A364C-870F-4EDB-A769-9DC0C715C981}" destId="{B9AD1A2F-522C-43F8-A75D-51BAC7D2AD36}" srcOrd="2" destOrd="0" presId="urn:microsoft.com/office/officeart/2005/8/layout/default"/>
    <dgm:cxn modelId="{5B781E1B-FC98-4E9B-BC92-C83CB9C985CD}" type="presParOf" srcId="{2A2A364C-870F-4EDB-A769-9DC0C715C981}" destId="{32991B3E-9D5D-4783-A3FD-FA803B9B1E81}" srcOrd="3" destOrd="0" presId="urn:microsoft.com/office/officeart/2005/8/layout/default"/>
    <dgm:cxn modelId="{B5B78A08-9665-460B-815F-644240273010}" type="presParOf" srcId="{2A2A364C-870F-4EDB-A769-9DC0C715C981}" destId="{DDEF0C57-6BBE-4CE2-AD3C-E4F9A969929A}" srcOrd="4" destOrd="0" presId="urn:microsoft.com/office/officeart/2005/8/layout/default"/>
    <dgm:cxn modelId="{096E6014-E8EC-4B08-B7C7-F3ECAB69B370}" type="presParOf" srcId="{2A2A364C-870F-4EDB-A769-9DC0C715C981}" destId="{B644CF03-3F88-4346-B00D-13A1916DA98D}" srcOrd="5" destOrd="0" presId="urn:microsoft.com/office/officeart/2005/8/layout/default"/>
    <dgm:cxn modelId="{77E56290-A17A-4137-8D84-2BA7403378D7}" type="presParOf" srcId="{2A2A364C-870F-4EDB-A769-9DC0C715C981}" destId="{8E7CF018-689D-438B-8854-30F0B4ABD501}" srcOrd="6" destOrd="0" presId="urn:microsoft.com/office/officeart/2005/8/layout/default"/>
    <dgm:cxn modelId="{CEAA1E0A-2EEB-4AB0-BBE4-98A7FB7E879D}" type="presParOf" srcId="{2A2A364C-870F-4EDB-A769-9DC0C715C981}" destId="{7CABB98E-A622-4FA4-BDD3-8BB049C7177F}" srcOrd="7" destOrd="0" presId="urn:microsoft.com/office/officeart/2005/8/layout/default"/>
    <dgm:cxn modelId="{C3D029FA-D88A-4E6E-9D13-EB7A5BE99D81}" type="presParOf" srcId="{2A2A364C-870F-4EDB-A769-9DC0C715C981}" destId="{B5685D3B-0C68-4E09-8C0B-164E40567B28}"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E9F5C69D-1285-4FC1-87F1-A2E36D92A31E}" type="doc">
      <dgm:prSet loTypeId="urn:microsoft.com/office/officeart/2005/8/layout/venn1" loCatId="relationship" qsTypeId="urn:microsoft.com/office/officeart/2005/8/quickstyle/simple1" qsCatId="simple" csTypeId="urn:microsoft.com/office/officeart/2005/8/colors/accent2_2" csCatId="accent2" phldr="1"/>
      <dgm:spPr/>
      <dgm:t>
        <a:bodyPr/>
        <a:lstStyle/>
        <a:p>
          <a:endParaRPr lang="en-US"/>
        </a:p>
      </dgm:t>
    </dgm:pt>
    <dgm:pt modelId="{B7BB2B88-1079-4120-8343-A1C52EE32B31}">
      <dgm:prSet custT="1"/>
      <dgm:spPr/>
      <dgm:t>
        <a:bodyPr/>
        <a:lstStyle/>
        <a:p>
          <a:pPr rtl="0"/>
          <a:r>
            <a:rPr lang="en-US" sz="3200" dirty="0" smtClean="0"/>
            <a:t>Limit exposures</a:t>
          </a:r>
          <a:endParaRPr lang="en-US" sz="3200" dirty="0"/>
        </a:p>
      </dgm:t>
      <dgm:extLst>
        <a:ext uri="{E40237B7-FDA0-4F09-8148-C483321AD2D9}">
          <dgm14:cNvPr xmlns:dgm14="http://schemas.microsoft.com/office/drawing/2010/diagram" id="0" name="" descr="Limit exposures&#10;Provide access to treatment&#10;Document exposures&#10;"/>
        </a:ext>
      </dgm:extLst>
    </dgm:pt>
    <dgm:pt modelId="{D1D1275F-DAE3-4A7A-BC0B-29C639D74887}" type="parTrans" cxnId="{9138A2C8-5E84-4F6E-A412-473D6591440A}">
      <dgm:prSet/>
      <dgm:spPr/>
      <dgm:t>
        <a:bodyPr/>
        <a:lstStyle/>
        <a:p>
          <a:endParaRPr lang="en-US"/>
        </a:p>
      </dgm:t>
    </dgm:pt>
    <dgm:pt modelId="{C5897F2E-619C-4B05-8B2B-B2A50AB540B6}" type="sibTrans" cxnId="{9138A2C8-5E84-4F6E-A412-473D6591440A}">
      <dgm:prSet/>
      <dgm:spPr/>
      <dgm:t>
        <a:bodyPr/>
        <a:lstStyle/>
        <a:p>
          <a:endParaRPr lang="en-US"/>
        </a:p>
      </dgm:t>
    </dgm:pt>
    <dgm:pt modelId="{C20F79E2-F861-4E9E-9C8A-3F060FDB45E8}">
      <dgm:prSet custT="1"/>
      <dgm:spPr/>
      <dgm:t>
        <a:bodyPr anchor="t"/>
        <a:lstStyle/>
        <a:p>
          <a:pPr rtl="0"/>
          <a:r>
            <a:rPr lang="en-US" sz="3200" dirty="0" smtClean="0"/>
            <a:t>Provide access to treatment</a:t>
          </a:r>
          <a:endParaRPr lang="en-US" sz="3200" dirty="0"/>
        </a:p>
      </dgm:t>
      <dgm:extLst>
        <a:ext uri="{E40237B7-FDA0-4F09-8148-C483321AD2D9}">
          <dgm14:cNvPr xmlns:dgm14="http://schemas.microsoft.com/office/drawing/2010/diagram" id="0" name="" descr="Limit exposures&#10;Provide access to treatment&#10;Document exposures&#10;"/>
        </a:ext>
      </dgm:extLst>
    </dgm:pt>
    <dgm:pt modelId="{FD3819CD-5ED1-4E9B-AD3F-669078FE08B0}" type="sibTrans" cxnId="{AC7869F9-D11C-49DA-8AC0-83B6F4430BBE}">
      <dgm:prSet/>
      <dgm:spPr/>
      <dgm:t>
        <a:bodyPr/>
        <a:lstStyle/>
        <a:p>
          <a:endParaRPr lang="en-US"/>
        </a:p>
      </dgm:t>
    </dgm:pt>
    <dgm:pt modelId="{A902F3B8-8947-41AB-8517-C760D9481AD3}" type="parTrans" cxnId="{AC7869F9-D11C-49DA-8AC0-83B6F4430BBE}">
      <dgm:prSet/>
      <dgm:spPr/>
      <dgm:t>
        <a:bodyPr/>
        <a:lstStyle/>
        <a:p>
          <a:endParaRPr lang="en-US"/>
        </a:p>
      </dgm:t>
    </dgm:pt>
    <dgm:pt modelId="{50322B37-F8B7-4198-9DAD-6F6F279D81D3}">
      <dgm:prSet custT="1"/>
      <dgm:spPr/>
      <dgm:t>
        <a:bodyPr/>
        <a:lstStyle/>
        <a:p>
          <a:pPr rtl="0"/>
          <a:r>
            <a:rPr lang="en-US" sz="3200" dirty="0" smtClean="0"/>
            <a:t>Document exposures</a:t>
          </a:r>
          <a:endParaRPr lang="en-US" sz="3200" dirty="0"/>
        </a:p>
      </dgm:t>
      <dgm:extLst>
        <a:ext uri="{E40237B7-FDA0-4F09-8148-C483321AD2D9}">
          <dgm14:cNvPr xmlns:dgm14="http://schemas.microsoft.com/office/drawing/2010/diagram" id="0" name="" descr="Limit exposures&#10;Provide access to treatment&#10;Document exposures&#10;"/>
        </a:ext>
      </dgm:extLst>
    </dgm:pt>
    <dgm:pt modelId="{3856F8E0-B4F6-4372-B433-201792AC4EC8}" type="parTrans" cxnId="{5390AF7B-031B-4CD3-AD5B-6E458E1D55B7}">
      <dgm:prSet/>
      <dgm:spPr/>
      <dgm:t>
        <a:bodyPr/>
        <a:lstStyle/>
        <a:p>
          <a:endParaRPr lang="en-US"/>
        </a:p>
      </dgm:t>
    </dgm:pt>
    <dgm:pt modelId="{A73D1500-FEBE-4CCD-8B4C-B09C796593AC}" type="sibTrans" cxnId="{5390AF7B-031B-4CD3-AD5B-6E458E1D55B7}">
      <dgm:prSet/>
      <dgm:spPr/>
      <dgm:t>
        <a:bodyPr/>
        <a:lstStyle/>
        <a:p>
          <a:endParaRPr lang="en-US"/>
        </a:p>
      </dgm:t>
    </dgm:pt>
    <dgm:pt modelId="{9240013C-09CC-4A8A-BE0E-17FB10EBC164}" type="pres">
      <dgm:prSet presAssocID="{E9F5C69D-1285-4FC1-87F1-A2E36D92A31E}" presName="compositeShape" presStyleCnt="0">
        <dgm:presLayoutVars>
          <dgm:chMax val="7"/>
          <dgm:dir/>
          <dgm:resizeHandles val="exact"/>
        </dgm:presLayoutVars>
      </dgm:prSet>
      <dgm:spPr/>
      <dgm:t>
        <a:bodyPr/>
        <a:lstStyle/>
        <a:p>
          <a:endParaRPr lang="en-US"/>
        </a:p>
      </dgm:t>
    </dgm:pt>
    <dgm:pt modelId="{78534124-0FF2-4480-9DED-EA2561803C2F}" type="pres">
      <dgm:prSet presAssocID="{B7BB2B88-1079-4120-8343-A1C52EE32B31}" presName="circ1" presStyleLbl="vennNode1" presStyleIdx="0" presStyleCnt="3" custScaleX="134503" custLinFactNeighborY="-4833"/>
      <dgm:spPr/>
      <dgm:t>
        <a:bodyPr/>
        <a:lstStyle/>
        <a:p>
          <a:endParaRPr lang="en-US"/>
        </a:p>
      </dgm:t>
    </dgm:pt>
    <dgm:pt modelId="{506F0A32-0470-4970-B4FF-AFEF8988D4F4}" type="pres">
      <dgm:prSet presAssocID="{B7BB2B88-1079-4120-8343-A1C52EE32B31}" presName="circ1Tx" presStyleLbl="revTx" presStyleIdx="0" presStyleCnt="0">
        <dgm:presLayoutVars>
          <dgm:chMax val="0"/>
          <dgm:chPref val="0"/>
          <dgm:bulletEnabled val="1"/>
        </dgm:presLayoutVars>
      </dgm:prSet>
      <dgm:spPr/>
      <dgm:t>
        <a:bodyPr/>
        <a:lstStyle/>
        <a:p>
          <a:endParaRPr lang="en-US"/>
        </a:p>
      </dgm:t>
    </dgm:pt>
    <dgm:pt modelId="{8DB3904A-0D59-45FC-839B-851214FBF998}" type="pres">
      <dgm:prSet presAssocID="{C20F79E2-F861-4E9E-9C8A-3F060FDB45E8}" presName="circ2" presStyleLbl="vennNode1" presStyleIdx="1" presStyleCnt="3" custScaleX="134503" custLinFactNeighborX="25320" custLinFactNeighborY="997"/>
      <dgm:spPr/>
      <dgm:t>
        <a:bodyPr/>
        <a:lstStyle/>
        <a:p>
          <a:endParaRPr lang="en-US"/>
        </a:p>
      </dgm:t>
    </dgm:pt>
    <dgm:pt modelId="{5FEFFE1E-178F-42F5-B121-A105415CE597}" type="pres">
      <dgm:prSet presAssocID="{C20F79E2-F861-4E9E-9C8A-3F060FDB45E8}" presName="circ2Tx" presStyleLbl="revTx" presStyleIdx="0" presStyleCnt="0">
        <dgm:presLayoutVars>
          <dgm:chMax val="0"/>
          <dgm:chPref val="0"/>
          <dgm:bulletEnabled val="1"/>
        </dgm:presLayoutVars>
      </dgm:prSet>
      <dgm:spPr/>
      <dgm:t>
        <a:bodyPr/>
        <a:lstStyle/>
        <a:p>
          <a:endParaRPr lang="en-US"/>
        </a:p>
      </dgm:t>
    </dgm:pt>
    <dgm:pt modelId="{5BBB74A7-D5CD-474B-A3BD-ABBE81A3FA12}" type="pres">
      <dgm:prSet presAssocID="{50322B37-F8B7-4198-9DAD-6F6F279D81D3}" presName="circ3" presStyleLbl="vennNode1" presStyleIdx="2" presStyleCnt="3" custScaleX="134503" custLinFactNeighborX="-25320" custLinFactNeighborY="162"/>
      <dgm:spPr/>
      <dgm:t>
        <a:bodyPr/>
        <a:lstStyle/>
        <a:p>
          <a:endParaRPr lang="en-US"/>
        </a:p>
      </dgm:t>
    </dgm:pt>
    <dgm:pt modelId="{C6737402-AC59-44A1-A4CB-7A7EC866E883}" type="pres">
      <dgm:prSet presAssocID="{50322B37-F8B7-4198-9DAD-6F6F279D81D3}" presName="circ3Tx" presStyleLbl="revTx" presStyleIdx="0" presStyleCnt="0">
        <dgm:presLayoutVars>
          <dgm:chMax val="0"/>
          <dgm:chPref val="0"/>
          <dgm:bulletEnabled val="1"/>
        </dgm:presLayoutVars>
      </dgm:prSet>
      <dgm:spPr/>
      <dgm:t>
        <a:bodyPr/>
        <a:lstStyle/>
        <a:p>
          <a:endParaRPr lang="en-US"/>
        </a:p>
      </dgm:t>
    </dgm:pt>
  </dgm:ptLst>
  <dgm:cxnLst>
    <dgm:cxn modelId="{8E5A8F97-F66D-4A0B-A09A-0CDFB00A11C5}" type="presOf" srcId="{50322B37-F8B7-4198-9DAD-6F6F279D81D3}" destId="{C6737402-AC59-44A1-A4CB-7A7EC866E883}" srcOrd="1" destOrd="0" presId="urn:microsoft.com/office/officeart/2005/8/layout/venn1"/>
    <dgm:cxn modelId="{0C91DFEF-9022-43A8-9B73-7C03D380F8A6}" type="presOf" srcId="{C20F79E2-F861-4E9E-9C8A-3F060FDB45E8}" destId="{8DB3904A-0D59-45FC-839B-851214FBF998}" srcOrd="0" destOrd="0" presId="urn:microsoft.com/office/officeart/2005/8/layout/venn1"/>
    <dgm:cxn modelId="{9138A2C8-5E84-4F6E-A412-473D6591440A}" srcId="{E9F5C69D-1285-4FC1-87F1-A2E36D92A31E}" destId="{B7BB2B88-1079-4120-8343-A1C52EE32B31}" srcOrd="0" destOrd="0" parTransId="{D1D1275F-DAE3-4A7A-BC0B-29C639D74887}" sibTransId="{C5897F2E-619C-4B05-8B2B-B2A50AB540B6}"/>
    <dgm:cxn modelId="{6A8A8EA9-FD68-4797-80E4-17A8C6EB3029}" type="presOf" srcId="{50322B37-F8B7-4198-9DAD-6F6F279D81D3}" destId="{5BBB74A7-D5CD-474B-A3BD-ABBE81A3FA12}" srcOrd="0" destOrd="0" presId="urn:microsoft.com/office/officeart/2005/8/layout/venn1"/>
    <dgm:cxn modelId="{5390AF7B-031B-4CD3-AD5B-6E458E1D55B7}" srcId="{E9F5C69D-1285-4FC1-87F1-A2E36D92A31E}" destId="{50322B37-F8B7-4198-9DAD-6F6F279D81D3}" srcOrd="2" destOrd="0" parTransId="{3856F8E0-B4F6-4372-B433-201792AC4EC8}" sibTransId="{A73D1500-FEBE-4CCD-8B4C-B09C796593AC}"/>
    <dgm:cxn modelId="{AC7869F9-D11C-49DA-8AC0-83B6F4430BBE}" srcId="{E9F5C69D-1285-4FC1-87F1-A2E36D92A31E}" destId="{C20F79E2-F861-4E9E-9C8A-3F060FDB45E8}" srcOrd="1" destOrd="0" parTransId="{A902F3B8-8947-41AB-8517-C760D9481AD3}" sibTransId="{FD3819CD-5ED1-4E9B-AD3F-669078FE08B0}"/>
    <dgm:cxn modelId="{B9F8F9D1-8058-4CC3-B73C-1D3A03176C22}" type="presOf" srcId="{B7BB2B88-1079-4120-8343-A1C52EE32B31}" destId="{506F0A32-0470-4970-B4FF-AFEF8988D4F4}" srcOrd="1" destOrd="0" presId="urn:microsoft.com/office/officeart/2005/8/layout/venn1"/>
    <dgm:cxn modelId="{E68F890C-6404-4B72-BEDB-F537A9F42C60}" type="presOf" srcId="{C20F79E2-F861-4E9E-9C8A-3F060FDB45E8}" destId="{5FEFFE1E-178F-42F5-B121-A105415CE597}" srcOrd="1" destOrd="0" presId="urn:microsoft.com/office/officeart/2005/8/layout/venn1"/>
    <dgm:cxn modelId="{818E5F6D-DDF9-490B-8223-B2C3FC401BBD}" type="presOf" srcId="{E9F5C69D-1285-4FC1-87F1-A2E36D92A31E}" destId="{9240013C-09CC-4A8A-BE0E-17FB10EBC164}" srcOrd="0" destOrd="0" presId="urn:microsoft.com/office/officeart/2005/8/layout/venn1"/>
    <dgm:cxn modelId="{A396DF4A-1E61-4A61-A0DB-A160F6B5F971}" type="presOf" srcId="{B7BB2B88-1079-4120-8343-A1C52EE32B31}" destId="{78534124-0FF2-4480-9DED-EA2561803C2F}" srcOrd="0" destOrd="0" presId="urn:microsoft.com/office/officeart/2005/8/layout/venn1"/>
    <dgm:cxn modelId="{82EDBA0A-97CD-4940-A7C0-DE0CE6B86DF0}" type="presParOf" srcId="{9240013C-09CC-4A8A-BE0E-17FB10EBC164}" destId="{78534124-0FF2-4480-9DED-EA2561803C2F}" srcOrd="0" destOrd="0" presId="urn:microsoft.com/office/officeart/2005/8/layout/venn1"/>
    <dgm:cxn modelId="{50518820-B245-4314-86AB-A052A22974A9}" type="presParOf" srcId="{9240013C-09CC-4A8A-BE0E-17FB10EBC164}" destId="{506F0A32-0470-4970-B4FF-AFEF8988D4F4}" srcOrd="1" destOrd="0" presId="urn:microsoft.com/office/officeart/2005/8/layout/venn1"/>
    <dgm:cxn modelId="{B156EADC-05FF-49CB-8760-8CFA237C2A25}" type="presParOf" srcId="{9240013C-09CC-4A8A-BE0E-17FB10EBC164}" destId="{8DB3904A-0D59-45FC-839B-851214FBF998}" srcOrd="2" destOrd="0" presId="urn:microsoft.com/office/officeart/2005/8/layout/venn1"/>
    <dgm:cxn modelId="{D60F367B-2899-413E-8F37-3B0157B70D71}" type="presParOf" srcId="{9240013C-09CC-4A8A-BE0E-17FB10EBC164}" destId="{5FEFFE1E-178F-42F5-B121-A105415CE597}" srcOrd="3" destOrd="0" presId="urn:microsoft.com/office/officeart/2005/8/layout/venn1"/>
    <dgm:cxn modelId="{79591683-BE89-4A9A-8310-194A699802EA}" type="presParOf" srcId="{9240013C-09CC-4A8A-BE0E-17FB10EBC164}" destId="{5BBB74A7-D5CD-474B-A3BD-ABBE81A3FA12}" srcOrd="4" destOrd="0" presId="urn:microsoft.com/office/officeart/2005/8/layout/venn1"/>
    <dgm:cxn modelId="{BBE4973C-D5F6-4F49-B9B1-3DE85C752045}" type="presParOf" srcId="{9240013C-09CC-4A8A-BE0E-17FB10EBC164}" destId="{C6737402-AC59-44A1-A4CB-7A7EC866E883}"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7E03235D-1AA9-4BB5-BC41-0255338A40B9}"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17D447C1-7C7D-4F39-9B46-F5F707878661}">
      <dgm:prSet/>
      <dgm:spPr/>
      <dgm:t>
        <a:bodyPr/>
        <a:lstStyle/>
        <a:p>
          <a:pPr rtl="0"/>
          <a:r>
            <a:rPr lang="en-US" dirty="0" smtClean="0"/>
            <a:t>Limit unnecessary physical contact</a:t>
          </a:r>
          <a:endParaRPr lang="en-US" dirty="0"/>
        </a:p>
      </dgm:t>
      <dgm:extLst>
        <a:ext uri="{E40237B7-FDA0-4F09-8148-C483321AD2D9}">
          <dgm14:cNvPr xmlns:dgm14="http://schemas.microsoft.com/office/drawing/2010/diagram" id="0" name="" descr="Limit unnecessary physical contact&#10;Maintain recommended separation distance&#10;Wear appropriate PPE&#10;Use BSI methods for all patients&#10;"/>
        </a:ext>
      </dgm:extLst>
    </dgm:pt>
    <dgm:pt modelId="{A273F8B7-0E92-43DC-837C-CD99850D7FF5}" type="parTrans" cxnId="{B76BDBFC-E6D7-40C6-8FA0-75CEF0E35E90}">
      <dgm:prSet/>
      <dgm:spPr/>
      <dgm:t>
        <a:bodyPr/>
        <a:lstStyle/>
        <a:p>
          <a:endParaRPr lang="en-US"/>
        </a:p>
      </dgm:t>
    </dgm:pt>
    <dgm:pt modelId="{FEA372E3-77B0-4459-9910-187C3517F2CB}" type="sibTrans" cxnId="{B76BDBFC-E6D7-40C6-8FA0-75CEF0E35E90}">
      <dgm:prSet/>
      <dgm:spPr/>
      <dgm:t>
        <a:bodyPr/>
        <a:lstStyle/>
        <a:p>
          <a:endParaRPr lang="en-US"/>
        </a:p>
      </dgm:t>
    </dgm:pt>
    <dgm:pt modelId="{B69EACF5-8C46-48E6-ABE5-7AF926D0A542}">
      <dgm:prSet/>
      <dgm:spPr/>
      <dgm:t>
        <a:bodyPr/>
        <a:lstStyle/>
        <a:p>
          <a:pPr rtl="0"/>
          <a:r>
            <a:rPr lang="en-US" dirty="0" smtClean="0"/>
            <a:t>Maintain recommended separation distance</a:t>
          </a:r>
          <a:endParaRPr lang="en-US" dirty="0"/>
        </a:p>
      </dgm:t>
      <dgm:extLst>
        <a:ext uri="{E40237B7-FDA0-4F09-8148-C483321AD2D9}">
          <dgm14:cNvPr xmlns:dgm14="http://schemas.microsoft.com/office/drawing/2010/diagram" id="0" name="" descr="Limit unnecessary physical contact&#10;Maintain recommended separation distance&#10;Wear appropriate PPE&#10;Use BSI methods for all patients&#10;"/>
        </a:ext>
      </dgm:extLst>
    </dgm:pt>
    <dgm:pt modelId="{826EDF85-2679-40D1-B64E-C48A15CFD099}" type="parTrans" cxnId="{D3E942FA-B426-48A1-99E3-0DC7A43CD92A}">
      <dgm:prSet/>
      <dgm:spPr/>
      <dgm:t>
        <a:bodyPr/>
        <a:lstStyle/>
        <a:p>
          <a:endParaRPr lang="en-US"/>
        </a:p>
      </dgm:t>
    </dgm:pt>
    <dgm:pt modelId="{5F4D6347-7352-4028-9961-3C62BC7AD75B}" type="sibTrans" cxnId="{D3E942FA-B426-48A1-99E3-0DC7A43CD92A}">
      <dgm:prSet/>
      <dgm:spPr/>
      <dgm:t>
        <a:bodyPr/>
        <a:lstStyle/>
        <a:p>
          <a:endParaRPr lang="en-US"/>
        </a:p>
      </dgm:t>
    </dgm:pt>
    <dgm:pt modelId="{74FBE926-AAF8-440E-98AB-409026E0E7E9}">
      <dgm:prSet/>
      <dgm:spPr/>
      <dgm:t>
        <a:bodyPr/>
        <a:lstStyle/>
        <a:p>
          <a:pPr rtl="0"/>
          <a:r>
            <a:rPr lang="en-US" dirty="0" smtClean="0"/>
            <a:t>Wear appropriate PPE</a:t>
          </a:r>
          <a:endParaRPr lang="en-US" dirty="0"/>
        </a:p>
      </dgm:t>
      <dgm:extLst>
        <a:ext uri="{E40237B7-FDA0-4F09-8148-C483321AD2D9}">
          <dgm14:cNvPr xmlns:dgm14="http://schemas.microsoft.com/office/drawing/2010/diagram" id="0" name="" descr="Limit unnecessary physical contact&#10;Maintain recommended separation distance&#10;Wear appropriate PPE&#10;Use BSI methods for all patients&#10;"/>
        </a:ext>
      </dgm:extLst>
    </dgm:pt>
    <dgm:pt modelId="{E59F4BA4-DEFC-40E3-9CE1-0DE287554464}" type="parTrans" cxnId="{EABF4F1D-EFC0-4511-BFC6-28FF6296BF1D}">
      <dgm:prSet/>
      <dgm:spPr/>
      <dgm:t>
        <a:bodyPr/>
        <a:lstStyle/>
        <a:p>
          <a:endParaRPr lang="en-US"/>
        </a:p>
      </dgm:t>
    </dgm:pt>
    <dgm:pt modelId="{216FA109-1556-4607-8F26-1F1BA77C5D00}" type="sibTrans" cxnId="{EABF4F1D-EFC0-4511-BFC6-28FF6296BF1D}">
      <dgm:prSet/>
      <dgm:spPr/>
      <dgm:t>
        <a:bodyPr/>
        <a:lstStyle/>
        <a:p>
          <a:endParaRPr lang="en-US"/>
        </a:p>
      </dgm:t>
    </dgm:pt>
    <dgm:pt modelId="{76BEDC29-4671-4ECE-8655-547E0A3E6B9A}">
      <dgm:prSet/>
      <dgm:spPr/>
      <dgm:t>
        <a:bodyPr/>
        <a:lstStyle/>
        <a:p>
          <a:pPr rtl="0"/>
          <a:r>
            <a:rPr lang="en-US" dirty="0" smtClean="0"/>
            <a:t>Use BSI methods for all patients</a:t>
          </a:r>
          <a:endParaRPr lang="en-US" dirty="0"/>
        </a:p>
      </dgm:t>
      <dgm:extLst>
        <a:ext uri="{E40237B7-FDA0-4F09-8148-C483321AD2D9}">
          <dgm14:cNvPr xmlns:dgm14="http://schemas.microsoft.com/office/drawing/2010/diagram" id="0" name="" descr="Limit unnecessary physical contact&#10;Maintain recommended separation distance&#10;Wear appropriate PPE&#10;Use BSI methods for all patients&#10;"/>
        </a:ext>
      </dgm:extLst>
    </dgm:pt>
    <dgm:pt modelId="{1011D1FB-F353-4328-8FD1-3C24223E1ED5}" type="parTrans" cxnId="{026C8FA3-1670-47DD-977A-122134F67BC3}">
      <dgm:prSet/>
      <dgm:spPr/>
      <dgm:t>
        <a:bodyPr/>
        <a:lstStyle/>
        <a:p>
          <a:endParaRPr lang="en-US"/>
        </a:p>
      </dgm:t>
    </dgm:pt>
    <dgm:pt modelId="{76ADB46D-7E59-4CAA-8302-736D1DB88636}" type="sibTrans" cxnId="{026C8FA3-1670-47DD-977A-122134F67BC3}">
      <dgm:prSet/>
      <dgm:spPr/>
      <dgm:t>
        <a:bodyPr/>
        <a:lstStyle/>
        <a:p>
          <a:endParaRPr lang="en-US"/>
        </a:p>
      </dgm:t>
    </dgm:pt>
    <dgm:pt modelId="{E4511E92-EE05-4C60-BD4E-576CA3124EF4}" type="pres">
      <dgm:prSet presAssocID="{7E03235D-1AA9-4BB5-BC41-0255338A40B9}" presName="linear" presStyleCnt="0">
        <dgm:presLayoutVars>
          <dgm:animLvl val="lvl"/>
          <dgm:resizeHandles val="exact"/>
        </dgm:presLayoutVars>
      </dgm:prSet>
      <dgm:spPr/>
      <dgm:t>
        <a:bodyPr/>
        <a:lstStyle/>
        <a:p>
          <a:endParaRPr lang="en-US"/>
        </a:p>
      </dgm:t>
    </dgm:pt>
    <dgm:pt modelId="{B186FBDD-A54C-4604-AC7A-3B41B8CF769B}" type="pres">
      <dgm:prSet presAssocID="{17D447C1-7C7D-4F39-9B46-F5F707878661}" presName="parentText" presStyleLbl="node1" presStyleIdx="0" presStyleCnt="4">
        <dgm:presLayoutVars>
          <dgm:chMax val="0"/>
          <dgm:bulletEnabled val="1"/>
        </dgm:presLayoutVars>
      </dgm:prSet>
      <dgm:spPr/>
      <dgm:t>
        <a:bodyPr/>
        <a:lstStyle/>
        <a:p>
          <a:endParaRPr lang="en-US"/>
        </a:p>
      </dgm:t>
    </dgm:pt>
    <dgm:pt modelId="{EC40622C-9BEA-4311-8B6A-697A9EF24729}" type="pres">
      <dgm:prSet presAssocID="{FEA372E3-77B0-4459-9910-187C3517F2CB}" presName="spacer" presStyleCnt="0"/>
      <dgm:spPr/>
    </dgm:pt>
    <dgm:pt modelId="{C993ED39-14DF-44B9-AF19-9FE54DCCF4B5}" type="pres">
      <dgm:prSet presAssocID="{B69EACF5-8C46-48E6-ABE5-7AF926D0A542}" presName="parentText" presStyleLbl="node1" presStyleIdx="1" presStyleCnt="4">
        <dgm:presLayoutVars>
          <dgm:chMax val="0"/>
          <dgm:bulletEnabled val="1"/>
        </dgm:presLayoutVars>
      </dgm:prSet>
      <dgm:spPr/>
      <dgm:t>
        <a:bodyPr/>
        <a:lstStyle/>
        <a:p>
          <a:endParaRPr lang="en-US"/>
        </a:p>
      </dgm:t>
    </dgm:pt>
    <dgm:pt modelId="{5672C4DD-C37A-46DA-824C-4F54780D71CA}" type="pres">
      <dgm:prSet presAssocID="{5F4D6347-7352-4028-9961-3C62BC7AD75B}" presName="spacer" presStyleCnt="0"/>
      <dgm:spPr/>
    </dgm:pt>
    <dgm:pt modelId="{C90A70FC-A241-4F85-B882-618FF9796588}" type="pres">
      <dgm:prSet presAssocID="{74FBE926-AAF8-440E-98AB-409026E0E7E9}" presName="parentText" presStyleLbl="node1" presStyleIdx="2" presStyleCnt="4">
        <dgm:presLayoutVars>
          <dgm:chMax val="0"/>
          <dgm:bulletEnabled val="1"/>
        </dgm:presLayoutVars>
      </dgm:prSet>
      <dgm:spPr/>
      <dgm:t>
        <a:bodyPr/>
        <a:lstStyle/>
        <a:p>
          <a:endParaRPr lang="en-US"/>
        </a:p>
      </dgm:t>
    </dgm:pt>
    <dgm:pt modelId="{B17E930C-046B-41FB-A867-AF6DCC7923B8}" type="pres">
      <dgm:prSet presAssocID="{216FA109-1556-4607-8F26-1F1BA77C5D00}" presName="spacer" presStyleCnt="0"/>
      <dgm:spPr/>
    </dgm:pt>
    <dgm:pt modelId="{D3FB6F3C-C60C-43F4-A4F5-63D2EFDA7B74}" type="pres">
      <dgm:prSet presAssocID="{76BEDC29-4671-4ECE-8655-547E0A3E6B9A}" presName="parentText" presStyleLbl="node1" presStyleIdx="3" presStyleCnt="4">
        <dgm:presLayoutVars>
          <dgm:chMax val="0"/>
          <dgm:bulletEnabled val="1"/>
        </dgm:presLayoutVars>
      </dgm:prSet>
      <dgm:spPr/>
      <dgm:t>
        <a:bodyPr/>
        <a:lstStyle/>
        <a:p>
          <a:endParaRPr lang="en-US"/>
        </a:p>
      </dgm:t>
    </dgm:pt>
  </dgm:ptLst>
  <dgm:cxnLst>
    <dgm:cxn modelId="{8C495A62-90E1-457E-AF16-B0580F15D4D7}" type="presOf" srcId="{17D447C1-7C7D-4F39-9B46-F5F707878661}" destId="{B186FBDD-A54C-4604-AC7A-3B41B8CF769B}" srcOrd="0" destOrd="0" presId="urn:microsoft.com/office/officeart/2005/8/layout/vList2"/>
    <dgm:cxn modelId="{FC04C2A2-6DF6-4CC5-B43C-58A27DED9D61}" type="presOf" srcId="{7E03235D-1AA9-4BB5-BC41-0255338A40B9}" destId="{E4511E92-EE05-4C60-BD4E-576CA3124EF4}" srcOrd="0" destOrd="0" presId="urn:microsoft.com/office/officeart/2005/8/layout/vList2"/>
    <dgm:cxn modelId="{B76BDBFC-E6D7-40C6-8FA0-75CEF0E35E90}" srcId="{7E03235D-1AA9-4BB5-BC41-0255338A40B9}" destId="{17D447C1-7C7D-4F39-9B46-F5F707878661}" srcOrd="0" destOrd="0" parTransId="{A273F8B7-0E92-43DC-837C-CD99850D7FF5}" sibTransId="{FEA372E3-77B0-4459-9910-187C3517F2CB}"/>
    <dgm:cxn modelId="{EABF4F1D-EFC0-4511-BFC6-28FF6296BF1D}" srcId="{7E03235D-1AA9-4BB5-BC41-0255338A40B9}" destId="{74FBE926-AAF8-440E-98AB-409026E0E7E9}" srcOrd="2" destOrd="0" parTransId="{E59F4BA4-DEFC-40E3-9CE1-0DE287554464}" sibTransId="{216FA109-1556-4607-8F26-1F1BA77C5D00}"/>
    <dgm:cxn modelId="{026C8FA3-1670-47DD-977A-122134F67BC3}" srcId="{7E03235D-1AA9-4BB5-BC41-0255338A40B9}" destId="{76BEDC29-4671-4ECE-8655-547E0A3E6B9A}" srcOrd="3" destOrd="0" parTransId="{1011D1FB-F353-4328-8FD1-3C24223E1ED5}" sibTransId="{76ADB46D-7E59-4CAA-8302-736D1DB88636}"/>
    <dgm:cxn modelId="{D3E942FA-B426-48A1-99E3-0DC7A43CD92A}" srcId="{7E03235D-1AA9-4BB5-BC41-0255338A40B9}" destId="{B69EACF5-8C46-48E6-ABE5-7AF926D0A542}" srcOrd="1" destOrd="0" parTransId="{826EDF85-2679-40D1-B64E-C48A15CFD099}" sibTransId="{5F4D6347-7352-4028-9961-3C62BC7AD75B}"/>
    <dgm:cxn modelId="{98A2A06D-9130-4858-91ED-24495DBE28C5}" type="presOf" srcId="{76BEDC29-4671-4ECE-8655-547E0A3E6B9A}" destId="{D3FB6F3C-C60C-43F4-A4F5-63D2EFDA7B74}" srcOrd="0" destOrd="0" presId="urn:microsoft.com/office/officeart/2005/8/layout/vList2"/>
    <dgm:cxn modelId="{D46E490B-9A96-4A50-84B9-85C0DA3697FE}" type="presOf" srcId="{B69EACF5-8C46-48E6-ABE5-7AF926D0A542}" destId="{C993ED39-14DF-44B9-AF19-9FE54DCCF4B5}" srcOrd="0" destOrd="0" presId="urn:microsoft.com/office/officeart/2005/8/layout/vList2"/>
    <dgm:cxn modelId="{573E8B0E-7DE9-41D3-BD00-F662EA67828E}" type="presOf" srcId="{74FBE926-AAF8-440E-98AB-409026E0E7E9}" destId="{C90A70FC-A241-4F85-B882-618FF9796588}" srcOrd="0" destOrd="0" presId="urn:microsoft.com/office/officeart/2005/8/layout/vList2"/>
    <dgm:cxn modelId="{090239BD-B3E1-41ED-A055-D8988A0D4226}" type="presParOf" srcId="{E4511E92-EE05-4C60-BD4E-576CA3124EF4}" destId="{B186FBDD-A54C-4604-AC7A-3B41B8CF769B}" srcOrd="0" destOrd="0" presId="urn:microsoft.com/office/officeart/2005/8/layout/vList2"/>
    <dgm:cxn modelId="{D1B853AB-F418-406B-902A-1E162713D434}" type="presParOf" srcId="{E4511E92-EE05-4C60-BD4E-576CA3124EF4}" destId="{EC40622C-9BEA-4311-8B6A-697A9EF24729}" srcOrd="1" destOrd="0" presId="urn:microsoft.com/office/officeart/2005/8/layout/vList2"/>
    <dgm:cxn modelId="{B5819A98-15C5-4491-AFB9-D2D6CBEB509D}" type="presParOf" srcId="{E4511E92-EE05-4C60-BD4E-576CA3124EF4}" destId="{C993ED39-14DF-44B9-AF19-9FE54DCCF4B5}" srcOrd="2" destOrd="0" presId="urn:microsoft.com/office/officeart/2005/8/layout/vList2"/>
    <dgm:cxn modelId="{B110E287-D846-4B6F-BCDE-A66845A1D1EE}" type="presParOf" srcId="{E4511E92-EE05-4C60-BD4E-576CA3124EF4}" destId="{5672C4DD-C37A-46DA-824C-4F54780D71CA}" srcOrd="3" destOrd="0" presId="urn:microsoft.com/office/officeart/2005/8/layout/vList2"/>
    <dgm:cxn modelId="{C93C0A46-DACC-4B19-8034-79EF4099714E}" type="presParOf" srcId="{E4511E92-EE05-4C60-BD4E-576CA3124EF4}" destId="{C90A70FC-A241-4F85-B882-618FF9796588}" srcOrd="4" destOrd="0" presId="urn:microsoft.com/office/officeart/2005/8/layout/vList2"/>
    <dgm:cxn modelId="{3F5EF4E1-FF4E-4B1D-85A9-C34E80B1721C}" type="presParOf" srcId="{E4511E92-EE05-4C60-BD4E-576CA3124EF4}" destId="{B17E930C-046B-41FB-A867-AF6DCC7923B8}" srcOrd="5" destOrd="0" presId="urn:microsoft.com/office/officeart/2005/8/layout/vList2"/>
    <dgm:cxn modelId="{79971553-FC77-40C5-A8C9-C0B13404BFDD}" type="presParOf" srcId="{E4511E92-EE05-4C60-BD4E-576CA3124EF4}" destId="{D3FB6F3C-C60C-43F4-A4F5-63D2EFDA7B7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966F084C-BB03-47FA-A387-D76A3DAF5271}" type="doc">
      <dgm:prSet loTypeId="urn:microsoft.com/office/officeart/2005/8/layout/default" loCatId="list" qsTypeId="urn:microsoft.com/office/officeart/2005/8/quickstyle/simple1" qsCatId="simple" csTypeId="urn:microsoft.com/office/officeart/2005/8/colors/accent2_1" csCatId="accent2" phldr="1"/>
      <dgm:spPr/>
      <dgm:t>
        <a:bodyPr/>
        <a:lstStyle/>
        <a:p>
          <a:endParaRPr lang="en-US"/>
        </a:p>
      </dgm:t>
    </dgm:pt>
    <dgm:pt modelId="{691397F6-4CAC-4B85-B3A0-799CA455CD2E}">
      <dgm:prSet phldrT="[Text]"/>
      <dgm:spPr/>
      <dgm:t>
        <a:bodyPr/>
        <a:lstStyle/>
        <a:p>
          <a:r>
            <a:rPr lang="en-US" dirty="0" smtClean="0"/>
            <a:t>Provide accessible, confidential assistance with problems that can affect job performance</a:t>
          </a:r>
          <a:endParaRPr lang="en-US" dirty="0"/>
        </a:p>
      </dgm:t>
      <dgm:extLst>
        <a:ext uri="{E40237B7-FDA0-4F09-8148-C483321AD2D9}">
          <dgm14:cNvPr xmlns:dgm14="http://schemas.microsoft.com/office/drawing/2010/diagram" id="0" name="" descr="Provide accessible, confidential assistance with problems that can affect job performance&#10;"/>
        </a:ext>
      </dgm:extLst>
    </dgm:pt>
    <dgm:pt modelId="{2BCF0BFB-DE5E-4127-9A64-218F19162943}" type="parTrans" cxnId="{20026BD5-B4C1-4ACF-A01A-A333A96BA463}">
      <dgm:prSet/>
      <dgm:spPr/>
      <dgm:t>
        <a:bodyPr/>
        <a:lstStyle/>
        <a:p>
          <a:endParaRPr lang="en-US"/>
        </a:p>
      </dgm:t>
    </dgm:pt>
    <dgm:pt modelId="{9670F7C2-96FE-47AA-8439-4D27959CE8D1}" type="sibTrans" cxnId="{20026BD5-B4C1-4ACF-A01A-A333A96BA463}">
      <dgm:prSet/>
      <dgm:spPr/>
      <dgm:t>
        <a:bodyPr/>
        <a:lstStyle/>
        <a:p>
          <a:endParaRPr lang="en-US"/>
        </a:p>
      </dgm:t>
    </dgm:pt>
    <dgm:pt modelId="{7F5236CF-C3D5-44F4-963C-4E1853BC616F}" type="pres">
      <dgm:prSet presAssocID="{966F084C-BB03-47FA-A387-D76A3DAF5271}" presName="diagram" presStyleCnt="0">
        <dgm:presLayoutVars>
          <dgm:dir/>
          <dgm:resizeHandles val="exact"/>
        </dgm:presLayoutVars>
      </dgm:prSet>
      <dgm:spPr/>
      <dgm:t>
        <a:bodyPr/>
        <a:lstStyle/>
        <a:p>
          <a:endParaRPr lang="en-US"/>
        </a:p>
      </dgm:t>
    </dgm:pt>
    <dgm:pt modelId="{4E49D40A-A2C6-44EC-8801-39CC1847E9C7}" type="pres">
      <dgm:prSet presAssocID="{691397F6-4CAC-4B85-B3A0-799CA455CD2E}" presName="node" presStyleLbl="node1" presStyleIdx="0" presStyleCnt="1" custScaleX="423140" custLinFactNeighborX="-10520" custLinFactNeighborY="1842">
        <dgm:presLayoutVars>
          <dgm:bulletEnabled val="1"/>
        </dgm:presLayoutVars>
      </dgm:prSet>
      <dgm:spPr/>
      <dgm:t>
        <a:bodyPr/>
        <a:lstStyle/>
        <a:p>
          <a:endParaRPr lang="en-US"/>
        </a:p>
      </dgm:t>
    </dgm:pt>
  </dgm:ptLst>
  <dgm:cxnLst>
    <dgm:cxn modelId="{082D5654-6790-4C6D-BE51-5948963D792F}" type="presOf" srcId="{966F084C-BB03-47FA-A387-D76A3DAF5271}" destId="{7F5236CF-C3D5-44F4-963C-4E1853BC616F}" srcOrd="0" destOrd="0" presId="urn:microsoft.com/office/officeart/2005/8/layout/default"/>
    <dgm:cxn modelId="{B88FBE9F-A08A-4BAB-95BD-A8D38FF64A33}" type="presOf" srcId="{691397F6-4CAC-4B85-B3A0-799CA455CD2E}" destId="{4E49D40A-A2C6-44EC-8801-39CC1847E9C7}" srcOrd="0" destOrd="0" presId="urn:microsoft.com/office/officeart/2005/8/layout/default"/>
    <dgm:cxn modelId="{20026BD5-B4C1-4ACF-A01A-A333A96BA463}" srcId="{966F084C-BB03-47FA-A387-D76A3DAF5271}" destId="{691397F6-4CAC-4B85-B3A0-799CA455CD2E}" srcOrd="0" destOrd="0" parTransId="{2BCF0BFB-DE5E-4127-9A64-218F19162943}" sibTransId="{9670F7C2-96FE-47AA-8439-4D27959CE8D1}"/>
    <dgm:cxn modelId="{EF65E3B8-500A-4580-905F-6DB879F8653A}" type="presParOf" srcId="{7F5236CF-C3D5-44F4-963C-4E1853BC616F}" destId="{4E49D40A-A2C6-44EC-8801-39CC1847E9C7}"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628231B1-10C4-43C4-8E21-74468C4FF3C8}" type="doc">
      <dgm:prSet loTypeId="urn:microsoft.com/office/officeart/2005/8/layout/default" loCatId="list" qsTypeId="urn:microsoft.com/office/officeart/2005/8/quickstyle/simple1" qsCatId="simple" csTypeId="urn:microsoft.com/office/officeart/2005/8/colors/accent2_3" csCatId="accent2" phldr="1"/>
      <dgm:spPr/>
      <dgm:t>
        <a:bodyPr/>
        <a:lstStyle/>
        <a:p>
          <a:endParaRPr lang="en-US"/>
        </a:p>
      </dgm:t>
    </dgm:pt>
    <dgm:pt modelId="{EF25ECD5-81EF-423B-8EAE-7BA7C5A7B14A}">
      <dgm:prSet/>
      <dgm:spPr/>
      <dgm:t>
        <a:bodyPr/>
        <a:lstStyle/>
        <a:p>
          <a:pPr rtl="0"/>
          <a:r>
            <a:rPr lang="en-US" dirty="0" smtClean="0"/>
            <a:t>Substance abuse</a:t>
          </a:r>
          <a:endParaRPr lang="en-US" dirty="0"/>
        </a:p>
      </dgm:t>
      <dgm:extLst>
        <a:ext uri="{E40237B7-FDA0-4F09-8148-C483321AD2D9}">
          <dgm14:cNvPr xmlns:dgm14="http://schemas.microsoft.com/office/drawing/2010/diagram" id="0" name="" descr="Substance abuse&#10;Tobacco use&#10;Personal problems&#10;Stress&#10;Depression&#10;Anxiety&#10;Marital problems&#10;Financial problems&#10;"/>
        </a:ext>
      </dgm:extLst>
    </dgm:pt>
    <dgm:pt modelId="{18D8FF9E-FE97-42DC-89B2-CF6BBBA6B094}" type="parTrans" cxnId="{C89176DD-708D-48A7-8480-0904FBEE5A04}">
      <dgm:prSet/>
      <dgm:spPr/>
      <dgm:t>
        <a:bodyPr/>
        <a:lstStyle/>
        <a:p>
          <a:endParaRPr lang="en-US"/>
        </a:p>
      </dgm:t>
    </dgm:pt>
    <dgm:pt modelId="{C06DF951-3F9E-43B0-811A-4197F5A38BC2}" type="sibTrans" cxnId="{C89176DD-708D-48A7-8480-0904FBEE5A04}">
      <dgm:prSet/>
      <dgm:spPr/>
      <dgm:t>
        <a:bodyPr/>
        <a:lstStyle/>
        <a:p>
          <a:endParaRPr lang="en-US"/>
        </a:p>
      </dgm:t>
    </dgm:pt>
    <dgm:pt modelId="{A01CA194-1888-4F5A-8DCE-20E929D95B96}">
      <dgm:prSet/>
      <dgm:spPr/>
      <dgm:t>
        <a:bodyPr/>
        <a:lstStyle/>
        <a:p>
          <a:pPr rtl="0"/>
          <a:r>
            <a:rPr lang="en-US" dirty="0" smtClean="0"/>
            <a:t>Tobacco use</a:t>
          </a:r>
          <a:endParaRPr lang="en-US" dirty="0"/>
        </a:p>
      </dgm:t>
      <dgm:extLst>
        <a:ext uri="{E40237B7-FDA0-4F09-8148-C483321AD2D9}">
          <dgm14:cNvPr xmlns:dgm14="http://schemas.microsoft.com/office/drawing/2010/diagram" id="0" name="" descr="Substance abuse&#10;Tobacco use&#10;Personal problems&#10;Stress&#10;Depression&#10;Anxiety&#10;Marital problems&#10;Financial problems&#10;"/>
        </a:ext>
      </dgm:extLst>
    </dgm:pt>
    <dgm:pt modelId="{33FF3BB6-A8B7-42A1-8F3D-2B74857787C5}" type="parTrans" cxnId="{4969FAE4-9FFA-4736-982D-585CB1CE966D}">
      <dgm:prSet/>
      <dgm:spPr/>
      <dgm:t>
        <a:bodyPr/>
        <a:lstStyle/>
        <a:p>
          <a:endParaRPr lang="en-US"/>
        </a:p>
      </dgm:t>
    </dgm:pt>
    <dgm:pt modelId="{8D00BD51-CC80-4DFB-9CEB-912D97F7D45E}" type="sibTrans" cxnId="{4969FAE4-9FFA-4736-982D-585CB1CE966D}">
      <dgm:prSet/>
      <dgm:spPr/>
      <dgm:t>
        <a:bodyPr/>
        <a:lstStyle/>
        <a:p>
          <a:endParaRPr lang="en-US"/>
        </a:p>
      </dgm:t>
    </dgm:pt>
    <dgm:pt modelId="{7D3CA302-FC29-427D-A2E1-D033A10FAF81}">
      <dgm:prSet/>
      <dgm:spPr/>
      <dgm:t>
        <a:bodyPr/>
        <a:lstStyle/>
        <a:p>
          <a:pPr rtl="0"/>
          <a:r>
            <a:rPr lang="en-US" dirty="0" smtClean="0"/>
            <a:t>Personal problems</a:t>
          </a:r>
          <a:endParaRPr lang="en-US" dirty="0"/>
        </a:p>
      </dgm:t>
      <dgm:extLst>
        <a:ext uri="{E40237B7-FDA0-4F09-8148-C483321AD2D9}">
          <dgm14:cNvPr xmlns:dgm14="http://schemas.microsoft.com/office/drawing/2010/diagram" id="0" name="" descr="Substance abuse&#10;Tobacco use&#10;Personal problems&#10;Stress&#10;Depression&#10;Anxiety&#10;Marital problems&#10;Financial problems&#10;"/>
        </a:ext>
      </dgm:extLst>
    </dgm:pt>
    <dgm:pt modelId="{B557929C-8DA0-4433-B706-95A62AA9A131}" type="parTrans" cxnId="{F8CE2783-2627-48C4-9608-C42778A1B5C1}">
      <dgm:prSet/>
      <dgm:spPr/>
      <dgm:t>
        <a:bodyPr/>
        <a:lstStyle/>
        <a:p>
          <a:endParaRPr lang="en-US"/>
        </a:p>
      </dgm:t>
    </dgm:pt>
    <dgm:pt modelId="{16EDC202-6709-4772-ADD2-DB1CD0C7E49D}" type="sibTrans" cxnId="{F8CE2783-2627-48C4-9608-C42778A1B5C1}">
      <dgm:prSet/>
      <dgm:spPr/>
      <dgm:t>
        <a:bodyPr/>
        <a:lstStyle/>
        <a:p>
          <a:endParaRPr lang="en-US"/>
        </a:p>
      </dgm:t>
    </dgm:pt>
    <dgm:pt modelId="{4545CDB4-2CA7-43F9-B9D0-B59BF496DF28}">
      <dgm:prSet/>
      <dgm:spPr/>
      <dgm:t>
        <a:bodyPr/>
        <a:lstStyle/>
        <a:p>
          <a:pPr rtl="0"/>
          <a:r>
            <a:rPr lang="en-US" dirty="0" smtClean="0"/>
            <a:t>Stress</a:t>
          </a:r>
          <a:endParaRPr lang="en-US" dirty="0"/>
        </a:p>
      </dgm:t>
      <dgm:extLst>
        <a:ext uri="{E40237B7-FDA0-4F09-8148-C483321AD2D9}">
          <dgm14:cNvPr xmlns:dgm14="http://schemas.microsoft.com/office/drawing/2010/diagram" id="0" name="" descr="Substance abuse&#10;Tobacco use&#10;Personal problems&#10;Stress&#10;Depression&#10;Anxiety&#10;Marital problems&#10;Financial problems&#10;"/>
        </a:ext>
      </dgm:extLst>
    </dgm:pt>
    <dgm:pt modelId="{7CD3070B-9C6F-46C8-B3DE-47BF5EFCD348}" type="parTrans" cxnId="{6F85DC3B-CAED-40B4-A3D3-2EFC515828E1}">
      <dgm:prSet/>
      <dgm:spPr/>
      <dgm:t>
        <a:bodyPr/>
        <a:lstStyle/>
        <a:p>
          <a:endParaRPr lang="en-US"/>
        </a:p>
      </dgm:t>
    </dgm:pt>
    <dgm:pt modelId="{F4DE019D-F1C1-4707-93BB-A6BB7A6C8FAE}" type="sibTrans" cxnId="{6F85DC3B-CAED-40B4-A3D3-2EFC515828E1}">
      <dgm:prSet/>
      <dgm:spPr/>
      <dgm:t>
        <a:bodyPr/>
        <a:lstStyle/>
        <a:p>
          <a:endParaRPr lang="en-US"/>
        </a:p>
      </dgm:t>
    </dgm:pt>
    <dgm:pt modelId="{2C9019F1-E9F0-4445-A00E-95B5A75B48A8}">
      <dgm:prSet/>
      <dgm:spPr/>
      <dgm:t>
        <a:bodyPr/>
        <a:lstStyle/>
        <a:p>
          <a:pPr rtl="0"/>
          <a:r>
            <a:rPr lang="en-US" dirty="0" smtClean="0"/>
            <a:t>Depression</a:t>
          </a:r>
          <a:endParaRPr lang="en-US" dirty="0"/>
        </a:p>
      </dgm:t>
      <dgm:extLst>
        <a:ext uri="{E40237B7-FDA0-4F09-8148-C483321AD2D9}">
          <dgm14:cNvPr xmlns:dgm14="http://schemas.microsoft.com/office/drawing/2010/diagram" id="0" name="" descr="Substance abuse&#10;Tobacco use&#10;Personal problems&#10;Stress&#10;Depression&#10;Anxiety&#10;Marital problems&#10;Financial problems&#10;"/>
        </a:ext>
      </dgm:extLst>
    </dgm:pt>
    <dgm:pt modelId="{BC3A165F-FD3A-4D14-A974-B7544E322C75}" type="parTrans" cxnId="{0CEE2078-DF0B-40C9-AB26-53D37577DA5D}">
      <dgm:prSet/>
      <dgm:spPr/>
      <dgm:t>
        <a:bodyPr/>
        <a:lstStyle/>
        <a:p>
          <a:endParaRPr lang="en-US"/>
        </a:p>
      </dgm:t>
    </dgm:pt>
    <dgm:pt modelId="{BA4FA938-533E-4BAE-9FB7-ECEAA0571A07}" type="sibTrans" cxnId="{0CEE2078-DF0B-40C9-AB26-53D37577DA5D}">
      <dgm:prSet/>
      <dgm:spPr/>
      <dgm:t>
        <a:bodyPr/>
        <a:lstStyle/>
        <a:p>
          <a:endParaRPr lang="en-US"/>
        </a:p>
      </dgm:t>
    </dgm:pt>
    <dgm:pt modelId="{561E5013-1E9C-4AA5-9DC5-A71A4130E23F}">
      <dgm:prSet/>
      <dgm:spPr/>
      <dgm:t>
        <a:bodyPr/>
        <a:lstStyle/>
        <a:p>
          <a:pPr rtl="0"/>
          <a:r>
            <a:rPr lang="en-US" dirty="0" smtClean="0"/>
            <a:t>Anxiety</a:t>
          </a:r>
          <a:endParaRPr lang="en-US" dirty="0"/>
        </a:p>
      </dgm:t>
      <dgm:extLst>
        <a:ext uri="{E40237B7-FDA0-4F09-8148-C483321AD2D9}">
          <dgm14:cNvPr xmlns:dgm14="http://schemas.microsoft.com/office/drawing/2010/diagram" id="0" name="" descr="Substance abuse&#10;Tobacco use&#10;Personal problems&#10;Stress&#10;Depression&#10;Anxiety&#10;Marital problems&#10;Financial problems&#10;"/>
        </a:ext>
      </dgm:extLst>
    </dgm:pt>
    <dgm:pt modelId="{22D9AE71-4FD5-4C45-86C0-91551AC41E12}" type="parTrans" cxnId="{163F9ACE-96FF-40D2-98FA-B3BD704123F8}">
      <dgm:prSet/>
      <dgm:spPr/>
      <dgm:t>
        <a:bodyPr/>
        <a:lstStyle/>
        <a:p>
          <a:endParaRPr lang="en-US"/>
        </a:p>
      </dgm:t>
    </dgm:pt>
    <dgm:pt modelId="{CE4ED12E-65BA-4CA4-8E17-EEC324AED2B5}" type="sibTrans" cxnId="{163F9ACE-96FF-40D2-98FA-B3BD704123F8}">
      <dgm:prSet/>
      <dgm:spPr/>
      <dgm:t>
        <a:bodyPr/>
        <a:lstStyle/>
        <a:p>
          <a:endParaRPr lang="en-US"/>
        </a:p>
      </dgm:t>
    </dgm:pt>
    <dgm:pt modelId="{7FF82499-8ADC-4F7D-A3E1-97744B4A3CE0}">
      <dgm:prSet/>
      <dgm:spPr>
        <a:solidFill>
          <a:schemeClr val="accent2">
            <a:lumMod val="75000"/>
          </a:schemeClr>
        </a:solidFill>
      </dgm:spPr>
      <dgm:t>
        <a:bodyPr/>
        <a:lstStyle/>
        <a:p>
          <a:pPr rtl="0"/>
          <a:r>
            <a:rPr lang="en-US" dirty="0" smtClean="0"/>
            <a:t>Marital problems</a:t>
          </a:r>
          <a:endParaRPr lang="en-US" dirty="0"/>
        </a:p>
      </dgm:t>
      <dgm:extLst>
        <a:ext uri="{E40237B7-FDA0-4F09-8148-C483321AD2D9}">
          <dgm14:cNvPr xmlns:dgm14="http://schemas.microsoft.com/office/drawing/2010/diagram" id="0" name="" descr="Substance abuse&#10;Tobacco use&#10;Personal problems&#10;Stress&#10;Depression&#10;Anxiety&#10;Marital problems&#10;Financial problems&#10;"/>
        </a:ext>
      </dgm:extLst>
    </dgm:pt>
    <dgm:pt modelId="{FD043D52-0A97-4846-BE9D-D7A8E6882B82}" type="parTrans" cxnId="{011A15AB-CA97-486D-A13C-463F1F74ABF8}">
      <dgm:prSet/>
      <dgm:spPr/>
      <dgm:t>
        <a:bodyPr/>
        <a:lstStyle/>
        <a:p>
          <a:endParaRPr lang="en-US"/>
        </a:p>
      </dgm:t>
    </dgm:pt>
    <dgm:pt modelId="{84536AF1-2FFC-4996-B3F4-A41A97EA6221}" type="sibTrans" cxnId="{011A15AB-CA97-486D-A13C-463F1F74ABF8}">
      <dgm:prSet/>
      <dgm:spPr/>
      <dgm:t>
        <a:bodyPr/>
        <a:lstStyle/>
        <a:p>
          <a:endParaRPr lang="en-US"/>
        </a:p>
      </dgm:t>
    </dgm:pt>
    <dgm:pt modelId="{E5CDAAFE-5658-45E9-8CD4-45CF8FA8EB42}">
      <dgm:prSet/>
      <dgm:spPr>
        <a:solidFill>
          <a:schemeClr val="accent2">
            <a:lumMod val="75000"/>
          </a:schemeClr>
        </a:solidFill>
      </dgm:spPr>
      <dgm:t>
        <a:bodyPr/>
        <a:lstStyle/>
        <a:p>
          <a:pPr rtl="0"/>
          <a:r>
            <a:rPr lang="en-US" dirty="0" smtClean="0"/>
            <a:t>Financial problems</a:t>
          </a:r>
          <a:endParaRPr lang="en-US" dirty="0"/>
        </a:p>
      </dgm:t>
      <dgm:extLst>
        <a:ext uri="{E40237B7-FDA0-4F09-8148-C483321AD2D9}">
          <dgm14:cNvPr xmlns:dgm14="http://schemas.microsoft.com/office/drawing/2010/diagram" id="0" name="" descr="Substance abuse&#10;Tobacco use&#10;Personal problems&#10;Stress&#10;Depression&#10;Anxiety&#10;Marital problems&#10;Financial problems&#10;"/>
        </a:ext>
      </dgm:extLst>
    </dgm:pt>
    <dgm:pt modelId="{7DE32F85-B89B-4C46-942E-9E10C73AE447}" type="parTrans" cxnId="{D46F9B88-0DBD-4923-9169-8041B8F10311}">
      <dgm:prSet/>
      <dgm:spPr/>
      <dgm:t>
        <a:bodyPr/>
        <a:lstStyle/>
        <a:p>
          <a:endParaRPr lang="en-US"/>
        </a:p>
      </dgm:t>
    </dgm:pt>
    <dgm:pt modelId="{AA254AFC-6007-471F-8768-31B5A97B30DB}" type="sibTrans" cxnId="{D46F9B88-0DBD-4923-9169-8041B8F10311}">
      <dgm:prSet/>
      <dgm:spPr/>
      <dgm:t>
        <a:bodyPr/>
        <a:lstStyle/>
        <a:p>
          <a:endParaRPr lang="en-US"/>
        </a:p>
      </dgm:t>
    </dgm:pt>
    <dgm:pt modelId="{71347709-201F-4EDD-AF43-AE1A8F17B94E}" type="pres">
      <dgm:prSet presAssocID="{628231B1-10C4-43C4-8E21-74468C4FF3C8}" presName="diagram" presStyleCnt="0">
        <dgm:presLayoutVars>
          <dgm:dir/>
          <dgm:resizeHandles val="exact"/>
        </dgm:presLayoutVars>
      </dgm:prSet>
      <dgm:spPr/>
      <dgm:t>
        <a:bodyPr/>
        <a:lstStyle/>
        <a:p>
          <a:endParaRPr lang="en-US"/>
        </a:p>
      </dgm:t>
    </dgm:pt>
    <dgm:pt modelId="{2706536D-4D52-4987-BB0B-8EEF6BB74F4C}" type="pres">
      <dgm:prSet presAssocID="{EF25ECD5-81EF-423B-8EAE-7BA7C5A7B14A}" presName="node" presStyleLbl="node1" presStyleIdx="0" presStyleCnt="8" custScaleX="252092">
        <dgm:presLayoutVars>
          <dgm:bulletEnabled val="1"/>
        </dgm:presLayoutVars>
      </dgm:prSet>
      <dgm:spPr>
        <a:prstGeom prst="parallelogram">
          <a:avLst/>
        </a:prstGeom>
      </dgm:spPr>
      <dgm:t>
        <a:bodyPr/>
        <a:lstStyle/>
        <a:p>
          <a:endParaRPr lang="en-US"/>
        </a:p>
      </dgm:t>
    </dgm:pt>
    <dgm:pt modelId="{724EF619-6C39-41F1-8A28-18D2D40ACEBF}" type="pres">
      <dgm:prSet presAssocID="{C06DF951-3F9E-43B0-811A-4197F5A38BC2}" presName="sibTrans" presStyleCnt="0"/>
      <dgm:spPr/>
    </dgm:pt>
    <dgm:pt modelId="{CE0DDCF0-FF55-47F8-8B0C-2AE184770485}" type="pres">
      <dgm:prSet presAssocID="{A01CA194-1888-4F5A-8DCE-20E929D95B96}" presName="node" presStyleLbl="node1" presStyleIdx="1" presStyleCnt="8" custScaleX="252092">
        <dgm:presLayoutVars>
          <dgm:bulletEnabled val="1"/>
        </dgm:presLayoutVars>
      </dgm:prSet>
      <dgm:spPr>
        <a:prstGeom prst="parallelogram">
          <a:avLst/>
        </a:prstGeom>
      </dgm:spPr>
      <dgm:t>
        <a:bodyPr/>
        <a:lstStyle/>
        <a:p>
          <a:endParaRPr lang="en-US"/>
        </a:p>
      </dgm:t>
    </dgm:pt>
    <dgm:pt modelId="{021B2FE9-9200-423D-9480-EAAD363E9147}" type="pres">
      <dgm:prSet presAssocID="{8D00BD51-CC80-4DFB-9CEB-912D97F7D45E}" presName="sibTrans" presStyleCnt="0"/>
      <dgm:spPr/>
    </dgm:pt>
    <dgm:pt modelId="{B8806FF9-2558-41BF-B7B4-95AF24AB54F5}" type="pres">
      <dgm:prSet presAssocID="{7D3CA302-FC29-427D-A2E1-D033A10FAF81}" presName="node" presStyleLbl="node1" presStyleIdx="2" presStyleCnt="8" custScaleX="252092">
        <dgm:presLayoutVars>
          <dgm:bulletEnabled val="1"/>
        </dgm:presLayoutVars>
      </dgm:prSet>
      <dgm:spPr>
        <a:prstGeom prst="parallelogram">
          <a:avLst/>
        </a:prstGeom>
      </dgm:spPr>
      <dgm:t>
        <a:bodyPr/>
        <a:lstStyle/>
        <a:p>
          <a:endParaRPr lang="en-US"/>
        </a:p>
      </dgm:t>
    </dgm:pt>
    <dgm:pt modelId="{897ED721-E5D8-4A1C-8105-FE8B7929E338}" type="pres">
      <dgm:prSet presAssocID="{16EDC202-6709-4772-ADD2-DB1CD0C7E49D}" presName="sibTrans" presStyleCnt="0"/>
      <dgm:spPr/>
    </dgm:pt>
    <dgm:pt modelId="{42B0DDF5-7F59-428D-B959-DB1E5C48B829}" type="pres">
      <dgm:prSet presAssocID="{4545CDB4-2CA7-43F9-B9D0-B59BF496DF28}" presName="node" presStyleLbl="node1" presStyleIdx="3" presStyleCnt="8" custScaleX="252092">
        <dgm:presLayoutVars>
          <dgm:bulletEnabled val="1"/>
        </dgm:presLayoutVars>
      </dgm:prSet>
      <dgm:spPr>
        <a:prstGeom prst="parallelogram">
          <a:avLst/>
        </a:prstGeom>
      </dgm:spPr>
      <dgm:t>
        <a:bodyPr/>
        <a:lstStyle/>
        <a:p>
          <a:endParaRPr lang="en-US"/>
        </a:p>
      </dgm:t>
    </dgm:pt>
    <dgm:pt modelId="{BA26F3AF-3874-409F-BB64-31771EDDF737}" type="pres">
      <dgm:prSet presAssocID="{F4DE019D-F1C1-4707-93BB-A6BB7A6C8FAE}" presName="sibTrans" presStyleCnt="0"/>
      <dgm:spPr/>
    </dgm:pt>
    <dgm:pt modelId="{7924F744-633B-457D-8726-A9BAED9D39CE}" type="pres">
      <dgm:prSet presAssocID="{2C9019F1-E9F0-4445-A00E-95B5A75B48A8}" presName="node" presStyleLbl="node1" presStyleIdx="4" presStyleCnt="8" custScaleX="252092">
        <dgm:presLayoutVars>
          <dgm:bulletEnabled val="1"/>
        </dgm:presLayoutVars>
      </dgm:prSet>
      <dgm:spPr>
        <a:prstGeom prst="parallelogram">
          <a:avLst/>
        </a:prstGeom>
      </dgm:spPr>
      <dgm:t>
        <a:bodyPr/>
        <a:lstStyle/>
        <a:p>
          <a:endParaRPr lang="en-US"/>
        </a:p>
      </dgm:t>
    </dgm:pt>
    <dgm:pt modelId="{4C0F1262-C80C-4E1A-BEDA-6DBAEB7CA83F}" type="pres">
      <dgm:prSet presAssocID="{BA4FA938-533E-4BAE-9FB7-ECEAA0571A07}" presName="sibTrans" presStyleCnt="0"/>
      <dgm:spPr/>
    </dgm:pt>
    <dgm:pt modelId="{C1862A02-01A5-4185-9E8D-E49218F225FF}" type="pres">
      <dgm:prSet presAssocID="{561E5013-1E9C-4AA5-9DC5-A71A4130E23F}" presName="node" presStyleLbl="node1" presStyleIdx="5" presStyleCnt="8" custScaleX="252092">
        <dgm:presLayoutVars>
          <dgm:bulletEnabled val="1"/>
        </dgm:presLayoutVars>
      </dgm:prSet>
      <dgm:spPr>
        <a:prstGeom prst="parallelogram">
          <a:avLst/>
        </a:prstGeom>
      </dgm:spPr>
      <dgm:t>
        <a:bodyPr/>
        <a:lstStyle/>
        <a:p>
          <a:endParaRPr lang="en-US"/>
        </a:p>
      </dgm:t>
    </dgm:pt>
    <dgm:pt modelId="{6D70411F-396E-4D84-80A7-17234A135C3D}" type="pres">
      <dgm:prSet presAssocID="{CE4ED12E-65BA-4CA4-8E17-EEC324AED2B5}" presName="sibTrans" presStyleCnt="0"/>
      <dgm:spPr/>
    </dgm:pt>
    <dgm:pt modelId="{C690C334-0059-44B5-B0EF-4CFBBEFC69A0}" type="pres">
      <dgm:prSet presAssocID="{7FF82499-8ADC-4F7D-A3E1-97744B4A3CE0}" presName="node" presStyleLbl="node1" presStyleIdx="6" presStyleCnt="8" custScaleX="252092">
        <dgm:presLayoutVars>
          <dgm:bulletEnabled val="1"/>
        </dgm:presLayoutVars>
      </dgm:prSet>
      <dgm:spPr>
        <a:prstGeom prst="parallelogram">
          <a:avLst/>
        </a:prstGeom>
      </dgm:spPr>
      <dgm:t>
        <a:bodyPr/>
        <a:lstStyle/>
        <a:p>
          <a:endParaRPr lang="en-US"/>
        </a:p>
      </dgm:t>
    </dgm:pt>
    <dgm:pt modelId="{F6C7991C-50CD-48E4-938D-AC5B2E3666C6}" type="pres">
      <dgm:prSet presAssocID="{84536AF1-2FFC-4996-B3F4-A41A97EA6221}" presName="sibTrans" presStyleCnt="0"/>
      <dgm:spPr/>
    </dgm:pt>
    <dgm:pt modelId="{0957F842-20A7-40B8-B2E8-460D20079B57}" type="pres">
      <dgm:prSet presAssocID="{E5CDAAFE-5658-45E9-8CD4-45CF8FA8EB42}" presName="node" presStyleLbl="node1" presStyleIdx="7" presStyleCnt="8" custScaleX="252092">
        <dgm:presLayoutVars>
          <dgm:bulletEnabled val="1"/>
        </dgm:presLayoutVars>
      </dgm:prSet>
      <dgm:spPr>
        <a:prstGeom prst="parallelogram">
          <a:avLst/>
        </a:prstGeom>
      </dgm:spPr>
      <dgm:t>
        <a:bodyPr/>
        <a:lstStyle/>
        <a:p>
          <a:endParaRPr lang="en-US"/>
        </a:p>
      </dgm:t>
    </dgm:pt>
  </dgm:ptLst>
  <dgm:cxnLst>
    <dgm:cxn modelId="{0CEE2078-DF0B-40C9-AB26-53D37577DA5D}" srcId="{628231B1-10C4-43C4-8E21-74468C4FF3C8}" destId="{2C9019F1-E9F0-4445-A00E-95B5A75B48A8}" srcOrd="4" destOrd="0" parTransId="{BC3A165F-FD3A-4D14-A974-B7544E322C75}" sibTransId="{BA4FA938-533E-4BAE-9FB7-ECEAA0571A07}"/>
    <dgm:cxn modelId="{011A15AB-CA97-486D-A13C-463F1F74ABF8}" srcId="{628231B1-10C4-43C4-8E21-74468C4FF3C8}" destId="{7FF82499-8ADC-4F7D-A3E1-97744B4A3CE0}" srcOrd="6" destOrd="0" parTransId="{FD043D52-0A97-4846-BE9D-D7A8E6882B82}" sibTransId="{84536AF1-2FFC-4996-B3F4-A41A97EA6221}"/>
    <dgm:cxn modelId="{F8CE2783-2627-48C4-9608-C42778A1B5C1}" srcId="{628231B1-10C4-43C4-8E21-74468C4FF3C8}" destId="{7D3CA302-FC29-427D-A2E1-D033A10FAF81}" srcOrd="2" destOrd="0" parTransId="{B557929C-8DA0-4433-B706-95A62AA9A131}" sibTransId="{16EDC202-6709-4772-ADD2-DB1CD0C7E49D}"/>
    <dgm:cxn modelId="{6E49241C-E03E-44D8-A58B-26C4418E36D0}" type="presOf" srcId="{628231B1-10C4-43C4-8E21-74468C4FF3C8}" destId="{71347709-201F-4EDD-AF43-AE1A8F17B94E}" srcOrd="0" destOrd="0" presId="urn:microsoft.com/office/officeart/2005/8/layout/default"/>
    <dgm:cxn modelId="{01A4FCD6-CC5F-49D8-8692-828C03DB1C91}" type="presOf" srcId="{2C9019F1-E9F0-4445-A00E-95B5A75B48A8}" destId="{7924F744-633B-457D-8726-A9BAED9D39CE}" srcOrd="0" destOrd="0" presId="urn:microsoft.com/office/officeart/2005/8/layout/default"/>
    <dgm:cxn modelId="{76C00196-7BE9-435C-89AA-0F0843794D9F}" type="presOf" srcId="{7D3CA302-FC29-427D-A2E1-D033A10FAF81}" destId="{B8806FF9-2558-41BF-B7B4-95AF24AB54F5}" srcOrd="0" destOrd="0" presId="urn:microsoft.com/office/officeart/2005/8/layout/default"/>
    <dgm:cxn modelId="{9B145309-5412-49F5-8CC9-F69924C2B885}" type="presOf" srcId="{A01CA194-1888-4F5A-8DCE-20E929D95B96}" destId="{CE0DDCF0-FF55-47F8-8B0C-2AE184770485}" srcOrd="0" destOrd="0" presId="urn:microsoft.com/office/officeart/2005/8/layout/default"/>
    <dgm:cxn modelId="{163F9ACE-96FF-40D2-98FA-B3BD704123F8}" srcId="{628231B1-10C4-43C4-8E21-74468C4FF3C8}" destId="{561E5013-1E9C-4AA5-9DC5-A71A4130E23F}" srcOrd="5" destOrd="0" parTransId="{22D9AE71-4FD5-4C45-86C0-91551AC41E12}" sibTransId="{CE4ED12E-65BA-4CA4-8E17-EEC324AED2B5}"/>
    <dgm:cxn modelId="{E32509C6-C624-490D-9822-77DAC4F27488}" type="presOf" srcId="{EF25ECD5-81EF-423B-8EAE-7BA7C5A7B14A}" destId="{2706536D-4D52-4987-BB0B-8EEF6BB74F4C}" srcOrd="0" destOrd="0" presId="urn:microsoft.com/office/officeart/2005/8/layout/default"/>
    <dgm:cxn modelId="{7596A47F-6A28-4FC1-AB27-CF61231C5115}" type="presOf" srcId="{4545CDB4-2CA7-43F9-B9D0-B59BF496DF28}" destId="{42B0DDF5-7F59-428D-B959-DB1E5C48B829}" srcOrd="0" destOrd="0" presId="urn:microsoft.com/office/officeart/2005/8/layout/default"/>
    <dgm:cxn modelId="{EF71B1CC-CEE9-4352-9008-47BDA2B753A1}" type="presOf" srcId="{7FF82499-8ADC-4F7D-A3E1-97744B4A3CE0}" destId="{C690C334-0059-44B5-B0EF-4CFBBEFC69A0}" srcOrd="0" destOrd="0" presId="urn:microsoft.com/office/officeart/2005/8/layout/default"/>
    <dgm:cxn modelId="{F70EE37B-0C04-47EA-B525-303FE78F4DD7}" type="presOf" srcId="{561E5013-1E9C-4AA5-9DC5-A71A4130E23F}" destId="{C1862A02-01A5-4185-9E8D-E49218F225FF}" srcOrd="0" destOrd="0" presId="urn:microsoft.com/office/officeart/2005/8/layout/default"/>
    <dgm:cxn modelId="{D46F9B88-0DBD-4923-9169-8041B8F10311}" srcId="{628231B1-10C4-43C4-8E21-74468C4FF3C8}" destId="{E5CDAAFE-5658-45E9-8CD4-45CF8FA8EB42}" srcOrd="7" destOrd="0" parTransId="{7DE32F85-B89B-4C46-942E-9E10C73AE447}" sibTransId="{AA254AFC-6007-471F-8768-31B5A97B30DB}"/>
    <dgm:cxn modelId="{6F85DC3B-CAED-40B4-A3D3-2EFC515828E1}" srcId="{628231B1-10C4-43C4-8E21-74468C4FF3C8}" destId="{4545CDB4-2CA7-43F9-B9D0-B59BF496DF28}" srcOrd="3" destOrd="0" parTransId="{7CD3070B-9C6F-46C8-B3DE-47BF5EFCD348}" sibTransId="{F4DE019D-F1C1-4707-93BB-A6BB7A6C8FAE}"/>
    <dgm:cxn modelId="{4969FAE4-9FFA-4736-982D-585CB1CE966D}" srcId="{628231B1-10C4-43C4-8E21-74468C4FF3C8}" destId="{A01CA194-1888-4F5A-8DCE-20E929D95B96}" srcOrd="1" destOrd="0" parTransId="{33FF3BB6-A8B7-42A1-8F3D-2B74857787C5}" sibTransId="{8D00BD51-CC80-4DFB-9CEB-912D97F7D45E}"/>
    <dgm:cxn modelId="{C89176DD-708D-48A7-8480-0904FBEE5A04}" srcId="{628231B1-10C4-43C4-8E21-74468C4FF3C8}" destId="{EF25ECD5-81EF-423B-8EAE-7BA7C5A7B14A}" srcOrd="0" destOrd="0" parTransId="{18D8FF9E-FE97-42DC-89B2-CF6BBBA6B094}" sibTransId="{C06DF951-3F9E-43B0-811A-4197F5A38BC2}"/>
    <dgm:cxn modelId="{6D923255-2FD5-4DF8-9F09-770EEE4FF0FD}" type="presOf" srcId="{E5CDAAFE-5658-45E9-8CD4-45CF8FA8EB42}" destId="{0957F842-20A7-40B8-B2E8-460D20079B57}" srcOrd="0" destOrd="0" presId="urn:microsoft.com/office/officeart/2005/8/layout/default"/>
    <dgm:cxn modelId="{B167452F-4FEB-4E5C-99FD-F54ACEE743E1}" type="presParOf" srcId="{71347709-201F-4EDD-AF43-AE1A8F17B94E}" destId="{2706536D-4D52-4987-BB0B-8EEF6BB74F4C}" srcOrd="0" destOrd="0" presId="urn:microsoft.com/office/officeart/2005/8/layout/default"/>
    <dgm:cxn modelId="{6AA463B9-7E1C-4C91-A79E-093CCF7C6BF3}" type="presParOf" srcId="{71347709-201F-4EDD-AF43-AE1A8F17B94E}" destId="{724EF619-6C39-41F1-8A28-18D2D40ACEBF}" srcOrd="1" destOrd="0" presId="urn:microsoft.com/office/officeart/2005/8/layout/default"/>
    <dgm:cxn modelId="{567DFAF9-898D-4232-990B-AF6D98A6B494}" type="presParOf" srcId="{71347709-201F-4EDD-AF43-AE1A8F17B94E}" destId="{CE0DDCF0-FF55-47F8-8B0C-2AE184770485}" srcOrd="2" destOrd="0" presId="urn:microsoft.com/office/officeart/2005/8/layout/default"/>
    <dgm:cxn modelId="{FB532228-8EF7-4C46-9445-1B069313C120}" type="presParOf" srcId="{71347709-201F-4EDD-AF43-AE1A8F17B94E}" destId="{021B2FE9-9200-423D-9480-EAAD363E9147}" srcOrd="3" destOrd="0" presId="urn:microsoft.com/office/officeart/2005/8/layout/default"/>
    <dgm:cxn modelId="{178D5726-A604-4FED-BB89-6CC854280991}" type="presParOf" srcId="{71347709-201F-4EDD-AF43-AE1A8F17B94E}" destId="{B8806FF9-2558-41BF-B7B4-95AF24AB54F5}" srcOrd="4" destOrd="0" presId="urn:microsoft.com/office/officeart/2005/8/layout/default"/>
    <dgm:cxn modelId="{508D023F-2814-4952-A2D9-127070CCCBB7}" type="presParOf" srcId="{71347709-201F-4EDD-AF43-AE1A8F17B94E}" destId="{897ED721-E5D8-4A1C-8105-FE8B7929E338}" srcOrd="5" destOrd="0" presId="urn:microsoft.com/office/officeart/2005/8/layout/default"/>
    <dgm:cxn modelId="{8B6E7F78-6807-4477-BC25-E562EBA40E28}" type="presParOf" srcId="{71347709-201F-4EDD-AF43-AE1A8F17B94E}" destId="{42B0DDF5-7F59-428D-B959-DB1E5C48B829}" srcOrd="6" destOrd="0" presId="urn:microsoft.com/office/officeart/2005/8/layout/default"/>
    <dgm:cxn modelId="{1C71AAAB-6B0D-401E-A257-266170841907}" type="presParOf" srcId="{71347709-201F-4EDD-AF43-AE1A8F17B94E}" destId="{BA26F3AF-3874-409F-BB64-31771EDDF737}" srcOrd="7" destOrd="0" presId="urn:microsoft.com/office/officeart/2005/8/layout/default"/>
    <dgm:cxn modelId="{0D62E9F5-B4AE-4C76-A47A-9F154E8DEB1E}" type="presParOf" srcId="{71347709-201F-4EDD-AF43-AE1A8F17B94E}" destId="{7924F744-633B-457D-8726-A9BAED9D39CE}" srcOrd="8" destOrd="0" presId="urn:microsoft.com/office/officeart/2005/8/layout/default"/>
    <dgm:cxn modelId="{1608F434-8418-41E9-BAF9-20FA51CBC7E5}" type="presParOf" srcId="{71347709-201F-4EDD-AF43-AE1A8F17B94E}" destId="{4C0F1262-C80C-4E1A-BEDA-6DBAEB7CA83F}" srcOrd="9" destOrd="0" presId="urn:microsoft.com/office/officeart/2005/8/layout/default"/>
    <dgm:cxn modelId="{4FBF39B2-BBB5-4EDD-BE0C-B0DCE380E29C}" type="presParOf" srcId="{71347709-201F-4EDD-AF43-AE1A8F17B94E}" destId="{C1862A02-01A5-4185-9E8D-E49218F225FF}" srcOrd="10" destOrd="0" presId="urn:microsoft.com/office/officeart/2005/8/layout/default"/>
    <dgm:cxn modelId="{D557195C-EFEC-4654-A645-D27EF992AAC7}" type="presParOf" srcId="{71347709-201F-4EDD-AF43-AE1A8F17B94E}" destId="{6D70411F-396E-4D84-80A7-17234A135C3D}" srcOrd="11" destOrd="0" presId="urn:microsoft.com/office/officeart/2005/8/layout/default"/>
    <dgm:cxn modelId="{3EC39CE3-C905-40E6-B0D9-D3FD36720C63}" type="presParOf" srcId="{71347709-201F-4EDD-AF43-AE1A8F17B94E}" destId="{C690C334-0059-44B5-B0EF-4CFBBEFC69A0}" srcOrd="12" destOrd="0" presId="urn:microsoft.com/office/officeart/2005/8/layout/default"/>
    <dgm:cxn modelId="{A15BB65A-15CB-4A2C-876E-10D6BADC317E}" type="presParOf" srcId="{71347709-201F-4EDD-AF43-AE1A8F17B94E}" destId="{F6C7991C-50CD-48E4-938D-AC5B2E3666C6}" srcOrd="13" destOrd="0" presId="urn:microsoft.com/office/officeart/2005/8/layout/default"/>
    <dgm:cxn modelId="{FBDDE603-3A49-48E9-A392-DD84A57AE4C9}" type="presParOf" srcId="{71347709-201F-4EDD-AF43-AE1A8F17B94E}" destId="{0957F842-20A7-40B8-B2E8-460D20079B57}" srcOrd="14"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C783971C-7F72-4833-A885-59078A5FEC64}" type="doc">
      <dgm:prSet loTypeId="urn:microsoft.com/office/officeart/2008/layout/LinedList" loCatId="list" qsTypeId="urn:microsoft.com/office/officeart/2005/8/quickstyle/simple1" qsCatId="simple" csTypeId="urn:microsoft.com/office/officeart/2005/8/colors/accent2_3" csCatId="accent2" phldr="1"/>
      <dgm:spPr/>
      <dgm:t>
        <a:bodyPr/>
        <a:lstStyle/>
        <a:p>
          <a:endParaRPr lang="en-US"/>
        </a:p>
      </dgm:t>
    </dgm:pt>
    <dgm:pt modelId="{54101CDD-FE99-4A2E-B375-AB5210B06C14}">
      <dgm:prSet/>
      <dgm:spPr/>
      <dgm:t>
        <a:bodyPr/>
        <a:lstStyle/>
        <a:p>
          <a:pPr rtl="0"/>
          <a:r>
            <a:rPr lang="en-US" dirty="0" smtClean="0"/>
            <a:t>Most departments prohibit firefighters from responding while under the influence</a:t>
          </a:r>
          <a:endParaRPr lang="en-US" dirty="0"/>
        </a:p>
      </dgm:t>
      <dgm:extLst>
        <a:ext uri="{E40237B7-FDA0-4F09-8148-C483321AD2D9}">
          <dgm14:cNvPr xmlns:dgm14="http://schemas.microsoft.com/office/drawing/2010/diagram" id="0" name="" descr="Can impair ability to function and slow reaction time&#10;Most departments prohibit firefighters from responding while under the influence&#10;Some departments prohibit candidates from using alcohol&#10;You are responsible for controlling use of drugs and alcohol while on-call and prior to duty&#10;You must not respond to a call or report to the station if under the influence or if taking medication that causes impairment&#10;"/>
        </a:ext>
      </dgm:extLst>
    </dgm:pt>
    <dgm:pt modelId="{76017FB6-369D-46FC-9ACC-8F68471897CA}" type="parTrans" cxnId="{BA528C8A-698F-4654-8FBF-D96B7545DA02}">
      <dgm:prSet/>
      <dgm:spPr/>
      <dgm:t>
        <a:bodyPr/>
        <a:lstStyle/>
        <a:p>
          <a:endParaRPr lang="en-US"/>
        </a:p>
      </dgm:t>
    </dgm:pt>
    <dgm:pt modelId="{77D3EAD4-5567-4CFF-A429-B4AABA08CE8B}" type="sibTrans" cxnId="{BA528C8A-698F-4654-8FBF-D96B7545DA02}">
      <dgm:prSet/>
      <dgm:spPr/>
      <dgm:t>
        <a:bodyPr/>
        <a:lstStyle/>
        <a:p>
          <a:endParaRPr lang="en-US"/>
        </a:p>
      </dgm:t>
    </dgm:pt>
    <dgm:pt modelId="{3B184BA9-3758-45BA-93B5-6F4B41DB9E26}">
      <dgm:prSet/>
      <dgm:spPr/>
      <dgm:t>
        <a:bodyPr/>
        <a:lstStyle/>
        <a:p>
          <a:pPr rtl="0"/>
          <a:r>
            <a:rPr lang="en-US" dirty="0" smtClean="0"/>
            <a:t>Some departments prohibit candidates from using alcohol</a:t>
          </a:r>
          <a:endParaRPr lang="en-US" dirty="0"/>
        </a:p>
      </dgm:t>
      <dgm:extLst>
        <a:ext uri="{E40237B7-FDA0-4F09-8148-C483321AD2D9}">
          <dgm14:cNvPr xmlns:dgm14="http://schemas.microsoft.com/office/drawing/2010/diagram" id="0" name="" descr="Can impair ability to function and slow reaction time&#10;Most departments prohibit firefighters from responding while under the influence&#10;Some departments prohibit candidates from using alcohol&#10;You are responsible for controlling use of drugs and alcohol while on-call and prior to duty&#10;You must not respond to a call or report to the station if under the influence or if taking medication that causes impairment&#10;"/>
        </a:ext>
      </dgm:extLst>
    </dgm:pt>
    <dgm:pt modelId="{21F1D81D-35CC-4E9C-8151-F8E2D636AA85}" type="parTrans" cxnId="{87A96D43-DD04-465C-A836-68E5CFD52F1B}">
      <dgm:prSet/>
      <dgm:spPr/>
      <dgm:t>
        <a:bodyPr/>
        <a:lstStyle/>
        <a:p>
          <a:endParaRPr lang="en-US"/>
        </a:p>
      </dgm:t>
    </dgm:pt>
    <dgm:pt modelId="{952E5CF7-ACCF-41D4-811E-C8CF63A6C9F3}" type="sibTrans" cxnId="{87A96D43-DD04-465C-A836-68E5CFD52F1B}">
      <dgm:prSet/>
      <dgm:spPr/>
      <dgm:t>
        <a:bodyPr/>
        <a:lstStyle/>
        <a:p>
          <a:endParaRPr lang="en-US"/>
        </a:p>
      </dgm:t>
    </dgm:pt>
    <dgm:pt modelId="{1E0990D5-BE93-4DE2-87CB-3F308BA7EC72}">
      <dgm:prSet/>
      <dgm:spPr/>
      <dgm:t>
        <a:bodyPr/>
        <a:lstStyle/>
        <a:p>
          <a:pPr rtl="0"/>
          <a:r>
            <a:rPr lang="en-US" dirty="0" smtClean="0"/>
            <a:t>You are responsible for controlling use of drugs and alcohol while on-call and prior to duty</a:t>
          </a:r>
          <a:endParaRPr lang="en-US" dirty="0"/>
        </a:p>
      </dgm:t>
      <dgm:extLst>
        <a:ext uri="{E40237B7-FDA0-4F09-8148-C483321AD2D9}">
          <dgm14:cNvPr xmlns:dgm14="http://schemas.microsoft.com/office/drawing/2010/diagram" id="0" name="" descr="Can impair ability to function and slow reaction time&#10;Most departments prohibit firefighters from responding while under the influence&#10;Some departments prohibit candidates from using alcohol&#10;You are responsible for controlling use of drugs and alcohol while on-call and prior to duty&#10;You must not respond to a call or report to the station if under the influence or if taking medication that causes impairment&#10;"/>
        </a:ext>
      </dgm:extLst>
    </dgm:pt>
    <dgm:pt modelId="{A0844055-56FB-4E6E-A364-356C5A0307F7}" type="parTrans" cxnId="{24A356D5-115F-48D6-9C6A-014B799E5E14}">
      <dgm:prSet/>
      <dgm:spPr/>
      <dgm:t>
        <a:bodyPr/>
        <a:lstStyle/>
        <a:p>
          <a:endParaRPr lang="en-US"/>
        </a:p>
      </dgm:t>
    </dgm:pt>
    <dgm:pt modelId="{9F902089-509D-418C-8E52-940AB8080414}" type="sibTrans" cxnId="{24A356D5-115F-48D6-9C6A-014B799E5E14}">
      <dgm:prSet/>
      <dgm:spPr/>
      <dgm:t>
        <a:bodyPr/>
        <a:lstStyle/>
        <a:p>
          <a:endParaRPr lang="en-US"/>
        </a:p>
      </dgm:t>
    </dgm:pt>
    <dgm:pt modelId="{4708CAEA-EA5C-456C-89E6-2A56294C9B0E}">
      <dgm:prSet/>
      <dgm:spPr/>
      <dgm:t>
        <a:bodyPr/>
        <a:lstStyle/>
        <a:p>
          <a:pPr rtl="0"/>
          <a:r>
            <a:rPr lang="en-US" dirty="0" smtClean="0"/>
            <a:t>You must not respond to a call or report to the station if under the influence or if taking medication that causes impairment</a:t>
          </a:r>
          <a:endParaRPr lang="en-US" dirty="0"/>
        </a:p>
      </dgm:t>
      <dgm:extLst>
        <a:ext uri="{E40237B7-FDA0-4F09-8148-C483321AD2D9}">
          <dgm14:cNvPr xmlns:dgm14="http://schemas.microsoft.com/office/drawing/2010/diagram" id="0" name="" descr="Can impair ability to function and slow reaction time&#10;Most departments prohibit firefighters from responding while under the influence&#10;Some departments prohibit candidates from using alcohol&#10;You are responsible for controlling use of drugs and alcohol while on-call and prior to duty&#10;You must not respond to a call or report to the station if under the influence or if taking medication that causes impairment&#10;"/>
        </a:ext>
      </dgm:extLst>
    </dgm:pt>
    <dgm:pt modelId="{D8A570D6-F341-4C20-9C2E-6A8A4ADB08E7}" type="parTrans" cxnId="{B98B7963-B8B3-4AF6-B917-0BC169274A8E}">
      <dgm:prSet/>
      <dgm:spPr/>
      <dgm:t>
        <a:bodyPr/>
        <a:lstStyle/>
        <a:p>
          <a:endParaRPr lang="en-US"/>
        </a:p>
      </dgm:t>
    </dgm:pt>
    <dgm:pt modelId="{B9B695E4-DDF6-4376-99CC-CC8DDBB4489A}" type="sibTrans" cxnId="{B98B7963-B8B3-4AF6-B917-0BC169274A8E}">
      <dgm:prSet/>
      <dgm:spPr/>
      <dgm:t>
        <a:bodyPr/>
        <a:lstStyle/>
        <a:p>
          <a:endParaRPr lang="en-US"/>
        </a:p>
      </dgm:t>
    </dgm:pt>
    <dgm:pt modelId="{8DAF9E4D-6053-4CD7-8558-75743F71D864}">
      <dgm:prSet/>
      <dgm:spPr/>
      <dgm:t>
        <a:bodyPr/>
        <a:lstStyle/>
        <a:p>
          <a:pPr rtl="0"/>
          <a:r>
            <a:rPr lang="en-US" dirty="0" smtClean="0"/>
            <a:t>Can impair ability to function and slow reaction time</a:t>
          </a:r>
          <a:endParaRPr lang="en-US" dirty="0"/>
        </a:p>
      </dgm:t>
      <dgm:extLst>
        <a:ext uri="{E40237B7-FDA0-4F09-8148-C483321AD2D9}">
          <dgm14:cNvPr xmlns:dgm14="http://schemas.microsoft.com/office/drawing/2010/diagram" id="0" name="" descr="Can impair ability to function and slow reaction time&#10;Most departments prohibit firefighters from responding while under the influence&#10;Some departments prohibit candidates from using alcohol&#10;You are responsible for controlling use of drugs and alcohol while on-call and prior to duty&#10;You must not respond to a call or report to the station if under the influence or if taking medication that causes impairment&#10;"/>
        </a:ext>
      </dgm:extLst>
    </dgm:pt>
    <dgm:pt modelId="{EFCE96D5-2E05-44F3-B1F1-CF28D1662004}" type="parTrans" cxnId="{52EA5841-3935-4F67-900B-9798A855D187}">
      <dgm:prSet/>
      <dgm:spPr/>
      <dgm:t>
        <a:bodyPr/>
        <a:lstStyle/>
        <a:p>
          <a:endParaRPr lang="en-US"/>
        </a:p>
      </dgm:t>
    </dgm:pt>
    <dgm:pt modelId="{2593426A-C064-4D07-A149-0554FA324B95}" type="sibTrans" cxnId="{52EA5841-3935-4F67-900B-9798A855D187}">
      <dgm:prSet/>
      <dgm:spPr/>
      <dgm:t>
        <a:bodyPr/>
        <a:lstStyle/>
        <a:p>
          <a:endParaRPr lang="en-US"/>
        </a:p>
      </dgm:t>
    </dgm:pt>
    <dgm:pt modelId="{6DDA6ED1-B819-42F2-A0C0-31BBF4A048B0}" type="pres">
      <dgm:prSet presAssocID="{C783971C-7F72-4833-A885-59078A5FEC64}" presName="vert0" presStyleCnt="0">
        <dgm:presLayoutVars>
          <dgm:dir/>
          <dgm:animOne val="branch"/>
          <dgm:animLvl val="lvl"/>
        </dgm:presLayoutVars>
      </dgm:prSet>
      <dgm:spPr/>
      <dgm:t>
        <a:bodyPr/>
        <a:lstStyle/>
        <a:p>
          <a:endParaRPr lang="en-US"/>
        </a:p>
      </dgm:t>
    </dgm:pt>
    <dgm:pt modelId="{91B920E0-0CF7-4ED7-9777-0403EF59316C}" type="pres">
      <dgm:prSet presAssocID="{8DAF9E4D-6053-4CD7-8558-75743F71D864}" presName="thickLine" presStyleLbl="alignNode1" presStyleIdx="0" presStyleCnt="5"/>
      <dgm:spPr/>
    </dgm:pt>
    <dgm:pt modelId="{05E3C36C-6D4F-4EDE-A132-5AF4472B6D13}" type="pres">
      <dgm:prSet presAssocID="{8DAF9E4D-6053-4CD7-8558-75743F71D864}" presName="horz1" presStyleCnt="0"/>
      <dgm:spPr/>
    </dgm:pt>
    <dgm:pt modelId="{2846A24A-9B51-4D42-B1F8-257FC54E2732}" type="pres">
      <dgm:prSet presAssocID="{8DAF9E4D-6053-4CD7-8558-75743F71D864}" presName="tx1" presStyleLbl="revTx" presStyleIdx="0" presStyleCnt="5"/>
      <dgm:spPr/>
      <dgm:t>
        <a:bodyPr/>
        <a:lstStyle/>
        <a:p>
          <a:endParaRPr lang="en-US"/>
        </a:p>
      </dgm:t>
    </dgm:pt>
    <dgm:pt modelId="{88C91754-26DE-442B-BB3A-86F561FAF15F}" type="pres">
      <dgm:prSet presAssocID="{8DAF9E4D-6053-4CD7-8558-75743F71D864}" presName="vert1" presStyleCnt="0"/>
      <dgm:spPr/>
    </dgm:pt>
    <dgm:pt modelId="{BB0789CA-6EA6-4A8C-8569-00EF9FBDEF9F}" type="pres">
      <dgm:prSet presAssocID="{54101CDD-FE99-4A2E-B375-AB5210B06C14}" presName="thickLine" presStyleLbl="alignNode1" presStyleIdx="1" presStyleCnt="5"/>
      <dgm:spPr/>
    </dgm:pt>
    <dgm:pt modelId="{73402479-B6A1-403B-9262-A39F4249AF50}" type="pres">
      <dgm:prSet presAssocID="{54101CDD-FE99-4A2E-B375-AB5210B06C14}" presName="horz1" presStyleCnt="0"/>
      <dgm:spPr/>
    </dgm:pt>
    <dgm:pt modelId="{30D492B2-222D-411F-97C9-EB8762880AD6}" type="pres">
      <dgm:prSet presAssocID="{54101CDD-FE99-4A2E-B375-AB5210B06C14}" presName="tx1" presStyleLbl="revTx" presStyleIdx="1" presStyleCnt="5"/>
      <dgm:spPr/>
      <dgm:t>
        <a:bodyPr/>
        <a:lstStyle/>
        <a:p>
          <a:endParaRPr lang="en-US"/>
        </a:p>
      </dgm:t>
    </dgm:pt>
    <dgm:pt modelId="{87A54DCE-D630-480D-AE14-0F1BDDDEC141}" type="pres">
      <dgm:prSet presAssocID="{54101CDD-FE99-4A2E-B375-AB5210B06C14}" presName="vert1" presStyleCnt="0"/>
      <dgm:spPr/>
    </dgm:pt>
    <dgm:pt modelId="{5320F41A-7FF7-479E-B58E-90A07DF773D6}" type="pres">
      <dgm:prSet presAssocID="{3B184BA9-3758-45BA-93B5-6F4B41DB9E26}" presName="thickLine" presStyleLbl="alignNode1" presStyleIdx="2" presStyleCnt="5"/>
      <dgm:spPr/>
    </dgm:pt>
    <dgm:pt modelId="{5691B4DB-17DC-48C9-A2F6-4D0A972A3EA4}" type="pres">
      <dgm:prSet presAssocID="{3B184BA9-3758-45BA-93B5-6F4B41DB9E26}" presName="horz1" presStyleCnt="0"/>
      <dgm:spPr/>
    </dgm:pt>
    <dgm:pt modelId="{55754463-AF74-4C68-BB50-FE30208E8C2F}" type="pres">
      <dgm:prSet presAssocID="{3B184BA9-3758-45BA-93B5-6F4B41DB9E26}" presName="tx1" presStyleLbl="revTx" presStyleIdx="2" presStyleCnt="5"/>
      <dgm:spPr/>
      <dgm:t>
        <a:bodyPr/>
        <a:lstStyle/>
        <a:p>
          <a:endParaRPr lang="en-US"/>
        </a:p>
      </dgm:t>
    </dgm:pt>
    <dgm:pt modelId="{C8610ACE-7BED-4811-86E5-503DED6C4D7F}" type="pres">
      <dgm:prSet presAssocID="{3B184BA9-3758-45BA-93B5-6F4B41DB9E26}" presName="vert1" presStyleCnt="0"/>
      <dgm:spPr/>
    </dgm:pt>
    <dgm:pt modelId="{53AA338F-8423-419E-A118-B60286F3029C}" type="pres">
      <dgm:prSet presAssocID="{1E0990D5-BE93-4DE2-87CB-3F308BA7EC72}" presName="thickLine" presStyleLbl="alignNode1" presStyleIdx="3" presStyleCnt="5"/>
      <dgm:spPr/>
    </dgm:pt>
    <dgm:pt modelId="{1F292A8F-95D8-4CF8-9D24-AD76FCBD3825}" type="pres">
      <dgm:prSet presAssocID="{1E0990D5-BE93-4DE2-87CB-3F308BA7EC72}" presName="horz1" presStyleCnt="0"/>
      <dgm:spPr/>
    </dgm:pt>
    <dgm:pt modelId="{3DE064DC-E861-41B2-8AAF-6011DD9F5F19}" type="pres">
      <dgm:prSet presAssocID="{1E0990D5-BE93-4DE2-87CB-3F308BA7EC72}" presName="tx1" presStyleLbl="revTx" presStyleIdx="3" presStyleCnt="5"/>
      <dgm:spPr/>
      <dgm:t>
        <a:bodyPr/>
        <a:lstStyle/>
        <a:p>
          <a:endParaRPr lang="en-US"/>
        </a:p>
      </dgm:t>
    </dgm:pt>
    <dgm:pt modelId="{F1CD3027-E8F5-421A-865D-A4F9F99586AB}" type="pres">
      <dgm:prSet presAssocID="{1E0990D5-BE93-4DE2-87CB-3F308BA7EC72}" presName="vert1" presStyleCnt="0"/>
      <dgm:spPr/>
    </dgm:pt>
    <dgm:pt modelId="{842CF3E0-A891-41EC-AA2F-05319FE2B165}" type="pres">
      <dgm:prSet presAssocID="{4708CAEA-EA5C-456C-89E6-2A56294C9B0E}" presName="thickLine" presStyleLbl="alignNode1" presStyleIdx="4" presStyleCnt="5"/>
      <dgm:spPr/>
    </dgm:pt>
    <dgm:pt modelId="{E1115C13-1017-4F96-B087-35A1DA079769}" type="pres">
      <dgm:prSet presAssocID="{4708CAEA-EA5C-456C-89E6-2A56294C9B0E}" presName="horz1" presStyleCnt="0"/>
      <dgm:spPr/>
    </dgm:pt>
    <dgm:pt modelId="{345B404A-3609-4F30-B2C8-17E19FFBAFDE}" type="pres">
      <dgm:prSet presAssocID="{4708CAEA-EA5C-456C-89E6-2A56294C9B0E}" presName="tx1" presStyleLbl="revTx" presStyleIdx="4" presStyleCnt="5"/>
      <dgm:spPr/>
      <dgm:t>
        <a:bodyPr/>
        <a:lstStyle/>
        <a:p>
          <a:endParaRPr lang="en-US"/>
        </a:p>
      </dgm:t>
    </dgm:pt>
    <dgm:pt modelId="{0CBAB2DE-E54B-4A94-A297-5537F2DF2C35}" type="pres">
      <dgm:prSet presAssocID="{4708CAEA-EA5C-456C-89E6-2A56294C9B0E}" presName="vert1" presStyleCnt="0"/>
      <dgm:spPr/>
    </dgm:pt>
  </dgm:ptLst>
  <dgm:cxnLst>
    <dgm:cxn modelId="{B5BA47C9-2719-4FB5-BE57-98BABE06887F}" type="presOf" srcId="{4708CAEA-EA5C-456C-89E6-2A56294C9B0E}" destId="{345B404A-3609-4F30-B2C8-17E19FFBAFDE}" srcOrd="0" destOrd="0" presId="urn:microsoft.com/office/officeart/2008/layout/LinedList"/>
    <dgm:cxn modelId="{87A96D43-DD04-465C-A836-68E5CFD52F1B}" srcId="{C783971C-7F72-4833-A885-59078A5FEC64}" destId="{3B184BA9-3758-45BA-93B5-6F4B41DB9E26}" srcOrd="2" destOrd="0" parTransId="{21F1D81D-35CC-4E9C-8151-F8E2D636AA85}" sibTransId="{952E5CF7-ACCF-41D4-811E-C8CF63A6C9F3}"/>
    <dgm:cxn modelId="{4EE4B320-42DE-4C2A-840F-2334D36B5C62}" type="presOf" srcId="{3B184BA9-3758-45BA-93B5-6F4B41DB9E26}" destId="{55754463-AF74-4C68-BB50-FE30208E8C2F}" srcOrd="0" destOrd="0" presId="urn:microsoft.com/office/officeart/2008/layout/LinedList"/>
    <dgm:cxn modelId="{B98B7963-B8B3-4AF6-B917-0BC169274A8E}" srcId="{C783971C-7F72-4833-A885-59078A5FEC64}" destId="{4708CAEA-EA5C-456C-89E6-2A56294C9B0E}" srcOrd="4" destOrd="0" parTransId="{D8A570D6-F341-4C20-9C2E-6A8A4ADB08E7}" sibTransId="{B9B695E4-DDF6-4376-99CC-CC8DDBB4489A}"/>
    <dgm:cxn modelId="{0C1770C3-201A-4224-BB9A-5BC5B124CAE2}" type="presOf" srcId="{8DAF9E4D-6053-4CD7-8558-75743F71D864}" destId="{2846A24A-9B51-4D42-B1F8-257FC54E2732}" srcOrd="0" destOrd="0" presId="urn:microsoft.com/office/officeart/2008/layout/LinedList"/>
    <dgm:cxn modelId="{E1492EC4-385B-46F5-9DF7-2F3B0A7D1ECA}" type="presOf" srcId="{C783971C-7F72-4833-A885-59078A5FEC64}" destId="{6DDA6ED1-B819-42F2-A0C0-31BBF4A048B0}" srcOrd="0" destOrd="0" presId="urn:microsoft.com/office/officeart/2008/layout/LinedList"/>
    <dgm:cxn modelId="{24A356D5-115F-48D6-9C6A-014B799E5E14}" srcId="{C783971C-7F72-4833-A885-59078A5FEC64}" destId="{1E0990D5-BE93-4DE2-87CB-3F308BA7EC72}" srcOrd="3" destOrd="0" parTransId="{A0844055-56FB-4E6E-A364-356C5A0307F7}" sibTransId="{9F902089-509D-418C-8E52-940AB8080414}"/>
    <dgm:cxn modelId="{C2364145-1E21-4608-A236-CD92A2F00E54}" type="presOf" srcId="{1E0990D5-BE93-4DE2-87CB-3F308BA7EC72}" destId="{3DE064DC-E861-41B2-8AAF-6011DD9F5F19}" srcOrd="0" destOrd="0" presId="urn:microsoft.com/office/officeart/2008/layout/LinedList"/>
    <dgm:cxn modelId="{BA528C8A-698F-4654-8FBF-D96B7545DA02}" srcId="{C783971C-7F72-4833-A885-59078A5FEC64}" destId="{54101CDD-FE99-4A2E-B375-AB5210B06C14}" srcOrd="1" destOrd="0" parTransId="{76017FB6-369D-46FC-9ACC-8F68471897CA}" sibTransId="{77D3EAD4-5567-4CFF-A429-B4AABA08CE8B}"/>
    <dgm:cxn modelId="{E7AFED6A-E241-415C-B233-3AF4756F600D}" type="presOf" srcId="{54101CDD-FE99-4A2E-B375-AB5210B06C14}" destId="{30D492B2-222D-411F-97C9-EB8762880AD6}" srcOrd="0" destOrd="0" presId="urn:microsoft.com/office/officeart/2008/layout/LinedList"/>
    <dgm:cxn modelId="{52EA5841-3935-4F67-900B-9798A855D187}" srcId="{C783971C-7F72-4833-A885-59078A5FEC64}" destId="{8DAF9E4D-6053-4CD7-8558-75743F71D864}" srcOrd="0" destOrd="0" parTransId="{EFCE96D5-2E05-44F3-B1F1-CF28D1662004}" sibTransId="{2593426A-C064-4D07-A149-0554FA324B95}"/>
    <dgm:cxn modelId="{3D07D75B-8FF6-4970-8ADB-C040C937D4CB}" type="presParOf" srcId="{6DDA6ED1-B819-42F2-A0C0-31BBF4A048B0}" destId="{91B920E0-0CF7-4ED7-9777-0403EF59316C}" srcOrd="0" destOrd="0" presId="urn:microsoft.com/office/officeart/2008/layout/LinedList"/>
    <dgm:cxn modelId="{7C500F88-5002-4297-87C7-1AB9B12146C1}" type="presParOf" srcId="{6DDA6ED1-B819-42F2-A0C0-31BBF4A048B0}" destId="{05E3C36C-6D4F-4EDE-A132-5AF4472B6D13}" srcOrd="1" destOrd="0" presId="urn:microsoft.com/office/officeart/2008/layout/LinedList"/>
    <dgm:cxn modelId="{8B570BCC-51EF-445A-BC87-DF2B0E70A926}" type="presParOf" srcId="{05E3C36C-6D4F-4EDE-A132-5AF4472B6D13}" destId="{2846A24A-9B51-4D42-B1F8-257FC54E2732}" srcOrd="0" destOrd="0" presId="urn:microsoft.com/office/officeart/2008/layout/LinedList"/>
    <dgm:cxn modelId="{DFEEC27C-B182-4A49-BADF-4335D260C136}" type="presParOf" srcId="{05E3C36C-6D4F-4EDE-A132-5AF4472B6D13}" destId="{88C91754-26DE-442B-BB3A-86F561FAF15F}" srcOrd="1" destOrd="0" presId="urn:microsoft.com/office/officeart/2008/layout/LinedList"/>
    <dgm:cxn modelId="{AFE8443B-59AA-4EA5-965B-BABF27A23607}" type="presParOf" srcId="{6DDA6ED1-B819-42F2-A0C0-31BBF4A048B0}" destId="{BB0789CA-6EA6-4A8C-8569-00EF9FBDEF9F}" srcOrd="2" destOrd="0" presId="urn:microsoft.com/office/officeart/2008/layout/LinedList"/>
    <dgm:cxn modelId="{037D3551-2446-4259-9154-675F0029D4B2}" type="presParOf" srcId="{6DDA6ED1-B819-42F2-A0C0-31BBF4A048B0}" destId="{73402479-B6A1-403B-9262-A39F4249AF50}" srcOrd="3" destOrd="0" presId="urn:microsoft.com/office/officeart/2008/layout/LinedList"/>
    <dgm:cxn modelId="{271C4632-2A0E-4BB5-A50B-FDBD71D5F5C4}" type="presParOf" srcId="{73402479-B6A1-403B-9262-A39F4249AF50}" destId="{30D492B2-222D-411F-97C9-EB8762880AD6}" srcOrd="0" destOrd="0" presId="urn:microsoft.com/office/officeart/2008/layout/LinedList"/>
    <dgm:cxn modelId="{5AACE949-D57D-46D2-8B54-21660A044C3A}" type="presParOf" srcId="{73402479-B6A1-403B-9262-A39F4249AF50}" destId="{87A54DCE-D630-480D-AE14-0F1BDDDEC141}" srcOrd="1" destOrd="0" presId="urn:microsoft.com/office/officeart/2008/layout/LinedList"/>
    <dgm:cxn modelId="{42CADD02-29D9-4776-9DC7-43CDBC7C0FD9}" type="presParOf" srcId="{6DDA6ED1-B819-42F2-A0C0-31BBF4A048B0}" destId="{5320F41A-7FF7-479E-B58E-90A07DF773D6}" srcOrd="4" destOrd="0" presId="urn:microsoft.com/office/officeart/2008/layout/LinedList"/>
    <dgm:cxn modelId="{929EE445-79C8-4ABE-AD49-DEBFEA3A9366}" type="presParOf" srcId="{6DDA6ED1-B819-42F2-A0C0-31BBF4A048B0}" destId="{5691B4DB-17DC-48C9-A2F6-4D0A972A3EA4}" srcOrd="5" destOrd="0" presId="urn:microsoft.com/office/officeart/2008/layout/LinedList"/>
    <dgm:cxn modelId="{14EBD7D7-8C3E-46ED-91D4-1D49AFD58013}" type="presParOf" srcId="{5691B4DB-17DC-48C9-A2F6-4D0A972A3EA4}" destId="{55754463-AF74-4C68-BB50-FE30208E8C2F}" srcOrd="0" destOrd="0" presId="urn:microsoft.com/office/officeart/2008/layout/LinedList"/>
    <dgm:cxn modelId="{BE8B1B1D-735D-444D-9323-DE54EF46D1F5}" type="presParOf" srcId="{5691B4DB-17DC-48C9-A2F6-4D0A972A3EA4}" destId="{C8610ACE-7BED-4811-86E5-503DED6C4D7F}" srcOrd="1" destOrd="0" presId="urn:microsoft.com/office/officeart/2008/layout/LinedList"/>
    <dgm:cxn modelId="{53834088-39C7-4609-AACE-24F0005D81C6}" type="presParOf" srcId="{6DDA6ED1-B819-42F2-A0C0-31BBF4A048B0}" destId="{53AA338F-8423-419E-A118-B60286F3029C}" srcOrd="6" destOrd="0" presId="urn:microsoft.com/office/officeart/2008/layout/LinedList"/>
    <dgm:cxn modelId="{975BD5EB-0AAB-4695-A23D-9C595BFD9E66}" type="presParOf" srcId="{6DDA6ED1-B819-42F2-A0C0-31BBF4A048B0}" destId="{1F292A8F-95D8-4CF8-9D24-AD76FCBD3825}" srcOrd="7" destOrd="0" presId="urn:microsoft.com/office/officeart/2008/layout/LinedList"/>
    <dgm:cxn modelId="{DD2D30B2-802E-478F-922F-88C04C2E151C}" type="presParOf" srcId="{1F292A8F-95D8-4CF8-9D24-AD76FCBD3825}" destId="{3DE064DC-E861-41B2-8AAF-6011DD9F5F19}" srcOrd="0" destOrd="0" presId="urn:microsoft.com/office/officeart/2008/layout/LinedList"/>
    <dgm:cxn modelId="{9BEB7F8E-C6F8-40E6-A26D-84DF335CCF2D}" type="presParOf" srcId="{1F292A8F-95D8-4CF8-9D24-AD76FCBD3825}" destId="{F1CD3027-E8F5-421A-865D-A4F9F99586AB}" srcOrd="1" destOrd="0" presId="urn:microsoft.com/office/officeart/2008/layout/LinedList"/>
    <dgm:cxn modelId="{C5C86EB2-E0C5-4739-A84A-7C2B22153167}" type="presParOf" srcId="{6DDA6ED1-B819-42F2-A0C0-31BBF4A048B0}" destId="{842CF3E0-A891-41EC-AA2F-05319FE2B165}" srcOrd="8" destOrd="0" presId="urn:microsoft.com/office/officeart/2008/layout/LinedList"/>
    <dgm:cxn modelId="{36CB94F5-AD88-4BD0-AC4F-C708388ABBC1}" type="presParOf" srcId="{6DDA6ED1-B819-42F2-A0C0-31BBF4A048B0}" destId="{E1115C13-1017-4F96-B087-35A1DA079769}" srcOrd="9" destOrd="0" presId="urn:microsoft.com/office/officeart/2008/layout/LinedList"/>
    <dgm:cxn modelId="{E0F3D139-1DE2-4605-9EF9-138E27A75D06}" type="presParOf" srcId="{E1115C13-1017-4F96-B087-35A1DA079769}" destId="{345B404A-3609-4F30-B2C8-17E19FFBAFDE}" srcOrd="0" destOrd="0" presId="urn:microsoft.com/office/officeart/2008/layout/LinedList"/>
    <dgm:cxn modelId="{97D46CDA-4D25-49EE-AC5A-3CA23D7DEA68}" type="presParOf" srcId="{E1115C13-1017-4F96-B087-35A1DA079769}" destId="{0CBAB2DE-E54B-4A94-A297-5537F2DF2C3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4BBBCD4-8020-46EB-9FEF-6FC2D9780F4E}"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4009283E-C001-40A3-A3B5-B3FC0C840F3D}">
      <dgm:prSet/>
      <dgm:spPr/>
      <dgm:t>
        <a:bodyPr/>
        <a:lstStyle/>
        <a:p>
          <a:pPr rtl="0"/>
          <a:r>
            <a:rPr lang="en-US" dirty="0" smtClean="0"/>
            <a:t>Discipline</a:t>
          </a:r>
          <a:endParaRPr lang="en-US" dirty="0"/>
        </a:p>
      </dgm:t>
      <dgm:extLst>
        <a:ext uri="{E40237B7-FDA0-4F09-8148-C483321AD2D9}">
          <dgm14:cNvPr xmlns:dgm14="http://schemas.microsoft.com/office/drawing/2010/diagram" id="0" name="" descr="Discipline&#10; Organization provides leadership&#10; Individual follows orders&#10; Rules, regulations, and policies define acceptable performance and expected outcomes&#10;Division of labor&#10; Dividing large jobs into smaller jobs&#10; Necessary to assign responsibility and prevent duplication of effort&#10;"/>
        </a:ext>
      </dgm:extLst>
    </dgm:pt>
    <dgm:pt modelId="{C84514D6-0DC3-4F7C-8405-BCC0C098460B}" type="parTrans" cxnId="{0890028A-ECEF-4344-902D-B0BD03EEBF85}">
      <dgm:prSet/>
      <dgm:spPr/>
      <dgm:t>
        <a:bodyPr/>
        <a:lstStyle/>
        <a:p>
          <a:endParaRPr lang="en-US"/>
        </a:p>
      </dgm:t>
    </dgm:pt>
    <dgm:pt modelId="{CBA10047-40A0-44EF-A260-2119CA186BFF}" type="sibTrans" cxnId="{0890028A-ECEF-4344-902D-B0BD03EEBF85}">
      <dgm:prSet/>
      <dgm:spPr/>
      <dgm:t>
        <a:bodyPr/>
        <a:lstStyle/>
        <a:p>
          <a:endParaRPr lang="en-US"/>
        </a:p>
      </dgm:t>
    </dgm:pt>
    <dgm:pt modelId="{62A538F0-246F-4073-9CCA-FA7ACFF0E53C}">
      <dgm:prSet/>
      <dgm:spPr/>
      <dgm:t>
        <a:bodyPr/>
        <a:lstStyle/>
        <a:p>
          <a:pPr rtl="0"/>
          <a:r>
            <a:rPr lang="en-US" dirty="0" smtClean="0"/>
            <a:t>Organization provides leadership</a:t>
          </a:r>
          <a:endParaRPr lang="en-US" dirty="0"/>
        </a:p>
      </dgm:t>
      <dgm:extLst>
        <a:ext uri="{E40237B7-FDA0-4F09-8148-C483321AD2D9}">
          <dgm14:cNvPr xmlns:dgm14="http://schemas.microsoft.com/office/drawing/2010/diagram" id="0" name="" descr="Discipline&#10; Organization provides leadership&#10; Individual follows orders&#10; Rules, regulations, and policies define acceptable performance and expected outcomes&#10;Division of labor&#10; Dividing large jobs into smaller jobs&#10; Necessary to assign responsibility and prevent duplication of effort&#10;"/>
        </a:ext>
      </dgm:extLst>
    </dgm:pt>
    <dgm:pt modelId="{EC88A231-A664-4E3A-A116-093BE120E01E}" type="parTrans" cxnId="{BA4D6FF5-660A-47FD-8E71-945B4169E01C}">
      <dgm:prSet/>
      <dgm:spPr/>
      <dgm:t>
        <a:bodyPr/>
        <a:lstStyle/>
        <a:p>
          <a:endParaRPr lang="en-US"/>
        </a:p>
      </dgm:t>
    </dgm:pt>
    <dgm:pt modelId="{31F6647B-963D-4FF0-8855-66B3D122EAFA}" type="sibTrans" cxnId="{BA4D6FF5-660A-47FD-8E71-945B4169E01C}">
      <dgm:prSet/>
      <dgm:spPr/>
      <dgm:t>
        <a:bodyPr/>
        <a:lstStyle/>
        <a:p>
          <a:endParaRPr lang="en-US"/>
        </a:p>
      </dgm:t>
    </dgm:pt>
    <dgm:pt modelId="{8F9665B8-8DBF-4CD0-9567-E7A79EEE6E8D}">
      <dgm:prSet/>
      <dgm:spPr/>
      <dgm:t>
        <a:bodyPr/>
        <a:lstStyle/>
        <a:p>
          <a:pPr rtl="0"/>
          <a:r>
            <a:rPr lang="en-US" dirty="0" smtClean="0"/>
            <a:t>Individual follows orders</a:t>
          </a:r>
          <a:endParaRPr lang="en-US" dirty="0"/>
        </a:p>
      </dgm:t>
    </dgm:pt>
    <dgm:pt modelId="{DEA6AB85-14C1-4E4C-BF7B-6FF2CB151DD7}" type="parTrans" cxnId="{66912730-29F7-4572-8764-3EC7D62A2054}">
      <dgm:prSet/>
      <dgm:spPr/>
      <dgm:t>
        <a:bodyPr/>
        <a:lstStyle/>
        <a:p>
          <a:endParaRPr lang="en-US"/>
        </a:p>
      </dgm:t>
    </dgm:pt>
    <dgm:pt modelId="{30B90D0B-4DF3-4EB1-9595-1562301ECA98}" type="sibTrans" cxnId="{66912730-29F7-4572-8764-3EC7D62A2054}">
      <dgm:prSet/>
      <dgm:spPr/>
      <dgm:t>
        <a:bodyPr/>
        <a:lstStyle/>
        <a:p>
          <a:endParaRPr lang="en-US"/>
        </a:p>
      </dgm:t>
    </dgm:pt>
    <dgm:pt modelId="{23D9172F-157C-4E74-92B7-577D6D75FE9E}">
      <dgm:prSet/>
      <dgm:spPr/>
      <dgm:t>
        <a:bodyPr/>
        <a:lstStyle/>
        <a:p>
          <a:pPr rtl="0"/>
          <a:r>
            <a:rPr lang="en-US" dirty="0" smtClean="0"/>
            <a:t>Rules, regulations, and policies define acceptable performance and expected outcomes</a:t>
          </a:r>
          <a:endParaRPr lang="en-US" dirty="0"/>
        </a:p>
      </dgm:t>
    </dgm:pt>
    <dgm:pt modelId="{392D9BE6-16F4-4EBF-A13B-8940F5009509}" type="parTrans" cxnId="{1BD62A44-D3E5-49A5-B1BD-83D1764DA61B}">
      <dgm:prSet/>
      <dgm:spPr/>
      <dgm:t>
        <a:bodyPr/>
        <a:lstStyle/>
        <a:p>
          <a:endParaRPr lang="en-US"/>
        </a:p>
      </dgm:t>
    </dgm:pt>
    <dgm:pt modelId="{57FA0279-6A5C-4BC4-A95F-B151F75F3CC1}" type="sibTrans" cxnId="{1BD62A44-D3E5-49A5-B1BD-83D1764DA61B}">
      <dgm:prSet/>
      <dgm:spPr/>
      <dgm:t>
        <a:bodyPr/>
        <a:lstStyle/>
        <a:p>
          <a:endParaRPr lang="en-US"/>
        </a:p>
      </dgm:t>
    </dgm:pt>
    <dgm:pt modelId="{3BB875BD-E71F-4737-B985-30AE39D3A87D}">
      <dgm:prSet/>
      <dgm:spPr/>
      <dgm:t>
        <a:bodyPr/>
        <a:lstStyle/>
        <a:p>
          <a:pPr rtl="0"/>
          <a:r>
            <a:rPr lang="en-US" dirty="0" smtClean="0"/>
            <a:t>Division of labor</a:t>
          </a:r>
          <a:endParaRPr lang="en-US" dirty="0"/>
        </a:p>
      </dgm:t>
      <dgm:extLst>
        <a:ext uri="{E40237B7-FDA0-4F09-8148-C483321AD2D9}">
          <dgm14:cNvPr xmlns:dgm14="http://schemas.microsoft.com/office/drawing/2010/diagram" id="0" name="" descr="Discipline&#10; Organization provides leadership&#10; Individual follows orders&#10; Rules, regulations, and policies define acceptable performance and expected outcomes&#10;Division of labor&#10; Dividing large jobs into smaller jobs&#10; Necessary to assign responsibility and prevent duplication of effort&#10;"/>
        </a:ext>
      </dgm:extLst>
    </dgm:pt>
    <dgm:pt modelId="{A849F89E-D78A-4C30-A877-661E688654F8}" type="parTrans" cxnId="{4BD36103-B481-4C55-8609-13EAC8CC0033}">
      <dgm:prSet/>
      <dgm:spPr/>
      <dgm:t>
        <a:bodyPr/>
        <a:lstStyle/>
        <a:p>
          <a:endParaRPr lang="en-US"/>
        </a:p>
      </dgm:t>
    </dgm:pt>
    <dgm:pt modelId="{618B15A8-46B2-4C8D-B279-6E32EACE369F}" type="sibTrans" cxnId="{4BD36103-B481-4C55-8609-13EAC8CC0033}">
      <dgm:prSet/>
      <dgm:spPr/>
      <dgm:t>
        <a:bodyPr/>
        <a:lstStyle/>
        <a:p>
          <a:endParaRPr lang="en-US"/>
        </a:p>
      </dgm:t>
    </dgm:pt>
    <dgm:pt modelId="{1DCDC6AF-AA0A-46BC-8A60-49B409978601}">
      <dgm:prSet/>
      <dgm:spPr/>
      <dgm:t>
        <a:bodyPr/>
        <a:lstStyle/>
        <a:p>
          <a:pPr rtl="0"/>
          <a:r>
            <a:rPr lang="en-US" dirty="0" smtClean="0"/>
            <a:t>Dividing large jobs into smaller jobs</a:t>
          </a:r>
          <a:endParaRPr lang="en-US" dirty="0"/>
        </a:p>
      </dgm:t>
      <dgm:extLst>
        <a:ext uri="{E40237B7-FDA0-4F09-8148-C483321AD2D9}">
          <dgm14:cNvPr xmlns:dgm14="http://schemas.microsoft.com/office/drawing/2010/diagram" id="0" name="" descr="Discipline&#10; Organization provides leadership&#10; Individual follows orders&#10; Rules, regulations, and policies define acceptable performance and expected outcomes&#10;Division of labor&#10; Dividing large jobs into smaller jobs&#10; Necessary to assign responsibility and prevent duplication of effort&#10;"/>
        </a:ext>
      </dgm:extLst>
    </dgm:pt>
    <dgm:pt modelId="{DC9FF99A-8DEC-4519-B0B7-5F39BA700C8E}" type="parTrans" cxnId="{C40BBF70-9641-4BA5-9E38-56B570E82A94}">
      <dgm:prSet/>
      <dgm:spPr/>
      <dgm:t>
        <a:bodyPr/>
        <a:lstStyle/>
        <a:p>
          <a:endParaRPr lang="en-US"/>
        </a:p>
      </dgm:t>
    </dgm:pt>
    <dgm:pt modelId="{E4681AD7-3DD2-4552-8B45-90F37770DD81}" type="sibTrans" cxnId="{C40BBF70-9641-4BA5-9E38-56B570E82A94}">
      <dgm:prSet/>
      <dgm:spPr/>
      <dgm:t>
        <a:bodyPr/>
        <a:lstStyle/>
        <a:p>
          <a:endParaRPr lang="en-US"/>
        </a:p>
      </dgm:t>
    </dgm:pt>
    <dgm:pt modelId="{05CFB49C-3C38-4B2F-B326-D0AA5DE2CE9C}">
      <dgm:prSet/>
      <dgm:spPr/>
      <dgm:t>
        <a:bodyPr/>
        <a:lstStyle/>
        <a:p>
          <a:pPr rtl="0"/>
          <a:r>
            <a:rPr lang="en-US" dirty="0" smtClean="0"/>
            <a:t>Necessary to assign responsibility and prevent duplication of effort</a:t>
          </a:r>
          <a:endParaRPr lang="en-US" dirty="0"/>
        </a:p>
      </dgm:t>
    </dgm:pt>
    <dgm:pt modelId="{F16416BC-6FE8-4636-98A3-15B954310345}" type="parTrans" cxnId="{95526946-D67C-4A4D-89F2-857048A461A7}">
      <dgm:prSet/>
      <dgm:spPr/>
      <dgm:t>
        <a:bodyPr/>
        <a:lstStyle/>
        <a:p>
          <a:endParaRPr lang="en-US"/>
        </a:p>
      </dgm:t>
    </dgm:pt>
    <dgm:pt modelId="{73A323E8-6048-4703-ACE4-EDFA0D7E2ECE}" type="sibTrans" cxnId="{95526946-D67C-4A4D-89F2-857048A461A7}">
      <dgm:prSet/>
      <dgm:spPr/>
      <dgm:t>
        <a:bodyPr/>
        <a:lstStyle/>
        <a:p>
          <a:endParaRPr lang="en-US"/>
        </a:p>
      </dgm:t>
    </dgm:pt>
    <dgm:pt modelId="{F4D342CF-862A-412F-9431-E4366CD1B12E}" type="pres">
      <dgm:prSet presAssocID="{94BBBCD4-8020-46EB-9FEF-6FC2D9780F4E}" presName="Name0" presStyleCnt="0">
        <dgm:presLayoutVars>
          <dgm:dir/>
          <dgm:animLvl val="lvl"/>
          <dgm:resizeHandles val="exact"/>
        </dgm:presLayoutVars>
      </dgm:prSet>
      <dgm:spPr/>
      <dgm:t>
        <a:bodyPr/>
        <a:lstStyle/>
        <a:p>
          <a:endParaRPr lang="en-US"/>
        </a:p>
      </dgm:t>
    </dgm:pt>
    <dgm:pt modelId="{8A53EA5D-ED7D-4515-8807-4862B2CC925A}" type="pres">
      <dgm:prSet presAssocID="{4009283E-C001-40A3-A3B5-B3FC0C840F3D}" presName="composite" presStyleCnt="0"/>
      <dgm:spPr/>
    </dgm:pt>
    <dgm:pt modelId="{8C868655-61EA-46F3-9033-C09AD9E89001}" type="pres">
      <dgm:prSet presAssocID="{4009283E-C001-40A3-A3B5-B3FC0C840F3D}" presName="parTx" presStyleLbl="alignNode1" presStyleIdx="0" presStyleCnt="2">
        <dgm:presLayoutVars>
          <dgm:chMax val="0"/>
          <dgm:chPref val="0"/>
          <dgm:bulletEnabled val="1"/>
        </dgm:presLayoutVars>
      </dgm:prSet>
      <dgm:spPr/>
      <dgm:t>
        <a:bodyPr/>
        <a:lstStyle/>
        <a:p>
          <a:endParaRPr lang="en-US"/>
        </a:p>
      </dgm:t>
    </dgm:pt>
    <dgm:pt modelId="{9EFD1D51-91DC-402E-A23C-740C2AA47A50}" type="pres">
      <dgm:prSet presAssocID="{4009283E-C001-40A3-A3B5-B3FC0C840F3D}" presName="desTx" presStyleLbl="alignAccFollowNode1" presStyleIdx="0" presStyleCnt="2">
        <dgm:presLayoutVars>
          <dgm:bulletEnabled val="1"/>
        </dgm:presLayoutVars>
      </dgm:prSet>
      <dgm:spPr/>
      <dgm:t>
        <a:bodyPr/>
        <a:lstStyle/>
        <a:p>
          <a:endParaRPr lang="en-US"/>
        </a:p>
      </dgm:t>
    </dgm:pt>
    <dgm:pt modelId="{20C88C28-C203-4EC4-B4E5-811B801C106E}" type="pres">
      <dgm:prSet presAssocID="{CBA10047-40A0-44EF-A260-2119CA186BFF}" presName="space" presStyleCnt="0"/>
      <dgm:spPr/>
    </dgm:pt>
    <dgm:pt modelId="{6220DD33-3B73-478C-93E2-A4B4A55F7646}" type="pres">
      <dgm:prSet presAssocID="{3BB875BD-E71F-4737-B985-30AE39D3A87D}" presName="composite" presStyleCnt="0"/>
      <dgm:spPr/>
    </dgm:pt>
    <dgm:pt modelId="{12EF4029-9ED7-441A-948A-CC8A703BCD58}" type="pres">
      <dgm:prSet presAssocID="{3BB875BD-E71F-4737-B985-30AE39D3A87D}" presName="parTx" presStyleLbl="alignNode1" presStyleIdx="1" presStyleCnt="2">
        <dgm:presLayoutVars>
          <dgm:chMax val="0"/>
          <dgm:chPref val="0"/>
          <dgm:bulletEnabled val="1"/>
        </dgm:presLayoutVars>
      </dgm:prSet>
      <dgm:spPr/>
      <dgm:t>
        <a:bodyPr/>
        <a:lstStyle/>
        <a:p>
          <a:endParaRPr lang="en-US"/>
        </a:p>
      </dgm:t>
    </dgm:pt>
    <dgm:pt modelId="{27783891-C6A6-4241-9FE3-EDC248C7EEAB}" type="pres">
      <dgm:prSet presAssocID="{3BB875BD-E71F-4737-B985-30AE39D3A87D}" presName="desTx" presStyleLbl="alignAccFollowNode1" presStyleIdx="1" presStyleCnt="2">
        <dgm:presLayoutVars>
          <dgm:bulletEnabled val="1"/>
        </dgm:presLayoutVars>
      </dgm:prSet>
      <dgm:spPr/>
      <dgm:t>
        <a:bodyPr/>
        <a:lstStyle/>
        <a:p>
          <a:endParaRPr lang="en-US"/>
        </a:p>
      </dgm:t>
    </dgm:pt>
  </dgm:ptLst>
  <dgm:cxnLst>
    <dgm:cxn modelId="{FEF2DC80-C67A-40FA-B128-F8025F393C9A}" type="presOf" srcId="{3BB875BD-E71F-4737-B985-30AE39D3A87D}" destId="{12EF4029-9ED7-441A-948A-CC8A703BCD58}" srcOrd="0" destOrd="0" presId="urn:microsoft.com/office/officeart/2005/8/layout/hList1"/>
    <dgm:cxn modelId="{0890028A-ECEF-4344-902D-B0BD03EEBF85}" srcId="{94BBBCD4-8020-46EB-9FEF-6FC2D9780F4E}" destId="{4009283E-C001-40A3-A3B5-B3FC0C840F3D}" srcOrd="0" destOrd="0" parTransId="{C84514D6-0DC3-4F7C-8405-BCC0C098460B}" sibTransId="{CBA10047-40A0-44EF-A260-2119CA186BFF}"/>
    <dgm:cxn modelId="{682F1787-E39E-4302-986E-41C4A7BD0D75}" type="presOf" srcId="{94BBBCD4-8020-46EB-9FEF-6FC2D9780F4E}" destId="{F4D342CF-862A-412F-9431-E4366CD1B12E}" srcOrd="0" destOrd="0" presId="urn:microsoft.com/office/officeart/2005/8/layout/hList1"/>
    <dgm:cxn modelId="{BA4D6FF5-660A-47FD-8E71-945B4169E01C}" srcId="{4009283E-C001-40A3-A3B5-B3FC0C840F3D}" destId="{62A538F0-246F-4073-9CCA-FA7ACFF0E53C}" srcOrd="0" destOrd="0" parTransId="{EC88A231-A664-4E3A-A116-093BE120E01E}" sibTransId="{31F6647B-963D-4FF0-8855-66B3D122EAFA}"/>
    <dgm:cxn modelId="{4BD36103-B481-4C55-8609-13EAC8CC0033}" srcId="{94BBBCD4-8020-46EB-9FEF-6FC2D9780F4E}" destId="{3BB875BD-E71F-4737-B985-30AE39D3A87D}" srcOrd="1" destOrd="0" parTransId="{A849F89E-D78A-4C30-A877-661E688654F8}" sibTransId="{618B15A8-46B2-4C8D-B279-6E32EACE369F}"/>
    <dgm:cxn modelId="{F0BC4CAA-1D9E-454F-AFE0-E4C40293A537}" type="presOf" srcId="{05CFB49C-3C38-4B2F-B326-D0AA5DE2CE9C}" destId="{27783891-C6A6-4241-9FE3-EDC248C7EEAB}" srcOrd="0" destOrd="1" presId="urn:microsoft.com/office/officeart/2005/8/layout/hList1"/>
    <dgm:cxn modelId="{C40BBF70-9641-4BA5-9E38-56B570E82A94}" srcId="{3BB875BD-E71F-4737-B985-30AE39D3A87D}" destId="{1DCDC6AF-AA0A-46BC-8A60-49B409978601}" srcOrd="0" destOrd="0" parTransId="{DC9FF99A-8DEC-4519-B0B7-5F39BA700C8E}" sibTransId="{E4681AD7-3DD2-4552-8B45-90F37770DD81}"/>
    <dgm:cxn modelId="{738D9DAA-20FF-48BD-93F8-C057EB2D500B}" type="presOf" srcId="{23D9172F-157C-4E74-92B7-577D6D75FE9E}" destId="{9EFD1D51-91DC-402E-A23C-740C2AA47A50}" srcOrd="0" destOrd="2" presId="urn:microsoft.com/office/officeart/2005/8/layout/hList1"/>
    <dgm:cxn modelId="{1BD62A44-D3E5-49A5-B1BD-83D1764DA61B}" srcId="{4009283E-C001-40A3-A3B5-B3FC0C840F3D}" destId="{23D9172F-157C-4E74-92B7-577D6D75FE9E}" srcOrd="2" destOrd="0" parTransId="{392D9BE6-16F4-4EBF-A13B-8940F5009509}" sibTransId="{57FA0279-6A5C-4BC4-A95F-B151F75F3CC1}"/>
    <dgm:cxn modelId="{C12ED4B0-BA5D-41BD-BDD8-D7807602AF40}" type="presOf" srcId="{62A538F0-246F-4073-9CCA-FA7ACFF0E53C}" destId="{9EFD1D51-91DC-402E-A23C-740C2AA47A50}" srcOrd="0" destOrd="0" presId="urn:microsoft.com/office/officeart/2005/8/layout/hList1"/>
    <dgm:cxn modelId="{95526946-D67C-4A4D-89F2-857048A461A7}" srcId="{3BB875BD-E71F-4737-B985-30AE39D3A87D}" destId="{05CFB49C-3C38-4B2F-B326-D0AA5DE2CE9C}" srcOrd="1" destOrd="0" parTransId="{F16416BC-6FE8-4636-98A3-15B954310345}" sibTransId="{73A323E8-6048-4703-ACE4-EDFA0D7E2ECE}"/>
    <dgm:cxn modelId="{66912730-29F7-4572-8764-3EC7D62A2054}" srcId="{4009283E-C001-40A3-A3B5-B3FC0C840F3D}" destId="{8F9665B8-8DBF-4CD0-9567-E7A79EEE6E8D}" srcOrd="1" destOrd="0" parTransId="{DEA6AB85-14C1-4E4C-BF7B-6FF2CB151DD7}" sibTransId="{30B90D0B-4DF3-4EB1-9595-1562301ECA98}"/>
    <dgm:cxn modelId="{47AB9125-EB35-49D0-84FF-D4EB17DEA984}" type="presOf" srcId="{1DCDC6AF-AA0A-46BC-8A60-49B409978601}" destId="{27783891-C6A6-4241-9FE3-EDC248C7EEAB}" srcOrd="0" destOrd="0" presId="urn:microsoft.com/office/officeart/2005/8/layout/hList1"/>
    <dgm:cxn modelId="{1DE076D2-B069-48D2-991F-52A79F8D1ADF}" type="presOf" srcId="{4009283E-C001-40A3-A3B5-B3FC0C840F3D}" destId="{8C868655-61EA-46F3-9033-C09AD9E89001}" srcOrd="0" destOrd="0" presId="urn:microsoft.com/office/officeart/2005/8/layout/hList1"/>
    <dgm:cxn modelId="{D92F8078-D343-4F7E-A4CD-1FA329144A80}" type="presOf" srcId="{8F9665B8-8DBF-4CD0-9567-E7A79EEE6E8D}" destId="{9EFD1D51-91DC-402E-A23C-740C2AA47A50}" srcOrd="0" destOrd="1" presId="urn:microsoft.com/office/officeart/2005/8/layout/hList1"/>
    <dgm:cxn modelId="{1EB0CD82-EB4E-4D0E-B394-5A6AF88B1999}" type="presParOf" srcId="{F4D342CF-862A-412F-9431-E4366CD1B12E}" destId="{8A53EA5D-ED7D-4515-8807-4862B2CC925A}" srcOrd="0" destOrd="0" presId="urn:microsoft.com/office/officeart/2005/8/layout/hList1"/>
    <dgm:cxn modelId="{25D4EBA1-3BE2-42B8-9D25-3CF01791DC98}" type="presParOf" srcId="{8A53EA5D-ED7D-4515-8807-4862B2CC925A}" destId="{8C868655-61EA-46F3-9033-C09AD9E89001}" srcOrd="0" destOrd="0" presId="urn:microsoft.com/office/officeart/2005/8/layout/hList1"/>
    <dgm:cxn modelId="{80C163F5-D660-434E-ABCA-CB700321ABF2}" type="presParOf" srcId="{8A53EA5D-ED7D-4515-8807-4862B2CC925A}" destId="{9EFD1D51-91DC-402E-A23C-740C2AA47A50}" srcOrd="1" destOrd="0" presId="urn:microsoft.com/office/officeart/2005/8/layout/hList1"/>
    <dgm:cxn modelId="{190A173A-A0EB-473E-B38D-AC82FBC8F851}" type="presParOf" srcId="{F4D342CF-862A-412F-9431-E4366CD1B12E}" destId="{20C88C28-C203-4EC4-B4E5-811B801C106E}" srcOrd="1" destOrd="0" presId="urn:microsoft.com/office/officeart/2005/8/layout/hList1"/>
    <dgm:cxn modelId="{659322C3-E47F-46E0-B86E-D94771A9FAA1}" type="presParOf" srcId="{F4D342CF-862A-412F-9431-E4366CD1B12E}" destId="{6220DD33-3B73-478C-93E2-A4B4A55F7646}" srcOrd="2" destOrd="0" presId="urn:microsoft.com/office/officeart/2005/8/layout/hList1"/>
    <dgm:cxn modelId="{797AADD1-27E8-4DA6-91AB-E5F3EA4E07C0}" type="presParOf" srcId="{6220DD33-3B73-478C-93E2-A4B4A55F7646}" destId="{12EF4029-9ED7-441A-948A-CC8A703BCD58}" srcOrd="0" destOrd="0" presId="urn:microsoft.com/office/officeart/2005/8/layout/hList1"/>
    <dgm:cxn modelId="{2717F7D1-1469-4352-AEEA-61D556D4EEBC}" type="presParOf" srcId="{6220DD33-3B73-478C-93E2-A4B4A55F7646}" destId="{27783891-C6A6-4241-9FE3-EDC248C7EEAB}"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D931A63B-2540-490B-8529-021DEF0E7CD8}" type="doc">
      <dgm:prSet loTypeId="urn:microsoft.com/office/officeart/2005/8/layout/arrow1" loCatId="relationship" qsTypeId="urn:microsoft.com/office/officeart/2005/8/quickstyle/simple1" qsCatId="simple" csTypeId="urn:microsoft.com/office/officeart/2005/8/colors/accent2_3" csCatId="accent2" phldr="1"/>
      <dgm:spPr/>
      <dgm:t>
        <a:bodyPr/>
        <a:lstStyle/>
        <a:p>
          <a:endParaRPr lang="en-US"/>
        </a:p>
      </dgm:t>
    </dgm:pt>
    <dgm:pt modelId="{FE80F65C-94B1-44B5-8CB2-2CF0C8BDA651}">
      <dgm:prSet/>
      <dgm:spPr/>
      <dgm:t>
        <a:bodyPr/>
        <a:lstStyle/>
        <a:p>
          <a:pPr rtl="0"/>
          <a:r>
            <a:rPr lang="en-US" dirty="0" smtClean="0"/>
            <a:t>If you do not use tobacco, do not start</a:t>
          </a:r>
          <a:endParaRPr lang="en-US" dirty="0"/>
        </a:p>
      </dgm:t>
      <dgm:extLst>
        <a:ext uri="{E40237B7-FDA0-4F09-8148-C483321AD2D9}">
          <dgm14:cNvPr xmlns:dgm14="http://schemas.microsoft.com/office/drawing/2010/diagram" id="0" name="" descr="If you do not use tobacco, do not start&#10;If you do, take advantage of a program to help stop&#10;"/>
        </a:ext>
      </dgm:extLst>
    </dgm:pt>
    <dgm:pt modelId="{B474EC56-C6E3-46A9-BD89-07DE7B3C6B28}" type="parTrans" cxnId="{6F51D1D0-0794-448D-B48A-B350ECD0C6CA}">
      <dgm:prSet/>
      <dgm:spPr/>
      <dgm:t>
        <a:bodyPr/>
        <a:lstStyle/>
        <a:p>
          <a:endParaRPr lang="en-US"/>
        </a:p>
      </dgm:t>
    </dgm:pt>
    <dgm:pt modelId="{9BD130CC-216E-4161-B395-57415D6B7E02}" type="sibTrans" cxnId="{6F51D1D0-0794-448D-B48A-B350ECD0C6CA}">
      <dgm:prSet/>
      <dgm:spPr/>
      <dgm:t>
        <a:bodyPr/>
        <a:lstStyle/>
        <a:p>
          <a:endParaRPr lang="en-US"/>
        </a:p>
      </dgm:t>
    </dgm:pt>
    <dgm:pt modelId="{64A92924-0956-4814-BDFE-6DA11E37A793}">
      <dgm:prSet/>
      <dgm:spPr>
        <a:solidFill>
          <a:schemeClr val="accent2">
            <a:lumMod val="75000"/>
          </a:schemeClr>
        </a:solidFill>
      </dgm:spPr>
      <dgm:t>
        <a:bodyPr/>
        <a:lstStyle/>
        <a:p>
          <a:pPr rtl="0"/>
          <a:r>
            <a:rPr lang="en-US" dirty="0" smtClean="0"/>
            <a:t>If you do, take advantage of a program to help stop</a:t>
          </a:r>
          <a:endParaRPr lang="en-US" dirty="0"/>
        </a:p>
      </dgm:t>
      <dgm:extLst>
        <a:ext uri="{E40237B7-FDA0-4F09-8148-C483321AD2D9}">
          <dgm14:cNvPr xmlns:dgm14="http://schemas.microsoft.com/office/drawing/2010/diagram" id="0" name="" descr="If you do not use tobacco, do not start&#10;If you do, take advantage of a program to help stop&#10;"/>
        </a:ext>
      </dgm:extLst>
    </dgm:pt>
    <dgm:pt modelId="{69A76342-B693-4D99-84B7-86D52024C712}" type="parTrans" cxnId="{48FDE754-78FF-4187-9F2E-36D3AB341523}">
      <dgm:prSet/>
      <dgm:spPr/>
      <dgm:t>
        <a:bodyPr/>
        <a:lstStyle/>
        <a:p>
          <a:endParaRPr lang="en-US"/>
        </a:p>
      </dgm:t>
    </dgm:pt>
    <dgm:pt modelId="{9E5814B7-A83B-4190-BD37-C8C607485581}" type="sibTrans" cxnId="{48FDE754-78FF-4187-9F2E-36D3AB341523}">
      <dgm:prSet/>
      <dgm:spPr/>
      <dgm:t>
        <a:bodyPr/>
        <a:lstStyle/>
        <a:p>
          <a:endParaRPr lang="en-US"/>
        </a:p>
      </dgm:t>
    </dgm:pt>
    <dgm:pt modelId="{BF3E19ED-1385-46F9-AA57-757B0831BBC5}" type="pres">
      <dgm:prSet presAssocID="{D931A63B-2540-490B-8529-021DEF0E7CD8}" presName="cycle" presStyleCnt="0">
        <dgm:presLayoutVars>
          <dgm:dir/>
          <dgm:resizeHandles val="exact"/>
        </dgm:presLayoutVars>
      </dgm:prSet>
      <dgm:spPr/>
      <dgm:t>
        <a:bodyPr/>
        <a:lstStyle/>
        <a:p>
          <a:endParaRPr lang="en-US"/>
        </a:p>
      </dgm:t>
    </dgm:pt>
    <dgm:pt modelId="{2AC1EB34-4293-4A55-B19B-1FF6DBD9FC33}" type="pres">
      <dgm:prSet presAssocID="{FE80F65C-94B1-44B5-8CB2-2CF0C8BDA651}" presName="arrow" presStyleLbl="node1" presStyleIdx="0" presStyleCnt="2">
        <dgm:presLayoutVars>
          <dgm:bulletEnabled val="1"/>
        </dgm:presLayoutVars>
      </dgm:prSet>
      <dgm:spPr/>
      <dgm:t>
        <a:bodyPr/>
        <a:lstStyle/>
        <a:p>
          <a:endParaRPr lang="en-US"/>
        </a:p>
      </dgm:t>
    </dgm:pt>
    <dgm:pt modelId="{CBBF6D21-0B44-4F6D-B510-093CB13C5201}" type="pres">
      <dgm:prSet presAssocID="{64A92924-0956-4814-BDFE-6DA11E37A793}" presName="arrow" presStyleLbl="node1" presStyleIdx="1" presStyleCnt="2">
        <dgm:presLayoutVars>
          <dgm:bulletEnabled val="1"/>
        </dgm:presLayoutVars>
      </dgm:prSet>
      <dgm:spPr/>
      <dgm:t>
        <a:bodyPr/>
        <a:lstStyle/>
        <a:p>
          <a:endParaRPr lang="en-US"/>
        </a:p>
      </dgm:t>
    </dgm:pt>
  </dgm:ptLst>
  <dgm:cxnLst>
    <dgm:cxn modelId="{804F945F-E39D-4D80-B9A4-E5014CB8B398}" type="presOf" srcId="{D931A63B-2540-490B-8529-021DEF0E7CD8}" destId="{BF3E19ED-1385-46F9-AA57-757B0831BBC5}" srcOrd="0" destOrd="0" presId="urn:microsoft.com/office/officeart/2005/8/layout/arrow1"/>
    <dgm:cxn modelId="{6F51D1D0-0794-448D-B48A-B350ECD0C6CA}" srcId="{D931A63B-2540-490B-8529-021DEF0E7CD8}" destId="{FE80F65C-94B1-44B5-8CB2-2CF0C8BDA651}" srcOrd="0" destOrd="0" parTransId="{B474EC56-C6E3-46A9-BD89-07DE7B3C6B28}" sibTransId="{9BD130CC-216E-4161-B395-57415D6B7E02}"/>
    <dgm:cxn modelId="{48FDE754-78FF-4187-9F2E-36D3AB341523}" srcId="{D931A63B-2540-490B-8529-021DEF0E7CD8}" destId="{64A92924-0956-4814-BDFE-6DA11E37A793}" srcOrd="1" destOrd="0" parTransId="{69A76342-B693-4D99-84B7-86D52024C712}" sibTransId="{9E5814B7-A83B-4190-BD37-C8C607485581}"/>
    <dgm:cxn modelId="{C601492D-8E87-472A-A46E-599B9A5E9215}" type="presOf" srcId="{FE80F65C-94B1-44B5-8CB2-2CF0C8BDA651}" destId="{2AC1EB34-4293-4A55-B19B-1FF6DBD9FC33}" srcOrd="0" destOrd="0" presId="urn:microsoft.com/office/officeart/2005/8/layout/arrow1"/>
    <dgm:cxn modelId="{63C16314-1690-4E9C-A80C-7878DD78B517}" type="presOf" srcId="{64A92924-0956-4814-BDFE-6DA11E37A793}" destId="{CBBF6D21-0B44-4F6D-B510-093CB13C5201}" srcOrd="0" destOrd="0" presId="urn:microsoft.com/office/officeart/2005/8/layout/arrow1"/>
    <dgm:cxn modelId="{88466FBD-996E-40E4-B105-DFFA3E64A445}" type="presParOf" srcId="{BF3E19ED-1385-46F9-AA57-757B0831BBC5}" destId="{2AC1EB34-4293-4A55-B19B-1FF6DBD9FC33}" srcOrd="0" destOrd="0" presId="urn:microsoft.com/office/officeart/2005/8/layout/arrow1"/>
    <dgm:cxn modelId="{479F2EC8-CFF8-44DE-B993-497C7ADD8262}" type="presParOf" srcId="{BF3E19ED-1385-46F9-AA57-757B0831BBC5}" destId="{CBBF6D21-0B44-4F6D-B510-093CB13C5201}" srcOrd="1" destOrd="0" presId="urn:microsoft.com/office/officeart/2005/8/layout/arrow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C67F0BF8-5C96-40FD-92CF-CDE7AE5CECAF}" type="doc">
      <dgm:prSet loTypeId="urn:microsoft.com/office/officeart/2005/8/layout/hList6" loCatId="list" qsTypeId="urn:microsoft.com/office/officeart/2005/8/quickstyle/simple1" qsCatId="simple" csTypeId="urn:microsoft.com/office/officeart/2005/8/colors/accent2_2" csCatId="accent2" phldr="1"/>
      <dgm:spPr/>
      <dgm:t>
        <a:bodyPr/>
        <a:lstStyle/>
        <a:p>
          <a:endParaRPr lang="en-US"/>
        </a:p>
      </dgm:t>
    </dgm:pt>
    <dgm:pt modelId="{D7FE1995-4B18-48B6-9B7F-9FA73F762472}">
      <dgm:prSet custT="1"/>
      <dgm:spPr/>
      <dgm:t>
        <a:bodyPr/>
        <a:lstStyle/>
        <a:p>
          <a:pPr rtl="0"/>
          <a:r>
            <a:rPr lang="en-US" sz="1800" dirty="0" smtClean="0"/>
            <a:t>Stay in good physical condition</a:t>
          </a:r>
          <a:endParaRPr lang="en-US" sz="1800" dirty="0"/>
        </a:p>
      </dgm:t>
      <dgm:extLst>
        <a:ext uri="{E40237B7-FDA0-4F09-8148-C483321AD2D9}">
          <dgm14:cNvPr xmlns:dgm14="http://schemas.microsoft.com/office/drawing/2010/diagram" id="0" name="" descr="Stay in good physical condition&#10;Positive mental attitude&#10;Relax when possible&#10;Personal stress management program&#10;Member assistance program&#10;"/>
        </a:ext>
      </dgm:extLst>
    </dgm:pt>
    <dgm:pt modelId="{82A43372-1438-4E5F-AA83-C74F6F42F044}" type="parTrans" cxnId="{E1BBB4FB-22AD-471E-BCD5-2DED8B32D649}">
      <dgm:prSet/>
      <dgm:spPr/>
      <dgm:t>
        <a:bodyPr/>
        <a:lstStyle/>
        <a:p>
          <a:endParaRPr lang="en-US"/>
        </a:p>
      </dgm:t>
    </dgm:pt>
    <dgm:pt modelId="{EC16D716-0572-4553-90C2-C48E984F3D38}" type="sibTrans" cxnId="{E1BBB4FB-22AD-471E-BCD5-2DED8B32D649}">
      <dgm:prSet/>
      <dgm:spPr/>
      <dgm:t>
        <a:bodyPr/>
        <a:lstStyle/>
        <a:p>
          <a:endParaRPr lang="en-US"/>
        </a:p>
      </dgm:t>
    </dgm:pt>
    <dgm:pt modelId="{2FA92A52-8488-4DFA-9CF2-E24CE90F7BD3}">
      <dgm:prSet custT="1"/>
      <dgm:spPr/>
      <dgm:t>
        <a:bodyPr/>
        <a:lstStyle/>
        <a:p>
          <a:pPr rtl="0"/>
          <a:r>
            <a:rPr lang="en-US" sz="1800" dirty="0" smtClean="0"/>
            <a:t>Positive mental attitude</a:t>
          </a:r>
          <a:endParaRPr lang="en-US" sz="1800" dirty="0"/>
        </a:p>
      </dgm:t>
      <dgm:extLst>
        <a:ext uri="{E40237B7-FDA0-4F09-8148-C483321AD2D9}">
          <dgm14:cNvPr xmlns:dgm14="http://schemas.microsoft.com/office/drawing/2010/diagram" id="0" name="" descr="Stay in good physical condition&#10;Positive mental attitude&#10;Relax when possible&#10;Personal stress management program&#10;Member assistance program&#10;"/>
        </a:ext>
      </dgm:extLst>
    </dgm:pt>
    <dgm:pt modelId="{8717C16B-0D3A-4D5C-A74F-96FA589B6B70}" type="parTrans" cxnId="{C8DF5A0A-CAC1-4EA6-B53B-0BA86FAEB9BB}">
      <dgm:prSet/>
      <dgm:spPr/>
      <dgm:t>
        <a:bodyPr/>
        <a:lstStyle/>
        <a:p>
          <a:endParaRPr lang="en-US"/>
        </a:p>
      </dgm:t>
    </dgm:pt>
    <dgm:pt modelId="{2178D96C-FF5B-483C-84F5-B1474B05ACB9}" type="sibTrans" cxnId="{C8DF5A0A-CAC1-4EA6-B53B-0BA86FAEB9BB}">
      <dgm:prSet/>
      <dgm:spPr/>
      <dgm:t>
        <a:bodyPr/>
        <a:lstStyle/>
        <a:p>
          <a:endParaRPr lang="en-US"/>
        </a:p>
      </dgm:t>
    </dgm:pt>
    <dgm:pt modelId="{C457957B-3F03-4B9D-BD64-6EE4397A4E28}">
      <dgm:prSet custT="1"/>
      <dgm:spPr/>
      <dgm:t>
        <a:bodyPr/>
        <a:lstStyle/>
        <a:p>
          <a:pPr rtl="0"/>
          <a:r>
            <a:rPr lang="en-US" sz="1800" dirty="0" smtClean="0"/>
            <a:t>Relax when possible</a:t>
          </a:r>
          <a:endParaRPr lang="en-US" sz="1800" dirty="0"/>
        </a:p>
      </dgm:t>
      <dgm:extLst>
        <a:ext uri="{E40237B7-FDA0-4F09-8148-C483321AD2D9}">
          <dgm14:cNvPr xmlns:dgm14="http://schemas.microsoft.com/office/drawing/2010/diagram" id="0" name="" descr="Stay in good physical condition&#10;Positive mental attitude&#10;Relax when possible&#10;Personal stress management program&#10;Member assistance program&#10;"/>
        </a:ext>
      </dgm:extLst>
    </dgm:pt>
    <dgm:pt modelId="{94CCE731-7D34-4702-920B-CBC4DF885848}" type="parTrans" cxnId="{9290D8CF-F0D6-4A6C-9A69-5F28140EDED1}">
      <dgm:prSet/>
      <dgm:spPr/>
      <dgm:t>
        <a:bodyPr/>
        <a:lstStyle/>
        <a:p>
          <a:endParaRPr lang="en-US"/>
        </a:p>
      </dgm:t>
    </dgm:pt>
    <dgm:pt modelId="{6CA400C6-BE88-4CE2-93E6-654BAA97EF44}" type="sibTrans" cxnId="{9290D8CF-F0D6-4A6C-9A69-5F28140EDED1}">
      <dgm:prSet/>
      <dgm:spPr/>
      <dgm:t>
        <a:bodyPr/>
        <a:lstStyle/>
        <a:p>
          <a:endParaRPr lang="en-US"/>
        </a:p>
      </dgm:t>
    </dgm:pt>
    <dgm:pt modelId="{D10D564C-6A6F-42D8-8327-6E1D5E88209F}">
      <dgm:prSet custT="1"/>
      <dgm:spPr/>
      <dgm:t>
        <a:bodyPr/>
        <a:lstStyle/>
        <a:p>
          <a:pPr rtl="0"/>
          <a:r>
            <a:rPr lang="en-US" sz="1800" dirty="0" smtClean="0"/>
            <a:t>Personal stress management program</a:t>
          </a:r>
          <a:endParaRPr lang="en-US" sz="1800" dirty="0"/>
        </a:p>
      </dgm:t>
      <dgm:extLst>
        <a:ext uri="{E40237B7-FDA0-4F09-8148-C483321AD2D9}">
          <dgm14:cNvPr xmlns:dgm14="http://schemas.microsoft.com/office/drawing/2010/diagram" id="0" name="" descr="Stay in good physical condition&#10;Positive mental attitude&#10;Relax when possible&#10;Personal stress management program&#10;Member assistance program&#10;"/>
        </a:ext>
      </dgm:extLst>
    </dgm:pt>
    <dgm:pt modelId="{762791DE-4EC6-438B-A106-0BC511B1FB71}" type="parTrans" cxnId="{694339F8-E148-4965-B9DF-986C860ED201}">
      <dgm:prSet/>
      <dgm:spPr/>
      <dgm:t>
        <a:bodyPr/>
        <a:lstStyle/>
        <a:p>
          <a:endParaRPr lang="en-US"/>
        </a:p>
      </dgm:t>
    </dgm:pt>
    <dgm:pt modelId="{0FFE4840-12D7-4705-A191-CDD36E079E68}" type="sibTrans" cxnId="{694339F8-E148-4965-B9DF-986C860ED201}">
      <dgm:prSet/>
      <dgm:spPr/>
      <dgm:t>
        <a:bodyPr/>
        <a:lstStyle/>
        <a:p>
          <a:endParaRPr lang="en-US"/>
        </a:p>
      </dgm:t>
    </dgm:pt>
    <dgm:pt modelId="{2A065254-CD1B-4F3C-B647-872017EF0EFC}">
      <dgm:prSet custT="1"/>
      <dgm:spPr/>
      <dgm:t>
        <a:bodyPr/>
        <a:lstStyle/>
        <a:p>
          <a:pPr rtl="0"/>
          <a:r>
            <a:rPr lang="en-US" sz="1800" dirty="0" smtClean="0"/>
            <a:t>Member assistance program</a:t>
          </a:r>
          <a:endParaRPr lang="en-US" sz="1800" dirty="0"/>
        </a:p>
      </dgm:t>
      <dgm:extLst>
        <a:ext uri="{E40237B7-FDA0-4F09-8148-C483321AD2D9}">
          <dgm14:cNvPr xmlns:dgm14="http://schemas.microsoft.com/office/drawing/2010/diagram" id="0" name="" descr="Stay in good physical condition&#10;Positive mental attitude&#10;Relax when possible&#10;Personal stress management program&#10;Member assistance program&#10;"/>
        </a:ext>
      </dgm:extLst>
    </dgm:pt>
    <dgm:pt modelId="{76517111-2A59-4073-B4C4-1F83D5536BF8}" type="parTrans" cxnId="{7C80A524-8270-4669-BBFE-79F312C0ED0B}">
      <dgm:prSet/>
      <dgm:spPr/>
      <dgm:t>
        <a:bodyPr/>
        <a:lstStyle/>
        <a:p>
          <a:endParaRPr lang="en-US"/>
        </a:p>
      </dgm:t>
    </dgm:pt>
    <dgm:pt modelId="{5484A700-7792-4A0F-8EA7-2AB34E474A27}" type="sibTrans" cxnId="{7C80A524-8270-4669-BBFE-79F312C0ED0B}">
      <dgm:prSet/>
      <dgm:spPr/>
      <dgm:t>
        <a:bodyPr/>
        <a:lstStyle/>
        <a:p>
          <a:endParaRPr lang="en-US"/>
        </a:p>
      </dgm:t>
    </dgm:pt>
    <dgm:pt modelId="{E40D7F1E-D3B9-48EE-ACE2-F5BA42D6F0B1}" type="pres">
      <dgm:prSet presAssocID="{C67F0BF8-5C96-40FD-92CF-CDE7AE5CECAF}" presName="Name0" presStyleCnt="0">
        <dgm:presLayoutVars>
          <dgm:dir/>
          <dgm:resizeHandles val="exact"/>
        </dgm:presLayoutVars>
      </dgm:prSet>
      <dgm:spPr/>
      <dgm:t>
        <a:bodyPr/>
        <a:lstStyle/>
        <a:p>
          <a:endParaRPr lang="en-US"/>
        </a:p>
      </dgm:t>
    </dgm:pt>
    <dgm:pt modelId="{4EA211D9-5B67-481E-BB7A-4702D1442C02}" type="pres">
      <dgm:prSet presAssocID="{D7FE1995-4B18-48B6-9B7F-9FA73F762472}" presName="node" presStyleLbl="node1" presStyleIdx="0" presStyleCnt="5">
        <dgm:presLayoutVars>
          <dgm:bulletEnabled val="1"/>
        </dgm:presLayoutVars>
      </dgm:prSet>
      <dgm:spPr/>
      <dgm:t>
        <a:bodyPr/>
        <a:lstStyle/>
        <a:p>
          <a:endParaRPr lang="en-US"/>
        </a:p>
      </dgm:t>
    </dgm:pt>
    <dgm:pt modelId="{359D5CDC-525E-4F17-959B-E9B262F96EA7}" type="pres">
      <dgm:prSet presAssocID="{EC16D716-0572-4553-90C2-C48E984F3D38}" presName="sibTrans" presStyleCnt="0"/>
      <dgm:spPr/>
    </dgm:pt>
    <dgm:pt modelId="{408ABBDD-B543-4CF3-B4E7-00B072C6DB23}" type="pres">
      <dgm:prSet presAssocID="{2FA92A52-8488-4DFA-9CF2-E24CE90F7BD3}" presName="node" presStyleLbl="node1" presStyleIdx="1" presStyleCnt="5">
        <dgm:presLayoutVars>
          <dgm:bulletEnabled val="1"/>
        </dgm:presLayoutVars>
      </dgm:prSet>
      <dgm:spPr/>
      <dgm:t>
        <a:bodyPr/>
        <a:lstStyle/>
        <a:p>
          <a:endParaRPr lang="en-US"/>
        </a:p>
      </dgm:t>
    </dgm:pt>
    <dgm:pt modelId="{AA63DD81-6EAD-48CA-AE71-B16E84365BBC}" type="pres">
      <dgm:prSet presAssocID="{2178D96C-FF5B-483C-84F5-B1474B05ACB9}" presName="sibTrans" presStyleCnt="0"/>
      <dgm:spPr/>
    </dgm:pt>
    <dgm:pt modelId="{97F46A15-3EBD-435D-8240-221D0297A288}" type="pres">
      <dgm:prSet presAssocID="{C457957B-3F03-4B9D-BD64-6EE4397A4E28}" presName="node" presStyleLbl="node1" presStyleIdx="2" presStyleCnt="5">
        <dgm:presLayoutVars>
          <dgm:bulletEnabled val="1"/>
        </dgm:presLayoutVars>
      </dgm:prSet>
      <dgm:spPr/>
      <dgm:t>
        <a:bodyPr/>
        <a:lstStyle/>
        <a:p>
          <a:endParaRPr lang="en-US"/>
        </a:p>
      </dgm:t>
    </dgm:pt>
    <dgm:pt modelId="{B2936F34-67A1-4B63-9678-51D98B1BA574}" type="pres">
      <dgm:prSet presAssocID="{6CA400C6-BE88-4CE2-93E6-654BAA97EF44}" presName="sibTrans" presStyleCnt="0"/>
      <dgm:spPr/>
    </dgm:pt>
    <dgm:pt modelId="{CF5F35A1-61B9-4304-8EA1-059ED9D27115}" type="pres">
      <dgm:prSet presAssocID="{D10D564C-6A6F-42D8-8327-6E1D5E88209F}" presName="node" presStyleLbl="node1" presStyleIdx="3" presStyleCnt="5">
        <dgm:presLayoutVars>
          <dgm:bulletEnabled val="1"/>
        </dgm:presLayoutVars>
      </dgm:prSet>
      <dgm:spPr/>
      <dgm:t>
        <a:bodyPr/>
        <a:lstStyle/>
        <a:p>
          <a:endParaRPr lang="en-US"/>
        </a:p>
      </dgm:t>
    </dgm:pt>
    <dgm:pt modelId="{53342EFB-D104-404E-83A7-7A2A01C7FE74}" type="pres">
      <dgm:prSet presAssocID="{0FFE4840-12D7-4705-A191-CDD36E079E68}" presName="sibTrans" presStyleCnt="0"/>
      <dgm:spPr/>
    </dgm:pt>
    <dgm:pt modelId="{D4415496-E2B7-4B83-A183-4A0CD5AC9F5B}" type="pres">
      <dgm:prSet presAssocID="{2A065254-CD1B-4F3C-B647-872017EF0EFC}" presName="node" presStyleLbl="node1" presStyleIdx="4" presStyleCnt="5">
        <dgm:presLayoutVars>
          <dgm:bulletEnabled val="1"/>
        </dgm:presLayoutVars>
      </dgm:prSet>
      <dgm:spPr/>
      <dgm:t>
        <a:bodyPr/>
        <a:lstStyle/>
        <a:p>
          <a:endParaRPr lang="en-US"/>
        </a:p>
      </dgm:t>
    </dgm:pt>
  </dgm:ptLst>
  <dgm:cxnLst>
    <dgm:cxn modelId="{E1BBB4FB-22AD-471E-BCD5-2DED8B32D649}" srcId="{C67F0BF8-5C96-40FD-92CF-CDE7AE5CECAF}" destId="{D7FE1995-4B18-48B6-9B7F-9FA73F762472}" srcOrd="0" destOrd="0" parTransId="{82A43372-1438-4E5F-AA83-C74F6F42F044}" sibTransId="{EC16D716-0572-4553-90C2-C48E984F3D38}"/>
    <dgm:cxn modelId="{9290D8CF-F0D6-4A6C-9A69-5F28140EDED1}" srcId="{C67F0BF8-5C96-40FD-92CF-CDE7AE5CECAF}" destId="{C457957B-3F03-4B9D-BD64-6EE4397A4E28}" srcOrd="2" destOrd="0" parTransId="{94CCE731-7D34-4702-920B-CBC4DF885848}" sibTransId="{6CA400C6-BE88-4CE2-93E6-654BAA97EF44}"/>
    <dgm:cxn modelId="{7C80A524-8270-4669-BBFE-79F312C0ED0B}" srcId="{C67F0BF8-5C96-40FD-92CF-CDE7AE5CECAF}" destId="{2A065254-CD1B-4F3C-B647-872017EF0EFC}" srcOrd="4" destOrd="0" parTransId="{76517111-2A59-4073-B4C4-1F83D5536BF8}" sibTransId="{5484A700-7792-4A0F-8EA7-2AB34E474A27}"/>
    <dgm:cxn modelId="{55A27EC8-7288-44FB-BB13-ABB8FC2DE1AA}" type="presOf" srcId="{2FA92A52-8488-4DFA-9CF2-E24CE90F7BD3}" destId="{408ABBDD-B543-4CF3-B4E7-00B072C6DB23}" srcOrd="0" destOrd="0" presId="urn:microsoft.com/office/officeart/2005/8/layout/hList6"/>
    <dgm:cxn modelId="{DED51CA9-5243-4448-A366-AC08AEA05645}" type="presOf" srcId="{C67F0BF8-5C96-40FD-92CF-CDE7AE5CECAF}" destId="{E40D7F1E-D3B9-48EE-ACE2-F5BA42D6F0B1}" srcOrd="0" destOrd="0" presId="urn:microsoft.com/office/officeart/2005/8/layout/hList6"/>
    <dgm:cxn modelId="{00CFA399-3C52-4F29-B264-685E683C3D68}" type="presOf" srcId="{C457957B-3F03-4B9D-BD64-6EE4397A4E28}" destId="{97F46A15-3EBD-435D-8240-221D0297A288}" srcOrd="0" destOrd="0" presId="urn:microsoft.com/office/officeart/2005/8/layout/hList6"/>
    <dgm:cxn modelId="{BFDC9E22-06E0-4FE3-AFCE-D5237A48901C}" type="presOf" srcId="{D10D564C-6A6F-42D8-8327-6E1D5E88209F}" destId="{CF5F35A1-61B9-4304-8EA1-059ED9D27115}" srcOrd="0" destOrd="0" presId="urn:microsoft.com/office/officeart/2005/8/layout/hList6"/>
    <dgm:cxn modelId="{49C17A7A-5B61-4941-8D14-28B9D6CA31AC}" type="presOf" srcId="{2A065254-CD1B-4F3C-B647-872017EF0EFC}" destId="{D4415496-E2B7-4B83-A183-4A0CD5AC9F5B}" srcOrd="0" destOrd="0" presId="urn:microsoft.com/office/officeart/2005/8/layout/hList6"/>
    <dgm:cxn modelId="{C8DF5A0A-CAC1-4EA6-B53B-0BA86FAEB9BB}" srcId="{C67F0BF8-5C96-40FD-92CF-CDE7AE5CECAF}" destId="{2FA92A52-8488-4DFA-9CF2-E24CE90F7BD3}" srcOrd="1" destOrd="0" parTransId="{8717C16B-0D3A-4D5C-A74F-96FA589B6B70}" sibTransId="{2178D96C-FF5B-483C-84F5-B1474B05ACB9}"/>
    <dgm:cxn modelId="{347CD26E-8A58-4A50-A8EA-B4C06260A4CE}" type="presOf" srcId="{D7FE1995-4B18-48B6-9B7F-9FA73F762472}" destId="{4EA211D9-5B67-481E-BB7A-4702D1442C02}" srcOrd="0" destOrd="0" presId="urn:microsoft.com/office/officeart/2005/8/layout/hList6"/>
    <dgm:cxn modelId="{694339F8-E148-4965-B9DF-986C860ED201}" srcId="{C67F0BF8-5C96-40FD-92CF-CDE7AE5CECAF}" destId="{D10D564C-6A6F-42D8-8327-6E1D5E88209F}" srcOrd="3" destOrd="0" parTransId="{762791DE-4EC6-438B-A106-0BC511B1FB71}" sibTransId="{0FFE4840-12D7-4705-A191-CDD36E079E68}"/>
    <dgm:cxn modelId="{2BED0928-7CC0-483E-A6BD-39F4F1391D5F}" type="presParOf" srcId="{E40D7F1E-D3B9-48EE-ACE2-F5BA42D6F0B1}" destId="{4EA211D9-5B67-481E-BB7A-4702D1442C02}" srcOrd="0" destOrd="0" presId="urn:microsoft.com/office/officeart/2005/8/layout/hList6"/>
    <dgm:cxn modelId="{622C2312-94BB-413D-B69B-022BB2D977D0}" type="presParOf" srcId="{E40D7F1E-D3B9-48EE-ACE2-F5BA42D6F0B1}" destId="{359D5CDC-525E-4F17-959B-E9B262F96EA7}" srcOrd="1" destOrd="0" presId="urn:microsoft.com/office/officeart/2005/8/layout/hList6"/>
    <dgm:cxn modelId="{685D9482-1F74-4B3E-A47D-D8B52E63C951}" type="presParOf" srcId="{E40D7F1E-D3B9-48EE-ACE2-F5BA42D6F0B1}" destId="{408ABBDD-B543-4CF3-B4E7-00B072C6DB23}" srcOrd="2" destOrd="0" presId="urn:microsoft.com/office/officeart/2005/8/layout/hList6"/>
    <dgm:cxn modelId="{A9C503C1-2719-46FC-B8FB-055F49D50549}" type="presParOf" srcId="{E40D7F1E-D3B9-48EE-ACE2-F5BA42D6F0B1}" destId="{AA63DD81-6EAD-48CA-AE71-B16E84365BBC}" srcOrd="3" destOrd="0" presId="urn:microsoft.com/office/officeart/2005/8/layout/hList6"/>
    <dgm:cxn modelId="{AEFB8316-3F86-4C9A-A29C-B98F2A45FD37}" type="presParOf" srcId="{E40D7F1E-D3B9-48EE-ACE2-F5BA42D6F0B1}" destId="{97F46A15-3EBD-435D-8240-221D0297A288}" srcOrd="4" destOrd="0" presId="urn:microsoft.com/office/officeart/2005/8/layout/hList6"/>
    <dgm:cxn modelId="{4049E9D3-0005-40EF-B4D5-40CC2AFEE7F1}" type="presParOf" srcId="{E40D7F1E-D3B9-48EE-ACE2-F5BA42D6F0B1}" destId="{B2936F34-67A1-4B63-9678-51D98B1BA574}" srcOrd="5" destOrd="0" presId="urn:microsoft.com/office/officeart/2005/8/layout/hList6"/>
    <dgm:cxn modelId="{9BE38E37-B7EE-4D6B-ABB8-020CDD7443CD}" type="presParOf" srcId="{E40D7F1E-D3B9-48EE-ACE2-F5BA42D6F0B1}" destId="{CF5F35A1-61B9-4304-8EA1-059ED9D27115}" srcOrd="6" destOrd="0" presId="urn:microsoft.com/office/officeart/2005/8/layout/hList6"/>
    <dgm:cxn modelId="{2241AF5B-6FF5-4A69-B0F6-F67E24C67F30}" type="presParOf" srcId="{E40D7F1E-D3B9-48EE-ACE2-F5BA42D6F0B1}" destId="{53342EFB-D104-404E-83A7-7A2A01C7FE74}" srcOrd="7" destOrd="0" presId="urn:microsoft.com/office/officeart/2005/8/layout/hList6"/>
    <dgm:cxn modelId="{034496A0-05B2-4FD2-8792-5362E5D5A6AC}" type="presParOf" srcId="{E40D7F1E-D3B9-48EE-ACE2-F5BA42D6F0B1}" destId="{D4415496-E2B7-4B83-A183-4A0CD5AC9F5B}" srcOrd="8"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E5874411-C2D8-46A6-B67C-2A640889A73F}" type="doc">
      <dgm:prSet loTypeId="urn:microsoft.com/office/officeart/2005/8/layout/default" loCatId="list" qsTypeId="urn:microsoft.com/office/officeart/2005/8/quickstyle/simple1" qsCatId="simple" csTypeId="urn:microsoft.com/office/officeart/2005/8/colors/accent2_1" csCatId="accent2" phldr="1"/>
      <dgm:spPr/>
      <dgm:t>
        <a:bodyPr/>
        <a:lstStyle/>
        <a:p>
          <a:endParaRPr lang="en-US"/>
        </a:p>
      </dgm:t>
    </dgm:pt>
    <dgm:pt modelId="{835E9D07-8C5E-4E0F-9920-9B7C8F1C28EE}">
      <dgm:prSet/>
      <dgm:spPr>
        <a:ln w="57150">
          <a:solidFill>
            <a:schemeClr val="accent2"/>
          </a:solidFill>
        </a:ln>
      </dgm:spPr>
      <dgm:t>
        <a:bodyPr/>
        <a:lstStyle/>
        <a:p>
          <a:pPr rtl="0"/>
          <a:r>
            <a:rPr lang="en-US" dirty="0" smtClean="0"/>
            <a:t>CISD is not as effective as once thought</a:t>
          </a:r>
          <a:endParaRPr lang="en-US" dirty="0"/>
        </a:p>
      </dgm:t>
      <dgm:extLst>
        <a:ext uri="{E40237B7-FDA0-4F09-8148-C483321AD2D9}">
          <dgm14:cNvPr xmlns:dgm14="http://schemas.microsoft.com/office/drawing/2010/diagram" id="0" name="" descr="CISD is not as effective as once thought&#10;Officers and supervisors should monitor personnel for signs of PTSD and recommend assistance from specialists&#10;"/>
        </a:ext>
      </dgm:extLst>
    </dgm:pt>
    <dgm:pt modelId="{AF2EF565-961B-462B-BF20-854C970A5814}" type="parTrans" cxnId="{51D43DC7-1951-4B25-8E6A-E6D61488DBC3}">
      <dgm:prSet/>
      <dgm:spPr/>
      <dgm:t>
        <a:bodyPr/>
        <a:lstStyle/>
        <a:p>
          <a:endParaRPr lang="en-US"/>
        </a:p>
      </dgm:t>
    </dgm:pt>
    <dgm:pt modelId="{A2151A9A-1FF6-4B05-B4C9-39A99251F406}" type="sibTrans" cxnId="{51D43DC7-1951-4B25-8E6A-E6D61488DBC3}">
      <dgm:prSet/>
      <dgm:spPr/>
      <dgm:t>
        <a:bodyPr/>
        <a:lstStyle/>
        <a:p>
          <a:endParaRPr lang="en-US"/>
        </a:p>
      </dgm:t>
    </dgm:pt>
    <dgm:pt modelId="{F3490851-0968-4C60-A501-EBF494859F29}">
      <dgm:prSet/>
      <dgm:spPr>
        <a:ln w="57150">
          <a:solidFill>
            <a:schemeClr val="accent2"/>
          </a:solidFill>
        </a:ln>
      </dgm:spPr>
      <dgm:t>
        <a:bodyPr/>
        <a:lstStyle/>
        <a:p>
          <a:pPr rtl="0"/>
          <a:r>
            <a:rPr lang="en-US" dirty="0" smtClean="0"/>
            <a:t>Officers and supervisors should monitor personnel for signs of PTSD and recommend assistance from specialists</a:t>
          </a:r>
          <a:endParaRPr lang="en-US" dirty="0"/>
        </a:p>
      </dgm:t>
      <dgm:extLst>
        <a:ext uri="{E40237B7-FDA0-4F09-8148-C483321AD2D9}">
          <dgm14:cNvPr xmlns:dgm14="http://schemas.microsoft.com/office/drawing/2010/diagram" id="0" name="" descr="CISD is not as effective as once thought&#10;Officers and supervisors should monitor personnel for signs of PTSD and recommend assistance from specialists&#10;"/>
        </a:ext>
      </dgm:extLst>
    </dgm:pt>
    <dgm:pt modelId="{C9E590DA-2FB8-495C-92B1-81FF7DB2AEE1}" type="parTrans" cxnId="{D0132E66-CFD2-4456-9CD7-F264D1806121}">
      <dgm:prSet/>
      <dgm:spPr/>
      <dgm:t>
        <a:bodyPr/>
        <a:lstStyle/>
        <a:p>
          <a:endParaRPr lang="en-US"/>
        </a:p>
      </dgm:t>
    </dgm:pt>
    <dgm:pt modelId="{B44F0669-9C5A-488F-84C8-0650FE040623}" type="sibTrans" cxnId="{D0132E66-CFD2-4456-9CD7-F264D1806121}">
      <dgm:prSet/>
      <dgm:spPr/>
      <dgm:t>
        <a:bodyPr/>
        <a:lstStyle/>
        <a:p>
          <a:endParaRPr lang="en-US"/>
        </a:p>
      </dgm:t>
    </dgm:pt>
    <dgm:pt modelId="{B5D37E9E-DDCE-42C9-87D4-1A998DF9D62D}" type="pres">
      <dgm:prSet presAssocID="{E5874411-C2D8-46A6-B67C-2A640889A73F}" presName="diagram" presStyleCnt="0">
        <dgm:presLayoutVars>
          <dgm:dir/>
          <dgm:resizeHandles val="exact"/>
        </dgm:presLayoutVars>
      </dgm:prSet>
      <dgm:spPr/>
      <dgm:t>
        <a:bodyPr/>
        <a:lstStyle/>
        <a:p>
          <a:endParaRPr lang="en-US"/>
        </a:p>
      </dgm:t>
    </dgm:pt>
    <dgm:pt modelId="{FFC32DF2-2639-490A-A0AD-2339FEC6AF21}" type="pres">
      <dgm:prSet presAssocID="{835E9D07-8C5E-4E0F-9920-9B7C8F1C28EE}" presName="node" presStyleLbl="node1" presStyleIdx="0" presStyleCnt="2" custLinFactNeighborX="2034" custLinFactNeighborY="-44386">
        <dgm:presLayoutVars>
          <dgm:bulletEnabled val="1"/>
        </dgm:presLayoutVars>
      </dgm:prSet>
      <dgm:spPr/>
      <dgm:t>
        <a:bodyPr/>
        <a:lstStyle/>
        <a:p>
          <a:endParaRPr lang="en-US"/>
        </a:p>
      </dgm:t>
    </dgm:pt>
    <dgm:pt modelId="{17DE9ACA-BBB4-436D-880C-852C547462CB}" type="pres">
      <dgm:prSet presAssocID="{A2151A9A-1FF6-4B05-B4C9-39A99251F406}" presName="sibTrans" presStyleCnt="0"/>
      <dgm:spPr/>
    </dgm:pt>
    <dgm:pt modelId="{1516B63D-69EF-4536-A4F2-323A72ABC4AD}" type="pres">
      <dgm:prSet presAssocID="{F3490851-0968-4C60-A501-EBF494859F29}" presName="node" presStyleLbl="node1" presStyleIdx="1" presStyleCnt="2" custLinFactNeighborX="-881" custLinFactNeighborY="55148">
        <dgm:presLayoutVars>
          <dgm:bulletEnabled val="1"/>
        </dgm:presLayoutVars>
      </dgm:prSet>
      <dgm:spPr/>
      <dgm:t>
        <a:bodyPr/>
        <a:lstStyle/>
        <a:p>
          <a:endParaRPr lang="en-US"/>
        </a:p>
      </dgm:t>
    </dgm:pt>
  </dgm:ptLst>
  <dgm:cxnLst>
    <dgm:cxn modelId="{D0132E66-CFD2-4456-9CD7-F264D1806121}" srcId="{E5874411-C2D8-46A6-B67C-2A640889A73F}" destId="{F3490851-0968-4C60-A501-EBF494859F29}" srcOrd="1" destOrd="0" parTransId="{C9E590DA-2FB8-495C-92B1-81FF7DB2AEE1}" sibTransId="{B44F0669-9C5A-488F-84C8-0650FE040623}"/>
    <dgm:cxn modelId="{364DC97B-8079-47DC-9C21-A76F525D01F8}" type="presOf" srcId="{E5874411-C2D8-46A6-B67C-2A640889A73F}" destId="{B5D37E9E-DDCE-42C9-87D4-1A998DF9D62D}" srcOrd="0" destOrd="0" presId="urn:microsoft.com/office/officeart/2005/8/layout/default"/>
    <dgm:cxn modelId="{C8EFB34E-FC35-49E3-B807-113EAC648974}" type="presOf" srcId="{835E9D07-8C5E-4E0F-9920-9B7C8F1C28EE}" destId="{FFC32DF2-2639-490A-A0AD-2339FEC6AF21}" srcOrd="0" destOrd="0" presId="urn:microsoft.com/office/officeart/2005/8/layout/default"/>
    <dgm:cxn modelId="{51D43DC7-1951-4B25-8E6A-E6D61488DBC3}" srcId="{E5874411-C2D8-46A6-B67C-2A640889A73F}" destId="{835E9D07-8C5E-4E0F-9920-9B7C8F1C28EE}" srcOrd="0" destOrd="0" parTransId="{AF2EF565-961B-462B-BF20-854C970A5814}" sibTransId="{A2151A9A-1FF6-4B05-B4C9-39A99251F406}"/>
    <dgm:cxn modelId="{B9DF4104-E314-4F7D-B87A-3C929B09FBA0}" type="presOf" srcId="{F3490851-0968-4C60-A501-EBF494859F29}" destId="{1516B63D-69EF-4536-A4F2-323A72ABC4AD}" srcOrd="0" destOrd="0" presId="urn:microsoft.com/office/officeart/2005/8/layout/default"/>
    <dgm:cxn modelId="{323C71C9-B391-4AA4-9E24-835452D9901C}" type="presParOf" srcId="{B5D37E9E-DDCE-42C9-87D4-1A998DF9D62D}" destId="{FFC32DF2-2639-490A-A0AD-2339FEC6AF21}" srcOrd="0" destOrd="0" presId="urn:microsoft.com/office/officeart/2005/8/layout/default"/>
    <dgm:cxn modelId="{9432C1B7-549E-4769-85BB-65F7E58020B8}" type="presParOf" srcId="{B5D37E9E-DDCE-42C9-87D4-1A998DF9D62D}" destId="{17DE9ACA-BBB4-436D-880C-852C547462CB}" srcOrd="1" destOrd="0" presId="urn:microsoft.com/office/officeart/2005/8/layout/default"/>
    <dgm:cxn modelId="{F838086A-517F-4207-8857-5B002DB6C462}" type="presParOf" srcId="{B5D37E9E-DDCE-42C9-87D4-1A998DF9D62D}" destId="{1516B63D-69EF-4536-A4F2-323A72ABC4AD}"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4461F2F9-DB7C-49F6-8AF8-B63BC4BD920D}" type="doc">
      <dgm:prSet loTypeId="urn:microsoft.com/office/officeart/2008/layout/VerticalCurvedList" loCatId="list" qsTypeId="urn:microsoft.com/office/officeart/2005/8/quickstyle/simple1" qsCatId="simple" csTypeId="urn:microsoft.com/office/officeart/2005/8/colors/accent2_1" csCatId="accent2" phldr="1"/>
      <dgm:spPr/>
      <dgm:t>
        <a:bodyPr/>
        <a:lstStyle/>
        <a:p>
          <a:endParaRPr lang="en-US"/>
        </a:p>
      </dgm:t>
    </dgm:pt>
    <dgm:pt modelId="{754C1F65-C80D-4E58-9F66-ECF01326CEF4}">
      <dgm:prSet/>
      <dgm:spPr/>
      <dgm:t>
        <a:bodyPr/>
        <a:lstStyle/>
        <a:p>
          <a:pPr rtl="0"/>
          <a:r>
            <a:rPr lang="en-US" dirty="0" smtClean="0"/>
            <a:t>Identify hazards</a:t>
          </a:r>
          <a:endParaRPr lang="en-US" dirty="0"/>
        </a:p>
      </dgm:t>
      <dgm:extLst>
        <a:ext uri="{E40237B7-FDA0-4F09-8148-C483321AD2D9}">
          <dgm14:cNvPr xmlns:dgm14="http://schemas.microsoft.com/office/drawing/2010/diagram" id="0" name="" descr="Identify hazards&#10;Remain observant of changing conditions&#10;Evaluate changes against safety of your actions&#10;Communicate what you see&#10;"/>
        </a:ext>
      </dgm:extLst>
    </dgm:pt>
    <dgm:pt modelId="{DB839652-472B-4FC7-8FA8-C6D94B9C3810}" type="parTrans" cxnId="{19BB1DF9-83F3-4743-8E93-EF25D144897B}">
      <dgm:prSet/>
      <dgm:spPr/>
      <dgm:t>
        <a:bodyPr/>
        <a:lstStyle/>
        <a:p>
          <a:endParaRPr lang="en-US"/>
        </a:p>
      </dgm:t>
    </dgm:pt>
    <dgm:pt modelId="{F8488F29-C74C-4332-9564-050DC74F5BE1}" type="sibTrans" cxnId="{19BB1DF9-83F3-4743-8E93-EF25D144897B}">
      <dgm:prSet/>
      <dgm:spPr/>
      <dgm:t>
        <a:bodyPr/>
        <a:lstStyle/>
        <a:p>
          <a:endParaRPr lang="en-US"/>
        </a:p>
      </dgm:t>
    </dgm:pt>
    <dgm:pt modelId="{D348829C-8F07-4700-95D3-F9CF7500DEC1}">
      <dgm:prSet/>
      <dgm:spPr/>
      <dgm:t>
        <a:bodyPr/>
        <a:lstStyle/>
        <a:p>
          <a:pPr rtl="0"/>
          <a:r>
            <a:rPr lang="en-US" dirty="0" smtClean="0"/>
            <a:t>Remain observant of changing conditions</a:t>
          </a:r>
          <a:endParaRPr lang="en-US" dirty="0"/>
        </a:p>
      </dgm:t>
      <dgm:extLst>
        <a:ext uri="{E40237B7-FDA0-4F09-8148-C483321AD2D9}">
          <dgm14:cNvPr xmlns:dgm14="http://schemas.microsoft.com/office/drawing/2010/diagram" id="0" name="" descr="Identify hazards&#10;Remain observant of changing conditions&#10;Evaluate changes against safety of your actions&#10;Communicate what you see&#10;"/>
        </a:ext>
      </dgm:extLst>
    </dgm:pt>
    <dgm:pt modelId="{ABE4B115-E7BB-4E65-B461-5C9F347C8D80}" type="parTrans" cxnId="{F51B484F-B7D5-4C96-BAF0-F867C8CBCD81}">
      <dgm:prSet/>
      <dgm:spPr/>
      <dgm:t>
        <a:bodyPr/>
        <a:lstStyle/>
        <a:p>
          <a:endParaRPr lang="en-US"/>
        </a:p>
      </dgm:t>
    </dgm:pt>
    <dgm:pt modelId="{276B6B0E-ADA8-42F9-BB5F-3ED7790BA305}" type="sibTrans" cxnId="{F51B484F-B7D5-4C96-BAF0-F867C8CBCD81}">
      <dgm:prSet/>
      <dgm:spPr/>
      <dgm:t>
        <a:bodyPr/>
        <a:lstStyle/>
        <a:p>
          <a:endParaRPr lang="en-US"/>
        </a:p>
      </dgm:t>
    </dgm:pt>
    <dgm:pt modelId="{B5502A37-3B6A-49D7-A681-B9F89358DBC4}">
      <dgm:prSet/>
      <dgm:spPr/>
      <dgm:t>
        <a:bodyPr/>
        <a:lstStyle/>
        <a:p>
          <a:pPr rtl="0"/>
          <a:r>
            <a:rPr lang="en-US" dirty="0" smtClean="0"/>
            <a:t>Evaluate changes against safety of your actions</a:t>
          </a:r>
          <a:endParaRPr lang="en-US" dirty="0"/>
        </a:p>
      </dgm:t>
      <dgm:extLst>
        <a:ext uri="{E40237B7-FDA0-4F09-8148-C483321AD2D9}">
          <dgm14:cNvPr xmlns:dgm14="http://schemas.microsoft.com/office/drawing/2010/diagram" id="0" name="" descr="Identify hazards&#10;Remain observant of changing conditions&#10;Evaluate changes against safety of your actions&#10;Communicate what you see&#10;"/>
        </a:ext>
      </dgm:extLst>
    </dgm:pt>
    <dgm:pt modelId="{381B7015-1DAB-4C2D-BF1C-0F9FC5C19B96}" type="parTrans" cxnId="{30FF2162-B58B-49FA-960C-00E0C75601AA}">
      <dgm:prSet/>
      <dgm:spPr/>
      <dgm:t>
        <a:bodyPr/>
        <a:lstStyle/>
        <a:p>
          <a:endParaRPr lang="en-US"/>
        </a:p>
      </dgm:t>
    </dgm:pt>
    <dgm:pt modelId="{D5B495E7-8F06-43EA-855B-FE4F62EAF95E}" type="sibTrans" cxnId="{30FF2162-B58B-49FA-960C-00E0C75601AA}">
      <dgm:prSet/>
      <dgm:spPr/>
      <dgm:t>
        <a:bodyPr/>
        <a:lstStyle/>
        <a:p>
          <a:endParaRPr lang="en-US"/>
        </a:p>
      </dgm:t>
    </dgm:pt>
    <dgm:pt modelId="{B04EB7D3-D3A8-473C-BBA8-2E9DB00BF2AB}">
      <dgm:prSet/>
      <dgm:spPr/>
      <dgm:t>
        <a:bodyPr/>
        <a:lstStyle/>
        <a:p>
          <a:pPr rtl="0"/>
          <a:r>
            <a:rPr lang="en-US" dirty="0" smtClean="0"/>
            <a:t>Communicate what you see</a:t>
          </a:r>
          <a:endParaRPr lang="en-US" dirty="0"/>
        </a:p>
      </dgm:t>
      <dgm:extLst>
        <a:ext uri="{E40237B7-FDA0-4F09-8148-C483321AD2D9}">
          <dgm14:cNvPr xmlns:dgm14="http://schemas.microsoft.com/office/drawing/2010/diagram" id="0" name="" descr="Identify hazards&#10;Remain observant of changing conditions&#10;Evaluate changes against safety of your actions&#10;Communicate what you see&#10;"/>
        </a:ext>
      </dgm:extLst>
    </dgm:pt>
    <dgm:pt modelId="{6909C4F0-5DF5-40FB-A4A5-73CE5094E0E5}" type="parTrans" cxnId="{841D2DC3-A03F-4901-9BCE-F0777D396574}">
      <dgm:prSet/>
      <dgm:spPr/>
      <dgm:t>
        <a:bodyPr/>
        <a:lstStyle/>
        <a:p>
          <a:endParaRPr lang="en-US"/>
        </a:p>
      </dgm:t>
    </dgm:pt>
    <dgm:pt modelId="{C0F9FF5D-F082-4C71-9710-9223C4BBE3EF}" type="sibTrans" cxnId="{841D2DC3-A03F-4901-9BCE-F0777D396574}">
      <dgm:prSet/>
      <dgm:spPr/>
      <dgm:t>
        <a:bodyPr/>
        <a:lstStyle/>
        <a:p>
          <a:endParaRPr lang="en-US"/>
        </a:p>
      </dgm:t>
    </dgm:pt>
    <dgm:pt modelId="{6B6AE596-FD48-4A19-9000-4C3FD925E791}" type="pres">
      <dgm:prSet presAssocID="{4461F2F9-DB7C-49F6-8AF8-B63BC4BD920D}" presName="Name0" presStyleCnt="0">
        <dgm:presLayoutVars>
          <dgm:chMax val="7"/>
          <dgm:chPref val="7"/>
          <dgm:dir/>
        </dgm:presLayoutVars>
      </dgm:prSet>
      <dgm:spPr/>
      <dgm:t>
        <a:bodyPr/>
        <a:lstStyle/>
        <a:p>
          <a:endParaRPr lang="en-US"/>
        </a:p>
      </dgm:t>
    </dgm:pt>
    <dgm:pt modelId="{F7028486-2AF7-48E6-983C-B9C6B86E5342}" type="pres">
      <dgm:prSet presAssocID="{4461F2F9-DB7C-49F6-8AF8-B63BC4BD920D}" presName="Name1" presStyleCnt="0"/>
      <dgm:spPr/>
    </dgm:pt>
    <dgm:pt modelId="{A1454F9C-BF55-4770-9F13-9450F44D08D5}" type="pres">
      <dgm:prSet presAssocID="{4461F2F9-DB7C-49F6-8AF8-B63BC4BD920D}" presName="cycle" presStyleCnt="0"/>
      <dgm:spPr/>
    </dgm:pt>
    <dgm:pt modelId="{223494AF-59A6-49DC-9A57-C76264638F95}" type="pres">
      <dgm:prSet presAssocID="{4461F2F9-DB7C-49F6-8AF8-B63BC4BD920D}" presName="srcNode" presStyleLbl="node1" presStyleIdx="0" presStyleCnt="4"/>
      <dgm:spPr/>
    </dgm:pt>
    <dgm:pt modelId="{60F4B195-06CB-4374-A669-A45D9B2C88D7}" type="pres">
      <dgm:prSet presAssocID="{4461F2F9-DB7C-49F6-8AF8-B63BC4BD920D}" presName="conn" presStyleLbl="parChTrans1D2" presStyleIdx="0" presStyleCnt="1"/>
      <dgm:spPr/>
      <dgm:t>
        <a:bodyPr/>
        <a:lstStyle/>
        <a:p>
          <a:endParaRPr lang="en-US"/>
        </a:p>
      </dgm:t>
    </dgm:pt>
    <dgm:pt modelId="{D2F1D829-8D7F-4BC0-8E73-7C1278567CCC}" type="pres">
      <dgm:prSet presAssocID="{4461F2F9-DB7C-49F6-8AF8-B63BC4BD920D}" presName="extraNode" presStyleLbl="node1" presStyleIdx="0" presStyleCnt="4"/>
      <dgm:spPr/>
    </dgm:pt>
    <dgm:pt modelId="{7A72A559-47A1-44B4-938F-0FD19B2062E9}" type="pres">
      <dgm:prSet presAssocID="{4461F2F9-DB7C-49F6-8AF8-B63BC4BD920D}" presName="dstNode" presStyleLbl="node1" presStyleIdx="0" presStyleCnt="4"/>
      <dgm:spPr/>
    </dgm:pt>
    <dgm:pt modelId="{45F5406A-CC4C-41F6-8773-77A8470CDA60}" type="pres">
      <dgm:prSet presAssocID="{754C1F65-C80D-4E58-9F66-ECF01326CEF4}" presName="text_1" presStyleLbl="node1" presStyleIdx="0" presStyleCnt="4">
        <dgm:presLayoutVars>
          <dgm:bulletEnabled val="1"/>
        </dgm:presLayoutVars>
      </dgm:prSet>
      <dgm:spPr/>
      <dgm:t>
        <a:bodyPr/>
        <a:lstStyle/>
        <a:p>
          <a:endParaRPr lang="en-US"/>
        </a:p>
      </dgm:t>
    </dgm:pt>
    <dgm:pt modelId="{4BC68683-BD95-4084-BC4F-AC75B2CD7874}" type="pres">
      <dgm:prSet presAssocID="{754C1F65-C80D-4E58-9F66-ECF01326CEF4}" presName="accent_1" presStyleCnt="0"/>
      <dgm:spPr/>
    </dgm:pt>
    <dgm:pt modelId="{90370D0D-9513-4261-B91F-FF442BBE33B2}" type="pres">
      <dgm:prSet presAssocID="{754C1F65-C80D-4E58-9F66-ECF01326CEF4}" presName="accentRepeatNode" presStyleLbl="solidFgAcc1" presStyleIdx="0" presStyleCnt="4"/>
      <dgm:spPr>
        <a:solidFill>
          <a:schemeClr val="accent2"/>
        </a:solidFill>
      </dgm:spPr>
    </dgm:pt>
    <dgm:pt modelId="{42A2DB4B-0F87-42C5-B460-BE17B69ACA17}" type="pres">
      <dgm:prSet presAssocID="{D348829C-8F07-4700-95D3-F9CF7500DEC1}" presName="text_2" presStyleLbl="node1" presStyleIdx="1" presStyleCnt="4">
        <dgm:presLayoutVars>
          <dgm:bulletEnabled val="1"/>
        </dgm:presLayoutVars>
      </dgm:prSet>
      <dgm:spPr/>
      <dgm:t>
        <a:bodyPr/>
        <a:lstStyle/>
        <a:p>
          <a:endParaRPr lang="en-US"/>
        </a:p>
      </dgm:t>
    </dgm:pt>
    <dgm:pt modelId="{A269818B-94B1-45CD-91EA-BBA155FD23BA}" type="pres">
      <dgm:prSet presAssocID="{D348829C-8F07-4700-95D3-F9CF7500DEC1}" presName="accent_2" presStyleCnt="0"/>
      <dgm:spPr/>
    </dgm:pt>
    <dgm:pt modelId="{306C2106-EBD3-4464-9F0D-BCFEE0482DA0}" type="pres">
      <dgm:prSet presAssocID="{D348829C-8F07-4700-95D3-F9CF7500DEC1}" presName="accentRepeatNode" presStyleLbl="solidFgAcc1" presStyleIdx="1" presStyleCnt="4"/>
      <dgm:spPr>
        <a:solidFill>
          <a:schemeClr val="accent2"/>
        </a:solidFill>
      </dgm:spPr>
    </dgm:pt>
    <dgm:pt modelId="{FA47E61A-4523-478D-BDFB-5E71DC386FC2}" type="pres">
      <dgm:prSet presAssocID="{B5502A37-3B6A-49D7-A681-B9F89358DBC4}" presName="text_3" presStyleLbl="node1" presStyleIdx="2" presStyleCnt="4">
        <dgm:presLayoutVars>
          <dgm:bulletEnabled val="1"/>
        </dgm:presLayoutVars>
      </dgm:prSet>
      <dgm:spPr/>
      <dgm:t>
        <a:bodyPr/>
        <a:lstStyle/>
        <a:p>
          <a:endParaRPr lang="en-US"/>
        </a:p>
      </dgm:t>
    </dgm:pt>
    <dgm:pt modelId="{AF4F142A-3791-415C-99FB-B30754C7A457}" type="pres">
      <dgm:prSet presAssocID="{B5502A37-3B6A-49D7-A681-B9F89358DBC4}" presName="accent_3" presStyleCnt="0"/>
      <dgm:spPr/>
    </dgm:pt>
    <dgm:pt modelId="{1FFDA0A2-DCEF-4210-A2DA-DEFC879BFEF8}" type="pres">
      <dgm:prSet presAssocID="{B5502A37-3B6A-49D7-A681-B9F89358DBC4}" presName="accentRepeatNode" presStyleLbl="solidFgAcc1" presStyleIdx="2" presStyleCnt="4"/>
      <dgm:spPr>
        <a:solidFill>
          <a:schemeClr val="accent2"/>
        </a:solidFill>
      </dgm:spPr>
    </dgm:pt>
    <dgm:pt modelId="{6DC4DE2D-3D4E-4DE5-B3A7-B347D5ACC20C}" type="pres">
      <dgm:prSet presAssocID="{B04EB7D3-D3A8-473C-BBA8-2E9DB00BF2AB}" presName="text_4" presStyleLbl="node1" presStyleIdx="3" presStyleCnt="4">
        <dgm:presLayoutVars>
          <dgm:bulletEnabled val="1"/>
        </dgm:presLayoutVars>
      </dgm:prSet>
      <dgm:spPr/>
      <dgm:t>
        <a:bodyPr/>
        <a:lstStyle/>
        <a:p>
          <a:endParaRPr lang="en-US"/>
        </a:p>
      </dgm:t>
    </dgm:pt>
    <dgm:pt modelId="{609E8CA9-A540-4F10-909E-A2EE4A8DA868}" type="pres">
      <dgm:prSet presAssocID="{B04EB7D3-D3A8-473C-BBA8-2E9DB00BF2AB}" presName="accent_4" presStyleCnt="0"/>
      <dgm:spPr/>
    </dgm:pt>
    <dgm:pt modelId="{C04A055E-9658-4BFF-BE25-EF69D4B68DF8}" type="pres">
      <dgm:prSet presAssocID="{B04EB7D3-D3A8-473C-BBA8-2E9DB00BF2AB}" presName="accentRepeatNode" presStyleLbl="solidFgAcc1" presStyleIdx="3" presStyleCnt="4"/>
      <dgm:spPr>
        <a:solidFill>
          <a:schemeClr val="accent2"/>
        </a:solidFill>
      </dgm:spPr>
    </dgm:pt>
  </dgm:ptLst>
  <dgm:cxnLst>
    <dgm:cxn modelId="{3C4264F9-608C-4988-969E-6DE295E52AD3}" type="presOf" srcId="{D348829C-8F07-4700-95D3-F9CF7500DEC1}" destId="{42A2DB4B-0F87-42C5-B460-BE17B69ACA17}" srcOrd="0" destOrd="0" presId="urn:microsoft.com/office/officeart/2008/layout/VerticalCurvedList"/>
    <dgm:cxn modelId="{19BB1DF9-83F3-4743-8E93-EF25D144897B}" srcId="{4461F2F9-DB7C-49F6-8AF8-B63BC4BD920D}" destId="{754C1F65-C80D-4E58-9F66-ECF01326CEF4}" srcOrd="0" destOrd="0" parTransId="{DB839652-472B-4FC7-8FA8-C6D94B9C3810}" sibTransId="{F8488F29-C74C-4332-9564-050DC74F5BE1}"/>
    <dgm:cxn modelId="{06DE62E2-A6ED-45BD-B711-5C28FC9211CB}" type="presOf" srcId="{4461F2F9-DB7C-49F6-8AF8-B63BC4BD920D}" destId="{6B6AE596-FD48-4A19-9000-4C3FD925E791}" srcOrd="0" destOrd="0" presId="urn:microsoft.com/office/officeart/2008/layout/VerticalCurvedList"/>
    <dgm:cxn modelId="{0553CA7E-2F61-4E16-BB23-007E5003FA87}" type="presOf" srcId="{B04EB7D3-D3A8-473C-BBA8-2E9DB00BF2AB}" destId="{6DC4DE2D-3D4E-4DE5-B3A7-B347D5ACC20C}" srcOrd="0" destOrd="0" presId="urn:microsoft.com/office/officeart/2008/layout/VerticalCurvedList"/>
    <dgm:cxn modelId="{F51B484F-B7D5-4C96-BAF0-F867C8CBCD81}" srcId="{4461F2F9-DB7C-49F6-8AF8-B63BC4BD920D}" destId="{D348829C-8F07-4700-95D3-F9CF7500DEC1}" srcOrd="1" destOrd="0" parTransId="{ABE4B115-E7BB-4E65-B461-5C9F347C8D80}" sibTransId="{276B6B0E-ADA8-42F9-BB5F-3ED7790BA305}"/>
    <dgm:cxn modelId="{5C0C260B-75C4-41A1-8588-B7CBDDC2C7F5}" type="presOf" srcId="{F8488F29-C74C-4332-9564-050DC74F5BE1}" destId="{60F4B195-06CB-4374-A669-A45D9B2C88D7}" srcOrd="0" destOrd="0" presId="urn:microsoft.com/office/officeart/2008/layout/VerticalCurvedList"/>
    <dgm:cxn modelId="{30FF2162-B58B-49FA-960C-00E0C75601AA}" srcId="{4461F2F9-DB7C-49F6-8AF8-B63BC4BD920D}" destId="{B5502A37-3B6A-49D7-A681-B9F89358DBC4}" srcOrd="2" destOrd="0" parTransId="{381B7015-1DAB-4C2D-BF1C-0F9FC5C19B96}" sibTransId="{D5B495E7-8F06-43EA-855B-FE4F62EAF95E}"/>
    <dgm:cxn modelId="{841D2DC3-A03F-4901-9BCE-F0777D396574}" srcId="{4461F2F9-DB7C-49F6-8AF8-B63BC4BD920D}" destId="{B04EB7D3-D3A8-473C-BBA8-2E9DB00BF2AB}" srcOrd="3" destOrd="0" parTransId="{6909C4F0-5DF5-40FB-A4A5-73CE5094E0E5}" sibTransId="{C0F9FF5D-F082-4C71-9710-9223C4BBE3EF}"/>
    <dgm:cxn modelId="{FD713AD8-9EB7-476C-9C83-8D41C8EBC970}" type="presOf" srcId="{B5502A37-3B6A-49D7-A681-B9F89358DBC4}" destId="{FA47E61A-4523-478D-BDFB-5E71DC386FC2}" srcOrd="0" destOrd="0" presId="urn:microsoft.com/office/officeart/2008/layout/VerticalCurvedList"/>
    <dgm:cxn modelId="{0AB591F1-B16B-44A8-A55A-78B6D810EB42}" type="presOf" srcId="{754C1F65-C80D-4E58-9F66-ECF01326CEF4}" destId="{45F5406A-CC4C-41F6-8773-77A8470CDA60}" srcOrd="0" destOrd="0" presId="urn:microsoft.com/office/officeart/2008/layout/VerticalCurvedList"/>
    <dgm:cxn modelId="{0B98DD66-6451-4F51-A7F6-5332D699F53B}" type="presParOf" srcId="{6B6AE596-FD48-4A19-9000-4C3FD925E791}" destId="{F7028486-2AF7-48E6-983C-B9C6B86E5342}" srcOrd="0" destOrd="0" presId="urn:microsoft.com/office/officeart/2008/layout/VerticalCurvedList"/>
    <dgm:cxn modelId="{92259185-BA67-4EBE-819B-81C370BCCA2B}" type="presParOf" srcId="{F7028486-2AF7-48E6-983C-B9C6B86E5342}" destId="{A1454F9C-BF55-4770-9F13-9450F44D08D5}" srcOrd="0" destOrd="0" presId="urn:microsoft.com/office/officeart/2008/layout/VerticalCurvedList"/>
    <dgm:cxn modelId="{E3FBAA96-F3EA-4B0A-B9C9-CB02E1DDEFA2}" type="presParOf" srcId="{A1454F9C-BF55-4770-9F13-9450F44D08D5}" destId="{223494AF-59A6-49DC-9A57-C76264638F95}" srcOrd="0" destOrd="0" presId="urn:microsoft.com/office/officeart/2008/layout/VerticalCurvedList"/>
    <dgm:cxn modelId="{C6A1C8D3-516B-41B1-91A8-9DD529C18943}" type="presParOf" srcId="{A1454F9C-BF55-4770-9F13-9450F44D08D5}" destId="{60F4B195-06CB-4374-A669-A45D9B2C88D7}" srcOrd="1" destOrd="0" presId="urn:microsoft.com/office/officeart/2008/layout/VerticalCurvedList"/>
    <dgm:cxn modelId="{65103B35-DD2C-4065-BFE0-EB2D2499BF97}" type="presParOf" srcId="{A1454F9C-BF55-4770-9F13-9450F44D08D5}" destId="{D2F1D829-8D7F-4BC0-8E73-7C1278567CCC}" srcOrd="2" destOrd="0" presId="urn:microsoft.com/office/officeart/2008/layout/VerticalCurvedList"/>
    <dgm:cxn modelId="{BFBF0784-33B2-4525-B8C0-84C8F7FE8FB6}" type="presParOf" srcId="{A1454F9C-BF55-4770-9F13-9450F44D08D5}" destId="{7A72A559-47A1-44B4-938F-0FD19B2062E9}" srcOrd="3" destOrd="0" presId="urn:microsoft.com/office/officeart/2008/layout/VerticalCurvedList"/>
    <dgm:cxn modelId="{D91E88C5-3A29-410F-ACD9-5D3C0160BB2C}" type="presParOf" srcId="{F7028486-2AF7-48E6-983C-B9C6B86E5342}" destId="{45F5406A-CC4C-41F6-8773-77A8470CDA60}" srcOrd="1" destOrd="0" presId="urn:microsoft.com/office/officeart/2008/layout/VerticalCurvedList"/>
    <dgm:cxn modelId="{2FB720AD-25B0-44C9-BFDA-9F6D5A668D4C}" type="presParOf" srcId="{F7028486-2AF7-48E6-983C-B9C6B86E5342}" destId="{4BC68683-BD95-4084-BC4F-AC75B2CD7874}" srcOrd="2" destOrd="0" presId="urn:microsoft.com/office/officeart/2008/layout/VerticalCurvedList"/>
    <dgm:cxn modelId="{A96B7C43-47BE-44E6-B9A1-D691952F9BD6}" type="presParOf" srcId="{4BC68683-BD95-4084-BC4F-AC75B2CD7874}" destId="{90370D0D-9513-4261-B91F-FF442BBE33B2}" srcOrd="0" destOrd="0" presId="urn:microsoft.com/office/officeart/2008/layout/VerticalCurvedList"/>
    <dgm:cxn modelId="{D1671B7A-0800-48EA-96C9-1F0742886A4F}" type="presParOf" srcId="{F7028486-2AF7-48E6-983C-B9C6B86E5342}" destId="{42A2DB4B-0F87-42C5-B460-BE17B69ACA17}" srcOrd="3" destOrd="0" presId="urn:microsoft.com/office/officeart/2008/layout/VerticalCurvedList"/>
    <dgm:cxn modelId="{1215754C-9308-4E3E-81B4-B31C0E8D7E64}" type="presParOf" srcId="{F7028486-2AF7-48E6-983C-B9C6B86E5342}" destId="{A269818B-94B1-45CD-91EA-BBA155FD23BA}" srcOrd="4" destOrd="0" presId="urn:microsoft.com/office/officeart/2008/layout/VerticalCurvedList"/>
    <dgm:cxn modelId="{2F2D4284-C296-4374-95DE-75864F29E184}" type="presParOf" srcId="{A269818B-94B1-45CD-91EA-BBA155FD23BA}" destId="{306C2106-EBD3-4464-9F0D-BCFEE0482DA0}" srcOrd="0" destOrd="0" presId="urn:microsoft.com/office/officeart/2008/layout/VerticalCurvedList"/>
    <dgm:cxn modelId="{C815C513-ED82-462D-ACFB-EB2EE6287F48}" type="presParOf" srcId="{F7028486-2AF7-48E6-983C-B9C6B86E5342}" destId="{FA47E61A-4523-478D-BDFB-5E71DC386FC2}" srcOrd="5" destOrd="0" presId="urn:microsoft.com/office/officeart/2008/layout/VerticalCurvedList"/>
    <dgm:cxn modelId="{C313D2A5-13DF-4793-919E-A09DA9C1A144}" type="presParOf" srcId="{F7028486-2AF7-48E6-983C-B9C6B86E5342}" destId="{AF4F142A-3791-415C-99FB-B30754C7A457}" srcOrd="6" destOrd="0" presId="urn:microsoft.com/office/officeart/2008/layout/VerticalCurvedList"/>
    <dgm:cxn modelId="{27D60939-B15F-4438-9DC0-F4E713CA17D2}" type="presParOf" srcId="{AF4F142A-3791-415C-99FB-B30754C7A457}" destId="{1FFDA0A2-DCEF-4210-A2DA-DEFC879BFEF8}" srcOrd="0" destOrd="0" presId="urn:microsoft.com/office/officeart/2008/layout/VerticalCurvedList"/>
    <dgm:cxn modelId="{3A948090-1560-4E0D-A777-CCF039BCD168}" type="presParOf" srcId="{F7028486-2AF7-48E6-983C-B9C6B86E5342}" destId="{6DC4DE2D-3D4E-4DE5-B3A7-B347D5ACC20C}" srcOrd="7" destOrd="0" presId="urn:microsoft.com/office/officeart/2008/layout/VerticalCurvedList"/>
    <dgm:cxn modelId="{90AF303F-F0F5-4869-8DE1-BB4F7024963F}" type="presParOf" srcId="{F7028486-2AF7-48E6-983C-B9C6B86E5342}" destId="{609E8CA9-A540-4F10-909E-A2EE4A8DA868}" srcOrd="8" destOrd="0" presId="urn:microsoft.com/office/officeart/2008/layout/VerticalCurvedList"/>
    <dgm:cxn modelId="{2CAE14F0-D38B-4D25-A7F2-EEEC68B66BEC}" type="presParOf" srcId="{609E8CA9-A540-4F10-909E-A2EE4A8DA868}" destId="{C04A055E-9658-4BFF-BE25-EF69D4B68DF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5652FA5E-B33A-4EAD-B372-915DC6B9C0C8}" type="doc">
      <dgm:prSet loTypeId="urn:microsoft.com/office/officeart/2005/8/layout/process4" loCatId="process" qsTypeId="urn:microsoft.com/office/officeart/2005/8/quickstyle/simple1" qsCatId="simple" csTypeId="urn:microsoft.com/office/officeart/2005/8/colors/accent2_2" csCatId="accent2" phldr="1"/>
      <dgm:spPr/>
      <dgm:t>
        <a:bodyPr/>
        <a:lstStyle/>
        <a:p>
          <a:endParaRPr lang="en-US"/>
        </a:p>
      </dgm:t>
    </dgm:pt>
    <dgm:pt modelId="{57F5F910-7532-4499-B961-D676E7933AE2}">
      <dgm:prSet phldrT="[Text]"/>
      <dgm:spPr/>
      <dgm:t>
        <a:bodyPr/>
        <a:lstStyle/>
        <a:p>
          <a:r>
            <a:rPr lang="en-US" dirty="0" smtClean="0"/>
            <a:t>Don PPE</a:t>
          </a:r>
          <a:endParaRPr lang="en-US" dirty="0"/>
        </a:p>
      </dgm:t>
      <dgm:extLst>
        <a:ext uri="{E40237B7-FDA0-4F09-8148-C483321AD2D9}">
          <dgm14:cNvPr xmlns:dgm14="http://schemas.microsoft.com/office/drawing/2010/diagram" id="0" name="" descr="Safely reach the apparatus&#10;Don PPE&#10;Mount apparatus&#10;Fasten seatbelt&#10;Dismount apparatus&#10;"/>
        </a:ext>
      </dgm:extLst>
    </dgm:pt>
    <dgm:pt modelId="{A96309E8-8CAC-44C5-AC84-4113F69D9F17}" type="parTrans" cxnId="{3EC4F4C6-5F1E-4ECC-8A9B-4EBDEBE5B9A1}">
      <dgm:prSet/>
      <dgm:spPr/>
      <dgm:t>
        <a:bodyPr/>
        <a:lstStyle/>
        <a:p>
          <a:endParaRPr lang="en-US"/>
        </a:p>
      </dgm:t>
    </dgm:pt>
    <dgm:pt modelId="{67E7F863-AFCF-40A5-A810-9FBFADE7532A}" type="sibTrans" cxnId="{3EC4F4C6-5F1E-4ECC-8A9B-4EBDEBE5B9A1}">
      <dgm:prSet/>
      <dgm:spPr/>
      <dgm:t>
        <a:bodyPr/>
        <a:lstStyle/>
        <a:p>
          <a:endParaRPr lang="en-US"/>
        </a:p>
      </dgm:t>
    </dgm:pt>
    <dgm:pt modelId="{3C1E6DD2-5203-4DC9-9474-B67900AA32C3}">
      <dgm:prSet phldrT="[Text]"/>
      <dgm:spPr/>
      <dgm:t>
        <a:bodyPr/>
        <a:lstStyle/>
        <a:p>
          <a:r>
            <a:rPr lang="en-US" dirty="0" smtClean="0"/>
            <a:t>Mount apparatus</a:t>
          </a:r>
          <a:endParaRPr lang="en-US" dirty="0"/>
        </a:p>
      </dgm:t>
      <dgm:extLst>
        <a:ext uri="{E40237B7-FDA0-4F09-8148-C483321AD2D9}">
          <dgm14:cNvPr xmlns:dgm14="http://schemas.microsoft.com/office/drawing/2010/diagram" id="0" name="" descr="Safely reach the apparatus&#10;Don PPE&#10;Mount apparatus&#10;Fasten seatbelt&#10;Dismount apparatus&#10;"/>
        </a:ext>
      </dgm:extLst>
    </dgm:pt>
    <dgm:pt modelId="{7EE44683-C996-42ED-BA6B-18587BC5930C}" type="parTrans" cxnId="{8640D72C-641F-490D-B251-E3C26BCD8F04}">
      <dgm:prSet/>
      <dgm:spPr/>
      <dgm:t>
        <a:bodyPr/>
        <a:lstStyle/>
        <a:p>
          <a:endParaRPr lang="en-US"/>
        </a:p>
      </dgm:t>
    </dgm:pt>
    <dgm:pt modelId="{2BB66A5F-C3D9-4034-B78D-E4547150899D}" type="sibTrans" cxnId="{8640D72C-641F-490D-B251-E3C26BCD8F04}">
      <dgm:prSet/>
      <dgm:spPr/>
      <dgm:t>
        <a:bodyPr/>
        <a:lstStyle/>
        <a:p>
          <a:endParaRPr lang="en-US"/>
        </a:p>
      </dgm:t>
    </dgm:pt>
    <dgm:pt modelId="{D651ABBE-E182-4826-8AC4-C4A48CFF1BBD}">
      <dgm:prSet phldrT="[Text]"/>
      <dgm:spPr/>
      <dgm:t>
        <a:bodyPr/>
        <a:lstStyle/>
        <a:p>
          <a:r>
            <a:rPr lang="en-US" dirty="0" smtClean="0"/>
            <a:t>Fasten seatbelt</a:t>
          </a:r>
          <a:endParaRPr lang="en-US" dirty="0"/>
        </a:p>
      </dgm:t>
      <dgm:extLst>
        <a:ext uri="{E40237B7-FDA0-4F09-8148-C483321AD2D9}">
          <dgm14:cNvPr xmlns:dgm14="http://schemas.microsoft.com/office/drawing/2010/diagram" id="0" name="" descr="Safely reach the apparatus&#10;Don PPE&#10;Mount apparatus&#10;Fasten seatbelt&#10;Dismount apparatus&#10;"/>
        </a:ext>
      </dgm:extLst>
    </dgm:pt>
    <dgm:pt modelId="{61DB567D-43A3-4048-BDFB-6B95538ECE0F}" type="parTrans" cxnId="{B53047AC-E46E-4714-B048-68099CAC7BAE}">
      <dgm:prSet/>
      <dgm:spPr/>
      <dgm:t>
        <a:bodyPr/>
        <a:lstStyle/>
        <a:p>
          <a:endParaRPr lang="en-US"/>
        </a:p>
      </dgm:t>
    </dgm:pt>
    <dgm:pt modelId="{983972B0-3AF2-43AF-95A8-58C968E08EF4}" type="sibTrans" cxnId="{B53047AC-E46E-4714-B048-68099CAC7BAE}">
      <dgm:prSet/>
      <dgm:spPr/>
      <dgm:t>
        <a:bodyPr/>
        <a:lstStyle/>
        <a:p>
          <a:endParaRPr lang="en-US"/>
        </a:p>
      </dgm:t>
    </dgm:pt>
    <dgm:pt modelId="{058457B3-4612-4581-96A5-BC2C85073180}">
      <dgm:prSet phldrT="[Text]"/>
      <dgm:spPr/>
      <dgm:t>
        <a:bodyPr/>
        <a:lstStyle/>
        <a:p>
          <a:r>
            <a:rPr lang="en-US" dirty="0" smtClean="0"/>
            <a:t>Dismount apparatus</a:t>
          </a:r>
          <a:endParaRPr lang="en-US" dirty="0"/>
        </a:p>
      </dgm:t>
      <dgm:extLst>
        <a:ext uri="{E40237B7-FDA0-4F09-8148-C483321AD2D9}">
          <dgm14:cNvPr xmlns:dgm14="http://schemas.microsoft.com/office/drawing/2010/diagram" id="0" name="" descr="Safely reach the apparatus&#10;Don PPE&#10;Mount apparatus&#10;Fasten seatbelt&#10;Dismount apparatus&#10;"/>
        </a:ext>
      </dgm:extLst>
    </dgm:pt>
    <dgm:pt modelId="{EFFF183D-E598-486D-87B9-AA5520BFD5E0}" type="parTrans" cxnId="{6039F6B6-9E3E-4ADD-81D5-9EFBF30E30B8}">
      <dgm:prSet/>
      <dgm:spPr/>
      <dgm:t>
        <a:bodyPr/>
        <a:lstStyle/>
        <a:p>
          <a:endParaRPr lang="en-US"/>
        </a:p>
      </dgm:t>
    </dgm:pt>
    <dgm:pt modelId="{F7412459-E588-41C8-8D22-39F4F4B89A21}" type="sibTrans" cxnId="{6039F6B6-9E3E-4ADD-81D5-9EFBF30E30B8}">
      <dgm:prSet/>
      <dgm:spPr/>
      <dgm:t>
        <a:bodyPr/>
        <a:lstStyle/>
        <a:p>
          <a:endParaRPr lang="en-US"/>
        </a:p>
      </dgm:t>
    </dgm:pt>
    <dgm:pt modelId="{307FE154-22D6-436E-BE90-508B7FA34F40}">
      <dgm:prSet phldrT="[Text]"/>
      <dgm:spPr/>
      <dgm:t>
        <a:bodyPr/>
        <a:lstStyle/>
        <a:p>
          <a:r>
            <a:rPr lang="en-US" dirty="0" smtClean="0"/>
            <a:t>Safely reach the apparatus</a:t>
          </a:r>
          <a:endParaRPr lang="en-US" dirty="0"/>
        </a:p>
      </dgm:t>
      <dgm:extLst>
        <a:ext uri="{E40237B7-FDA0-4F09-8148-C483321AD2D9}">
          <dgm14:cNvPr xmlns:dgm14="http://schemas.microsoft.com/office/drawing/2010/diagram" id="0" name="" descr="Safely reach the apparatus&#10;Don PPE&#10;Mount apparatus&#10;Fasten seatbelt&#10;Dismount apparatus&#10;"/>
        </a:ext>
      </dgm:extLst>
    </dgm:pt>
    <dgm:pt modelId="{605AEDF6-690A-4EC8-91EA-9D5B5CD3A0E4}" type="parTrans" cxnId="{1236D26F-9970-4DDE-855B-DB98B68BE7CD}">
      <dgm:prSet/>
      <dgm:spPr/>
      <dgm:t>
        <a:bodyPr/>
        <a:lstStyle/>
        <a:p>
          <a:endParaRPr lang="en-US"/>
        </a:p>
      </dgm:t>
    </dgm:pt>
    <dgm:pt modelId="{E09811BD-6C4B-4B2E-9E97-A833BD6BE44E}" type="sibTrans" cxnId="{1236D26F-9970-4DDE-855B-DB98B68BE7CD}">
      <dgm:prSet/>
      <dgm:spPr/>
      <dgm:t>
        <a:bodyPr/>
        <a:lstStyle/>
        <a:p>
          <a:endParaRPr lang="en-US"/>
        </a:p>
      </dgm:t>
    </dgm:pt>
    <dgm:pt modelId="{2C719E46-D5E2-4E40-8E8A-28F7FFA7EABA}" type="pres">
      <dgm:prSet presAssocID="{5652FA5E-B33A-4EAD-B372-915DC6B9C0C8}" presName="Name0" presStyleCnt="0">
        <dgm:presLayoutVars>
          <dgm:dir/>
          <dgm:animLvl val="lvl"/>
          <dgm:resizeHandles val="exact"/>
        </dgm:presLayoutVars>
      </dgm:prSet>
      <dgm:spPr/>
      <dgm:t>
        <a:bodyPr/>
        <a:lstStyle/>
        <a:p>
          <a:endParaRPr lang="en-US"/>
        </a:p>
      </dgm:t>
    </dgm:pt>
    <dgm:pt modelId="{2ED53D7E-8432-4C2C-8A27-626B393323BE}" type="pres">
      <dgm:prSet presAssocID="{058457B3-4612-4581-96A5-BC2C85073180}" presName="boxAndChildren" presStyleCnt="0"/>
      <dgm:spPr/>
    </dgm:pt>
    <dgm:pt modelId="{55AAF7A4-2EF2-42C4-8819-4A2160EDC68D}" type="pres">
      <dgm:prSet presAssocID="{058457B3-4612-4581-96A5-BC2C85073180}" presName="parentTextBox" presStyleLbl="node1" presStyleIdx="0" presStyleCnt="5"/>
      <dgm:spPr/>
      <dgm:t>
        <a:bodyPr/>
        <a:lstStyle/>
        <a:p>
          <a:endParaRPr lang="en-US"/>
        </a:p>
      </dgm:t>
    </dgm:pt>
    <dgm:pt modelId="{CB00D5DC-FD5C-4FA4-B6A5-705157892FD5}" type="pres">
      <dgm:prSet presAssocID="{983972B0-3AF2-43AF-95A8-58C968E08EF4}" presName="sp" presStyleCnt="0"/>
      <dgm:spPr/>
    </dgm:pt>
    <dgm:pt modelId="{13166E8A-BC78-4855-B0DE-42B3ABE28C03}" type="pres">
      <dgm:prSet presAssocID="{D651ABBE-E182-4826-8AC4-C4A48CFF1BBD}" presName="arrowAndChildren" presStyleCnt="0"/>
      <dgm:spPr/>
    </dgm:pt>
    <dgm:pt modelId="{C0136B48-6FDD-4BB9-8F0F-3E18419D2F57}" type="pres">
      <dgm:prSet presAssocID="{D651ABBE-E182-4826-8AC4-C4A48CFF1BBD}" presName="parentTextArrow" presStyleLbl="node1" presStyleIdx="1" presStyleCnt="5"/>
      <dgm:spPr/>
      <dgm:t>
        <a:bodyPr/>
        <a:lstStyle/>
        <a:p>
          <a:endParaRPr lang="en-US"/>
        </a:p>
      </dgm:t>
    </dgm:pt>
    <dgm:pt modelId="{528E3384-C069-430E-AA99-6C929762261C}" type="pres">
      <dgm:prSet presAssocID="{2BB66A5F-C3D9-4034-B78D-E4547150899D}" presName="sp" presStyleCnt="0"/>
      <dgm:spPr/>
    </dgm:pt>
    <dgm:pt modelId="{DFAA9336-5E1C-433E-B675-8E61CFD052A4}" type="pres">
      <dgm:prSet presAssocID="{3C1E6DD2-5203-4DC9-9474-B67900AA32C3}" presName="arrowAndChildren" presStyleCnt="0"/>
      <dgm:spPr/>
    </dgm:pt>
    <dgm:pt modelId="{B11950DB-F72C-4199-ABAB-B698FDF837A4}" type="pres">
      <dgm:prSet presAssocID="{3C1E6DD2-5203-4DC9-9474-B67900AA32C3}" presName="parentTextArrow" presStyleLbl="node1" presStyleIdx="2" presStyleCnt="5"/>
      <dgm:spPr/>
      <dgm:t>
        <a:bodyPr/>
        <a:lstStyle/>
        <a:p>
          <a:endParaRPr lang="en-US"/>
        </a:p>
      </dgm:t>
    </dgm:pt>
    <dgm:pt modelId="{695D82E4-A0F6-48C7-98C2-6B5ADDC74BC3}" type="pres">
      <dgm:prSet presAssocID="{67E7F863-AFCF-40A5-A810-9FBFADE7532A}" presName="sp" presStyleCnt="0"/>
      <dgm:spPr/>
    </dgm:pt>
    <dgm:pt modelId="{F7A8F628-6A38-4631-835E-A6FF337462EA}" type="pres">
      <dgm:prSet presAssocID="{57F5F910-7532-4499-B961-D676E7933AE2}" presName="arrowAndChildren" presStyleCnt="0"/>
      <dgm:spPr/>
    </dgm:pt>
    <dgm:pt modelId="{9D61ECBA-283D-466D-8B1F-C22CE99AEF5D}" type="pres">
      <dgm:prSet presAssocID="{57F5F910-7532-4499-B961-D676E7933AE2}" presName="parentTextArrow" presStyleLbl="node1" presStyleIdx="3" presStyleCnt="5"/>
      <dgm:spPr/>
      <dgm:t>
        <a:bodyPr/>
        <a:lstStyle/>
        <a:p>
          <a:endParaRPr lang="en-US"/>
        </a:p>
      </dgm:t>
    </dgm:pt>
    <dgm:pt modelId="{FB059CEC-FED0-4309-A208-AF292BAE9DA4}" type="pres">
      <dgm:prSet presAssocID="{E09811BD-6C4B-4B2E-9E97-A833BD6BE44E}" presName="sp" presStyleCnt="0"/>
      <dgm:spPr/>
    </dgm:pt>
    <dgm:pt modelId="{A1E2EA5F-968C-4251-A208-5B1E6288D688}" type="pres">
      <dgm:prSet presAssocID="{307FE154-22D6-436E-BE90-508B7FA34F40}" presName="arrowAndChildren" presStyleCnt="0"/>
      <dgm:spPr/>
    </dgm:pt>
    <dgm:pt modelId="{DB2B287B-6DBA-4045-A644-EB43F987848C}" type="pres">
      <dgm:prSet presAssocID="{307FE154-22D6-436E-BE90-508B7FA34F40}" presName="parentTextArrow" presStyleLbl="node1" presStyleIdx="4" presStyleCnt="5" custLinFactNeighborX="5980" custLinFactNeighborY="-221"/>
      <dgm:spPr/>
      <dgm:t>
        <a:bodyPr/>
        <a:lstStyle/>
        <a:p>
          <a:endParaRPr lang="en-US"/>
        </a:p>
      </dgm:t>
    </dgm:pt>
  </dgm:ptLst>
  <dgm:cxnLst>
    <dgm:cxn modelId="{3795996B-DE57-4616-B921-257C6CF57F99}" type="presOf" srcId="{307FE154-22D6-436E-BE90-508B7FA34F40}" destId="{DB2B287B-6DBA-4045-A644-EB43F987848C}" srcOrd="0" destOrd="0" presId="urn:microsoft.com/office/officeart/2005/8/layout/process4"/>
    <dgm:cxn modelId="{8640D72C-641F-490D-B251-E3C26BCD8F04}" srcId="{5652FA5E-B33A-4EAD-B372-915DC6B9C0C8}" destId="{3C1E6DD2-5203-4DC9-9474-B67900AA32C3}" srcOrd="2" destOrd="0" parTransId="{7EE44683-C996-42ED-BA6B-18587BC5930C}" sibTransId="{2BB66A5F-C3D9-4034-B78D-E4547150899D}"/>
    <dgm:cxn modelId="{6039F6B6-9E3E-4ADD-81D5-9EFBF30E30B8}" srcId="{5652FA5E-B33A-4EAD-B372-915DC6B9C0C8}" destId="{058457B3-4612-4581-96A5-BC2C85073180}" srcOrd="4" destOrd="0" parTransId="{EFFF183D-E598-486D-87B9-AA5520BFD5E0}" sibTransId="{F7412459-E588-41C8-8D22-39F4F4B89A21}"/>
    <dgm:cxn modelId="{BDFD4BE8-CFD0-4AD7-8640-8C71BFAE2410}" type="presOf" srcId="{D651ABBE-E182-4826-8AC4-C4A48CFF1BBD}" destId="{C0136B48-6FDD-4BB9-8F0F-3E18419D2F57}" srcOrd="0" destOrd="0" presId="urn:microsoft.com/office/officeart/2005/8/layout/process4"/>
    <dgm:cxn modelId="{BFA1DAAC-2131-4E5C-82FD-8B7A55E01381}" type="presOf" srcId="{3C1E6DD2-5203-4DC9-9474-B67900AA32C3}" destId="{B11950DB-F72C-4199-ABAB-B698FDF837A4}" srcOrd="0" destOrd="0" presId="urn:microsoft.com/office/officeart/2005/8/layout/process4"/>
    <dgm:cxn modelId="{E096CEF5-0F41-444D-90A9-D8BC5C7CB477}" type="presOf" srcId="{57F5F910-7532-4499-B961-D676E7933AE2}" destId="{9D61ECBA-283D-466D-8B1F-C22CE99AEF5D}" srcOrd="0" destOrd="0" presId="urn:microsoft.com/office/officeart/2005/8/layout/process4"/>
    <dgm:cxn modelId="{1236D26F-9970-4DDE-855B-DB98B68BE7CD}" srcId="{5652FA5E-B33A-4EAD-B372-915DC6B9C0C8}" destId="{307FE154-22D6-436E-BE90-508B7FA34F40}" srcOrd="0" destOrd="0" parTransId="{605AEDF6-690A-4EC8-91EA-9D5B5CD3A0E4}" sibTransId="{E09811BD-6C4B-4B2E-9E97-A833BD6BE44E}"/>
    <dgm:cxn modelId="{B53047AC-E46E-4714-B048-68099CAC7BAE}" srcId="{5652FA5E-B33A-4EAD-B372-915DC6B9C0C8}" destId="{D651ABBE-E182-4826-8AC4-C4A48CFF1BBD}" srcOrd="3" destOrd="0" parTransId="{61DB567D-43A3-4048-BDFB-6B95538ECE0F}" sibTransId="{983972B0-3AF2-43AF-95A8-58C968E08EF4}"/>
    <dgm:cxn modelId="{2D7662D2-E8BD-4218-B632-92FC75328724}" type="presOf" srcId="{5652FA5E-B33A-4EAD-B372-915DC6B9C0C8}" destId="{2C719E46-D5E2-4E40-8E8A-28F7FFA7EABA}" srcOrd="0" destOrd="0" presId="urn:microsoft.com/office/officeart/2005/8/layout/process4"/>
    <dgm:cxn modelId="{3EC4F4C6-5F1E-4ECC-8A9B-4EBDEBE5B9A1}" srcId="{5652FA5E-B33A-4EAD-B372-915DC6B9C0C8}" destId="{57F5F910-7532-4499-B961-D676E7933AE2}" srcOrd="1" destOrd="0" parTransId="{A96309E8-8CAC-44C5-AC84-4113F69D9F17}" sibTransId="{67E7F863-AFCF-40A5-A810-9FBFADE7532A}"/>
    <dgm:cxn modelId="{23CAA840-EC7A-4E52-9198-8D54AE2B98AA}" type="presOf" srcId="{058457B3-4612-4581-96A5-BC2C85073180}" destId="{55AAF7A4-2EF2-42C4-8819-4A2160EDC68D}" srcOrd="0" destOrd="0" presId="urn:microsoft.com/office/officeart/2005/8/layout/process4"/>
    <dgm:cxn modelId="{50DE267A-B392-45ED-9F4A-7A23CB787F21}" type="presParOf" srcId="{2C719E46-D5E2-4E40-8E8A-28F7FFA7EABA}" destId="{2ED53D7E-8432-4C2C-8A27-626B393323BE}" srcOrd="0" destOrd="0" presId="urn:microsoft.com/office/officeart/2005/8/layout/process4"/>
    <dgm:cxn modelId="{321BE24E-71F2-43F0-BC91-6EA313A0A895}" type="presParOf" srcId="{2ED53D7E-8432-4C2C-8A27-626B393323BE}" destId="{55AAF7A4-2EF2-42C4-8819-4A2160EDC68D}" srcOrd="0" destOrd="0" presId="urn:microsoft.com/office/officeart/2005/8/layout/process4"/>
    <dgm:cxn modelId="{2D17D2D7-E76A-47E0-A985-2C1C7B744BDD}" type="presParOf" srcId="{2C719E46-D5E2-4E40-8E8A-28F7FFA7EABA}" destId="{CB00D5DC-FD5C-4FA4-B6A5-705157892FD5}" srcOrd="1" destOrd="0" presId="urn:microsoft.com/office/officeart/2005/8/layout/process4"/>
    <dgm:cxn modelId="{6939F492-28BD-45A7-AB9B-1D75E9479B0A}" type="presParOf" srcId="{2C719E46-D5E2-4E40-8E8A-28F7FFA7EABA}" destId="{13166E8A-BC78-4855-B0DE-42B3ABE28C03}" srcOrd="2" destOrd="0" presId="urn:microsoft.com/office/officeart/2005/8/layout/process4"/>
    <dgm:cxn modelId="{F5AE792A-3AEF-43CA-B7DF-771A193611E9}" type="presParOf" srcId="{13166E8A-BC78-4855-B0DE-42B3ABE28C03}" destId="{C0136B48-6FDD-4BB9-8F0F-3E18419D2F57}" srcOrd="0" destOrd="0" presId="urn:microsoft.com/office/officeart/2005/8/layout/process4"/>
    <dgm:cxn modelId="{7FDAF02C-0CB5-473D-8AB0-C1FFCD5CF41A}" type="presParOf" srcId="{2C719E46-D5E2-4E40-8E8A-28F7FFA7EABA}" destId="{528E3384-C069-430E-AA99-6C929762261C}" srcOrd="3" destOrd="0" presId="urn:microsoft.com/office/officeart/2005/8/layout/process4"/>
    <dgm:cxn modelId="{B8DEBE8A-582C-42A8-BC7F-A05885AE597E}" type="presParOf" srcId="{2C719E46-D5E2-4E40-8E8A-28F7FFA7EABA}" destId="{DFAA9336-5E1C-433E-B675-8E61CFD052A4}" srcOrd="4" destOrd="0" presId="urn:microsoft.com/office/officeart/2005/8/layout/process4"/>
    <dgm:cxn modelId="{543CC7CF-4942-4042-BAD4-62F0F409C409}" type="presParOf" srcId="{DFAA9336-5E1C-433E-B675-8E61CFD052A4}" destId="{B11950DB-F72C-4199-ABAB-B698FDF837A4}" srcOrd="0" destOrd="0" presId="urn:microsoft.com/office/officeart/2005/8/layout/process4"/>
    <dgm:cxn modelId="{87349122-25FE-4D1E-A0B0-0BAF8A58FBA6}" type="presParOf" srcId="{2C719E46-D5E2-4E40-8E8A-28F7FFA7EABA}" destId="{695D82E4-A0F6-48C7-98C2-6B5ADDC74BC3}" srcOrd="5" destOrd="0" presId="urn:microsoft.com/office/officeart/2005/8/layout/process4"/>
    <dgm:cxn modelId="{35F2C422-6F1C-4079-AEA0-8EDDD03D3241}" type="presParOf" srcId="{2C719E46-D5E2-4E40-8E8A-28F7FFA7EABA}" destId="{F7A8F628-6A38-4631-835E-A6FF337462EA}" srcOrd="6" destOrd="0" presId="urn:microsoft.com/office/officeart/2005/8/layout/process4"/>
    <dgm:cxn modelId="{26B76ACE-143B-4E3B-9599-1AB3EFDD502E}" type="presParOf" srcId="{F7A8F628-6A38-4631-835E-A6FF337462EA}" destId="{9D61ECBA-283D-466D-8B1F-C22CE99AEF5D}" srcOrd="0" destOrd="0" presId="urn:microsoft.com/office/officeart/2005/8/layout/process4"/>
    <dgm:cxn modelId="{AE87BE33-5EDB-497A-98E8-9FB039CDE532}" type="presParOf" srcId="{2C719E46-D5E2-4E40-8E8A-28F7FFA7EABA}" destId="{FB059CEC-FED0-4309-A208-AF292BAE9DA4}" srcOrd="7" destOrd="0" presId="urn:microsoft.com/office/officeart/2005/8/layout/process4"/>
    <dgm:cxn modelId="{8840A458-AB51-4255-AC2C-D4300515A685}" type="presParOf" srcId="{2C719E46-D5E2-4E40-8E8A-28F7FFA7EABA}" destId="{A1E2EA5F-968C-4251-A208-5B1E6288D688}" srcOrd="8" destOrd="0" presId="urn:microsoft.com/office/officeart/2005/8/layout/process4"/>
    <dgm:cxn modelId="{7472E4D5-CAA2-45D7-9E25-CCAA4406C436}" type="presParOf" srcId="{A1E2EA5F-968C-4251-A208-5B1E6288D688}" destId="{DB2B287B-6DBA-4045-A644-EB43F987848C}"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79A1A548-25D5-4FBA-9960-C51F38E52730}" type="doc">
      <dgm:prSet loTypeId="urn:microsoft.com/office/officeart/2005/8/layout/default" loCatId="list" qsTypeId="urn:microsoft.com/office/officeart/2005/8/quickstyle/simple1" qsCatId="simple" csTypeId="urn:microsoft.com/office/officeart/2005/8/colors/accent2_3" csCatId="accent2" phldr="1"/>
      <dgm:spPr/>
      <dgm:t>
        <a:bodyPr/>
        <a:lstStyle/>
        <a:p>
          <a:endParaRPr lang="en-US"/>
        </a:p>
      </dgm:t>
    </dgm:pt>
    <dgm:pt modelId="{369B279B-121D-42FD-953A-B44AD984D6BC}">
      <dgm:prSet/>
      <dgm:spPr/>
      <dgm:t>
        <a:bodyPr/>
        <a:lstStyle/>
        <a:p>
          <a:pPr rtl="0"/>
          <a:r>
            <a:rPr lang="en-US" dirty="0" smtClean="0"/>
            <a:t>Excessive noise levels</a:t>
          </a:r>
          <a:endParaRPr lang="en-US" dirty="0"/>
        </a:p>
      </dgm:t>
      <dgm:extLst>
        <a:ext uri="{E40237B7-FDA0-4F09-8148-C483321AD2D9}">
          <dgm14:cNvPr xmlns:dgm14="http://schemas.microsoft.com/office/drawing/2010/diagram" id="0" name="" descr="Excessive noise levels&#10;Loose equipment&#10;Danger of falls&#10;Vehicle accidents&#10;"/>
        </a:ext>
      </dgm:extLst>
    </dgm:pt>
    <dgm:pt modelId="{B427E701-FFC8-4E4C-B7C4-B954701AB140}" type="parTrans" cxnId="{400A7B46-C4AA-48F9-A027-D081949548FF}">
      <dgm:prSet/>
      <dgm:spPr/>
      <dgm:t>
        <a:bodyPr/>
        <a:lstStyle/>
        <a:p>
          <a:endParaRPr lang="en-US"/>
        </a:p>
      </dgm:t>
    </dgm:pt>
    <dgm:pt modelId="{FCDCBAEF-C236-4A38-8C2E-DC158EB5AC51}" type="sibTrans" cxnId="{400A7B46-C4AA-48F9-A027-D081949548FF}">
      <dgm:prSet/>
      <dgm:spPr/>
      <dgm:t>
        <a:bodyPr/>
        <a:lstStyle/>
        <a:p>
          <a:endParaRPr lang="en-US"/>
        </a:p>
      </dgm:t>
    </dgm:pt>
    <dgm:pt modelId="{B2144AEC-D904-4494-8A2E-ACA72310264B}">
      <dgm:prSet/>
      <dgm:spPr/>
      <dgm:t>
        <a:bodyPr/>
        <a:lstStyle/>
        <a:p>
          <a:pPr rtl="0"/>
          <a:r>
            <a:rPr lang="en-US" dirty="0" smtClean="0"/>
            <a:t>Loose equipment</a:t>
          </a:r>
          <a:endParaRPr lang="en-US" dirty="0"/>
        </a:p>
      </dgm:t>
      <dgm:extLst>
        <a:ext uri="{E40237B7-FDA0-4F09-8148-C483321AD2D9}">
          <dgm14:cNvPr xmlns:dgm14="http://schemas.microsoft.com/office/drawing/2010/diagram" id="0" name="" descr="Excessive noise levels&#10;Loose equipment&#10;Danger of falls&#10;Vehicle accidents&#10;"/>
        </a:ext>
      </dgm:extLst>
    </dgm:pt>
    <dgm:pt modelId="{EF9055C4-0190-491E-B5D9-CE9BBE8CD467}" type="parTrans" cxnId="{5DACEE11-4F9C-4861-8652-45C0EDE71BDC}">
      <dgm:prSet/>
      <dgm:spPr/>
      <dgm:t>
        <a:bodyPr/>
        <a:lstStyle/>
        <a:p>
          <a:endParaRPr lang="en-US"/>
        </a:p>
      </dgm:t>
    </dgm:pt>
    <dgm:pt modelId="{4ED9BCC8-6569-4538-B317-2F6679387E4D}" type="sibTrans" cxnId="{5DACEE11-4F9C-4861-8652-45C0EDE71BDC}">
      <dgm:prSet/>
      <dgm:spPr/>
      <dgm:t>
        <a:bodyPr/>
        <a:lstStyle/>
        <a:p>
          <a:endParaRPr lang="en-US"/>
        </a:p>
      </dgm:t>
    </dgm:pt>
    <dgm:pt modelId="{0D58D474-76BC-43CF-89BF-0DBFE9DBD949}">
      <dgm:prSet/>
      <dgm:spPr/>
      <dgm:t>
        <a:bodyPr/>
        <a:lstStyle/>
        <a:p>
          <a:pPr rtl="0"/>
          <a:r>
            <a:rPr lang="en-US" dirty="0" smtClean="0"/>
            <a:t>Danger of falls</a:t>
          </a:r>
          <a:endParaRPr lang="en-US" dirty="0"/>
        </a:p>
      </dgm:t>
      <dgm:extLst>
        <a:ext uri="{E40237B7-FDA0-4F09-8148-C483321AD2D9}">
          <dgm14:cNvPr xmlns:dgm14="http://schemas.microsoft.com/office/drawing/2010/diagram" id="0" name="" descr="Excessive noise levels&#10;Loose equipment&#10;Danger of falls&#10;Vehicle accidents&#10;"/>
        </a:ext>
      </dgm:extLst>
    </dgm:pt>
    <dgm:pt modelId="{2675B2F8-48B9-476B-B9FD-BE82D9EB73E6}" type="parTrans" cxnId="{7A0DEC9F-2159-474B-A17D-E1CB8DB1FFE2}">
      <dgm:prSet/>
      <dgm:spPr/>
      <dgm:t>
        <a:bodyPr/>
        <a:lstStyle/>
        <a:p>
          <a:endParaRPr lang="en-US"/>
        </a:p>
      </dgm:t>
    </dgm:pt>
    <dgm:pt modelId="{116EE052-E7CC-451A-8E67-87AE64538804}" type="sibTrans" cxnId="{7A0DEC9F-2159-474B-A17D-E1CB8DB1FFE2}">
      <dgm:prSet/>
      <dgm:spPr/>
      <dgm:t>
        <a:bodyPr/>
        <a:lstStyle/>
        <a:p>
          <a:endParaRPr lang="en-US"/>
        </a:p>
      </dgm:t>
    </dgm:pt>
    <dgm:pt modelId="{3F48253B-E87F-4189-9D25-E5CD7F9AB35B}">
      <dgm:prSet/>
      <dgm:spPr/>
      <dgm:t>
        <a:bodyPr/>
        <a:lstStyle/>
        <a:p>
          <a:pPr rtl="0"/>
          <a:r>
            <a:rPr lang="en-US" dirty="0" smtClean="0"/>
            <a:t>Vehicle accidents</a:t>
          </a:r>
          <a:endParaRPr lang="en-US" dirty="0"/>
        </a:p>
      </dgm:t>
      <dgm:extLst>
        <a:ext uri="{E40237B7-FDA0-4F09-8148-C483321AD2D9}">
          <dgm14:cNvPr xmlns:dgm14="http://schemas.microsoft.com/office/drawing/2010/diagram" id="0" name="" descr="Excessive noise levels&#10;Loose equipment&#10;Danger of falls&#10;Vehicle accidents&#10;"/>
        </a:ext>
      </dgm:extLst>
    </dgm:pt>
    <dgm:pt modelId="{09F2BC07-A569-4E2A-9F46-0BD86BA2D939}" type="parTrans" cxnId="{D6F9E64F-D58A-4D54-95D5-BE77EFCACDF9}">
      <dgm:prSet/>
      <dgm:spPr/>
      <dgm:t>
        <a:bodyPr/>
        <a:lstStyle/>
        <a:p>
          <a:endParaRPr lang="en-US"/>
        </a:p>
      </dgm:t>
    </dgm:pt>
    <dgm:pt modelId="{794043EF-B87B-4EF8-88F5-CD6A7564405A}" type="sibTrans" cxnId="{D6F9E64F-D58A-4D54-95D5-BE77EFCACDF9}">
      <dgm:prSet/>
      <dgm:spPr/>
      <dgm:t>
        <a:bodyPr/>
        <a:lstStyle/>
        <a:p>
          <a:endParaRPr lang="en-US"/>
        </a:p>
      </dgm:t>
    </dgm:pt>
    <dgm:pt modelId="{938804EB-AE08-499D-9CFF-BB3E6039F6FB}" type="pres">
      <dgm:prSet presAssocID="{79A1A548-25D5-4FBA-9960-C51F38E52730}" presName="diagram" presStyleCnt="0">
        <dgm:presLayoutVars>
          <dgm:dir/>
          <dgm:resizeHandles val="exact"/>
        </dgm:presLayoutVars>
      </dgm:prSet>
      <dgm:spPr/>
      <dgm:t>
        <a:bodyPr/>
        <a:lstStyle/>
        <a:p>
          <a:endParaRPr lang="en-US"/>
        </a:p>
      </dgm:t>
    </dgm:pt>
    <dgm:pt modelId="{5F627B7B-6943-4A56-ACA4-F411FBD11E87}" type="pres">
      <dgm:prSet presAssocID="{369B279B-121D-42FD-953A-B44AD984D6BC}" presName="node" presStyleLbl="node1" presStyleIdx="0" presStyleCnt="4">
        <dgm:presLayoutVars>
          <dgm:bulletEnabled val="1"/>
        </dgm:presLayoutVars>
      </dgm:prSet>
      <dgm:spPr>
        <a:prstGeom prst="trapezoid">
          <a:avLst/>
        </a:prstGeom>
      </dgm:spPr>
      <dgm:t>
        <a:bodyPr/>
        <a:lstStyle/>
        <a:p>
          <a:endParaRPr lang="en-US"/>
        </a:p>
      </dgm:t>
    </dgm:pt>
    <dgm:pt modelId="{AF28C0C6-F310-4E2F-BADE-894CD2805642}" type="pres">
      <dgm:prSet presAssocID="{FCDCBAEF-C236-4A38-8C2E-DC158EB5AC51}" presName="sibTrans" presStyleCnt="0"/>
      <dgm:spPr/>
    </dgm:pt>
    <dgm:pt modelId="{AAF80BF0-F490-4063-8469-87DEB89B229A}" type="pres">
      <dgm:prSet presAssocID="{B2144AEC-D904-4494-8A2E-ACA72310264B}" presName="node" presStyleLbl="node1" presStyleIdx="1" presStyleCnt="4">
        <dgm:presLayoutVars>
          <dgm:bulletEnabled val="1"/>
        </dgm:presLayoutVars>
      </dgm:prSet>
      <dgm:spPr>
        <a:prstGeom prst="trapezoid">
          <a:avLst/>
        </a:prstGeom>
      </dgm:spPr>
      <dgm:t>
        <a:bodyPr/>
        <a:lstStyle/>
        <a:p>
          <a:endParaRPr lang="en-US"/>
        </a:p>
      </dgm:t>
    </dgm:pt>
    <dgm:pt modelId="{07241565-06B0-427F-BA01-E1E66D2E38F8}" type="pres">
      <dgm:prSet presAssocID="{4ED9BCC8-6569-4538-B317-2F6679387E4D}" presName="sibTrans" presStyleCnt="0"/>
      <dgm:spPr/>
    </dgm:pt>
    <dgm:pt modelId="{60F328B9-012B-4C9E-89CD-52B699CD419A}" type="pres">
      <dgm:prSet presAssocID="{0D58D474-76BC-43CF-89BF-0DBFE9DBD949}" presName="node" presStyleLbl="node1" presStyleIdx="2" presStyleCnt="4">
        <dgm:presLayoutVars>
          <dgm:bulletEnabled val="1"/>
        </dgm:presLayoutVars>
      </dgm:prSet>
      <dgm:spPr>
        <a:prstGeom prst="trapezoid">
          <a:avLst/>
        </a:prstGeom>
      </dgm:spPr>
      <dgm:t>
        <a:bodyPr/>
        <a:lstStyle/>
        <a:p>
          <a:endParaRPr lang="en-US"/>
        </a:p>
      </dgm:t>
    </dgm:pt>
    <dgm:pt modelId="{34485CBC-36BE-47B5-AE50-EEA9D854963C}" type="pres">
      <dgm:prSet presAssocID="{116EE052-E7CC-451A-8E67-87AE64538804}" presName="sibTrans" presStyleCnt="0"/>
      <dgm:spPr/>
    </dgm:pt>
    <dgm:pt modelId="{011B1BBE-E97D-4785-9441-98826DF551AF}" type="pres">
      <dgm:prSet presAssocID="{3F48253B-E87F-4189-9D25-E5CD7F9AB35B}" presName="node" presStyleLbl="node1" presStyleIdx="3" presStyleCnt="4">
        <dgm:presLayoutVars>
          <dgm:bulletEnabled val="1"/>
        </dgm:presLayoutVars>
      </dgm:prSet>
      <dgm:spPr>
        <a:prstGeom prst="trapezoid">
          <a:avLst/>
        </a:prstGeom>
      </dgm:spPr>
      <dgm:t>
        <a:bodyPr/>
        <a:lstStyle/>
        <a:p>
          <a:endParaRPr lang="en-US"/>
        </a:p>
      </dgm:t>
    </dgm:pt>
  </dgm:ptLst>
  <dgm:cxnLst>
    <dgm:cxn modelId="{5DACEE11-4F9C-4861-8652-45C0EDE71BDC}" srcId="{79A1A548-25D5-4FBA-9960-C51F38E52730}" destId="{B2144AEC-D904-4494-8A2E-ACA72310264B}" srcOrd="1" destOrd="0" parTransId="{EF9055C4-0190-491E-B5D9-CE9BBE8CD467}" sibTransId="{4ED9BCC8-6569-4538-B317-2F6679387E4D}"/>
    <dgm:cxn modelId="{FFA70436-3DEA-4F21-86C2-EF9636B3091D}" type="presOf" srcId="{0D58D474-76BC-43CF-89BF-0DBFE9DBD949}" destId="{60F328B9-012B-4C9E-89CD-52B699CD419A}" srcOrd="0" destOrd="0" presId="urn:microsoft.com/office/officeart/2005/8/layout/default"/>
    <dgm:cxn modelId="{7A0DEC9F-2159-474B-A17D-E1CB8DB1FFE2}" srcId="{79A1A548-25D5-4FBA-9960-C51F38E52730}" destId="{0D58D474-76BC-43CF-89BF-0DBFE9DBD949}" srcOrd="2" destOrd="0" parTransId="{2675B2F8-48B9-476B-B9FD-BE82D9EB73E6}" sibTransId="{116EE052-E7CC-451A-8E67-87AE64538804}"/>
    <dgm:cxn modelId="{D6F9E64F-D58A-4D54-95D5-BE77EFCACDF9}" srcId="{79A1A548-25D5-4FBA-9960-C51F38E52730}" destId="{3F48253B-E87F-4189-9D25-E5CD7F9AB35B}" srcOrd="3" destOrd="0" parTransId="{09F2BC07-A569-4E2A-9F46-0BD86BA2D939}" sibTransId="{794043EF-B87B-4EF8-88F5-CD6A7564405A}"/>
    <dgm:cxn modelId="{AA55DF9F-FC22-4046-8EFC-2B59D75B715A}" type="presOf" srcId="{79A1A548-25D5-4FBA-9960-C51F38E52730}" destId="{938804EB-AE08-499D-9CFF-BB3E6039F6FB}" srcOrd="0" destOrd="0" presId="urn:microsoft.com/office/officeart/2005/8/layout/default"/>
    <dgm:cxn modelId="{9EB2A32D-E068-4579-A077-AC8D6CFBA670}" type="presOf" srcId="{B2144AEC-D904-4494-8A2E-ACA72310264B}" destId="{AAF80BF0-F490-4063-8469-87DEB89B229A}" srcOrd="0" destOrd="0" presId="urn:microsoft.com/office/officeart/2005/8/layout/default"/>
    <dgm:cxn modelId="{354C370A-0056-4EEE-BDAB-4DCC77ED860D}" type="presOf" srcId="{369B279B-121D-42FD-953A-B44AD984D6BC}" destId="{5F627B7B-6943-4A56-ACA4-F411FBD11E87}" srcOrd="0" destOrd="0" presId="urn:microsoft.com/office/officeart/2005/8/layout/default"/>
    <dgm:cxn modelId="{698BD262-F09E-423B-B6EE-37CB990ED38B}" type="presOf" srcId="{3F48253B-E87F-4189-9D25-E5CD7F9AB35B}" destId="{011B1BBE-E97D-4785-9441-98826DF551AF}" srcOrd="0" destOrd="0" presId="urn:microsoft.com/office/officeart/2005/8/layout/default"/>
    <dgm:cxn modelId="{400A7B46-C4AA-48F9-A027-D081949548FF}" srcId="{79A1A548-25D5-4FBA-9960-C51F38E52730}" destId="{369B279B-121D-42FD-953A-B44AD984D6BC}" srcOrd="0" destOrd="0" parTransId="{B427E701-FFC8-4E4C-B7C4-B954701AB140}" sibTransId="{FCDCBAEF-C236-4A38-8C2E-DC158EB5AC51}"/>
    <dgm:cxn modelId="{DB088708-2E34-42B4-9B4B-7347C2C4D234}" type="presParOf" srcId="{938804EB-AE08-499D-9CFF-BB3E6039F6FB}" destId="{5F627B7B-6943-4A56-ACA4-F411FBD11E87}" srcOrd="0" destOrd="0" presId="urn:microsoft.com/office/officeart/2005/8/layout/default"/>
    <dgm:cxn modelId="{CFB4E2B1-0ED8-4910-A016-5A2099FA0FD3}" type="presParOf" srcId="{938804EB-AE08-499D-9CFF-BB3E6039F6FB}" destId="{AF28C0C6-F310-4E2F-BADE-894CD2805642}" srcOrd="1" destOrd="0" presId="urn:microsoft.com/office/officeart/2005/8/layout/default"/>
    <dgm:cxn modelId="{E7E3AFED-5292-4CBC-91F8-19308C808AAD}" type="presParOf" srcId="{938804EB-AE08-499D-9CFF-BB3E6039F6FB}" destId="{AAF80BF0-F490-4063-8469-87DEB89B229A}" srcOrd="2" destOrd="0" presId="urn:microsoft.com/office/officeart/2005/8/layout/default"/>
    <dgm:cxn modelId="{E74010DC-D9BA-4F82-99C9-809FFC081A70}" type="presParOf" srcId="{938804EB-AE08-499D-9CFF-BB3E6039F6FB}" destId="{07241565-06B0-427F-BA01-E1E66D2E38F8}" srcOrd="3" destOrd="0" presId="urn:microsoft.com/office/officeart/2005/8/layout/default"/>
    <dgm:cxn modelId="{ED672E6F-1E5D-44B1-B2ED-EB0879EB4E67}" type="presParOf" srcId="{938804EB-AE08-499D-9CFF-BB3E6039F6FB}" destId="{60F328B9-012B-4C9E-89CD-52B699CD419A}" srcOrd="4" destOrd="0" presId="urn:microsoft.com/office/officeart/2005/8/layout/default"/>
    <dgm:cxn modelId="{19C8BE3C-0D98-47B9-A61A-685D9732E053}" type="presParOf" srcId="{938804EB-AE08-499D-9CFF-BB3E6039F6FB}" destId="{34485CBC-36BE-47B5-AE50-EEA9D854963C}" srcOrd="5" destOrd="0" presId="urn:microsoft.com/office/officeart/2005/8/layout/default"/>
    <dgm:cxn modelId="{454763E9-2332-415B-9557-9B10CA645CDB}" type="presParOf" srcId="{938804EB-AE08-499D-9CFF-BB3E6039F6FB}" destId="{011B1BBE-E97D-4785-9441-98826DF551AF}"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901C9276-C744-413F-8252-178538EE2ECC}" type="doc">
      <dgm:prSet loTypeId="urn:microsoft.com/office/officeart/2008/layout/LinedList" loCatId="list" qsTypeId="urn:microsoft.com/office/officeart/2005/8/quickstyle/simple1" qsCatId="simple" csTypeId="urn:microsoft.com/office/officeart/2005/8/colors/accent2_3" csCatId="accent2" phldr="1"/>
      <dgm:spPr/>
      <dgm:t>
        <a:bodyPr/>
        <a:lstStyle/>
        <a:p>
          <a:endParaRPr lang="en-US"/>
        </a:p>
      </dgm:t>
    </dgm:pt>
    <dgm:pt modelId="{E0A68749-AA40-4E7E-8E69-F8E688950F26}">
      <dgm:prSet phldrT="[Text]"/>
      <dgm:spPr/>
      <dgm:t>
        <a:bodyPr/>
        <a:lstStyle/>
        <a:p>
          <a:r>
            <a:rPr lang="en-US" dirty="0" smtClean="0"/>
            <a:t>No helmets in the cab</a:t>
          </a:r>
          <a:endParaRPr lang="en-US" dirty="0"/>
        </a:p>
      </dgm:t>
      <dgm:extLst>
        <a:ext uri="{E40237B7-FDA0-4F09-8148-C483321AD2D9}">
          <dgm14:cNvPr xmlns:dgm14="http://schemas.microsoft.com/office/drawing/2010/diagram" id="0" name="" descr="Follow SOPs and NFPA 1500 requirements&#10;No helmets in the cab&#10;Seated, securely belted before the apparatus moves&#10;Wear hearing protection&#10;Secure loose tools and equipment&#10;Close cab doors and safety gates or bars securely&#10;"/>
        </a:ext>
      </dgm:extLst>
    </dgm:pt>
    <dgm:pt modelId="{C2CF2D3E-735F-46BE-8472-9ADD90ADBEFE}" type="parTrans" cxnId="{E3CF3D9D-063E-457D-A982-FF910A292EED}">
      <dgm:prSet/>
      <dgm:spPr/>
      <dgm:t>
        <a:bodyPr/>
        <a:lstStyle/>
        <a:p>
          <a:endParaRPr lang="en-US"/>
        </a:p>
      </dgm:t>
    </dgm:pt>
    <dgm:pt modelId="{FE65D9BC-0F92-4D8C-A82A-E5E3119BBA6C}" type="sibTrans" cxnId="{E3CF3D9D-063E-457D-A982-FF910A292EED}">
      <dgm:prSet/>
      <dgm:spPr/>
      <dgm:t>
        <a:bodyPr/>
        <a:lstStyle/>
        <a:p>
          <a:endParaRPr lang="en-US"/>
        </a:p>
      </dgm:t>
    </dgm:pt>
    <dgm:pt modelId="{F71C060D-A83E-49A4-B014-4D76EEDE2438}">
      <dgm:prSet phldrT="[Text]"/>
      <dgm:spPr/>
      <dgm:t>
        <a:bodyPr/>
        <a:lstStyle/>
        <a:p>
          <a:r>
            <a:rPr lang="en-US" dirty="0" smtClean="0"/>
            <a:t>Seated, securely belted before the apparatus moves</a:t>
          </a:r>
          <a:endParaRPr lang="en-US" dirty="0"/>
        </a:p>
      </dgm:t>
      <dgm:extLst>
        <a:ext uri="{E40237B7-FDA0-4F09-8148-C483321AD2D9}">
          <dgm14:cNvPr xmlns:dgm14="http://schemas.microsoft.com/office/drawing/2010/diagram" id="0" name="" descr="Follow SOPs and NFPA 1500 requirements&#10;No helmets in the cab&#10;Seated, securely belted before the apparatus moves&#10;Wear hearing protection&#10;Secure loose tools and equipment&#10;Close cab doors and safety gates or bars securely&#10;"/>
        </a:ext>
      </dgm:extLst>
    </dgm:pt>
    <dgm:pt modelId="{3D33D8BA-68A4-46C8-8F99-2FB91CA8920B}" type="parTrans" cxnId="{929AF652-C683-4010-B589-BAEE166A5CB2}">
      <dgm:prSet/>
      <dgm:spPr/>
      <dgm:t>
        <a:bodyPr/>
        <a:lstStyle/>
        <a:p>
          <a:endParaRPr lang="en-US"/>
        </a:p>
      </dgm:t>
    </dgm:pt>
    <dgm:pt modelId="{E7E3C92E-E5D7-4FB3-A235-A4F36DAE4A7D}" type="sibTrans" cxnId="{929AF652-C683-4010-B589-BAEE166A5CB2}">
      <dgm:prSet/>
      <dgm:spPr/>
      <dgm:t>
        <a:bodyPr/>
        <a:lstStyle/>
        <a:p>
          <a:endParaRPr lang="en-US"/>
        </a:p>
      </dgm:t>
    </dgm:pt>
    <dgm:pt modelId="{296CF8DF-0D99-47E6-893B-11779A547B2F}">
      <dgm:prSet phldrT="[Text]"/>
      <dgm:spPr/>
      <dgm:t>
        <a:bodyPr/>
        <a:lstStyle/>
        <a:p>
          <a:r>
            <a:rPr lang="en-US" dirty="0" smtClean="0"/>
            <a:t>Wear hearing protection</a:t>
          </a:r>
          <a:endParaRPr lang="en-US" dirty="0"/>
        </a:p>
      </dgm:t>
      <dgm:extLst>
        <a:ext uri="{E40237B7-FDA0-4F09-8148-C483321AD2D9}">
          <dgm14:cNvPr xmlns:dgm14="http://schemas.microsoft.com/office/drawing/2010/diagram" id="0" name="" descr="Follow SOPs and NFPA 1500 requirements&#10;No helmets in the cab&#10;Seated, securely belted before the apparatus moves&#10;Wear hearing protection&#10;Secure loose tools and equipment&#10;Close cab doors and safety gates or bars securely&#10;"/>
        </a:ext>
      </dgm:extLst>
    </dgm:pt>
    <dgm:pt modelId="{82C6B976-46B3-4DE8-B208-9411570EE8B0}" type="parTrans" cxnId="{CC895A73-E745-4558-977D-EB2290ED56EE}">
      <dgm:prSet/>
      <dgm:spPr/>
      <dgm:t>
        <a:bodyPr/>
        <a:lstStyle/>
        <a:p>
          <a:endParaRPr lang="en-US"/>
        </a:p>
      </dgm:t>
    </dgm:pt>
    <dgm:pt modelId="{229D03EC-C926-4A07-A757-3C8B241E00AE}" type="sibTrans" cxnId="{CC895A73-E745-4558-977D-EB2290ED56EE}">
      <dgm:prSet/>
      <dgm:spPr/>
      <dgm:t>
        <a:bodyPr/>
        <a:lstStyle/>
        <a:p>
          <a:endParaRPr lang="en-US"/>
        </a:p>
      </dgm:t>
    </dgm:pt>
    <dgm:pt modelId="{AF437747-7F9D-49A2-9A4F-EC0673C85F3D}">
      <dgm:prSet phldrT="[Text]"/>
      <dgm:spPr/>
      <dgm:t>
        <a:bodyPr/>
        <a:lstStyle/>
        <a:p>
          <a:r>
            <a:rPr lang="en-US" dirty="0" smtClean="0"/>
            <a:t>Secure loose tools and equipment</a:t>
          </a:r>
          <a:endParaRPr lang="en-US" dirty="0"/>
        </a:p>
      </dgm:t>
      <dgm:extLst>
        <a:ext uri="{E40237B7-FDA0-4F09-8148-C483321AD2D9}">
          <dgm14:cNvPr xmlns:dgm14="http://schemas.microsoft.com/office/drawing/2010/diagram" id="0" name="" descr="Follow SOPs and NFPA 1500 requirements&#10;No helmets in the cab&#10;Seated, securely belted before the apparatus moves&#10;Wear hearing protection&#10;Secure loose tools and equipment&#10;Close cab doors and safety gates or bars securely&#10;"/>
        </a:ext>
      </dgm:extLst>
    </dgm:pt>
    <dgm:pt modelId="{8DA7F64F-829C-411A-93E2-7B5D05CBB828}" type="parTrans" cxnId="{280F4B83-0827-4973-A73B-2D4F141BA2F7}">
      <dgm:prSet/>
      <dgm:spPr/>
      <dgm:t>
        <a:bodyPr/>
        <a:lstStyle/>
        <a:p>
          <a:endParaRPr lang="en-US"/>
        </a:p>
      </dgm:t>
    </dgm:pt>
    <dgm:pt modelId="{D00A6C66-15A4-4F27-82D5-E025A0930C5E}" type="sibTrans" cxnId="{280F4B83-0827-4973-A73B-2D4F141BA2F7}">
      <dgm:prSet/>
      <dgm:spPr/>
      <dgm:t>
        <a:bodyPr/>
        <a:lstStyle/>
        <a:p>
          <a:endParaRPr lang="en-US"/>
        </a:p>
      </dgm:t>
    </dgm:pt>
    <dgm:pt modelId="{15D31477-7B92-4E2D-8A1C-0FC4FED677E7}">
      <dgm:prSet phldrT="[Text]"/>
      <dgm:spPr/>
      <dgm:t>
        <a:bodyPr/>
        <a:lstStyle/>
        <a:p>
          <a:r>
            <a:rPr lang="en-US" dirty="0" smtClean="0"/>
            <a:t>Close cab doors and safety gates or bars securely</a:t>
          </a:r>
          <a:endParaRPr lang="en-US" dirty="0"/>
        </a:p>
      </dgm:t>
      <dgm:extLst>
        <a:ext uri="{E40237B7-FDA0-4F09-8148-C483321AD2D9}">
          <dgm14:cNvPr xmlns:dgm14="http://schemas.microsoft.com/office/drawing/2010/diagram" id="0" name="" descr="Follow SOPs and NFPA 1500 requirements&#10;No helmets in the cab&#10;Seated, securely belted before the apparatus moves&#10;Wear hearing protection&#10;Secure loose tools and equipment&#10;Close cab doors and safety gates or bars securely&#10;"/>
        </a:ext>
      </dgm:extLst>
    </dgm:pt>
    <dgm:pt modelId="{49A3B991-E56B-4EE1-8B06-D690BC6A2029}" type="parTrans" cxnId="{00508D69-E2F3-434C-95F0-9B74644C82C4}">
      <dgm:prSet/>
      <dgm:spPr/>
      <dgm:t>
        <a:bodyPr/>
        <a:lstStyle/>
        <a:p>
          <a:endParaRPr lang="en-US"/>
        </a:p>
      </dgm:t>
    </dgm:pt>
    <dgm:pt modelId="{B5D65576-F924-4C7E-A158-66568A755CE2}" type="sibTrans" cxnId="{00508D69-E2F3-434C-95F0-9B74644C82C4}">
      <dgm:prSet/>
      <dgm:spPr/>
      <dgm:t>
        <a:bodyPr/>
        <a:lstStyle/>
        <a:p>
          <a:endParaRPr lang="en-US"/>
        </a:p>
      </dgm:t>
    </dgm:pt>
    <dgm:pt modelId="{07CC3FF4-EF31-4B93-8D5F-7CBFABFA730B}">
      <dgm:prSet phldrT="[Text]"/>
      <dgm:spPr/>
      <dgm:t>
        <a:bodyPr/>
        <a:lstStyle/>
        <a:p>
          <a:r>
            <a:rPr lang="en-US" dirty="0" smtClean="0"/>
            <a:t>Follow SOPs and NFPA 1500 requirements</a:t>
          </a:r>
          <a:endParaRPr lang="en-US" dirty="0"/>
        </a:p>
      </dgm:t>
      <dgm:extLst>
        <a:ext uri="{E40237B7-FDA0-4F09-8148-C483321AD2D9}">
          <dgm14:cNvPr xmlns:dgm14="http://schemas.microsoft.com/office/drawing/2010/diagram" id="0" name="" descr="Follow SOPs and NFPA 1500 requirements&#10;No helmets in the cab&#10;Seated, securely belted before the apparatus moves&#10;Wear hearing protection&#10;Secure loose tools and equipment&#10;Close cab doors and safety gates or bars securely&#10;"/>
        </a:ext>
      </dgm:extLst>
    </dgm:pt>
    <dgm:pt modelId="{9506B27A-4D18-4FF8-ACED-61F3D87DB213}" type="parTrans" cxnId="{54BE20C3-D1DF-4106-8EA1-4D86815FEDE0}">
      <dgm:prSet/>
      <dgm:spPr/>
      <dgm:t>
        <a:bodyPr/>
        <a:lstStyle/>
        <a:p>
          <a:endParaRPr lang="en-US"/>
        </a:p>
      </dgm:t>
    </dgm:pt>
    <dgm:pt modelId="{D1B5C0EE-4332-4C05-B53E-121F13A642D5}" type="sibTrans" cxnId="{54BE20C3-D1DF-4106-8EA1-4D86815FEDE0}">
      <dgm:prSet/>
      <dgm:spPr/>
      <dgm:t>
        <a:bodyPr/>
        <a:lstStyle/>
        <a:p>
          <a:endParaRPr lang="en-US"/>
        </a:p>
      </dgm:t>
    </dgm:pt>
    <dgm:pt modelId="{35A15A4A-F55F-4648-A055-87547163A43B}" type="pres">
      <dgm:prSet presAssocID="{901C9276-C744-413F-8252-178538EE2ECC}" presName="vert0" presStyleCnt="0">
        <dgm:presLayoutVars>
          <dgm:dir/>
          <dgm:animOne val="branch"/>
          <dgm:animLvl val="lvl"/>
        </dgm:presLayoutVars>
      </dgm:prSet>
      <dgm:spPr/>
      <dgm:t>
        <a:bodyPr/>
        <a:lstStyle/>
        <a:p>
          <a:endParaRPr lang="en-US"/>
        </a:p>
      </dgm:t>
    </dgm:pt>
    <dgm:pt modelId="{C2674BC5-4A05-4C65-B188-9A43A8C78E54}" type="pres">
      <dgm:prSet presAssocID="{07CC3FF4-EF31-4B93-8D5F-7CBFABFA730B}" presName="thickLine" presStyleLbl="alignNode1" presStyleIdx="0" presStyleCnt="6"/>
      <dgm:spPr/>
    </dgm:pt>
    <dgm:pt modelId="{6781F813-5A47-414D-9962-E94CE45E9CD0}" type="pres">
      <dgm:prSet presAssocID="{07CC3FF4-EF31-4B93-8D5F-7CBFABFA730B}" presName="horz1" presStyleCnt="0"/>
      <dgm:spPr/>
    </dgm:pt>
    <dgm:pt modelId="{30034968-9C3D-46DA-B50C-BE44C2EF5639}" type="pres">
      <dgm:prSet presAssocID="{07CC3FF4-EF31-4B93-8D5F-7CBFABFA730B}" presName="tx1" presStyleLbl="revTx" presStyleIdx="0" presStyleCnt="6"/>
      <dgm:spPr/>
      <dgm:t>
        <a:bodyPr/>
        <a:lstStyle/>
        <a:p>
          <a:endParaRPr lang="en-US"/>
        </a:p>
      </dgm:t>
    </dgm:pt>
    <dgm:pt modelId="{56D2DC21-E07E-4769-A79E-4F2AB592558C}" type="pres">
      <dgm:prSet presAssocID="{07CC3FF4-EF31-4B93-8D5F-7CBFABFA730B}" presName="vert1" presStyleCnt="0"/>
      <dgm:spPr/>
    </dgm:pt>
    <dgm:pt modelId="{D67BF82A-7DE8-42AE-86E1-841AA2F23005}" type="pres">
      <dgm:prSet presAssocID="{E0A68749-AA40-4E7E-8E69-F8E688950F26}" presName="thickLine" presStyleLbl="alignNode1" presStyleIdx="1" presStyleCnt="6"/>
      <dgm:spPr/>
    </dgm:pt>
    <dgm:pt modelId="{DCABD80B-26AB-4D6C-8E6F-39C0750DDA04}" type="pres">
      <dgm:prSet presAssocID="{E0A68749-AA40-4E7E-8E69-F8E688950F26}" presName="horz1" presStyleCnt="0"/>
      <dgm:spPr/>
    </dgm:pt>
    <dgm:pt modelId="{72362E2C-1AF7-4FFE-896B-9908D271977F}" type="pres">
      <dgm:prSet presAssocID="{E0A68749-AA40-4E7E-8E69-F8E688950F26}" presName="tx1" presStyleLbl="revTx" presStyleIdx="1" presStyleCnt="6"/>
      <dgm:spPr/>
      <dgm:t>
        <a:bodyPr/>
        <a:lstStyle/>
        <a:p>
          <a:endParaRPr lang="en-US"/>
        </a:p>
      </dgm:t>
    </dgm:pt>
    <dgm:pt modelId="{DD25AEF1-FB10-4E15-9EA8-C402D85B049B}" type="pres">
      <dgm:prSet presAssocID="{E0A68749-AA40-4E7E-8E69-F8E688950F26}" presName="vert1" presStyleCnt="0"/>
      <dgm:spPr/>
    </dgm:pt>
    <dgm:pt modelId="{2CC4F88A-DDF0-4561-BBC5-7DB5743B6232}" type="pres">
      <dgm:prSet presAssocID="{F71C060D-A83E-49A4-B014-4D76EEDE2438}" presName="thickLine" presStyleLbl="alignNode1" presStyleIdx="2" presStyleCnt="6"/>
      <dgm:spPr/>
    </dgm:pt>
    <dgm:pt modelId="{C11C22C2-6F3E-4630-87FE-66189E38C737}" type="pres">
      <dgm:prSet presAssocID="{F71C060D-A83E-49A4-B014-4D76EEDE2438}" presName="horz1" presStyleCnt="0"/>
      <dgm:spPr/>
    </dgm:pt>
    <dgm:pt modelId="{87215B8C-8272-4861-9097-02E75E07B5B7}" type="pres">
      <dgm:prSet presAssocID="{F71C060D-A83E-49A4-B014-4D76EEDE2438}" presName="tx1" presStyleLbl="revTx" presStyleIdx="2" presStyleCnt="6"/>
      <dgm:spPr/>
      <dgm:t>
        <a:bodyPr/>
        <a:lstStyle/>
        <a:p>
          <a:endParaRPr lang="en-US"/>
        </a:p>
      </dgm:t>
    </dgm:pt>
    <dgm:pt modelId="{7E84D469-49AE-40E4-8888-1061AF9F6400}" type="pres">
      <dgm:prSet presAssocID="{F71C060D-A83E-49A4-B014-4D76EEDE2438}" presName="vert1" presStyleCnt="0"/>
      <dgm:spPr/>
    </dgm:pt>
    <dgm:pt modelId="{5182A75F-C4CB-4570-8DF6-079EA8B194F0}" type="pres">
      <dgm:prSet presAssocID="{296CF8DF-0D99-47E6-893B-11779A547B2F}" presName="thickLine" presStyleLbl="alignNode1" presStyleIdx="3" presStyleCnt="6"/>
      <dgm:spPr/>
    </dgm:pt>
    <dgm:pt modelId="{DD8486CF-7DC2-4EDA-96DF-65BAF225BE8C}" type="pres">
      <dgm:prSet presAssocID="{296CF8DF-0D99-47E6-893B-11779A547B2F}" presName="horz1" presStyleCnt="0"/>
      <dgm:spPr/>
    </dgm:pt>
    <dgm:pt modelId="{C530C0BD-E52F-4C45-8611-C2F6614CF078}" type="pres">
      <dgm:prSet presAssocID="{296CF8DF-0D99-47E6-893B-11779A547B2F}" presName="tx1" presStyleLbl="revTx" presStyleIdx="3" presStyleCnt="6"/>
      <dgm:spPr/>
      <dgm:t>
        <a:bodyPr/>
        <a:lstStyle/>
        <a:p>
          <a:endParaRPr lang="en-US"/>
        </a:p>
      </dgm:t>
    </dgm:pt>
    <dgm:pt modelId="{04BA14F0-B121-484E-92B7-5DCE18817D81}" type="pres">
      <dgm:prSet presAssocID="{296CF8DF-0D99-47E6-893B-11779A547B2F}" presName="vert1" presStyleCnt="0"/>
      <dgm:spPr/>
    </dgm:pt>
    <dgm:pt modelId="{18084663-C592-424A-985B-25D820446107}" type="pres">
      <dgm:prSet presAssocID="{AF437747-7F9D-49A2-9A4F-EC0673C85F3D}" presName="thickLine" presStyleLbl="alignNode1" presStyleIdx="4" presStyleCnt="6"/>
      <dgm:spPr/>
    </dgm:pt>
    <dgm:pt modelId="{B14C2AD9-7F4E-4EF3-9A27-074A5F264680}" type="pres">
      <dgm:prSet presAssocID="{AF437747-7F9D-49A2-9A4F-EC0673C85F3D}" presName="horz1" presStyleCnt="0"/>
      <dgm:spPr/>
    </dgm:pt>
    <dgm:pt modelId="{69F20332-E1E2-4E6A-84F2-7601AB791317}" type="pres">
      <dgm:prSet presAssocID="{AF437747-7F9D-49A2-9A4F-EC0673C85F3D}" presName="tx1" presStyleLbl="revTx" presStyleIdx="4" presStyleCnt="6"/>
      <dgm:spPr/>
      <dgm:t>
        <a:bodyPr/>
        <a:lstStyle/>
        <a:p>
          <a:endParaRPr lang="en-US"/>
        </a:p>
      </dgm:t>
    </dgm:pt>
    <dgm:pt modelId="{EFC1B90C-ADB2-4D90-93F8-5487B693D3D8}" type="pres">
      <dgm:prSet presAssocID="{AF437747-7F9D-49A2-9A4F-EC0673C85F3D}" presName="vert1" presStyleCnt="0"/>
      <dgm:spPr/>
    </dgm:pt>
    <dgm:pt modelId="{C512988D-F9A8-415A-BBE4-D4668781E8AA}" type="pres">
      <dgm:prSet presAssocID="{15D31477-7B92-4E2D-8A1C-0FC4FED677E7}" presName="thickLine" presStyleLbl="alignNode1" presStyleIdx="5" presStyleCnt="6"/>
      <dgm:spPr/>
    </dgm:pt>
    <dgm:pt modelId="{28C8D4F1-895D-4637-9C17-224D6C62FCCC}" type="pres">
      <dgm:prSet presAssocID="{15D31477-7B92-4E2D-8A1C-0FC4FED677E7}" presName="horz1" presStyleCnt="0"/>
      <dgm:spPr/>
    </dgm:pt>
    <dgm:pt modelId="{6EB4B913-5341-437E-AD04-84B9C550A267}" type="pres">
      <dgm:prSet presAssocID="{15D31477-7B92-4E2D-8A1C-0FC4FED677E7}" presName="tx1" presStyleLbl="revTx" presStyleIdx="5" presStyleCnt="6"/>
      <dgm:spPr/>
      <dgm:t>
        <a:bodyPr/>
        <a:lstStyle/>
        <a:p>
          <a:endParaRPr lang="en-US"/>
        </a:p>
      </dgm:t>
    </dgm:pt>
    <dgm:pt modelId="{E3153C31-136E-45B7-8F1E-5D11CFF4C023}" type="pres">
      <dgm:prSet presAssocID="{15D31477-7B92-4E2D-8A1C-0FC4FED677E7}" presName="vert1" presStyleCnt="0"/>
      <dgm:spPr/>
    </dgm:pt>
  </dgm:ptLst>
  <dgm:cxnLst>
    <dgm:cxn modelId="{E0622D20-9F56-4BF0-B134-CB1BA99FA615}" type="presOf" srcId="{E0A68749-AA40-4E7E-8E69-F8E688950F26}" destId="{72362E2C-1AF7-4FFE-896B-9908D271977F}" srcOrd="0" destOrd="0" presId="urn:microsoft.com/office/officeart/2008/layout/LinedList"/>
    <dgm:cxn modelId="{54BE20C3-D1DF-4106-8EA1-4D86815FEDE0}" srcId="{901C9276-C744-413F-8252-178538EE2ECC}" destId="{07CC3FF4-EF31-4B93-8D5F-7CBFABFA730B}" srcOrd="0" destOrd="0" parTransId="{9506B27A-4D18-4FF8-ACED-61F3D87DB213}" sibTransId="{D1B5C0EE-4332-4C05-B53E-121F13A642D5}"/>
    <dgm:cxn modelId="{CC895A73-E745-4558-977D-EB2290ED56EE}" srcId="{901C9276-C744-413F-8252-178538EE2ECC}" destId="{296CF8DF-0D99-47E6-893B-11779A547B2F}" srcOrd="3" destOrd="0" parTransId="{82C6B976-46B3-4DE8-B208-9411570EE8B0}" sibTransId="{229D03EC-C926-4A07-A757-3C8B241E00AE}"/>
    <dgm:cxn modelId="{00508D69-E2F3-434C-95F0-9B74644C82C4}" srcId="{901C9276-C744-413F-8252-178538EE2ECC}" destId="{15D31477-7B92-4E2D-8A1C-0FC4FED677E7}" srcOrd="5" destOrd="0" parTransId="{49A3B991-E56B-4EE1-8B06-D690BC6A2029}" sibTransId="{B5D65576-F924-4C7E-A158-66568A755CE2}"/>
    <dgm:cxn modelId="{F42BBFC8-CEEE-4FF3-946F-20D7A4CE5F07}" type="presOf" srcId="{F71C060D-A83E-49A4-B014-4D76EEDE2438}" destId="{87215B8C-8272-4861-9097-02E75E07B5B7}" srcOrd="0" destOrd="0" presId="urn:microsoft.com/office/officeart/2008/layout/LinedList"/>
    <dgm:cxn modelId="{DBD6A37A-F8E1-45D3-AEF9-8B4BC5E389E1}" type="presOf" srcId="{901C9276-C744-413F-8252-178538EE2ECC}" destId="{35A15A4A-F55F-4648-A055-87547163A43B}" srcOrd="0" destOrd="0" presId="urn:microsoft.com/office/officeart/2008/layout/LinedList"/>
    <dgm:cxn modelId="{280F4B83-0827-4973-A73B-2D4F141BA2F7}" srcId="{901C9276-C744-413F-8252-178538EE2ECC}" destId="{AF437747-7F9D-49A2-9A4F-EC0673C85F3D}" srcOrd="4" destOrd="0" parTransId="{8DA7F64F-829C-411A-93E2-7B5D05CBB828}" sibTransId="{D00A6C66-15A4-4F27-82D5-E025A0930C5E}"/>
    <dgm:cxn modelId="{929AF652-C683-4010-B589-BAEE166A5CB2}" srcId="{901C9276-C744-413F-8252-178538EE2ECC}" destId="{F71C060D-A83E-49A4-B014-4D76EEDE2438}" srcOrd="2" destOrd="0" parTransId="{3D33D8BA-68A4-46C8-8F99-2FB91CA8920B}" sibTransId="{E7E3C92E-E5D7-4FB3-A235-A4F36DAE4A7D}"/>
    <dgm:cxn modelId="{D764F64E-2375-4E60-A3FF-34858E1E87C3}" type="presOf" srcId="{AF437747-7F9D-49A2-9A4F-EC0673C85F3D}" destId="{69F20332-E1E2-4E6A-84F2-7601AB791317}" srcOrd="0" destOrd="0" presId="urn:microsoft.com/office/officeart/2008/layout/LinedList"/>
    <dgm:cxn modelId="{821FA0C5-32CA-4A47-99D5-FEAC94E6C1FC}" type="presOf" srcId="{296CF8DF-0D99-47E6-893B-11779A547B2F}" destId="{C530C0BD-E52F-4C45-8611-C2F6614CF078}" srcOrd="0" destOrd="0" presId="urn:microsoft.com/office/officeart/2008/layout/LinedList"/>
    <dgm:cxn modelId="{E3CF3D9D-063E-457D-A982-FF910A292EED}" srcId="{901C9276-C744-413F-8252-178538EE2ECC}" destId="{E0A68749-AA40-4E7E-8E69-F8E688950F26}" srcOrd="1" destOrd="0" parTransId="{C2CF2D3E-735F-46BE-8472-9ADD90ADBEFE}" sibTransId="{FE65D9BC-0F92-4D8C-A82A-E5E3119BBA6C}"/>
    <dgm:cxn modelId="{5378C897-A361-411E-9818-58EEB0957015}" type="presOf" srcId="{07CC3FF4-EF31-4B93-8D5F-7CBFABFA730B}" destId="{30034968-9C3D-46DA-B50C-BE44C2EF5639}" srcOrd="0" destOrd="0" presId="urn:microsoft.com/office/officeart/2008/layout/LinedList"/>
    <dgm:cxn modelId="{572B0DF7-8255-4235-93C2-C4E3844EED05}" type="presOf" srcId="{15D31477-7B92-4E2D-8A1C-0FC4FED677E7}" destId="{6EB4B913-5341-437E-AD04-84B9C550A267}" srcOrd="0" destOrd="0" presId="urn:microsoft.com/office/officeart/2008/layout/LinedList"/>
    <dgm:cxn modelId="{77FC34F3-2717-400E-9C53-1A017835BBE7}" type="presParOf" srcId="{35A15A4A-F55F-4648-A055-87547163A43B}" destId="{C2674BC5-4A05-4C65-B188-9A43A8C78E54}" srcOrd="0" destOrd="0" presId="urn:microsoft.com/office/officeart/2008/layout/LinedList"/>
    <dgm:cxn modelId="{035DC6D0-D805-483C-905B-C3F331E253EC}" type="presParOf" srcId="{35A15A4A-F55F-4648-A055-87547163A43B}" destId="{6781F813-5A47-414D-9962-E94CE45E9CD0}" srcOrd="1" destOrd="0" presId="urn:microsoft.com/office/officeart/2008/layout/LinedList"/>
    <dgm:cxn modelId="{7D68FE17-2B78-4141-9605-48F0442282B4}" type="presParOf" srcId="{6781F813-5A47-414D-9962-E94CE45E9CD0}" destId="{30034968-9C3D-46DA-B50C-BE44C2EF5639}" srcOrd="0" destOrd="0" presId="urn:microsoft.com/office/officeart/2008/layout/LinedList"/>
    <dgm:cxn modelId="{0C4B2036-A099-4E4B-9ABF-D6BEC0B67F71}" type="presParOf" srcId="{6781F813-5A47-414D-9962-E94CE45E9CD0}" destId="{56D2DC21-E07E-4769-A79E-4F2AB592558C}" srcOrd="1" destOrd="0" presId="urn:microsoft.com/office/officeart/2008/layout/LinedList"/>
    <dgm:cxn modelId="{71C9B828-2379-4FA1-A304-CA1DBC4CC45A}" type="presParOf" srcId="{35A15A4A-F55F-4648-A055-87547163A43B}" destId="{D67BF82A-7DE8-42AE-86E1-841AA2F23005}" srcOrd="2" destOrd="0" presId="urn:microsoft.com/office/officeart/2008/layout/LinedList"/>
    <dgm:cxn modelId="{DB2C993C-0F4D-4857-84C0-DB647D415DFB}" type="presParOf" srcId="{35A15A4A-F55F-4648-A055-87547163A43B}" destId="{DCABD80B-26AB-4D6C-8E6F-39C0750DDA04}" srcOrd="3" destOrd="0" presId="urn:microsoft.com/office/officeart/2008/layout/LinedList"/>
    <dgm:cxn modelId="{337D2809-0E13-4CD5-A3CF-43055BBC1D46}" type="presParOf" srcId="{DCABD80B-26AB-4D6C-8E6F-39C0750DDA04}" destId="{72362E2C-1AF7-4FFE-896B-9908D271977F}" srcOrd="0" destOrd="0" presId="urn:microsoft.com/office/officeart/2008/layout/LinedList"/>
    <dgm:cxn modelId="{180301DB-8EBE-490C-A985-B4F7FBD302F8}" type="presParOf" srcId="{DCABD80B-26AB-4D6C-8E6F-39C0750DDA04}" destId="{DD25AEF1-FB10-4E15-9EA8-C402D85B049B}" srcOrd="1" destOrd="0" presId="urn:microsoft.com/office/officeart/2008/layout/LinedList"/>
    <dgm:cxn modelId="{57F3B14D-4E2D-4DDE-9BD6-3272F6F19483}" type="presParOf" srcId="{35A15A4A-F55F-4648-A055-87547163A43B}" destId="{2CC4F88A-DDF0-4561-BBC5-7DB5743B6232}" srcOrd="4" destOrd="0" presId="urn:microsoft.com/office/officeart/2008/layout/LinedList"/>
    <dgm:cxn modelId="{43A865BD-8038-4E19-9B7D-C041A07C62CF}" type="presParOf" srcId="{35A15A4A-F55F-4648-A055-87547163A43B}" destId="{C11C22C2-6F3E-4630-87FE-66189E38C737}" srcOrd="5" destOrd="0" presId="urn:microsoft.com/office/officeart/2008/layout/LinedList"/>
    <dgm:cxn modelId="{0A972AD3-385E-4EA2-8C24-8639AE245533}" type="presParOf" srcId="{C11C22C2-6F3E-4630-87FE-66189E38C737}" destId="{87215B8C-8272-4861-9097-02E75E07B5B7}" srcOrd="0" destOrd="0" presId="urn:microsoft.com/office/officeart/2008/layout/LinedList"/>
    <dgm:cxn modelId="{810A3124-8AD6-4CB5-8C02-D5B9E053CF82}" type="presParOf" srcId="{C11C22C2-6F3E-4630-87FE-66189E38C737}" destId="{7E84D469-49AE-40E4-8888-1061AF9F6400}" srcOrd="1" destOrd="0" presId="urn:microsoft.com/office/officeart/2008/layout/LinedList"/>
    <dgm:cxn modelId="{7D922832-82B2-448C-A8AD-B149478D5473}" type="presParOf" srcId="{35A15A4A-F55F-4648-A055-87547163A43B}" destId="{5182A75F-C4CB-4570-8DF6-079EA8B194F0}" srcOrd="6" destOrd="0" presId="urn:microsoft.com/office/officeart/2008/layout/LinedList"/>
    <dgm:cxn modelId="{6DACEFC0-1CE7-4D1B-8FCB-D625066FA875}" type="presParOf" srcId="{35A15A4A-F55F-4648-A055-87547163A43B}" destId="{DD8486CF-7DC2-4EDA-96DF-65BAF225BE8C}" srcOrd="7" destOrd="0" presId="urn:microsoft.com/office/officeart/2008/layout/LinedList"/>
    <dgm:cxn modelId="{F6E65590-C3FB-46C0-AE66-A298789A414E}" type="presParOf" srcId="{DD8486CF-7DC2-4EDA-96DF-65BAF225BE8C}" destId="{C530C0BD-E52F-4C45-8611-C2F6614CF078}" srcOrd="0" destOrd="0" presId="urn:microsoft.com/office/officeart/2008/layout/LinedList"/>
    <dgm:cxn modelId="{B65FBBF5-8307-4021-8276-C26FBCCA2EAF}" type="presParOf" srcId="{DD8486CF-7DC2-4EDA-96DF-65BAF225BE8C}" destId="{04BA14F0-B121-484E-92B7-5DCE18817D81}" srcOrd="1" destOrd="0" presId="urn:microsoft.com/office/officeart/2008/layout/LinedList"/>
    <dgm:cxn modelId="{E2845B3D-7954-40E2-BDA6-101E9E066F05}" type="presParOf" srcId="{35A15A4A-F55F-4648-A055-87547163A43B}" destId="{18084663-C592-424A-985B-25D820446107}" srcOrd="8" destOrd="0" presId="urn:microsoft.com/office/officeart/2008/layout/LinedList"/>
    <dgm:cxn modelId="{7BDDDFB3-D0B7-4A1A-BA40-1A8ABDF1E546}" type="presParOf" srcId="{35A15A4A-F55F-4648-A055-87547163A43B}" destId="{B14C2AD9-7F4E-4EF3-9A27-074A5F264680}" srcOrd="9" destOrd="0" presId="urn:microsoft.com/office/officeart/2008/layout/LinedList"/>
    <dgm:cxn modelId="{C2B9FA33-D6EC-4517-BEFC-2C3C113E6068}" type="presParOf" srcId="{B14C2AD9-7F4E-4EF3-9A27-074A5F264680}" destId="{69F20332-E1E2-4E6A-84F2-7601AB791317}" srcOrd="0" destOrd="0" presId="urn:microsoft.com/office/officeart/2008/layout/LinedList"/>
    <dgm:cxn modelId="{16AB6984-B6FF-4F36-ADBF-E41469D91BDE}" type="presParOf" srcId="{B14C2AD9-7F4E-4EF3-9A27-074A5F264680}" destId="{EFC1B90C-ADB2-4D90-93F8-5487B693D3D8}" srcOrd="1" destOrd="0" presId="urn:microsoft.com/office/officeart/2008/layout/LinedList"/>
    <dgm:cxn modelId="{430640CE-1D1C-4048-85A7-3E814BBE9D34}" type="presParOf" srcId="{35A15A4A-F55F-4648-A055-87547163A43B}" destId="{C512988D-F9A8-415A-BBE4-D4668781E8AA}" srcOrd="10" destOrd="0" presId="urn:microsoft.com/office/officeart/2008/layout/LinedList"/>
    <dgm:cxn modelId="{D91B58BE-6A7A-4E69-A331-8C7DF5F60D4F}" type="presParOf" srcId="{35A15A4A-F55F-4648-A055-87547163A43B}" destId="{28C8D4F1-895D-4637-9C17-224D6C62FCCC}" srcOrd="11" destOrd="0" presId="urn:microsoft.com/office/officeart/2008/layout/LinedList"/>
    <dgm:cxn modelId="{981DE02B-DCBB-4A50-8067-090DA9E29163}" type="presParOf" srcId="{28C8D4F1-895D-4637-9C17-224D6C62FCCC}" destId="{6EB4B913-5341-437E-AD04-84B9C550A267}" srcOrd="0" destOrd="0" presId="urn:microsoft.com/office/officeart/2008/layout/LinedList"/>
    <dgm:cxn modelId="{B523D512-F6E1-4DFB-802C-DA68CA5605D9}" type="presParOf" srcId="{28C8D4F1-895D-4637-9C17-224D6C62FCCC}" destId="{E3153C31-136E-45B7-8F1E-5D11CFF4C02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6FD02DCB-3765-4032-B9B7-8CA665BA62C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B35C6FC6-0542-40A1-B05C-B9ED661B5788}">
      <dgm:prSet/>
      <dgm:spPr>
        <a:solidFill>
          <a:schemeClr val="accent2">
            <a:lumMod val="20000"/>
            <a:lumOff val="80000"/>
          </a:schemeClr>
        </a:solidFill>
      </dgm:spPr>
      <dgm:t>
        <a:bodyPr/>
        <a:lstStyle/>
        <a:p>
          <a:pPr rtl="0"/>
          <a:r>
            <a:rPr lang="en-US" dirty="0" smtClean="0">
              <a:solidFill>
                <a:schemeClr val="tx1"/>
              </a:solidFill>
            </a:rPr>
            <a:t>Follow supervisor’s orders and SOPs</a:t>
          </a:r>
          <a:endParaRPr lang="en-US" dirty="0">
            <a:solidFill>
              <a:schemeClr val="tx1"/>
            </a:solidFill>
          </a:endParaRPr>
        </a:p>
      </dgm:t>
    </dgm:pt>
    <dgm:pt modelId="{A80A2AEC-49ED-4E39-8763-2FFD839910AD}" type="parTrans" cxnId="{95584A15-9E7F-46F3-9E78-0A305AEB4D51}">
      <dgm:prSet/>
      <dgm:spPr/>
      <dgm:t>
        <a:bodyPr/>
        <a:lstStyle/>
        <a:p>
          <a:endParaRPr lang="en-US"/>
        </a:p>
      </dgm:t>
    </dgm:pt>
    <dgm:pt modelId="{FEC7205A-2B24-4FC6-87E8-765DB78420C3}" type="sibTrans" cxnId="{95584A15-9E7F-46F3-9E78-0A305AEB4D51}">
      <dgm:prSet/>
      <dgm:spPr/>
      <dgm:t>
        <a:bodyPr/>
        <a:lstStyle/>
        <a:p>
          <a:endParaRPr lang="en-US"/>
        </a:p>
      </dgm:t>
    </dgm:pt>
    <dgm:pt modelId="{9BE58EF3-1B26-4F58-8C95-E62836BB583F}">
      <dgm:prSet/>
      <dgm:spPr>
        <a:solidFill>
          <a:schemeClr val="accent2">
            <a:lumMod val="20000"/>
            <a:lumOff val="80000"/>
          </a:schemeClr>
        </a:solidFill>
      </dgm:spPr>
      <dgm:t>
        <a:bodyPr/>
        <a:lstStyle/>
        <a:p>
          <a:pPr rtl="0"/>
          <a:r>
            <a:rPr lang="en-US" dirty="0" smtClean="0">
              <a:solidFill>
                <a:schemeClr val="tx1"/>
              </a:solidFill>
            </a:rPr>
            <a:t>Wear appropriate PPE</a:t>
          </a:r>
          <a:endParaRPr lang="en-US" dirty="0">
            <a:solidFill>
              <a:schemeClr val="tx1"/>
            </a:solidFill>
          </a:endParaRPr>
        </a:p>
      </dgm:t>
    </dgm:pt>
    <dgm:pt modelId="{E0426EE4-BD2E-48A9-8A30-03B88A605B8C}" type="parTrans" cxnId="{9FB463D4-170C-4233-B046-8101839C88C1}">
      <dgm:prSet/>
      <dgm:spPr/>
      <dgm:t>
        <a:bodyPr/>
        <a:lstStyle/>
        <a:p>
          <a:endParaRPr lang="en-US"/>
        </a:p>
      </dgm:t>
    </dgm:pt>
    <dgm:pt modelId="{C93AEE3D-BD4E-4ABE-ABA1-14F46DA3FC96}" type="sibTrans" cxnId="{9FB463D4-170C-4233-B046-8101839C88C1}">
      <dgm:prSet/>
      <dgm:spPr/>
      <dgm:t>
        <a:bodyPr/>
        <a:lstStyle/>
        <a:p>
          <a:endParaRPr lang="en-US"/>
        </a:p>
      </dgm:t>
    </dgm:pt>
    <dgm:pt modelId="{1450257E-5BEC-422A-84C5-2EEBE8196B10}">
      <dgm:prSet/>
      <dgm:spPr>
        <a:solidFill>
          <a:schemeClr val="accent2">
            <a:lumMod val="20000"/>
            <a:lumOff val="80000"/>
          </a:schemeClr>
        </a:solidFill>
      </dgm:spPr>
      <dgm:t>
        <a:bodyPr/>
        <a:lstStyle/>
        <a:p>
          <a:pPr rtl="0"/>
          <a:r>
            <a:rPr lang="en-US" dirty="0" smtClean="0">
              <a:solidFill>
                <a:schemeClr val="tx1"/>
              </a:solidFill>
            </a:rPr>
            <a:t>Work as a team</a:t>
          </a:r>
          <a:endParaRPr lang="en-US" dirty="0">
            <a:solidFill>
              <a:schemeClr val="tx1"/>
            </a:solidFill>
          </a:endParaRPr>
        </a:p>
      </dgm:t>
    </dgm:pt>
    <dgm:pt modelId="{21716B72-135D-4C8E-9D3E-B99344C758E0}" type="parTrans" cxnId="{2FF47304-01E2-4A45-9052-DA1BDE749AEE}">
      <dgm:prSet/>
      <dgm:spPr/>
      <dgm:t>
        <a:bodyPr/>
        <a:lstStyle/>
        <a:p>
          <a:endParaRPr lang="en-US"/>
        </a:p>
      </dgm:t>
    </dgm:pt>
    <dgm:pt modelId="{62E62EA1-A85C-47EB-BC8A-A1D77B6F99D3}" type="sibTrans" cxnId="{2FF47304-01E2-4A45-9052-DA1BDE749AEE}">
      <dgm:prSet/>
      <dgm:spPr/>
      <dgm:t>
        <a:bodyPr/>
        <a:lstStyle/>
        <a:p>
          <a:endParaRPr lang="en-US"/>
        </a:p>
      </dgm:t>
    </dgm:pt>
    <dgm:pt modelId="{497175CB-D44B-47DC-B4C0-2CA9E918D640}">
      <dgm:prSet/>
      <dgm:spPr>
        <a:solidFill>
          <a:schemeClr val="accent2">
            <a:lumMod val="20000"/>
            <a:lumOff val="80000"/>
          </a:schemeClr>
        </a:solidFill>
      </dgm:spPr>
      <dgm:t>
        <a:bodyPr/>
        <a:lstStyle/>
        <a:p>
          <a:pPr rtl="0"/>
          <a:r>
            <a:rPr lang="en-US" dirty="0" smtClean="0">
              <a:solidFill>
                <a:schemeClr val="tx1"/>
              </a:solidFill>
            </a:rPr>
            <a:t>Maintain communication</a:t>
          </a:r>
          <a:endParaRPr lang="en-US" dirty="0">
            <a:solidFill>
              <a:schemeClr val="tx1"/>
            </a:solidFill>
          </a:endParaRPr>
        </a:p>
      </dgm:t>
    </dgm:pt>
    <dgm:pt modelId="{5E4F5C43-4C63-4777-87A5-2AA300474A4E}" type="parTrans" cxnId="{7A816CF6-E2B4-4F63-9B44-34B26DA9A79A}">
      <dgm:prSet/>
      <dgm:spPr/>
      <dgm:t>
        <a:bodyPr/>
        <a:lstStyle/>
        <a:p>
          <a:endParaRPr lang="en-US"/>
        </a:p>
      </dgm:t>
    </dgm:pt>
    <dgm:pt modelId="{D693B42D-01B0-4FE9-A61F-5DF3EBED675D}" type="sibTrans" cxnId="{7A816CF6-E2B4-4F63-9B44-34B26DA9A79A}">
      <dgm:prSet/>
      <dgm:spPr/>
      <dgm:t>
        <a:bodyPr/>
        <a:lstStyle/>
        <a:p>
          <a:endParaRPr lang="en-US"/>
        </a:p>
      </dgm:t>
    </dgm:pt>
    <dgm:pt modelId="{2B35B526-0B3F-4E7D-8173-571FFB56CB33}">
      <dgm:prSet/>
      <dgm:spPr>
        <a:solidFill>
          <a:schemeClr val="accent2">
            <a:lumMod val="20000"/>
            <a:lumOff val="80000"/>
          </a:schemeClr>
        </a:solidFill>
      </dgm:spPr>
      <dgm:t>
        <a:bodyPr/>
        <a:lstStyle/>
        <a:p>
          <a:pPr rtl="0"/>
          <a:r>
            <a:rPr lang="en-US" dirty="0" smtClean="0">
              <a:solidFill>
                <a:schemeClr val="tx1"/>
              </a:solidFill>
            </a:rPr>
            <a:t>Do a risk/benefit analysis for every action</a:t>
          </a:r>
          <a:endParaRPr lang="en-US" dirty="0">
            <a:solidFill>
              <a:schemeClr val="tx1"/>
            </a:solidFill>
          </a:endParaRPr>
        </a:p>
      </dgm:t>
    </dgm:pt>
    <dgm:pt modelId="{C1AA7646-CFDA-41DA-BD18-B63F3432C948}" type="parTrans" cxnId="{8B1A5A20-81D0-45C3-BAE4-933D528A3ECA}">
      <dgm:prSet/>
      <dgm:spPr/>
      <dgm:t>
        <a:bodyPr/>
        <a:lstStyle/>
        <a:p>
          <a:endParaRPr lang="en-US"/>
        </a:p>
      </dgm:t>
    </dgm:pt>
    <dgm:pt modelId="{717F1862-2B8D-459C-A1E7-2C5232199910}" type="sibTrans" cxnId="{8B1A5A20-81D0-45C3-BAE4-933D528A3ECA}">
      <dgm:prSet/>
      <dgm:spPr/>
      <dgm:t>
        <a:bodyPr/>
        <a:lstStyle/>
        <a:p>
          <a:endParaRPr lang="en-US"/>
        </a:p>
      </dgm:t>
    </dgm:pt>
    <dgm:pt modelId="{369DBC7E-124E-4856-95DD-D52BDD10E445}">
      <dgm:prSet/>
      <dgm:spPr>
        <a:solidFill>
          <a:schemeClr val="accent2">
            <a:lumMod val="20000"/>
            <a:lumOff val="80000"/>
          </a:schemeClr>
        </a:solidFill>
      </dgm:spPr>
      <dgm:t>
        <a:bodyPr/>
        <a:lstStyle/>
        <a:p>
          <a:pPr rtl="0"/>
          <a:r>
            <a:rPr lang="en-US" dirty="0" smtClean="0">
              <a:solidFill>
                <a:schemeClr val="tx1"/>
              </a:solidFill>
            </a:rPr>
            <a:t>Employ safe, effective tactics</a:t>
          </a:r>
          <a:endParaRPr lang="en-US" dirty="0">
            <a:solidFill>
              <a:schemeClr val="tx1"/>
            </a:solidFill>
          </a:endParaRPr>
        </a:p>
      </dgm:t>
    </dgm:pt>
    <dgm:pt modelId="{D47E4BA5-B6E1-4587-A0C7-30E1534170EF}" type="parTrans" cxnId="{B69A4011-251B-4369-9028-BEB2A61BA89C}">
      <dgm:prSet/>
      <dgm:spPr/>
      <dgm:t>
        <a:bodyPr/>
        <a:lstStyle/>
        <a:p>
          <a:endParaRPr lang="en-US"/>
        </a:p>
      </dgm:t>
    </dgm:pt>
    <dgm:pt modelId="{FA3C34D2-65A0-476C-82A4-3A8D53F93471}" type="sibTrans" cxnId="{B69A4011-251B-4369-9028-BEB2A61BA89C}">
      <dgm:prSet/>
      <dgm:spPr/>
      <dgm:t>
        <a:bodyPr/>
        <a:lstStyle/>
        <a:p>
          <a:endParaRPr lang="en-US"/>
        </a:p>
      </dgm:t>
    </dgm:pt>
    <dgm:pt modelId="{767CCB29-2120-471E-92B7-89EB56D9892B}">
      <dgm:prSet/>
      <dgm:spPr>
        <a:solidFill>
          <a:schemeClr val="accent2">
            <a:lumMod val="20000"/>
            <a:lumOff val="80000"/>
          </a:schemeClr>
        </a:solidFill>
      </dgm:spPr>
      <dgm:t>
        <a:bodyPr/>
        <a:lstStyle/>
        <a:p>
          <a:pPr rtl="0"/>
          <a:r>
            <a:rPr lang="en-US" dirty="0" smtClean="0">
              <a:solidFill>
                <a:schemeClr val="tx1"/>
              </a:solidFill>
            </a:rPr>
            <a:t>Never operate alone or without supervision</a:t>
          </a:r>
          <a:endParaRPr lang="en-US" dirty="0">
            <a:solidFill>
              <a:schemeClr val="tx1"/>
            </a:solidFill>
          </a:endParaRPr>
        </a:p>
      </dgm:t>
    </dgm:pt>
    <dgm:pt modelId="{A34672A8-D968-4362-AAF8-B3E10DE28A1D}" type="parTrans" cxnId="{4093A54A-BEB1-4F29-975D-1039C6490D1F}">
      <dgm:prSet/>
      <dgm:spPr/>
      <dgm:t>
        <a:bodyPr/>
        <a:lstStyle/>
        <a:p>
          <a:endParaRPr lang="en-US"/>
        </a:p>
      </dgm:t>
    </dgm:pt>
    <dgm:pt modelId="{0ECED5A6-BB80-4A27-B5D7-36F6B92C53EA}" type="sibTrans" cxnId="{4093A54A-BEB1-4F29-975D-1039C6490D1F}">
      <dgm:prSet/>
      <dgm:spPr/>
      <dgm:t>
        <a:bodyPr/>
        <a:lstStyle/>
        <a:p>
          <a:endParaRPr lang="en-US"/>
        </a:p>
      </dgm:t>
    </dgm:pt>
    <dgm:pt modelId="{DD05830F-6F8D-4C36-8A13-BF738C7DD97F}">
      <dgm:prSet/>
      <dgm:spPr>
        <a:solidFill>
          <a:schemeClr val="accent2">
            <a:lumMod val="20000"/>
            <a:lumOff val="80000"/>
          </a:schemeClr>
        </a:solidFill>
      </dgm:spPr>
      <dgm:t>
        <a:bodyPr/>
        <a:lstStyle/>
        <a:p>
          <a:pPr rtl="0"/>
          <a:r>
            <a:rPr lang="en-US" dirty="0" smtClean="0">
              <a:solidFill>
                <a:schemeClr val="tx1"/>
              </a:solidFill>
            </a:rPr>
            <a:t>Perform an initial assessment and maintain situational awareness</a:t>
          </a:r>
          <a:endParaRPr lang="en-US" dirty="0">
            <a:solidFill>
              <a:schemeClr val="tx1"/>
            </a:solidFill>
          </a:endParaRPr>
        </a:p>
      </dgm:t>
    </dgm:pt>
    <dgm:pt modelId="{B6ACF73B-CEC1-40D0-9C48-9CC6E59F4D89}" type="parTrans" cxnId="{73CEE387-956A-40EA-A686-F4D13AFDCAAA}">
      <dgm:prSet/>
      <dgm:spPr/>
      <dgm:t>
        <a:bodyPr/>
        <a:lstStyle/>
        <a:p>
          <a:endParaRPr lang="en-US"/>
        </a:p>
      </dgm:t>
    </dgm:pt>
    <dgm:pt modelId="{BC3D40BC-0674-4D42-98C4-8294F44D3BCB}" type="sibTrans" cxnId="{73CEE387-956A-40EA-A686-F4D13AFDCAAA}">
      <dgm:prSet/>
      <dgm:spPr/>
      <dgm:t>
        <a:bodyPr/>
        <a:lstStyle/>
        <a:p>
          <a:endParaRPr lang="en-US"/>
        </a:p>
      </dgm:t>
    </dgm:pt>
    <dgm:pt modelId="{F048A459-F4AE-438F-831D-02E62E763CFB}" type="pres">
      <dgm:prSet presAssocID="{6FD02DCB-3765-4032-B9B7-8CA665BA62C5}" presName="linearFlow" presStyleCnt="0">
        <dgm:presLayoutVars>
          <dgm:dir/>
          <dgm:resizeHandles val="exact"/>
        </dgm:presLayoutVars>
      </dgm:prSet>
      <dgm:spPr/>
      <dgm:t>
        <a:bodyPr/>
        <a:lstStyle/>
        <a:p>
          <a:endParaRPr lang="en-US"/>
        </a:p>
      </dgm:t>
    </dgm:pt>
    <dgm:pt modelId="{D5390079-52F9-4A82-9855-AFBE6D4B9670}" type="pres">
      <dgm:prSet presAssocID="{B35C6FC6-0542-40A1-B05C-B9ED661B5788}" presName="composite" presStyleCnt="0"/>
      <dgm:spPr/>
    </dgm:pt>
    <dgm:pt modelId="{FCA4F1AC-B481-4BD6-98B1-2807B4AB1FB2}" type="pres">
      <dgm:prSet presAssocID="{B35C6FC6-0542-40A1-B05C-B9ED661B5788}" presName="imgShp" presStyleLbl="fgImgPlace1" presStyleIdx="0" presStyleCnt="8" custLinFactX="-100000" custLinFactNeighborX="-109937" custLinFactNeighborY="-678"/>
      <dgm:spPr>
        <a:solidFill>
          <a:schemeClr val="accent2"/>
        </a:solidFill>
      </dgm:spPr>
    </dgm:pt>
    <dgm:pt modelId="{67E849AF-BD7C-4978-9262-BE13EF42D248}" type="pres">
      <dgm:prSet presAssocID="{B35C6FC6-0542-40A1-B05C-B9ED661B5788}" presName="txShp" presStyleLbl="node1" presStyleIdx="0" presStyleCnt="8" custScaleX="133511">
        <dgm:presLayoutVars>
          <dgm:bulletEnabled val="1"/>
        </dgm:presLayoutVars>
      </dgm:prSet>
      <dgm:spPr/>
      <dgm:t>
        <a:bodyPr/>
        <a:lstStyle/>
        <a:p>
          <a:endParaRPr lang="en-US"/>
        </a:p>
      </dgm:t>
    </dgm:pt>
    <dgm:pt modelId="{587CC0E5-7AB3-4DA1-96A8-1318B6CDD184}" type="pres">
      <dgm:prSet presAssocID="{FEC7205A-2B24-4FC6-87E8-765DB78420C3}" presName="spacing" presStyleCnt="0"/>
      <dgm:spPr/>
    </dgm:pt>
    <dgm:pt modelId="{F470F304-B1A8-4362-996E-BAEE9A3EF3E7}" type="pres">
      <dgm:prSet presAssocID="{9BE58EF3-1B26-4F58-8C95-E62836BB583F}" presName="composite" presStyleCnt="0"/>
      <dgm:spPr/>
    </dgm:pt>
    <dgm:pt modelId="{12B52730-2EDA-4E89-895C-EB04D34F2742}" type="pres">
      <dgm:prSet presAssocID="{9BE58EF3-1B26-4F58-8C95-E62836BB583F}" presName="imgShp" presStyleLbl="fgImgPlace1" presStyleIdx="1" presStyleCnt="8" custLinFactX="-100000" custLinFactNeighborX="-109937" custLinFactNeighborY="-678"/>
      <dgm:spPr>
        <a:solidFill>
          <a:schemeClr val="accent2"/>
        </a:solidFill>
      </dgm:spPr>
    </dgm:pt>
    <dgm:pt modelId="{21A7C55F-EF6D-4434-BD40-94B669FCCC27}" type="pres">
      <dgm:prSet presAssocID="{9BE58EF3-1B26-4F58-8C95-E62836BB583F}" presName="txShp" presStyleLbl="node1" presStyleIdx="1" presStyleCnt="8" custScaleX="133511">
        <dgm:presLayoutVars>
          <dgm:bulletEnabled val="1"/>
        </dgm:presLayoutVars>
      </dgm:prSet>
      <dgm:spPr/>
      <dgm:t>
        <a:bodyPr/>
        <a:lstStyle/>
        <a:p>
          <a:endParaRPr lang="en-US"/>
        </a:p>
      </dgm:t>
    </dgm:pt>
    <dgm:pt modelId="{B9DF547F-32CB-44D9-9946-9913C1E6AA87}" type="pres">
      <dgm:prSet presAssocID="{C93AEE3D-BD4E-4ABE-ABA1-14F46DA3FC96}" presName="spacing" presStyleCnt="0"/>
      <dgm:spPr/>
    </dgm:pt>
    <dgm:pt modelId="{ABC62B0A-BAE9-4B56-BA5B-19C1824A3963}" type="pres">
      <dgm:prSet presAssocID="{1450257E-5BEC-422A-84C5-2EEBE8196B10}" presName="composite" presStyleCnt="0"/>
      <dgm:spPr/>
    </dgm:pt>
    <dgm:pt modelId="{E51ED624-30BC-4CD2-8255-EEE76A8174D3}" type="pres">
      <dgm:prSet presAssocID="{1450257E-5BEC-422A-84C5-2EEBE8196B10}" presName="imgShp" presStyleLbl="fgImgPlace1" presStyleIdx="2" presStyleCnt="8" custLinFactX="-100000" custLinFactNeighborX="-109937" custLinFactNeighborY="-678"/>
      <dgm:spPr>
        <a:solidFill>
          <a:schemeClr val="accent2"/>
        </a:solidFill>
      </dgm:spPr>
    </dgm:pt>
    <dgm:pt modelId="{AC88EDF6-105B-4E6B-8AF0-16C098DA1033}" type="pres">
      <dgm:prSet presAssocID="{1450257E-5BEC-422A-84C5-2EEBE8196B10}" presName="txShp" presStyleLbl="node1" presStyleIdx="2" presStyleCnt="8" custScaleX="133511">
        <dgm:presLayoutVars>
          <dgm:bulletEnabled val="1"/>
        </dgm:presLayoutVars>
      </dgm:prSet>
      <dgm:spPr/>
      <dgm:t>
        <a:bodyPr/>
        <a:lstStyle/>
        <a:p>
          <a:endParaRPr lang="en-US"/>
        </a:p>
      </dgm:t>
    </dgm:pt>
    <dgm:pt modelId="{975D7C09-7A97-4AA3-A8DD-3F5690E703F7}" type="pres">
      <dgm:prSet presAssocID="{62E62EA1-A85C-47EB-BC8A-A1D77B6F99D3}" presName="spacing" presStyleCnt="0"/>
      <dgm:spPr/>
    </dgm:pt>
    <dgm:pt modelId="{EE0026B8-B723-47C0-9787-C79C2F7A9271}" type="pres">
      <dgm:prSet presAssocID="{497175CB-D44B-47DC-B4C0-2CA9E918D640}" presName="composite" presStyleCnt="0"/>
      <dgm:spPr/>
    </dgm:pt>
    <dgm:pt modelId="{EB08FA01-D44F-4BDC-8433-B0DC1A9B8A4F}" type="pres">
      <dgm:prSet presAssocID="{497175CB-D44B-47DC-B4C0-2CA9E918D640}" presName="imgShp" presStyleLbl="fgImgPlace1" presStyleIdx="3" presStyleCnt="8" custLinFactX="-100000" custLinFactNeighborX="-109937" custLinFactNeighborY="-678"/>
      <dgm:spPr>
        <a:solidFill>
          <a:schemeClr val="accent2"/>
        </a:solidFill>
      </dgm:spPr>
    </dgm:pt>
    <dgm:pt modelId="{91928C5B-3495-40AE-A4C4-B7D0D8F6B6E0}" type="pres">
      <dgm:prSet presAssocID="{497175CB-D44B-47DC-B4C0-2CA9E918D640}" presName="txShp" presStyleLbl="node1" presStyleIdx="3" presStyleCnt="8" custScaleX="133511">
        <dgm:presLayoutVars>
          <dgm:bulletEnabled val="1"/>
        </dgm:presLayoutVars>
      </dgm:prSet>
      <dgm:spPr/>
      <dgm:t>
        <a:bodyPr/>
        <a:lstStyle/>
        <a:p>
          <a:endParaRPr lang="en-US"/>
        </a:p>
      </dgm:t>
    </dgm:pt>
    <dgm:pt modelId="{8AA72EBE-D8D8-4E02-B474-5A7DD875804C}" type="pres">
      <dgm:prSet presAssocID="{D693B42D-01B0-4FE9-A61F-5DF3EBED675D}" presName="spacing" presStyleCnt="0"/>
      <dgm:spPr/>
    </dgm:pt>
    <dgm:pt modelId="{BA7CECE5-C128-4FEA-A807-5117179B8D0E}" type="pres">
      <dgm:prSet presAssocID="{2B35B526-0B3F-4E7D-8173-571FFB56CB33}" presName="composite" presStyleCnt="0"/>
      <dgm:spPr/>
    </dgm:pt>
    <dgm:pt modelId="{CDC29394-7557-42EB-9F42-E37C52B111F4}" type="pres">
      <dgm:prSet presAssocID="{2B35B526-0B3F-4E7D-8173-571FFB56CB33}" presName="imgShp" presStyleLbl="fgImgPlace1" presStyleIdx="4" presStyleCnt="8" custLinFactX="-100000" custLinFactNeighborX="-109937" custLinFactNeighborY="-678"/>
      <dgm:spPr>
        <a:solidFill>
          <a:schemeClr val="accent2"/>
        </a:solidFill>
      </dgm:spPr>
    </dgm:pt>
    <dgm:pt modelId="{FDF496DB-A3C8-417E-A23B-4D2BDACE5386}" type="pres">
      <dgm:prSet presAssocID="{2B35B526-0B3F-4E7D-8173-571FFB56CB33}" presName="txShp" presStyleLbl="node1" presStyleIdx="4" presStyleCnt="8" custScaleX="133511">
        <dgm:presLayoutVars>
          <dgm:bulletEnabled val="1"/>
        </dgm:presLayoutVars>
      </dgm:prSet>
      <dgm:spPr/>
      <dgm:t>
        <a:bodyPr/>
        <a:lstStyle/>
        <a:p>
          <a:endParaRPr lang="en-US"/>
        </a:p>
      </dgm:t>
    </dgm:pt>
    <dgm:pt modelId="{E97863E3-1D25-4899-9008-1AFF48A1CF52}" type="pres">
      <dgm:prSet presAssocID="{717F1862-2B8D-459C-A1E7-2C5232199910}" presName="spacing" presStyleCnt="0"/>
      <dgm:spPr/>
    </dgm:pt>
    <dgm:pt modelId="{5BEFF23A-A1E5-4069-82F9-3190E98D505E}" type="pres">
      <dgm:prSet presAssocID="{369DBC7E-124E-4856-95DD-D52BDD10E445}" presName="composite" presStyleCnt="0"/>
      <dgm:spPr/>
    </dgm:pt>
    <dgm:pt modelId="{F713FDDD-C648-4FE8-BC43-1112975D2B91}" type="pres">
      <dgm:prSet presAssocID="{369DBC7E-124E-4856-95DD-D52BDD10E445}" presName="imgShp" presStyleLbl="fgImgPlace1" presStyleIdx="5" presStyleCnt="8" custLinFactX="-100000" custLinFactNeighborX="-109937" custLinFactNeighborY="-678"/>
      <dgm:spPr>
        <a:solidFill>
          <a:schemeClr val="accent2"/>
        </a:solidFill>
      </dgm:spPr>
    </dgm:pt>
    <dgm:pt modelId="{FB5D02F9-5A37-4654-BE8F-D033BDEFFD5F}" type="pres">
      <dgm:prSet presAssocID="{369DBC7E-124E-4856-95DD-D52BDD10E445}" presName="txShp" presStyleLbl="node1" presStyleIdx="5" presStyleCnt="8" custScaleX="133511">
        <dgm:presLayoutVars>
          <dgm:bulletEnabled val="1"/>
        </dgm:presLayoutVars>
      </dgm:prSet>
      <dgm:spPr/>
      <dgm:t>
        <a:bodyPr/>
        <a:lstStyle/>
        <a:p>
          <a:endParaRPr lang="en-US"/>
        </a:p>
      </dgm:t>
    </dgm:pt>
    <dgm:pt modelId="{532268B1-CE48-45C5-BBE6-492C79801BDD}" type="pres">
      <dgm:prSet presAssocID="{FA3C34D2-65A0-476C-82A4-3A8D53F93471}" presName="spacing" presStyleCnt="0"/>
      <dgm:spPr/>
    </dgm:pt>
    <dgm:pt modelId="{BF9934A0-4F6D-463F-9C97-7DC76ACA04B4}" type="pres">
      <dgm:prSet presAssocID="{767CCB29-2120-471E-92B7-89EB56D9892B}" presName="composite" presStyleCnt="0"/>
      <dgm:spPr/>
    </dgm:pt>
    <dgm:pt modelId="{8DD7D3AC-A1C2-4506-86D3-732812D2E0E0}" type="pres">
      <dgm:prSet presAssocID="{767CCB29-2120-471E-92B7-89EB56D9892B}" presName="imgShp" presStyleLbl="fgImgPlace1" presStyleIdx="6" presStyleCnt="8" custLinFactX="-100000" custLinFactNeighborX="-109937" custLinFactNeighborY="-678"/>
      <dgm:spPr>
        <a:solidFill>
          <a:schemeClr val="accent2"/>
        </a:solidFill>
      </dgm:spPr>
    </dgm:pt>
    <dgm:pt modelId="{850C5F83-2B6A-4FB7-810A-77E30B877B67}" type="pres">
      <dgm:prSet presAssocID="{767CCB29-2120-471E-92B7-89EB56D9892B}" presName="txShp" presStyleLbl="node1" presStyleIdx="6" presStyleCnt="8" custScaleX="133511">
        <dgm:presLayoutVars>
          <dgm:bulletEnabled val="1"/>
        </dgm:presLayoutVars>
      </dgm:prSet>
      <dgm:spPr/>
      <dgm:t>
        <a:bodyPr/>
        <a:lstStyle/>
        <a:p>
          <a:endParaRPr lang="en-US"/>
        </a:p>
      </dgm:t>
    </dgm:pt>
    <dgm:pt modelId="{16FFBFDA-A3FB-486F-B140-CCC24F7F76CC}" type="pres">
      <dgm:prSet presAssocID="{0ECED5A6-BB80-4A27-B5D7-36F6B92C53EA}" presName="spacing" presStyleCnt="0"/>
      <dgm:spPr/>
    </dgm:pt>
    <dgm:pt modelId="{0059B367-BFB4-4032-A715-26A3EF42A8E5}" type="pres">
      <dgm:prSet presAssocID="{DD05830F-6F8D-4C36-8A13-BF738C7DD97F}" presName="composite" presStyleCnt="0"/>
      <dgm:spPr/>
    </dgm:pt>
    <dgm:pt modelId="{03F642EB-85E7-4FE6-B417-D1ACBB31CC76}" type="pres">
      <dgm:prSet presAssocID="{DD05830F-6F8D-4C36-8A13-BF738C7DD97F}" presName="imgShp" presStyleLbl="fgImgPlace1" presStyleIdx="7" presStyleCnt="8" custLinFactX="-100000" custLinFactNeighborX="-109937" custLinFactNeighborY="-678"/>
      <dgm:spPr>
        <a:solidFill>
          <a:schemeClr val="accent2"/>
        </a:solidFill>
      </dgm:spPr>
    </dgm:pt>
    <dgm:pt modelId="{05D0D2F4-5157-4A33-8192-2E4AD03C0792}" type="pres">
      <dgm:prSet presAssocID="{DD05830F-6F8D-4C36-8A13-BF738C7DD97F}" presName="txShp" presStyleLbl="node1" presStyleIdx="7" presStyleCnt="8" custScaleX="133511">
        <dgm:presLayoutVars>
          <dgm:bulletEnabled val="1"/>
        </dgm:presLayoutVars>
      </dgm:prSet>
      <dgm:spPr/>
      <dgm:t>
        <a:bodyPr/>
        <a:lstStyle/>
        <a:p>
          <a:endParaRPr lang="en-US"/>
        </a:p>
      </dgm:t>
    </dgm:pt>
  </dgm:ptLst>
  <dgm:cxnLst>
    <dgm:cxn modelId="{73CEE387-956A-40EA-A686-F4D13AFDCAAA}" srcId="{6FD02DCB-3765-4032-B9B7-8CA665BA62C5}" destId="{DD05830F-6F8D-4C36-8A13-BF738C7DD97F}" srcOrd="7" destOrd="0" parTransId="{B6ACF73B-CEC1-40D0-9C48-9CC6E59F4D89}" sibTransId="{BC3D40BC-0674-4D42-98C4-8294F44D3BCB}"/>
    <dgm:cxn modelId="{02DB2A7D-1762-4E34-AD25-F4E6F61241F9}" type="presOf" srcId="{6FD02DCB-3765-4032-B9B7-8CA665BA62C5}" destId="{F048A459-F4AE-438F-831D-02E62E763CFB}" srcOrd="0" destOrd="0" presId="urn:microsoft.com/office/officeart/2005/8/layout/vList3"/>
    <dgm:cxn modelId="{AB4DDDF0-0E19-4FBA-8C0C-19ECDBDC6E5E}" type="presOf" srcId="{497175CB-D44B-47DC-B4C0-2CA9E918D640}" destId="{91928C5B-3495-40AE-A4C4-B7D0D8F6B6E0}" srcOrd="0" destOrd="0" presId="urn:microsoft.com/office/officeart/2005/8/layout/vList3"/>
    <dgm:cxn modelId="{B69A4011-251B-4369-9028-BEB2A61BA89C}" srcId="{6FD02DCB-3765-4032-B9B7-8CA665BA62C5}" destId="{369DBC7E-124E-4856-95DD-D52BDD10E445}" srcOrd="5" destOrd="0" parTransId="{D47E4BA5-B6E1-4587-A0C7-30E1534170EF}" sibTransId="{FA3C34D2-65A0-476C-82A4-3A8D53F93471}"/>
    <dgm:cxn modelId="{0DD58D58-4A7F-4372-AAB4-7C428C1150DE}" type="presOf" srcId="{DD05830F-6F8D-4C36-8A13-BF738C7DD97F}" destId="{05D0D2F4-5157-4A33-8192-2E4AD03C0792}" srcOrd="0" destOrd="0" presId="urn:microsoft.com/office/officeart/2005/8/layout/vList3"/>
    <dgm:cxn modelId="{A9A9F082-96BD-4A98-AD72-7F591ECA3381}" type="presOf" srcId="{1450257E-5BEC-422A-84C5-2EEBE8196B10}" destId="{AC88EDF6-105B-4E6B-8AF0-16C098DA1033}" srcOrd="0" destOrd="0" presId="urn:microsoft.com/office/officeart/2005/8/layout/vList3"/>
    <dgm:cxn modelId="{2FF47304-01E2-4A45-9052-DA1BDE749AEE}" srcId="{6FD02DCB-3765-4032-B9B7-8CA665BA62C5}" destId="{1450257E-5BEC-422A-84C5-2EEBE8196B10}" srcOrd="2" destOrd="0" parTransId="{21716B72-135D-4C8E-9D3E-B99344C758E0}" sibTransId="{62E62EA1-A85C-47EB-BC8A-A1D77B6F99D3}"/>
    <dgm:cxn modelId="{9FB463D4-170C-4233-B046-8101839C88C1}" srcId="{6FD02DCB-3765-4032-B9B7-8CA665BA62C5}" destId="{9BE58EF3-1B26-4F58-8C95-E62836BB583F}" srcOrd="1" destOrd="0" parTransId="{E0426EE4-BD2E-48A9-8A30-03B88A605B8C}" sibTransId="{C93AEE3D-BD4E-4ABE-ABA1-14F46DA3FC96}"/>
    <dgm:cxn modelId="{452894C4-2F4D-4A24-801C-40A4E6C9A123}" type="presOf" srcId="{767CCB29-2120-471E-92B7-89EB56D9892B}" destId="{850C5F83-2B6A-4FB7-810A-77E30B877B67}" srcOrd="0" destOrd="0" presId="urn:microsoft.com/office/officeart/2005/8/layout/vList3"/>
    <dgm:cxn modelId="{4093A54A-BEB1-4F29-975D-1039C6490D1F}" srcId="{6FD02DCB-3765-4032-B9B7-8CA665BA62C5}" destId="{767CCB29-2120-471E-92B7-89EB56D9892B}" srcOrd="6" destOrd="0" parTransId="{A34672A8-D968-4362-AAF8-B3E10DE28A1D}" sibTransId="{0ECED5A6-BB80-4A27-B5D7-36F6B92C53EA}"/>
    <dgm:cxn modelId="{95584A15-9E7F-46F3-9E78-0A305AEB4D51}" srcId="{6FD02DCB-3765-4032-B9B7-8CA665BA62C5}" destId="{B35C6FC6-0542-40A1-B05C-B9ED661B5788}" srcOrd="0" destOrd="0" parTransId="{A80A2AEC-49ED-4E39-8763-2FFD839910AD}" sibTransId="{FEC7205A-2B24-4FC6-87E8-765DB78420C3}"/>
    <dgm:cxn modelId="{8B1A5A20-81D0-45C3-BAE4-933D528A3ECA}" srcId="{6FD02DCB-3765-4032-B9B7-8CA665BA62C5}" destId="{2B35B526-0B3F-4E7D-8173-571FFB56CB33}" srcOrd="4" destOrd="0" parTransId="{C1AA7646-CFDA-41DA-BD18-B63F3432C948}" sibTransId="{717F1862-2B8D-459C-A1E7-2C5232199910}"/>
    <dgm:cxn modelId="{9A596A47-F9E7-4452-AA42-1239A7A0C0B8}" type="presOf" srcId="{9BE58EF3-1B26-4F58-8C95-E62836BB583F}" destId="{21A7C55F-EF6D-4434-BD40-94B669FCCC27}" srcOrd="0" destOrd="0" presId="urn:microsoft.com/office/officeart/2005/8/layout/vList3"/>
    <dgm:cxn modelId="{C0D5FF69-4FE1-46E1-AEA8-A0724818D0AD}" type="presOf" srcId="{B35C6FC6-0542-40A1-B05C-B9ED661B5788}" destId="{67E849AF-BD7C-4978-9262-BE13EF42D248}" srcOrd="0" destOrd="0" presId="urn:microsoft.com/office/officeart/2005/8/layout/vList3"/>
    <dgm:cxn modelId="{B8BAD02C-E5A7-4961-AA37-D052B78F80B8}" type="presOf" srcId="{369DBC7E-124E-4856-95DD-D52BDD10E445}" destId="{FB5D02F9-5A37-4654-BE8F-D033BDEFFD5F}" srcOrd="0" destOrd="0" presId="urn:microsoft.com/office/officeart/2005/8/layout/vList3"/>
    <dgm:cxn modelId="{5164B5D0-44A3-41B7-BDC3-9158A0AB0EAD}" type="presOf" srcId="{2B35B526-0B3F-4E7D-8173-571FFB56CB33}" destId="{FDF496DB-A3C8-417E-A23B-4D2BDACE5386}" srcOrd="0" destOrd="0" presId="urn:microsoft.com/office/officeart/2005/8/layout/vList3"/>
    <dgm:cxn modelId="{7A816CF6-E2B4-4F63-9B44-34B26DA9A79A}" srcId="{6FD02DCB-3765-4032-B9B7-8CA665BA62C5}" destId="{497175CB-D44B-47DC-B4C0-2CA9E918D640}" srcOrd="3" destOrd="0" parTransId="{5E4F5C43-4C63-4777-87A5-2AA300474A4E}" sibTransId="{D693B42D-01B0-4FE9-A61F-5DF3EBED675D}"/>
    <dgm:cxn modelId="{E09EB49B-AA6A-4B95-8896-77A37EDC8B82}" type="presParOf" srcId="{F048A459-F4AE-438F-831D-02E62E763CFB}" destId="{D5390079-52F9-4A82-9855-AFBE6D4B9670}" srcOrd="0" destOrd="0" presId="urn:microsoft.com/office/officeart/2005/8/layout/vList3"/>
    <dgm:cxn modelId="{E8338C0D-9098-4582-9CAA-C94D875B5C2B}" type="presParOf" srcId="{D5390079-52F9-4A82-9855-AFBE6D4B9670}" destId="{FCA4F1AC-B481-4BD6-98B1-2807B4AB1FB2}" srcOrd="0" destOrd="0" presId="urn:microsoft.com/office/officeart/2005/8/layout/vList3"/>
    <dgm:cxn modelId="{7010ED76-68A4-495A-9F0B-35A682C958F0}" type="presParOf" srcId="{D5390079-52F9-4A82-9855-AFBE6D4B9670}" destId="{67E849AF-BD7C-4978-9262-BE13EF42D248}" srcOrd="1" destOrd="0" presId="urn:microsoft.com/office/officeart/2005/8/layout/vList3"/>
    <dgm:cxn modelId="{12E1375B-1FD6-4F19-B99E-DD45C8FEC0AB}" type="presParOf" srcId="{F048A459-F4AE-438F-831D-02E62E763CFB}" destId="{587CC0E5-7AB3-4DA1-96A8-1318B6CDD184}" srcOrd="1" destOrd="0" presId="urn:microsoft.com/office/officeart/2005/8/layout/vList3"/>
    <dgm:cxn modelId="{14B35757-4E5F-496F-AA85-CC86B7C99E54}" type="presParOf" srcId="{F048A459-F4AE-438F-831D-02E62E763CFB}" destId="{F470F304-B1A8-4362-996E-BAEE9A3EF3E7}" srcOrd="2" destOrd="0" presId="urn:microsoft.com/office/officeart/2005/8/layout/vList3"/>
    <dgm:cxn modelId="{4BF89745-90C5-427A-9978-124FBB6A40DC}" type="presParOf" srcId="{F470F304-B1A8-4362-996E-BAEE9A3EF3E7}" destId="{12B52730-2EDA-4E89-895C-EB04D34F2742}" srcOrd="0" destOrd="0" presId="urn:microsoft.com/office/officeart/2005/8/layout/vList3"/>
    <dgm:cxn modelId="{20DAB0E7-0234-46C6-8B5D-1B8206D9D07A}" type="presParOf" srcId="{F470F304-B1A8-4362-996E-BAEE9A3EF3E7}" destId="{21A7C55F-EF6D-4434-BD40-94B669FCCC27}" srcOrd="1" destOrd="0" presId="urn:microsoft.com/office/officeart/2005/8/layout/vList3"/>
    <dgm:cxn modelId="{CC1E6BDB-A945-40C8-A8EF-89FE509408C3}" type="presParOf" srcId="{F048A459-F4AE-438F-831D-02E62E763CFB}" destId="{B9DF547F-32CB-44D9-9946-9913C1E6AA87}" srcOrd="3" destOrd="0" presId="urn:microsoft.com/office/officeart/2005/8/layout/vList3"/>
    <dgm:cxn modelId="{3720F134-FC0B-43F1-A1CE-DB1D80599ED4}" type="presParOf" srcId="{F048A459-F4AE-438F-831D-02E62E763CFB}" destId="{ABC62B0A-BAE9-4B56-BA5B-19C1824A3963}" srcOrd="4" destOrd="0" presId="urn:microsoft.com/office/officeart/2005/8/layout/vList3"/>
    <dgm:cxn modelId="{57E0332E-2EAC-445E-A8DE-0981FB20EB51}" type="presParOf" srcId="{ABC62B0A-BAE9-4B56-BA5B-19C1824A3963}" destId="{E51ED624-30BC-4CD2-8255-EEE76A8174D3}" srcOrd="0" destOrd="0" presId="urn:microsoft.com/office/officeart/2005/8/layout/vList3"/>
    <dgm:cxn modelId="{736D5E97-4BB1-416B-B7FB-C3AD9F2508D5}" type="presParOf" srcId="{ABC62B0A-BAE9-4B56-BA5B-19C1824A3963}" destId="{AC88EDF6-105B-4E6B-8AF0-16C098DA1033}" srcOrd="1" destOrd="0" presId="urn:microsoft.com/office/officeart/2005/8/layout/vList3"/>
    <dgm:cxn modelId="{3EFB4C3A-FC17-4A87-BB42-1A734CC24751}" type="presParOf" srcId="{F048A459-F4AE-438F-831D-02E62E763CFB}" destId="{975D7C09-7A97-4AA3-A8DD-3F5690E703F7}" srcOrd="5" destOrd="0" presId="urn:microsoft.com/office/officeart/2005/8/layout/vList3"/>
    <dgm:cxn modelId="{E99341ED-B91A-4F0E-BD15-D602949AA058}" type="presParOf" srcId="{F048A459-F4AE-438F-831D-02E62E763CFB}" destId="{EE0026B8-B723-47C0-9787-C79C2F7A9271}" srcOrd="6" destOrd="0" presId="urn:microsoft.com/office/officeart/2005/8/layout/vList3"/>
    <dgm:cxn modelId="{32F3CB83-18F8-470A-A950-F18533B3AD59}" type="presParOf" srcId="{EE0026B8-B723-47C0-9787-C79C2F7A9271}" destId="{EB08FA01-D44F-4BDC-8433-B0DC1A9B8A4F}" srcOrd="0" destOrd="0" presId="urn:microsoft.com/office/officeart/2005/8/layout/vList3"/>
    <dgm:cxn modelId="{59304C8D-2A71-4765-96AD-8617F01D44BE}" type="presParOf" srcId="{EE0026B8-B723-47C0-9787-C79C2F7A9271}" destId="{91928C5B-3495-40AE-A4C4-B7D0D8F6B6E0}" srcOrd="1" destOrd="0" presId="urn:microsoft.com/office/officeart/2005/8/layout/vList3"/>
    <dgm:cxn modelId="{349D8DF8-94FC-43A5-BA89-BE0FE85E57E3}" type="presParOf" srcId="{F048A459-F4AE-438F-831D-02E62E763CFB}" destId="{8AA72EBE-D8D8-4E02-B474-5A7DD875804C}" srcOrd="7" destOrd="0" presId="urn:microsoft.com/office/officeart/2005/8/layout/vList3"/>
    <dgm:cxn modelId="{8AAECE80-0B27-422C-A533-3D5BC7D51D1C}" type="presParOf" srcId="{F048A459-F4AE-438F-831D-02E62E763CFB}" destId="{BA7CECE5-C128-4FEA-A807-5117179B8D0E}" srcOrd="8" destOrd="0" presId="urn:microsoft.com/office/officeart/2005/8/layout/vList3"/>
    <dgm:cxn modelId="{3749AD25-B02B-45F1-9460-D24217756560}" type="presParOf" srcId="{BA7CECE5-C128-4FEA-A807-5117179B8D0E}" destId="{CDC29394-7557-42EB-9F42-E37C52B111F4}" srcOrd="0" destOrd="0" presId="urn:microsoft.com/office/officeart/2005/8/layout/vList3"/>
    <dgm:cxn modelId="{5076A1EC-2911-4346-B487-E10D4F94CEF0}" type="presParOf" srcId="{BA7CECE5-C128-4FEA-A807-5117179B8D0E}" destId="{FDF496DB-A3C8-417E-A23B-4D2BDACE5386}" srcOrd="1" destOrd="0" presId="urn:microsoft.com/office/officeart/2005/8/layout/vList3"/>
    <dgm:cxn modelId="{844E6049-0F6A-4F1F-8755-6E59AFE74A25}" type="presParOf" srcId="{F048A459-F4AE-438F-831D-02E62E763CFB}" destId="{E97863E3-1D25-4899-9008-1AFF48A1CF52}" srcOrd="9" destOrd="0" presId="urn:microsoft.com/office/officeart/2005/8/layout/vList3"/>
    <dgm:cxn modelId="{7C5F24D4-0B83-48C1-893B-AA196A47B207}" type="presParOf" srcId="{F048A459-F4AE-438F-831D-02E62E763CFB}" destId="{5BEFF23A-A1E5-4069-82F9-3190E98D505E}" srcOrd="10" destOrd="0" presId="urn:microsoft.com/office/officeart/2005/8/layout/vList3"/>
    <dgm:cxn modelId="{FC08FDEA-AB85-46CF-B0DA-E0FFA7AA1548}" type="presParOf" srcId="{5BEFF23A-A1E5-4069-82F9-3190E98D505E}" destId="{F713FDDD-C648-4FE8-BC43-1112975D2B91}" srcOrd="0" destOrd="0" presId="urn:microsoft.com/office/officeart/2005/8/layout/vList3"/>
    <dgm:cxn modelId="{2D24671D-8AAD-4955-BFA2-684387A72920}" type="presParOf" srcId="{5BEFF23A-A1E5-4069-82F9-3190E98D505E}" destId="{FB5D02F9-5A37-4654-BE8F-D033BDEFFD5F}" srcOrd="1" destOrd="0" presId="urn:microsoft.com/office/officeart/2005/8/layout/vList3"/>
    <dgm:cxn modelId="{1C52F063-A24E-41AC-9BAF-D143F4A77B0C}" type="presParOf" srcId="{F048A459-F4AE-438F-831D-02E62E763CFB}" destId="{532268B1-CE48-45C5-BBE6-492C79801BDD}" srcOrd="11" destOrd="0" presId="urn:microsoft.com/office/officeart/2005/8/layout/vList3"/>
    <dgm:cxn modelId="{028AF3EC-FA8D-4B1E-A9DD-768F41DBF736}" type="presParOf" srcId="{F048A459-F4AE-438F-831D-02E62E763CFB}" destId="{BF9934A0-4F6D-463F-9C97-7DC76ACA04B4}" srcOrd="12" destOrd="0" presId="urn:microsoft.com/office/officeart/2005/8/layout/vList3"/>
    <dgm:cxn modelId="{1ACFF6D0-CA77-4118-AE80-2933001E9A60}" type="presParOf" srcId="{BF9934A0-4F6D-463F-9C97-7DC76ACA04B4}" destId="{8DD7D3AC-A1C2-4506-86D3-732812D2E0E0}" srcOrd="0" destOrd="0" presId="urn:microsoft.com/office/officeart/2005/8/layout/vList3"/>
    <dgm:cxn modelId="{A8C23F6E-C0C2-4472-BE96-40C901D4A6DE}" type="presParOf" srcId="{BF9934A0-4F6D-463F-9C97-7DC76ACA04B4}" destId="{850C5F83-2B6A-4FB7-810A-77E30B877B67}" srcOrd="1" destOrd="0" presId="urn:microsoft.com/office/officeart/2005/8/layout/vList3"/>
    <dgm:cxn modelId="{F38D041B-3A25-40CB-97F6-547282FB093A}" type="presParOf" srcId="{F048A459-F4AE-438F-831D-02E62E763CFB}" destId="{16FFBFDA-A3FB-486F-B140-CCC24F7F76CC}" srcOrd="13" destOrd="0" presId="urn:microsoft.com/office/officeart/2005/8/layout/vList3"/>
    <dgm:cxn modelId="{5629956F-B29D-4180-B358-9FE4843BF4F9}" type="presParOf" srcId="{F048A459-F4AE-438F-831D-02E62E763CFB}" destId="{0059B367-BFB4-4032-A715-26A3EF42A8E5}" srcOrd="14" destOrd="0" presId="urn:microsoft.com/office/officeart/2005/8/layout/vList3"/>
    <dgm:cxn modelId="{DBC38222-C0F0-4CC2-A2B1-18E2DCCB38FD}" type="presParOf" srcId="{0059B367-BFB4-4032-A715-26A3EF42A8E5}" destId="{03F642EB-85E7-4FE6-B417-D1ACBB31CC76}" srcOrd="0" destOrd="0" presId="urn:microsoft.com/office/officeart/2005/8/layout/vList3"/>
    <dgm:cxn modelId="{D7716843-F1E4-419B-AB43-FE685AF2222D}" type="presParOf" srcId="{0059B367-BFB4-4032-A715-26A3EF42A8E5}" destId="{05D0D2F4-5157-4A33-8192-2E4AD03C0792}"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5ECFA1FB-1902-456E-95BF-AC11B43BD9C2}" type="doc">
      <dgm:prSet loTypeId="urn:microsoft.com/office/officeart/2005/8/layout/hierarchy4" loCatId="list" qsTypeId="urn:microsoft.com/office/officeart/2005/8/quickstyle/simple1" qsCatId="simple" csTypeId="urn:microsoft.com/office/officeart/2005/8/colors/accent2_3" csCatId="accent2" phldr="1"/>
      <dgm:spPr/>
      <dgm:t>
        <a:bodyPr/>
        <a:lstStyle/>
        <a:p>
          <a:endParaRPr lang="en-US"/>
        </a:p>
      </dgm:t>
    </dgm:pt>
    <dgm:pt modelId="{8D486EF4-37D9-47B9-941D-39EA83B44AC3}">
      <dgm:prSet/>
      <dgm:spPr/>
      <dgm:t>
        <a:bodyPr/>
        <a:lstStyle/>
        <a:p>
          <a:pPr rtl="0"/>
          <a:r>
            <a:rPr lang="en-US" dirty="0" smtClean="0"/>
            <a:t>Critical at any incident</a:t>
          </a:r>
          <a:endParaRPr lang="en-US" dirty="0"/>
        </a:p>
      </dgm:t>
      <dgm:extLst>
        <a:ext uri="{E40237B7-FDA0-4F09-8148-C483321AD2D9}">
          <dgm14:cNvPr xmlns:dgm14="http://schemas.microsoft.com/office/drawing/2010/diagram" id="0" name="" descr="Critical at any incident&#10;Understand what is going on around you&#10;Recognize potential threats&#10;Firefighters must train to develop this skill&#10;"/>
        </a:ext>
      </dgm:extLst>
    </dgm:pt>
    <dgm:pt modelId="{1B09F860-ECE0-4014-AD15-42F0620F5598}" type="parTrans" cxnId="{7FBDDADD-04C9-49C8-94DC-7913ECBF63B4}">
      <dgm:prSet/>
      <dgm:spPr/>
      <dgm:t>
        <a:bodyPr/>
        <a:lstStyle/>
        <a:p>
          <a:endParaRPr lang="en-US"/>
        </a:p>
      </dgm:t>
    </dgm:pt>
    <dgm:pt modelId="{37495CF2-2673-45D6-B130-4EDC464A0650}" type="sibTrans" cxnId="{7FBDDADD-04C9-49C8-94DC-7913ECBF63B4}">
      <dgm:prSet/>
      <dgm:spPr/>
      <dgm:t>
        <a:bodyPr/>
        <a:lstStyle/>
        <a:p>
          <a:endParaRPr lang="en-US"/>
        </a:p>
      </dgm:t>
    </dgm:pt>
    <dgm:pt modelId="{90E84DE8-2478-46E4-BA2D-212C58DC3760}">
      <dgm:prSet/>
      <dgm:spPr/>
      <dgm:t>
        <a:bodyPr/>
        <a:lstStyle/>
        <a:p>
          <a:pPr rtl="0"/>
          <a:r>
            <a:rPr lang="en-US" dirty="0" smtClean="0"/>
            <a:t>Understand what is going on around you</a:t>
          </a:r>
          <a:endParaRPr lang="en-US" dirty="0"/>
        </a:p>
      </dgm:t>
      <dgm:extLst>
        <a:ext uri="{E40237B7-FDA0-4F09-8148-C483321AD2D9}">
          <dgm14:cNvPr xmlns:dgm14="http://schemas.microsoft.com/office/drawing/2010/diagram" id="0" name="" descr="Critical at any incident&#10;Understand what is going on around you&#10;Recognize potential threats&#10;Firefighters must train to develop this skill&#10;"/>
        </a:ext>
      </dgm:extLst>
    </dgm:pt>
    <dgm:pt modelId="{2803AD20-23EE-4C72-AA31-B5DE74B739FE}" type="parTrans" cxnId="{FD217854-11A8-4258-BE4A-6B5C572B0F0A}">
      <dgm:prSet/>
      <dgm:spPr/>
      <dgm:t>
        <a:bodyPr/>
        <a:lstStyle/>
        <a:p>
          <a:endParaRPr lang="en-US"/>
        </a:p>
      </dgm:t>
    </dgm:pt>
    <dgm:pt modelId="{F06DB2DB-4BCA-4E1A-8E29-99C4C17E0DCB}" type="sibTrans" cxnId="{FD217854-11A8-4258-BE4A-6B5C572B0F0A}">
      <dgm:prSet/>
      <dgm:spPr/>
      <dgm:t>
        <a:bodyPr/>
        <a:lstStyle/>
        <a:p>
          <a:endParaRPr lang="en-US"/>
        </a:p>
      </dgm:t>
    </dgm:pt>
    <dgm:pt modelId="{B9A58A47-CF4F-4584-ADE2-BCD69916835A}">
      <dgm:prSet/>
      <dgm:spPr/>
      <dgm:t>
        <a:bodyPr/>
        <a:lstStyle/>
        <a:p>
          <a:pPr rtl="0"/>
          <a:r>
            <a:rPr lang="en-US" dirty="0" smtClean="0"/>
            <a:t>Recognize potential threats</a:t>
          </a:r>
          <a:endParaRPr lang="en-US" dirty="0"/>
        </a:p>
      </dgm:t>
      <dgm:extLst>
        <a:ext uri="{E40237B7-FDA0-4F09-8148-C483321AD2D9}">
          <dgm14:cNvPr xmlns:dgm14="http://schemas.microsoft.com/office/drawing/2010/diagram" id="0" name="" descr="Critical at any incident&#10;Understand what is going on around you&#10;Recognize potential threats&#10;Firefighters must train to develop this skill&#10;"/>
        </a:ext>
      </dgm:extLst>
    </dgm:pt>
    <dgm:pt modelId="{E0E7C09B-D8B6-478D-B28C-86A1F38E19E5}" type="parTrans" cxnId="{9E27BD58-0038-4330-9556-06B65400CE08}">
      <dgm:prSet/>
      <dgm:spPr/>
      <dgm:t>
        <a:bodyPr/>
        <a:lstStyle/>
        <a:p>
          <a:endParaRPr lang="en-US"/>
        </a:p>
      </dgm:t>
    </dgm:pt>
    <dgm:pt modelId="{14401233-8350-4A3E-9720-38B53B14F98A}" type="sibTrans" cxnId="{9E27BD58-0038-4330-9556-06B65400CE08}">
      <dgm:prSet/>
      <dgm:spPr/>
      <dgm:t>
        <a:bodyPr/>
        <a:lstStyle/>
        <a:p>
          <a:endParaRPr lang="en-US"/>
        </a:p>
      </dgm:t>
    </dgm:pt>
    <dgm:pt modelId="{1A21BCEB-4E75-42B9-A6C2-B14899A0BEB8}">
      <dgm:prSet/>
      <dgm:spPr/>
      <dgm:t>
        <a:bodyPr/>
        <a:lstStyle/>
        <a:p>
          <a:pPr rtl="0"/>
          <a:r>
            <a:rPr lang="en-US" dirty="0" smtClean="0"/>
            <a:t>Firefighters must train to develop this skill</a:t>
          </a:r>
          <a:endParaRPr lang="en-US" dirty="0"/>
        </a:p>
      </dgm:t>
      <dgm:extLst>
        <a:ext uri="{E40237B7-FDA0-4F09-8148-C483321AD2D9}">
          <dgm14:cNvPr xmlns:dgm14="http://schemas.microsoft.com/office/drawing/2010/diagram" id="0" name="" descr="Critical at any incident&#10;Understand what is going on around you&#10;Recognize potential threats&#10;Firefighters must train to develop this skill&#10;"/>
        </a:ext>
      </dgm:extLst>
    </dgm:pt>
    <dgm:pt modelId="{73045F1A-465C-40BB-B342-EAD7A0232A0C}" type="parTrans" cxnId="{C4CB4714-6214-44E6-B636-47AF9ABFE7E3}">
      <dgm:prSet/>
      <dgm:spPr/>
      <dgm:t>
        <a:bodyPr/>
        <a:lstStyle/>
        <a:p>
          <a:endParaRPr lang="en-US"/>
        </a:p>
      </dgm:t>
    </dgm:pt>
    <dgm:pt modelId="{52C12464-9129-42A7-82C2-583F8754626A}" type="sibTrans" cxnId="{C4CB4714-6214-44E6-B636-47AF9ABFE7E3}">
      <dgm:prSet/>
      <dgm:spPr/>
      <dgm:t>
        <a:bodyPr/>
        <a:lstStyle/>
        <a:p>
          <a:endParaRPr lang="en-US"/>
        </a:p>
      </dgm:t>
    </dgm:pt>
    <dgm:pt modelId="{E1E14DF7-DB98-4A52-9D69-8CE80C6E4B8C}" type="pres">
      <dgm:prSet presAssocID="{5ECFA1FB-1902-456E-95BF-AC11B43BD9C2}" presName="Name0" presStyleCnt="0">
        <dgm:presLayoutVars>
          <dgm:chPref val="1"/>
          <dgm:dir/>
          <dgm:animOne val="branch"/>
          <dgm:animLvl val="lvl"/>
          <dgm:resizeHandles/>
        </dgm:presLayoutVars>
      </dgm:prSet>
      <dgm:spPr/>
      <dgm:t>
        <a:bodyPr/>
        <a:lstStyle/>
        <a:p>
          <a:endParaRPr lang="en-US"/>
        </a:p>
      </dgm:t>
    </dgm:pt>
    <dgm:pt modelId="{126F96BF-2477-4E31-B35F-9353CAF025BD}" type="pres">
      <dgm:prSet presAssocID="{8D486EF4-37D9-47B9-941D-39EA83B44AC3}" presName="vertOne" presStyleCnt="0"/>
      <dgm:spPr/>
    </dgm:pt>
    <dgm:pt modelId="{A1CA9A9F-30EB-407E-A66B-3C939A633240}" type="pres">
      <dgm:prSet presAssocID="{8D486EF4-37D9-47B9-941D-39EA83B44AC3}" presName="txOne" presStyleLbl="node0" presStyleIdx="0" presStyleCnt="4">
        <dgm:presLayoutVars>
          <dgm:chPref val="3"/>
        </dgm:presLayoutVars>
      </dgm:prSet>
      <dgm:spPr/>
      <dgm:t>
        <a:bodyPr/>
        <a:lstStyle/>
        <a:p>
          <a:endParaRPr lang="en-US"/>
        </a:p>
      </dgm:t>
    </dgm:pt>
    <dgm:pt modelId="{38D71DE2-54D0-4A62-81C3-D2E6BF0BC781}" type="pres">
      <dgm:prSet presAssocID="{8D486EF4-37D9-47B9-941D-39EA83B44AC3}" presName="horzOne" presStyleCnt="0"/>
      <dgm:spPr/>
    </dgm:pt>
    <dgm:pt modelId="{684C6F58-7349-4D0A-9BDC-C78E635630CA}" type="pres">
      <dgm:prSet presAssocID="{37495CF2-2673-45D6-B130-4EDC464A0650}" presName="sibSpaceOne" presStyleCnt="0"/>
      <dgm:spPr/>
    </dgm:pt>
    <dgm:pt modelId="{5B6E7581-C353-4D6E-99E9-F5393FCC9C88}" type="pres">
      <dgm:prSet presAssocID="{90E84DE8-2478-46E4-BA2D-212C58DC3760}" presName="vertOne" presStyleCnt="0"/>
      <dgm:spPr/>
    </dgm:pt>
    <dgm:pt modelId="{FD58E43A-4113-4653-82B7-FD3EABEC73E9}" type="pres">
      <dgm:prSet presAssocID="{90E84DE8-2478-46E4-BA2D-212C58DC3760}" presName="txOne" presStyleLbl="node0" presStyleIdx="1" presStyleCnt="4">
        <dgm:presLayoutVars>
          <dgm:chPref val="3"/>
        </dgm:presLayoutVars>
      </dgm:prSet>
      <dgm:spPr/>
      <dgm:t>
        <a:bodyPr/>
        <a:lstStyle/>
        <a:p>
          <a:endParaRPr lang="en-US"/>
        </a:p>
      </dgm:t>
    </dgm:pt>
    <dgm:pt modelId="{3FE5404F-6F3F-4814-ABD5-CFE00F01B157}" type="pres">
      <dgm:prSet presAssocID="{90E84DE8-2478-46E4-BA2D-212C58DC3760}" presName="horzOne" presStyleCnt="0"/>
      <dgm:spPr/>
    </dgm:pt>
    <dgm:pt modelId="{B9BD47A5-3F39-42B6-A254-CC3A3AD148D6}" type="pres">
      <dgm:prSet presAssocID="{F06DB2DB-4BCA-4E1A-8E29-99C4C17E0DCB}" presName="sibSpaceOne" presStyleCnt="0"/>
      <dgm:spPr/>
    </dgm:pt>
    <dgm:pt modelId="{BAAEFA13-142E-4108-9E71-65C6735FFFB4}" type="pres">
      <dgm:prSet presAssocID="{B9A58A47-CF4F-4584-ADE2-BCD69916835A}" presName="vertOne" presStyleCnt="0"/>
      <dgm:spPr/>
    </dgm:pt>
    <dgm:pt modelId="{D383AD4A-3A01-4886-9E1C-EA534A673B90}" type="pres">
      <dgm:prSet presAssocID="{B9A58A47-CF4F-4584-ADE2-BCD69916835A}" presName="txOne" presStyleLbl="node0" presStyleIdx="2" presStyleCnt="4">
        <dgm:presLayoutVars>
          <dgm:chPref val="3"/>
        </dgm:presLayoutVars>
      </dgm:prSet>
      <dgm:spPr/>
      <dgm:t>
        <a:bodyPr/>
        <a:lstStyle/>
        <a:p>
          <a:endParaRPr lang="en-US"/>
        </a:p>
      </dgm:t>
    </dgm:pt>
    <dgm:pt modelId="{EE0B597D-9BC2-405B-B77F-789A1A16AF6D}" type="pres">
      <dgm:prSet presAssocID="{B9A58A47-CF4F-4584-ADE2-BCD69916835A}" presName="horzOne" presStyleCnt="0"/>
      <dgm:spPr/>
    </dgm:pt>
    <dgm:pt modelId="{5EB72EED-4616-424B-96D9-C7B99799A57D}" type="pres">
      <dgm:prSet presAssocID="{14401233-8350-4A3E-9720-38B53B14F98A}" presName="sibSpaceOne" presStyleCnt="0"/>
      <dgm:spPr/>
    </dgm:pt>
    <dgm:pt modelId="{2EC8CF2D-5920-46B3-AD2A-8D1C97F1F6D9}" type="pres">
      <dgm:prSet presAssocID="{1A21BCEB-4E75-42B9-A6C2-B14899A0BEB8}" presName="vertOne" presStyleCnt="0"/>
      <dgm:spPr/>
    </dgm:pt>
    <dgm:pt modelId="{495159F7-BED2-4FF5-832C-5C4687F8C3A9}" type="pres">
      <dgm:prSet presAssocID="{1A21BCEB-4E75-42B9-A6C2-B14899A0BEB8}" presName="txOne" presStyleLbl="node0" presStyleIdx="3" presStyleCnt="4">
        <dgm:presLayoutVars>
          <dgm:chPref val="3"/>
        </dgm:presLayoutVars>
      </dgm:prSet>
      <dgm:spPr/>
      <dgm:t>
        <a:bodyPr/>
        <a:lstStyle/>
        <a:p>
          <a:endParaRPr lang="en-US"/>
        </a:p>
      </dgm:t>
    </dgm:pt>
    <dgm:pt modelId="{2156DB36-A68D-4DAC-A784-431E00565DDF}" type="pres">
      <dgm:prSet presAssocID="{1A21BCEB-4E75-42B9-A6C2-B14899A0BEB8}" presName="horzOne" presStyleCnt="0"/>
      <dgm:spPr/>
    </dgm:pt>
  </dgm:ptLst>
  <dgm:cxnLst>
    <dgm:cxn modelId="{3C8BC640-DA2E-4E45-BFAB-6A73EE32957B}" type="presOf" srcId="{8D486EF4-37D9-47B9-941D-39EA83B44AC3}" destId="{A1CA9A9F-30EB-407E-A66B-3C939A633240}" srcOrd="0" destOrd="0" presId="urn:microsoft.com/office/officeart/2005/8/layout/hierarchy4"/>
    <dgm:cxn modelId="{5639FD71-7014-4E9B-85D8-146F97E256FD}" type="presOf" srcId="{5ECFA1FB-1902-456E-95BF-AC11B43BD9C2}" destId="{E1E14DF7-DB98-4A52-9D69-8CE80C6E4B8C}" srcOrd="0" destOrd="0" presId="urn:microsoft.com/office/officeart/2005/8/layout/hierarchy4"/>
    <dgm:cxn modelId="{1188D64E-6819-4095-849B-B3E855470B4E}" type="presOf" srcId="{B9A58A47-CF4F-4584-ADE2-BCD69916835A}" destId="{D383AD4A-3A01-4886-9E1C-EA534A673B90}" srcOrd="0" destOrd="0" presId="urn:microsoft.com/office/officeart/2005/8/layout/hierarchy4"/>
    <dgm:cxn modelId="{FD217854-11A8-4258-BE4A-6B5C572B0F0A}" srcId="{5ECFA1FB-1902-456E-95BF-AC11B43BD9C2}" destId="{90E84DE8-2478-46E4-BA2D-212C58DC3760}" srcOrd="1" destOrd="0" parTransId="{2803AD20-23EE-4C72-AA31-B5DE74B739FE}" sibTransId="{F06DB2DB-4BCA-4E1A-8E29-99C4C17E0DCB}"/>
    <dgm:cxn modelId="{91109172-67AD-46CB-8713-3CB8F32F76E5}" type="presOf" srcId="{90E84DE8-2478-46E4-BA2D-212C58DC3760}" destId="{FD58E43A-4113-4653-82B7-FD3EABEC73E9}" srcOrd="0" destOrd="0" presId="urn:microsoft.com/office/officeart/2005/8/layout/hierarchy4"/>
    <dgm:cxn modelId="{9E27BD58-0038-4330-9556-06B65400CE08}" srcId="{5ECFA1FB-1902-456E-95BF-AC11B43BD9C2}" destId="{B9A58A47-CF4F-4584-ADE2-BCD69916835A}" srcOrd="2" destOrd="0" parTransId="{E0E7C09B-D8B6-478D-B28C-86A1F38E19E5}" sibTransId="{14401233-8350-4A3E-9720-38B53B14F98A}"/>
    <dgm:cxn modelId="{C4CB4714-6214-44E6-B636-47AF9ABFE7E3}" srcId="{5ECFA1FB-1902-456E-95BF-AC11B43BD9C2}" destId="{1A21BCEB-4E75-42B9-A6C2-B14899A0BEB8}" srcOrd="3" destOrd="0" parTransId="{73045F1A-465C-40BB-B342-EAD7A0232A0C}" sibTransId="{52C12464-9129-42A7-82C2-583F8754626A}"/>
    <dgm:cxn modelId="{F2B4C88F-C615-41C9-8954-820818FFF497}" type="presOf" srcId="{1A21BCEB-4E75-42B9-A6C2-B14899A0BEB8}" destId="{495159F7-BED2-4FF5-832C-5C4687F8C3A9}" srcOrd="0" destOrd="0" presId="urn:microsoft.com/office/officeart/2005/8/layout/hierarchy4"/>
    <dgm:cxn modelId="{7FBDDADD-04C9-49C8-94DC-7913ECBF63B4}" srcId="{5ECFA1FB-1902-456E-95BF-AC11B43BD9C2}" destId="{8D486EF4-37D9-47B9-941D-39EA83B44AC3}" srcOrd="0" destOrd="0" parTransId="{1B09F860-ECE0-4014-AD15-42F0620F5598}" sibTransId="{37495CF2-2673-45D6-B130-4EDC464A0650}"/>
    <dgm:cxn modelId="{E04D75CB-4170-4D41-B602-EEC149E0BA8F}" type="presParOf" srcId="{E1E14DF7-DB98-4A52-9D69-8CE80C6E4B8C}" destId="{126F96BF-2477-4E31-B35F-9353CAF025BD}" srcOrd="0" destOrd="0" presId="urn:microsoft.com/office/officeart/2005/8/layout/hierarchy4"/>
    <dgm:cxn modelId="{2B948A34-A590-4C1F-994D-B4BFC54A9DA7}" type="presParOf" srcId="{126F96BF-2477-4E31-B35F-9353CAF025BD}" destId="{A1CA9A9F-30EB-407E-A66B-3C939A633240}" srcOrd="0" destOrd="0" presId="urn:microsoft.com/office/officeart/2005/8/layout/hierarchy4"/>
    <dgm:cxn modelId="{2A4FFFB7-F1A4-44A6-83D2-A2FFDAD73472}" type="presParOf" srcId="{126F96BF-2477-4E31-B35F-9353CAF025BD}" destId="{38D71DE2-54D0-4A62-81C3-D2E6BF0BC781}" srcOrd="1" destOrd="0" presId="urn:microsoft.com/office/officeart/2005/8/layout/hierarchy4"/>
    <dgm:cxn modelId="{3283294A-45BE-4B13-961B-C61FADD3602D}" type="presParOf" srcId="{E1E14DF7-DB98-4A52-9D69-8CE80C6E4B8C}" destId="{684C6F58-7349-4D0A-9BDC-C78E635630CA}" srcOrd="1" destOrd="0" presId="urn:microsoft.com/office/officeart/2005/8/layout/hierarchy4"/>
    <dgm:cxn modelId="{0A85F439-6DE9-4C98-8F99-2202EB92B324}" type="presParOf" srcId="{E1E14DF7-DB98-4A52-9D69-8CE80C6E4B8C}" destId="{5B6E7581-C353-4D6E-99E9-F5393FCC9C88}" srcOrd="2" destOrd="0" presId="urn:microsoft.com/office/officeart/2005/8/layout/hierarchy4"/>
    <dgm:cxn modelId="{207F946B-04E4-4D1D-A267-821D3C9E06F8}" type="presParOf" srcId="{5B6E7581-C353-4D6E-99E9-F5393FCC9C88}" destId="{FD58E43A-4113-4653-82B7-FD3EABEC73E9}" srcOrd="0" destOrd="0" presId="urn:microsoft.com/office/officeart/2005/8/layout/hierarchy4"/>
    <dgm:cxn modelId="{48A0174C-E6CD-467A-9263-97660126DA5A}" type="presParOf" srcId="{5B6E7581-C353-4D6E-99E9-F5393FCC9C88}" destId="{3FE5404F-6F3F-4814-ABD5-CFE00F01B157}" srcOrd="1" destOrd="0" presId="urn:microsoft.com/office/officeart/2005/8/layout/hierarchy4"/>
    <dgm:cxn modelId="{07E8CC02-468A-4624-92F6-9B4A4480E5DE}" type="presParOf" srcId="{E1E14DF7-DB98-4A52-9D69-8CE80C6E4B8C}" destId="{B9BD47A5-3F39-42B6-A254-CC3A3AD148D6}" srcOrd="3" destOrd="0" presId="urn:microsoft.com/office/officeart/2005/8/layout/hierarchy4"/>
    <dgm:cxn modelId="{475D69F9-01C7-4478-95F8-3616A3034C88}" type="presParOf" srcId="{E1E14DF7-DB98-4A52-9D69-8CE80C6E4B8C}" destId="{BAAEFA13-142E-4108-9E71-65C6735FFFB4}" srcOrd="4" destOrd="0" presId="urn:microsoft.com/office/officeart/2005/8/layout/hierarchy4"/>
    <dgm:cxn modelId="{1947910D-AC1E-4BD1-BC18-A470D3B8E543}" type="presParOf" srcId="{BAAEFA13-142E-4108-9E71-65C6735FFFB4}" destId="{D383AD4A-3A01-4886-9E1C-EA534A673B90}" srcOrd="0" destOrd="0" presId="urn:microsoft.com/office/officeart/2005/8/layout/hierarchy4"/>
    <dgm:cxn modelId="{C32A8A4E-940B-4ED8-ABE4-524CA9D17694}" type="presParOf" srcId="{BAAEFA13-142E-4108-9E71-65C6735FFFB4}" destId="{EE0B597D-9BC2-405B-B77F-789A1A16AF6D}" srcOrd="1" destOrd="0" presId="urn:microsoft.com/office/officeart/2005/8/layout/hierarchy4"/>
    <dgm:cxn modelId="{AAF5E2DB-EFE4-4DA8-BA2C-25DE6DFA2607}" type="presParOf" srcId="{E1E14DF7-DB98-4A52-9D69-8CE80C6E4B8C}" destId="{5EB72EED-4616-424B-96D9-C7B99799A57D}" srcOrd="5" destOrd="0" presId="urn:microsoft.com/office/officeart/2005/8/layout/hierarchy4"/>
    <dgm:cxn modelId="{9B05444D-102C-4CF9-A994-1CDDC8A78B75}" type="presParOf" srcId="{E1E14DF7-DB98-4A52-9D69-8CE80C6E4B8C}" destId="{2EC8CF2D-5920-46B3-AD2A-8D1C97F1F6D9}" srcOrd="6" destOrd="0" presId="urn:microsoft.com/office/officeart/2005/8/layout/hierarchy4"/>
    <dgm:cxn modelId="{C919ACD4-0963-489D-885F-CC3654B71C9C}" type="presParOf" srcId="{2EC8CF2D-5920-46B3-AD2A-8D1C97F1F6D9}" destId="{495159F7-BED2-4FF5-832C-5C4687F8C3A9}" srcOrd="0" destOrd="0" presId="urn:microsoft.com/office/officeart/2005/8/layout/hierarchy4"/>
    <dgm:cxn modelId="{E02D95E9-EBE0-4ACE-B98D-D7C5ABFE957A}" type="presParOf" srcId="{2EC8CF2D-5920-46B3-AD2A-8D1C97F1F6D9}" destId="{2156DB36-A68D-4DAC-A784-431E00565DDF}"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F85499BB-729A-42C6-A2A5-AF8E172949EE}" type="doc">
      <dgm:prSet loTypeId="urn:microsoft.com/office/officeart/2005/8/layout/hList1" loCatId="list" qsTypeId="urn:microsoft.com/office/officeart/2005/8/quickstyle/simple1" qsCatId="simple" csTypeId="urn:microsoft.com/office/officeart/2005/8/colors/accent2_1" csCatId="accent2" phldr="1"/>
      <dgm:spPr/>
      <dgm:t>
        <a:bodyPr/>
        <a:lstStyle/>
        <a:p>
          <a:endParaRPr lang="en-US"/>
        </a:p>
      </dgm:t>
    </dgm:pt>
    <dgm:pt modelId="{61385592-3D9C-48C0-971D-F1D73B83A8D3}">
      <dgm:prSet phldrT="[Text]"/>
      <dgm:spPr>
        <a:solidFill>
          <a:srgbClr val="FF0000"/>
        </a:solidFill>
        <a:ln>
          <a:solidFill>
            <a:schemeClr val="tx1"/>
          </a:solidFill>
        </a:ln>
      </dgm:spPr>
      <dgm:t>
        <a:bodyPr/>
        <a:lstStyle/>
        <a:p>
          <a:r>
            <a:rPr lang="en-US" dirty="0" smtClean="0"/>
            <a:t>Hot zone</a:t>
          </a:r>
          <a:endParaRPr lang="en-US" dirty="0"/>
        </a:p>
      </dgm:t>
      <dgm:extLst>
        <a:ext uri="{E40237B7-FDA0-4F09-8148-C483321AD2D9}">
          <dgm14:cNvPr xmlns:dgm14="http://schemas.microsoft.com/office/drawing/2010/diagram" id="0" name="" descr="Hot zone&#10; Trained personnel work to resolve the problem&#10; Only personnel directly involved in the incident are allowed&#10;Warm zone&#10; Immediately outside hot zone&#10; Personnel support work in the hot zone&#10; Full PPE&#10;"/>
        </a:ext>
      </dgm:extLst>
    </dgm:pt>
    <dgm:pt modelId="{976D4015-9B17-4FE3-8D6F-61B9AF36EF12}" type="parTrans" cxnId="{3599FD3B-A6AA-409D-A2E7-B00170A81534}">
      <dgm:prSet/>
      <dgm:spPr/>
      <dgm:t>
        <a:bodyPr/>
        <a:lstStyle/>
        <a:p>
          <a:endParaRPr lang="en-US"/>
        </a:p>
      </dgm:t>
    </dgm:pt>
    <dgm:pt modelId="{19261CB5-6573-4848-BCB5-7DDE7CE3035A}" type="sibTrans" cxnId="{3599FD3B-A6AA-409D-A2E7-B00170A81534}">
      <dgm:prSet/>
      <dgm:spPr/>
      <dgm:t>
        <a:bodyPr/>
        <a:lstStyle/>
        <a:p>
          <a:endParaRPr lang="en-US"/>
        </a:p>
      </dgm:t>
    </dgm:pt>
    <dgm:pt modelId="{8E950497-956A-4025-B31A-219F7C312A6B}">
      <dgm:prSet phldrT="[Text]"/>
      <dgm:spPr>
        <a:solidFill>
          <a:srgbClr val="FF9933"/>
        </a:solidFill>
        <a:ln>
          <a:solidFill>
            <a:schemeClr val="tx1"/>
          </a:solidFill>
        </a:ln>
      </dgm:spPr>
      <dgm:t>
        <a:bodyPr/>
        <a:lstStyle/>
        <a:p>
          <a:r>
            <a:rPr lang="en-US" dirty="0" smtClean="0"/>
            <a:t>Warm zone</a:t>
          </a:r>
          <a:endParaRPr lang="en-US" dirty="0"/>
        </a:p>
      </dgm:t>
      <dgm:extLst>
        <a:ext uri="{E40237B7-FDA0-4F09-8148-C483321AD2D9}">
          <dgm14:cNvPr xmlns:dgm14="http://schemas.microsoft.com/office/drawing/2010/diagram" id="0" name="" descr="Hot zone&#10; Trained personnel work to resolve the problem&#10; Only personnel directly involved in the incident are allowed&#10;Warm zone&#10; Immediately outside hot zone&#10; Personnel support work in the hot zone&#10; Full PPE&#10;"/>
        </a:ext>
      </dgm:extLst>
    </dgm:pt>
    <dgm:pt modelId="{447A396F-CF3E-4BDD-B733-302C9E754471}" type="parTrans" cxnId="{E4FE1C81-9786-42BC-89CF-555AF752DDAF}">
      <dgm:prSet/>
      <dgm:spPr/>
      <dgm:t>
        <a:bodyPr/>
        <a:lstStyle/>
        <a:p>
          <a:endParaRPr lang="en-US"/>
        </a:p>
      </dgm:t>
    </dgm:pt>
    <dgm:pt modelId="{08313D2F-F392-484A-99E4-13775F260668}" type="sibTrans" cxnId="{E4FE1C81-9786-42BC-89CF-555AF752DDAF}">
      <dgm:prSet/>
      <dgm:spPr/>
      <dgm:t>
        <a:bodyPr/>
        <a:lstStyle/>
        <a:p>
          <a:endParaRPr lang="en-US"/>
        </a:p>
      </dgm:t>
    </dgm:pt>
    <dgm:pt modelId="{0DD1EEEB-69C6-4DC0-AE96-061125D7422B}">
      <dgm:prSet phldrT="[Text]"/>
      <dgm:spPr>
        <a:ln>
          <a:solidFill>
            <a:schemeClr val="tx1"/>
          </a:solidFill>
        </a:ln>
      </dgm:spPr>
      <dgm:t>
        <a:bodyPr/>
        <a:lstStyle/>
        <a:p>
          <a:r>
            <a:rPr lang="en-US" dirty="0" smtClean="0"/>
            <a:t>Trained personnel work to resolve the problem</a:t>
          </a:r>
          <a:endParaRPr lang="en-US" dirty="0"/>
        </a:p>
      </dgm:t>
      <dgm:extLst>
        <a:ext uri="{E40237B7-FDA0-4F09-8148-C483321AD2D9}">
          <dgm14:cNvPr xmlns:dgm14="http://schemas.microsoft.com/office/drawing/2010/diagram" id="0" name="" descr="Hot zone&#10; Trained personnel work to resolve the problem&#10; Only personnel directly involved in the incident are allowed&#10;Warm zone&#10; Immediately outside hot zone&#10; Personnel support work in the hot zone&#10; Full PPE&#10;"/>
        </a:ext>
      </dgm:extLst>
    </dgm:pt>
    <dgm:pt modelId="{200B4FC0-CBCA-4662-BFE2-2016CA0A80C9}" type="parTrans" cxnId="{DBA80E0D-826E-47F7-B48C-EF0DBC6CDC3F}">
      <dgm:prSet/>
      <dgm:spPr/>
      <dgm:t>
        <a:bodyPr/>
        <a:lstStyle/>
        <a:p>
          <a:endParaRPr lang="en-US"/>
        </a:p>
      </dgm:t>
    </dgm:pt>
    <dgm:pt modelId="{9D5F46DF-38CA-4023-8652-BBFF9EEE3B84}" type="sibTrans" cxnId="{DBA80E0D-826E-47F7-B48C-EF0DBC6CDC3F}">
      <dgm:prSet/>
      <dgm:spPr/>
      <dgm:t>
        <a:bodyPr/>
        <a:lstStyle/>
        <a:p>
          <a:endParaRPr lang="en-US"/>
        </a:p>
      </dgm:t>
    </dgm:pt>
    <dgm:pt modelId="{24A5215F-051C-451D-AB91-7D3F0019D3D3}">
      <dgm:prSet phldrT="[Text]"/>
      <dgm:spPr>
        <a:ln>
          <a:solidFill>
            <a:schemeClr val="tx1"/>
          </a:solidFill>
        </a:ln>
      </dgm:spPr>
      <dgm:t>
        <a:bodyPr/>
        <a:lstStyle/>
        <a:p>
          <a:r>
            <a:rPr lang="en-US" dirty="0" smtClean="0"/>
            <a:t>Only personnel directly involved in the incident are allowed</a:t>
          </a:r>
          <a:endParaRPr lang="en-US" dirty="0"/>
        </a:p>
      </dgm:t>
    </dgm:pt>
    <dgm:pt modelId="{113E3302-8CD2-4D1C-B350-739EE470BF08}" type="parTrans" cxnId="{A7E32B41-7FB5-41DB-9349-2B5038ED81F6}">
      <dgm:prSet/>
      <dgm:spPr/>
      <dgm:t>
        <a:bodyPr/>
        <a:lstStyle/>
        <a:p>
          <a:endParaRPr lang="en-US"/>
        </a:p>
      </dgm:t>
    </dgm:pt>
    <dgm:pt modelId="{EC1D0A6B-1774-4BC5-83AE-1DF047BD3D2F}" type="sibTrans" cxnId="{A7E32B41-7FB5-41DB-9349-2B5038ED81F6}">
      <dgm:prSet/>
      <dgm:spPr/>
      <dgm:t>
        <a:bodyPr/>
        <a:lstStyle/>
        <a:p>
          <a:endParaRPr lang="en-US"/>
        </a:p>
      </dgm:t>
    </dgm:pt>
    <dgm:pt modelId="{3AF66982-F64B-4A92-A93D-D0D8C2DFBF44}">
      <dgm:prSet phldrT="[Text]"/>
      <dgm:spPr>
        <a:ln>
          <a:solidFill>
            <a:schemeClr val="tx1"/>
          </a:solidFill>
        </a:ln>
      </dgm:spPr>
      <dgm:t>
        <a:bodyPr/>
        <a:lstStyle/>
        <a:p>
          <a:r>
            <a:rPr lang="en-US" dirty="0" smtClean="0"/>
            <a:t>Immediately outside hot zone</a:t>
          </a:r>
          <a:endParaRPr lang="en-US" dirty="0"/>
        </a:p>
      </dgm:t>
      <dgm:extLst>
        <a:ext uri="{E40237B7-FDA0-4F09-8148-C483321AD2D9}">
          <dgm14:cNvPr xmlns:dgm14="http://schemas.microsoft.com/office/drawing/2010/diagram" id="0" name="" descr="Hot zone&#10; Trained personnel work to resolve the problem&#10; Only personnel directly involved in the incident are allowed&#10;Warm zone&#10; Immediately outside hot zone&#10; Personnel support work in the hot zone&#10; Full PPE&#10;"/>
        </a:ext>
      </dgm:extLst>
    </dgm:pt>
    <dgm:pt modelId="{1896B82A-CE8C-42CC-9BB5-61CD079993B9}" type="parTrans" cxnId="{ACF0B31B-743D-4E88-9A19-0E98CB07A73F}">
      <dgm:prSet/>
      <dgm:spPr/>
      <dgm:t>
        <a:bodyPr/>
        <a:lstStyle/>
        <a:p>
          <a:endParaRPr lang="en-US"/>
        </a:p>
      </dgm:t>
    </dgm:pt>
    <dgm:pt modelId="{24445295-9999-4B8E-B79B-D2E13A7267FD}" type="sibTrans" cxnId="{ACF0B31B-743D-4E88-9A19-0E98CB07A73F}">
      <dgm:prSet/>
      <dgm:spPr/>
      <dgm:t>
        <a:bodyPr/>
        <a:lstStyle/>
        <a:p>
          <a:endParaRPr lang="en-US"/>
        </a:p>
      </dgm:t>
    </dgm:pt>
    <dgm:pt modelId="{486D80AE-33D5-4B3F-B36C-95A1756AF9AE}">
      <dgm:prSet phldrT="[Text]"/>
      <dgm:spPr>
        <a:ln>
          <a:solidFill>
            <a:schemeClr val="tx1"/>
          </a:solidFill>
        </a:ln>
      </dgm:spPr>
      <dgm:t>
        <a:bodyPr/>
        <a:lstStyle/>
        <a:p>
          <a:r>
            <a:rPr lang="en-US" dirty="0" smtClean="0"/>
            <a:t>Personnel support work in the hot zone</a:t>
          </a:r>
          <a:endParaRPr lang="en-US" dirty="0"/>
        </a:p>
      </dgm:t>
    </dgm:pt>
    <dgm:pt modelId="{5A06AF92-2A15-40F5-A4DA-75617332BDF2}" type="parTrans" cxnId="{FB908575-92C5-4DBF-81DB-09DB3361D79B}">
      <dgm:prSet/>
      <dgm:spPr/>
      <dgm:t>
        <a:bodyPr/>
        <a:lstStyle/>
        <a:p>
          <a:endParaRPr lang="en-US"/>
        </a:p>
      </dgm:t>
    </dgm:pt>
    <dgm:pt modelId="{3E5897C5-940B-41FF-9390-4090F0972937}" type="sibTrans" cxnId="{FB908575-92C5-4DBF-81DB-09DB3361D79B}">
      <dgm:prSet/>
      <dgm:spPr/>
      <dgm:t>
        <a:bodyPr/>
        <a:lstStyle/>
        <a:p>
          <a:endParaRPr lang="en-US"/>
        </a:p>
      </dgm:t>
    </dgm:pt>
    <dgm:pt modelId="{BBACB375-4E3D-4AD9-89B5-81FCA2B829BF}">
      <dgm:prSet phldrT="[Text]"/>
      <dgm:spPr>
        <a:ln>
          <a:solidFill>
            <a:schemeClr val="tx1"/>
          </a:solidFill>
        </a:ln>
      </dgm:spPr>
      <dgm:t>
        <a:bodyPr/>
        <a:lstStyle/>
        <a:p>
          <a:r>
            <a:rPr lang="en-US" dirty="0" smtClean="0"/>
            <a:t>Full PPE</a:t>
          </a:r>
          <a:endParaRPr lang="en-US" dirty="0"/>
        </a:p>
      </dgm:t>
    </dgm:pt>
    <dgm:pt modelId="{7FBAD326-D6F3-4623-86C4-084DE7A003BA}" type="parTrans" cxnId="{D540DA1F-9EF8-418C-B5F2-6A47C504E638}">
      <dgm:prSet/>
      <dgm:spPr/>
      <dgm:t>
        <a:bodyPr/>
        <a:lstStyle/>
        <a:p>
          <a:endParaRPr lang="en-US"/>
        </a:p>
      </dgm:t>
    </dgm:pt>
    <dgm:pt modelId="{08FD7B33-5522-4389-8F14-C3A5D4B30A4A}" type="sibTrans" cxnId="{D540DA1F-9EF8-418C-B5F2-6A47C504E638}">
      <dgm:prSet/>
      <dgm:spPr/>
      <dgm:t>
        <a:bodyPr/>
        <a:lstStyle/>
        <a:p>
          <a:endParaRPr lang="en-US"/>
        </a:p>
      </dgm:t>
    </dgm:pt>
    <dgm:pt modelId="{6514F381-0363-4244-A2AE-B747FAE7BA4B}" type="pres">
      <dgm:prSet presAssocID="{F85499BB-729A-42C6-A2A5-AF8E172949EE}" presName="Name0" presStyleCnt="0">
        <dgm:presLayoutVars>
          <dgm:dir/>
          <dgm:animLvl val="lvl"/>
          <dgm:resizeHandles val="exact"/>
        </dgm:presLayoutVars>
      </dgm:prSet>
      <dgm:spPr/>
      <dgm:t>
        <a:bodyPr/>
        <a:lstStyle/>
        <a:p>
          <a:endParaRPr lang="en-US"/>
        </a:p>
      </dgm:t>
    </dgm:pt>
    <dgm:pt modelId="{19D20678-80D0-41B8-B8BA-7FF4D5BFC3C8}" type="pres">
      <dgm:prSet presAssocID="{61385592-3D9C-48C0-971D-F1D73B83A8D3}" presName="composite" presStyleCnt="0"/>
      <dgm:spPr/>
    </dgm:pt>
    <dgm:pt modelId="{80B46EF6-5640-45F6-82E8-96CA2C2230DC}" type="pres">
      <dgm:prSet presAssocID="{61385592-3D9C-48C0-971D-F1D73B83A8D3}" presName="parTx" presStyleLbl="alignNode1" presStyleIdx="0" presStyleCnt="2">
        <dgm:presLayoutVars>
          <dgm:chMax val="0"/>
          <dgm:chPref val="0"/>
          <dgm:bulletEnabled val="1"/>
        </dgm:presLayoutVars>
      </dgm:prSet>
      <dgm:spPr/>
      <dgm:t>
        <a:bodyPr/>
        <a:lstStyle/>
        <a:p>
          <a:endParaRPr lang="en-US"/>
        </a:p>
      </dgm:t>
    </dgm:pt>
    <dgm:pt modelId="{926109AF-D61E-4CED-8DF5-CD522BF6C6E4}" type="pres">
      <dgm:prSet presAssocID="{61385592-3D9C-48C0-971D-F1D73B83A8D3}" presName="desTx" presStyleLbl="alignAccFollowNode1" presStyleIdx="0" presStyleCnt="2">
        <dgm:presLayoutVars>
          <dgm:bulletEnabled val="1"/>
        </dgm:presLayoutVars>
      </dgm:prSet>
      <dgm:spPr/>
      <dgm:t>
        <a:bodyPr/>
        <a:lstStyle/>
        <a:p>
          <a:endParaRPr lang="en-US"/>
        </a:p>
      </dgm:t>
    </dgm:pt>
    <dgm:pt modelId="{4A21C937-C387-4B93-A7DE-464A60E211CD}" type="pres">
      <dgm:prSet presAssocID="{19261CB5-6573-4848-BCB5-7DDE7CE3035A}" presName="space" presStyleCnt="0"/>
      <dgm:spPr/>
    </dgm:pt>
    <dgm:pt modelId="{FFF3F3F5-2358-4669-964D-AA351C186381}" type="pres">
      <dgm:prSet presAssocID="{8E950497-956A-4025-B31A-219F7C312A6B}" presName="composite" presStyleCnt="0"/>
      <dgm:spPr/>
    </dgm:pt>
    <dgm:pt modelId="{9ED422DB-1642-461D-9688-229A02BDD1F9}" type="pres">
      <dgm:prSet presAssocID="{8E950497-956A-4025-B31A-219F7C312A6B}" presName="parTx" presStyleLbl="alignNode1" presStyleIdx="1" presStyleCnt="2">
        <dgm:presLayoutVars>
          <dgm:chMax val="0"/>
          <dgm:chPref val="0"/>
          <dgm:bulletEnabled val="1"/>
        </dgm:presLayoutVars>
      </dgm:prSet>
      <dgm:spPr/>
      <dgm:t>
        <a:bodyPr/>
        <a:lstStyle/>
        <a:p>
          <a:endParaRPr lang="en-US"/>
        </a:p>
      </dgm:t>
    </dgm:pt>
    <dgm:pt modelId="{F1B24FFB-67C4-4748-A986-ADDAF8C10D27}" type="pres">
      <dgm:prSet presAssocID="{8E950497-956A-4025-B31A-219F7C312A6B}" presName="desTx" presStyleLbl="alignAccFollowNode1" presStyleIdx="1" presStyleCnt="2">
        <dgm:presLayoutVars>
          <dgm:bulletEnabled val="1"/>
        </dgm:presLayoutVars>
      </dgm:prSet>
      <dgm:spPr/>
      <dgm:t>
        <a:bodyPr/>
        <a:lstStyle/>
        <a:p>
          <a:endParaRPr lang="en-US"/>
        </a:p>
      </dgm:t>
    </dgm:pt>
  </dgm:ptLst>
  <dgm:cxnLst>
    <dgm:cxn modelId="{65C92EB6-33B2-41B6-BA79-EAB2ECD8843F}" type="presOf" srcId="{BBACB375-4E3D-4AD9-89B5-81FCA2B829BF}" destId="{F1B24FFB-67C4-4748-A986-ADDAF8C10D27}" srcOrd="0" destOrd="2" presId="urn:microsoft.com/office/officeart/2005/8/layout/hList1"/>
    <dgm:cxn modelId="{543DA1ED-74BA-4164-A033-6982D6CF9FDD}" type="presOf" srcId="{8E950497-956A-4025-B31A-219F7C312A6B}" destId="{9ED422DB-1642-461D-9688-229A02BDD1F9}" srcOrd="0" destOrd="0" presId="urn:microsoft.com/office/officeart/2005/8/layout/hList1"/>
    <dgm:cxn modelId="{AAD74806-EC89-4521-BB0D-772F6AE5B81D}" type="presOf" srcId="{3AF66982-F64B-4A92-A93D-D0D8C2DFBF44}" destId="{F1B24FFB-67C4-4748-A986-ADDAF8C10D27}" srcOrd="0" destOrd="0" presId="urn:microsoft.com/office/officeart/2005/8/layout/hList1"/>
    <dgm:cxn modelId="{FB908575-92C5-4DBF-81DB-09DB3361D79B}" srcId="{8E950497-956A-4025-B31A-219F7C312A6B}" destId="{486D80AE-33D5-4B3F-B36C-95A1756AF9AE}" srcOrd="1" destOrd="0" parTransId="{5A06AF92-2A15-40F5-A4DA-75617332BDF2}" sibTransId="{3E5897C5-940B-41FF-9390-4090F0972937}"/>
    <dgm:cxn modelId="{EB2F9AA6-4929-4EE5-83AC-CB30EFA250BA}" type="presOf" srcId="{F85499BB-729A-42C6-A2A5-AF8E172949EE}" destId="{6514F381-0363-4244-A2AE-B747FAE7BA4B}" srcOrd="0" destOrd="0" presId="urn:microsoft.com/office/officeart/2005/8/layout/hList1"/>
    <dgm:cxn modelId="{F6EE9C10-C34F-46AA-8B9C-61DB87E813D9}" type="presOf" srcId="{24A5215F-051C-451D-AB91-7D3F0019D3D3}" destId="{926109AF-D61E-4CED-8DF5-CD522BF6C6E4}" srcOrd="0" destOrd="1" presId="urn:microsoft.com/office/officeart/2005/8/layout/hList1"/>
    <dgm:cxn modelId="{9576BAFF-49AF-44B8-86BF-07CE4C3176E1}" type="presOf" srcId="{0DD1EEEB-69C6-4DC0-AE96-061125D7422B}" destId="{926109AF-D61E-4CED-8DF5-CD522BF6C6E4}" srcOrd="0" destOrd="0" presId="urn:microsoft.com/office/officeart/2005/8/layout/hList1"/>
    <dgm:cxn modelId="{DBA80E0D-826E-47F7-B48C-EF0DBC6CDC3F}" srcId="{61385592-3D9C-48C0-971D-F1D73B83A8D3}" destId="{0DD1EEEB-69C6-4DC0-AE96-061125D7422B}" srcOrd="0" destOrd="0" parTransId="{200B4FC0-CBCA-4662-BFE2-2016CA0A80C9}" sibTransId="{9D5F46DF-38CA-4023-8652-BBFF9EEE3B84}"/>
    <dgm:cxn modelId="{A7E32B41-7FB5-41DB-9349-2B5038ED81F6}" srcId="{61385592-3D9C-48C0-971D-F1D73B83A8D3}" destId="{24A5215F-051C-451D-AB91-7D3F0019D3D3}" srcOrd="1" destOrd="0" parTransId="{113E3302-8CD2-4D1C-B350-739EE470BF08}" sibTransId="{EC1D0A6B-1774-4BC5-83AE-1DF047BD3D2F}"/>
    <dgm:cxn modelId="{ACF0B31B-743D-4E88-9A19-0E98CB07A73F}" srcId="{8E950497-956A-4025-B31A-219F7C312A6B}" destId="{3AF66982-F64B-4A92-A93D-D0D8C2DFBF44}" srcOrd="0" destOrd="0" parTransId="{1896B82A-CE8C-42CC-9BB5-61CD079993B9}" sibTransId="{24445295-9999-4B8E-B79B-D2E13A7267FD}"/>
    <dgm:cxn modelId="{EF22D98B-1829-4D6F-B882-A5280443BA4E}" type="presOf" srcId="{61385592-3D9C-48C0-971D-F1D73B83A8D3}" destId="{80B46EF6-5640-45F6-82E8-96CA2C2230DC}" srcOrd="0" destOrd="0" presId="urn:microsoft.com/office/officeart/2005/8/layout/hList1"/>
    <dgm:cxn modelId="{11638E94-0958-4F89-8BCF-25C2C97308DE}" type="presOf" srcId="{486D80AE-33D5-4B3F-B36C-95A1756AF9AE}" destId="{F1B24FFB-67C4-4748-A986-ADDAF8C10D27}" srcOrd="0" destOrd="1" presId="urn:microsoft.com/office/officeart/2005/8/layout/hList1"/>
    <dgm:cxn modelId="{D540DA1F-9EF8-418C-B5F2-6A47C504E638}" srcId="{8E950497-956A-4025-B31A-219F7C312A6B}" destId="{BBACB375-4E3D-4AD9-89B5-81FCA2B829BF}" srcOrd="2" destOrd="0" parTransId="{7FBAD326-D6F3-4623-86C4-084DE7A003BA}" sibTransId="{08FD7B33-5522-4389-8F14-C3A5D4B30A4A}"/>
    <dgm:cxn modelId="{E4FE1C81-9786-42BC-89CF-555AF752DDAF}" srcId="{F85499BB-729A-42C6-A2A5-AF8E172949EE}" destId="{8E950497-956A-4025-B31A-219F7C312A6B}" srcOrd="1" destOrd="0" parTransId="{447A396F-CF3E-4BDD-B733-302C9E754471}" sibTransId="{08313D2F-F392-484A-99E4-13775F260668}"/>
    <dgm:cxn modelId="{3599FD3B-A6AA-409D-A2E7-B00170A81534}" srcId="{F85499BB-729A-42C6-A2A5-AF8E172949EE}" destId="{61385592-3D9C-48C0-971D-F1D73B83A8D3}" srcOrd="0" destOrd="0" parTransId="{976D4015-9B17-4FE3-8D6F-61B9AF36EF12}" sibTransId="{19261CB5-6573-4848-BCB5-7DDE7CE3035A}"/>
    <dgm:cxn modelId="{68C832FA-B816-46B0-B4EC-D23AB8C4B6FF}" type="presParOf" srcId="{6514F381-0363-4244-A2AE-B747FAE7BA4B}" destId="{19D20678-80D0-41B8-B8BA-7FF4D5BFC3C8}" srcOrd="0" destOrd="0" presId="urn:microsoft.com/office/officeart/2005/8/layout/hList1"/>
    <dgm:cxn modelId="{4729B814-0B8E-4CA2-BF73-F4D7F914FA1C}" type="presParOf" srcId="{19D20678-80D0-41B8-B8BA-7FF4D5BFC3C8}" destId="{80B46EF6-5640-45F6-82E8-96CA2C2230DC}" srcOrd="0" destOrd="0" presId="urn:microsoft.com/office/officeart/2005/8/layout/hList1"/>
    <dgm:cxn modelId="{F25DBAEE-DDB4-4693-B013-1268C520B3EF}" type="presParOf" srcId="{19D20678-80D0-41B8-B8BA-7FF4D5BFC3C8}" destId="{926109AF-D61E-4CED-8DF5-CD522BF6C6E4}" srcOrd="1" destOrd="0" presId="urn:microsoft.com/office/officeart/2005/8/layout/hList1"/>
    <dgm:cxn modelId="{7CA72A7E-E1B5-4072-ABE1-18AB0EB0C5D7}" type="presParOf" srcId="{6514F381-0363-4244-A2AE-B747FAE7BA4B}" destId="{4A21C937-C387-4B93-A7DE-464A60E211CD}" srcOrd="1" destOrd="0" presId="urn:microsoft.com/office/officeart/2005/8/layout/hList1"/>
    <dgm:cxn modelId="{5774DA95-0666-486A-97E4-D54ED2D2E046}" type="presParOf" srcId="{6514F381-0363-4244-A2AE-B747FAE7BA4B}" destId="{FFF3F3F5-2358-4669-964D-AA351C186381}" srcOrd="2" destOrd="0" presId="urn:microsoft.com/office/officeart/2005/8/layout/hList1"/>
    <dgm:cxn modelId="{5F6F761B-36B5-4C53-9105-A5D314C55822}" type="presParOf" srcId="{FFF3F3F5-2358-4669-964D-AA351C186381}" destId="{9ED422DB-1642-461D-9688-229A02BDD1F9}" srcOrd="0" destOrd="0" presId="urn:microsoft.com/office/officeart/2005/8/layout/hList1"/>
    <dgm:cxn modelId="{1F57A17F-94DD-48B8-B11F-689A300C8AA5}" type="presParOf" srcId="{FFF3F3F5-2358-4669-964D-AA351C186381}" destId="{F1B24FFB-67C4-4748-A986-ADDAF8C10D2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24E25DF-616D-4C54-B2E8-05F2287296B1}" type="doc">
      <dgm:prSet loTypeId="urn:microsoft.com/office/officeart/2005/8/layout/arrow1" loCatId="relationship" qsTypeId="urn:microsoft.com/office/officeart/2005/8/quickstyle/simple1" qsCatId="simple" csTypeId="urn:microsoft.com/office/officeart/2005/8/colors/accent2_3" csCatId="accent2" phldr="1"/>
      <dgm:spPr/>
      <dgm:t>
        <a:bodyPr/>
        <a:lstStyle/>
        <a:p>
          <a:endParaRPr lang="en-US"/>
        </a:p>
      </dgm:t>
    </dgm:pt>
    <dgm:pt modelId="{861317EF-765A-4D15-AB29-DB58E72670A8}">
      <dgm:prSet phldrT="[Text]"/>
      <dgm:spPr/>
      <dgm:t>
        <a:bodyPr/>
        <a:lstStyle/>
        <a:p>
          <a:r>
            <a:rPr lang="en-US" dirty="0" smtClean="0"/>
            <a:t>Public departments</a:t>
          </a:r>
          <a:endParaRPr lang="en-US" dirty="0"/>
        </a:p>
      </dgm:t>
      <dgm:extLst>
        <a:ext uri="{E40237B7-FDA0-4F09-8148-C483321AD2D9}">
          <dgm14:cNvPr xmlns:dgm14="http://schemas.microsoft.com/office/drawing/2010/diagram" id="0" name="" descr="Public departments&#10;Private departments&#10;"/>
        </a:ext>
      </dgm:extLst>
    </dgm:pt>
    <dgm:pt modelId="{50EAD332-4AEC-41F3-A97D-4345C1B1D090}" type="parTrans" cxnId="{15DE76AA-16F4-4C48-A3FA-D155B5570ECE}">
      <dgm:prSet/>
      <dgm:spPr/>
      <dgm:t>
        <a:bodyPr/>
        <a:lstStyle/>
        <a:p>
          <a:endParaRPr lang="en-US"/>
        </a:p>
      </dgm:t>
    </dgm:pt>
    <dgm:pt modelId="{B1F70028-1C1E-4E77-9205-9BDEAFE2DA57}" type="sibTrans" cxnId="{15DE76AA-16F4-4C48-A3FA-D155B5570ECE}">
      <dgm:prSet/>
      <dgm:spPr/>
      <dgm:t>
        <a:bodyPr/>
        <a:lstStyle/>
        <a:p>
          <a:endParaRPr lang="en-US"/>
        </a:p>
      </dgm:t>
    </dgm:pt>
    <dgm:pt modelId="{C6B9F321-A68B-4127-9501-AB044BC47D91}">
      <dgm:prSet phldrT="[Text]"/>
      <dgm:spPr>
        <a:solidFill>
          <a:schemeClr val="accent2">
            <a:lumMod val="75000"/>
          </a:schemeClr>
        </a:solidFill>
      </dgm:spPr>
      <dgm:t>
        <a:bodyPr/>
        <a:lstStyle/>
        <a:p>
          <a:r>
            <a:rPr lang="en-US" dirty="0" smtClean="0"/>
            <a:t>Private departments</a:t>
          </a:r>
          <a:endParaRPr lang="en-US" dirty="0"/>
        </a:p>
      </dgm:t>
      <dgm:extLst>
        <a:ext uri="{E40237B7-FDA0-4F09-8148-C483321AD2D9}">
          <dgm14:cNvPr xmlns:dgm14="http://schemas.microsoft.com/office/drawing/2010/diagram" id="0" name="" descr="Public departments&#10;Private departments&#10;"/>
        </a:ext>
      </dgm:extLst>
    </dgm:pt>
    <dgm:pt modelId="{F48E4278-7701-4BCA-95A3-D13B01003CA0}" type="parTrans" cxnId="{400EBD5E-300E-4067-84F3-267EC657591F}">
      <dgm:prSet/>
      <dgm:spPr/>
      <dgm:t>
        <a:bodyPr/>
        <a:lstStyle/>
        <a:p>
          <a:endParaRPr lang="en-US"/>
        </a:p>
      </dgm:t>
    </dgm:pt>
    <dgm:pt modelId="{FB62A0A4-CDCB-4020-970D-7B7CAC1B8167}" type="sibTrans" cxnId="{400EBD5E-300E-4067-84F3-267EC657591F}">
      <dgm:prSet/>
      <dgm:spPr/>
      <dgm:t>
        <a:bodyPr/>
        <a:lstStyle/>
        <a:p>
          <a:endParaRPr lang="en-US"/>
        </a:p>
      </dgm:t>
    </dgm:pt>
    <dgm:pt modelId="{3ACA61CA-1A81-4F99-97F7-50A963FDA7C8}" type="pres">
      <dgm:prSet presAssocID="{324E25DF-616D-4C54-B2E8-05F2287296B1}" presName="cycle" presStyleCnt="0">
        <dgm:presLayoutVars>
          <dgm:dir/>
          <dgm:resizeHandles val="exact"/>
        </dgm:presLayoutVars>
      </dgm:prSet>
      <dgm:spPr/>
      <dgm:t>
        <a:bodyPr/>
        <a:lstStyle/>
        <a:p>
          <a:endParaRPr lang="en-US"/>
        </a:p>
      </dgm:t>
    </dgm:pt>
    <dgm:pt modelId="{32B0A8CA-AEB1-4667-A11E-311D5CEF3972}" type="pres">
      <dgm:prSet presAssocID="{861317EF-765A-4D15-AB29-DB58E72670A8}" presName="arrow" presStyleLbl="node1" presStyleIdx="0" presStyleCnt="2" custRadScaleRad="100006" custRadScaleInc="333">
        <dgm:presLayoutVars>
          <dgm:bulletEnabled val="1"/>
        </dgm:presLayoutVars>
      </dgm:prSet>
      <dgm:spPr/>
      <dgm:t>
        <a:bodyPr/>
        <a:lstStyle/>
        <a:p>
          <a:endParaRPr lang="en-US"/>
        </a:p>
      </dgm:t>
    </dgm:pt>
    <dgm:pt modelId="{B2355E0F-69E7-4BA9-AB23-24121853B1B6}" type="pres">
      <dgm:prSet presAssocID="{C6B9F321-A68B-4127-9501-AB044BC47D91}" presName="arrow" presStyleLbl="node1" presStyleIdx="1" presStyleCnt="2" custRadScaleRad="100006" custRadScaleInc="-333">
        <dgm:presLayoutVars>
          <dgm:bulletEnabled val="1"/>
        </dgm:presLayoutVars>
      </dgm:prSet>
      <dgm:spPr/>
      <dgm:t>
        <a:bodyPr/>
        <a:lstStyle/>
        <a:p>
          <a:endParaRPr lang="en-US"/>
        </a:p>
      </dgm:t>
    </dgm:pt>
  </dgm:ptLst>
  <dgm:cxnLst>
    <dgm:cxn modelId="{B4B37F89-4FBD-4E7B-B554-D32EE9D16514}" type="presOf" srcId="{861317EF-765A-4D15-AB29-DB58E72670A8}" destId="{32B0A8CA-AEB1-4667-A11E-311D5CEF3972}" srcOrd="0" destOrd="0" presId="urn:microsoft.com/office/officeart/2005/8/layout/arrow1"/>
    <dgm:cxn modelId="{15DE76AA-16F4-4C48-A3FA-D155B5570ECE}" srcId="{324E25DF-616D-4C54-B2E8-05F2287296B1}" destId="{861317EF-765A-4D15-AB29-DB58E72670A8}" srcOrd="0" destOrd="0" parTransId="{50EAD332-4AEC-41F3-A97D-4345C1B1D090}" sibTransId="{B1F70028-1C1E-4E77-9205-9BDEAFE2DA57}"/>
    <dgm:cxn modelId="{6DD92447-EC79-42AF-837C-1D27633E3C11}" type="presOf" srcId="{324E25DF-616D-4C54-B2E8-05F2287296B1}" destId="{3ACA61CA-1A81-4F99-97F7-50A963FDA7C8}" srcOrd="0" destOrd="0" presId="urn:microsoft.com/office/officeart/2005/8/layout/arrow1"/>
    <dgm:cxn modelId="{3CCFB08D-ED2B-40EA-AC30-A0AA00C26F94}" type="presOf" srcId="{C6B9F321-A68B-4127-9501-AB044BC47D91}" destId="{B2355E0F-69E7-4BA9-AB23-24121853B1B6}" srcOrd="0" destOrd="0" presId="urn:microsoft.com/office/officeart/2005/8/layout/arrow1"/>
    <dgm:cxn modelId="{400EBD5E-300E-4067-84F3-267EC657591F}" srcId="{324E25DF-616D-4C54-B2E8-05F2287296B1}" destId="{C6B9F321-A68B-4127-9501-AB044BC47D91}" srcOrd="1" destOrd="0" parTransId="{F48E4278-7701-4BCA-95A3-D13B01003CA0}" sibTransId="{FB62A0A4-CDCB-4020-970D-7B7CAC1B8167}"/>
    <dgm:cxn modelId="{DA7A2821-02A0-4FE3-80FB-CB78E5C26C46}" type="presParOf" srcId="{3ACA61CA-1A81-4F99-97F7-50A963FDA7C8}" destId="{32B0A8CA-AEB1-4667-A11E-311D5CEF3972}" srcOrd="0" destOrd="0" presId="urn:microsoft.com/office/officeart/2005/8/layout/arrow1"/>
    <dgm:cxn modelId="{6212195E-2B27-4D52-8359-A2732B142FCA}" type="presParOf" srcId="{3ACA61CA-1A81-4F99-97F7-50A963FDA7C8}" destId="{B2355E0F-69E7-4BA9-AB23-24121853B1B6}" srcOrd="1" destOrd="0" presId="urn:microsoft.com/office/officeart/2005/8/layout/arrow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F85499BB-729A-42C6-A2A5-AF8E172949EE}" type="doc">
      <dgm:prSet loTypeId="urn:microsoft.com/office/officeart/2005/8/layout/hList1" loCatId="list" qsTypeId="urn:microsoft.com/office/officeart/2005/8/quickstyle/simple1" qsCatId="simple" csTypeId="urn:microsoft.com/office/officeart/2005/8/colors/accent2_1" csCatId="accent2" phldr="1"/>
      <dgm:spPr/>
      <dgm:t>
        <a:bodyPr/>
        <a:lstStyle/>
        <a:p>
          <a:endParaRPr lang="en-US"/>
        </a:p>
      </dgm:t>
    </dgm:pt>
    <dgm:pt modelId="{61385592-3D9C-48C0-971D-F1D73B83A8D3}">
      <dgm:prSet phldrT="[Text]"/>
      <dgm:spPr>
        <a:solidFill>
          <a:srgbClr val="2B7D73"/>
        </a:solidFill>
        <a:ln>
          <a:solidFill>
            <a:schemeClr val="tx1"/>
          </a:solidFill>
        </a:ln>
      </dgm:spPr>
      <dgm:t>
        <a:bodyPr/>
        <a:lstStyle/>
        <a:p>
          <a:r>
            <a:rPr lang="en-US" dirty="0" smtClean="0">
              <a:solidFill>
                <a:schemeClr val="bg1"/>
              </a:solidFill>
            </a:rPr>
            <a:t>Cold zone</a:t>
          </a:r>
          <a:endParaRPr lang="en-US" dirty="0">
            <a:solidFill>
              <a:schemeClr val="bg1"/>
            </a:solidFill>
          </a:endParaRPr>
        </a:p>
      </dgm:t>
      <dgm:extLst>
        <a:ext uri="{E40237B7-FDA0-4F09-8148-C483321AD2D9}">
          <dgm14:cNvPr xmlns:dgm14="http://schemas.microsoft.com/office/drawing/2010/diagram" id="0" name="" descr="Cold zone&#10;Immediately surrounds hot and warm zones&#10;May include ICP, RIC, PIO, rehab, and staging areas&#10;Outer boundary is the crowd-control line&#10;"/>
        </a:ext>
      </dgm:extLst>
    </dgm:pt>
    <dgm:pt modelId="{976D4015-9B17-4FE3-8D6F-61B9AF36EF12}" type="parTrans" cxnId="{3599FD3B-A6AA-409D-A2E7-B00170A81534}">
      <dgm:prSet/>
      <dgm:spPr/>
      <dgm:t>
        <a:bodyPr/>
        <a:lstStyle/>
        <a:p>
          <a:endParaRPr lang="en-US"/>
        </a:p>
      </dgm:t>
    </dgm:pt>
    <dgm:pt modelId="{19261CB5-6573-4848-BCB5-7DDE7CE3035A}" type="sibTrans" cxnId="{3599FD3B-A6AA-409D-A2E7-B00170A81534}">
      <dgm:prSet/>
      <dgm:spPr/>
      <dgm:t>
        <a:bodyPr/>
        <a:lstStyle/>
        <a:p>
          <a:endParaRPr lang="en-US"/>
        </a:p>
      </dgm:t>
    </dgm:pt>
    <dgm:pt modelId="{B5BDA3A4-A0D0-41FC-878C-1566D09817C9}">
      <dgm:prSet phldrT="[Text]"/>
      <dgm:spPr>
        <a:solidFill>
          <a:schemeClr val="accent3"/>
        </a:solidFill>
        <a:ln>
          <a:solidFill>
            <a:schemeClr val="tx1"/>
          </a:solidFill>
        </a:ln>
      </dgm:spPr>
      <dgm:t>
        <a:bodyPr/>
        <a:lstStyle/>
        <a:p>
          <a:r>
            <a:rPr lang="en-US" dirty="0" smtClean="0"/>
            <a:t>Immediately surrounds hot and warm zones</a:t>
          </a:r>
          <a:endParaRPr lang="en-US" dirty="0"/>
        </a:p>
      </dgm:t>
      <dgm:extLst>
        <a:ext uri="{E40237B7-FDA0-4F09-8148-C483321AD2D9}">
          <dgm14:cNvPr xmlns:dgm14="http://schemas.microsoft.com/office/drawing/2010/diagram" id="0" name="" descr="Cold zone&#10;Immediately surrounds hot and warm zones&#10;May include ICP, RIC, PIO, rehab, and staging areas&#10;Outer boundary is the crowd-control line&#10;"/>
        </a:ext>
      </dgm:extLst>
    </dgm:pt>
    <dgm:pt modelId="{959EEA28-CDC2-4371-B870-0A03EF5F64E0}" type="parTrans" cxnId="{1B6F7119-F4F1-4024-8C16-9FFD4A7448C0}">
      <dgm:prSet/>
      <dgm:spPr/>
      <dgm:t>
        <a:bodyPr/>
        <a:lstStyle/>
        <a:p>
          <a:endParaRPr lang="en-US"/>
        </a:p>
      </dgm:t>
    </dgm:pt>
    <dgm:pt modelId="{3D91AC48-B9BC-4D41-827B-4ED762C7A799}" type="sibTrans" cxnId="{1B6F7119-F4F1-4024-8C16-9FFD4A7448C0}">
      <dgm:prSet/>
      <dgm:spPr/>
      <dgm:t>
        <a:bodyPr/>
        <a:lstStyle/>
        <a:p>
          <a:endParaRPr lang="en-US"/>
        </a:p>
      </dgm:t>
    </dgm:pt>
    <dgm:pt modelId="{3D69F523-0E4D-4EAE-8CA3-33E5A2494D2B}">
      <dgm:prSet phldrT="[Text]"/>
      <dgm:spPr>
        <a:solidFill>
          <a:schemeClr val="accent3"/>
        </a:solidFill>
        <a:ln>
          <a:solidFill>
            <a:schemeClr val="tx1"/>
          </a:solidFill>
        </a:ln>
      </dgm:spPr>
      <dgm:t>
        <a:bodyPr/>
        <a:lstStyle/>
        <a:p>
          <a:r>
            <a:rPr lang="en-US" dirty="0" smtClean="0"/>
            <a:t>May include ICP, RIC, PIO, rehab, and staging areas</a:t>
          </a:r>
          <a:endParaRPr lang="en-US" dirty="0"/>
        </a:p>
      </dgm:t>
    </dgm:pt>
    <dgm:pt modelId="{45BA47EC-EE62-421D-A504-4C7C70BBF3E5}" type="parTrans" cxnId="{3B112D75-375D-4D9F-A797-0D9D4FC016CD}">
      <dgm:prSet/>
      <dgm:spPr/>
      <dgm:t>
        <a:bodyPr/>
        <a:lstStyle/>
        <a:p>
          <a:endParaRPr lang="en-US"/>
        </a:p>
      </dgm:t>
    </dgm:pt>
    <dgm:pt modelId="{FB2B13BC-D6F0-4797-9BB7-4EAFBEB51F0B}" type="sibTrans" cxnId="{3B112D75-375D-4D9F-A797-0D9D4FC016CD}">
      <dgm:prSet/>
      <dgm:spPr/>
      <dgm:t>
        <a:bodyPr/>
        <a:lstStyle/>
        <a:p>
          <a:endParaRPr lang="en-US"/>
        </a:p>
      </dgm:t>
    </dgm:pt>
    <dgm:pt modelId="{DB9E9221-3DF5-443A-A834-5E188E488DD3}">
      <dgm:prSet phldrT="[Text]"/>
      <dgm:spPr>
        <a:solidFill>
          <a:schemeClr val="accent3"/>
        </a:solidFill>
        <a:ln>
          <a:solidFill>
            <a:schemeClr val="tx1"/>
          </a:solidFill>
        </a:ln>
      </dgm:spPr>
      <dgm:t>
        <a:bodyPr/>
        <a:lstStyle/>
        <a:p>
          <a:r>
            <a:rPr lang="en-US" dirty="0" smtClean="0"/>
            <a:t>Outer boundary is the crowd-control line</a:t>
          </a:r>
          <a:endParaRPr lang="en-US" dirty="0"/>
        </a:p>
      </dgm:t>
    </dgm:pt>
    <dgm:pt modelId="{B4C11AFA-1B6A-44F4-81DB-FD4CCCAD5934}" type="parTrans" cxnId="{68BD19D0-4342-4FDF-AD34-00837A58C4C3}">
      <dgm:prSet/>
      <dgm:spPr/>
      <dgm:t>
        <a:bodyPr/>
        <a:lstStyle/>
        <a:p>
          <a:endParaRPr lang="en-US"/>
        </a:p>
      </dgm:t>
    </dgm:pt>
    <dgm:pt modelId="{B33179A6-30F6-4051-A1A7-3C5C4334DE05}" type="sibTrans" cxnId="{68BD19D0-4342-4FDF-AD34-00837A58C4C3}">
      <dgm:prSet/>
      <dgm:spPr/>
      <dgm:t>
        <a:bodyPr/>
        <a:lstStyle/>
        <a:p>
          <a:endParaRPr lang="en-US"/>
        </a:p>
      </dgm:t>
    </dgm:pt>
    <dgm:pt modelId="{6514F381-0363-4244-A2AE-B747FAE7BA4B}" type="pres">
      <dgm:prSet presAssocID="{F85499BB-729A-42C6-A2A5-AF8E172949EE}" presName="Name0" presStyleCnt="0">
        <dgm:presLayoutVars>
          <dgm:dir/>
          <dgm:animLvl val="lvl"/>
          <dgm:resizeHandles val="exact"/>
        </dgm:presLayoutVars>
      </dgm:prSet>
      <dgm:spPr/>
      <dgm:t>
        <a:bodyPr/>
        <a:lstStyle/>
        <a:p>
          <a:endParaRPr lang="en-US"/>
        </a:p>
      </dgm:t>
    </dgm:pt>
    <dgm:pt modelId="{19D20678-80D0-41B8-B8BA-7FF4D5BFC3C8}" type="pres">
      <dgm:prSet presAssocID="{61385592-3D9C-48C0-971D-F1D73B83A8D3}" presName="composite" presStyleCnt="0"/>
      <dgm:spPr/>
    </dgm:pt>
    <dgm:pt modelId="{80B46EF6-5640-45F6-82E8-96CA2C2230DC}" type="pres">
      <dgm:prSet presAssocID="{61385592-3D9C-48C0-971D-F1D73B83A8D3}" presName="parTx" presStyleLbl="alignNode1" presStyleIdx="0" presStyleCnt="1">
        <dgm:presLayoutVars>
          <dgm:chMax val="0"/>
          <dgm:chPref val="0"/>
          <dgm:bulletEnabled val="1"/>
        </dgm:presLayoutVars>
      </dgm:prSet>
      <dgm:spPr/>
      <dgm:t>
        <a:bodyPr/>
        <a:lstStyle/>
        <a:p>
          <a:endParaRPr lang="en-US"/>
        </a:p>
      </dgm:t>
    </dgm:pt>
    <dgm:pt modelId="{926109AF-D61E-4CED-8DF5-CD522BF6C6E4}" type="pres">
      <dgm:prSet presAssocID="{61385592-3D9C-48C0-971D-F1D73B83A8D3}" presName="desTx" presStyleLbl="alignAccFollowNode1" presStyleIdx="0" presStyleCnt="1">
        <dgm:presLayoutVars>
          <dgm:bulletEnabled val="1"/>
        </dgm:presLayoutVars>
      </dgm:prSet>
      <dgm:spPr>
        <a:ln>
          <a:solidFill>
            <a:schemeClr val="tx1"/>
          </a:solidFill>
        </a:ln>
      </dgm:spPr>
      <dgm:t>
        <a:bodyPr/>
        <a:lstStyle/>
        <a:p>
          <a:endParaRPr lang="en-US"/>
        </a:p>
      </dgm:t>
    </dgm:pt>
  </dgm:ptLst>
  <dgm:cxnLst>
    <dgm:cxn modelId="{080800A5-1988-49D8-B8C7-DB55E2A96B37}" type="presOf" srcId="{61385592-3D9C-48C0-971D-F1D73B83A8D3}" destId="{80B46EF6-5640-45F6-82E8-96CA2C2230DC}" srcOrd="0" destOrd="0" presId="urn:microsoft.com/office/officeart/2005/8/layout/hList1"/>
    <dgm:cxn modelId="{1990242F-7C6C-453D-BA25-5D890E85E552}" type="presOf" srcId="{3D69F523-0E4D-4EAE-8CA3-33E5A2494D2B}" destId="{926109AF-D61E-4CED-8DF5-CD522BF6C6E4}" srcOrd="0" destOrd="1" presId="urn:microsoft.com/office/officeart/2005/8/layout/hList1"/>
    <dgm:cxn modelId="{A07BD1A6-AE6D-4F69-9301-DA76F4D9259B}" type="presOf" srcId="{B5BDA3A4-A0D0-41FC-878C-1566D09817C9}" destId="{926109AF-D61E-4CED-8DF5-CD522BF6C6E4}" srcOrd="0" destOrd="0" presId="urn:microsoft.com/office/officeart/2005/8/layout/hList1"/>
    <dgm:cxn modelId="{3599FD3B-A6AA-409D-A2E7-B00170A81534}" srcId="{F85499BB-729A-42C6-A2A5-AF8E172949EE}" destId="{61385592-3D9C-48C0-971D-F1D73B83A8D3}" srcOrd="0" destOrd="0" parTransId="{976D4015-9B17-4FE3-8D6F-61B9AF36EF12}" sibTransId="{19261CB5-6573-4848-BCB5-7DDE7CE3035A}"/>
    <dgm:cxn modelId="{FF78E664-E47B-4993-A2AA-9D6EB23253B3}" type="presOf" srcId="{F85499BB-729A-42C6-A2A5-AF8E172949EE}" destId="{6514F381-0363-4244-A2AE-B747FAE7BA4B}" srcOrd="0" destOrd="0" presId="urn:microsoft.com/office/officeart/2005/8/layout/hList1"/>
    <dgm:cxn modelId="{3B112D75-375D-4D9F-A797-0D9D4FC016CD}" srcId="{61385592-3D9C-48C0-971D-F1D73B83A8D3}" destId="{3D69F523-0E4D-4EAE-8CA3-33E5A2494D2B}" srcOrd="1" destOrd="0" parTransId="{45BA47EC-EE62-421D-A504-4C7C70BBF3E5}" sibTransId="{FB2B13BC-D6F0-4797-9BB7-4EAFBEB51F0B}"/>
    <dgm:cxn modelId="{E13582DA-15AB-459F-ACE3-E3D82789321C}" type="presOf" srcId="{DB9E9221-3DF5-443A-A834-5E188E488DD3}" destId="{926109AF-D61E-4CED-8DF5-CD522BF6C6E4}" srcOrd="0" destOrd="2" presId="urn:microsoft.com/office/officeart/2005/8/layout/hList1"/>
    <dgm:cxn modelId="{1B6F7119-F4F1-4024-8C16-9FFD4A7448C0}" srcId="{61385592-3D9C-48C0-971D-F1D73B83A8D3}" destId="{B5BDA3A4-A0D0-41FC-878C-1566D09817C9}" srcOrd="0" destOrd="0" parTransId="{959EEA28-CDC2-4371-B870-0A03EF5F64E0}" sibTransId="{3D91AC48-B9BC-4D41-827B-4ED762C7A799}"/>
    <dgm:cxn modelId="{68BD19D0-4342-4FDF-AD34-00837A58C4C3}" srcId="{61385592-3D9C-48C0-971D-F1D73B83A8D3}" destId="{DB9E9221-3DF5-443A-A834-5E188E488DD3}" srcOrd="2" destOrd="0" parTransId="{B4C11AFA-1B6A-44F4-81DB-FD4CCCAD5934}" sibTransId="{B33179A6-30F6-4051-A1A7-3C5C4334DE05}"/>
    <dgm:cxn modelId="{9C068915-53A0-4828-9936-93031D115D9A}" type="presParOf" srcId="{6514F381-0363-4244-A2AE-B747FAE7BA4B}" destId="{19D20678-80D0-41B8-B8BA-7FF4D5BFC3C8}" srcOrd="0" destOrd="0" presId="urn:microsoft.com/office/officeart/2005/8/layout/hList1"/>
    <dgm:cxn modelId="{3B0D58B7-A056-43F5-BE43-2E02AC616CBA}" type="presParOf" srcId="{19D20678-80D0-41B8-B8BA-7FF4D5BFC3C8}" destId="{80B46EF6-5640-45F6-82E8-96CA2C2230DC}" srcOrd="0" destOrd="0" presId="urn:microsoft.com/office/officeart/2005/8/layout/hList1"/>
    <dgm:cxn modelId="{8666AFE1-65CE-4C97-B906-D47904E8D872}" type="presParOf" srcId="{19D20678-80D0-41B8-B8BA-7FF4D5BFC3C8}" destId="{926109AF-D61E-4CED-8DF5-CD522BF6C6E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1AC340BD-58C7-4FAA-B0B9-E376A7E16B38}" type="doc">
      <dgm:prSet loTypeId="urn:microsoft.com/office/officeart/2005/8/layout/process4" loCatId="list" qsTypeId="urn:microsoft.com/office/officeart/2005/8/quickstyle/simple1" qsCatId="simple" csTypeId="urn:microsoft.com/office/officeart/2005/8/colors/accent2_3" csCatId="accent2" phldr="1"/>
      <dgm:spPr/>
      <dgm:t>
        <a:bodyPr/>
        <a:lstStyle/>
        <a:p>
          <a:endParaRPr lang="en-US"/>
        </a:p>
      </dgm:t>
    </dgm:pt>
    <dgm:pt modelId="{0C7CD90C-E189-4D7F-878B-8C52C9A710CE}">
      <dgm:prSet/>
      <dgm:spPr/>
      <dgm:t>
        <a:bodyPr/>
        <a:lstStyle/>
        <a:p>
          <a:pPr rtl="0"/>
          <a:r>
            <a:rPr lang="en-US" dirty="0" smtClean="0">
              <a:solidFill>
                <a:schemeClr val="tx1"/>
              </a:solidFill>
            </a:rPr>
            <a:t>Temperature extremes, heavy rains, winds, and lighting</a:t>
          </a:r>
          <a:endParaRPr lang="en-US" dirty="0">
            <a:solidFill>
              <a:schemeClr val="tx1"/>
            </a:solidFill>
          </a:endParaRPr>
        </a:p>
      </dgm:t>
      <dgm:extLst>
        <a:ext uri="{E40237B7-FDA0-4F09-8148-C483321AD2D9}">
          <dgm14:cNvPr xmlns:dgm14="http://schemas.microsoft.com/office/drawing/2010/diagram" id="0" name="" descr="Temperature extremes, heavy rains, winds, and lighting&#10;Can influence&#10;Operations&#10;Duration of ability to perform assignments&#10;"/>
        </a:ext>
      </dgm:extLst>
    </dgm:pt>
    <dgm:pt modelId="{EC1D06A2-3012-4552-A6D2-07F947C0D1D6}" type="parTrans" cxnId="{CE6FA45D-3F63-483D-A777-8ACA82A74137}">
      <dgm:prSet/>
      <dgm:spPr/>
      <dgm:t>
        <a:bodyPr/>
        <a:lstStyle/>
        <a:p>
          <a:endParaRPr lang="en-US"/>
        </a:p>
      </dgm:t>
    </dgm:pt>
    <dgm:pt modelId="{C10B5E80-CA88-4773-8CE6-64BDA4AD7137}" type="sibTrans" cxnId="{CE6FA45D-3F63-483D-A777-8ACA82A74137}">
      <dgm:prSet/>
      <dgm:spPr/>
      <dgm:t>
        <a:bodyPr/>
        <a:lstStyle/>
        <a:p>
          <a:endParaRPr lang="en-US"/>
        </a:p>
      </dgm:t>
    </dgm:pt>
    <dgm:pt modelId="{9B1F1BD4-B487-40C7-9D45-067BF520BF7F}">
      <dgm:prSet/>
      <dgm:spPr/>
      <dgm:t>
        <a:bodyPr/>
        <a:lstStyle/>
        <a:p>
          <a:pPr rtl="0"/>
          <a:r>
            <a:rPr lang="en-US" dirty="0" smtClean="0"/>
            <a:t>Can influence</a:t>
          </a:r>
          <a:endParaRPr lang="en-US" dirty="0"/>
        </a:p>
      </dgm:t>
      <dgm:extLst>
        <a:ext uri="{E40237B7-FDA0-4F09-8148-C483321AD2D9}">
          <dgm14:cNvPr xmlns:dgm14="http://schemas.microsoft.com/office/drawing/2010/diagram" id="0" name="" descr="Temperature extremes, heavy rains, winds, and lighting&#10;Can influence&#10;Operations&#10;Duration of ability to perform assignments&#10;"/>
        </a:ext>
      </dgm:extLst>
    </dgm:pt>
    <dgm:pt modelId="{2B97C048-388A-42B2-B86F-9D2E4A7D4A96}" type="parTrans" cxnId="{5885A498-44CF-447B-837B-EC2237B98DAA}">
      <dgm:prSet/>
      <dgm:spPr/>
      <dgm:t>
        <a:bodyPr/>
        <a:lstStyle/>
        <a:p>
          <a:endParaRPr lang="en-US"/>
        </a:p>
      </dgm:t>
    </dgm:pt>
    <dgm:pt modelId="{CAB84533-2696-49F4-B683-2188401443DD}" type="sibTrans" cxnId="{5885A498-44CF-447B-837B-EC2237B98DAA}">
      <dgm:prSet/>
      <dgm:spPr/>
      <dgm:t>
        <a:bodyPr/>
        <a:lstStyle/>
        <a:p>
          <a:endParaRPr lang="en-US"/>
        </a:p>
      </dgm:t>
    </dgm:pt>
    <dgm:pt modelId="{09D9C533-CFDD-499A-AA9E-2D5CA1AE7010}">
      <dgm:prSet/>
      <dgm:spPr/>
      <dgm:t>
        <a:bodyPr/>
        <a:lstStyle/>
        <a:p>
          <a:pPr rtl="0"/>
          <a:r>
            <a:rPr lang="en-US" dirty="0" smtClean="0"/>
            <a:t>Operations</a:t>
          </a:r>
          <a:endParaRPr lang="en-US" dirty="0"/>
        </a:p>
      </dgm:t>
      <dgm:extLst>
        <a:ext uri="{E40237B7-FDA0-4F09-8148-C483321AD2D9}">
          <dgm14:cNvPr xmlns:dgm14="http://schemas.microsoft.com/office/drawing/2010/diagram" id="0" name="" descr="Temperature extremes, heavy rains, winds, and lighting&#10;Can influence&#10;Operations&#10;Duration of ability to perform assignments&#10;"/>
        </a:ext>
      </dgm:extLst>
    </dgm:pt>
    <dgm:pt modelId="{60226081-9DF4-4F82-A80D-DCEBC8F16D9B}" type="parTrans" cxnId="{96FF6C30-C46D-4BC2-B2C3-BAB5861A2C0A}">
      <dgm:prSet/>
      <dgm:spPr/>
      <dgm:t>
        <a:bodyPr/>
        <a:lstStyle/>
        <a:p>
          <a:endParaRPr lang="en-US"/>
        </a:p>
      </dgm:t>
    </dgm:pt>
    <dgm:pt modelId="{88F2FFDF-1C99-4556-849C-5197AA0A9576}" type="sibTrans" cxnId="{96FF6C30-C46D-4BC2-B2C3-BAB5861A2C0A}">
      <dgm:prSet/>
      <dgm:spPr/>
      <dgm:t>
        <a:bodyPr/>
        <a:lstStyle/>
        <a:p>
          <a:endParaRPr lang="en-US"/>
        </a:p>
      </dgm:t>
    </dgm:pt>
    <dgm:pt modelId="{55AFD372-7D83-453D-AF1A-02B90552F841}">
      <dgm:prSet/>
      <dgm:spPr/>
      <dgm:t>
        <a:bodyPr/>
        <a:lstStyle/>
        <a:p>
          <a:pPr rtl="0"/>
          <a:r>
            <a:rPr lang="en-US" dirty="0" smtClean="0"/>
            <a:t>Duration of ability to perform assignments</a:t>
          </a:r>
          <a:endParaRPr lang="en-US" dirty="0"/>
        </a:p>
      </dgm:t>
      <dgm:extLst>
        <a:ext uri="{E40237B7-FDA0-4F09-8148-C483321AD2D9}">
          <dgm14:cNvPr xmlns:dgm14="http://schemas.microsoft.com/office/drawing/2010/diagram" id="0" name="" descr="Temperature extremes, heavy rains, winds, and lighting&#10;Can influence&#10;Operations&#10;Duration of ability to perform assignments&#10;"/>
        </a:ext>
      </dgm:extLst>
    </dgm:pt>
    <dgm:pt modelId="{6A41F224-D972-4A70-A198-1A2AD845E326}" type="parTrans" cxnId="{303D27C0-EEE7-443E-B9DA-C50B7B20BA37}">
      <dgm:prSet/>
      <dgm:spPr/>
      <dgm:t>
        <a:bodyPr/>
        <a:lstStyle/>
        <a:p>
          <a:endParaRPr lang="en-US"/>
        </a:p>
      </dgm:t>
    </dgm:pt>
    <dgm:pt modelId="{E0E47D88-E346-4636-9829-B88AF9722A7F}" type="sibTrans" cxnId="{303D27C0-EEE7-443E-B9DA-C50B7B20BA37}">
      <dgm:prSet/>
      <dgm:spPr/>
      <dgm:t>
        <a:bodyPr/>
        <a:lstStyle/>
        <a:p>
          <a:endParaRPr lang="en-US"/>
        </a:p>
      </dgm:t>
    </dgm:pt>
    <dgm:pt modelId="{F3FAE088-E369-4E3D-A6BF-FF4268C73984}" type="pres">
      <dgm:prSet presAssocID="{1AC340BD-58C7-4FAA-B0B9-E376A7E16B38}" presName="Name0" presStyleCnt="0">
        <dgm:presLayoutVars>
          <dgm:dir/>
          <dgm:animLvl val="lvl"/>
          <dgm:resizeHandles val="exact"/>
        </dgm:presLayoutVars>
      </dgm:prSet>
      <dgm:spPr/>
      <dgm:t>
        <a:bodyPr/>
        <a:lstStyle/>
        <a:p>
          <a:endParaRPr lang="en-US"/>
        </a:p>
      </dgm:t>
    </dgm:pt>
    <dgm:pt modelId="{EB25C06F-A28E-40A4-B832-45ED435D203A}" type="pres">
      <dgm:prSet presAssocID="{9B1F1BD4-B487-40C7-9D45-067BF520BF7F}" presName="boxAndChildren" presStyleCnt="0"/>
      <dgm:spPr/>
    </dgm:pt>
    <dgm:pt modelId="{B67CF04B-C334-4D0E-8A2B-B9D24C7EA7F8}" type="pres">
      <dgm:prSet presAssocID="{9B1F1BD4-B487-40C7-9D45-067BF520BF7F}" presName="parentTextBox" presStyleLbl="node1" presStyleIdx="0" presStyleCnt="2"/>
      <dgm:spPr/>
      <dgm:t>
        <a:bodyPr/>
        <a:lstStyle/>
        <a:p>
          <a:endParaRPr lang="en-US"/>
        </a:p>
      </dgm:t>
    </dgm:pt>
    <dgm:pt modelId="{C08796EF-DE6A-4593-97C0-335057C4F931}" type="pres">
      <dgm:prSet presAssocID="{9B1F1BD4-B487-40C7-9D45-067BF520BF7F}" presName="entireBox" presStyleLbl="node1" presStyleIdx="0" presStyleCnt="2"/>
      <dgm:spPr/>
      <dgm:t>
        <a:bodyPr/>
        <a:lstStyle/>
        <a:p>
          <a:endParaRPr lang="en-US"/>
        </a:p>
      </dgm:t>
    </dgm:pt>
    <dgm:pt modelId="{BD86EE7E-5776-40A6-B13F-9CB2E1523F38}" type="pres">
      <dgm:prSet presAssocID="{9B1F1BD4-B487-40C7-9D45-067BF520BF7F}" presName="descendantBox" presStyleCnt="0"/>
      <dgm:spPr/>
    </dgm:pt>
    <dgm:pt modelId="{44B304DE-69B5-4983-AD19-9CC00C779A1E}" type="pres">
      <dgm:prSet presAssocID="{09D9C533-CFDD-499A-AA9E-2D5CA1AE7010}" presName="childTextBox" presStyleLbl="fgAccFollowNode1" presStyleIdx="0" presStyleCnt="2">
        <dgm:presLayoutVars>
          <dgm:bulletEnabled val="1"/>
        </dgm:presLayoutVars>
      </dgm:prSet>
      <dgm:spPr/>
      <dgm:t>
        <a:bodyPr/>
        <a:lstStyle/>
        <a:p>
          <a:endParaRPr lang="en-US"/>
        </a:p>
      </dgm:t>
    </dgm:pt>
    <dgm:pt modelId="{A3550C65-953B-43F1-BF72-6126B1F4767F}" type="pres">
      <dgm:prSet presAssocID="{55AFD372-7D83-453D-AF1A-02B90552F841}" presName="childTextBox" presStyleLbl="fgAccFollowNode1" presStyleIdx="1" presStyleCnt="2">
        <dgm:presLayoutVars>
          <dgm:bulletEnabled val="1"/>
        </dgm:presLayoutVars>
      </dgm:prSet>
      <dgm:spPr/>
      <dgm:t>
        <a:bodyPr/>
        <a:lstStyle/>
        <a:p>
          <a:endParaRPr lang="en-US"/>
        </a:p>
      </dgm:t>
    </dgm:pt>
    <dgm:pt modelId="{99303FD5-B4FE-4EEA-B833-064888DDBFA1}" type="pres">
      <dgm:prSet presAssocID="{C10B5E80-CA88-4773-8CE6-64BDA4AD7137}" presName="sp" presStyleCnt="0"/>
      <dgm:spPr/>
    </dgm:pt>
    <dgm:pt modelId="{730F205D-F89D-45A3-86FB-A71952C040FB}" type="pres">
      <dgm:prSet presAssocID="{0C7CD90C-E189-4D7F-878B-8C52C9A710CE}" presName="arrowAndChildren" presStyleCnt="0"/>
      <dgm:spPr/>
    </dgm:pt>
    <dgm:pt modelId="{397CD5D0-C35F-4719-8DE6-EABEF9931DE9}" type="pres">
      <dgm:prSet presAssocID="{0C7CD90C-E189-4D7F-878B-8C52C9A710CE}" presName="parentTextArrow" presStyleLbl="node1" presStyleIdx="1" presStyleCnt="2" custScaleY="58691"/>
      <dgm:spPr/>
      <dgm:t>
        <a:bodyPr/>
        <a:lstStyle/>
        <a:p>
          <a:endParaRPr lang="en-US"/>
        </a:p>
      </dgm:t>
    </dgm:pt>
  </dgm:ptLst>
  <dgm:cxnLst>
    <dgm:cxn modelId="{3DC5C035-49C6-4128-B351-13AD6513A7E3}" type="presOf" srcId="{9B1F1BD4-B487-40C7-9D45-067BF520BF7F}" destId="{C08796EF-DE6A-4593-97C0-335057C4F931}" srcOrd="1" destOrd="0" presId="urn:microsoft.com/office/officeart/2005/8/layout/process4"/>
    <dgm:cxn modelId="{0D32165D-45B9-4994-AF3E-FE59A88A03D7}" type="presOf" srcId="{9B1F1BD4-B487-40C7-9D45-067BF520BF7F}" destId="{B67CF04B-C334-4D0E-8A2B-B9D24C7EA7F8}" srcOrd="0" destOrd="0" presId="urn:microsoft.com/office/officeart/2005/8/layout/process4"/>
    <dgm:cxn modelId="{303D27C0-EEE7-443E-B9DA-C50B7B20BA37}" srcId="{9B1F1BD4-B487-40C7-9D45-067BF520BF7F}" destId="{55AFD372-7D83-453D-AF1A-02B90552F841}" srcOrd="1" destOrd="0" parTransId="{6A41F224-D972-4A70-A198-1A2AD845E326}" sibTransId="{E0E47D88-E346-4636-9829-B88AF9722A7F}"/>
    <dgm:cxn modelId="{26DF15FB-E7EB-4926-8379-2724F7313AFD}" type="presOf" srcId="{0C7CD90C-E189-4D7F-878B-8C52C9A710CE}" destId="{397CD5D0-C35F-4719-8DE6-EABEF9931DE9}" srcOrd="0" destOrd="0" presId="urn:microsoft.com/office/officeart/2005/8/layout/process4"/>
    <dgm:cxn modelId="{CE6FA45D-3F63-483D-A777-8ACA82A74137}" srcId="{1AC340BD-58C7-4FAA-B0B9-E376A7E16B38}" destId="{0C7CD90C-E189-4D7F-878B-8C52C9A710CE}" srcOrd="0" destOrd="0" parTransId="{EC1D06A2-3012-4552-A6D2-07F947C0D1D6}" sibTransId="{C10B5E80-CA88-4773-8CE6-64BDA4AD7137}"/>
    <dgm:cxn modelId="{A9260928-15AB-4A3D-B484-27F37678164C}" type="presOf" srcId="{09D9C533-CFDD-499A-AA9E-2D5CA1AE7010}" destId="{44B304DE-69B5-4983-AD19-9CC00C779A1E}" srcOrd="0" destOrd="0" presId="urn:microsoft.com/office/officeart/2005/8/layout/process4"/>
    <dgm:cxn modelId="{A37743AC-06D7-4077-A646-F5B27A2FA78F}" type="presOf" srcId="{55AFD372-7D83-453D-AF1A-02B90552F841}" destId="{A3550C65-953B-43F1-BF72-6126B1F4767F}" srcOrd="0" destOrd="0" presId="urn:microsoft.com/office/officeart/2005/8/layout/process4"/>
    <dgm:cxn modelId="{ACB94547-298C-4E90-8B3E-3E6DED4A0FEB}" type="presOf" srcId="{1AC340BD-58C7-4FAA-B0B9-E376A7E16B38}" destId="{F3FAE088-E369-4E3D-A6BF-FF4268C73984}" srcOrd="0" destOrd="0" presId="urn:microsoft.com/office/officeart/2005/8/layout/process4"/>
    <dgm:cxn modelId="{5885A498-44CF-447B-837B-EC2237B98DAA}" srcId="{1AC340BD-58C7-4FAA-B0B9-E376A7E16B38}" destId="{9B1F1BD4-B487-40C7-9D45-067BF520BF7F}" srcOrd="1" destOrd="0" parTransId="{2B97C048-388A-42B2-B86F-9D2E4A7D4A96}" sibTransId="{CAB84533-2696-49F4-B683-2188401443DD}"/>
    <dgm:cxn modelId="{96FF6C30-C46D-4BC2-B2C3-BAB5861A2C0A}" srcId="{9B1F1BD4-B487-40C7-9D45-067BF520BF7F}" destId="{09D9C533-CFDD-499A-AA9E-2D5CA1AE7010}" srcOrd="0" destOrd="0" parTransId="{60226081-9DF4-4F82-A80D-DCEBC8F16D9B}" sibTransId="{88F2FFDF-1C99-4556-849C-5197AA0A9576}"/>
    <dgm:cxn modelId="{417C30FF-A3BC-4740-821C-C90B3DA21128}" type="presParOf" srcId="{F3FAE088-E369-4E3D-A6BF-FF4268C73984}" destId="{EB25C06F-A28E-40A4-B832-45ED435D203A}" srcOrd="0" destOrd="0" presId="urn:microsoft.com/office/officeart/2005/8/layout/process4"/>
    <dgm:cxn modelId="{C88BE1ED-357A-4381-B25A-DDB97EF1CBB2}" type="presParOf" srcId="{EB25C06F-A28E-40A4-B832-45ED435D203A}" destId="{B67CF04B-C334-4D0E-8A2B-B9D24C7EA7F8}" srcOrd="0" destOrd="0" presId="urn:microsoft.com/office/officeart/2005/8/layout/process4"/>
    <dgm:cxn modelId="{24B50BDC-EB90-42E9-8041-A3D583CFA0BE}" type="presParOf" srcId="{EB25C06F-A28E-40A4-B832-45ED435D203A}" destId="{C08796EF-DE6A-4593-97C0-335057C4F931}" srcOrd="1" destOrd="0" presId="urn:microsoft.com/office/officeart/2005/8/layout/process4"/>
    <dgm:cxn modelId="{61EB7E69-C058-49DC-B6B7-BFE9AE01EFDB}" type="presParOf" srcId="{EB25C06F-A28E-40A4-B832-45ED435D203A}" destId="{BD86EE7E-5776-40A6-B13F-9CB2E1523F38}" srcOrd="2" destOrd="0" presId="urn:microsoft.com/office/officeart/2005/8/layout/process4"/>
    <dgm:cxn modelId="{3D5E80DA-085F-44F1-B724-D888B98B5A5D}" type="presParOf" srcId="{BD86EE7E-5776-40A6-B13F-9CB2E1523F38}" destId="{44B304DE-69B5-4983-AD19-9CC00C779A1E}" srcOrd="0" destOrd="0" presId="urn:microsoft.com/office/officeart/2005/8/layout/process4"/>
    <dgm:cxn modelId="{A305A08D-8FF1-4BDC-BB9A-F3AB4A36A769}" type="presParOf" srcId="{BD86EE7E-5776-40A6-B13F-9CB2E1523F38}" destId="{A3550C65-953B-43F1-BF72-6126B1F4767F}" srcOrd="1" destOrd="0" presId="urn:microsoft.com/office/officeart/2005/8/layout/process4"/>
    <dgm:cxn modelId="{62728496-9A5A-478F-8807-9F6BFBEFA061}" type="presParOf" srcId="{F3FAE088-E369-4E3D-A6BF-FF4268C73984}" destId="{99303FD5-B4FE-4EEA-B833-064888DDBFA1}" srcOrd="1" destOrd="0" presId="urn:microsoft.com/office/officeart/2005/8/layout/process4"/>
    <dgm:cxn modelId="{5784F8C1-20F7-4F29-A8A5-51F272110C0F}" type="presParOf" srcId="{F3FAE088-E369-4E3D-A6BF-FF4268C73984}" destId="{730F205D-F89D-45A3-86FB-A71952C040FB}" srcOrd="2" destOrd="0" presId="urn:microsoft.com/office/officeart/2005/8/layout/process4"/>
    <dgm:cxn modelId="{1C48E6A2-C6CC-4069-9E3C-77D576F9CA51}" type="presParOf" srcId="{730F205D-F89D-45A3-86FB-A71952C040FB}" destId="{397CD5D0-C35F-4719-8DE6-EABEF9931DE9}"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2.xml><?xml version="1.0" encoding="utf-8"?>
<dgm:dataModel xmlns:dgm="http://schemas.openxmlformats.org/drawingml/2006/diagram" xmlns:a="http://schemas.openxmlformats.org/drawingml/2006/main">
  <dgm:ptLst>
    <dgm:pt modelId="{1F9F5D60-090C-479C-B401-A247F4346902}" type="doc">
      <dgm:prSet loTypeId="urn:microsoft.com/office/officeart/2005/8/layout/list1" loCatId="list" qsTypeId="urn:microsoft.com/office/officeart/2005/8/quickstyle/simple1" qsCatId="simple" csTypeId="urn:microsoft.com/office/officeart/2005/8/colors/accent2_3" csCatId="accent2" phldr="1"/>
      <dgm:spPr/>
      <dgm:t>
        <a:bodyPr/>
        <a:lstStyle/>
        <a:p>
          <a:endParaRPr lang="en-US"/>
        </a:p>
      </dgm:t>
    </dgm:pt>
    <dgm:pt modelId="{9019BB54-3AA2-4DAA-B792-95326D5CD266}">
      <dgm:prSet custT="1"/>
      <dgm:spPr/>
      <dgm:t>
        <a:bodyPr/>
        <a:lstStyle/>
        <a:p>
          <a:pPr rtl="0"/>
          <a:r>
            <a:rPr lang="en-US" sz="2000" dirty="0" smtClean="0"/>
            <a:t>Portable lights</a:t>
          </a:r>
          <a:endParaRPr lang="en-US" sz="2000" dirty="0"/>
        </a:p>
      </dgm:t>
      <dgm:extLst>
        <a:ext uri="{E40237B7-FDA0-4F09-8148-C483321AD2D9}">
          <dgm14:cNvPr xmlns:dgm14="http://schemas.microsoft.com/office/drawing/2010/diagram" id="0" name="" descr="Portable lights&#10;Used in building interiors or remote areas of the scene&#10;Some mounted on telescoping stands&#10;Fixed lights&#10;Mounted on a vehicle&#10;Direct wired to vehicle-mounted generator or apparatus’ electrical system&#10;Provide overall scene lighting&#10;Usually mounted on telescoping poles&#10;Some units are a bank of lights mounted on hydraulic booms&#10;Number of units mounted on apparatus is limited by amount of power&#10;"/>
        </a:ext>
      </dgm:extLst>
    </dgm:pt>
    <dgm:pt modelId="{E097F7E6-01CF-4A42-82C6-5F519C28A9A0}" type="parTrans" cxnId="{EB7339A5-3906-434E-9A62-440D430FAF43}">
      <dgm:prSet/>
      <dgm:spPr/>
      <dgm:t>
        <a:bodyPr/>
        <a:lstStyle/>
        <a:p>
          <a:endParaRPr lang="en-US"/>
        </a:p>
      </dgm:t>
    </dgm:pt>
    <dgm:pt modelId="{CCC6117A-D87F-4FE3-9E30-093549371737}" type="sibTrans" cxnId="{EB7339A5-3906-434E-9A62-440D430FAF43}">
      <dgm:prSet/>
      <dgm:spPr/>
      <dgm:t>
        <a:bodyPr/>
        <a:lstStyle/>
        <a:p>
          <a:endParaRPr lang="en-US"/>
        </a:p>
      </dgm:t>
    </dgm:pt>
    <dgm:pt modelId="{DE0A78D7-24E9-4AB9-AF5B-44F107DD41CE}">
      <dgm:prSet/>
      <dgm:spPr/>
      <dgm:t>
        <a:bodyPr/>
        <a:lstStyle/>
        <a:p>
          <a:pPr rtl="0"/>
          <a:r>
            <a:rPr lang="en-US" dirty="0" smtClean="0"/>
            <a:t>Used in building interiors or remote areas of the scene</a:t>
          </a:r>
          <a:endParaRPr lang="en-US" dirty="0"/>
        </a:p>
      </dgm:t>
      <dgm:extLst>
        <a:ext uri="{E40237B7-FDA0-4F09-8148-C483321AD2D9}">
          <dgm14:cNvPr xmlns:dgm14="http://schemas.microsoft.com/office/drawing/2010/diagram" id="0" name="" descr="Portable lights&#10;Used in building interiors or remote areas of the scene&#10;Some mounted on telescoping stands&#10;Fixed lights&#10;Mounted on a vehicle&#10;Direct wired to vehicle-mounted generator or apparatus’ electrical system&#10;Provide overall scene lighting&#10;Usually mounted on telescoping poles&#10;Some units are a bank of lights mounted on hydraulic booms&#10;Number of units mounted on apparatus is limited by amount of power&#10;"/>
        </a:ext>
      </dgm:extLst>
    </dgm:pt>
    <dgm:pt modelId="{2770268C-63DF-4D63-BD64-18652EC84725}" type="parTrans" cxnId="{DAC34707-4BCA-4F51-BDA9-A031E77E99AF}">
      <dgm:prSet/>
      <dgm:spPr/>
      <dgm:t>
        <a:bodyPr/>
        <a:lstStyle/>
        <a:p>
          <a:endParaRPr lang="en-US"/>
        </a:p>
      </dgm:t>
    </dgm:pt>
    <dgm:pt modelId="{9934462F-1A53-4493-AC37-7C97B230C524}" type="sibTrans" cxnId="{DAC34707-4BCA-4F51-BDA9-A031E77E99AF}">
      <dgm:prSet/>
      <dgm:spPr/>
      <dgm:t>
        <a:bodyPr/>
        <a:lstStyle/>
        <a:p>
          <a:endParaRPr lang="en-US"/>
        </a:p>
      </dgm:t>
    </dgm:pt>
    <dgm:pt modelId="{D52FB853-67EF-44F2-B320-CE0F9D506E70}">
      <dgm:prSet/>
      <dgm:spPr/>
      <dgm:t>
        <a:bodyPr/>
        <a:lstStyle/>
        <a:p>
          <a:pPr rtl="0"/>
          <a:r>
            <a:rPr lang="en-US" dirty="0" smtClean="0"/>
            <a:t>Some mounted on telescoping stands</a:t>
          </a:r>
          <a:endParaRPr lang="en-US" dirty="0"/>
        </a:p>
      </dgm:t>
    </dgm:pt>
    <dgm:pt modelId="{62C43691-1F0D-4DB8-A130-D40800AB4BE9}" type="parTrans" cxnId="{A9CCBF8E-3380-4EAD-ACFB-EFD5E974E7FE}">
      <dgm:prSet/>
      <dgm:spPr/>
      <dgm:t>
        <a:bodyPr/>
        <a:lstStyle/>
        <a:p>
          <a:endParaRPr lang="en-US"/>
        </a:p>
      </dgm:t>
    </dgm:pt>
    <dgm:pt modelId="{92F442AF-1F76-4AD4-BCBF-5FF17013D061}" type="sibTrans" cxnId="{A9CCBF8E-3380-4EAD-ACFB-EFD5E974E7FE}">
      <dgm:prSet/>
      <dgm:spPr/>
      <dgm:t>
        <a:bodyPr/>
        <a:lstStyle/>
        <a:p>
          <a:endParaRPr lang="en-US"/>
        </a:p>
      </dgm:t>
    </dgm:pt>
    <dgm:pt modelId="{6879EA3E-077A-4A8C-9A34-E8A9D5DF6794}">
      <dgm:prSet custT="1"/>
      <dgm:spPr>
        <a:solidFill>
          <a:schemeClr val="accent2">
            <a:lumMod val="50000"/>
          </a:schemeClr>
        </a:solidFill>
      </dgm:spPr>
      <dgm:t>
        <a:bodyPr/>
        <a:lstStyle/>
        <a:p>
          <a:pPr rtl="0"/>
          <a:r>
            <a:rPr lang="en-US" sz="2000" dirty="0" smtClean="0"/>
            <a:t>Fixed lights</a:t>
          </a:r>
          <a:endParaRPr lang="en-US" sz="2000" dirty="0"/>
        </a:p>
      </dgm:t>
      <dgm:extLst>
        <a:ext uri="{E40237B7-FDA0-4F09-8148-C483321AD2D9}">
          <dgm14:cNvPr xmlns:dgm14="http://schemas.microsoft.com/office/drawing/2010/diagram" id="0" name="" descr="Portable lights&#10;Used in building interiors or remote areas of the scene&#10;Some mounted on telescoping stands&#10;Fixed lights&#10;Mounted on a vehicle&#10;Direct wired to vehicle-mounted generator or apparatus’ electrical system&#10;Provide overall scene lighting&#10;Usually mounted on telescoping poles&#10;Some units are a bank of lights mounted on hydraulic booms&#10;Number of units mounted on apparatus is limited by amount of power&#10;"/>
        </a:ext>
      </dgm:extLst>
    </dgm:pt>
    <dgm:pt modelId="{8837B60E-20D1-47C4-9C77-73A8AD4687DD}" type="parTrans" cxnId="{DD63A497-1D12-4CF1-9DBE-6EAFC1DC76E1}">
      <dgm:prSet/>
      <dgm:spPr/>
      <dgm:t>
        <a:bodyPr/>
        <a:lstStyle/>
        <a:p>
          <a:endParaRPr lang="en-US"/>
        </a:p>
      </dgm:t>
    </dgm:pt>
    <dgm:pt modelId="{EAB70C0B-9383-40E8-B6C1-C648EEFD5B92}" type="sibTrans" cxnId="{DD63A497-1D12-4CF1-9DBE-6EAFC1DC76E1}">
      <dgm:prSet/>
      <dgm:spPr/>
      <dgm:t>
        <a:bodyPr/>
        <a:lstStyle/>
        <a:p>
          <a:endParaRPr lang="en-US"/>
        </a:p>
      </dgm:t>
    </dgm:pt>
    <dgm:pt modelId="{9572438D-8D77-4987-B613-4C9B866DA888}">
      <dgm:prSet/>
      <dgm:spPr/>
      <dgm:t>
        <a:bodyPr/>
        <a:lstStyle/>
        <a:p>
          <a:pPr rtl="0"/>
          <a:r>
            <a:rPr lang="en-US" dirty="0" smtClean="0"/>
            <a:t>Mounted on a vehicle</a:t>
          </a:r>
          <a:endParaRPr lang="en-US" dirty="0"/>
        </a:p>
      </dgm:t>
      <dgm:extLst>
        <a:ext uri="{E40237B7-FDA0-4F09-8148-C483321AD2D9}">
          <dgm14:cNvPr xmlns:dgm14="http://schemas.microsoft.com/office/drawing/2010/diagram" id="0" name="" descr="Portable lights&#10;Used in building interiors or remote areas of the scene&#10;Some mounted on telescoping stands&#10;Fixed lights&#10;Mounted on a vehicle&#10;Direct wired to vehicle-mounted generator or apparatus’ electrical system&#10;Provide overall scene lighting&#10;Usually mounted on telescoping poles&#10;Some units are a bank of lights mounted on hydraulic booms&#10;Number of units mounted on apparatus is limited by amount of power&#10;"/>
        </a:ext>
      </dgm:extLst>
    </dgm:pt>
    <dgm:pt modelId="{23380FCC-A182-4B1F-97DF-35E453B39FC4}" type="parTrans" cxnId="{68BC9B7C-0BCA-40C1-8BFA-24E4E35FBA23}">
      <dgm:prSet/>
      <dgm:spPr/>
      <dgm:t>
        <a:bodyPr/>
        <a:lstStyle/>
        <a:p>
          <a:endParaRPr lang="en-US"/>
        </a:p>
      </dgm:t>
    </dgm:pt>
    <dgm:pt modelId="{C1BD51FF-3AD2-49E7-9F29-05E84E434810}" type="sibTrans" cxnId="{68BC9B7C-0BCA-40C1-8BFA-24E4E35FBA23}">
      <dgm:prSet/>
      <dgm:spPr/>
      <dgm:t>
        <a:bodyPr/>
        <a:lstStyle/>
        <a:p>
          <a:endParaRPr lang="en-US"/>
        </a:p>
      </dgm:t>
    </dgm:pt>
    <dgm:pt modelId="{715E3AC7-0B9A-4DBC-817A-BB5D352A5025}">
      <dgm:prSet/>
      <dgm:spPr/>
      <dgm:t>
        <a:bodyPr/>
        <a:lstStyle/>
        <a:p>
          <a:pPr rtl="0"/>
          <a:r>
            <a:rPr lang="en-US" dirty="0" smtClean="0"/>
            <a:t>Direct wired to vehicle-mounted generator or apparatus’ electrical system</a:t>
          </a:r>
          <a:endParaRPr lang="en-US" dirty="0"/>
        </a:p>
      </dgm:t>
    </dgm:pt>
    <dgm:pt modelId="{71F67196-C3A2-41CD-BA01-A5E5C142BEC7}" type="parTrans" cxnId="{B6622B93-AAF5-4039-A014-914768F5FF30}">
      <dgm:prSet/>
      <dgm:spPr/>
      <dgm:t>
        <a:bodyPr/>
        <a:lstStyle/>
        <a:p>
          <a:endParaRPr lang="en-US"/>
        </a:p>
      </dgm:t>
    </dgm:pt>
    <dgm:pt modelId="{1E7D1E02-4AC3-4695-BFEF-36096B49A2D1}" type="sibTrans" cxnId="{B6622B93-AAF5-4039-A014-914768F5FF30}">
      <dgm:prSet/>
      <dgm:spPr/>
      <dgm:t>
        <a:bodyPr/>
        <a:lstStyle/>
        <a:p>
          <a:endParaRPr lang="en-US"/>
        </a:p>
      </dgm:t>
    </dgm:pt>
    <dgm:pt modelId="{C1405FC5-24FB-4E38-B9C3-6C0EF402245F}">
      <dgm:prSet/>
      <dgm:spPr/>
      <dgm:t>
        <a:bodyPr/>
        <a:lstStyle/>
        <a:p>
          <a:pPr rtl="0"/>
          <a:r>
            <a:rPr lang="en-US" dirty="0" smtClean="0"/>
            <a:t>Provide overall scene lighting</a:t>
          </a:r>
          <a:endParaRPr lang="en-US" dirty="0"/>
        </a:p>
      </dgm:t>
    </dgm:pt>
    <dgm:pt modelId="{202337FB-4555-4D60-968B-B00D849F8AD6}" type="parTrans" cxnId="{49BBF661-692A-4083-84F5-C220B46AFECA}">
      <dgm:prSet/>
      <dgm:spPr/>
      <dgm:t>
        <a:bodyPr/>
        <a:lstStyle/>
        <a:p>
          <a:endParaRPr lang="en-US"/>
        </a:p>
      </dgm:t>
    </dgm:pt>
    <dgm:pt modelId="{1532931A-A34A-4DE2-A904-AA84C6D8689A}" type="sibTrans" cxnId="{49BBF661-692A-4083-84F5-C220B46AFECA}">
      <dgm:prSet/>
      <dgm:spPr/>
      <dgm:t>
        <a:bodyPr/>
        <a:lstStyle/>
        <a:p>
          <a:endParaRPr lang="en-US"/>
        </a:p>
      </dgm:t>
    </dgm:pt>
    <dgm:pt modelId="{248D30BE-162F-43EA-99D6-96BA651974A7}">
      <dgm:prSet/>
      <dgm:spPr/>
      <dgm:t>
        <a:bodyPr/>
        <a:lstStyle/>
        <a:p>
          <a:pPr rtl="0"/>
          <a:r>
            <a:rPr lang="en-US" dirty="0" smtClean="0"/>
            <a:t>Usually mounted on telescoping poles</a:t>
          </a:r>
          <a:endParaRPr lang="en-US" dirty="0"/>
        </a:p>
      </dgm:t>
    </dgm:pt>
    <dgm:pt modelId="{52CECF5B-9079-4EAA-8D57-B8010747A042}" type="parTrans" cxnId="{736BCD87-E3BC-4147-84C6-D8AEC286E162}">
      <dgm:prSet/>
      <dgm:spPr/>
      <dgm:t>
        <a:bodyPr/>
        <a:lstStyle/>
        <a:p>
          <a:endParaRPr lang="en-US"/>
        </a:p>
      </dgm:t>
    </dgm:pt>
    <dgm:pt modelId="{83243C93-8EBA-4EC6-B7D9-5E9526CD59E8}" type="sibTrans" cxnId="{736BCD87-E3BC-4147-84C6-D8AEC286E162}">
      <dgm:prSet/>
      <dgm:spPr/>
      <dgm:t>
        <a:bodyPr/>
        <a:lstStyle/>
        <a:p>
          <a:endParaRPr lang="en-US"/>
        </a:p>
      </dgm:t>
    </dgm:pt>
    <dgm:pt modelId="{206FCEA7-7F33-4C1F-A4BE-1C779BEBDFCA}">
      <dgm:prSet/>
      <dgm:spPr/>
      <dgm:t>
        <a:bodyPr/>
        <a:lstStyle/>
        <a:p>
          <a:pPr rtl="0"/>
          <a:r>
            <a:rPr lang="en-US" dirty="0" smtClean="0"/>
            <a:t>Some units are a bank of lights mounted on hydraulic booms</a:t>
          </a:r>
          <a:endParaRPr lang="en-US" dirty="0"/>
        </a:p>
      </dgm:t>
    </dgm:pt>
    <dgm:pt modelId="{811647AA-1CF9-4350-8F05-C5D998729BC6}" type="parTrans" cxnId="{59B6D6DB-EF84-4D67-873E-789357623F33}">
      <dgm:prSet/>
      <dgm:spPr/>
      <dgm:t>
        <a:bodyPr/>
        <a:lstStyle/>
        <a:p>
          <a:endParaRPr lang="en-US"/>
        </a:p>
      </dgm:t>
    </dgm:pt>
    <dgm:pt modelId="{9D276D73-F5CB-411C-80D0-5A634A2B607F}" type="sibTrans" cxnId="{59B6D6DB-EF84-4D67-873E-789357623F33}">
      <dgm:prSet/>
      <dgm:spPr/>
      <dgm:t>
        <a:bodyPr/>
        <a:lstStyle/>
        <a:p>
          <a:endParaRPr lang="en-US"/>
        </a:p>
      </dgm:t>
    </dgm:pt>
    <dgm:pt modelId="{18262B7D-0CAE-48D2-9418-7D586BD5D072}">
      <dgm:prSet/>
      <dgm:spPr/>
      <dgm:t>
        <a:bodyPr/>
        <a:lstStyle/>
        <a:p>
          <a:pPr rtl="0"/>
          <a:r>
            <a:rPr lang="en-US" dirty="0" smtClean="0"/>
            <a:t>Number of units mounted on apparatus is limited by amount of power</a:t>
          </a:r>
          <a:endParaRPr lang="en-US" dirty="0"/>
        </a:p>
      </dgm:t>
    </dgm:pt>
    <dgm:pt modelId="{9C1E60CC-DE42-4C5C-9C6B-B1A3158925CC}" type="parTrans" cxnId="{0F3B6A21-2476-41D5-A4B1-9F7A2499CAD9}">
      <dgm:prSet/>
      <dgm:spPr/>
      <dgm:t>
        <a:bodyPr/>
        <a:lstStyle/>
        <a:p>
          <a:endParaRPr lang="en-US"/>
        </a:p>
      </dgm:t>
    </dgm:pt>
    <dgm:pt modelId="{73D8DAC8-5D9E-4241-BB5E-0470808051F3}" type="sibTrans" cxnId="{0F3B6A21-2476-41D5-A4B1-9F7A2499CAD9}">
      <dgm:prSet/>
      <dgm:spPr/>
      <dgm:t>
        <a:bodyPr/>
        <a:lstStyle/>
        <a:p>
          <a:endParaRPr lang="en-US"/>
        </a:p>
      </dgm:t>
    </dgm:pt>
    <dgm:pt modelId="{12A232BC-B943-499B-87D8-AD2D12368A92}" type="pres">
      <dgm:prSet presAssocID="{1F9F5D60-090C-479C-B401-A247F4346902}" presName="linear" presStyleCnt="0">
        <dgm:presLayoutVars>
          <dgm:dir/>
          <dgm:animLvl val="lvl"/>
          <dgm:resizeHandles val="exact"/>
        </dgm:presLayoutVars>
      </dgm:prSet>
      <dgm:spPr/>
      <dgm:t>
        <a:bodyPr/>
        <a:lstStyle/>
        <a:p>
          <a:endParaRPr lang="en-US"/>
        </a:p>
      </dgm:t>
    </dgm:pt>
    <dgm:pt modelId="{1A718EA1-8B6E-46C8-9DC4-20B42B2F3012}" type="pres">
      <dgm:prSet presAssocID="{9019BB54-3AA2-4DAA-B792-95326D5CD266}" presName="parentLin" presStyleCnt="0"/>
      <dgm:spPr/>
    </dgm:pt>
    <dgm:pt modelId="{7B705E04-37B9-4A7D-B3E7-BA23560EDDA2}" type="pres">
      <dgm:prSet presAssocID="{9019BB54-3AA2-4DAA-B792-95326D5CD266}" presName="parentLeftMargin" presStyleLbl="node1" presStyleIdx="0" presStyleCnt="2"/>
      <dgm:spPr/>
      <dgm:t>
        <a:bodyPr/>
        <a:lstStyle/>
        <a:p>
          <a:endParaRPr lang="en-US"/>
        </a:p>
      </dgm:t>
    </dgm:pt>
    <dgm:pt modelId="{C94C7D1C-6279-413F-83A9-47D43702F21F}" type="pres">
      <dgm:prSet presAssocID="{9019BB54-3AA2-4DAA-B792-95326D5CD266}" presName="parentText" presStyleLbl="node1" presStyleIdx="0" presStyleCnt="2">
        <dgm:presLayoutVars>
          <dgm:chMax val="0"/>
          <dgm:bulletEnabled val="1"/>
        </dgm:presLayoutVars>
      </dgm:prSet>
      <dgm:spPr/>
      <dgm:t>
        <a:bodyPr/>
        <a:lstStyle/>
        <a:p>
          <a:endParaRPr lang="en-US"/>
        </a:p>
      </dgm:t>
    </dgm:pt>
    <dgm:pt modelId="{67908DF9-BFE6-4A30-B5D0-6F8BDC27EF95}" type="pres">
      <dgm:prSet presAssocID="{9019BB54-3AA2-4DAA-B792-95326D5CD266}" presName="negativeSpace" presStyleCnt="0"/>
      <dgm:spPr/>
    </dgm:pt>
    <dgm:pt modelId="{6D160E1A-265E-4E8B-80E5-341867EA985F}" type="pres">
      <dgm:prSet presAssocID="{9019BB54-3AA2-4DAA-B792-95326D5CD266}" presName="childText" presStyleLbl="conFgAcc1" presStyleIdx="0" presStyleCnt="2">
        <dgm:presLayoutVars>
          <dgm:bulletEnabled val="1"/>
        </dgm:presLayoutVars>
      </dgm:prSet>
      <dgm:spPr/>
      <dgm:t>
        <a:bodyPr/>
        <a:lstStyle/>
        <a:p>
          <a:endParaRPr lang="en-US"/>
        </a:p>
      </dgm:t>
    </dgm:pt>
    <dgm:pt modelId="{B4363CAC-81EB-4C37-BB25-E4C398CC9ECC}" type="pres">
      <dgm:prSet presAssocID="{CCC6117A-D87F-4FE3-9E30-093549371737}" presName="spaceBetweenRectangles" presStyleCnt="0"/>
      <dgm:spPr/>
    </dgm:pt>
    <dgm:pt modelId="{35F7D540-4D2B-42EE-B179-051133088DB3}" type="pres">
      <dgm:prSet presAssocID="{6879EA3E-077A-4A8C-9A34-E8A9D5DF6794}" presName="parentLin" presStyleCnt="0"/>
      <dgm:spPr/>
    </dgm:pt>
    <dgm:pt modelId="{1E8938CC-3D46-4485-9ACD-3522B50A9AAA}" type="pres">
      <dgm:prSet presAssocID="{6879EA3E-077A-4A8C-9A34-E8A9D5DF6794}" presName="parentLeftMargin" presStyleLbl="node1" presStyleIdx="0" presStyleCnt="2"/>
      <dgm:spPr/>
      <dgm:t>
        <a:bodyPr/>
        <a:lstStyle/>
        <a:p>
          <a:endParaRPr lang="en-US"/>
        </a:p>
      </dgm:t>
    </dgm:pt>
    <dgm:pt modelId="{BAF3C026-147D-4A67-92DA-7A535AF14406}" type="pres">
      <dgm:prSet presAssocID="{6879EA3E-077A-4A8C-9A34-E8A9D5DF6794}" presName="parentText" presStyleLbl="node1" presStyleIdx="1" presStyleCnt="2">
        <dgm:presLayoutVars>
          <dgm:chMax val="0"/>
          <dgm:bulletEnabled val="1"/>
        </dgm:presLayoutVars>
      </dgm:prSet>
      <dgm:spPr/>
      <dgm:t>
        <a:bodyPr/>
        <a:lstStyle/>
        <a:p>
          <a:endParaRPr lang="en-US"/>
        </a:p>
      </dgm:t>
    </dgm:pt>
    <dgm:pt modelId="{5512AF0D-1BD7-41E2-A40F-70531B38FAF7}" type="pres">
      <dgm:prSet presAssocID="{6879EA3E-077A-4A8C-9A34-E8A9D5DF6794}" presName="negativeSpace" presStyleCnt="0"/>
      <dgm:spPr/>
    </dgm:pt>
    <dgm:pt modelId="{C6F76C32-F511-415F-B309-CF0DF0B1CEC3}" type="pres">
      <dgm:prSet presAssocID="{6879EA3E-077A-4A8C-9A34-E8A9D5DF6794}" presName="childText" presStyleLbl="conFgAcc1" presStyleIdx="1" presStyleCnt="2">
        <dgm:presLayoutVars>
          <dgm:bulletEnabled val="1"/>
        </dgm:presLayoutVars>
      </dgm:prSet>
      <dgm:spPr/>
      <dgm:t>
        <a:bodyPr/>
        <a:lstStyle/>
        <a:p>
          <a:endParaRPr lang="en-US"/>
        </a:p>
      </dgm:t>
    </dgm:pt>
  </dgm:ptLst>
  <dgm:cxnLst>
    <dgm:cxn modelId="{EB7339A5-3906-434E-9A62-440D430FAF43}" srcId="{1F9F5D60-090C-479C-B401-A247F4346902}" destId="{9019BB54-3AA2-4DAA-B792-95326D5CD266}" srcOrd="0" destOrd="0" parTransId="{E097F7E6-01CF-4A42-82C6-5F519C28A9A0}" sibTransId="{CCC6117A-D87F-4FE3-9E30-093549371737}"/>
    <dgm:cxn modelId="{736BCD87-E3BC-4147-84C6-D8AEC286E162}" srcId="{6879EA3E-077A-4A8C-9A34-E8A9D5DF6794}" destId="{248D30BE-162F-43EA-99D6-96BA651974A7}" srcOrd="3" destOrd="0" parTransId="{52CECF5B-9079-4EAA-8D57-B8010747A042}" sibTransId="{83243C93-8EBA-4EC6-B7D9-5E9526CD59E8}"/>
    <dgm:cxn modelId="{95B56A82-0C8A-47A6-B546-E5BD13F35AE3}" type="presOf" srcId="{DE0A78D7-24E9-4AB9-AF5B-44F107DD41CE}" destId="{6D160E1A-265E-4E8B-80E5-341867EA985F}" srcOrd="0" destOrd="0" presId="urn:microsoft.com/office/officeart/2005/8/layout/list1"/>
    <dgm:cxn modelId="{15F2EA9B-CD72-49B4-B8A9-58883FE19314}" type="presOf" srcId="{9572438D-8D77-4987-B613-4C9B866DA888}" destId="{C6F76C32-F511-415F-B309-CF0DF0B1CEC3}" srcOrd="0" destOrd="0" presId="urn:microsoft.com/office/officeart/2005/8/layout/list1"/>
    <dgm:cxn modelId="{DAC34707-4BCA-4F51-BDA9-A031E77E99AF}" srcId="{9019BB54-3AA2-4DAA-B792-95326D5CD266}" destId="{DE0A78D7-24E9-4AB9-AF5B-44F107DD41CE}" srcOrd="0" destOrd="0" parTransId="{2770268C-63DF-4D63-BD64-18652EC84725}" sibTransId="{9934462F-1A53-4493-AC37-7C97B230C524}"/>
    <dgm:cxn modelId="{9CB08F79-CE34-4815-BB07-F4E992AC7A48}" type="presOf" srcId="{9019BB54-3AA2-4DAA-B792-95326D5CD266}" destId="{7B705E04-37B9-4A7D-B3E7-BA23560EDDA2}" srcOrd="0" destOrd="0" presId="urn:microsoft.com/office/officeart/2005/8/layout/list1"/>
    <dgm:cxn modelId="{59B6D6DB-EF84-4D67-873E-789357623F33}" srcId="{6879EA3E-077A-4A8C-9A34-E8A9D5DF6794}" destId="{206FCEA7-7F33-4C1F-A4BE-1C779BEBDFCA}" srcOrd="4" destOrd="0" parTransId="{811647AA-1CF9-4350-8F05-C5D998729BC6}" sibTransId="{9D276D73-F5CB-411C-80D0-5A634A2B607F}"/>
    <dgm:cxn modelId="{0F3B6A21-2476-41D5-A4B1-9F7A2499CAD9}" srcId="{6879EA3E-077A-4A8C-9A34-E8A9D5DF6794}" destId="{18262B7D-0CAE-48D2-9418-7D586BD5D072}" srcOrd="5" destOrd="0" parTransId="{9C1E60CC-DE42-4C5C-9C6B-B1A3158925CC}" sibTransId="{73D8DAC8-5D9E-4241-BB5E-0470808051F3}"/>
    <dgm:cxn modelId="{1F61168F-F99E-420B-814F-B798151BDAA7}" type="presOf" srcId="{248D30BE-162F-43EA-99D6-96BA651974A7}" destId="{C6F76C32-F511-415F-B309-CF0DF0B1CEC3}" srcOrd="0" destOrd="3" presId="urn:microsoft.com/office/officeart/2005/8/layout/list1"/>
    <dgm:cxn modelId="{96E8452F-EEE6-4AA8-9852-B24FEA6A59D9}" type="presOf" srcId="{18262B7D-0CAE-48D2-9418-7D586BD5D072}" destId="{C6F76C32-F511-415F-B309-CF0DF0B1CEC3}" srcOrd="0" destOrd="5" presId="urn:microsoft.com/office/officeart/2005/8/layout/list1"/>
    <dgm:cxn modelId="{A12895A3-BA80-4FDC-9353-31730D6A7019}" type="presOf" srcId="{206FCEA7-7F33-4C1F-A4BE-1C779BEBDFCA}" destId="{C6F76C32-F511-415F-B309-CF0DF0B1CEC3}" srcOrd="0" destOrd="4" presId="urn:microsoft.com/office/officeart/2005/8/layout/list1"/>
    <dgm:cxn modelId="{49BBF661-692A-4083-84F5-C220B46AFECA}" srcId="{6879EA3E-077A-4A8C-9A34-E8A9D5DF6794}" destId="{C1405FC5-24FB-4E38-B9C3-6C0EF402245F}" srcOrd="2" destOrd="0" parTransId="{202337FB-4555-4D60-968B-B00D849F8AD6}" sibTransId="{1532931A-A34A-4DE2-A904-AA84C6D8689A}"/>
    <dgm:cxn modelId="{6C26CEA4-AC40-436B-A080-1B879E479962}" type="presOf" srcId="{715E3AC7-0B9A-4DBC-817A-BB5D352A5025}" destId="{C6F76C32-F511-415F-B309-CF0DF0B1CEC3}" srcOrd="0" destOrd="1" presId="urn:microsoft.com/office/officeart/2005/8/layout/list1"/>
    <dgm:cxn modelId="{1CCB2677-8B8A-4C27-B3FA-D3593BF9E96F}" type="presOf" srcId="{C1405FC5-24FB-4E38-B9C3-6C0EF402245F}" destId="{C6F76C32-F511-415F-B309-CF0DF0B1CEC3}" srcOrd="0" destOrd="2" presId="urn:microsoft.com/office/officeart/2005/8/layout/list1"/>
    <dgm:cxn modelId="{B6622B93-AAF5-4039-A014-914768F5FF30}" srcId="{6879EA3E-077A-4A8C-9A34-E8A9D5DF6794}" destId="{715E3AC7-0B9A-4DBC-817A-BB5D352A5025}" srcOrd="1" destOrd="0" parTransId="{71F67196-C3A2-41CD-BA01-A5E5C142BEC7}" sibTransId="{1E7D1E02-4AC3-4695-BFEF-36096B49A2D1}"/>
    <dgm:cxn modelId="{68BC9B7C-0BCA-40C1-8BFA-24E4E35FBA23}" srcId="{6879EA3E-077A-4A8C-9A34-E8A9D5DF6794}" destId="{9572438D-8D77-4987-B613-4C9B866DA888}" srcOrd="0" destOrd="0" parTransId="{23380FCC-A182-4B1F-97DF-35E453B39FC4}" sibTransId="{C1BD51FF-3AD2-49E7-9F29-05E84E434810}"/>
    <dgm:cxn modelId="{30AB19D7-5390-4B86-ABE2-1DA0DA8D94FA}" type="presOf" srcId="{1F9F5D60-090C-479C-B401-A247F4346902}" destId="{12A232BC-B943-499B-87D8-AD2D12368A92}" srcOrd="0" destOrd="0" presId="urn:microsoft.com/office/officeart/2005/8/layout/list1"/>
    <dgm:cxn modelId="{D0630AA4-47EE-4899-8545-4249D843CDDD}" type="presOf" srcId="{6879EA3E-077A-4A8C-9A34-E8A9D5DF6794}" destId="{BAF3C026-147D-4A67-92DA-7A535AF14406}" srcOrd="1" destOrd="0" presId="urn:microsoft.com/office/officeart/2005/8/layout/list1"/>
    <dgm:cxn modelId="{E2CD37C0-10EA-42C8-8614-F939A81F2C7C}" type="presOf" srcId="{9019BB54-3AA2-4DAA-B792-95326D5CD266}" destId="{C94C7D1C-6279-413F-83A9-47D43702F21F}" srcOrd="1" destOrd="0" presId="urn:microsoft.com/office/officeart/2005/8/layout/list1"/>
    <dgm:cxn modelId="{BE4A525F-7347-445D-9387-3C8C080F0B39}" type="presOf" srcId="{D52FB853-67EF-44F2-B320-CE0F9D506E70}" destId="{6D160E1A-265E-4E8B-80E5-341867EA985F}" srcOrd="0" destOrd="1" presId="urn:microsoft.com/office/officeart/2005/8/layout/list1"/>
    <dgm:cxn modelId="{A9CCBF8E-3380-4EAD-ACFB-EFD5E974E7FE}" srcId="{9019BB54-3AA2-4DAA-B792-95326D5CD266}" destId="{D52FB853-67EF-44F2-B320-CE0F9D506E70}" srcOrd="1" destOrd="0" parTransId="{62C43691-1F0D-4DB8-A130-D40800AB4BE9}" sibTransId="{92F442AF-1F76-4AD4-BCBF-5FF17013D061}"/>
    <dgm:cxn modelId="{DD63A497-1D12-4CF1-9DBE-6EAFC1DC76E1}" srcId="{1F9F5D60-090C-479C-B401-A247F4346902}" destId="{6879EA3E-077A-4A8C-9A34-E8A9D5DF6794}" srcOrd="1" destOrd="0" parTransId="{8837B60E-20D1-47C4-9C77-73A8AD4687DD}" sibTransId="{EAB70C0B-9383-40E8-B6C1-C648EEFD5B92}"/>
    <dgm:cxn modelId="{38E0F0CB-E06A-41F5-BA49-36B1A8D1F64E}" type="presOf" srcId="{6879EA3E-077A-4A8C-9A34-E8A9D5DF6794}" destId="{1E8938CC-3D46-4485-9ACD-3522B50A9AAA}" srcOrd="0" destOrd="0" presId="urn:microsoft.com/office/officeart/2005/8/layout/list1"/>
    <dgm:cxn modelId="{C6893F74-60DF-4E7C-B254-7D7201AE1B31}" type="presParOf" srcId="{12A232BC-B943-499B-87D8-AD2D12368A92}" destId="{1A718EA1-8B6E-46C8-9DC4-20B42B2F3012}" srcOrd="0" destOrd="0" presId="urn:microsoft.com/office/officeart/2005/8/layout/list1"/>
    <dgm:cxn modelId="{AA70281B-75A4-4CB9-A4C2-A0B86D24155F}" type="presParOf" srcId="{1A718EA1-8B6E-46C8-9DC4-20B42B2F3012}" destId="{7B705E04-37B9-4A7D-B3E7-BA23560EDDA2}" srcOrd="0" destOrd="0" presId="urn:microsoft.com/office/officeart/2005/8/layout/list1"/>
    <dgm:cxn modelId="{BC696453-44C3-427E-91CF-FD67EB21438A}" type="presParOf" srcId="{1A718EA1-8B6E-46C8-9DC4-20B42B2F3012}" destId="{C94C7D1C-6279-413F-83A9-47D43702F21F}" srcOrd="1" destOrd="0" presId="urn:microsoft.com/office/officeart/2005/8/layout/list1"/>
    <dgm:cxn modelId="{996DE534-0548-4370-B08F-56B64F3EBA63}" type="presParOf" srcId="{12A232BC-B943-499B-87D8-AD2D12368A92}" destId="{67908DF9-BFE6-4A30-B5D0-6F8BDC27EF95}" srcOrd="1" destOrd="0" presId="urn:microsoft.com/office/officeart/2005/8/layout/list1"/>
    <dgm:cxn modelId="{89DD67DA-2286-4398-B74F-57F60F56F8AE}" type="presParOf" srcId="{12A232BC-B943-499B-87D8-AD2D12368A92}" destId="{6D160E1A-265E-4E8B-80E5-341867EA985F}" srcOrd="2" destOrd="0" presId="urn:microsoft.com/office/officeart/2005/8/layout/list1"/>
    <dgm:cxn modelId="{D5695098-8E78-4ADA-A821-C64FC8B7229F}" type="presParOf" srcId="{12A232BC-B943-499B-87D8-AD2D12368A92}" destId="{B4363CAC-81EB-4C37-BB25-E4C398CC9ECC}" srcOrd="3" destOrd="0" presId="urn:microsoft.com/office/officeart/2005/8/layout/list1"/>
    <dgm:cxn modelId="{27E71FC8-0519-4D7E-BB5A-3DC10A1C2D27}" type="presParOf" srcId="{12A232BC-B943-499B-87D8-AD2D12368A92}" destId="{35F7D540-4D2B-42EE-B179-051133088DB3}" srcOrd="4" destOrd="0" presId="urn:microsoft.com/office/officeart/2005/8/layout/list1"/>
    <dgm:cxn modelId="{66C6D0C7-3304-4B8C-85AA-97A0F5D3D933}" type="presParOf" srcId="{35F7D540-4D2B-42EE-B179-051133088DB3}" destId="{1E8938CC-3D46-4485-9ACD-3522B50A9AAA}" srcOrd="0" destOrd="0" presId="urn:microsoft.com/office/officeart/2005/8/layout/list1"/>
    <dgm:cxn modelId="{415D7A7F-84EB-4197-B4DD-F607ADDDEB59}" type="presParOf" srcId="{35F7D540-4D2B-42EE-B179-051133088DB3}" destId="{BAF3C026-147D-4A67-92DA-7A535AF14406}" srcOrd="1" destOrd="0" presId="urn:microsoft.com/office/officeart/2005/8/layout/list1"/>
    <dgm:cxn modelId="{4BBCC59F-8EF9-4EB3-9289-B76C1860263E}" type="presParOf" srcId="{12A232BC-B943-499B-87D8-AD2D12368A92}" destId="{5512AF0D-1BD7-41E2-A40F-70531B38FAF7}" srcOrd="5" destOrd="0" presId="urn:microsoft.com/office/officeart/2005/8/layout/list1"/>
    <dgm:cxn modelId="{672EB08E-9B8B-4761-8D79-94C7479A4079}" type="presParOf" srcId="{12A232BC-B943-499B-87D8-AD2D12368A92}" destId="{C6F76C32-F511-415F-B309-CF0DF0B1CEC3}"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3.xml><?xml version="1.0" encoding="utf-8"?>
<dgm:dataModel xmlns:dgm="http://schemas.openxmlformats.org/drawingml/2006/diagram" xmlns:a="http://schemas.openxmlformats.org/drawingml/2006/main">
  <dgm:ptLst>
    <dgm:pt modelId="{D895E214-B8F6-49E3-A8DE-02345AAF85FC}" type="doc">
      <dgm:prSet loTypeId="urn:microsoft.com/office/officeart/2005/8/layout/hList1" loCatId="list" qsTypeId="urn:microsoft.com/office/officeart/2005/8/quickstyle/simple1" qsCatId="simple" csTypeId="urn:microsoft.com/office/officeart/2005/8/colors/accent2_3" csCatId="accent2" phldr="1"/>
      <dgm:spPr/>
      <dgm:t>
        <a:bodyPr/>
        <a:lstStyle/>
        <a:p>
          <a:endParaRPr lang="en-US"/>
        </a:p>
      </dgm:t>
    </dgm:pt>
    <dgm:pt modelId="{389BA561-DF61-42E6-877D-4DCA4E21E79F}">
      <dgm:prSet/>
      <dgm:spPr/>
      <dgm:t>
        <a:bodyPr/>
        <a:lstStyle/>
        <a:p>
          <a:pPr rtl="0"/>
          <a:r>
            <a:rPr lang="en-US" dirty="0" smtClean="0"/>
            <a:t>Portable</a:t>
          </a:r>
          <a:endParaRPr lang="en-US" dirty="0"/>
        </a:p>
      </dgm:t>
      <dgm:extLst>
        <a:ext uri="{E40237B7-FDA0-4F09-8148-C483321AD2D9}">
          <dgm14:cNvPr xmlns:dgm14="http://schemas.microsoft.com/office/drawing/2010/diagram" id="0" name="" descr="Portable&#10;Powered by small gasoline or diesel engines&#10;110- and/or 220-volt outlets&#10;Most light enough to be carried by two people&#10;Useful when vehicle-mounted systems are not available&#10;Vehicle-mounted&#10;More power than portable units&#10;Powered by gasoline, diesel, or propane gas engines or by hydraulic PTO systems&#10;"/>
        </a:ext>
      </dgm:extLst>
    </dgm:pt>
    <dgm:pt modelId="{71779638-8A81-4058-8B44-D004CA4EF9E5}" type="parTrans" cxnId="{339D54C5-2B27-4AEB-B93C-189E4EE47C94}">
      <dgm:prSet/>
      <dgm:spPr/>
      <dgm:t>
        <a:bodyPr/>
        <a:lstStyle/>
        <a:p>
          <a:endParaRPr lang="en-US"/>
        </a:p>
      </dgm:t>
    </dgm:pt>
    <dgm:pt modelId="{6C5C1EE7-6C0F-4003-965C-8ADDC346F5D6}" type="sibTrans" cxnId="{339D54C5-2B27-4AEB-B93C-189E4EE47C94}">
      <dgm:prSet/>
      <dgm:spPr/>
      <dgm:t>
        <a:bodyPr/>
        <a:lstStyle/>
        <a:p>
          <a:endParaRPr lang="en-US"/>
        </a:p>
      </dgm:t>
    </dgm:pt>
    <dgm:pt modelId="{BF925769-9A38-4FF9-A889-38D8AD26A13F}">
      <dgm:prSet/>
      <dgm:spPr/>
      <dgm:t>
        <a:bodyPr/>
        <a:lstStyle/>
        <a:p>
          <a:pPr rtl="0"/>
          <a:r>
            <a:rPr lang="en-US" dirty="0" smtClean="0"/>
            <a:t>Powered by small gasoline or diesel engines</a:t>
          </a:r>
          <a:endParaRPr lang="en-US" dirty="0"/>
        </a:p>
      </dgm:t>
      <dgm:extLst>
        <a:ext uri="{E40237B7-FDA0-4F09-8148-C483321AD2D9}">
          <dgm14:cNvPr xmlns:dgm14="http://schemas.microsoft.com/office/drawing/2010/diagram" id="0" name="" descr="Portable&#10;Powered by small gasoline or diesel engines&#10;110- and/or 220-volt outlets&#10;Most light enough to be carried by two people&#10;Useful when vehicle-mounted systems are not available&#10;Vehicle-mounted&#10;More power than portable units&#10;Powered by gasoline, diesel, or propane gas engines or by hydraulic PTO systems&#10;"/>
        </a:ext>
      </dgm:extLst>
    </dgm:pt>
    <dgm:pt modelId="{277B303A-42C5-4BC7-9C59-BC70C9E9B3D5}" type="parTrans" cxnId="{050AB099-7DCE-4687-BA48-4282F1612C85}">
      <dgm:prSet/>
      <dgm:spPr/>
      <dgm:t>
        <a:bodyPr/>
        <a:lstStyle/>
        <a:p>
          <a:endParaRPr lang="en-US"/>
        </a:p>
      </dgm:t>
    </dgm:pt>
    <dgm:pt modelId="{7445B89F-8089-44CE-B428-C83100BD2F78}" type="sibTrans" cxnId="{050AB099-7DCE-4687-BA48-4282F1612C85}">
      <dgm:prSet/>
      <dgm:spPr/>
      <dgm:t>
        <a:bodyPr/>
        <a:lstStyle/>
        <a:p>
          <a:endParaRPr lang="en-US"/>
        </a:p>
      </dgm:t>
    </dgm:pt>
    <dgm:pt modelId="{1961B83B-532E-4F95-9689-F35505620E70}">
      <dgm:prSet/>
      <dgm:spPr/>
      <dgm:t>
        <a:bodyPr/>
        <a:lstStyle/>
        <a:p>
          <a:pPr rtl="0"/>
          <a:r>
            <a:rPr lang="en-US" dirty="0" smtClean="0"/>
            <a:t>110- and/or 220-volt outlets</a:t>
          </a:r>
          <a:endParaRPr lang="en-US" dirty="0"/>
        </a:p>
      </dgm:t>
    </dgm:pt>
    <dgm:pt modelId="{3168D6C6-2BF6-49F2-8758-0B356FF40C6E}" type="parTrans" cxnId="{6188FA0F-1981-4D0C-A022-93BA2555FE41}">
      <dgm:prSet/>
      <dgm:spPr/>
      <dgm:t>
        <a:bodyPr/>
        <a:lstStyle/>
        <a:p>
          <a:endParaRPr lang="en-US"/>
        </a:p>
      </dgm:t>
    </dgm:pt>
    <dgm:pt modelId="{E55785BA-34FE-4E7A-97F1-6097B8D513AA}" type="sibTrans" cxnId="{6188FA0F-1981-4D0C-A022-93BA2555FE41}">
      <dgm:prSet/>
      <dgm:spPr/>
      <dgm:t>
        <a:bodyPr/>
        <a:lstStyle/>
        <a:p>
          <a:endParaRPr lang="en-US"/>
        </a:p>
      </dgm:t>
    </dgm:pt>
    <dgm:pt modelId="{EA420E1B-B20B-4712-9B53-B619C68BE891}">
      <dgm:prSet/>
      <dgm:spPr/>
      <dgm:t>
        <a:bodyPr/>
        <a:lstStyle/>
        <a:p>
          <a:pPr rtl="0"/>
          <a:r>
            <a:rPr lang="en-US" dirty="0" smtClean="0"/>
            <a:t>Most light enough to be carried by two people</a:t>
          </a:r>
          <a:endParaRPr lang="en-US" dirty="0"/>
        </a:p>
      </dgm:t>
    </dgm:pt>
    <dgm:pt modelId="{133371CF-14CA-4C29-9891-E48DEB6225A5}" type="parTrans" cxnId="{61AA122E-ABC7-4530-B5FC-9DF849F67456}">
      <dgm:prSet/>
      <dgm:spPr/>
      <dgm:t>
        <a:bodyPr/>
        <a:lstStyle/>
        <a:p>
          <a:endParaRPr lang="en-US"/>
        </a:p>
      </dgm:t>
    </dgm:pt>
    <dgm:pt modelId="{0DFB2389-238F-4809-B540-93199144C4DD}" type="sibTrans" cxnId="{61AA122E-ABC7-4530-B5FC-9DF849F67456}">
      <dgm:prSet/>
      <dgm:spPr/>
      <dgm:t>
        <a:bodyPr/>
        <a:lstStyle/>
        <a:p>
          <a:endParaRPr lang="en-US"/>
        </a:p>
      </dgm:t>
    </dgm:pt>
    <dgm:pt modelId="{0D1B74DE-C2E5-4110-A852-F08C50BD552E}">
      <dgm:prSet/>
      <dgm:spPr/>
      <dgm:t>
        <a:bodyPr/>
        <a:lstStyle/>
        <a:p>
          <a:pPr rtl="0"/>
          <a:r>
            <a:rPr lang="en-US" dirty="0" smtClean="0"/>
            <a:t>Useful when vehicle-mounted systems are not available</a:t>
          </a:r>
          <a:endParaRPr lang="en-US" dirty="0"/>
        </a:p>
      </dgm:t>
    </dgm:pt>
    <dgm:pt modelId="{5D45C5D5-6144-4BBA-9888-2AB71FBA83A7}" type="parTrans" cxnId="{214167E5-275D-4253-9351-AF8E0594B656}">
      <dgm:prSet/>
      <dgm:spPr/>
      <dgm:t>
        <a:bodyPr/>
        <a:lstStyle/>
        <a:p>
          <a:endParaRPr lang="en-US"/>
        </a:p>
      </dgm:t>
    </dgm:pt>
    <dgm:pt modelId="{692F6080-A074-4885-A090-B59839966D95}" type="sibTrans" cxnId="{214167E5-275D-4253-9351-AF8E0594B656}">
      <dgm:prSet/>
      <dgm:spPr/>
      <dgm:t>
        <a:bodyPr/>
        <a:lstStyle/>
        <a:p>
          <a:endParaRPr lang="en-US"/>
        </a:p>
      </dgm:t>
    </dgm:pt>
    <dgm:pt modelId="{509BA5E0-1EB2-4BE4-8A83-8B4F1C0AD1BC}">
      <dgm:prSet/>
      <dgm:spPr/>
      <dgm:t>
        <a:bodyPr/>
        <a:lstStyle/>
        <a:p>
          <a:pPr rtl="0"/>
          <a:r>
            <a:rPr lang="en-US" dirty="0" smtClean="0"/>
            <a:t>Vehicle-mounted</a:t>
          </a:r>
          <a:endParaRPr lang="en-US" dirty="0"/>
        </a:p>
      </dgm:t>
      <dgm:extLst>
        <a:ext uri="{E40237B7-FDA0-4F09-8148-C483321AD2D9}">
          <dgm14:cNvPr xmlns:dgm14="http://schemas.microsoft.com/office/drawing/2010/diagram" id="0" name="" descr="Portable&#10;Powered by small gasoline or diesel engines&#10;110- and/or 220-volt outlets&#10;Most light enough to be carried by two people&#10;Useful when vehicle-mounted systems are not available&#10;Vehicle-mounted&#10;More power than portable units&#10;Powered by gasoline, diesel, or propane gas engines or by hydraulic PTO systems&#10;"/>
        </a:ext>
      </dgm:extLst>
    </dgm:pt>
    <dgm:pt modelId="{1FE2E4E9-5E94-41A3-A22F-0DEAA663DCC8}" type="parTrans" cxnId="{19A70C06-D660-49DB-894B-8E8890C9F4CE}">
      <dgm:prSet/>
      <dgm:spPr/>
      <dgm:t>
        <a:bodyPr/>
        <a:lstStyle/>
        <a:p>
          <a:endParaRPr lang="en-US"/>
        </a:p>
      </dgm:t>
    </dgm:pt>
    <dgm:pt modelId="{ADC18D42-78C7-4BAE-A3AE-B6CB82E21C91}" type="sibTrans" cxnId="{19A70C06-D660-49DB-894B-8E8890C9F4CE}">
      <dgm:prSet/>
      <dgm:spPr/>
      <dgm:t>
        <a:bodyPr/>
        <a:lstStyle/>
        <a:p>
          <a:endParaRPr lang="en-US"/>
        </a:p>
      </dgm:t>
    </dgm:pt>
    <dgm:pt modelId="{36921B7F-8030-422D-B784-F0B93353442D}">
      <dgm:prSet/>
      <dgm:spPr/>
      <dgm:t>
        <a:bodyPr/>
        <a:lstStyle/>
        <a:p>
          <a:pPr rtl="0"/>
          <a:r>
            <a:rPr lang="en-US" dirty="0" smtClean="0"/>
            <a:t>More power than portable units</a:t>
          </a:r>
          <a:endParaRPr lang="en-US" dirty="0"/>
        </a:p>
      </dgm:t>
      <dgm:extLst>
        <a:ext uri="{E40237B7-FDA0-4F09-8148-C483321AD2D9}">
          <dgm14:cNvPr xmlns:dgm14="http://schemas.microsoft.com/office/drawing/2010/diagram" id="0" name="" descr="Portable&#10;Powered by small gasoline or diesel engines&#10;110- and/or 220-volt outlets&#10;Most light enough to be carried by two people&#10;Useful when vehicle-mounted systems are not available&#10;Vehicle-mounted&#10;More power than portable units&#10;Powered by gasoline, diesel, or propane gas engines or by hydraulic PTO systems&#10;"/>
        </a:ext>
      </dgm:extLst>
    </dgm:pt>
    <dgm:pt modelId="{62E931AE-F641-451F-9B0C-4896870B815C}" type="parTrans" cxnId="{899F3296-D208-4677-8B34-BD67E35FC98B}">
      <dgm:prSet/>
      <dgm:spPr/>
      <dgm:t>
        <a:bodyPr/>
        <a:lstStyle/>
        <a:p>
          <a:endParaRPr lang="en-US"/>
        </a:p>
      </dgm:t>
    </dgm:pt>
    <dgm:pt modelId="{473D893D-54F2-4F7E-99BE-565246690EEF}" type="sibTrans" cxnId="{899F3296-D208-4677-8B34-BD67E35FC98B}">
      <dgm:prSet/>
      <dgm:spPr/>
      <dgm:t>
        <a:bodyPr/>
        <a:lstStyle/>
        <a:p>
          <a:endParaRPr lang="en-US"/>
        </a:p>
      </dgm:t>
    </dgm:pt>
    <dgm:pt modelId="{DEFE15A6-F7A5-42C1-81A4-2D07DE3B4F0F}">
      <dgm:prSet/>
      <dgm:spPr/>
      <dgm:t>
        <a:bodyPr/>
        <a:lstStyle/>
        <a:p>
          <a:pPr rtl="0"/>
          <a:r>
            <a:rPr lang="en-US" dirty="0" smtClean="0"/>
            <a:t>Powered by gasoline, diesel, or propane gas engines or by hydraulic PTO systems</a:t>
          </a:r>
          <a:endParaRPr lang="en-US" dirty="0"/>
        </a:p>
      </dgm:t>
    </dgm:pt>
    <dgm:pt modelId="{083C2B7B-E125-4AD5-98EA-BFD96B594C2C}" type="parTrans" cxnId="{0A955A89-E9F4-498F-850C-F740527C6600}">
      <dgm:prSet/>
      <dgm:spPr/>
      <dgm:t>
        <a:bodyPr/>
        <a:lstStyle/>
        <a:p>
          <a:endParaRPr lang="en-US"/>
        </a:p>
      </dgm:t>
    </dgm:pt>
    <dgm:pt modelId="{56439618-0A7D-48A8-8CF9-5DB34B5D1B1E}" type="sibTrans" cxnId="{0A955A89-E9F4-498F-850C-F740527C6600}">
      <dgm:prSet/>
      <dgm:spPr/>
      <dgm:t>
        <a:bodyPr/>
        <a:lstStyle/>
        <a:p>
          <a:endParaRPr lang="en-US"/>
        </a:p>
      </dgm:t>
    </dgm:pt>
    <dgm:pt modelId="{F7FF7151-F2A4-4338-B4EB-F9C3BD9CA721}" type="pres">
      <dgm:prSet presAssocID="{D895E214-B8F6-49E3-A8DE-02345AAF85FC}" presName="Name0" presStyleCnt="0">
        <dgm:presLayoutVars>
          <dgm:dir/>
          <dgm:animLvl val="lvl"/>
          <dgm:resizeHandles val="exact"/>
        </dgm:presLayoutVars>
      </dgm:prSet>
      <dgm:spPr/>
      <dgm:t>
        <a:bodyPr/>
        <a:lstStyle/>
        <a:p>
          <a:endParaRPr lang="en-US"/>
        </a:p>
      </dgm:t>
    </dgm:pt>
    <dgm:pt modelId="{11E67696-C683-4BA4-A657-0FA354473AEE}" type="pres">
      <dgm:prSet presAssocID="{389BA561-DF61-42E6-877D-4DCA4E21E79F}" presName="composite" presStyleCnt="0"/>
      <dgm:spPr/>
    </dgm:pt>
    <dgm:pt modelId="{9D90B6AB-551C-401A-817B-0A07FDD128DD}" type="pres">
      <dgm:prSet presAssocID="{389BA561-DF61-42E6-877D-4DCA4E21E79F}" presName="parTx" presStyleLbl="alignNode1" presStyleIdx="0" presStyleCnt="2">
        <dgm:presLayoutVars>
          <dgm:chMax val="0"/>
          <dgm:chPref val="0"/>
          <dgm:bulletEnabled val="1"/>
        </dgm:presLayoutVars>
      </dgm:prSet>
      <dgm:spPr/>
      <dgm:t>
        <a:bodyPr/>
        <a:lstStyle/>
        <a:p>
          <a:endParaRPr lang="en-US"/>
        </a:p>
      </dgm:t>
    </dgm:pt>
    <dgm:pt modelId="{802F0370-6E13-4257-86B8-6921D592E016}" type="pres">
      <dgm:prSet presAssocID="{389BA561-DF61-42E6-877D-4DCA4E21E79F}" presName="desTx" presStyleLbl="alignAccFollowNode1" presStyleIdx="0" presStyleCnt="2">
        <dgm:presLayoutVars>
          <dgm:bulletEnabled val="1"/>
        </dgm:presLayoutVars>
      </dgm:prSet>
      <dgm:spPr/>
      <dgm:t>
        <a:bodyPr/>
        <a:lstStyle/>
        <a:p>
          <a:endParaRPr lang="en-US"/>
        </a:p>
      </dgm:t>
    </dgm:pt>
    <dgm:pt modelId="{8D0559E6-2161-4ED3-A31C-13A05ACF3891}" type="pres">
      <dgm:prSet presAssocID="{6C5C1EE7-6C0F-4003-965C-8ADDC346F5D6}" presName="space" presStyleCnt="0"/>
      <dgm:spPr/>
    </dgm:pt>
    <dgm:pt modelId="{15B5B2EB-C560-4597-8D74-FCF6A54A24E7}" type="pres">
      <dgm:prSet presAssocID="{509BA5E0-1EB2-4BE4-8A83-8B4F1C0AD1BC}" presName="composite" presStyleCnt="0"/>
      <dgm:spPr/>
    </dgm:pt>
    <dgm:pt modelId="{7F8F1F33-7B2A-413A-9236-AED1447FCDDA}" type="pres">
      <dgm:prSet presAssocID="{509BA5E0-1EB2-4BE4-8A83-8B4F1C0AD1BC}" presName="parTx" presStyleLbl="alignNode1" presStyleIdx="1" presStyleCnt="2">
        <dgm:presLayoutVars>
          <dgm:chMax val="0"/>
          <dgm:chPref val="0"/>
          <dgm:bulletEnabled val="1"/>
        </dgm:presLayoutVars>
      </dgm:prSet>
      <dgm:spPr/>
      <dgm:t>
        <a:bodyPr/>
        <a:lstStyle/>
        <a:p>
          <a:endParaRPr lang="en-US"/>
        </a:p>
      </dgm:t>
    </dgm:pt>
    <dgm:pt modelId="{E9770B88-4897-440F-8E9F-FA147531C91A}" type="pres">
      <dgm:prSet presAssocID="{509BA5E0-1EB2-4BE4-8A83-8B4F1C0AD1BC}" presName="desTx" presStyleLbl="alignAccFollowNode1" presStyleIdx="1" presStyleCnt="2">
        <dgm:presLayoutVars>
          <dgm:bulletEnabled val="1"/>
        </dgm:presLayoutVars>
      </dgm:prSet>
      <dgm:spPr/>
      <dgm:t>
        <a:bodyPr/>
        <a:lstStyle/>
        <a:p>
          <a:endParaRPr lang="en-US"/>
        </a:p>
      </dgm:t>
    </dgm:pt>
  </dgm:ptLst>
  <dgm:cxnLst>
    <dgm:cxn modelId="{0A955A89-E9F4-498F-850C-F740527C6600}" srcId="{509BA5E0-1EB2-4BE4-8A83-8B4F1C0AD1BC}" destId="{DEFE15A6-F7A5-42C1-81A4-2D07DE3B4F0F}" srcOrd="1" destOrd="0" parTransId="{083C2B7B-E125-4AD5-98EA-BFD96B594C2C}" sibTransId="{56439618-0A7D-48A8-8CF9-5DB34B5D1B1E}"/>
    <dgm:cxn modelId="{61AA122E-ABC7-4530-B5FC-9DF849F67456}" srcId="{389BA561-DF61-42E6-877D-4DCA4E21E79F}" destId="{EA420E1B-B20B-4712-9B53-B619C68BE891}" srcOrd="2" destOrd="0" parTransId="{133371CF-14CA-4C29-9891-E48DEB6225A5}" sibTransId="{0DFB2389-238F-4809-B540-93199144C4DD}"/>
    <dgm:cxn modelId="{CA520AEB-1AE9-4C1E-91BA-1402ACEBD4C9}" type="presOf" srcId="{D895E214-B8F6-49E3-A8DE-02345AAF85FC}" destId="{F7FF7151-F2A4-4338-B4EB-F9C3BD9CA721}" srcOrd="0" destOrd="0" presId="urn:microsoft.com/office/officeart/2005/8/layout/hList1"/>
    <dgm:cxn modelId="{1173D99B-E6B0-461D-AB80-0E5AFBA588BC}" type="presOf" srcId="{BF925769-9A38-4FF9-A889-38D8AD26A13F}" destId="{802F0370-6E13-4257-86B8-6921D592E016}" srcOrd="0" destOrd="0" presId="urn:microsoft.com/office/officeart/2005/8/layout/hList1"/>
    <dgm:cxn modelId="{539A3B52-31BD-4928-8917-9FC0E32D49D7}" type="presOf" srcId="{509BA5E0-1EB2-4BE4-8A83-8B4F1C0AD1BC}" destId="{7F8F1F33-7B2A-413A-9236-AED1447FCDDA}" srcOrd="0" destOrd="0" presId="urn:microsoft.com/office/officeart/2005/8/layout/hList1"/>
    <dgm:cxn modelId="{6188FA0F-1981-4D0C-A022-93BA2555FE41}" srcId="{389BA561-DF61-42E6-877D-4DCA4E21E79F}" destId="{1961B83B-532E-4F95-9689-F35505620E70}" srcOrd="1" destOrd="0" parTransId="{3168D6C6-2BF6-49F2-8758-0B356FF40C6E}" sibTransId="{E55785BA-34FE-4E7A-97F1-6097B8D513AA}"/>
    <dgm:cxn modelId="{050AB099-7DCE-4687-BA48-4282F1612C85}" srcId="{389BA561-DF61-42E6-877D-4DCA4E21E79F}" destId="{BF925769-9A38-4FF9-A889-38D8AD26A13F}" srcOrd="0" destOrd="0" parTransId="{277B303A-42C5-4BC7-9C59-BC70C9E9B3D5}" sibTransId="{7445B89F-8089-44CE-B428-C83100BD2F78}"/>
    <dgm:cxn modelId="{214167E5-275D-4253-9351-AF8E0594B656}" srcId="{389BA561-DF61-42E6-877D-4DCA4E21E79F}" destId="{0D1B74DE-C2E5-4110-A852-F08C50BD552E}" srcOrd="3" destOrd="0" parTransId="{5D45C5D5-6144-4BBA-9888-2AB71FBA83A7}" sibTransId="{692F6080-A074-4885-A090-B59839966D95}"/>
    <dgm:cxn modelId="{899F3296-D208-4677-8B34-BD67E35FC98B}" srcId="{509BA5E0-1EB2-4BE4-8A83-8B4F1C0AD1BC}" destId="{36921B7F-8030-422D-B784-F0B93353442D}" srcOrd="0" destOrd="0" parTransId="{62E931AE-F641-451F-9B0C-4896870B815C}" sibTransId="{473D893D-54F2-4F7E-99BE-565246690EEF}"/>
    <dgm:cxn modelId="{19A70C06-D660-49DB-894B-8E8890C9F4CE}" srcId="{D895E214-B8F6-49E3-A8DE-02345AAF85FC}" destId="{509BA5E0-1EB2-4BE4-8A83-8B4F1C0AD1BC}" srcOrd="1" destOrd="0" parTransId="{1FE2E4E9-5E94-41A3-A22F-0DEAA663DCC8}" sibTransId="{ADC18D42-78C7-4BAE-A3AE-B6CB82E21C91}"/>
    <dgm:cxn modelId="{00FF783B-8BB0-4947-998B-57EE342FD185}" type="presOf" srcId="{0D1B74DE-C2E5-4110-A852-F08C50BD552E}" destId="{802F0370-6E13-4257-86B8-6921D592E016}" srcOrd="0" destOrd="3" presId="urn:microsoft.com/office/officeart/2005/8/layout/hList1"/>
    <dgm:cxn modelId="{70BFF836-C6FE-4DCC-9B9F-1A3FAFB33E1E}" type="presOf" srcId="{389BA561-DF61-42E6-877D-4DCA4E21E79F}" destId="{9D90B6AB-551C-401A-817B-0A07FDD128DD}" srcOrd="0" destOrd="0" presId="urn:microsoft.com/office/officeart/2005/8/layout/hList1"/>
    <dgm:cxn modelId="{23B1AB9D-93BE-4FA4-B9B6-B0F25AACDBF8}" type="presOf" srcId="{DEFE15A6-F7A5-42C1-81A4-2D07DE3B4F0F}" destId="{E9770B88-4897-440F-8E9F-FA147531C91A}" srcOrd="0" destOrd="1" presId="urn:microsoft.com/office/officeart/2005/8/layout/hList1"/>
    <dgm:cxn modelId="{60BA9D98-2541-4D4B-8B66-47B809E5A1AF}" type="presOf" srcId="{1961B83B-532E-4F95-9689-F35505620E70}" destId="{802F0370-6E13-4257-86B8-6921D592E016}" srcOrd="0" destOrd="1" presId="urn:microsoft.com/office/officeart/2005/8/layout/hList1"/>
    <dgm:cxn modelId="{339D54C5-2B27-4AEB-B93C-189E4EE47C94}" srcId="{D895E214-B8F6-49E3-A8DE-02345AAF85FC}" destId="{389BA561-DF61-42E6-877D-4DCA4E21E79F}" srcOrd="0" destOrd="0" parTransId="{71779638-8A81-4058-8B44-D004CA4EF9E5}" sibTransId="{6C5C1EE7-6C0F-4003-965C-8ADDC346F5D6}"/>
    <dgm:cxn modelId="{C617B126-9087-43D6-89FF-63D6D94B3097}" type="presOf" srcId="{EA420E1B-B20B-4712-9B53-B619C68BE891}" destId="{802F0370-6E13-4257-86B8-6921D592E016}" srcOrd="0" destOrd="2" presId="urn:microsoft.com/office/officeart/2005/8/layout/hList1"/>
    <dgm:cxn modelId="{F8829E10-3CC2-4A62-B967-C0849FA5E48C}" type="presOf" srcId="{36921B7F-8030-422D-B784-F0B93353442D}" destId="{E9770B88-4897-440F-8E9F-FA147531C91A}" srcOrd="0" destOrd="0" presId="urn:microsoft.com/office/officeart/2005/8/layout/hList1"/>
    <dgm:cxn modelId="{C61ED469-3AA7-4AAB-81A6-BE99B85FE768}" type="presParOf" srcId="{F7FF7151-F2A4-4338-B4EB-F9C3BD9CA721}" destId="{11E67696-C683-4BA4-A657-0FA354473AEE}" srcOrd="0" destOrd="0" presId="urn:microsoft.com/office/officeart/2005/8/layout/hList1"/>
    <dgm:cxn modelId="{7BAA1EA0-3A58-4981-85E2-4D0990C3C15C}" type="presParOf" srcId="{11E67696-C683-4BA4-A657-0FA354473AEE}" destId="{9D90B6AB-551C-401A-817B-0A07FDD128DD}" srcOrd="0" destOrd="0" presId="urn:microsoft.com/office/officeart/2005/8/layout/hList1"/>
    <dgm:cxn modelId="{E6499BBD-7508-46D0-AB94-F4CCB54D7AF7}" type="presParOf" srcId="{11E67696-C683-4BA4-A657-0FA354473AEE}" destId="{802F0370-6E13-4257-86B8-6921D592E016}" srcOrd="1" destOrd="0" presId="urn:microsoft.com/office/officeart/2005/8/layout/hList1"/>
    <dgm:cxn modelId="{FE8CF47D-B3C2-4D56-B188-DD86CBAB81D1}" type="presParOf" srcId="{F7FF7151-F2A4-4338-B4EB-F9C3BD9CA721}" destId="{8D0559E6-2161-4ED3-A31C-13A05ACF3891}" srcOrd="1" destOrd="0" presId="urn:microsoft.com/office/officeart/2005/8/layout/hList1"/>
    <dgm:cxn modelId="{DE6D60B2-AE87-4566-8DCC-89B2E7ED696B}" type="presParOf" srcId="{F7FF7151-F2A4-4338-B4EB-F9C3BD9CA721}" destId="{15B5B2EB-C560-4597-8D74-FCF6A54A24E7}" srcOrd="2" destOrd="0" presId="urn:microsoft.com/office/officeart/2005/8/layout/hList1"/>
    <dgm:cxn modelId="{42B133EF-6289-4DAD-9EF0-D5DC5670AD64}" type="presParOf" srcId="{15B5B2EB-C560-4597-8D74-FCF6A54A24E7}" destId="{7F8F1F33-7B2A-413A-9236-AED1447FCDDA}" srcOrd="0" destOrd="0" presId="urn:microsoft.com/office/officeart/2005/8/layout/hList1"/>
    <dgm:cxn modelId="{DA6F3E0A-B4C7-4161-A76F-6D5FBA7877D3}" type="presParOf" srcId="{15B5B2EB-C560-4597-8D74-FCF6A54A24E7}" destId="{E9770B88-4897-440F-8E9F-FA147531C91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4.xml><?xml version="1.0" encoding="utf-8"?>
<dgm:dataModel xmlns:dgm="http://schemas.openxmlformats.org/drawingml/2006/diagram" xmlns:a="http://schemas.openxmlformats.org/drawingml/2006/main">
  <dgm:ptLst>
    <dgm:pt modelId="{E724423A-66F2-4B8F-AE16-E9BBB6AA0770}"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4790A9FE-8756-4A43-9283-FBBC986D6223}">
      <dgm:prSet/>
      <dgm:spPr/>
      <dgm:t>
        <a:bodyPr/>
        <a:lstStyle/>
        <a:p>
          <a:pPr rtl="0"/>
          <a:r>
            <a:rPr lang="en-US" dirty="0" smtClean="0"/>
            <a:t>Inverter </a:t>
          </a:r>
          <a:endParaRPr lang="en-US" dirty="0"/>
        </a:p>
      </dgm:t>
      <dgm:extLst>
        <a:ext uri="{E40237B7-FDA0-4F09-8148-C483321AD2D9}">
          <dgm14:cNvPr xmlns:dgm14="http://schemas.microsoft.com/office/drawing/2010/diagram" id="0" name="" descr="Inverter &#10;Used if small amount of power is needed&#10;Convert’s vehicle’s 12 or 24-volt DC into 110- or 220-volt AC&#10;Advantages&#10;Fuel efficiency&#10;Minimal noise&#10;Disadvantages&#10;Constant exhaust&#10;Limited power supply&#10;Limited mobility&#10;"/>
        </a:ext>
      </dgm:extLst>
    </dgm:pt>
    <dgm:pt modelId="{57CA33BA-B153-4C9B-BB3B-776C06AE1551}" type="parTrans" cxnId="{C5302EFE-5C61-415E-AF9B-6335D2D9835E}">
      <dgm:prSet/>
      <dgm:spPr/>
      <dgm:t>
        <a:bodyPr/>
        <a:lstStyle/>
        <a:p>
          <a:endParaRPr lang="en-US"/>
        </a:p>
      </dgm:t>
    </dgm:pt>
    <dgm:pt modelId="{3DEF79D1-2C12-410C-B2FF-297B3A759D28}" type="sibTrans" cxnId="{C5302EFE-5C61-415E-AF9B-6335D2D9835E}">
      <dgm:prSet/>
      <dgm:spPr/>
      <dgm:t>
        <a:bodyPr/>
        <a:lstStyle/>
        <a:p>
          <a:endParaRPr lang="en-US"/>
        </a:p>
      </dgm:t>
    </dgm:pt>
    <dgm:pt modelId="{096E01F3-8B06-473B-971F-8A7D433AC68F}">
      <dgm:prSet/>
      <dgm:spPr/>
      <dgm:t>
        <a:bodyPr/>
        <a:lstStyle/>
        <a:p>
          <a:pPr rtl="0"/>
          <a:r>
            <a:rPr lang="en-US" dirty="0" smtClean="0"/>
            <a:t>Used if small amount of power is needed</a:t>
          </a:r>
          <a:endParaRPr lang="en-US" dirty="0"/>
        </a:p>
      </dgm:t>
      <dgm:extLst>
        <a:ext uri="{E40237B7-FDA0-4F09-8148-C483321AD2D9}">
          <dgm14:cNvPr xmlns:dgm14="http://schemas.microsoft.com/office/drawing/2010/diagram" id="0" name="" descr="Inverter &#10;Used if small amount of power is needed&#10;Convert’s vehicle’s 12 or 24-volt DC into 110- or 220-volt AC&#10;Advantages&#10;Fuel efficiency&#10;Minimal noise&#10;Disadvantages&#10;Constant exhaust&#10;Limited power supply&#10;Limited mobility&#10;"/>
        </a:ext>
      </dgm:extLst>
    </dgm:pt>
    <dgm:pt modelId="{9B9963BD-1C51-4F5B-93F0-4ABF024E6B21}" type="parTrans" cxnId="{7B2AB0E1-8967-4EA3-88BB-E2574B7BF1E7}">
      <dgm:prSet/>
      <dgm:spPr/>
      <dgm:t>
        <a:bodyPr/>
        <a:lstStyle/>
        <a:p>
          <a:endParaRPr lang="en-US"/>
        </a:p>
      </dgm:t>
    </dgm:pt>
    <dgm:pt modelId="{7D88D635-6648-472E-B490-EDD7DED3BB3E}" type="sibTrans" cxnId="{7B2AB0E1-8967-4EA3-88BB-E2574B7BF1E7}">
      <dgm:prSet/>
      <dgm:spPr/>
      <dgm:t>
        <a:bodyPr/>
        <a:lstStyle/>
        <a:p>
          <a:endParaRPr lang="en-US"/>
        </a:p>
      </dgm:t>
    </dgm:pt>
    <dgm:pt modelId="{6C3D9FEB-BBBA-43B2-A88E-FB0F633AF107}">
      <dgm:prSet/>
      <dgm:spPr/>
      <dgm:t>
        <a:bodyPr/>
        <a:lstStyle/>
        <a:p>
          <a:pPr rtl="0"/>
          <a:r>
            <a:rPr lang="en-US" dirty="0" smtClean="0"/>
            <a:t>Convert’s vehicle’s 12 or 24-volt DC into 110- or 220-volt AC</a:t>
          </a:r>
          <a:endParaRPr lang="en-US" dirty="0"/>
        </a:p>
      </dgm:t>
    </dgm:pt>
    <dgm:pt modelId="{C943D846-99D7-402C-B349-CCBBD41E4867}" type="parTrans" cxnId="{8059C365-ED81-41D4-8311-B4376C763B6C}">
      <dgm:prSet/>
      <dgm:spPr/>
      <dgm:t>
        <a:bodyPr/>
        <a:lstStyle/>
        <a:p>
          <a:endParaRPr lang="en-US"/>
        </a:p>
      </dgm:t>
    </dgm:pt>
    <dgm:pt modelId="{EC6F7A87-86E7-404F-8676-70F5B18BA304}" type="sibTrans" cxnId="{8059C365-ED81-41D4-8311-B4376C763B6C}">
      <dgm:prSet/>
      <dgm:spPr/>
      <dgm:t>
        <a:bodyPr/>
        <a:lstStyle/>
        <a:p>
          <a:endParaRPr lang="en-US"/>
        </a:p>
      </dgm:t>
    </dgm:pt>
    <dgm:pt modelId="{6103F1B8-E8E9-41FE-AE7F-9926EC6E0F71}">
      <dgm:prSet/>
      <dgm:spPr/>
      <dgm:t>
        <a:bodyPr/>
        <a:lstStyle/>
        <a:p>
          <a:pPr rtl="0"/>
          <a:r>
            <a:rPr lang="en-US" dirty="0" smtClean="0"/>
            <a:t>Advantages</a:t>
          </a:r>
          <a:endParaRPr lang="en-US" dirty="0"/>
        </a:p>
      </dgm:t>
      <dgm:extLst>
        <a:ext uri="{E40237B7-FDA0-4F09-8148-C483321AD2D9}">
          <dgm14:cNvPr xmlns:dgm14="http://schemas.microsoft.com/office/drawing/2010/diagram" id="0" name="" descr="Inverter &#10;Used if small amount of power is needed&#10;Convert’s vehicle’s 12 or 24-volt DC into 110- or 220-volt AC&#10;Advantages&#10;Fuel efficiency&#10;Minimal noise&#10;Disadvantages&#10;Constant exhaust&#10;Limited power supply&#10;Limited mobility&#10;"/>
        </a:ext>
      </dgm:extLst>
    </dgm:pt>
    <dgm:pt modelId="{C4657DC6-A4CA-456A-A711-187116210C87}" type="parTrans" cxnId="{AAF5B3CA-7EF2-4605-AB43-1A5D6A19A5A1}">
      <dgm:prSet/>
      <dgm:spPr/>
      <dgm:t>
        <a:bodyPr/>
        <a:lstStyle/>
        <a:p>
          <a:endParaRPr lang="en-US"/>
        </a:p>
      </dgm:t>
    </dgm:pt>
    <dgm:pt modelId="{BB3453D4-9D18-4E11-953C-D6B4A93B21C8}" type="sibTrans" cxnId="{AAF5B3CA-7EF2-4605-AB43-1A5D6A19A5A1}">
      <dgm:prSet/>
      <dgm:spPr/>
      <dgm:t>
        <a:bodyPr/>
        <a:lstStyle/>
        <a:p>
          <a:endParaRPr lang="en-US"/>
        </a:p>
      </dgm:t>
    </dgm:pt>
    <dgm:pt modelId="{609FC15C-40E4-4EE3-9C60-543E5E0A5294}">
      <dgm:prSet/>
      <dgm:spPr/>
      <dgm:t>
        <a:bodyPr/>
        <a:lstStyle/>
        <a:p>
          <a:pPr rtl="0"/>
          <a:r>
            <a:rPr lang="en-US" dirty="0" smtClean="0"/>
            <a:t>Fuel efficiency</a:t>
          </a:r>
          <a:endParaRPr lang="en-US" dirty="0"/>
        </a:p>
      </dgm:t>
      <dgm:extLst>
        <a:ext uri="{E40237B7-FDA0-4F09-8148-C483321AD2D9}">
          <dgm14:cNvPr xmlns:dgm14="http://schemas.microsoft.com/office/drawing/2010/diagram" id="0" name="" descr="Inverter &#10;Used if small amount of power is needed&#10;Convert’s vehicle’s 12 or 24-volt DC into 110- or 220-volt AC&#10;Advantages&#10;Fuel efficiency&#10;Minimal noise&#10;Disadvantages&#10;Constant exhaust&#10;Limited power supply&#10;Limited mobility&#10;"/>
        </a:ext>
      </dgm:extLst>
    </dgm:pt>
    <dgm:pt modelId="{E7F8954E-D18A-4C6D-B532-3EC3A7913A73}" type="parTrans" cxnId="{FDA8E17E-ACB5-4553-8249-7F14EDF14516}">
      <dgm:prSet/>
      <dgm:spPr/>
      <dgm:t>
        <a:bodyPr/>
        <a:lstStyle/>
        <a:p>
          <a:endParaRPr lang="en-US"/>
        </a:p>
      </dgm:t>
    </dgm:pt>
    <dgm:pt modelId="{CE4890A8-F007-4870-9F14-AA0AC54AA623}" type="sibTrans" cxnId="{FDA8E17E-ACB5-4553-8249-7F14EDF14516}">
      <dgm:prSet/>
      <dgm:spPr/>
      <dgm:t>
        <a:bodyPr/>
        <a:lstStyle/>
        <a:p>
          <a:endParaRPr lang="en-US"/>
        </a:p>
      </dgm:t>
    </dgm:pt>
    <dgm:pt modelId="{CC0427AC-964F-4C89-8043-7F17A39DDF66}">
      <dgm:prSet/>
      <dgm:spPr/>
      <dgm:t>
        <a:bodyPr/>
        <a:lstStyle/>
        <a:p>
          <a:pPr rtl="0"/>
          <a:r>
            <a:rPr lang="en-US" dirty="0" smtClean="0"/>
            <a:t>Minimal noise</a:t>
          </a:r>
          <a:endParaRPr lang="en-US" dirty="0"/>
        </a:p>
      </dgm:t>
    </dgm:pt>
    <dgm:pt modelId="{FC5B4D70-8DA9-47ED-B8DE-7B635F1549C0}" type="parTrans" cxnId="{512B94B9-0D0D-4032-86E1-1A3B243862C2}">
      <dgm:prSet/>
      <dgm:spPr/>
      <dgm:t>
        <a:bodyPr/>
        <a:lstStyle/>
        <a:p>
          <a:endParaRPr lang="en-US"/>
        </a:p>
      </dgm:t>
    </dgm:pt>
    <dgm:pt modelId="{1595CF03-6758-415F-94B6-241F18B4FE0B}" type="sibTrans" cxnId="{512B94B9-0D0D-4032-86E1-1A3B243862C2}">
      <dgm:prSet/>
      <dgm:spPr/>
      <dgm:t>
        <a:bodyPr/>
        <a:lstStyle/>
        <a:p>
          <a:endParaRPr lang="en-US"/>
        </a:p>
      </dgm:t>
    </dgm:pt>
    <dgm:pt modelId="{F4EF291D-AE20-476E-895B-793B3117F5D9}">
      <dgm:prSet/>
      <dgm:spPr/>
      <dgm:t>
        <a:bodyPr/>
        <a:lstStyle/>
        <a:p>
          <a:pPr rtl="0"/>
          <a:r>
            <a:rPr lang="en-US" dirty="0" smtClean="0"/>
            <a:t>Disadvantages</a:t>
          </a:r>
          <a:endParaRPr lang="en-US" dirty="0"/>
        </a:p>
      </dgm:t>
      <dgm:extLst>
        <a:ext uri="{E40237B7-FDA0-4F09-8148-C483321AD2D9}">
          <dgm14:cNvPr xmlns:dgm14="http://schemas.microsoft.com/office/drawing/2010/diagram" id="0" name="" descr="Inverter &#10;Used if small amount of power is needed&#10;Convert’s vehicle’s 12 or 24-volt DC into 110- or 220-volt AC&#10;Advantages&#10;Fuel efficiency&#10;Minimal noise&#10;Disadvantages&#10;Constant exhaust&#10;Limited power supply&#10;Limited mobility&#10;"/>
        </a:ext>
      </dgm:extLst>
    </dgm:pt>
    <dgm:pt modelId="{38D56E9A-1AAB-46AA-BDB4-E1898F5EBFEA}" type="parTrans" cxnId="{DDB5F937-5A66-4B66-A02C-21C353573790}">
      <dgm:prSet/>
      <dgm:spPr/>
      <dgm:t>
        <a:bodyPr/>
        <a:lstStyle/>
        <a:p>
          <a:endParaRPr lang="en-US"/>
        </a:p>
      </dgm:t>
    </dgm:pt>
    <dgm:pt modelId="{343404B6-39E1-43F4-8BE8-65F2AAE2DABF}" type="sibTrans" cxnId="{DDB5F937-5A66-4B66-A02C-21C353573790}">
      <dgm:prSet/>
      <dgm:spPr/>
      <dgm:t>
        <a:bodyPr/>
        <a:lstStyle/>
        <a:p>
          <a:endParaRPr lang="en-US"/>
        </a:p>
      </dgm:t>
    </dgm:pt>
    <dgm:pt modelId="{B71BD795-BA5C-49CC-8606-5E5514A59512}">
      <dgm:prSet/>
      <dgm:spPr/>
      <dgm:t>
        <a:bodyPr/>
        <a:lstStyle/>
        <a:p>
          <a:pPr rtl="0"/>
          <a:r>
            <a:rPr lang="en-US" dirty="0" smtClean="0"/>
            <a:t>Constant exhaust</a:t>
          </a:r>
          <a:endParaRPr lang="en-US" dirty="0"/>
        </a:p>
      </dgm:t>
      <dgm:extLst>
        <a:ext uri="{E40237B7-FDA0-4F09-8148-C483321AD2D9}">
          <dgm14:cNvPr xmlns:dgm14="http://schemas.microsoft.com/office/drawing/2010/diagram" id="0" name="" descr="Inverter &#10;Used if small amount of power is needed&#10;Convert’s vehicle’s 12 or 24-volt DC into 110- or 220-volt AC&#10;Advantages&#10;Fuel efficiency&#10;Minimal noise&#10;Disadvantages&#10;Constant exhaust&#10;Limited power supply&#10;Limited mobility&#10;"/>
        </a:ext>
      </dgm:extLst>
    </dgm:pt>
    <dgm:pt modelId="{DF3746EF-E7DE-4F10-8F41-B3A701E7B76D}" type="parTrans" cxnId="{F378F3BE-53F1-46BD-BB35-BF9A2065473E}">
      <dgm:prSet/>
      <dgm:spPr/>
      <dgm:t>
        <a:bodyPr/>
        <a:lstStyle/>
        <a:p>
          <a:endParaRPr lang="en-US"/>
        </a:p>
      </dgm:t>
    </dgm:pt>
    <dgm:pt modelId="{53DEF9F0-FDEC-418D-87D6-8D8B1191EA1E}" type="sibTrans" cxnId="{F378F3BE-53F1-46BD-BB35-BF9A2065473E}">
      <dgm:prSet/>
      <dgm:spPr/>
      <dgm:t>
        <a:bodyPr/>
        <a:lstStyle/>
        <a:p>
          <a:endParaRPr lang="en-US"/>
        </a:p>
      </dgm:t>
    </dgm:pt>
    <dgm:pt modelId="{146BEAD2-5B5C-4038-91F6-8FE8705C4E66}">
      <dgm:prSet/>
      <dgm:spPr/>
      <dgm:t>
        <a:bodyPr/>
        <a:lstStyle/>
        <a:p>
          <a:pPr rtl="0"/>
          <a:r>
            <a:rPr lang="en-US" dirty="0" smtClean="0"/>
            <a:t>Limited power supply</a:t>
          </a:r>
          <a:endParaRPr lang="en-US" dirty="0"/>
        </a:p>
      </dgm:t>
    </dgm:pt>
    <dgm:pt modelId="{03324209-734C-4E2D-92D3-E2CC96C0B6B5}" type="parTrans" cxnId="{8A464583-DC27-4112-B4FA-E0EFD07EB4F5}">
      <dgm:prSet/>
      <dgm:spPr/>
      <dgm:t>
        <a:bodyPr/>
        <a:lstStyle/>
        <a:p>
          <a:endParaRPr lang="en-US"/>
        </a:p>
      </dgm:t>
    </dgm:pt>
    <dgm:pt modelId="{B993949A-74F6-41E6-8BF6-BB6AE46E4068}" type="sibTrans" cxnId="{8A464583-DC27-4112-B4FA-E0EFD07EB4F5}">
      <dgm:prSet/>
      <dgm:spPr/>
      <dgm:t>
        <a:bodyPr/>
        <a:lstStyle/>
        <a:p>
          <a:endParaRPr lang="en-US"/>
        </a:p>
      </dgm:t>
    </dgm:pt>
    <dgm:pt modelId="{4FB31CF5-03F0-4E91-9CA0-084A8CC2C680}">
      <dgm:prSet/>
      <dgm:spPr/>
      <dgm:t>
        <a:bodyPr/>
        <a:lstStyle/>
        <a:p>
          <a:pPr rtl="0"/>
          <a:r>
            <a:rPr lang="en-US" dirty="0" smtClean="0"/>
            <a:t>Limited mobility</a:t>
          </a:r>
          <a:endParaRPr lang="en-US" dirty="0"/>
        </a:p>
      </dgm:t>
    </dgm:pt>
    <dgm:pt modelId="{88B60672-F822-4FE9-A8D7-0CCE5EA78D9D}" type="parTrans" cxnId="{5A35C0B5-A154-4B45-A48C-518C11220408}">
      <dgm:prSet/>
      <dgm:spPr/>
      <dgm:t>
        <a:bodyPr/>
        <a:lstStyle/>
        <a:p>
          <a:endParaRPr lang="en-US"/>
        </a:p>
      </dgm:t>
    </dgm:pt>
    <dgm:pt modelId="{CB7493F1-DC17-41D2-9B51-7C34EB06A508}" type="sibTrans" cxnId="{5A35C0B5-A154-4B45-A48C-518C11220408}">
      <dgm:prSet/>
      <dgm:spPr/>
      <dgm:t>
        <a:bodyPr/>
        <a:lstStyle/>
        <a:p>
          <a:endParaRPr lang="en-US"/>
        </a:p>
      </dgm:t>
    </dgm:pt>
    <dgm:pt modelId="{E24D653B-FF70-4D8E-B293-B417597B4B88}" type="pres">
      <dgm:prSet presAssocID="{E724423A-66F2-4B8F-AE16-E9BBB6AA0770}" presName="linear" presStyleCnt="0">
        <dgm:presLayoutVars>
          <dgm:animLvl val="lvl"/>
          <dgm:resizeHandles val="exact"/>
        </dgm:presLayoutVars>
      </dgm:prSet>
      <dgm:spPr/>
      <dgm:t>
        <a:bodyPr/>
        <a:lstStyle/>
        <a:p>
          <a:endParaRPr lang="en-US"/>
        </a:p>
      </dgm:t>
    </dgm:pt>
    <dgm:pt modelId="{D8306FE4-28FC-4B08-8C4D-CE7C9EBB65CD}" type="pres">
      <dgm:prSet presAssocID="{4790A9FE-8756-4A43-9283-FBBC986D6223}" presName="parentText" presStyleLbl="node1" presStyleIdx="0" presStyleCnt="3">
        <dgm:presLayoutVars>
          <dgm:chMax val="0"/>
          <dgm:bulletEnabled val="1"/>
        </dgm:presLayoutVars>
      </dgm:prSet>
      <dgm:spPr/>
      <dgm:t>
        <a:bodyPr/>
        <a:lstStyle/>
        <a:p>
          <a:endParaRPr lang="en-US"/>
        </a:p>
      </dgm:t>
    </dgm:pt>
    <dgm:pt modelId="{4BB0F42A-FAD8-477F-921A-2F5BA99C7FA5}" type="pres">
      <dgm:prSet presAssocID="{4790A9FE-8756-4A43-9283-FBBC986D6223}" presName="childText" presStyleLbl="revTx" presStyleIdx="0" presStyleCnt="3">
        <dgm:presLayoutVars>
          <dgm:bulletEnabled val="1"/>
        </dgm:presLayoutVars>
      </dgm:prSet>
      <dgm:spPr/>
      <dgm:t>
        <a:bodyPr/>
        <a:lstStyle/>
        <a:p>
          <a:endParaRPr lang="en-US"/>
        </a:p>
      </dgm:t>
    </dgm:pt>
    <dgm:pt modelId="{1D6B08D3-5016-44DB-808A-A20831B4FE6C}" type="pres">
      <dgm:prSet presAssocID="{6103F1B8-E8E9-41FE-AE7F-9926EC6E0F71}" presName="parentText" presStyleLbl="node1" presStyleIdx="1" presStyleCnt="3">
        <dgm:presLayoutVars>
          <dgm:chMax val="0"/>
          <dgm:bulletEnabled val="1"/>
        </dgm:presLayoutVars>
      </dgm:prSet>
      <dgm:spPr/>
      <dgm:t>
        <a:bodyPr/>
        <a:lstStyle/>
        <a:p>
          <a:endParaRPr lang="en-US"/>
        </a:p>
      </dgm:t>
    </dgm:pt>
    <dgm:pt modelId="{F602EC79-7913-45A9-BBE9-757D343F4F7B}" type="pres">
      <dgm:prSet presAssocID="{6103F1B8-E8E9-41FE-AE7F-9926EC6E0F71}" presName="childText" presStyleLbl="revTx" presStyleIdx="1" presStyleCnt="3">
        <dgm:presLayoutVars>
          <dgm:bulletEnabled val="1"/>
        </dgm:presLayoutVars>
      </dgm:prSet>
      <dgm:spPr/>
      <dgm:t>
        <a:bodyPr/>
        <a:lstStyle/>
        <a:p>
          <a:endParaRPr lang="en-US"/>
        </a:p>
      </dgm:t>
    </dgm:pt>
    <dgm:pt modelId="{F801DCCA-A21F-4B66-878A-A69214831118}" type="pres">
      <dgm:prSet presAssocID="{F4EF291D-AE20-476E-895B-793B3117F5D9}" presName="parentText" presStyleLbl="node1" presStyleIdx="2" presStyleCnt="3">
        <dgm:presLayoutVars>
          <dgm:chMax val="0"/>
          <dgm:bulletEnabled val="1"/>
        </dgm:presLayoutVars>
      </dgm:prSet>
      <dgm:spPr/>
      <dgm:t>
        <a:bodyPr/>
        <a:lstStyle/>
        <a:p>
          <a:endParaRPr lang="en-US"/>
        </a:p>
      </dgm:t>
    </dgm:pt>
    <dgm:pt modelId="{290BD656-B784-484A-A0CD-A86924785B08}" type="pres">
      <dgm:prSet presAssocID="{F4EF291D-AE20-476E-895B-793B3117F5D9}" presName="childText" presStyleLbl="revTx" presStyleIdx="2" presStyleCnt="3">
        <dgm:presLayoutVars>
          <dgm:bulletEnabled val="1"/>
        </dgm:presLayoutVars>
      </dgm:prSet>
      <dgm:spPr/>
      <dgm:t>
        <a:bodyPr/>
        <a:lstStyle/>
        <a:p>
          <a:endParaRPr lang="en-US"/>
        </a:p>
      </dgm:t>
    </dgm:pt>
  </dgm:ptLst>
  <dgm:cxnLst>
    <dgm:cxn modelId="{FDA8E17E-ACB5-4553-8249-7F14EDF14516}" srcId="{6103F1B8-E8E9-41FE-AE7F-9926EC6E0F71}" destId="{609FC15C-40E4-4EE3-9C60-543E5E0A5294}" srcOrd="0" destOrd="0" parTransId="{E7F8954E-D18A-4C6D-B532-3EC3A7913A73}" sibTransId="{CE4890A8-F007-4870-9F14-AA0AC54AA623}"/>
    <dgm:cxn modelId="{C5B5D475-ED98-4925-8716-C23E4E0F43B3}" type="presOf" srcId="{4FB31CF5-03F0-4E91-9CA0-084A8CC2C680}" destId="{290BD656-B784-484A-A0CD-A86924785B08}" srcOrd="0" destOrd="2" presId="urn:microsoft.com/office/officeart/2005/8/layout/vList2"/>
    <dgm:cxn modelId="{7B2AB0E1-8967-4EA3-88BB-E2574B7BF1E7}" srcId="{4790A9FE-8756-4A43-9283-FBBC986D6223}" destId="{096E01F3-8B06-473B-971F-8A7D433AC68F}" srcOrd="0" destOrd="0" parTransId="{9B9963BD-1C51-4F5B-93F0-4ABF024E6B21}" sibTransId="{7D88D635-6648-472E-B490-EDD7DED3BB3E}"/>
    <dgm:cxn modelId="{F378F3BE-53F1-46BD-BB35-BF9A2065473E}" srcId="{F4EF291D-AE20-476E-895B-793B3117F5D9}" destId="{B71BD795-BA5C-49CC-8606-5E5514A59512}" srcOrd="0" destOrd="0" parTransId="{DF3746EF-E7DE-4F10-8F41-B3A701E7B76D}" sibTransId="{53DEF9F0-FDEC-418D-87D6-8D8B1191EA1E}"/>
    <dgm:cxn modelId="{AE253DA8-1F63-45A6-A69D-75BC599F1E11}" type="presOf" srcId="{B71BD795-BA5C-49CC-8606-5E5514A59512}" destId="{290BD656-B784-484A-A0CD-A86924785B08}" srcOrd="0" destOrd="0" presId="urn:microsoft.com/office/officeart/2005/8/layout/vList2"/>
    <dgm:cxn modelId="{570C1B71-BAAD-47D6-8F6E-E9514BBE8A52}" type="presOf" srcId="{6C3D9FEB-BBBA-43B2-A88E-FB0F633AF107}" destId="{4BB0F42A-FAD8-477F-921A-2F5BA99C7FA5}" srcOrd="0" destOrd="1" presId="urn:microsoft.com/office/officeart/2005/8/layout/vList2"/>
    <dgm:cxn modelId="{512B94B9-0D0D-4032-86E1-1A3B243862C2}" srcId="{6103F1B8-E8E9-41FE-AE7F-9926EC6E0F71}" destId="{CC0427AC-964F-4C89-8043-7F17A39DDF66}" srcOrd="1" destOrd="0" parTransId="{FC5B4D70-8DA9-47ED-B8DE-7B635F1549C0}" sibTransId="{1595CF03-6758-415F-94B6-241F18B4FE0B}"/>
    <dgm:cxn modelId="{5E02AA6F-F89C-4A63-AE2F-BA5DC70412C5}" type="presOf" srcId="{4790A9FE-8756-4A43-9283-FBBC986D6223}" destId="{D8306FE4-28FC-4B08-8C4D-CE7C9EBB65CD}" srcOrd="0" destOrd="0" presId="urn:microsoft.com/office/officeart/2005/8/layout/vList2"/>
    <dgm:cxn modelId="{3C82D669-CFA1-441C-90C3-CD2CC6203301}" type="presOf" srcId="{609FC15C-40E4-4EE3-9C60-543E5E0A5294}" destId="{F602EC79-7913-45A9-BBE9-757D343F4F7B}" srcOrd="0" destOrd="0" presId="urn:microsoft.com/office/officeart/2005/8/layout/vList2"/>
    <dgm:cxn modelId="{DDB5F937-5A66-4B66-A02C-21C353573790}" srcId="{E724423A-66F2-4B8F-AE16-E9BBB6AA0770}" destId="{F4EF291D-AE20-476E-895B-793B3117F5D9}" srcOrd="2" destOrd="0" parTransId="{38D56E9A-1AAB-46AA-BDB4-E1898F5EBFEA}" sibTransId="{343404B6-39E1-43F4-8BE8-65F2AAE2DABF}"/>
    <dgm:cxn modelId="{5A35C0B5-A154-4B45-A48C-518C11220408}" srcId="{F4EF291D-AE20-476E-895B-793B3117F5D9}" destId="{4FB31CF5-03F0-4E91-9CA0-084A8CC2C680}" srcOrd="2" destOrd="0" parTransId="{88B60672-F822-4FE9-A8D7-0CCE5EA78D9D}" sibTransId="{CB7493F1-DC17-41D2-9B51-7C34EB06A508}"/>
    <dgm:cxn modelId="{AAF5B3CA-7EF2-4605-AB43-1A5D6A19A5A1}" srcId="{E724423A-66F2-4B8F-AE16-E9BBB6AA0770}" destId="{6103F1B8-E8E9-41FE-AE7F-9926EC6E0F71}" srcOrd="1" destOrd="0" parTransId="{C4657DC6-A4CA-456A-A711-187116210C87}" sibTransId="{BB3453D4-9D18-4E11-953C-D6B4A93B21C8}"/>
    <dgm:cxn modelId="{932F53BD-2439-407C-AC41-247EF754670E}" type="presOf" srcId="{E724423A-66F2-4B8F-AE16-E9BBB6AA0770}" destId="{E24D653B-FF70-4D8E-B293-B417597B4B88}" srcOrd="0" destOrd="0" presId="urn:microsoft.com/office/officeart/2005/8/layout/vList2"/>
    <dgm:cxn modelId="{80B22F00-9193-42D6-B329-9FD336EF25AC}" type="presOf" srcId="{096E01F3-8B06-473B-971F-8A7D433AC68F}" destId="{4BB0F42A-FAD8-477F-921A-2F5BA99C7FA5}" srcOrd="0" destOrd="0" presId="urn:microsoft.com/office/officeart/2005/8/layout/vList2"/>
    <dgm:cxn modelId="{C5302EFE-5C61-415E-AF9B-6335D2D9835E}" srcId="{E724423A-66F2-4B8F-AE16-E9BBB6AA0770}" destId="{4790A9FE-8756-4A43-9283-FBBC986D6223}" srcOrd="0" destOrd="0" parTransId="{57CA33BA-B153-4C9B-BB3B-776C06AE1551}" sibTransId="{3DEF79D1-2C12-410C-B2FF-297B3A759D28}"/>
    <dgm:cxn modelId="{8A464583-DC27-4112-B4FA-E0EFD07EB4F5}" srcId="{F4EF291D-AE20-476E-895B-793B3117F5D9}" destId="{146BEAD2-5B5C-4038-91F6-8FE8705C4E66}" srcOrd="1" destOrd="0" parTransId="{03324209-734C-4E2D-92D3-E2CC96C0B6B5}" sibTransId="{B993949A-74F6-41E6-8BF6-BB6AE46E4068}"/>
    <dgm:cxn modelId="{1DE9920B-5B0B-4B8D-B0A6-4CEA8E0E7616}" type="presOf" srcId="{146BEAD2-5B5C-4038-91F6-8FE8705C4E66}" destId="{290BD656-B784-484A-A0CD-A86924785B08}" srcOrd="0" destOrd="1" presId="urn:microsoft.com/office/officeart/2005/8/layout/vList2"/>
    <dgm:cxn modelId="{8059C365-ED81-41D4-8311-B4376C763B6C}" srcId="{4790A9FE-8756-4A43-9283-FBBC986D6223}" destId="{6C3D9FEB-BBBA-43B2-A88E-FB0F633AF107}" srcOrd="1" destOrd="0" parTransId="{C943D846-99D7-402C-B349-CCBBD41E4867}" sibTransId="{EC6F7A87-86E7-404F-8676-70F5B18BA304}"/>
    <dgm:cxn modelId="{BA29238A-EED7-454C-98A1-9CD6B84E0D34}" type="presOf" srcId="{F4EF291D-AE20-476E-895B-793B3117F5D9}" destId="{F801DCCA-A21F-4B66-878A-A69214831118}" srcOrd="0" destOrd="0" presId="urn:microsoft.com/office/officeart/2005/8/layout/vList2"/>
    <dgm:cxn modelId="{6B33060B-83DF-4E02-B7EA-AE5145AF223E}" type="presOf" srcId="{CC0427AC-964F-4C89-8043-7F17A39DDF66}" destId="{F602EC79-7913-45A9-BBE9-757D343F4F7B}" srcOrd="0" destOrd="1" presId="urn:microsoft.com/office/officeart/2005/8/layout/vList2"/>
    <dgm:cxn modelId="{1CAACC4B-3915-42C3-A5F9-C1FEB3DF802F}" type="presOf" srcId="{6103F1B8-E8E9-41FE-AE7F-9926EC6E0F71}" destId="{1D6B08D3-5016-44DB-808A-A20831B4FE6C}" srcOrd="0" destOrd="0" presId="urn:microsoft.com/office/officeart/2005/8/layout/vList2"/>
    <dgm:cxn modelId="{A3A56B2C-7DAA-4790-A649-B66348946093}" type="presParOf" srcId="{E24D653B-FF70-4D8E-B293-B417597B4B88}" destId="{D8306FE4-28FC-4B08-8C4D-CE7C9EBB65CD}" srcOrd="0" destOrd="0" presId="urn:microsoft.com/office/officeart/2005/8/layout/vList2"/>
    <dgm:cxn modelId="{530729BF-31F1-4A07-BA17-09C41E3F0D5C}" type="presParOf" srcId="{E24D653B-FF70-4D8E-B293-B417597B4B88}" destId="{4BB0F42A-FAD8-477F-921A-2F5BA99C7FA5}" srcOrd="1" destOrd="0" presId="urn:microsoft.com/office/officeart/2005/8/layout/vList2"/>
    <dgm:cxn modelId="{FE741D14-2AD6-4F4C-B912-77CA74AC6EAA}" type="presParOf" srcId="{E24D653B-FF70-4D8E-B293-B417597B4B88}" destId="{1D6B08D3-5016-44DB-808A-A20831B4FE6C}" srcOrd="2" destOrd="0" presId="urn:microsoft.com/office/officeart/2005/8/layout/vList2"/>
    <dgm:cxn modelId="{B2B5003F-0DF5-44F8-8B54-96C92B46312B}" type="presParOf" srcId="{E24D653B-FF70-4D8E-B293-B417597B4B88}" destId="{F602EC79-7913-45A9-BBE9-757D343F4F7B}" srcOrd="3" destOrd="0" presId="urn:microsoft.com/office/officeart/2005/8/layout/vList2"/>
    <dgm:cxn modelId="{956E9DBB-3E6D-4BFC-B6DA-6A48ECC9F063}" type="presParOf" srcId="{E24D653B-FF70-4D8E-B293-B417597B4B88}" destId="{F801DCCA-A21F-4B66-878A-A69214831118}" srcOrd="4" destOrd="0" presId="urn:microsoft.com/office/officeart/2005/8/layout/vList2"/>
    <dgm:cxn modelId="{77B3F3AB-5BF0-4C42-9527-48B456C14356}" type="presParOf" srcId="{E24D653B-FF70-4D8E-B293-B417597B4B88}" destId="{290BD656-B784-484A-A0CD-A86924785B08}"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5.xml><?xml version="1.0" encoding="utf-8"?>
<dgm:dataModel xmlns:dgm="http://schemas.openxmlformats.org/drawingml/2006/diagram" xmlns:a="http://schemas.openxmlformats.org/drawingml/2006/main">
  <dgm:ptLst>
    <dgm:pt modelId="{1D8692C3-0B31-4C34-959E-F3A22E799099}" type="doc">
      <dgm:prSet loTypeId="urn:microsoft.com/office/officeart/2005/8/layout/default" loCatId="list" qsTypeId="urn:microsoft.com/office/officeart/2005/8/quickstyle/simple1" qsCatId="simple" csTypeId="urn:microsoft.com/office/officeart/2005/8/colors/accent2_1" csCatId="accent2" phldr="1"/>
      <dgm:spPr/>
      <dgm:t>
        <a:bodyPr/>
        <a:lstStyle/>
        <a:p>
          <a:endParaRPr lang="en-US"/>
        </a:p>
      </dgm:t>
    </dgm:pt>
    <dgm:pt modelId="{30D18C7D-9628-44D3-835B-7F8CA57F5C42}">
      <dgm:prSet phldrT="[Text]"/>
      <dgm:spPr/>
      <dgm:t>
        <a:bodyPr/>
        <a:lstStyle/>
        <a:p>
          <a:r>
            <a:rPr lang="en-US" dirty="0" smtClean="0"/>
            <a:t>Electrical cables</a:t>
          </a:r>
          <a:endParaRPr lang="en-US" dirty="0"/>
        </a:p>
      </dgm:t>
      <dgm:extLst>
        <a:ext uri="{E40237B7-FDA0-4F09-8148-C483321AD2D9}">
          <dgm14:cNvPr xmlns:dgm14="http://schemas.microsoft.com/office/drawing/2010/diagram" id="0" name="" descr="Electrical cables&#10;Extension cords&#10;Receptacles&#10;Connectors&#10;Junction boxes&#10;Ground fault circuit interrupter devices&#10;Adapters&#10;"/>
        </a:ext>
      </dgm:extLst>
    </dgm:pt>
    <dgm:pt modelId="{2AFA5966-7B34-4DB6-9F6E-C7B479BA9163}" type="parTrans" cxnId="{85EBF310-0017-4F1D-80E8-CD0E57D6143B}">
      <dgm:prSet/>
      <dgm:spPr/>
      <dgm:t>
        <a:bodyPr/>
        <a:lstStyle/>
        <a:p>
          <a:endParaRPr lang="en-US"/>
        </a:p>
      </dgm:t>
    </dgm:pt>
    <dgm:pt modelId="{CAEAE33F-DBEB-4457-8719-143B038666C0}" type="sibTrans" cxnId="{85EBF310-0017-4F1D-80E8-CD0E57D6143B}">
      <dgm:prSet/>
      <dgm:spPr/>
      <dgm:t>
        <a:bodyPr/>
        <a:lstStyle/>
        <a:p>
          <a:endParaRPr lang="en-US"/>
        </a:p>
      </dgm:t>
    </dgm:pt>
    <dgm:pt modelId="{3BF0A20B-3F7D-487E-BA4E-9EA8C7BC3C2A}">
      <dgm:prSet phldrT="[Text]"/>
      <dgm:spPr/>
      <dgm:t>
        <a:bodyPr/>
        <a:lstStyle/>
        <a:p>
          <a:r>
            <a:rPr lang="en-US" dirty="0" smtClean="0"/>
            <a:t>Extension cords</a:t>
          </a:r>
          <a:endParaRPr lang="en-US" dirty="0"/>
        </a:p>
      </dgm:t>
      <dgm:extLst>
        <a:ext uri="{E40237B7-FDA0-4F09-8148-C483321AD2D9}">
          <dgm14:cNvPr xmlns:dgm14="http://schemas.microsoft.com/office/drawing/2010/diagram" id="0" name="" descr="Electrical cables&#10;Extension cords&#10;Receptacles&#10;Connectors&#10;Junction boxes&#10;Ground fault circuit interrupter devices&#10;Adapters&#10;"/>
        </a:ext>
      </dgm:extLst>
    </dgm:pt>
    <dgm:pt modelId="{05FF95DA-DDBD-46FB-BF53-BE40371ABC39}" type="parTrans" cxnId="{A57035C9-010E-4A3D-B7A9-DA93C1B9C04D}">
      <dgm:prSet/>
      <dgm:spPr/>
      <dgm:t>
        <a:bodyPr/>
        <a:lstStyle/>
        <a:p>
          <a:endParaRPr lang="en-US"/>
        </a:p>
      </dgm:t>
    </dgm:pt>
    <dgm:pt modelId="{5D8CB667-C53D-45F1-8A41-70C01314F261}" type="sibTrans" cxnId="{A57035C9-010E-4A3D-B7A9-DA93C1B9C04D}">
      <dgm:prSet/>
      <dgm:spPr/>
      <dgm:t>
        <a:bodyPr/>
        <a:lstStyle/>
        <a:p>
          <a:endParaRPr lang="en-US"/>
        </a:p>
      </dgm:t>
    </dgm:pt>
    <dgm:pt modelId="{5D1F13E4-2D89-451A-8A0B-6670CEF8862E}">
      <dgm:prSet phldrT="[Text]"/>
      <dgm:spPr/>
      <dgm:t>
        <a:bodyPr/>
        <a:lstStyle/>
        <a:p>
          <a:r>
            <a:rPr lang="en-US" dirty="0" smtClean="0"/>
            <a:t>Receptacles</a:t>
          </a:r>
          <a:endParaRPr lang="en-US" dirty="0"/>
        </a:p>
      </dgm:t>
      <dgm:extLst>
        <a:ext uri="{E40237B7-FDA0-4F09-8148-C483321AD2D9}">
          <dgm14:cNvPr xmlns:dgm14="http://schemas.microsoft.com/office/drawing/2010/diagram" id="0" name="" descr="Electrical cables&#10;Extension cords&#10;Receptacles&#10;Connectors&#10;Junction boxes&#10;Ground fault circuit interrupter devices&#10;Adapters&#10;"/>
        </a:ext>
      </dgm:extLst>
    </dgm:pt>
    <dgm:pt modelId="{3C9E1B0D-753D-4791-9DA3-E535BEAF3974}" type="parTrans" cxnId="{0E4FB3E1-A199-4D45-BA19-68777D9CA2D4}">
      <dgm:prSet/>
      <dgm:spPr/>
      <dgm:t>
        <a:bodyPr/>
        <a:lstStyle/>
        <a:p>
          <a:endParaRPr lang="en-US"/>
        </a:p>
      </dgm:t>
    </dgm:pt>
    <dgm:pt modelId="{AC1E8BBB-EA4A-44C1-AA32-12974474E7C1}" type="sibTrans" cxnId="{0E4FB3E1-A199-4D45-BA19-68777D9CA2D4}">
      <dgm:prSet/>
      <dgm:spPr/>
      <dgm:t>
        <a:bodyPr/>
        <a:lstStyle/>
        <a:p>
          <a:endParaRPr lang="en-US"/>
        </a:p>
      </dgm:t>
    </dgm:pt>
    <dgm:pt modelId="{B30321EE-C3EA-4177-8AA0-E78F827B6E81}">
      <dgm:prSet phldrT="[Text]"/>
      <dgm:spPr/>
      <dgm:t>
        <a:bodyPr/>
        <a:lstStyle/>
        <a:p>
          <a:r>
            <a:rPr lang="en-US" dirty="0" smtClean="0"/>
            <a:t>Connectors</a:t>
          </a:r>
          <a:endParaRPr lang="en-US" dirty="0"/>
        </a:p>
      </dgm:t>
      <dgm:extLst>
        <a:ext uri="{E40237B7-FDA0-4F09-8148-C483321AD2D9}">
          <dgm14:cNvPr xmlns:dgm14="http://schemas.microsoft.com/office/drawing/2010/diagram" id="0" name="" descr="Electrical cables&#10;Extension cords&#10;Receptacles&#10;Connectors&#10;Junction boxes&#10;Ground fault circuit interrupter devices&#10;Adapters&#10;"/>
        </a:ext>
      </dgm:extLst>
    </dgm:pt>
    <dgm:pt modelId="{C9E520CB-A1AB-4997-8D31-6402374C702E}" type="parTrans" cxnId="{68C81BF4-FD6D-4BC4-9C16-AA173FE669CF}">
      <dgm:prSet/>
      <dgm:spPr/>
      <dgm:t>
        <a:bodyPr/>
        <a:lstStyle/>
        <a:p>
          <a:endParaRPr lang="en-US"/>
        </a:p>
      </dgm:t>
    </dgm:pt>
    <dgm:pt modelId="{62853FFA-AC1C-42CB-8865-E3707CB1C821}" type="sibTrans" cxnId="{68C81BF4-FD6D-4BC4-9C16-AA173FE669CF}">
      <dgm:prSet/>
      <dgm:spPr/>
      <dgm:t>
        <a:bodyPr/>
        <a:lstStyle/>
        <a:p>
          <a:endParaRPr lang="en-US"/>
        </a:p>
      </dgm:t>
    </dgm:pt>
    <dgm:pt modelId="{C0AADC57-2C4C-4BFA-8751-D83297A34F5C}">
      <dgm:prSet phldrT="[Text]"/>
      <dgm:spPr/>
      <dgm:t>
        <a:bodyPr/>
        <a:lstStyle/>
        <a:p>
          <a:r>
            <a:rPr lang="en-US" dirty="0" smtClean="0"/>
            <a:t>Junction boxes</a:t>
          </a:r>
          <a:endParaRPr lang="en-US" dirty="0"/>
        </a:p>
      </dgm:t>
      <dgm:extLst>
        <a:ext uri="{E40237B7-FDA0-4F09-8148-C483321AD2D9}">
          <dgm14:cNvPr xmlns:dgm14="http://schemas.microsoft.com/office/drawing/2010/diagram" id="0" name="" descr="Electrical cables&#10;Extension cords&#10;Receptacles&#10;Connectors&#10;Junction boxes&#10;Ground fault circuit interrupter devices&#10;Adapters&#10;"/>
        </a:ext>
      </dgm:extLst>
    </dgm:pt>
    <dgm:pt modelId="{76CDE9BE-2306-4824-8D00-2F5569A9BD8F}" type="parTrans" cxnId="{3CB4F9FD-D2EA-4D37-B82F-05DD46F35588}">
      <dgm:prSet/>
      <dgm:spPr/>
      <dgm:t>
        <a:bodyPr/>
        <a:lstStyle/>
        <a:p>
          <a:endParaRPr lang="en-US"/>
        </a:p>
      </dgm:t>
    </dgm:pt>
    <dgm:pt modelId="{A1309947-E0F4-40F1-B368-216AA4E2F00D}" type="sibTrans" cxnId="{3CB4F9FD-D2EA-4D37-B82F-05DD46F35588}">
      <dgm:prSet/>
      <dgm:spPr/>
      <dgm:t>
        <a:bodyPr/>
        <a:lstStyle/>
        <a:p>
          <a:endParaRPr lang="en-US"/>
        </a:p>
      </dgm:t>
    </dgm:pt>
    <dgm:pt modelId="{6B367F27-E226-4962-9DD8-7B89084E8489}">
      <dgm:prSet phldrT="[Text]"/>
      <dgm:spPr/>
      <dgm:t>
        <a:bodyPr/>
        <a:lstStyle/>
        <a:p>
          <a:r>
            <a:rPr lang="en-US" dirty="0" smtClean="0"/>
            <a:t>Ground fault circuit interrupter devices</a:t>
          </a:r>
          <a:endParaRPr lang="en-US" dirty="0"/>
        </a:p>
      </dgm:t>
      <dgm:extLst>
        <a:ext uri="{E40237B7-FDA0-4F09-8148-C483321AD2D9}">
          <dgm14:cNvPr xmlns:dgm14="http://schemas.microsoft.com/office/drawing/2010/diagram" id="0" name="" descr="Electrical cables&#10;Extension cords&#10;Receptacles&#10;Connectors&#10;Junction boxes&#10;Ground fault circuit interrupter devices&#10;Adapters&#10;"/>
        </a:ext>
      </dgm:extLst>
    </dgm:pt>
    <dgm:pt modelId="{345E790D-A0E1-45B1-9EA0-CFC467814D78}" type="parTrans" cxnId="{5795C30F-3AE6-47D8-9489-1167F805BE4C}">
      <dgm:prSet/>
      <dgm:spPr/>
      <dgm:t>
        <a:bodyPr/>
        <a:lstStyle/>
        <a:p>
          <a:endParaRPr lang="en-US"/>
        </a:p>
      </dgm:t>
    </dgm:pt>
    <dgm:pt modelId="{159FFD83-CDCD-4425-AC6B-EBAE087EE048}" type="sibTrans" cxnId="{5795C30F-3AE6-47D8-9489-1167F805BE4C}">
      <dgm:prSet/>
      <dgm:spPr/>
      <dgm:t>
        <a:bodyPr/>
        <a:lstStyle/>
        <a:p>
          <a:endParaRPr lang="en-US"/>
        </a:p>
      </dgm:t>
    </dgm:pt>
    <dgm:pt modelId="{93C8168C-BCAD-40AF-96F8-F19CD7763B11}">
      <dgm:prSet phldrT="[Text]"/>
      <dgm:spPr/>
      <dgm:t>
        <a:bodyPr/>
        <a:lstStyle/>
        <a:p>
          <a:r>
            <a:rPr lang="en-US" dirty="0" smtClean="0"/>
            <a:t>Adapters</a:t>
          </a:r>
          <a:endParaRPr lang="en-US" dirty="0"/>
        </a:p>
      </dgm:t>
      <dgm:extLst>
        <a:ext uri="{E40237B7-FDA0-4F09-8148-C483321AD2D9}">
          <dgm14:cNvPr xmlns:dgm14="http://schemas.microsoft.com/office/drawing/2010/diagram" id="0" name="" descr="Electrical cables&#10;Extension cords&#10;Receptacles&#10;Connectors&#10;Junction boxes&#10;Ground fault circuit interrupter devices&#10;Adapters&#10;"/>
        </a:ext>
      </dgm:extLst>
    </dgm:pt>
    <dgm:pt modelId="{17EC1A75-794B-43B3-8266-80A1197DC898}" type="parTrans" cxnId="{8FA449C9-5ACD-4C51-98C6-A14EEC3636B1}">
      <dgm:prSet/>
      <dgm:spPr/>
      <dgm:t>
        <a:bodyPr/>
        <a:lstStyle/>
        <a:p>
          <a:endParaRPr lang="en-US"/>
        </a:p>
      </dgm:t>
    </dgm:pt>
    <dgm:pt modelId="{8C2154CB-2996-4EA7-AB97-DE7D8839B689}" type="sibTrans" cxnId="{8FA449C9-5ACD-4C51-98C6-A14EEC3636B1}">
      <dgm:prSet/>
      <dgm:spPr/>
      <dgm:t>
        <a:bodyPr/>
        <a:lstStyle/>
        <a:p>
          <a:endParaRPr lang="en-US"/>
        </a:p>
      </dgm:t>
    </dgm:pt>
    <dgm:pt modelId="{4F677A90-C403-419A-A17D-8089C8E257C9}" type="pres">
      <dgm:prSet presAssocID="{1D8692C3-0B31-4C34-959E-F3A22E799099}" presName="diagram" presStyleCnt="0">
        <dgm:presLayoutVars>
          <dgm:dir/>
          <dgm:resizeHandles val="exact"/>
        </dgm:presLayoutVars>
      </dgm:prSet>
      <dgm:spPr/>
      <dgm:t>
        <a:bodyPr/>
        <a:lstStyle/>
        <a:p>
          <a:endParaRPr lang="en-US"/>
        </a:p>
      </dgm:t>
    </dgm:pt>
    <dgm:pt modelId="{A932025B-B747-4434-9294-130A5BF179EC}" type="pres">
      <dgm:prSet presAssocID="{30D18C7D-9628-44D3-835B-7F8CA57F5C42}" presName="node" presStyleLbl="node1" presStyleIdx="0" presStyleCnt="7" custScaleX="230250">
        <dgm:presLayoutVars>
          <dgm:bulletEnabled val="1"/>
        </dgm:presLayoutVars>
      </dgm:prSet>
      <dgm:spPr/>
      <dgm:t>
        <a:bodyPr/>
        <a:lstStyle/>
        <a:p>
          <a:endParaRPr lang="en-US"/>
        </a:p>
      </dgm:t>
    </dgm:pt>
    <dgm:pt modelId="{B1CF4FBD-E4F3-4197-B616-7B23EB51D923}" type="pres">
      <dgm:prSet presAssocID="{CAEAE33F-DBEB-4457-8719-143B038666C0}" presName="sibTrans" presStyleCnt="0"/>
      <dgm:spPr/>
    </dgm:pt>
    <dgm:pt modelId="{E7546DC8-D909-4BEF-9176-67FA2DC1082B}" type="pres">
      <dgm:prSet presAssocID="{3BF0A20B-3F7D-487E-BA4E-9EA8C7BC3C2A}" presName="node" presStyleLbl="node1" presStyleIdx="1" presStyleCnt="7" custScaleX="230250">
        <dgm:presLayoutVars>
          <dgm:bulletEnabled val="1"/>
        </dgm:presLayoutVars>
      </dgm:prSet>
      <dgm:spPr/>
      <dgm:t>
        <a:bodyPr/>
        <a:lstStyle/>
        <a:p>
          <a:endParaRPr lang="en-US"/>
        </a:p>
      </dgm:t>
    </dgm:pt>
    <dgm:pt modelId="{CA094D4F-16B6-4845-BE79-7197425E73DE}" type="pres">
      <dgm:prSet presAssocID="{5D8CB667-C53D-45F1-8A41-70C01314F261}" presName="sibTrans" presStyleCnt="0"/>
      <dgm:spPr/>
    </dgm:pt>
    <dgm:pt modelId="{7CF44381-5B72-41AF-AC8E-CC48E59EC4E2}" type="pres">
      <dgm:prSet presAssocID="{5D1F13E4-2D89-451A-8A0B-6670CEF8862E}" presName="node" presStyleLbl="node1" presStyleIdx="2" presStyleCnt="7" custScaleX="230250">
        <dgm:presLayoutVars>
          <dgm:bulletEnabled val="1"/>
        </dgm:presLayoutVars>
      </dgm:prSet>
      <dgm:spPr/>
      <dgm:t>
        <a:bodyPr/>
        <a:lstStyle/>
        <a:p>
          <a:endParaRPr lang="en-US"/>
        </a:p>
      </dgm:t>
    </dgm:pt>
    <dgm:pt modelId="{5E6D4B19-D5DC-420F-B3BD-1EBF3F8E5CE4}" type="pres">
      <dgm:prSet presAssocID="{AC1E8BBB-EA4A-44C1-AA32-12974474E7C1}" presName="sibTrans" presStyleCnt="0"/>
      <dgm:spPr/>
    </dgm:pt>
    <dgm:pt modelId="{91D8784F-5221-4F3A-BA04-F9B5EDEA7D58}" type="pres">
      <dgm:prSet presAssocID="{B30321EE-C3EA-4177-8AA0-E78F827B6E81}" presName="node" presStyleLbl="node1" presStyleIdx="3" presStyleCnt="7" custScaleX="230250">
        <dgm:presLayoutVars>
          <dgm:bulletEnabled val="1"/>
        </dgm:presLayoutVars>
      </dgm:prSet>
      <dgm:spPr/>
      <dgm:t>
        <a:bodyPr/>
        <a:lstStyle/>
        <a:p>
          <a:endParaRPr lang="en-US"/>
        </a:p>
      </dgm:t>
    </dgm:pt>
    <dgm:pt modelId="{9848B440-B768-4305-8E6F-D2A35ACB7ABB}" type="pres">
      <dgm:prSet presAssocID="{62853FFA-AC1C-42CB-8865-E3707CB1C821}" presName="sibTrans" presStyleCnt="0"/>
      <dgm:spPr/>
    </dgm:pt>
    <dgm:pt modelId="{C65E6CF6-7994-4AC9-94EC-3AE371E11642}" type="pres">
      <dgm:prSet presAssocID="{C0AADC57-2C4C-4BFA-8751-D83297A34F5C}" presName="node" presStyleLbl="node1" presStyleIdx="4" presStyleCnt="7" custScaleX="230250">
        <dgm:presLayoutVars>
          <dgm:bulletEnabled val="1"/>
        </dgm:presLayoutVars>
      </dgm:prSet>
      <dgm:spPr/>
      <dgm:t>
        <a:bodyPr/>
        <a:lstStyle/>
        <a:p>
          <a:endParaRPr lang="en-US"/>
        </a:p>
      </dgm:t>
    </dgm:pt>
    <dgm:pt modelId="{7CC470FC-82DD-4139-851D-6F2CDDD720FB}" type="pres">
      <dgm:prSet presAssocID="{A1309947-E0F4-40F1-B368-216AA4E2F00D}" presName="sibTrans" presStyleCnt="0"/>
      <dgm:spPr/>
    </dgm:pt>
    <dgm:pt modelId="{08C4178C-6FB5-4F52-9879-81A7076B94B2}" type="pres">
      <dgm:prSet presAssocID="{6B367F27-E226-4962-9DD8-7B89084E8489}" presName="node" presStyleLbl="node1" presStyleIdx="5" presStyleCnt="7" custScaleX="230250">
        <dgm:presLayoutVars>
          <dgm:bulletEnabled val="1"/>
        </dgm:presLayoutVars>
      </dgm:prSet>
      <dgm:spPr/>
      <dgm:t>
        <a:bodyPr/>
        <a:lstStyle/>
        <a:p>
          <a:endParaRPr lang="en-US"/>
        </a:p>
      </dgm:t>
    </dgm:pt>
    <dgm:pt modelId="{012B32EB-8B0E-4743-99C0-19DAA1D13AF0}" type="pres">
      <dgm:prSet presAssocID="{159FFD83-CDCD-4425-AC6B-EBAE087EE048}" presName="sibTrans" presStyleCnt="0"/>
      <dgm:spPr/>
    </dgm:pt>
    <dgm:pt modelId="{13FA258A-2C8B-4518-9CB5-B8758150ACA2}" type="pres">
      <dgm:prSet presAssocID="{93C8168C-BCAD-40AF-96F8-F19CD7763B11}" presName="node" presStyleLbl="node1" presStyleIdx="6" presStyleCnt="7" custScaleX="230250">
        <dgm:presLayoutVars>
          <dgm:bulletEnabled val="1"/>
        </dgm:presLayoutVars>
      </dgm:prSet>
      <dgm:spPr/>
      <dgm:t>
        <a:bodyPr/>
        <a:lstStyle/>
        <a:p>
          <a:endParaRPr lang="en-US"/>
        </a:p>
      </dgm:t>
    </dgm:pt>
  </dgm:ptLst>
  <dgm:cxnLst>
    <dgm:cxn modelId="{1F04A70D-D047-4A0B-859B-9F1740ACDFE8}" type="presOf" srcId="{B30321EE-C3EA-4177-8AA0-E78F827B6E81}" destId="{91D8784F-5221-4F3A-BA04-F9B5EDEA7D58}" srcOrd="0" destOrd="0" presId="urn:microsoft.com/office/officeart/2005/8/layout/default"/>
    <dgm:cxn modelId="{85EBF310-0017-4F1D-80E8-CD0E57D6143B}" srcId="{1D8692C3-0B31-4C34-959E-F3A22E799099}" destId="{30D18C7D-9628-44D3-835B-7F8CA57F5C42}" srcOrd="0" destOrd="0" parTransId="{2AFA5966-7B34-4DB6-9F6E-C7B479BA9163}" sibTransId="{CAEAE33F-DBEB-4457-8719-143B038666C0}"/>
    <dgm:cxn modelId="{83CF33F8-2CB0-40E4-88C3-99FB1CFB31B9}" type="presOf" srcId="{30D18C7D-9628-44D3-835B-7F8CA57F5C42}" destId="{A932025B-B747-4434-9294-130A5BF179EC}" srcOrd="0" destOrd="0" presId="urn:microsoft.com/office/officeart/2005/8/layout/default"/>
    <dgm:cxn modelId="{672BF7D5-01E5-4B8B-A84C-8901A7ADB720}" type="presOf" srcId="{C0AADC57-2C4C-4BFA-8751-D83297A34F5C}" destId="{C65E6CF6-7994-4AC9-94EC-3AE371E11642}" srcOrd="0" destOrd="0" presId="urn:microsoft.com/office/officeart/2005/8/layout/default"/>
    <dgm:cxn modelId="{DEF73EC7-96E1-42A0-8A3F-F15E151B30B4}" type="presOf" srcId="{93C8168C-BCAD-40AF-96F8-F19CD7763B11}" destId="{13FA258A-2C8B-4518-9CB5-B8758150ACA2}" srcOrd="0" destOrd="0" presId="urn:microsoft.com/office/officeart/2005/8/layout/default"/>
    <dgm:cxn modelId="{04ADCBC2-22CA-4B58-8FBD-66E38B153876}" type="presOf" srcId="{5D1F13E4-2D89-451A-8A0B-6670CEF8862E}" destId="{7CF44381-5B72-41AF-AC8E-CC48E59EC4E2}" srcOrd="0" destOrd="0" presId="urn:microsoft.com/office/officeart/2005/8/layout/default"/>
    <dgm:cxn modelId="{A0BEED6E-5CCB-4226-BA74-CD10C6094D42}" type="presOf" srcId="{3BF0A20B-3F7D-487E-BA4E-9EA8C7BC3C2A}" destId="{E7546DC8-D909-4BEF-9176-67FA2DC1082B}" srcOrd="0" destOrd="0" presId="urn:microsoft.com/office/officeart/2005/8/layout/default"/>
    <dgm:cxn modelId="{FC190FA2-ED40-48B5-95A4-4B61A52028B6}" type="presOf" srcId="{6B367F27-E226-4962-9DD8-7B89084E8489}" destId="{08C4178C-6FB5-4F52-9879-81A7076B94B2}" srcOrd="0" destOrd="0" presId="urn:microsoft.com/office/officeart/2005/8/layout/default"/>
    <dgm:cxn modelId="{0E4FB3E1-A199-4D45-BA19-68777D9CA2D4}" srcId="{1D8692C3-0B31-4C34-959E-F3A22E799099}" destId="{5D1F13E4-2D89-451A-8A0B-6670CEF8862E}" srcOrd="2" destOrd="0" parTransId="{3C9E1B0D-753D-4791-9DA3-E535BEAF3974}" sibTransId="{AC1E8BBB-EA4A-44C1-AA32-12974474E7C1}"/>
    <dgm:cxn modelId="{68C81BF4-FD6D-4BC4-9C16-AA173FE669CF}" srcId="{1D8692C3-0B31-4C34-959E-F3A22E799099}" destId="{B30321EE-C3EA-4177-8AA0-E78F827B6E81}" srcOrd="3" destOrd="0" parTransId="{C9E520CB-A1AB-4997-8D31-6402374C702E}" sibTransId="{62853FFA-AC1C-42CB-8865-E3707CB1C821}"/>
    <dgm:cxn modelId="{3CB4F9FD-D2EA-4D37-B82F-05DD46F35588}" srcId="{1D8692C3-0B31-4C34-959E-F3A22E799099}" destId="{C0AADC57-2C4C-4BFA-8751-D83297A34F5C}" srcOrd="4" destOrd="0" parTransId="{76CDE9BE-2306-4824-8D00-2F5569A9BD8F}" sibTransId="{A1309947-E0F4-40F1-B368-216AA4E2F00D}"/>
    <dgm:cxn modelId="{2553812E-F139-4A09-B57A-6D1DBC7F3822}" type="presOf" srcId="{1D8692C3-0B31-4C34-959E-F3A22E799099}" destId="{4F677A90-C403-419A-A17D-8089C8E257C9}" srcOrd="0" destOrd="0" presId="urn:microsoft.com/office/officeart/2005/8/layout/default"/>
    <dgm:cxn modelId="{A57035C9-010E-4A3D-B7A9-DA93C1B9C04D}" srcId="{1D8692C3-0B31-4C34-959E-F3A22E799099}" destId="{3BF0A20B-3F7D-487E-BA4E-9EA8C7BC3C2A}" srcOrd="1" destOrd="0" parTransId="{05FF95DA-DDBD-46FB-BF53-BE40371ABC39}" sibTransId="{5D8CB667-C53D-45F1-8A41-70C01314F261}"/>
    <dgm:cxn modelId="{8FA449C9-5ACD-4C51-98C6-A14EEC3636B1}" srcId="{1D8692C3-0B31-4C34-959E-F3A22E799099}" destId="{93C8168C-BCAD-40AF-96F8-F19CD7763B11}" srcOrd="6" destOrd="0" parTransId="{17EC1A75-794B-43B3-8266-80A1197DC898}" sibTransId="{8C2154CB-2996-4EA7-AB97-DE7D8839B689}"/>
    <dgm:cxn modelId="{5795C30F-3AE6-47D8-9489-1167F805BE4C}" srcId="{1D8692C3-0B31-4C34-959E-F3A22E799099}" destId="{6B367F27-E226-4962-9DD8-7B89084E8489}" srcOrd="5" destOrd="0" parTransId="{345E790D-A0E1-45B1-9EA0-CFC467814D78}" sibTransId="{159FFD83-CDCD-4425-AC6B-EBAE087EE048}"/>
    <dgm:cxn modelId="{517C5A55-9CC8-4A49-B6C3-FC922862935B}" type="presParOf" srcId="{4F677A90-C403-419A-A17D-8089C8E257C9}" destId="{A932025B-B747-4434-9294-130A5BF179EC}" srcOrd="0" destOrd="0" presId="urn:microsoft.com/office/officeart/2005/8/layout/default"/>
    <dgm:cxn modelId="{59C4B0FA-8F4E-47CE-B315-FC5830A8E875}" type="presParOf" srcId="{4F677A90-C403-419A-A17D-8089C8E257C9}" destId="{B1CF4FBD-E4F3-4197-B616-7B23EB51D923}" srcOrd="1" destOrd="0" presId="urn:microsoft.com/office/officeart/2005/8/layout/default"/>
    <dgm:cxn modelId="{6A48887C-4170-43C4-B99E-1B71BAFD7F3D}" type="presParOf" srcId="{4F677A90-C403-419A-A17D-8089C8E257C9}" destId="{E7546DC8-D909-4BEF-9176-67FA2DC1082B}" srcOrd="2" destOrd="0" presId="urn:microsoft.com/office/officeart/2005/8/layout/default"/>
    <dgm:cxn modelId="{8A4F82D5-68AD-474B-8E91-BF62C9F3C624}" type="presParOf" srcId="{4F677A90-C403-419A-A17D-8089C8E257C9}" destId="{CA094D4F-16B6-4845-BE79-7197425E73DE}" srcOrd="3" destOrd="0" presId="urn:microsoft.com/office/officeart/2005/8/layout/default"/>
    <dgm:cxn modelId="{54D85312-2E8F-4304-9D62-E8802B8FD4B4}" type="presParOf" srcId="{4F677A90-C403-419A-A17D-8089C8E257C9}" destId="{7CF44381-5B72-41AF-AC8E-CC48E59EC4E2}" srcOrd="4" destOrd="0" presId="urn:microsoft.com/office/officeart/2005/8/layout/default"/>
    <dgm:cxn modelId="{D1EA63C7-71CA-4ADB-9B1B-F706BBFBA2D0}" type="presParOf" srcId="{4F677A90-C403-419A-A17D-8089C8E257C9}" destId="{5E6D4B19-D5DC-420F-B3BD-1EBF3F8E5CE4}" srcOrd="5" destOrd="0" presId="urn:microsoft.com/office/officeart/2005/8/layout/default"/>
    <dgm:cxn modelId="{525443BD-6D29-4FF5-9400-A13A0644962F}" type="presParOf" srcId="{4F677A90-C403-419A-A17D-8089C8E257C9}" destId="{91D8784F-5221-4F3A-BA04-F9B5EDEA7D58}" srcOrd="6" destOrd="0" presId="urn:microsoft.com/office/officeart/2005/8/layout/default"/>
    <dgm:cxn modelId="{0AA33D91-8C9E-4516-9778-A0CB159D433D}" type="presParOf" srcId="{4F677A90-C403-419A-A17D-8089C8E257C9}" destId="{9848B440-B768-4305-8E6F-D2A35ACB7ABB}" srcOrd="7" destOrd="0" presId="urn:microsoft.com/office/officeart/2005/8/layout/default"/>
    <dgm:cxn modelId="{F2E12564-C12D-4B0E-8A33-A10937FFF768}" type="presParOf" srcId="{4F677A90-C403-419A-A17D-8089C8E257C9}" destId="{C65E6CF6-7994-4AC9-94EC-3AE371E11642}" srcOrd="8" destOrd="0" presId="urn:microsoft.com/office/officeart/2005/8/layout/default"/>
    <dgm:cxn modelId="{89902751-3DB6-4341-8872-9BE52CB8B1C3}" type="presParOf" srcId="{4F677A90-C403-419A-A17D-8089C8E257C9}" destId="{7CC470FC-82DD-4139-851D-6F2CDDD720FB}" srcOrd="9" destOrd="0" presId="urn:microsoft.com/office/officeart/2005/8/layout/default"/>
    <dgm:cxn modelId="{2B391849-37D5-4A44-856F-6F999B2DF06C}" type="presParOf" srcId="{4F677A90-C403-419A-A17D-8089C8E257C9}" destId="{08C4178C-6FB5-4F52-9879-81A7076B94B2}" srcOrd="10" destOrd="0" presId="urn:microsoft.com/office/officeart/2005/8/layout/default"/>
    <dgm:cxn modelId="{EFB91D4C-C214-4486-BD3A-897AC79C76B2}" type="presParOf" srcId="{4F677A90-C403-419A-A17D-8089C8E257C9}" destId="{012B32EB-8B0E-4743-99C0-19DAA1D13AF0}" srcOrd="11" destOrd="0" presId="urn:microsoft.com/office/officeart/2005/8/layout/default"/>
    <dgm:cxn modelId="{DF82CC45-4B58-42D2-86EF-BFDDF9093325}" type="presParOf" srcId="{4F677A90-C403-419A-A17D-8089C8E257C9}" destId="{13FA258A-2C8B-4518-9CB5-B8758150ACA2}"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6.xml><?xml version="1.0" encoding="utf-8"?>
<dgm:dataModel xmlns:dgm="http://schemas.openxmlformats.org/drawingml/2006/diagram" xmlns:a="http://schemas.openxmlformats.org/drawingml/2006/main">
  <dgm:ptLst>
    <dgm:pt modelId="{5D732B0D-1D83-49BA-93CB-15488724ACF4}" type="doc">
      <dgm:prSet loTypeId="urn:microsoft.com/office/officeart/2005/8/layout/hierarchy4" loCatId="relationship" qsTypeId="urn:microsoft.com/office/officeart/2005/8/quickstyle/simple1" qsCatId="simple" csTypeId="urn:microsoft.com/office/officeart/2005/8/colors/accent2_1" csCatId="accent2" phldr="1"/>
      <dgm:spPr/>
      <dgm:t>
        <a:bodyPr/>
        <a:lstStyle/>
        <a:p>
          <a:endParaRPr lang="en-US"/>
        </a:p>
      </dgm:t>
    </dgm:pt>
    <dgm:pt modelId="{339A3489-39D7-48C1-9E98-BFAD503B63B5}">
      <dgm:prSet/>
      <dgm:spPr>
        <a:solidFill>
          <a:schemeClr val="accent2">
            <a:lumMod val="50000"/>
          </a:schemeClr>
        </a:solidFill>
      </dgm:spPr>
      <dgm:t>
        <a:bodyPr/>
        <a:lstStyle/>
        <a:p>
          <a:pPr rtl="0"/>
          <a:r>
            <a:rPr lang="en-US" dirty="0" smtClean="0">
              <a:solidFill>
                <a:schemeClr val="bg1"/>
              </a:solidFill>
            </a:rPr>
            <a:t>Electrical equipment must be</a:t>
          </a:r>
          <a:endParaRPr lang="en-US" dirty="0">
            <a:solidFill>
              <a:schemeClr val="bg1"/>
            </a:solidFill>
          </a:endParaRPr>
        </a:p>
      </dgm:t>
      <dgm:extLst>
        <a:ext uri="{E40237B7-FDA0-4F09-8148-C483321AD2D9}">
          <dgm14:cNvPr xmlns:dgm14="http://schemas.microsoft.com/office/drawing/2010/diagram" id="0" name="" descr="Electrical equipment must be&#10; Waterproof&#10; Intrinsically safe&#10; Designed for amount of electrical current it is intended to carry&#10;"/>
        </a:ext>
      </dgm:extLst>
    </dgm:pt>
    <dgm:pt modelId="{3FC2384E-C558-4C85-872D-28113B8AD14B}" type="parTrans" cxnId="{1342AF96-F1A1-486B-B5BA-54F89B45AA04}">
      <dgm:prSet/>
      <dgm:spPr/>
      <dgm:t>
        <a:bodyPr/>
        <a:lstStyle/>
        <a:p>
          <a:endParaRPr lang="en-US"/>
        </a:p>
      </dgm:t>
    </dgm:pt>
    <dgm:pt modelId="{7AAC415F-DC0C-4074-A217-50403A20748A}" type="sibTrans" cxnId="{1342AF96-F1A1-486B-B5BA-54F89B45AA04}">
      <dgm:prSet/>
      <dgm:spPr/>
      <dgm:t>
        <a:bodyPr/>
        <a:lstStyle/>
        <a:p>
          <a:endParaRPr lang="en-US"/>
        </a:p>
      </dgm:t>
    </dgm:pt>
    <dgm:pt modelId="{1DA60D7F-D981-4E4A-BDBF-1432AC2B093D}">
      <dgm:prSet/>
      <dgm:spPr/>
      <dgm:t>
        <a:bodyPr/>
        <a:lstStyle/>
        <a:p>
          <a:pPr rtl="0"/>
          <a:r>
            <a:rPr lang="en-US" dirty="0" smtClean="0"/>
            <a:t>Waterproof</a:t>
          </a:r>
          <a:endParaRPr lang="en-US" dirty="0"/>
        </a:p>
      </dgm:t>
      <dgm:extLst>
        <a:ext uri="{E40237B7-FDA0-4F09-8148-C483321AD2D9}">
          <dgm14:cNvPr xmlns:dgm14="http://schemas.microsoft.com/office/drawing/2010/diagram" id="0" name="" descr="Electrical equipment must be&#10; Waterproof&#10; Intrinsically safe&#10; Designed for amount of electrical current it is intended to carry&#10;"/>
        </a:ext>
      </dgm:extLst>
    </dgm:pt>
    <dgm:pt modelId="{421688A7-C325-41BF-956A-6F1971FB460C}" type="parTrans" cxnId="{D164A691-B52D-42E0-81EE-5F2ECC3BAD8B}">
      <dgm:prSet/>
      <dgm:spPr/>
      <dgm:t>
        <a:bodyPr/>
        <a:lstStyle/>
        <a:p>
          <a:endParaRPr lang="en-US"/>
        </a:p>
      </dgm:t>
    </dgm:pt>
    <dgm:pt modelId="{5AB8C88F-C58E-4B92-BA79-223618C86F81}" type="sibTrans" cxnId="{D164A691-B52D-42E0-81EE-5F2ECC3BAD8B}">
      <dgm:prSet/>
      <dgm:spPr/>
      <dgm:t>
        <a:bodyPr/>
        <a:lstStyle/>
        <a:p>
          <a:endParaRPr lang="en-US"/>
        </a:p>
      </dgm:t>
    </dgm:pt>
    <dgm:pt modelId="{9D1A0435-11C0-4476-9491-0EFC5BF5B2DC}">
      <dgm:prSet/>
      <dgm:spPr/>
      <dgm:t>
        <a:bodyPr/>
        <a:lstStyle/>
        <a:p>
          <a:pPr rtl="0"/>
          <a:r>
            <a:rPr lang="en-US" dirty="0" smtClean="0"/>
            <a:t>Intrinsically safe</a:t>
          </a:r>
          <a:endParaRPr lang="en-US" dirty="0"/>
        </a:p>
      </dgm:t>
      <dgm:extLst>
        <a:ext uri="{E40237B7-FDA0-4F09-8148-C483321AD2D9}">
          <dgm14:cNvPr xmlns:dgm14="http://schemas.microsoft.com/office/drawing/2010/diagram" id="0" name="" descr="Electrical equipment must be&#10; Waterproof&#10; Intrinsically safe&#10; Designed for amount of electrical current it is intended to carry&#10;"/>
        </a:ext>
      </dgm:extLst>
    </dgm:pt>
    <dgm:pt modelId="{43FCAA18-F0CD-4CEA-AD3B-3D1CDFC19A48}" type="parTrans" cxnId="{97CC8B48-C2E4-40E2-9AE1-164D6B848E2F}">
      <dgm:prSet/>
      <dgm:spPr/>
      <dgm:t>
        <a:bodyPr/>
        <a:lstStyle/>
        <a:p>
          <a:endParaRPr lang="en-US"/>
        </a:p>
      </dgm:t>
    </dgm:pt>
    <dgm:pt modelId="{C88571E7-2A20-478E-81A6-7807B2B78504}" type="sibTrans" cxnId="{97CC8B48-C2E4-40E2-9AE1-164D6B848E2F}">
      <dgm:prSet/>
      <dgm:spPr/>
      <dgm:t>
        <a:bodyPr/>
        <a:lstStyle/>
        <a:p>
          <a:endParaRPr lang="en-US"/>
        </a:p>
      </dgm:t>
    </dgm:pt>
    <dgm:pt modelId="{9AD2C46F-E992-478E-9F0C-9428DB771A63}">
      <dgm:prSet/>
      <dgm:spPr/>
      <dgm:t>
        <a:bodyPr/>
        <a:lstStyle/>
        <a:p>
          <a:pPr rtl="0"/>
          <a:r>
            <a:rPr lang="en-US" dirty="0" smtClean="0"/>
            <a:t>Designed for amount of electrical current it is intended to carry</a:t>
          </a:r>
          <a:endParaRPr lang="en-US" dirty="0"/>
        </a:p>
      </dgm:t>
      <dgm:extLst>
        <a:ext uri="{E40237B7-FDA0-4F09-8148-C483321AD2D9}">
          <dgm14:cNvPr xmlns:dgm14="http://schemas.microsoft.com/office/drawing/2010/diagram" id="0" name="" descr="Electrical equipment must be&#10; Waterproof&#10; Intrinsically safe&#10; Designed for amount of electrical current it is intended to carry&#10;"/>
        </a:ext>
      </dgm:extLst>
    </dgm:pt>
    <dgm:pt modelId="{64ABACBD-71DC-4299-9C3F-39EEAB7774E8}" type="parTrans" cxnId="{9AC637B1-D576-4CD0-9C89-4F8972AC34C2}">
      <dgm:prSet/>
      <dgm:spPr/>
      <dgm:t>
        <a:bodyPr/>
        <a:lstStyle/>
        <a:p>
          <a:endParaRPr lang="en-US"/>
        </a:p>
      </dgm:t>
    </dgm:pt>
    <dgm:pt modelId="{493EFCEE-6565-4856-92AF-263962ACD59C}" type="sibTrans" cxnId="{9AC637B1-D576-4CD0-9C89-4F8972AC34C2}">
      <dgm:prSet/>
      <dgm:spPr/>
      <dgm:t>
        <a:bodyPr/>
        <a:lstStyle/>
        <a:p>
          <a:endParaRPr lang="en-US"/>
        </a:p>
      </dgm:t>
    </dgm:pt>
    <dgm:pt modelId="{BE613C76-3D8D-4993-9B10-23D85A4AC4D5}" type="pres">
      <dgm:prSet presAssocID="{5D732B0D-1D83-49BA-93CB-15488724ACF4}" presName="Name0" presStyleCnt="0">
        <dgm:presLayoutVars>
          <dgm:chPref val="1"/>
          <dgm:dir/>
          <dgm:animOne val="branch"/>
          <dgm:animLvl val="lvl"/>
          <dgm:resizeHandles/>
        </dgm:presLayoutVars>
      </dgm:prSet>
      <dgm:spPr/>
      <dgm:t>
        <a:bodyPr/>
        <a:lstStyle/>
        <a:p>
          <a:endParaRPr lang="en-US"/>
        </a:p>
      </dgm:t>
    </dgm:pt>
    <dgm:pt modelId="{546F5677-B87B-4FBE-99FC-05D635565619}" type="pres">
      <dgm:prSet presAssocID="{339A3489-39D7-48C1-9E98-BFAD503B63B5}" presName="vertOne" presStyleCnt="0"/>
      <dgm:spPr/>
    </dgm:pt>
    <dgm:pt modelId="{36C18B5F-40B5-474F-A0A6-2961BC39E333}" type="pres">
      <dgm:prSet presAssocID="{339A3489-39D7-48C1-9E98-BFAD503B63B5}" presName="txOne" presStyleLbl="node0" presStyleIdx="0" presStyleCnt="1" custScaleY="62115">
        <dgm:presLayoutVars>
          <dgm:chPref val="3"/>
        </dgm:presLayoutVars>
      </dgm:prSet>
      <dgm:spPr/>
      <dgm:t>
        <a:bodyPr/>
        <a:lstStyle/>
        <a:p>
          <a:endParaRPr lang="en-US"/>
        </a:p>
      </dgm:t>
    </dgm:pt>
    <dgm:pt modelId="{14712E0E-ED0D-485F-9C55-041545DA0232}" type="pres">
      <dgm:prSet presAssocID="{339A3489-39D7-48C1-9E98-BFAD503B63B5}" presName="parTransOne" presStyleCnt="0"/>
      <dgm:spPr/>
    </dgm:pt>
    <dgm:pt modelId="{FE3088C7-D97A-47D8-96AE-5C694B66F4AD}" type="pres">
      <dgm:prSet presAssocID="{339A3489-39D7-48C1-9E98-BFAD503B63B5}" presName="horzOne" presStyleCnt="0"/>
      <dgm:spPr/>
    </dgm:pt>
    <dgm:pt modelId="{C4A49626-171B-454D-AA17-7687440AFD63}" type="pres">
      <dgm:prSet presAssocID="{1DA60D7F-D981-4E4A-BDBF-1432AC2B093D}" presName="vertTwo" presStyleCnt="0"/>
      <dgm:spPr/>
    </dgm:pt>
    <dgm:pt modelId="{B1BCCA90-48C0-404C-8CB4-E6C1533769E2}" type="pres">
      <dgm:prSet presAssocID="{1DA60D7F-D981-4E4A-BDBF-1432AC2B093D}" presName="txTwo" presStyleLbl="node2" presStyleIdx="0" presStyleCnt="3">
        <dgm:presLayoutVars>
          <dgm:chPref val="3"/>
        </dgm:presLayoutVars>
      </dgm:prSet>
      <dgm:spPr/>
      <dgm:t>
        <a:bodyPr/>
        <a:lstStyle/>
        <a:p>
          <a:endParaRPr lang="en-US"/>
        </a:p>
      </dgm:t>
    </dgm:pt>
    <dgm:pt modelId="{8E6FB502-CE2D-4442-A4AE-823CD5EB39E5}" type="pres">
      <dgm:prSet presAssocID="{1DA60D7F-D981-4E4A-BDBF-1432AC2B093D}" presName="horzTwo" presStyleCnt="0"/>
      <dgm:spPr/>
    </dgm:pt>
    <dgm:pt modelId="{3A92CFF0-F290-477D-B4B5-E7B1627A9197}" type="pres">
      <dgm:prSet presAssocID="{5AB8C88F-C58E-4B92-BA79-223618C86F81}" presName="sibSpaceTwo" presStyleCnt="0"/>
      <dgm:spPr/>
    </dgm:pt>
    <dgm:pt modelId="{FE88AED8-0652-49BE-B556-1340D1D36768}" type="pres">
      <dgm:prSet presAssocID="{9D1A0435-11C0-4476-9491-0EFC5BF5B2DC}" presName="vertTwo" presStyleCnt="0"/>
      <dgm:spPr/>
    </dgm:pt>
    <dgm:pt modelId="{08E753BF-2CF0-4F08-B879-008FDA03E847}" type="pres">
      <dgm:prSet presAssocID="{9D1A0435-11C0-4476-9491-0EFC5BF5B2DC}" presName="txTwo" presStyleLbl="node2" presStyleIdx="1" presStyleCnt="3">
        <dgm:presLayoutVars>
          <dgm:chPref val="3"/>
        </dgm:presLayoutVars>
      </dgm:prSet>
      <dgm:spPr/>
      <dgm:t>
        <a:bodyPr/>
        <a:lstStyle/>
        <a:p>
          <a:endParaRPr lang="en-US"/>
        </a:p>
      </dgm:t>
    </dgm:pt>
    <dgm:pt modelId="{F45D3E92-6D89-4AC8-AC95-9D30AADF54A4}" type="pres">
      <dgm:prSet presAssocID="{9D1A0435-11C0-4476-9491-0EFC5BF5B2DC}" presName="horzTwo" presStyleCnt="0"/>
      <dgm:spPr/>
    </dgm:pt>
    <dgm:pt modelId="{672BD3EA-54A3-4898-824B-4B0177B90B1F}" type="pres">
      <dgm:prSet presAssocID="{C88571E7-2A20-478E-81A6-7807B2B78504}" presName="sibSpaceTwo" presStyleCnt="0"/>
      <dgm:spPr/>
    </dgm:pt>
    <dgm:pt modelId="{B6809A97-6D84-4590-83D4-D8840B8E3F90}" type="pres">
      <dgm:prSet presAssocID="{9AD2C46F-E992-478E-9F0C-9428DB771A63}" presName="vertTwo" presStyleCnt="0"/>
      <dgm:spPr/>
    </dgm:pt>
    <dgm:pt modelId="{5E4B0F7A-43AB-4B98-A217-2DA0BAB7776B}" type="pres">
      <dgm:prSet presAssocID="{9AD2C46F-E992-478E-9F0C-9428DB771A63}" presName="txTwo" presStyleLbl="node2" presStyleIdx="2" presStyleCnt="3">
        <dgm:presLayoutVars>
          <dgm:chPref val="3"/>
        </dgm:presLayoutVars>
      </dgm:prSet>
      <dgm:spPr/>
      <dgm:t>
        <a:bodyPr/>
        <a:lstStyle/>
        <a:p>
          <a:endParaRPr lang="en-US"/>
        </a:p>
      </dgm:t>
    </dgm:pt>
    <dgm:pt modelId="{69278277-679D-4EC5-9A80-A6F00A8EC6D8}" type="pres">
      <dgm:prSet presAssocID="{9AD2C46F-E992-478E-9F0C-9428DB771A63}" presName="horzTwo" presStyleCnt="0"/>
      <dgm:spPr/>
    </dgm:pt>
  </dgm:ptLst>
  <dgm:cxnLst>
    <dgm:cxn modelId="{D164A691-B52D-42E0-81EE-5F2ECC3BAD8B}" srcId="{339A3489-39D7-48C1-9E98-BFAD503B63B5}" destId="{1DA60D7F-D981-4E4A-BDBF-1432AC2B093D}" srcOrd="0" destOrd="0" parTransId="{421688A7-C325-41BF-956A-6F1971FB460C}" sibTransId="{5AB8C88F-C58E-4B92-BA79-223618C86F81}"/>
    <dgm:cxn modelId="{97CC8B48-C2E4-40E2-9AE1-164D6B848E2F}" srcId="{339A3489-39D7-48C1-9E98-BFAD503B63B5}" destId="{9D1A0435-11C0-4476-9491-0EFC5BF5B2DC}" srcOrd="1" destOrd="0" parTransId="{43FCAA18-F0CD-4CEA-AD3B-3D1CDFC19A48}" sibTransId="{C88571E7-2A20-478E-81A6-7807B2B78504}"/>
    <dgm:cxn modelId="{9AC637B1-D576-4CD0-9C89-4F8972AC34C2}" srcId="{339A3489-39D7-48C1-9E98-BFAD503B63B5}" destId="{9AD2C46F-E992-478E-9F0C-9428DB771A63}" srcOrd="2" destOrd="0" parTransId="{64ABACBD-71DC-4299-9C3F-39EEAB7774E8}" sibTransId="{493EFCEE-6565-4856-92AF-263962ACD59C}"/>
    <dgm:cxn modelId="{8941E30E-E1DA-4371-B0AD-D37F6DBDC6A7}" type="presOf" srcId="{1DA60D7F-D981-4E4A-BDBF-1432AC2B093D}" destId="{B1BCCA90-48C0-404C-8CB4-E6C1533769E2}" srcOrd="0" destOrd="0" presId="urn:microsoft.com/office/officeart/2005/8/layout/hierarchy4"/>
    <dgm:cxn modelId="{C08F70D8-8DA9-4C07-B48D-219A68680BEC}" type="presOf" srcId="{5D732B0D-1D83-49BA-93CB-15488724ACF4}" destId="{BE613C76-3D8D-4993-9B10-23D85A4AC4D5}" srcOrd="0" destOrd="0" presId="urn:microsoft.com/office/officeart/2005/8/layout/hierarchy4"/>
    <dgm:cxn modelId="{A157E1F8-8E57-44F8-AC1C-AC2DE37000F0}" type="presOf" srcId="{339A3489-39D7-48C1-9E98-BFAD503B63B5}" destId="{36C18B5F-40B5-474F-A0A6-2961BC39E333}" srcOrd="0" destOrd="0" presId="urn:microsoft.com/office/officeart/2005/8/layout/hierarchy4"/>
    <dgm:cxn modelId="{69319A7E-C73C-408C-86A0-333F9AD52B8E}" type="presOf" srcId="{9AD2C46F-E992-478E-9F0C-9428DB771A63}" destId="{5E4B0F7A-43AB-4B98-A217-2DA0BAB7776B}" srcOrd="0" destOrd="0" presId="urn:microsoft.com/office/officeart/2005/8/layout/hierarchy4"/>
    <dgm:cxn modelId="{BF116972-AB8F-45F2-BAB2-7D28064BB5BE}" type="presOf" srcId="{9D1A0435-11C0-4476-9491-0EFC5BF5B2DC}" destId="{08E753BF-2CF0-4F08-B879-008FDA03E847}" srcOrd="0" destOrd="0" presId="urn:microsoft.com/office/officeart/2005/8/layout/hierarchy4"/>
    <dgm:cxn modelId="{1342AF96-F1A1-486B-B5BA-54F89B45AA04}" srcId="{5D732B0D-1D83-49BA-93CB-15488724ACF4}" destId="{339A3489-39D7-48C1-9E98-BFAD503B63B5}" srcOrd="0" destOrd="0" parTransId="{3FC2384E-C558-4C85-872D-28113B8AD14B}" sibTransId="{7AAC415F-DC0C-4074-A217-50403A20748A}"/>
    <dgm:cxn modelId="{005A501C-79A3-4B7F-AF86-C126457CFB60}" type="presParOf" srcId="{BE613C76-3D8D-4993-9B10-23D85A4AC4D5}" destId="{546F5677-B87B-4FBE-99FC-05D635565619}" srcOrd="0" destOrd="0" presId="urn:microsoft.com/office/officeart/2005/8/layout/hierarchy4"/>
    <dgm:cxn modelId="{9DCEB88B-45F2-46BD-87B6-E86435040B91}" type="presParOf" srcId="{546F5677-B87B-4FBE-99FC-05D635565619}" destId="{36C18B5F-40B5-474F-A0A6-2961BC39E333}" srcOrd="0" destOrd="0" presId="urn:microsoft.com/office/officeart/2005/8/layout/hierarchy4"/>
    <dgm:cxn modelId="{A1C2BD6D-7BC8-4A81-AEAF-252A8B557661}" type="presParOf" srcId="{546F5677-B87B-4FBE-99FC-05D635565619}" destId="{14712E0E-ED0D-485F-9C55-041545DA0232}" srcOrd="1" destOrd="0" presId="urn:microsoft.com/office/officeart/2005/8/layout/hierarchy4"/>
    <dgm:cxn modelId="{97208F73-AF9C-4FED-A999-784C3C80E38E}" type="presParOf" srcId="{546F5677-B87B-4FBE-99FC-05D635565619}" destId="{FE3088C7-D97A-47D8-96AE-5C694B66F4AD}" srcOrd="2" destOrd="0" presId="urn:microsoft.com/office/officeart/2005/8/layout/hierarchy4"/>
    <dgm:cxn modelId="{E4AE34C1-5962-460F-8712-105CFB21D6E4}" type="presParOf" srcId="{FE3088C7-D97A-47D8-96AE-5C694B66F4AD}" destId="{C4A49626-171B-454D-AA17-7687440AFD63}" srcOrd="0" destOrd="0" presId="urn:microsoft.com/office/officeart/2005/8/layout/hierarchy4"/>
    <dgm:cxn modelId="{A9369016-E8F2-43C2-9D93-3602B1B6F3B8}" type="presParOf" srcId="{C4A49626-171B-454D-AA17-7687440AFD63}" destId="{B1BCCA90-48C0-404C-8CB4-E6C1533769E2}" srcOrd="0" destOrd="0" presId="urn:microsoft.com/office/officeart/2005/8/layout/hierarchy4"/>
    <dgm:cxn modelId="{AB5C963B-BBB5-4208-B51A-DDE9F5002414}" type="presParOf" srcId="{C4A49626-171B-454D-AA17-7687440AFD63}" destId="{8E6FB502-CE2D-4442-A4AE-823CD5EB39E5}" srcOrd="1" destOrd="0" presId="urn:microsoft.com/office/officeart/2005/8/layout/hierarchy4"/>
    <dgm:cxn modelId="{A6B9CFC1-F6E2-4C14-98AC-E76DAFCD7205}" type="presParOf" srcId="{FE3088C7-D97A-47D8-96AE-5C694B66F4AD}" destId="{3A92CFF0-F290-477D-B4B5-E7B1627A9197}" srcOrd="1" destOrd="0" presId="urn:microsoft.com/office/officeart/2005/8/layout/hierarchy4"/>
    <dgm:cxn modelId="{1DF9C6A5-D0D3-41A8-90F9-CCE67F4F4E88}" type="presParOf" srcId="{FE3088C7-D97A-47D8-96AE-5C694B66F4AD}" destId="{FE88AED8-0652-49BE-B556-1340D1D36768}" srcOrd="2" destOrd="0" presId="urn:microsoft.com/office/officeart/2005/8/layout/hierarchy4"/>
    <dgm:cxn modelId="{F742FC00-E114-4DC3-BF71-B7EA55859261}" type="presParOf" srcId="{FE88AED8-0652-49BE-B556-1340D1D36768}" destId="{08E753BF-2CF0-4F08-B879-008FDA03E847}" srcOrd="0" destOrd="0" presId="urn:microsoft.com/office/officeart/2005/8/layout/hierarchy4"/>
    <dgm:cxn modelId="{823D5D3D-8594-4798-B095-106C144521FC}" type="presParOf" srcId="{FE88AED8-0652-49BE-B556-1340D1D36768}" destId="{F45D3E92-6D89-4AC8-AC95-9D30AADF54A4}" srcOrd="1" destOrd="0" presId="urn:microsoft.com/office/officeart/2005/8/layout/hierarchy4"/>
    <dgm:cxn modelId="{CB16E81E-0952-4D04-91F7-91A5E11494CC}" type="presParOf" srcId="{FE3088C7-D97A-47D8-96AE-5C694B66F4AD}" destId="{672BD3EA-54A3-4898-824B-4B0177B90B1F}" srcOrd="3" destOrd="0" presId="urn:microsoft.com/office/officeart/2005/8/layout/hierarchy4"/>
    <dgm:cxn modelId="{308E9C86-78D1-4E84-BCA0-3B08C6C45E9C}" type="presParOf" srcId="{FE3088C7-D97A-47D8-96AE-5C694B66F4AD}" destId="{B6809A97-6D84-4590-83D4-D8840B8E3F90}" srcOrd="4" destOrd="0" presId="urn:microsoft.com/office/officeart/2005/8/layout/hierarchy4"/>
    <dgm:cxn modelId="{6DC7CC93-BEA7-42A3-8DE6-1D0179DE6D6D}" type="presParOf" srcId="{B6809A97-6D84-4590-83D4-D8840B8E3F90}" destId="{5E4B0F7A-43AB-4B98-A217-2DA0BAB7776B}" srcOrd="0" destOrd="0" presId="urn:microsoft.com/office/officeart/2005/8/layout/hierarchy4"/>
    <dgm:cxn modelId="{2911BD9D-6237-4977-8473-7229889B3CBF}" type="presParOf" srcId="{B6809A97-6D84-4590-83D4-D8840B8E3F90}" destId="{69278277-679D-4EC5-9A80-A6F00A8EC6D8}"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7.xml><?xml version="1.0" encoding="utf-8"?>
<dgm:dataModel xmlns:dgm="http://schemas.openxmlformats.org/drawingml/2006/diagram" xmlns:a="http://schemas.openxmlformats.org/drawingml/2006/main">
  <dgm:ptLst>
    <dgm:pt modelId="{E3A43C34-FB06-4398-BE76-DC0E46C57B0D}"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0699E85F-B32A-4CD7-A2C1-335E13198E97}">
      <dgm:prSet/>
      <dgm:spPr/>
      <dgm:t>
        <a:bodyPr/>
        <a:lstStyle/>
        <a:p>
          <a:pPr rtl="0"/>
          <a:r>
            <a:rPr lang="en-US" dirty="0" smtClean="0"/>
            <a:t>Cables and extension cords</a:t>
          </a:r>
          <a:endParaRPr lang="en-US" dirty="0"/>
        </a:p>
      </dgm:t>
      <dgm:extLst>
        <a:ext uri="{E40237B7-FDA0-4F09-8148-C483321AD2D9}">
          <dgm14:cNvPr xmlns:dgm14="http://schemas.microsoft.com/office/drawing/2010/diagram" id="0" name="" descr="Cables and extension cords&#10;Carry limited electricity&#10;Stored in coils, on reels, or on apparatus-mounted automatic rewind reels&#10;Should have adequate insulation and no exposed wires&#10;Twist-lock receptacles and connectors equipped with grounding wires&#10;Safe as long as not immersed in water&#10;Junction boxes&#10;Provide multiple outlets or connections&#10;Supplied through one inlet from the power source&#10;"/>
        </a:ext>
      </dgm:extLst>
    </dgm:pt>
    <dgm:pt modelId="{90DB9B97-3220-40EA-BAFB-BC91F1814751}" type="parTrans" cxnId="{E3486317-922B-410F-A500-5583E4F51E27}">
      <dgm:prSet/>
      <dgm:spPr/>
      <dgm:t>
        <a:bodyPr/>
        <a:lstStyle/>
        <a:p>
          <a:endParaRPr lang="en-US"/>
        </a:p>
      </dgm:t>
    </dgm:pt>
    <dgm:pt modelId="{492BB97F-5D76-47A4-AD45-5AF879EF57CA}" type="sibTrans" cxnId="{E3486317-922B-410F-A500-5583E4F51E27}">
      <dgm:prSet/>
      <dgm:spPr/>
      <dgm:t>
        <a:bodyPr/>
        <a:lstStyle/>
        <a:p>
          <a:endParaRPr lang="en-US"/>
        </a:p>
      </dgm:t>
    </dgm:pt>
    <dgm:pt modelId="{6CF6B778-9D92-48DE-943E-2E0EE0850222}">
      <dgm:prSet/>
      <dgm:spPr/>
      <dgm:t>
        <a:bodyPr/>
        <a:lstStyle/>
        <a:p>
          <a:pPr rtl="0"/>
          <a:r>
            <a:rPr lang="en-US" dirty="0" smtClean="0"/>
            <a:t>Carry limited electricity</a:t>
          </a:r>
          <a:endParaRPr lang="en-US" dirty="0"/>
        </a:p>
      </dgm:t>
      <dgm:extLst>
        <a:ext uri="{E40237B7-FDA0-4F09-8148-C483321AD2D9}">
          <dgm14:cNvPr xmlns:dgm14="http://schemas.microsoft.com/office/drawing/2010/diagram" id="0" name="" descr="Cables and extension cords&#10;Carry limited electricity&#10;Stored in coils, on reels, or on apparatus-mounted automatic rewind reels&#10;Should have adequate insulation and no exposed wires&#10;Twist-lock receptacles and connectors equipped with grounding wires&#10;Safe as long as not immersed in water&#10;Junction boxes&#10;Provide multiple outlets or connections&#10;Supplied through one inlet from the power source&#10;"/>
        </a:ext>
      </dgm:extLst>
    </dgm:pt>
    <dgm:pt modelId="{34111564-B76B-4766-AD65-D10F05E7C78B}" type="parTrans" cxnId="{FFC8B91F-7662-4A9D-B158-7DF1CE158C2E}">
      <dgm:prSet/>
      <dgm:spPr/>
      <dgm:t>
        <a:bodyPr/>
        <a:lstStyle/>
        <a:p>
          <a:endParaRPr lang="en-US"/>
        </a:p>
      </dgm:t>
    </dgm:pt>
    <dgm:pt modelId="{927DA48A-03E9-4C48-87F9-78D96D10C5B9}" type="sibTrans" cxnId="{FFC8B91F-7662-4A9D-B158-7DF1CE158C2E}">
      <dgm:prSet/>
      <dgm:spPr/>
      <dgm:t>
        <a:bodyPr/>
        <a:lstStyle/>
        <a:p>
          <a:endParaRPr lang="en-US"/>
        </a:p>
      </dgm:t>
    </dgm:pt>
    <dgm:pt modelId="{09F8A8D3-1887-414E-BA01-67A5E46F0DF4}">
      <dgm:prSet/>
      <dgm:spPr/>
      <dgm:t>
        <a:bodyPr/>
        <a:lstStyle/>
        <a:p>
          <a:pPr rtl="0"/>
          <a:r>
            <a:rPr lang="en-US" dirty="0" smtClean="0"/>
            <a:t>Stored in coils, on reels, or on apparatus-mounted automatic rewind reels</a:t>
          </a:r>
          <a:endParaRPr lang="en-US" dirty="0"/>
        </a:p>
      </dgm:t>
    </dgm:pt>
    <dgm:pt modelId="{F229A010-138D-4712-B7D2-2124EFCFA927}" type="parTrans" cxnId="{E321985E-B428-4491-A3DC-49D4F83600D7}">
      <dgm:prSet/>
      <dgm:spPr/>
      <dgm:t>
        <a:bodyPr/>
        <a:lstStyle/>
        <a:p>
          <a:endParaRPr lang="en-US"/>
        </a:p>
      </dgm:t>
    </dgm:pt>
    <dgm:pt modelId="{9BB6B3A4-BCB2-4843-9BD3-205109F7EADC}" type="sibTrans" cxnId="{E321985E-B428-4491-A3DC-49D4F83600D7}">
      <dgm:prSet/>
      <dgm:spPr/>
      <dgm:t>
        <a:bodyPr/>
        <a:lstStyle/>
        <a:p>
          <a:endParaRPr lang="en-US"/>
        </a:p>
      </dgm:t>
    </dgm:pt>
    <dgm:pt modelId="{4C63F24F-5824-4FAA-BA4F-3AFFE7B15967}">
      <dgm:prSet/>
      <dgm:spPr/>
      <dgm:t>
        <a:bodyPr/>
        <a:lstStyle/>
        <a:p>
          <a:pPr rtl="0"/>
          <a:r>
            <a:rPr lang="en-US" dirty="0" smtClean="0"/>
            <a:t>Should have adequate insulation and no exposed wires</a:t>
          </a:r>
          <a:endParaRPr lang="en-US" dirty="0"/>
        </a:p>
      </dgm:t>
    </dgm:pt>
    <dgm:pt modelId="{41EE6BDE-52BB-4479-A8F5-88E3379C6FD8}" type="parTrans" cxnId="{59EEA49D-C886-4BCD-A6D3-71533604CEA9}">
      <dgm:prSet/>
      <dgm:spPr/>
      <dgm:t>
        <a:bodyPr/>
        <a:lstStyle/>
        <a:p>
          <a:endParaRPr lang="en-US"/>
        </a:p>
      </dgm:t>
    </dgm:pt>
    <dgm:pt modelId="{EB1EA0DC-72E0-41B8-8FCE-5F9A8136BF7C}" type="sibTrans" cxnId="{59EEA49D-C886-4BCD-A6D3-71533604CEA9}">
      <dgm:prSet/>
      <dgm:spPr/>
      <dgm:t>
        <a:bodyPr/>
        <a:lstStyle/>
        <a:p>
          <a:endParaRPr lang="en-US"/>
        </a:p>
      </dgm:t>
    </dgm:pt>
    <dgm:pt modelId="{27A5E91D-BC97-43FD-A4CE-4D07801EA7BF}">
      <dgm:prSet/>
      <dgm:spPr/>
      <dgm:t>
        <a:bodyPr/>
        <a:lstStyle/>
        <a:p>
          <a:pPr rtl="0"/>
          <a:r>
            <a:rPr lang="en-US" dirty="0" smtClean="0"/>
            <a:t>Twist-lock receptacles and connectors equipped with grounding wires</a:t>
          </a:r>
          <a:endParaRPr lang="en-US" dirty="0"/>
        </a:p>
      </dgm:t>
      <dgm:extLst>
        <a:ext uri="{E40237B7-FDA0-4F09-8148-C483321AD2D9}">
          <dgm14:cNvPr xmlns:dgm14="http://schemas.microsoft.com/office/drawing/2010/diagram" id="0" name="" descr="Cables and extension cords&#10;Carry limited electricity&#10;Stored in coils, on reels, or on apparatus-mounted automatic rewind reels&#10;Should have adequate insulation and no exposed wires&#10;Twist-lock receptacles and connectors equipped with grounding wires&#10;Safe as long as not immersed in water&#10;Junction boxes&#10;Provide multiple outlets or connections&#10;Supplied through one inlet from the power source&#10;"/>
        </a:ext>
      </dgm:extLst>
    </dgm:pt>
    <dgm:pt modelId="{FB4EE2BE-7550-45CD-AB5D-9B8493782F5D}" type="parTrans" cxnId="{D36B8326-9FD5-49B6-AA45-95306C47A0CA}">
      <dgm:prSet/>
      <dgm:spPr/>
      <dgm:t>
        <a:bodyPr/>
        <a:lstStyle/>
        <a:p>
          <a:endParaRPr lang="en-US"/>
        </a:p>
      </dgm:t>
    </dgm:pt>
    <dgm:pt modelId="{48BAFA27-F4C3-4CC1-A52B-B20AFD810A8A}" type="sibTrans" cxnId="{D36B8326-9FD5-49B6-AA45-95306C47A0CA}">
      <dgm:prSet/>
      <dgm:spPr/>
      <dgm:t>
        <a:bodyPr/>
        <a:lstStyle/>
        <a:p>
          <a:endParaRPr lang="en-US"/>
        </a:p>
      </dgm:t>
    </dgm:pt>
    <dgm:pt modelId="{58021FF7-AA7E-44D8-969E-33E68409B4EE}">
      <dgm:prSet/>
      <dgm:spPr/>
      <dgm:t>
        <a:bodyPr/>
        <a:lstStyle/>
        <a:p>
          <a:pPr rtl="0"/>
          <a:r>
            <a:rPr lang="en-US" dirty="0" smtClean="0"/>
            <a:t>Safe as long as not immersed in water</a:t>
          </a:r>
          <a:endParaRPr lang="en-US" dirty="0"/>
        </a:p>
      </dgm:t>
      <dgm:extLst>
        <a:ext uri="{E40237B7-FDA0-4F09-8148-C483321AD2D9}">
          <dgm14:cNvPr xmlns:dgm14="http://schemas.microsoft.com/office/drawing/2010/diagram" id="0" name="" descr="Cables and extension cords&#10;Carry limited electricity&#10;Stored in coils, on reels, or on apparatus-mounted automatic rewind reels&#10;Should have adequate insulation and no exposed wires&#10;Twist-lock receptacles and connectors equipped with grounding wires&#10;Safe as long as not immersed in water&#10;Junction boxes&#10;Provide multiple outlets or connections&#10;Supplied through one inlet from the power source&#10;"/>
        </a:ext>
      </dgm:extLst>
    </dgm:pt>
    <dgm:pt modelId="{16A9B999-0A4B-419C-853C-537F1CB18206}" type="parTrans" cxnId="{AD72993F-312A-430B-A655-19709E004A49}">
      <dgm:prSet/>
      <dgm:spPr/>
      <dgm:t>
        <a:bodyPr/>
        <a:lstStyle/>
        <a:p>
          <a:endParaRPr lang="en-US"/>
        </a:p>
      </dgm:t>
    </dgm:pt>
    <dgm:pt modelId="{89E49666-4325-4EFF-AD9B-DAD6D32983D0}" type="sibTrans" cxnId="{AD72993F-312A-430B-A655-19709E004A49}">
      <dgm:prSet/>
      <dgm:spPr/>
      <dgm:t>
        <a:bodyPr/>
        <a:lstStyle/>
        <a:p>
          <a:endParaRPr lang="en-US"/>
        </a:p>
      </dgm:t>
    </dgm:pt>
    <dgm:pt modelId="{4BB882CD-EC2F-4410-8AA5-C85B7199CDBF}">
      <dgm:prSet/>
      <dgm:spPr/>
      <dgm:t>
        <a:bodyPr/>
        <a:lstStyle/>
        <a:p>
          <a:pPr rtl="0"/>
          <a:r>
            <a:rPr lang="en-US" dirty="0" smtClean="0"/>
            <a:t>Junction boxes</a:t>
          </a:r>
          <a:endParaRPr lang="en-US" dirty="0"/>
        </a:p>
      </dgm:t>
      <dgm:extLst>
        <a:ext uri="{E40237B7-FDA0-4F09-8148-C483321AD2D9}">
          <dgm14:cNvPr xmlns:dgm14="http://schemas.microsoft.com/office/drawing/2010/diagram" id="0" name="" descr="Cables and extension cords&#10;Carry limited electricity&#10;Stored in coils, on reels, or on apparatus-mounted automatic rewind reels&#10;Should have adequate insulation and no exposed wires&#10;Twist-lock receptacles and connectors equipped with grounding wires&#10;Safe as long as not immersed in water&#10;Junction boxes&#10;Provide multiple outlets or connections&#10;Supplied through one inlet from the power source&#10;"/>
        </a:ext>
      </dgm:extLst>
    </dgm:pt>
    <dgm:pt modelId="{CA37B4D6-734C-439B-8A9F-C20CA16F99CB}" type="parTrans" cxnId="{F881D40C-E15D-44C8-845B-F3A6A568092F}">
      <dgm:prSet/>
      <dgm:spPr/>
      <dgm:t>
        <a:bodyPr/>
        <a:lstStyle/>
        <a:p>
          <a:endParaRPr lang="en-US"/>
        </a:p>
      </dgm:t>
    </dgm:pt>
    <dgm:pt modelId="{858BB01C-D8F6-42B6-999F-43D2C9C65DBC}" type="sibTrans" cxnId="{F881D40C-E15D-44C8-845B-F3A6A568092F}">
      <dgm:prSet/>
      <dgm:spPr/>
      <dgm:t>
        <a:bodyPr/>
        <a:lstStyle/>
        <a:p>
          <a:endParaRPr lang="en-US"/>
        </a:p>
      </dgm:t>
    </dgm:pt>
    <dgm:pt modelId="{2033A659-2BFF-4B13-B2BC-5F4B2CE71356}">
      <dgm:prSet/>
      <dgm:spPr/>
      <dgm:t>
        <a:bodyPr/>
        <a:lstStyle/>
        <a:p>
          <a:pPr rtl="0"/>
          <a:r>
            <a:rPr lang="en-US" dirty="0" smtClean="0"/>
            <a:t>Provide multiple outlets or connections</a:t>
          </a:r>
          <a:endParaRPr lang="en-US" dirty="0"/>
        </a:p>
      </dgm:t>
      <dgm:extLst>
        <a:ext uri="{E40237B7-FDA0-4F09-8148-C483321AD2D9}">
          <dgm14:cNvPr xmlns:dgm14="http://schemas.microsoft.com/office/drawing/2010/diagram" id="0" name="" descr="Cables and extension cords&#10;Carry limited electricity&#10;Stored in coils, on reels, or on apparatus-mounted automatic rewind reels&#10;Should have adequate insulation and no exposed wires&#10;Twist-lock receptacles and connectors equipped with grounding wires&#10;Safe as long as not immersed in water&#10;Junction boxes&#10;Provide multiple outlets or connections&#10;Supplied through one inlet from the power source&#10;"/>
        </a:ext>
      </dgm:extLst>
    </dgm:pt>
    <dgm:pt modelId="{11E744B2-C569-4FA5-A958-6C275998B0C9}" type="parTrans" cxnId="{6B49D00D-D428-49EE-AF85-EEF7D3211AF9}">
      <dgm:prSet/>
      <dgm:spPr/>
      <dgm:t>
        <a:bodyPr/>
        <a:lstStyle/>
        <a:p>
          <a:endParaRPr lang="en-US"/>
        </a:p>
      </dgm:t>
    </dgm:pt>
    <dgm:pt modelId="{292A0E34-B820-46C7-B419-BBD982F2752F}" type="sibTrans" cxnId="{6B49D00D-D428-49EE-AF85-EEF7D3211AF9}">
      <dgm:prSet/>
      <dgm:spPr/>
      <dgm:t>
        <a:bodyPr/>
        <a:lstStyle/>
        <a:p>
          <a:endParaRPr lang="en-US"/>
        </a:p>
      </dgm:t>
    </dgm:pt>
    <dgm:pt modelId="{93A2B823-4C88-41E6-BD81-7544B3A63C24}">
      <dgm:prSet/>
      <dgm:spPr/>
      <dgm:t>
        <a:bodyPr/>
        <a:lstStyle/>
        <a:p>
          <a:pPr rtl="0"/>
          <a:r>
            <a:rPr lang="en-US" dirty="0" smtClean="0"/>
            <a:t>Supplied through one inlet from the power source</a:t>
          </a:r>
          <a:endParaRPr lang="en-US" dirty="0"/>
        </a:p>
      </dgm:t>
    </dgm:pt>
    <dgm:pt modelId="{2A38E73E-A91B-4B86-8C8E-31F250E174AC}" type="parTrans" cxnId="{C4284CCF-0501-48C2-887B-2055ACB3220C}">
      <dgm:prSet/>
      <dgm:spPr/>
      <dgm:t>
        <a:bodyPr/>
        <a:lstStyle/>
        <a:p>
          <a:endParaRPr lang="en-US"/>
        </a:p>
      </dgm:t>
    </dgm:pt>
    <dgm:pt modelId="{36369814-4571-438D-82B4-980F67583054}" type="sibTrans" cxnId="{C4284CCF-0501-48C2-887B-2055ACB3220C}">
      <dgm:prSet/>
      <dgm:spPr/>
      <dgm:t>
        <a:bodyPr/>
        <a:lstStyle/>
        <a:p>
          <a:endParaRPr lang="en-US"/>
        </a:p>
      </dgm:t>
    </dgm:pt>
    <dgm:pt modelId="{BF657F94-9265-41B6-9B1A-7AF31ED28102}" type="pres">
      <dgm:prSet presAssocID="{E3A43C34-FB06-4398-BE76-DC0E46C57B0D}" presName="linear" presStyleCnt="0">
        <dgm:presLayoutVars>
          <dgm:animLvl val="lvl"/>
          <dgm:resizeHandles val="exact"/>
        </dgm:presLayoutVars>
      </dgm:prSet>
      <dgm:spPr/>
      <dgm:t>
        <a:bodyPr/>
        <a:lstStyle/>
        <a:p>
          <a:endParaRPr lang="en-US"/>
        </a:p>
      </dgm:t>
    </dgm:pt>
    <dgm:pt modelId="{E7AD341D-14C0-425C-86FD-20C7564E27B4}" type="pres">
      <dgm:prSet presAssocID="{0699E85F-B32A-4CD7-A2C1-335E13198E97}" presName="parentText" presStyleLbl="node1" presStyleIdx="0" presStyleCnt="3">
        <dgm:presLayoutVars>
          <dgm:chMax val="0"/>
          <dgm:bulletEnabled val="1"/>
        </dgm:presLayoutVars>
      </dgm:prSet>
      <dgm:spPr/>
      <dgm:t>
        <a:bodyPr/>
        <a:lstStyle/>
        <a:p>
          <a:endParaRPr lang="en-US"/>
        </a:p>
      </dgm:t>
    </dgm:pt>
    <dgm:pt modelId="{593F7B68-32B1-41C4-BB7A-919598213EE0}" type="pres">
      <dgm:prSet presAssocID="{0699E85F-B32A-4CD7-A2C1-335E13198E97}" presName="childText" presStyleLbl="revTx" presStyleIdx="0" presStyleCnt="3">
        <dgm:presLayoutVars>
          <dgm:bulletEnabled val="1"/>
        </dgm:presLayoutVars>
      </dgm:prSet>
      <dgm:spPr/>
      <dgm:t>
        <a:bodyPr/>
        <a:lstStyle/>
        <a:p>
          <a:endParaRPr lang="en-US"/>
        </a:p>
      </dgm:t>
    </dgm:pt>
    <dgm:pt modelId="{35D451F1-CDF0-4B38-BE4A-6564BE423799}" type="pres">
      <dgm:prSet presAssocID="{27A5E91D-BC97-43FD-A4CE-4D07801EA7BF}" presName="parentText" presStyleLbl="node1" presStyleIdx="1" presStyleCnt="3">
        <dgm:presLayoutVars>
          <dgm:chMax val="0"/>
          <dgm:bulletEnabled val="1"/>
        </dgm:presLayoutVars>
      </dgm:prSet>
      <dgm:spPr/>
      <dgm:t>
        <a:bodyPr/>
        <a:lstStyle/>
        <a:p>
          <a:endParaRPr lang="en-US"/>
        </a:p>
      </dgm:t>
    </dgm:pt>
    <dgm:pt modelId="{221FFECA-A38C-44BB-A3F5-86C5B15C7FE3}" type="pres">
      <dgm:prSet presAssocID="{27A5E91D-BC97-43FD-A4CE-4D07801EA7BF}" presName="childText" presStyleLbl="revTx" presStyleIdx="1" presStyleCnt="3">
        <dgm:presLayoutVars>
          <dgm:bulletEnabled val="1"/>
        </dgm:presLayoutVars>
      </dgm:prSet>
      <dgm:spPr/>
      <dgm:t>
        <a:bodyPr/>
        <a:lstStyle/>
        <a:p>
          <a:endParaRPr lang="en-US"/>
        </a:p>
      </dgm:t>
    </dgm:pt>
    <dgm:pt modelId="{BB9C7367-7830-4B3E-B203-7A083CE22BB9}" type="pres">
      <dgm:prSet presAssocID="{4BB882CD-EC2F-4410-8AA5-C85B7199CDBF}" presName="parentText" presStyleLbl="node1" presStyleIdx="2" presStyleCnt="3">
        <dgm:presLayoutVars>
          <dgm:chMax val="0"/>
          <dgm:bulletEnabled val="1"/>
        </dgm:presLayoutVars>
      </dgm:prSet>
      <dgm:spPr/>
      <dgm:t>
        <a:bodyPr/>
        <a:lstStyle/>
        <a:p>
          <a:endParaRPr lang="en-US"/>
        </a:p>
      </dgm:t>
    </dgm:pt>
    <dgm:pt modelId="{4A5EABA1-081D-44F2-AFD5-D6F0E85B0F5D}" type="pres">
      <dgm:prSet presAssocID="{4BB882CD-EC2F-4410-8AA5-C85B7199CDBF}" presName="childText" presStyleLbl="revTx" presStyleIdx="2" presStyleCnt="3">
        <dgm:presLayoutVars>
          <dgm:bulletEnabled val="1"/>
        </dgm:presLayoutVars>
      </dgm:prSet>
      <dgm:spPr/>
      <dgm:t>
        <a:bodyPr/>
        <a:lstStyle/>
        <a:p>
          <a:endParaRPr lang="en-US"/>
        </a:p>
      </dgm:t>
    </dgm:pt>
  </dgm:ptLst>
  <dgm:cxnLst>
    <dgm:cxn modelId="{CF5C61C0-646F-4BB9-87EA-F577CFF78628}" type="presOf" srcId="{09F8A8D3-1887-414E-BA01-67A5E46F0DF4}" destId="{593F7B68-32B1-41C4-BB7A-919598213EE0}" srcOrd="0" destOrd="1" presId="urn:microsoft.com/office/officeart/2005/8/layout/vList2"/>
    <dgm:cxn modelId="{9D3C974E-3873-4387-80C7-4E403C43AD7C}" type="presOf" srcId="{27A5E91D-BC97-43FD-A4CE-4D07801EA7BF}" destId="{35D451F1-CDF0-4B38-BE4A-6564BE423799}" srcOrd="0" destOrd="0" presId="urn:microsoft.com/office/officeart/2005/8/layout/vList2"/>
    <dgm:cxn modelId="{C76CF293-96DE-4005-BA0E-8316A1096B1C}" type="presOf" srcId="{6CF6B778-9D92-48DE-943E-2E0EE0850222}" destId="{593F7B68-32B1-41C4-BB7A-919598213EE0}" srcOrd="0" destOrd="0" presId="urn:microsoft.com/office/officeart/2005/8/layout/vList2"/>
    <dgm:cxn modelId="{95F1A532-FF3C-4DBB-8215-070AD68CB957}" type="presOf" srcId="{93A2B823-4C88-41E6-BD81-7544B3A63C24}" destId="{4A5EABA1-081D-44F2-AFD5-D6F0E85B0F5D}" srcOrd="0" destOrd="1" presId="urn:microsoft.com/office/officeart/2005/8/layout/vList2"/>
    <dgm:cxn modelId="{5804ADB9-B183-4768-A463-D6DF0E12E2E6}" type="presOf" srcId="{E3A43C34-FB06-4398-BE76-DC0E46C57B0D}" destId="{BF657F94-9265-41B6-9B1A-7AF31ED28102}" srcOrd="0" destOrd="0" presId="urn:microsoft.com/office/officeart/2005/8/layout/vList2"/>
    <dgm:cxn modelId="{F881D40C-E15D-44C8-845B-F3A6A568092F}" srcId="{E3A43C34-FB06-4398-BE76-DC0E46C57B0D}" destId="{4BB882CD-EC2F-4410-8AA5-C85B7199CDBF}" srcOrd="2" destOrd="0" parTransId="{CA37B4D6-734C-439B-8A9F-C20CA16F99CB}" sibTransId="{858BB01C-D8F6-42B6-999F-43D2C9C65DBC}"/>
    <dgm:cxn modelId="{FFC8B91F-7662-4A9D-B158-7DF1CE158C2E}" srcId="{0699E85F-B32A-4CD7-A2C1-335E13198E97}" destId="{6CF6B778-9D92-48DE-943E-2E0EE0850222}" srcOrd="0" destOrd="0" parTransId="{34111564-B76B-4766-AD65-D10F05E7C78B}" sibTransId="{927DA48A-03E9-4C48-87F9-78D96D10C5B9}"/>
    <dgm:cxn modelId="{8350B951-C579-4C7D-8E6B-3700FF61F40D}" type="presOf" srcId="{58021FF7-AA7E-44D8-969E-33E68409B4EE}" destId="{221FFECA-A38C-44BB-A3F5-86C5B15C7FE3}" srcOrd="0" destOrd="0" presId="urn:microsoft.com/office/officeart/2005/8/layout/vList2"/>
    <dgm:cxn modelId="{1BDCC6B1-0B9B-4608-BF73-51B192356916}" type="presOf" srcId="{2033A659-2BFF-4B13-B2BC-5F4B2CE71356}" destId="{4A5EABA1-081D-44F2-AFD5-D6F0E85B0F5D}" srcOrd="0" destOrd="0" presId="urn:microsoft.com/office/officeart/2005/8/layout/vList2"/>
    <dgm:cxn modelId="{E3486317-922B-410F-A500-5583E4F51E27}" srcId="{E3A43C34-FB06-4398-BE76-DC0E46C57B0D}" destId="{0699E85F-B32A-4CD7-A2C1-335E13198E97}" srcOrd="0" destOrd="0" parTransId="{90DB9B97-3220-40EA-BAFB-BC91F1814751}" sibTransId="{492BB97F-5D76-47A4-AD45-5AF879EF57CA}"/>
    <dgm:cxn modelId="{D36B8326-9FD5-49B6-AA45-95306C47A0CA}" srcId="{E3A43C34-FB06-4398-BE76-DC0E46C57B0D}" destId="{27A5E91D-BC97-43FD-A4CE-4D07801EA7BF}" srcOrd="1" destOrd="0" parTransId="{FB4EE2BE-7550-45CD-AB5D-9B8493782F5D}" sibTransId="{48BAFA27-F4C3-4CC1-A52B-B20AFD810A8A}"/>
    <dgm:cxn modelId="{6B49D00D-D428-49EE-AF85-EEF7D3211AF9}" srcId="{4BB882CD-EC2F-4410-8AA5-C85B7199CDBF}" destId="{2033A659-2BFF-4B13-B2BC-5F4B2CE71356}" srcOrd="0" destOrd="0" parTransId="{11E744B2-C569-4FA5-A958-6C275998B0C9}" sibTransId="{292A0E34-B820-46C7-B419-BBD982F2752F}"/>
    <dgm:cxn modelId="{C4284CCF-0501-48C2-887B-2055ACB3220C}" srcId="{4BB882CD-EC2F-4410-8AA5-C85B7199CDBF}" destId="{93A2B823-4C88-41E6-BD81-7544B3A63C24}" srcOrd="1" destOrd="0" parTransId="{2A38E73E-A91B-4B86-8C8E-31F250E174AC}" sibTransId="{36369814-4571-438D-82B4-980F67583054}"/>
    <dgm:cxn modelId="{59EEA49D-C886-4BCD-A6D3-71533604CEA9}" srcId="{0699E85F-B32A-4CD7-A2C1-335E13198E97}" destId="{4C63F24F-5824-4FAA-BA4F-3AFFE7B15967}" srcOrd="2" destOrd="0" parTransId="{41EE6BDE-52BB-4479-A8F5-88E3379C6FD8}" sibTransId="{EB1EA0DC-72E0-41B8-8FCE-5F9A8136BF7C}"/>
    <dgm:cxn modelId="{2907D5F1-2A0E-457F-82D6-6644C167CD87}" type="presOf" srcId="{4C63F24F-5824-4FAA-BA4F-3AFFE7B15967}" destId="{593F7B68-32B1-41C4-BB7A-919598213EE0}" srcOrd="0" destOrd="2" presId="urn:microsoft.com/office/officeart/2005/8/layout/vList2"/>
    <dgm:cxn modelId="{AD72993F-312A-430B-A655-19709E004A49}" srcId="{27A5E91D-BC97-43FD-A4CE-4D07801EA7BF}" destId="{58021FF7-AA7E-44D8-969E-33E68409B4EE}" srcOrd="0" destOrd="0" parTransId="{16A9B999-0A4B-419C-853C-537F1CB18206}" sibTransId="{89E49666-4325-4EFF-AD9B-DAD6D32983D0}"/>
    <dgm:cxn modelId="{B6DADA43-6DFC-4A88-80FC-FEC25358C131}" type="presOf" srcId="{4BB882CD-EC2F-4410-8AA5-C85B7199CDBF}" destId="{BB9C7367-7830-4B3E-B203-7A083CE22BB9}" srcOrd="0" destOrd="0" presId="urn:microsoft.com/office/officeart/2005/8/layout/vList2"/>
    <dgm:cxn modelId="{F8BD03F1-29EA-4E4A-8B0C-CA1ECEEC1238}" type="presOf" srcId="{0699E85F-B32A-4CD7-A2C1-335E13198E97}" destId="{E7AD341D-14C0-425C-86FD-20C7564E27B4}" srcOrd="0" destOrd="0" presId="urn:microsoft.com/office/officeart/2005/8/layout/vList2"/>
    <dgm:cxn modelId="{E321985E-B428-4491-A3DC-49D4F83600D7}" srcId="{0699E85F-B32A-4CD7-A2C1-335E13198E97}" destId="{09F8A8D3-1887-414E-BA01-67A5E46F0DF4}" srcOrd="1" destOrd="0" parTransId="{F229A010-138D-4712-B7D2-2124EFCFA927}" sibTransId="{9BB6B3A4-BCB2-4843-9BD3-205109F7EADC}"/>
    <dgm:cxn modelId="{7E97B5F2-BAB0-41C0-8258-4FD768B8BA99}" type="presParOf" srcId="{BF657F94-9265-41B6-9B1A-7AF31ED28102}" destId="{E7AD341D-14C0-425C-86FD-20C7564E27B4}" srcOrd="0" destOrd="0" presId="urn:microsoft.com/office/officeart/2005/8/layout/vList2"/>
    <dgm:cxn modelId="{5615F576-15DA-479F-819F-4F3CCA9FD5B8}" type="presParOf" srcId="{BF657F94-9265-41B6-9B1A-7AF31ED28102}" destId="{593F7B68-32B1-41C4-BB7A-919598213EE0}" srcOrd="1" destOrd="0" presId="urn:microsoft.com/office/officeart/2005/8/layout/vList2"/>
    <dgm:cxn modelId="{531069AE-A4DC-43F6-BFF1-72B6CA643739}" type="presParOf" srcId="{BF657F94-9265-41B6-9B1A-7AF31ED28102}" destId="{35D451F1-CDF0-4B38-BE4A-6564BE423799}" srcOrd="2" destOrd="0" presId="urn:microsoft.com/office/officeart/2005/8/layout/vList2"/>
    <dgm:cxn modelId="{CF3700E3-0BC9-47C2-B20C-6B71B18BDCEB}" type="presParOf" srcId="{BF657F94-9265-41B6-9B1A-7AF31ED28102}" destId="{221FFECA-A38C-44BB-A3F5-86C5B15C7FE3}" srcOrd="3" destOrd="0" presId="urn:microsoft.com/office/officeart/2005/8/layout/vList2"/>
    <dgm:cxn modelId="{A082B56A-830F-4523-B41F-55F420C29178}" type="presParOf" srcId="{BF657F94-9265-41B6-9B1A-7AF31ED28102}" destId="{BB9C7367-7830-4B3E-B203-7A083CE22BB9}" srcOrd="4" destOrd="0" presId="urn:microsoft.com/office/officeart/2005/8/layout/vList2"/>
    <dgm:cxn modelId="{23648C92-64E4-4B65-8B7D-E935069951A4}" type="presParOf" srcId="{BF657F94-9265-41B6-9B1A-7AF31ED28102}" destId="{4A5EABA1-081D-44F2-AFD5-D6F0E85B0F5D}"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88.xml><?xml version="1.0" encoding="utf-8"?>
<dgm:dataModel xmlns:dgm="http://schemas.openxmlformats.org/drawingml/2006/diagram" xmlns:a="http://schemas.openxmlformats.org/drawingml/2006/main">
  <dgm:ptLst>
    <dgm:pt modelId="{FEA427CE-2073-4535-9C22-C2960144C945}"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7F378A8E-B834-4481-98FE-C0C32E61565A}">
      <dgm:prSet/>
      <dgm:spPr/>
      <dgm:t>
        <a:bodyPr/>
        <a:lstStyle/>
        <a:p>
          <a:pPr rtl="0"/>
          <a:r>
            <a:rPr lang="en-US" dirty="0" smtClean="0"/>
            <a:t>Outlets</a:t>
          </a:r>
          <a:endParaRPr lang="en-US" dirty="0"/>
        </a:p>
      </dgm:t>
      <dgm:extLst>
        <a:ext uri="{E40237B7-FDA0-4F09-8148-C483321AD2D9}">
          <dgm14:cNvPr xmlns:dgm14="http://schemas.microsoft.com/office/drawing/2010/diagram" id="0" name="" descr="Outlets&#10; Must be equipped with GFCI devices&#10; Meet requirements in NFPA 70E&#10;Adapter connections&#10; Used to permit different plugs and receptacles to be connected&#10; Allow mutual aid departments to use each other’s equipment&#10; May allow department lights and tools to plug into standard outlets&#10;"/>
        </a:ext>
      </dgm:extLst>
    </dgm:pt>
    <dgm:pt modelId="{F48955B4-C919-4DA3-A8B3-0594AA123766}" type="parTrans" cxnId="{1C450A36-89E4-430D-9104-7B351BD31BA0}">
      <dgm:prSet/>
      <dgm:spPr/>
      <dgm:t>
        <a:bodyPr/>
        <a:lstStyle/>
        <a:p>
          <a:endParaRPr lang="en-US"/>
        </a:p>
      </dgm:t>
    </dgm:pt>
    <dgm:pt modelId="{8F807180-BAB4-46FB-AF7B-C2F29A221D5C}" type="sibTrans" cxnId="{1C450A36-89E4-430D-9104-7B351BD31BA0}">
      <dgm:prSet/>
      <dgm:spPr/>
      <dgm:t>
        <a:bodyPr/>
        <a:lstStyle/>
        <a:p>
          <a:endParaRPr lang="en-US"/>
        </a:p>
      </dgm:t>
    </dgm:pt>
    <dgm:pt modelId="{342E5991-3485-45A9-8A57-26D17344808E}">
      <dgm:prSet/>
      <dgm:spPr/>
      <dgm:t>
        <a:bodyPr/>
        <a:lstStyle/>
        <a:p>
          <a:pPr rtl="0"/>
          <a:r>
            <a:rPr lang="en-US" dirty="0" smtClean="0"/>
            <a:t>Must be equipped with GFCI devices</a:t>
          </a:r>
          <a:endParaRPr lang="en-US" dirty="0"/>
        </a:p>
      </dgm:t>
      <dgm:extLst>
        <a:ext uri="{E40237B7-FDA0-4F09-8148-C483321AD2D9}">
          <dgm14:cNvPr xmlns:dgm14="http://schemas.microsoft.com/office/drawing/2010/diagram" id="0" name="" descr="Outlets&#10; Must be equipped with GFCI devices&#10; Meet requirements in NFPA 70E&#10;Adapter connections&#10; Used to permit different plugs and receptacles to be connected&#10; Allow mutual aid departments to use each other’s equipment&#10; May allow department lights and tools to plug into standard outlets&#10;"/>
        </a:ext>
      </dgm:extLst>
    </dgm:pt>
    <dgm:pt modelId="{8B68014E-E720-460A-BCF4-CF9217AE0E13}" type="parTrans" cxnId="{62916C5B-629F-43BE-BA5F-4187AB39BC5D}">
      <dgm:prSet/>
      <dgm:spPr/>
      <dgm:t>
        <a:bodyPr/>
        <a:lstStyle/>
        <a:p>
          <a:endParaRPr lang="en-US"/>
        </a:p>
      </dgm:t>
    </dgm:pt>
    <dgm:pt modelId="{06AC179F-2D5B-48D2-81D3-0461FB449390}" type="sibTrans" cxnId="{62916C5B-629F-43BE-BA5F-4187AB39BC5D}">
      <dgm:prSet/>
      <dgm:spPr/>
      <dgm:t>
        <a:bodyPr/>
        <a:lstStyle/>
        <a:p>
          <a:endParaRPr lang="en-US"/>
        </a:p>
      </dgm:t>
    </dgm:pt>
    <dgm:pt modelId="{03858AD2-CBA3-471D-8B1B-CB9DB8EDEE45}">
      <dgm:prSet/>
      <dgm:spPr/>
      <dgm:t>
        <a:bodyPr/>
        <a:lstStyle/>
        <a:p>
          <a:pPr rtl="0"/>
          <a:r>
            <a:rPr lang="en-US" dirty="0" smtClean="0"/>
            <a:t>Meet requirements in NFPA 70E</a:t>
          </a:r>
          <a:endParaRPr lang="en-US" dirty="0"/>
        </a:p>
      </dgm:t>
    </dgm:pt>
    <dgm:pt modelId="{BEDA7D47-D0BF-4F50-90FA-92939E721905}" type="parTrans" cxnId="{224DC22E-D20A-4A8D-BAFE-C233B02BCA26}">
      <dgm:prSet/>
      <dgm:spPr/>
      <dgm:t>
        <a:bodyPr/>
        <a:lstStyle/>
        <a:p>
          <a:endParaRPr lang="en-US"/>
        </a:p>
      </dgm:t>
    </dgm:pt>
    <dgm:pt modelId="{05372E9A-89CE-486F-B150-831720F3EF36}" type="sibTrans" cxnId="{224DC22E-D20A-4A8D-BAFE-C233B02BCA26}">
      <dgm:prSet/>
      <dgm:spPr/>
      <dgm:t>
        <a:bodyPr/>
        <a:lstStyle/>
        <a:p>
          <a:endParaRPr lang="en-US"/>
        </a:p>
      </dgm:t>
    </dgm:pt>
    <dgm:pt modelId="{E29B30F6-ED65-45D3-B3CA-86431DB0951C}">
      <dgm:prSet/>
      <dgm:spPr/>
      <dgm:t>
        <a:bodyPr/>
        <a:lstStyle/>
        <a:p>
          <a:pPr rtl="0"/>
          <a:r>
            <a:rPr lang="en-US" dirty="0" smtClean="0"/>
            <a:t>Adapter connections</a:t>
          </a:r>
          <a:endParaRPr lang="en-US" dirty="0"/>
        </a:p>
      </dgm:t>
      <dgm:extLst>
        <a:ext uri="{E40237B7-FDA0-4F09-8148-C483321AD2D9}">
          <dgm14:cNvPr xmlns:dgm14="http://schemas.microsoft.com/office/drawing/2010/diagram" id="0" name="" descr="Outlets&#10; Must be equipped with GFCI devices&#10; Meet requirements in NFPA 70E&#10;Adapter connections&#10; Used to permit different plugs and receptacles to be connected&#10; Allow mutual aid departments to use each other’s equipment&#10; May allow department lights and tools to plug into standard outlets&#10;"/>
        </a:ext>
      </dgm:extLst>
    </dgm:pt>
    <dgm:pt modelId="{A43E17BA-C0F1-4EC4-9D56-211ED0B674D2}" type="parTrans" cxnId="{AEDBD890-2241-4396-9A2E-FB7CD264512B}">
      <dgm:prSet/>
      <dgm:spPr/>
      <dgm:t>
        <a:bodyPr/>
        <a:lstStyle/>
        <a:p>
          <a:endParaRPr lang="en-US"/>
        </a:p>
      </dgm:t>
    </dgm:pt>
    <dgm:pt modelId="{D24E5527-D4E5-4784-9DC2-D357784D7858}" type="sibTrans" cxnId="{AEDBD890-2241-4396-9A2E-FB7CD264512B}">
      <dgm:prSet/>
      <dgm:spPr/>
      <dgm:t>
        <a:bodyPr/>
        <a:lstStyle/>
        <a:p>
          <a:endParaRPr lang="en-US"/>
        </a:p>
      </dgm:t>
    </dgm:pt>
    <dgm:pt modelId="{2AD26747-8D16-4FCB-95D0-A03CC7A35B8F}">
      <dgm:prSet/>
      <dgm:spPr/>
      <dgm:t>
        <a:bodyPr/>
        <a:lstStyle/>
        <a:p>
          <a:pPr rtl="0"/>
          <a:r>
            <a:rPr lang="en-US" dirty="0" smtClean="0"/>
            <a:t>Used to permit different plugs and receptacles to be connected</a:t>
          </a:r>
          <a:endParaRPr lang="en-US" dirty="0"/>
        </a:p>
      </dgm:t>
      <dgm:extLst>
        <a:ext uri="{E40237B7-FDA0-4F09-8148-C483321AD2D9}">
          <dgm14:cNvPr xmlns:dgm14="http://schemas.microsoft.com/office/drawing/2010/diagram" id="0" name="" descr="Outlets&#10; Must be equipped with GFCI devices&#10; Meet requirements in NFPA 70E&#10;Adapter connections&#10; Used to permit different plugs and receptacles to be connected&#10; Allow mutual aid departments to use each other’s equipment&#10; May allow department lights and tools to plug into standard outlets&#10;"/>
        </a:ext>
      </dgm:extLst>
    </dgm:pt>
    <dgm:pt modelId="{4ADB2FB5-E547-428C-8F1B-B7D5E266A331}" type="parTrans" cxnId="{6DC86947-2581-4C88-A516-5A76E8EDDE73}">
      <dgm:prSet/>
      <dgm:spPr/>
      <dgm:t>
        <a:bodyPr/>
        <a:lstStyle/>
        <a:p>
          <a:endParaRPr lang="en-US"/>
        </a:p>
      </dgm:t>
    </dgm:pt>
    <dgm:pt modelId="{0F50B81A-5146-413A-85ED-79F0A09D5CD5}" type="sibTrans" cxnId="{6DC86947-2581-4C88-A516-5A76E8EDDE73}">
      <dgm:prSet/>
      <dgm:spPr/>
      <dgm:t>
        <a:bodyPr/>
        <a:lstStyle/>
        <a:p>
          <a:endParaRPr lang="en-US"/>
        </a:p>
      </dgm:t>
    </dgm:pt>
    <dgm:pt modelId="{ECBED223-843D-424A-9F50-5440B3E1CE58}">
      <dgm:prSet/>
      <dgm:spPr/>
      <dgm:t>
        <a:bodyPr/>
        <a:lstStyle/>
        <a:p>
          <a:pPr rtl="0"/>
          <a:r>
            <a:rPr lang="en-US" dirty="0" smtClean="0"/>
            <a:t>Allow mutual aid departments to use each other’s equipment</a:t>
          </a:r>
          <a:endParaRPr lang="en-US" dirty="0"/>
        </a:p>
      </dgm:t>
    </dgm:pt>
    <dgm:pt modelId="{F2E46F5F-CE6A-48B2-9005-0E3DD005E178}" type="parTrans" cxnId="{DCB5FD2A-7FCD-4E5E-BE96-E3D3334E4789}">
      <dgm:prSet/>
      <dgm:spPr/>
      <dgm:t>
        <a:bodyPr/>
        <a:lstStyle/>
        <a:p>
          <a:endParaRPr lang="en-US"/>
        </a:p>
      </dgm:t>
    </dgm:pt>
    <dgm:pt modelId="{C05B95A9-C527-4D8C-AF43-7C1BC8F3A7A6}" type="sibTrans" cxnId="{DCB5FD2A-7FCD-4E5E-BE96-E3D3334E4789}">
      <dgm:prSet/>
      <dgm:spPr/>
      <dgm:t>
        <a:bodyPr/>
        <a:lstStyle/>
        <a:p>
          <a:endParaRPr lang="en-US"/>
        </a:p>
      </dgm:t>
    </dgm:pt>
    <dgm:pt modelId="{266AFE26-38DB-4737-B2EE-D809BB532052}">
      <dgm:prSet/>
      <dgm:spPr/>
      <dgm:t>
        <a:bodyPr/>
        <a:lstStyle/>
        <a:p>
          <a:pPr rtl="0"/>
          <a:r>
            <a:rPr lang="en-US" dirty="0" smtClean="0"/>
            <a:t>May allow department lights and tools to plug into standard outlets</a:t>
          </a:r>
          <a:endParaRPr lang="en-US" dirty="0"/>
        </a:p>
      </dgm:t>
    </dgm:pt>
    <dgm:pt modelId="{E51528BF-F0A0-4ABC-951C-B060A200256B}" type="parTrans" cxnId="{EFCEA236-3D59-4FCD-A130-306493109F57}">
      <dgm:prSet/>
      <dgm:spPr/>
      <dgm:t>
        <a:bodyPr/>
        <a:lstStyle/>
        <a:p>
          <a:endParaRPr lang="en-US"/>
        </a:p>
      </dgm:t>
    </dgm:pt>
    <dgm:pt modelId="{DCD6B830-5F8D-47E8-B6FF-BE44BAFB6FE7}" type="sibTrans" cxnId="{EFCEA236-3D59-4FCD-A130-306493109F57}">
      <dgm:prSet/>
      <dgm:spPr/>
      <dgm:t>
        <a:bodyPr/>
        <a:lstStyle/>
        <a:p>
          <a:endParaRPr lang="en-US"/>
        </a:p>
      </dgm:t>
    </dgm:pt>
    <dgm:pt modelId="{F857C3F0-494D-44B3-8D41-D63BDE169FF9}" type="pres">
      <dgm:prSet presAssocID="{FEA427CE-2073-4535-9C22-C2960144C945}" presName="linear" presStyleCnt="0">
        <dgm:presLayoutVars>
          <dgm:animLvl val="lvl"/>
          <dgm:resizeHandles val="exact"/>
        </dgm:presLayoutVars>
      </dgm:prSet>
      <dgm:spPr/>
      <dgm:t>
        <a:bodyPr/>
        <a:lstStyle/>
        <a:p>
          <a:endParaRPr lang="en-US"/>
        </a:p>
      </dgm:t>
    </dgm:pt>
    <dgm:pt modelId="{E39010DC-9075-4E2E-8E8D-86F713A3F8BA}" type="pres">
      <dgm:prSet presAssocID="{7F378A8E-B834-4481-98FE-C0C32E61565A}" presName="parentText" presStyleLbl="node1" presStyleIdx="0" presStyleCnt="2">
        <dgm:presLayoutVars>
          <dgm:chMax val="0"/>
          <dgm:bulletEnabled val="1"/>
        </dgm:presLayoutVars>
      </dgm:prSet>
      <dgm:spPr/>
      <dgm:t>
        <a:bodyPr/>
        <a:lstStyle/>
        <a:p>
          <a:endParaRPr lang="en-US"/>
        </a:p>
      </dgm:t>
    </dgm:pt>
    <dgm:pt modelId="{DC4D658A-F797-4AFC-8D10-7711E29A0BAC}" type="pres">
      <dgm:prSet presAssocID="{7F378A8E-B834-4481-98FE-C0C32E61565A}" presName="childText" presStyleLbl="revTx" presStyleIdx="0" presStyleCnt="2">
        <dgm:presLayoutVars>
          <dgm:bulletEnabled val="1"/>
        </dgm:presLayoutVars>
      </dgm:prSet>
      <dgm:spPr/>
      <dgm:t>
        <a:bodyPr/>
        <a:lstStyle/>
        <a:p>
          <a:endParaRPr lang="en-US"/>
        </a:p>
      </dgm:t>
    </dgm:pt>
    <dgm:pt modelId="{3D5A6722-10FF-41AA-BAEE-9B3EEE2C653E}" type="pres">
      <dgm:prSet presAssocID="{E29B30F6-ED65-45D3-B3CA-86431DB0951C}" presName="parentText" presStyleLbl="node1" presStyleIdx="1" presStyleCnt="2">
        <dgm:presLayoutVars>
          <dgm:chMax val="0"/>
          <dgm:bulletEnabled val="1"/>
        </dgm:presLayoutVars>
      </dgm:prSet>
      <dgm:spPr/>
      <dgm:t>
        <a:bodyPr/>
        <a:lstStyle/>
        <a:p>
          <a:endParaRPr lang="en-US"/>
        </a:p>
      </dgm:t>
    </dgm:pt>
    <dgm:pt modelId="{E8B661B6-E762-4FFF-8D63-AA17AF8853AD}" type="pres">
      <dgm:prSet presAssocID="{E29B30F6-ED65-45D3-B3CA-86431DB0951C}" presName="childText" presStyleLbl="revTx" presStyleIdx="1" presStyleCnt="2">
        <dgm:presLayoutVars>
          <dgm:bulletEnabled val="1"/>
        </dgm:presLayoutVars>
      </dgm:prSet>
      <dgm:spPr/>
      <dgm:t>
        <a:bodyPr/>
        <a:lstStyle/>
        <a:p>
          <a:endParaRPr lang="en-US"/>
        </a:p>
      </dgm:t>
    </dgm:pt>
  </dgm:ptLst>
  <dgm:cxnLst>
    <dgm:cxn modelId="{2109B56C-2FEB-41E9-BBD6-536B06CD2DA1}" type="presOf" srcId="{FEA427CE-2073-4535-9C22-C2960144C945}" destId="{F857C3F0-494D-44B3-8D41-D63BDE169FF9}" srcOrd="0" destOrd="0" presId="urn:microsoft.com/office/officeart/2005/8/layout/vList2"/>
    <dgm:cxn modelId="{FFC3AA46-9CB9-463C-9E1A-BEFA36FE0A78}" type="presOf" srcId="{E29B30F6-ED65-45D3-B3CA-86431DB0951C}" destId="{3D5A6722-10FF-41AA-BAEE-9B3EEE2C653E}" srcOrd="0" destOrd="0" presId="urn:microsoft.com/office/officeart/2005/8/layout/vList2"/>
    <dgm:cxn modelId="{7C6B3BBC-A62B-492C-AAF1-C6FFF57E1E7F}" type="presOf" srcId="{2AD26747-8D16-4FCB-95D0-A03CC7A35B8F}" destId="{E8B661B6-E762-4FFF-8D63-AA17AF8853AD}" srcOrd="0" destOrd="0" presId="urn:microsoft.com/office/officeart/2005/8/layout/vList2"/>
    <dgm:cxn modelId="{62916C5B-629F-43BE-BA5F-4187AB39BC5D}" srcId="{7F378A8E-B834-4481-98FE-C0C32E61565A}" destId="{342E5991-3485-45A9-8A57-26D17344808E}" srcOrd="0" destOrd="0" parTransId="{8B68014E-E720-460A-BCF4-CF9217AE0E13}" sibTransId="{06AC179F-2D5B-48D2-81D3-0461FB449390}"/>
    <dgm:cxn modelId="{B095596C-B4E1-4BAB-8E58-BA7B4D1FDCC9}" type="presOf" srcId="{266AFE26-38DB-4737-B2EE-D809BB532052}" destId="{E8B661B6-E762-4FFF-8D63-AA17AF8853AD}" srcOrd="0" destOrd="2" presId="urn:microsoft.com/office/officeart/2005/8/layout/vList2"/>
    <dgm:cxn modelId="{EFCEA236-3D59-4FCD-A130-306493109F57}" srcId="{E29B30F6-ED65-45D3-B3CA-86431DB0951C}" destId="{266AFE26-38DB-4737-B2EE-D809BB532052}" srcOrd="2" destOrd="0" parTransId="{E51528BF-F0A0-4ABC-951C-B060A200256B}" sibTransId="{DCD6B830-5F8D-47E8-B6FF-BE44BAFB6FE7}"/>
    <dgm:cxn modelId="{E5728D48-4D33-4CC9-A40C-E251676F8250}" type="presOf" srcId="{03858AD2-CBA3-471D-8B1B-CB9DB8EDEE45}" destId="{DC4D658A-F797-4AFC-8D10-7711E29A0BAC}" srcOrd="0" destOrd="1" presId="urn:microsoft.com/office/officeart/2005/8/layout/vList2"/>
    <dgm:cxn modelId="{AEDBD890-2241-4396-9A2E-FB7CD264512B}" srcId="{FEA427CE-2073-4535-9C22-C2960144C945}" destId="{E29B30F6-ED65-45D3-B3CA-86431DB0951C}" srcOrd="1" destOrd="0" parTransId="{A43E17BA-C0F1-4EC4-9D56-211ED0B674D2}" sibTransId="{D24E5527-D4E5-4784-9DC2-D357784D7858}"/>
    <dgm:cxn modelId="{53B8390F-1804-44DF-96E2-178D6B6CD981}" type="presOf" srcId="{7F378A8E-B834-4481-98FE-C0C32E61565A}" destId="{E39010DC-9075-4E2E-8E8D-86F713A3F8BA}" srcOrd="0" destOrd="0" presId="urn:microsoft.com/office/officeart/2005/8/layout/vList2"/>
    <dgm:cxn modelId="{DCB5FD2A-7FCD-4E5E-BE96-E3D3334E4789}" srcId="{E29B30F6-ED65-45D3-B3CA-86431DB0951C}" destId="{ECBED223-843D-424A-9F50-5440B3E1CE58}" srcOrd="1" destOrd="0" parTransId="{F2E46F5F-CE6A-48B2-9005-0E3DD005E178}" sibTransId="{C05B95A9-C527-4D8C-AF43-7C1BC8F3A7A6}"/>
    <dgm:cxn modelId="{681D07B2-D213-49AE-9545-CF2AC07DFC72}" type="presOf" srcId="{ECBED223-843D-424A-9F50-5440B3E1CE58}" destId="{E8B661B6-E762-4FFF-8D63-AA17AF8853AD}" srcOrd="0" destOrd="1" presId="urn:microsoft.com/office/officeart/2005/8/layout/vList2"/>
    <dgm:cxn modelId="{998E8F69-A9CD-4DD1-9400-FE7E8455527C}" type="presOf" srcId="{342E5991-3485-45A9-8A57-26D17344808E}" destId="{DC4D658A-F797-4AFC-8D10-7711E29A0BAC}" srcOrd="0" destOrd="0" presId="urn:microsoft.com/office/officeart/2005/8/layout/vList2"/>
    <dgm:cxn modelId="{1C450A36-89E4-430D-9104-7B351BD31BA0}" srcId="{FEA427CE-2073-4535-9C22-C2960144C945}" destId="{7F378A8E-B834-4481-98FE-C0C32E61565A}" srcOrd="0" destOrd="0" parTransId="{F48955B4-C919-4DA3-A8B3-0594AA123766}" sibTransId="{8F807180-BAB4-46FB-AF7B-C2F29A221D5C}"/>
    <dgm:cxn modelId="{6DC86947-2581-4C88-A516-5A76E8EDDE73}" srcId="{E29B30F6-ED65-45D3-B3CA-86431DB0951C}" destId="{2AD26747-8D16-4FCB-95D0-A03CC7A35B8F}" srcOrd="0" destOrd="0" parTransId="{4ADB2FB5-E547-428C-8F1B-B7D5E266A331}" sibTransId="{0F50B81A-5146-413A-85ED-79F0A09D5CD5}"/>
    <dgm:cxn modelId="{224DC22E-D20A-4A8D-BAFE-C233B02BCA26}" srcId="{7F378A8E-B834-4481-98FE-C0C32E61565A}" destId="{03858AD2-CBA3-471D-8B1B-CB9DB8EDEE45}" srcOrd="1" destOrd="0" parTransId="{BEDA7D47-D0BF-4F50-90FA-92939E721905}" sibTransId="{05372E9A-89CE-486F-B150-831720F3EF36}"/>
    <dgm:cxn modelId="{EE891A9C-2D94-4D42-85F5-28CAE8E40FAA}" type="presParOf" srcId="{F857C3F0-494D-44B3-8D41-D63BDE169FF9}" destId="{E39010DC-9075-4E2E-8E8D-86F713A3F8BA}" srcOrd="0" destOrd="0" presId="urn:microsoft.com/office/officeart/2005/8/layout/vList2"/>
    <dgm:cxn modelId="{89CB39B0-B629-4EBA-8E51-2C1291128EE9}" type="presParOf" srcId="{F857C3F0-494D-44B3-8D41-D63BDE169FF9}" destId="{DC4D658A-F797-4AFC-8D10-7711E29A0BAC}" srcOrd="1" destOrd="0" presId="urn:microsoft.com/office/officeart/2005/8/layout/vList2"/>
    <dgm:cxn modelId="{B1C246CC-B48A-4A17-9EE2-79B20A1C2A6D}" type="presParOf" srcId="{F857C3F0-494D-44B3-8D41-D63BDE169FF9}" destId="{3D5A6722-10FF-41AA-BAEE-9B3EEE2C653E}" srcOrd="2" destOrd="0" presId="urn:microsoft.com/office/officeart/2005/8/layout/vList2"/>
    <dgm:cxn modelId="{CA9D1C5D-8CE1-47DA-9F3D-3C0987612BE8}" type="presParOf" srcId="{F857C3F0-494D-44B3-8D41-D63BDE169FF9}" destId="{E8B661B6-E762-4FFF-8D63-AA17AF8853AD}"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9.xml><?xml version="1.0" encoding="utf-8"?>
<dgm:dataModel xmlns:dgm="http://schemas.openxmlformats.org/drawingml/2006/diagram" xmlns:a="http://schemas.openxmlformats.org/drawingml/2006/main">
  <dgm:ptLst>
    <dgm:pt modelId="{D4D66F02-2D1D-488B-BF00-5C67A46B758F}"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88FA9550-6A72-42EC-8E7D-66B40B1876CC}">
      <dgm:prSet/>
      <dgm:spPr/>
      <dgm:t>
        <a:bodyPr/>
        <a:lstStyle/>
        <a:p>
          <a:pPr rtl="0"/>
          <a:r>
            <a:rPr lang="en-US" dirty="0" smtClean="0"/>
            <a:t>Overtaxing a power source</a:t>
          </a:r>
          <a:endParaRPr lang="en-US" dirty="0"/>
        </a:p>
      </dgm:t>
      <dgm:extLst>
        <a:ext uri="{E40237B7-FDA0-4F09-8148-C483321AD2D9}">
          <dgm14:cNvPr xmlns:dgm14="http://schemas.microsoft.com/office/drawing/2010/diagram" id="0" name="" descr="Overtaxing a power source&#10; Results in poor lighting&#10; Can possibly damages the lights, generator, or electrical system&#10; May restrict operation of other tools using same power source&#10;Some units produce extreme heat&#10; Can cause burns and melt paint and plastics&#10; Be careful when moving or turning off lights&#10;Placement&#10; Gather equipment from the apparatus&#10; Place equipment in safe location&#10;"/>
        </a:ext>
      </dgm:extLst>
    </dgm:pt>
    <dgm:pt modelId="{F7411C8C-7A49-416B-A140-603628EBAF00}" type="parTrans" cxnId="{B729675E-6AFF-4ADE-A0C2-83F396826A19}">
      <dgm:prSet/>
      <dgm:spPr/>
      <dgm:t>
        <a:bodyPr/>
        <a:lstStyle/>
        <a:p>
          <a:endParaRPr lang="en-US"/>
        </a:p>
      </dgm:t>
    </dgm:pt>
    <dgm:pt modelId="{17B9EBBD-E288-41FA-B970-B3EFB1A7E754}" type="sibTrans" cxnId="{B729675E-6AFF-4ADE-A0C2-83F396826A19}">
      <dgm:prSet/>
      <dgm:spPr/>
      <dgm:t>
        <a:bodyPr/>
        <a:lstStyle/>
        <a:p>
          <a:endParaRPr lang="en-US"/>
        </a:p>
      </dgm:t>
    </dgm:pt>
    <dgm:pt modelId="{AA22AF49-DFAA-4E85-9211-3C69BB9DDC91}">
      <dgm:prSet/>
      <dgm:spPr/>
      <dgm:t>
        <a:bodyPr/>
        <a:lstStyle/>
        <a:p>
          <a:pPr rtl="0"/>
          <a:r>
            <a:rPr lang="en-US" dirty="0" smtClean="0"/>
            <a:t>Results in poor lighting</a:t>
          </a:r>
          <a:endParaRPr lang="en-US" dirty="0"/>
        </a:p>
      </dgm:t>
      <dgm:extLst>
        <a:ext uri="{E40237B7-FDA0-4F09-8148-C483321AD2D9}">
          <dgm14:cNvPr xmlns:dgm14="http://schemas.microsoft.com/office/drawing/2010/diagram" id="0" name="" descr="Overtaxing a power source&#10; Results in poor lighting&#10; Can possibly damages the lights, generator, or electrical system&#10; May restrict operation of other tools using same power source&#10;Some units produce extreme heat&#10; Can cause burns and melt paint and plastics&#10; Be careful when moving or turning off lights&#10;Placement&#10; Gather equipment from the apparatus&#10; Place equipment in safe location&#10;"/>
        </a:ext>
      </dgm:extLst>
    </dgm:pt>
    <dgm:pt modelId="{5E4F7D9E-5C30-42A4-BE14-A1A8F7DDC517}" type="parTrans" cxnId="{AF2160CB-E6A8-4BD7-AC70-0C65576F7161}">
      <dgm:prSet/>
      <dgm:spPr/>
      <dgm:t>
        <a:bodyPr/>
        <a:lstStyle/>
        <a:p>
          <a:endParaRPr lang="en-US"/>
        </a:p>
      </dgm:t>
    </dgm:pt>
    <dgm:pt modelId="{EDDB225B-FA0E-478F-9C51-039A10B06234}" type="sibTrans" cxnId="{AF2160CB-E6A8-4BD7-AC70-0C65576F7161}">
      <dgm:prSet/>
      <dgm:spPr/>
      <dgm:t>
        <a:bodyPr/>
        <a:lstStyle/>
        <a:p>
          <a:endParaRPr lang="en-US"/>
        </a:p>
      </dgm:t>
    </dgm:pt>
    <dgm:pt modelId="{DADF09DE-0E1A-451F-B1D6-63DB44FAB47E}">
      <dgm:prSet/>
      <dgm:spPr/>
      <dgm:t>
        <a:bodyPr/>
        <a:lstStyle/>
        <a:p>
          <a:pPr rtl="0"/>
          <a:r>
            <a:rPr lang="en-US" dirty="0" smtClean="0"/>
            <a:t>Can possibly damages the lights, generator, or electrical system</a:t>
          </a:r>
          <a:endParaRPr lang="en-US" dirty="0"/>
        </a:p>
      </dgm:t>
    </dgm:pt>
    <dgm:pt modelId="{2E0FE20C-D927-437B-AACE-EEFDF9A5A6CD}" type="parTrans" cxnId="{36D4A5A7-C3AE-4F81-9F09-92C138B7EA79}">
      <dgm:prSet/>
      <dgm:spPr/>
      <dgm:t>
        <a:bodyPr/>
        <a:lstStyle/>
        <a:p>
          <a:endParaRPr lang="en-US"/>
        </a:p>
      </dgm:t>
    </dgm:pt>
    <dgm:pt modelId="{5557052D-90D4-4FCB-8BB4-6FE1E76BAD4B}" type="sibTrans" cxnId="{36D4A5A7-C3AE-4F81-9F09-92C138B7EA79}">
      <dgm:prSet/>
      <dgm:spPr/>
      <dgm:t>
        <a:bodyPr/>
        <a:lstStyle/>
        <a:p>
          <a:endParaRPr lang="en-US"/>
        </a:p>
      </dgm:t>
    </dgm:pt>
    <dgm:pt modelId="{D3C1C9B3-5D33-46E1-B153-C4359A52C0AA}">
      <dgm:prSet/>
      <dgm:spPr/>
      <dgm:t>
        <a:bodyPr/>
        <a:lstStyle/>
        <a:p>
          <a:pPr rtl="0"/>
          <a:r>
            <a:rPr lang="en-US" dirty="0" smtClean="0"/>
            <a:t>May restrict operation of other tools using same power source</a:t>
          </a:r>
          <a:endParaRPr lang="en-US" dirty="0"/>
        </a:p>
      </dgm:t>
    </dgm:pt>
    <dgm:pt modelId="{094FCD97-4508-42E8-9EBE-3E974DB72183}" type="parTrans" cxnId="{FADD40D7-7519-4798-BEFE-A1FEF3FD9A4B}">
      <dgm:prSet/>
      <dgm:spPr/>
      <dgm:t>
        <a:bodyPr/>
        <a:lstStyle/>
        <a:p>
          <a:endParaRPr lang="en-US"/>
        </a:p>
      </dgm:t>
    </dgm:pt>
    <dgm:pt modelId="{33FCA0DA-96EE-4DC8-97E4-424FD1A93B8E}" type="sibTrans" cxnId="{FADD40D7-7519-4798-BEFE-A1FEF3FD9A4B}">
      <dgm:prSet/>
      <dgm:spPr/>
      <dgm:t>
        <a:bodyPr/>
        <a:lstStyle/>
        <a:p>
          <a:endParaRPr lang="en-US"/>
        </a:p>
      </dgm:t>
    </dgm:pt>
    <dgm:pt modelId="{06602F54-BE51-4D2C-AEE6-20A55E8181FB}">
      <dgm:prSet/>
      <dgm:spPr/>
      <dgm:t>
        <a:bodyPr/>
        <a:lstStyle/>
        <a:p>
          <a:pPr rtl="0"/>
          <a:r>
            <a:rPr lang="en-US" dirty="0" smtClean="0"/>
            <a:t>Some units produce extreme heat</a:t>
          </a:r>
          <a:endParaRPr lang="en-US" dirty="0"/>
        </a:p>
      </dgm:t>
      <dgm:extLst>
        <a:ext uri="{E40237B7-FDA0-4F09-8148-C483321AD2D9}">
          <dgm14:cNvPr xmlns:dgm14="http://schemas.microsoft.com/office/drawing/2010/diagram" id="0" name="" descr="Overtaxing a power source&#10; Results in poor lighting&#10; Can possibly damages the lights, generator, or electrical system&#10; May restrict operation of other tools using same power source&#10;Some units produce extreme heat&#10; Can cause burns and melt paint and plastics&#10; Be careful when moving or turning off lights&#10;Placement&#10; Gather equipment from the apparatus&#10; Place equipment in safe location&#10;"/>
        </a:ext>
      </dgm:extLst>
    </dgm:pt>
    <dgm:pt modelId="{24834851-6A5A-4881-8D6D-B7D25267E9C0}" type="parTrans" cxnId="{36465DF1-07FE-4BDC-81F4-F38F70D90C03}">
      <dgm:prSet/>
      <dgm:spPr/>
      <dgm:t>
        <a:bodyPr/>
        <a:lstStyle/>
        <a:p>
          <a:endParaRPr lang="en-US"/>
        </a:p>
      </dgm:t>
    </dgm:pt>
    <dgm:pt modelId="{8DDDE418-B05F-4E49-BA2D-0848C1DE0597}" type="sibTrans" cxnId="{36465DF1-07FE-4BDC-81F4-F38F70D90C03}">
      <dgm:prSet/>
      <dgm:spPr/>
      <dgm:t>
        <a:bodyPr/>
        <a:lstStyle/>
        <a:p>
          <a:endParaRPr lang="en-US"/>
        </a:p>
      </dgm:t>
    </dgm:pt>
    <dgm:pt modelId="{82147126-736B-4B9B-9938-3DB02147AFD3}">
      <dgm:prSet/>
      <dgm:spPr/>
      <dgm:t>
        <a:bodyPr/>
        <a:lstStyle/>
        <a:p>
          <a:pPr rtl="0"/>
          <a:r>
            <a:rPr lang="en-US" dirty="0" smtClean="0"/>
            <a:t>Can cause burns and melt paint and plastics</a:t>
          </a:r>
          <a:endParaRPr lang="en-US" dirty="0"/>
        </a:p>
      </dgm:t>
      <dgm:extLst>
        <a:ext uri="{E40237B7-FDA0-4F09-8148-C483321AD2D9}">
          <dgm14:cNvPr xmlns:dgm14="http://schemas.microsoft.com/office/drawing/2010/diagram" id="0" name="" descr="Overtaxing a power source&#10; Results in poor lighting&#10; Can possibly damages the lights, generator, or electrical system&#10; May restrict operation of other tools using same power source&#10;Some units produce extreme heat&#10; Can cause burns and melt paint and plastics&#10; Be careful when moving or turning off lights&#10;Placement&#10; Gather equipment from the apparatus&#10; Place equipment in safe location&#10;"/>
        </a:ext>
      </dgm:extLst>
    </dgm:pt>
    <dgm:pt modelId="{6553A0BC-DA48-4B6D-B11B-C3D0EC4B80BB}" type="parTrans" cxnId="{E534F271-CA52-4EFA-811D-63ABFC8A3E4D}">
      <dgm:prSet/>
      <dgm:spPr/>
      <dgm:t>
        <a:bodyPr/>
        <a:lstStyle/>
        <a:p>
          <a:endParaRPr lang="en-US"/>
        </a:p>
      </dgm:t>
    </dgm:pt>
    <dgm:pt modelId="{7D2B9A6E-9030-44FC-8752-DED6ABE5791E}" type="sibTrans" cxnId="{E534F271-CA52-4EFA-811D-63ABFC8A3E4D}">
      <dgm:prSet/>
      <dgm:spPr/>
      <dgm:t>
        <a:bodyPr/>
        <a:lstStyle/>
        <a:p>
          <a:endParaRPr lang="en-US"/>
        </a:p>
      </dgm:t>
    </dgm:pt>
    <dgm:pt modelId="{72227C03-9EE6-40DE-B3F4-67F1603B03D8}">
      <dgm:prSet/>
      <dgm:spPr/>
      <dgm:t>
        <a:bodyPr/>
        <a:lstStyle/>
        <a:p>
          <a:pPr rtl="0"/>
          <a:r>
            <a:rPr lang="en-US" dirty="0" smtClean="0"/>
            <a:t>Be careful when moving or turning off lights</a:t>
          </a:r>
          <a:endParaRPr lang="en-US" dirty="0"/>
        </a:p>
      </dgm:t>
    </dgm:pt>
    <dgm:pt modelId="{6D29A0AD-E7B9-4775-9646-A19BFE169AA9}" type="parTrans" cxnId="{B47621D1-2FE7-4851-8FCE-EFBBAE712659}">
      <dgm:prSet/>
      <dgm:spPr/>
      <dgm:t>
        <a:bodyPr/>
        <a:lstStyle/>
        <a:p>
          <a:endParaRPr lang="en-US"/>
        </a:p>
      </dgm:t>
    </dgm:pt>
    <dgm:pt modelId="{9DA3E78D-6BA6-46DB-A037-60F50210B573}" type="sibTrans" cxnId="{B47621D1-2FE7-4851-8FCE-EFBBAE712659}">
      <dgm:prSet/>
      <dgm:spPr/>
      <dgm:t>
        <a:bodyPr/>
        <a:lstStyle/>
        <a:p>
          <a:endParaRPr lang="en-US"/>
        </a:p>
      </dgm:t>
    </dgm:pt>
    <dgm:pt modelId="{43D8D203-6D3D-4312-B105-142FA943BAD7}">
      <dgm:prSet/>
      <dgm:spPr/>
      <dgm:t>
        <a:bodyPr/>
        <a:lstStyle/>
        <a:p>
          <a:pPr rtl="0"/>
          <a:r>
            <a:rPr lang="en-US" dirty="0" smtClean="0"/>
            <a:t>Placement</a:t>
          </a:r>
          <a:endParaRPr lang="en-US" dirty="0"/>
        </a:p>
      </dgm:t>
      <dgm:extLst>
        <a:ext uri="{E40237B7-FDA0-4F09-8148-C483321AD2D9}">
          <dgm14:cNvPr xmlns:dgm14="http://schemas.microsoft.com/office/drawing/2010/diagram" id="0" name="" descr="Overtaxing a power source&#10; Results in poor lighting&#10; Can possibly damages the lights, generator, or electrical system&#10; May restrict operation of other tools using same power source&#10;Some units produce extreme heat&#10; Can cause burns and melt paint and plastics&#10; Be careful when moving or turning off lights&#10;Placement&#10; Gather equipment from the apparatus&#10; Place equipment in safe location&#10;"/>
        </a:ext>
      </dgm:extLst>
    </dgm:pt>
    <dgm:pt modelId="{DD2EB68E-1543-41D8-B923-73DCD2B33D21}" type="parTrans" cxnId="{781426B5-6201-4431-B8D3-9AB232FB6F7B}">
      <dgm:prSet/>
      <dgm:spPr/>
      <dgm:t>
        <a:bodyPr/>
        <a:lstStyle/>
        <a:p>
          <a:endParaRPr lang="en-US"/>
        </a:p>
      </dgm:t>
    </dgm:pt>
    <dgm:pt modelId="{447B5F93-F194-40FE-843F-A9ACFE6DE849}" type="sibTrans" cxnId="{781426B5-6201-4431-B8D3-9AB232FB6F7B}">
      <dgm:prSet/>
      <dgm:spPr/>
      <dgm:t>
        <a:bodyPr/>
        <a:lstStyle/>
        <a:p>
          <a:endParaRPr lang="en-US"/>
        </a:p>
      </dgm:t>
    </dgm:pt>
    <dgm:pt modelId="{FC4F31C2-01B1-4C91-957F-357E4ED1F1BC}">
      <dgm:prSet/>
      <dgm:spPr/>
      <dgm:t>
        <a:bodyPr/>
        <a:lstStyle/>
        <a:p>
          <a:pPr rtl="0"/>
          <a:r>
            <a:rPr lang="en-US" dirty="0" smtClean="0"/>
            <a:t>Gather equipment from the apparatus</a:t>
          </a:r>
          <a:endParaRPr lang="en-US" dirty="0"/>
        </a:p>
      </dgm:t>
      <dgm:extLst>
        <a:ext uri="{E40237B7-FDA0-4F09-8148-C483321AD2D9}">
          <dgm14:cNvPr xmlns:dgm14="http://schemas.microsoft.com/office/drawing/2010/diagram" id="0" name="" descr="Overtaxing a power source&#10; Results in poor lighting&#10; Can possibly damages the lights, generator, or electrical system&#10; May restrict operation of other tools using same power source&#10;Some units produce extreme heat&#10; Can cause burns and melt paint and plastics&#10; Be careful when moving or turning off lights&#10;Placement&#10; Gather equipment from the apparatus&#10; Place equipment in safe location&#10;"/>
        </a:ext>
      </dgm:extLst>
    </dgm:pt>
    <dgm:pt modelId="{FD98C9D5-6953-4BC4-89F5-31AC29FF01F7}" type="parTrans" cxnId="{E21E45E7-DE20-4E13-8BCF-7F9850B3B210}">
      <dgm:prSet/>
      <dgm:spPr/>
      <dgm:t>
        <a:bodyPr/>
        <a:lstStyle/>
        <a:p>
          <a:endParaRPr lang="en-US"/>
        </a:p>
      </dgm:t>
    </dgm:pt>
    <dgm:pt modelId="{DA09FA30-0BC2-4F4F-BA5A-6AFE3E8659AF}" type="sibTrans" cxnId="{E21E45E7-DE20-4E13-8BCF-7F9850B3B210}">
      <dgm:prSet/>
      <dgm:spPr/>
      <dgm:t>
        <a:bodyPr/>
        <a:lstStyle/>
        <a:p>
          <a:endParaRPr lang="en-US"/>
        </a:p>
      </dgm:t>
    </dgm:pt>
    <dgm:pt modelId="{E96D930E-E93F-48EF-8EEB-6C24B1EB85E1}">
      <dgm:prSet/>
      <dgm:spPr/>
      <dgm:t>
        <a:bodyPr/>
        <a:lstStyle/>
        <a:p>
          <a:pPr rtl="0"/>
          <a:r>
            <a:rPr lang="en-US" dirty="0" smtClean="0"/>
            <a:t>Place equipment in safe location</a:t>
          </a:r>
          <a:endParaRPr lang="en-US" dirty="0"/>
        </a:p>
      </dgm:t>
    </dgm:pt>
    <dgm:pt modelId="{ED1ABD0D-1FF4-41F9-8E81-32210BA646E5}" type="parTrans" cxnId="{B07C54C1-94D6-4341-BBAB-6610303924A1}">
      <dgm:prSet/>
      <dgm:spPr/>
      <dgm:t>
        <a:bodyPr/>
        <a:lstStyle/>
        <a:p>
          <a:endParaRPr lang="en-US"/>
        </a:p>
      </dgm:t>
    </dgm:pt>
    <dgm:pt modelId="{8508912C-3F8E-4844-93AE-3F8DDA33CEF8}" type="sibTrans" cxnId="{B07C54C1-94D6-4341-BBAB-6610303924A1}">
      <dgm:prSet/>
      <dgm:spPr/>
      <dgm:t>
        <a:bodyPr/>
        <a:lstStyle/>
        <a:p>
          <a:endParaRPr lang="en-US"/>
        </a:p>
      </dgm:t>
    </dgm:pt>
    <dgm:pt modelId="{43AA0D16-6FCF-4350-8D56-7D9CD30FA369}" type="pres">
      <dgm:prSet presAssocID="{D4D66F02-2D1D-488B-BF00-5C67A46B758F}" presName="linear" presStyleCnt="0">
        <dgm:presLayoutVars>
          <dgm:dir/>
          <dgm:animLvl val="lvl"/>
          <dgm:resizeHandles val="exact"/>
        </dgm:presLayoutVars>
      </dgm:prSet>
      <dgm:spPr/>
      <dgm:t>
        <a:bodyPr/>
        <a:lstStyle/>
        <a:p>
          <a:endParaRPr lang="en-US"/>
        </a:p>
      </dgm:t>
    </dgm:pt>
    <dgm:pt modelId="{10571961-2622-4647-B267-FB7F15E065FB}" type="pres">
      <dgm:prSet presAssocID="{88FA9550-6A72-42EC-8E7D-66B40B1876CC}" presName="parentLin" presStyleCnt="0"/>
      <dgm:spPr/>
    </dgm:pt>
    <dgm:pt modelId="{B125BE40-4B02-4175-AAF8-34951BFB9851}" type="pres">
      <dgm:prSet presAssocID="{88FA9550-6A72-42EC-8E7D-66B40B1876CC}" presName="parentLeftMargin" presStyleLbl="node1" presStyleIdx="0" presStyleCnt="3"/>
      <dgm:spPr/>
      <dgm:t>
        <a:bodyPr/>
        <a:lstStyle/>
        <a:p>
          <a:endParaRPr lang="en-US"/>
        </a:p>
      </dgm:t>
    </dgm:pt>
    <dgm:pt modelId="{E5BBD114-0ADF-4EC6-BB4E-EBF027F81AA0}" type="pres">
      <dgm:prSet presAssocID="{88FA9550-6A72-42EC-8E7D-66B40B1876CC}" presName="parentText" presStyleLbl="node1" presStyleIdx="0" presStyleCnt="3">
        <dgm:presLayoutVars>
          <dgm:chMax val="0"/>
          <dgm:bulletEnabled val="1"/>
        </dgm:presLayoutVars>
      </dgm:prSet>
      <dgm:spPr/>
      <dgm:t>
        <a:bodyPr/>
        <a:lstStyle/>
        <a:p>
          <a:endParaRPr lang="en-US"/>
        </a:p>
      </dgm:t>
    </dgm:pt>
    <dgm:pt modelId="{B3F9ECA3-681C-4BAA-9ABB-3A00BB994D58}" type="pres">
      <dgm:prSet presAssocID="{88FA9550-6A72-42EC-8E7D-66B40B1876CC}" presName="negativeSpace" presStyleCnt="0"/>
      <dgm:spPr/>
    </dgm:pt>
    <dgm:pt modelId="{F1C2FABC-28F8-44AE-A88F-D85337F6A8C9}" type="pres">
      <dgm:prSet presAssocID="{88FA9550-6A72-42EC-8E7D-66B40B1876CC}" presName="childText" presStyleLbl="conFgAcc1" presStyleIdx="0" presStyleCnt="3">
        <dgm:presLayoutVars>
          <dgm:bulletEnabled val="1"/>
        </dgm:presLayoutVars>
      </dgm:prSet>
      <dgm:spPr/>
      <dgm:t>
        <a:bodyPr/>
        <a:lstStyle/>
        <a:p>
          <a:endParaRPr lang="en-US"/>
        </a:p>
      </dgm:t>
    </dgm:pt>
    <dgm:pt modelId="{C2A0515F-7618-4F5E-91F1-6309091623FF}" type="pres">
      <dgm:prSet presAssocID="{17B9EBBD-E288-41FA-B970-B3EFB1A7E754}" presName="spaceBetweenRectangles" presStyleCnt="0"/>
      <dgm:spPr/>
    </dgm:pt>
    <dgm:pt modelId="{0819DDBA-C5CD-420B-80F7-0DCA5DADFD91}" type="pres">
      <dgm:prSet presAssocID="{06602F54-BE51-4D2C-AEE6-20A55E8181FB}" presName="parentLin" presStyleCnt="0"/>
      <dgm:spPr/>
    </dgm:pt>
    <dgm:pt modelId="{7B36FBD8-7186-4C75-9CB4-DE6BC6A25F6F}" type="pres">
      <dgm:prSet presAssocID="{06602F54-BE51-4D2C-AEE6-20A55E8181FB}" presName="parentLeftMargin" presStyleLbl="node1" presStyleIdx="0" presStyleCnt="3"/>
      <dgm:spPr/>
      <dgm:t>
        <a:bodyPr/>
        <a:lstStyle/>
        <a:p>
          <a:endParaRPr lang="en-US"/>
        </a:p>
      </dgm:t>
    </dgm:pt>
    <dgm:pt modelId="{FEB62D77-C4B4-4A22-A91E-7535399E5260}" type="pres">
      <dgm:prSet presAssocID="{06602F54-BE51-4D2C-AEE6-20A55E8181FB}" presName="parentText" presStyleLbl="node1" presStyleIdx="1" presStyleCnt="3">
        <dgm:presLayoutVars>
          <dgm:chMax val="0"/>
          <dgm:bulletEnabled val="1"/>
        </dgm:presLayoutVars>
      </dgm:prSet>
      <dgm:spPr/>
      <dgm:t>
        <a:bodyPr/>
        <a:lstStyle/>
        <a:p>
          <a:endParaRPr lang="en-US"/>
        </a:p>
      </dgm:t>
    </dgm:pt>
    <dgm:pt modelId="{8BAC54A4-EA3C-4B73-A648-72ED39FB39FE}" type="pres">
      <dgm:prSet presAssocID="{06602F54-BE51-4D2C-AEE6-20A55E8181FB}" presName="negativeSpace" presStyleCnt="0"/>
      <dgm:spPr/>
    </dgm:pt>
    <dgm:pt modelId="{A18A94AC-3481-43AA-BA82-63255D979A23}" type="pres">
      <dgm:prSet presAssocID="{06602F54-BE51-4D2C-AEE6-20A55E8181FB}" presName="childText" presStyleLbl="conFgAcc1" presStyleIdx="1" presStyleCnt="3">
        <dgm:presLayoutVars>
          <dgm:bulletEnabled val="1"/>
        </dgm:presLayoutVars>
      </dgm:prSet>
      <dgm:spPr/>
      <dgm:t>
        <a:bodyPr/>
        <a:lstStyle/>
        <a:p>
          <a:endParaRPr lang="en-US"/>
        </a:p>
      </dgm:t>
    </dgm:pt>
    <dgm:pt modelId="{DF29CB5B-A8F5-4625-8CE9-865421BBBADC}" type="pres">
      <dgm:prSet presAssocID="{8DDDE418-B05F-4E49-BA2D-0848C1DE0597}" presName="spaceBetweenRectangles" presStyleCnt="0"/>
      <dgm:spPr/>
    </dgm:pt>
    <dgm:pt modelId="{43BE7E2A-986C-4D02-839F-6C172E5F5D28}" type="pres">
      <dgm:prSet presAssocID="{43D8D203-6D3D-4312-B105-142FA943BAD7}" presName="parentLin" presStyleCnt="0"/>
      <dgm:spPr/>
    </dgm:pt>
    <dgm:pt modelId="{55232AF3-E592-4B7A-A96D-3DE2AAA73C21}" type="pres">
      <dgm:prSet presAssocID="{43D8D203-6D3D-4312-B105-142FA943BAD7}" presName="parentLeftMargin" presStyleLbl="node1" presStyleIdx="1" presStyleCnt="3"/>
      <dgm:spPr/>
      <dgm:t>
        <a:bodyPr/>
        <a:lstStyle/>
        <a:p>
          <a:endParaRPr lang="en-US"/>
        </a:p>
      </dgm:t>
    </dgm:pt>
    <dgm:pt modelId="{55F0D7D2-A97D-45F1-9A02-EFC7D20CEF3B}" type="pres">
      <dgm:prSet presAssocID="{43D8D203-6D3D-4312-B105-142FA943BAD7}" presName="parentText" presStyleLbl="node1" presStyleIdx="2" presStyleCnt="3">
        <dgm:presLayoutVars>
          <dgm:chMax val="0"/>
          <dgm:bulletEnabled val="1"/>
        </dgm:presLayoutVars>
      </dgm:prSet>
      <dgm:spPr/>
      <dgm:t>
        <a:bodyPr/>
        <a:lstStyle/>
        <a:p>
          <a:endParaRPr lang="en-US"/>
        </a:p>
      </dgm:t>
    </dgm:pt>
    <dgm:pt modelId="{39BF8E35-1A47-40AD-8703-1857FA499F55}" type="pres">
      <dgm:prSet presAssocID="{43D8D203-6D3D-4312-B105-142FA943BAD7}" presName="negativeSpace" presStyleCnt="0"/>
      <dgm:spPr/>
    </dgm:pt>
    <dgm:pt modelId="{A9C38416-B541-4343-83C6-BEC071C40DA1}" type="pres">
      <dgm:prSet presAssocID="{43D8D203-6D3D-4312-B105-142FA943BAD7}" presName="childText" presStyleLbl="conFgAcc1" presStyleIdx="2" presStyleCnt="3">
        <dgm:presLayoutVars>
          <dgm:bulletEnabled val="1"/>
        </dgm:presLayoutVars>
      </dgm:prSet>
      <dgm:spPr/>
      <dgm:t>
        <a:bodyPr/>
        <a:lstStyle/>
        <a:p>
          <a:endParaRPr lang="en-US"/>
        </a:p>
      </dgm:t>
    </dgm:pt>
  </dgm:ptLst>
  <dgm:cxnLst>
    <dgm:cxn modelId="{6AF68B38-3655-4D0A-B824-4919E21508AB}" type="presOf" srcId="{FC4F31C2-01B1-4C91-957F-357E4ED1F1BC}" destId="{A9C38416-B541-4343-83C6-BEC071C40DA1}" srcOrd="0" destOrd="0" presId="urn:microsoft.com/office/officeart/2005/8/layout/list1"/>
    <dgm:cxn modelId="{65F7338B-092C-4BBC-B6BB-6623513885B5}" type="presOf" srcId="{DADF09DE-0E1A-451F-B1D6-63DB44FAB47E}" destId="{F1C2FABC-28F8-44AE-A88F-D85337F6A8C9}" srcOrd="0" destOrd="1" presId="urn:microsoft.com/office/officeart/2005/8/layout/list1"/>
    <dgm:cxn modelId="{FADD40D7-7519-4798-BEFE-A1FEF3FD9A4B}" srcId="{88FA9550-6A72-42EC-8E7D-66B40B1876CC}" destId="{D3C1C9B3-5D33-46E1-B153-C4359A52C0AA}" srcOrd="2" destOrd="0" parTransId="{094FCD97-4508-42E8-9EBE-3E974DB72183}" sibTransId="{33FCA0DA-96EE-4DC8-97E4-424FD1A93B8E}"/>
    <dgm:cxn modelId="{B729675E-6AFF-4ADE-A0C2-83F396826A19}" srcId="{D4D66F02-2D1D-488B-BF00-5C67A46B758F}" destId="{88FA9550-6A72-42EC-8E7D-66B40B1876CC}" srcOrd="0" destOrd="0" parTransId="{F7411C8C-7A49-416B-A140-603628EBAF00}" sibTransId="{17B9EBBD-E288-41FA-B970-B3EFB1A7E754}"/>
    <dgm:cxn modelId="{CAD346C1-6B6D-4119-B171-69A68631922C}" type="presOf" srcId="{AA22AF49-DFAA-4E85-9211-3C69BB9DDC91}" destId="{F1C2FABC-28F8-44AE-A88F-D85337F6A8C9}" srcOrd="0" destOrd="0" presId="urn:microsoft.com/office/officeart/2005/8/layout/list1"/>
    <dgm:cxn modelId="{27E1E15D-8FAB-498D-9144-3B5030C63C50}" type="presOf" srcId="{82147126-736B-4B9B-9938-3DB02147AFD3}" destId="{A18A94AC-3481-43AA-BA82-63255D979A23}" srcOrd="0" destOrd="0" presId="urn:microsoft.com/office/officeart/2005/8/layout/list1"/>
    <dgm:cxn modelId="{B07C54C1-94D6-4341-BBAB-6610303924A1}" srcId="{43D8D203-6D3D-4312-B105-142FA943BAD7}" destId="{E96D930E-E93F-48EF-8EEB-6C24B1EB85E1}" srcOrd="1" destOrd="0" parTransId="{ED1ABD0D-1FF4-41F9-8E81-32210BA646E5}" sibTransId="{8508912C-3F8E-4844-93AE-3F8DDA33CEF8}"/>
    <dgm:cxn modelId="{D90C788B-5CD6-4534-BD98-AE673513EC3A}" type="presOf" srcId="{88FA9550-6A72-42EC-8E7D-66B40B1876CC}" destId="{E5BBD114-0ADF-4EC6-BB4E-EBF027F81AA0}" srcOrd="1" destOrd="0" presId="urn:microsoft.com/office/officeart/2005/8/layout/list1"/>
    <dgm:cxn modelId="{BF925D4A-3582-4940-8F0F-4A5BE4114C4C}" type="presOf" srcId="{72227C03-9EE6-40DE-B3F4-67F1603B03D8}" destId="{A18A94AC-3481-43AA-BA82-63255D979A23}" srcOrd="0" destOrd="1" presId="urn:microsoft.com/office/officeart/2005/8/layout/list1"/>
    <dgm:cxn modelId="{B4EA61F4-0447-4BE3-AEF5-6FC4E6F1359C}" type="presOf" srcId="{43D8D203-6D3D-4312-B105-142FA943BAD7}" destId="{55232AF3-E592-4B7A-A96D-3DE2AAA73C21}" srcOrd="0" destOrd="0" presId="urn:microsoft.com/office/officeart/2005/8/layout/list1"/>
    <dgm:cxn modelId="{08AB9EBD-EF7C-4370-AC8A-F7F8352A59A8}" type="presOf" srcId="{D4D66F02-2D1D-488B-BF00-5C67A46B758F}" destId="{43AA0D16-6FCF-4350-8D56-7D9CD30FA369}" srcOrd="0" destOrd="0" presId="urn:microsoft.com/office/officeart/2005/8/layout/list1"/>
    <dgm:cxn modelId="{51A93A6C-B829-4954-A440-61BF59B93E3C}" type="presOf" srcId="{D3C1C9B3-5D33-46E1-B153-C4359A52C0AA}" destId="{F1C2FABC-28F8-44AE-A88F-D85337F6A8C9}" srcOrd="0" destOrd="2" presId="urn:microsoft.com/office/officeart/2005/8/layout/list1"/>
    <dgm:cxn modelId="{B6008E29-C342-4703-A8AD-7AA177BD7BB5}" type="presOf" srcId="{88FA9550-6A72-42EC-8E7D-66B40B1876CC}" destId="{B125BE40-4B02-4175-AAF8-34951BFB9851}" srcOrd="0" destOrd="0" presId="urn:microsoft.com/office/officeart/2005/8/layout/list1"/>
    <dgm:cxn modelId="{E534F271-CA52-4EFA-811D-63ABFC8A3E4D}" srcId="{06602F54-BE51-4D2C-AEE6-20A55E8181FB}" destId="{82147126-736B-4B9B-9938-3DB02147AFD3}" srcOrd="0" destOrd="0" parTransId="{6553A0BC-DA48-4B6D-B11B-C3D0EC4B80BB}" sibTransId="{7D2B9A6E-9030-44FC-8752-DED6ABE5791E}"/>
    <dgm:cxn modelId="{4A8FD0A4-0F11-44F9-8813-C51AD17C2CD7}" type="presOf" srcId="{E96D930E-E93F-48EF-8EEB-6C24B1EB85E1}" destId="{A9C38416-B541-4343-83C6-BEC071C40DA1}" srcOrd="0" destOrd="1" presId="urn:microsoft.com/office/officeart/2005/8/layout/list1"/>
    <dgm:cxn modelId="{36465DF1-07FE-4BDC-81F4-F38F70D90C03}" srcId="{D4D66F02-2D1D-488B-BF00-5C67A46B758F}" destId="{06602F54-BE51-4D2C-AEE6-20A55E8181FB}" srcOrd="1" destOrd="0" parTransId="{24834851-6A5A-4881-8D6D-B7D25267E9C0}" sibTransId="{8DDDE418-B05F-4E49-BA2D-0848C1DE0597}"/>
    <dgm:cxn modelId="{B9F9A925-1344-4923-AFFB-11F466334465}" type="presOf" srcId="{43D8D203-6D3D-4312-B105-142FA943BAD7}" destId="{55F0D7D2-A97D-45F1-9A02-EFC7D20CEF3B}" srcOrd="1" destOrd="0" presId="urn:microsoft.com/office/officeart/2005/8/layout/list1"/>
    <dgm:cxn modelId="{AF2160CB-E6A8-4BD7-AC70-0C65576F7161}" srcId="{88FA9550-6A72-42EC-8E7D-66B40B1876CC}" destId="{AA22AF49-DFAA-4E85-9211-3C69BB9DDC91}" srcOrd="0" destOrd="0" parTransId="{5E4F7D9E-5C30-42A4-BE14-A1A8F7DDC517}" sibTransId="{EDDB225B-FA0E-478F-9C51-039A10B06234}"/>
    <dgm:cxn modelId="{607E33B9-6515-4E9B-AD50-B9930E44DCA0}" type="presOf" srcId="{06602F54-BE51-4D2C-AEE6-20A55E8181FB}" destId="{FEB62D77-C4B4-4A22-A91E-7535399E5260}" srcOrd="1" destOrd="0" presId="urn:microsoft.com/office/officeart/2005/8/layout/list1"/>
    <dgm:cxn modelId="{B47621D1-2FE7-4851-8FCE-EFBBAE712659}" srcId="{06602F54-BE51-4D2C-AEE6-20A55E8181FB}" destId="{72227C03-9EE6-40DE-B3F4-67F1603B03D8}" srcOrd="1" destOrd="0" parTransId="{6D29A0AD-E7B9-4775-9646-A19BFE169AA9}" sibTransId="{9DA3E78D-6BA6-46DB-A037-60F50210B573}"/>
    <dgm:cxn modelId="{36D4A5A7-C3AE-4F81-9F09-92C138B7EA79}" srcId="{88FA9550-6A72-42EC-8E7D-66B40B1876CC}" destId="{DADF09DE-0E1A-451F-B1D6-63DB44FAB47E}" srcOrd="1" destOrd="0" parTransId="{2E0FE20C-D927-437B-AACE-EEFDF9A5A6CD}" sibTransId="{5557052D-90D4-4FCB-8BB4-6FE1E76BAD4B}"/>
    <dgm:cxn modelId="{E21E45E7-DE20-4E13-8BCF-7F9850B3B210}" srcId="{43D8D203-6D3D-4312-B105-142FA943BAD7}" destId="{FC4F31C2-01B1-4C91-957F-357E4ED1F1BC}" srcOrd="0" destOrd="0" parTransId="{FD98C9D5-6953-4BC4-89F5-31AC29FF01F7}" sibTransId="{DA09FA30-0BC2-4F4F-BA5A-6AFE3E8659AF}"/>
    <dgm:cxn modelId="{44E19FAF-9565-457F-A00C-E20B8B419825}" type="presOf" srcId="{06602F54-BE51-4D2C-AEE6-20A55E8181FB}" destId="{7B36FBD8-7186-4C75-9CB4-DE6BC6A25F6F}" srcOrd="0" destOrd="0" presId="urn:microsoft.com/office/officeart/2005/8/layout/list1"/>
    <dgm:cxn modelId="{781426B5-6201-4431-B8D3-9AB232FB6F7B}" srcId="{D4D66F02-2D1D-488B-BF00-5C67A46B758F}" destId="{43D8D203-6D3D-4312-B105-142FA943BAD7}" srcOrd="2" destOrd="0" parTransId="{DD2EB68E-1543-41D8-B923-73DCD2B33D21}" sibTransId="{447B5F93-F194-40FE-843F-A9ACFE6DE849}"/>
    <dgm:cxn modelId="{BCF1593C-65CA-4C05-BAC8-D2D33CC14EC9}" type="presParOf" srcId="{43AA0D16-6FCF-4350-8D56-7D9CD30FA369}" destId="{10571961-2622-4647-B267-FB7F15E065FB}" srcOrd="0" destOrd="0" presId="urn:microsoft.com/office/officeart/2005/8/layout/list1"/>
    <dgm:cxn modelId="{24460931-067F-4C8F-979F-0B1686BB57AD}" type="presParOf" srcId="{10571961-2622-4647-B267-FB7F15E065FB}" destId="{B125BE40-4B02-4175-AAF8-34951BFB9851}" srcOrd="0" destOrd="0" presId="urn:microsoft.com/office/officeart/2005/8/layout/list1"/>
    <dgm:cxn modelId="{C19C2743-9EF0-4960-97BA-0CEC5FAE369A}" type="presParOf" srcId="{10571961-2622-4647-B267-FB7F15E065FB}" destId="{E5BBD114-0ADF-4EC6-BB4E-EBF027F81AA0}" srcOrd="1" destOrd="0" presId="urn:microsoft.com/office/officeart/2005/8/layout/list1"/>
    <dgm:cxn modelId="{FC6AD4B2-8A60-4719-8A9A-0B0C9B1E25D4}" type="presParOf" srcId="{43AA0D16-6FCF-4350-8D56-7D9CD30FA369}" destId="{B3F9ECA3-681C-4BAA-9ABB-3A00BB994D58}" srcOrd="1" destOrd="0" presId="urn:microsoft.com/office/officeart/2005/8/layout/list1"/>
    <dgm:cxn modelId="{153C6A04-69B3-4427-98C4-2D0CBD4A377B}" type="presParOf" srcId="{43AA0D16-6FCF-4350-8D56-7D9CD30FA369}" destId="{F1C2FABC-28F8-44AE-A88F-D85337F6A8C9}" srcOrd="2" destOrd="0" presId="urn:microsoft.com/office/officeart/2005/8/layout/list1"/>
    <dgm:cxn modelId="{622E7B5D-F7BE-490E-B9D7-A2EEF3326D3F}" type="presParOf" srcId="{43AA0D16-6FCF-4350-8D56-7D9CD30FA369}" destId="{C2A0515F-7618-4F5E-91F1-6309091623FF}" srcOrd="3" destOrd="0" presId="urn:microsoft.com/office/officeart/2005/8/layout/list1"/>
    <dgm:cxn modelId="{2EE2D16A-5D2E-4644-A1CC-E0338FDE978F}" type="presParOf" srcId="{43AA0D16-6FCF-4350-8D56-7D9CD30FA369}" destId="{0819DDBA-C5CD-420B-80F7-0DCA5DADFD91}" srcOrd="4" destOrd="0" presId="urn:microsoft.com/office/officeart/2005/8/layout/list1"/>
    <dgm:cxn modelId="{7B96281A-42E6-46F0-87D9-5E23B4B929D4}" type="presParOf" srcId="{0819DDBA-C5CD-420B-80F7-0DCA5DADFD91}" destId="{7B36FBD8-7186-4C75-9CB4-DE6BC6A25F6F}" srcOrd="0" destOrd="0" presId="urn:microsoft.com/office/officeart/2005/8/layout/list1"/>
    <dgm:cxn modelId="{F261C0A2-363B-4ADB-A46D-B2DC36E87B85}" type="presParOf" srcId="{0819DDBA-C5CD-420B-80F7-0DCA5DADFD91}" destId="{FEB62D77-C4B4-4A22-A91E-7535399E5260}" srcOrd="1" destOrd="0" presId="urn:microsoft.com/office/officeart/2005/8/layout/list1"/>
    <dgm:cxn modelId="{3C8B7BAB-D2C8-499F-ACF9-DB289C763618}" type="presParOf" srcId="{43AA0D16-6FCF-4350-8D56-7D9CD30FA369}" destId="{8BAC54A4-EA3C-4B73-A648-72ED39FB39FE}" srcOrd="5" destOrd="0" presId="urn:microsoft.com/office/officeart/2005/8/layout/list1"/>
    <dgm:cxn modelId="{D29F6B34-6B53-4DA9-BA40-B24EB8FB06A3}" type="presParOf" srcId="{43AA0D16-6FCF-4350-8D56-7D9CD30FA369}" destId="{A18A94AC-3481-43AA-BA82-63255D979A23}" srcOrd="6" destOrd="0" presId="urn:microsoft.com/office/officeart/2005/8/layout/list1"/>
    <dgm:cxn modelId="{DED52D02-5F0A-47B5-A14D-2CFA10C1C799}" type="presParOf" srcId="{43AA0D16-6FCF-4350-8D56-7D9CD30FA369}" destId="{DF29CB5B-A8F5-4625-8CE9-865421BBBADC}" srcOrd="7" destOrd="0" presId="urn:microsoft.com/office/officeart/2005/8/layout/list1"/>
    <dgm:cxn modelId="{BD776B07-E8E0-4CFD-BD6B-1111321D77FA}" type="presParOf" srcId="{43AA0D16-6FCF-4350-8D56-7D9CD30FA369}" destId="{43BE7E2A-986C-4D02-839F-6C172E5F5D28}" srcOrd="8" destOrd="0" presId="urn:microsoft.com/office/officeart/2005/8/layout/list1"/>
    <dgm:cxn modelId="{2E8CBCAD-E487-45F7-9A02-2D711A0BA3C5}" type="presParOf" srcId="{43BE7E2A-986C-4D02-839F-6C172E5F5D28}" destId="{55232AF3-E592-4B7A-A96D-3DE2AAA73C21}" srcOrd="0" destOrd="0" presId="urn:microsoft.com/office/officeart/2005/8/layout/list1"/>
    <dgm:cxn modelId="{3573B47C-7121-430B-9DB9-94A780B6971A}" type="presParOf" srcId="{43BE7E2A-986C-4D02-839F-6C172E5F5D28}" destId="{55F0D7D2-A97D-45F1-9A02-EFC7D20CEF3B}" srcOrd="1" destOrd="0" presId="urn:microsoft.com/office/officeart/2005/8/layout/list1"/>
    <dgm:cxn modelId="{18D78FCB-FB6B-4094-A702-B0BB7ED22D32}" type="presParOf" srcId="{43AA0D16-6FCF-4350-8D56-7D9CD30FA369}" destId="{39BF8E35-1A47-40AD-8703-1857FA499F55}" srcOrd="9" destOrd="0" presId="urn:microsoft.com/office/officeart/2005/8/layout/list1"/>
    <dgm:cxn modelId="{B8F38456-3A41-4489-859B-B0CA090A548C}" type="presParOf" srcId="{43AA0D16-6FCF-4350-8D56-7D9CD30FA369}" destId="{A9C38416-B541-4343-83C6-BEC071C40DA1}"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3FF070D-B393-4D67-B495-51CF9C550182}" type="doc">
      <dgm:prSet loTypeId="urn:microsoft.com/office/officeart/2005/8/layout/venn1" loCatId="relationship" qsTypeId="urn:microsoft.com/office/officeart/2005/8/quickstyle/simple1" qsCatId="simple" csTypeId="urn:microsoft.com/office/officeart/2005/8/colors/accent2_1" csCatId="accent2" phldr="1"/>
      <dgm:spPr/>
    </dgm:pt>
    <dgm:pt modelId="{C5B9A492-8484-41E3-A032-2F74EC4DDD59}">
      <dgm:prSet phldrT="[Text]"/>
      <dgm:spPr/>
      <dgm:t>
        <a:bodyPr/>
        <a:lstStyle/>
        <a:p>
          <a:endParaRPr lang="en-US" dirty="0" smtClean="0"/>
        </a:p>
        <a:p>
          <a:r>
            <a:rPr lang="en-US" dirty="0" smtClean="0"/>
            <a:t>Combination</a:t>
          </a:r>
          <a:endParaRPr lang="en-US" dirty="0"/>
        </a:p>
      </dgm:t>
      <dgm:extLst>
        <a:ext uri="{E40237B7-FDA0-4F09-8148-C483321AD2D9}">
          <dgm14:cNvPr xmlns:dgm14="http://schemas.microsoft.com/office/drawing/2010/diagram" id="0" name="" descr="Combination&#10;Volunteer&#10;Career&#10;"/>
        </a:ext>
      </dgm:extLst>
    </dgm:pt>
    <dgm:pt modelId="{BB0BFFF4-B804-416C-9B28-9761E5E37A0F}" type="parTrans" cxnId="{8D9F6A36-0997-4456-8C4E-DAB9BD753C82}">
      <dgm:prSet/>
      <dgm:spPr/>
      <dgm:t>
        <a:bodyPr/>
        <a:lstStyle/>
        <a:p>
          <a:endParaRPr lang="en-US"/>
        </a:p>
      </dgm:t>
    </dgm:pt>
    <dgm:pt modelId="{13654B60-E5A6-4D45-A899-30D1B072D8BE}" type="sibTrans" cxnId="{8D9F6A36-0997-4456-8C4E-DAB9BD753C82}">
      <dgm:prSet/>
      <dgm:spPr/>
      <dgm:t>
        <a:bodyPr/>
        <a:lstStyle/>
        <a:p>
          <a:endParaRPr lang="en-US"/>
        </a:p>
      </dgm:t>
    </dgm:pt>
    <dgm:pt modelId="{7DD680B8-CBE0-4FA5-AAB2-33D06DAF15F0}">
      <dgm:prSet phldrT="[Text]"/>
      <dgm:spPr/>
      <dgm:t>
        <a:bodyPr/>
        <a:lstStyle/>
        <a:p>
          <a:r>
            <a:rPr lang="en-US" dirty="0" smtClean="0"/>
            <a:t>Career</a:t>
          </a:r>
          <a:endParaRPr lang="en-US" dirty="0"/>
        </a:p>
      </dgm:t>
      <dgm:extLst>
        <a:ext uri="{E40237B7-FDA0-4F09-8148-C483321AD2D9}">
          <dgm14:cNvPr xmlns:dgm14="http://schemas.microsoft.com/office/drawing/2010/diagram" id="0" name="" descr="Combination&#10;Volunteer&#10;Career&#10;"/>
        </a:ext>
      </dgm:extLst>
    </dgm:pt>
    <dgm:pt modelId="{156A1C70-D89C-4AA0-B8B3-6B1688382FDC}" type="parTrans" cxnId="{50D224CA-DA1A-4B5E-8D4D-76C3109B7F51}">
      <dgm:prSet/>
      <dgm:spPr/>
      <dgm:t>
        <a:bodyPr/>
        <a:lstStyle/>
        <a:p>
          <a:endParaRPr lang="en-US"/>
        </a:p>
      </dgm:t>
    </dgm:pt>
    <dgm:pt modelId="{952945A2-F21E-447C-A8C6-AF18E39F9CCB}" type="sibTrans" cxnId="{50D224CA-DA1A-4B5E-8D4D-76C3109B7F51}">
      <dgm:prSet/>
      <dgm:spPr/>
      <dgm:t>
        <a:bodyPr/>
        <a:lstStyle/>
        <a:p>
          <a:endParaRPr lang="en-US"/>
        </a:p>
      </dgm:t>
    </dgm:pt>
    <dgm:pt modelId="{80090345-1266-4B7F-8F5F-203C28D938F8}">
      <dgm:prSet phldrT="[Text]"/>
      <dgm:spPr/>
      <dgm:t>
        <a:bodyPr/>
        <a:lstStyle/>
        <a:p>
          <a:r>
            <a:rPr lang="en-US" dirty="0" smtClean="0"/>
            <a:t>Volunteer</a:t>
          </a:r>
          <a:endParaRPr lang="en-US" dirty="0"/>
        </a:p>
      </dgm:t>
      <dgm:extLst>
        <a:ext uri="{E40237B7-FDA0-4F09-8148-C483321AD2D9}">
          <dgm14:cNvPr xmlns:dgm14="http://schemas.microsoft.com/office/drawing/2010/diagram" id="0" name="" descr="Combination&#10;Volunteer&#10;Career&#10;"/>
        </a:ext>
      </dgm:extLst>
    </dgm:pt>
    <dgm:pt modelId="{21D2FF02-0EB2-4C52-9D75-B27AD3D79194}" type="parTrans" cxnId="{E34E4F98-FBEA-4F88-91E3-4195C05F6F30}">
      <dgm:prSet/>
      <dgm:spPr/>
      <dgm:t>
        <a:bodyPr/>
        <a:lstStyle/>
        <a:p>
          <a:endParaRPr lang="en-US"/>
        </a:p>
      </dgm:t>
    </dgm:pt>
    <dgm:pt modelId="{2B14B3E9-C4FF-4768-8251-B5EED4A48349}" type="sibTrans" cxnId="{E34E4F98-FBEA-4F88-91E3-4195C05F6F30}">
      <dgm:prSet/>
      <dgm:spPr/>
      <dgm:t>
        <a:bodyPr/>
        <a:lstStyle/>
        <a:p>
          <a:endParaRPr lang="en-US"/>
        </a:p>
      </dgm:t>
    </dgm:pt>
    <dgm:pt modelId="{B55FFE73-8311-46DE-9033-6A2A2B4AFD53}" type="pres">
      <dgm:prSet presAssocID="{83FF070D-B393-4D67-B495-51CF9C550182}" presName="compositeShape" presStyleCnt="0">
        <dgm:presLayoutVars>
          <dgm:chMax val="7"/>
          <dgm:dir/>
          <dgm:resizeHandles val="exact"/>
        </dgm:presLayoutVars>
      </dgm:prSet>
      <dgm:spPr/>
    </dgm:pt>
    <dgm:pt modelId="{D62DB86C-A972-4C81-B967-3F67BA44A091}" type="pres">
      <dgm:prSet presAssocID="{C5B9A492-8484-41E3-A032-2F74EC4DDD59}" presName="circ1" presStyleLbl="vennNode1" presStyleIdx="0" presStyleCnt="3" custLinFactNeighborX="6140" custLinFactNeighborY="88560"/>
      <dgm:spPr/>
      <dgm:t>
        <a:bodyPr/>
        <a:lstStyle/>
        <a:p>
          <a:endParaRPr lang="en-US"/>
        </a:p>
      </dgm:t>
    </dgm:pt>
    <dgm:pt modelId="{195DD7EB-53D7-4908-AAA5-D80C2596A197}" type="pres">
      <dgm:prSet presAssocID="{C5B9A492-8484-41E3-A032-2F74EC4DDD59}" presName="circ1Tx" presStyleLbl="revTx" presStyleIdx="0" presStyleCnt="0">
        <dgm:presLayoutVars>
          <dgm:chMax val="0"/>
          <dgm:chPref val="0"/>
          <dgm:bulletEnabled val="1"/>
        </dgm:presLayoutVars>
      </dgm:prSet>
      <dgm:spPr/>
      <dgm:t>
        <a:bodyPr/>
        <a:lstStyle/>
        <a:p>
          <a:endParaRPr lang="en-US"/>
        </a:p>
      </dgm:t>
    </dgm:pt>
    <dgm:pt modelId="{911D78ED-2B3D-4169-ABE3-7CA32C0C4924}" type="pres">
      <dgm:prSet presAssocID="{80090345-1266-4B7F-8F5F-203C28D938F8}" presName="circ2" presStyleLbl="vennNode1" presStyleIdx="1" presStyleCnt="3" custLinFactNeighborX="5192" custLinFactNeighborY="-69329"/>
      <dgm:spPr/>
      <dgm:t>
        <a:bodyPr/>
        <a:lstStyle/>
        <a:p>
          <a:endParaRPr lang="en-US"/>
        </a:p>
      </dgm:t>
    </dgm:pt>
    <dgm:pt modelId="{82EE38AB-6AC5-41DF-A5A8-72395F454165}" type="pres">
      <dgm:prSet presAssocID="{80090345-1266-4B7F-8F5F-203C28D938F8}" presName="circ2Tx" presStyleLbl="revTx" presStyleIdx="0" presStyleCnt="0">
        <dgm:presLayoutVars>
          <dgm:chMax val="0"/>
          <dgm:chPref val="0"/>
          <dgm:bulletEnabled val="1"/>
        </dgm:presLayoutVars>
      </dgm:prSet>
      <dgm:spPr/>
      <dgm:t>
        <a:bodyPr/>
        <a:lstStyle/>
        <a:p>
          <a:endParaRPr lang="en-US"/>
        </a:p>
      </dgm:t>
    </dgm:pt>
    <dgm:pt modelId="{73A17001-B165-45B3-A5B8-811469FCF0F6}" type="pres">
      <dgm:prSet presAssocID="{7DD680B8-CBE0-4FA5-AAB2-33D06DAF15F0}" presName="circ3" presStyleLbl="vennNode1" presStyleIdx="2" presStyleCnt="3" custLinFactNeighborX="-1928" custLinFactNeighborY="-67507"/>
      <dgm:spPr/>
      <dgm:t>
        <a:bodyPr/>
        <a:lstStyle/>
        <a:p>
          <a:endParaRPr lang="en-US"/>
        </a:p>
      </dgm:t>
    </dgm:pt>
    <dgm:pt modelId="{B57E4C3E-6787-461C-B593-E0987E03B6BF}" type="pres">
      <dgm:prSet presAssocID="{7DD680B8-CBE0-4FA5-AAB2-33D06DAF15F0}" presName="circ3Tx" presStyleLbl="revTx" presStyleIdx="0" presStyleCnt="0">
        <dgm:presLayoutVars>
          <dgm:chMax val="0"/>
          <dgm:chPref val="0"/>
          <dgm:bulletEnabled val="1"/>
        </dgm:presLayoutVars>
      </dgm:prSet>
      <dgm:spPr/>
      <dgm:t>
        <a:bodyPr/>
        <a:lstStyle/>
        <a:p>
          <a:endParaRPr lang="en-US"/>
        </a:p>
      </dgm:t>
    </dgm:pt>
  </dgm:ptLst>
  <dgm:cxnLst>
    <dgm:cxn modelId="{9E6B12C9-41F8-4E39-8085-3423C4C8EB1D}" type="presOf" srcId="{83FF070D-B393-4D67-B495-51CF9C550182}" destId="{B55FFE73-8311-46DE-9033-6A2A2B4AFD53}" srcOrd="0" destOrd="0" presId="urn:microsoft.com/office/officeart/2005/8/layout/venn1"/>
    <dgm:cxn modelId="{5F9516AF-0E5A-4737-B9DA-F31DDB85FA55}" type="presOf" srcId="{80090345-1266-4B7F-8F5F-203C28D938F8}" destId="{82EE38AB-6AC5-41DF-A5A8-72395F454165}" srcOrd="1" destOrd="0" presId="urn:microsoft.com/office/officeart/2005/8/layout/venn1"/>
    <dgm:cxn modelId="{E34E4F98-FBEA-4F88-91E3-4195C05F6F30}" srcId="{83FF070D-B393-4D67-B495-51CF9C550182}" destId="{80090345-1266-4B7F-8F5F-203C28D938F8}" srcOrd="1" destOrd="0" parTransId="{21D2FF02-0EB2-4C52-9D75-B27AD3D79194}" sibTransId="{2B14B3E9-C4FF-4768-8251-B5EED4A48349}"/>
    <dgm:cxn modelId="{83453F66-426B-455C-86B1-7401530071B5}" type="presOf" srcId="{80090345-1266-4B7F-8F5F-203C28D938F8}" destId="{911D78ED-2B3D-4169-ABE3-7CA32C0C4924}" srcOrd="0" destOrd="0" presId="urn:microsoft.com/office/officeart/2005/8/layout/venn1"/>
    <dgm:cxn modelId="{AFFD842A-618A-414E-809C-B8196C4C9417}" type="presOf" srcId="{7DD680B8-CBE0-4FA5-AAB2-33D06DAF15F0}" destId="{73A17001-B165-45B3-A5B8-811469FCF0F6}" srcOrd="0" destOrd="0" presId="urn:microsoft.com/office/officeart/2005/8/layout/venn1"/>
    <dgm:cxn modelId="{AB9B6F42-FE8C-43DE-9E48-50AF9B5A0BA8}" type="presOf" srcId="{C5B9A492-8484-41E3-A032-2F74EC4DDD59}" destId="{195DD7EB-53D7-4908-AAA5-D80C2596A197}" srcOrd="1" destOrd="0" presId="urn:microsoft.com/office/officeart/2005/8/layout/venn1"/>
    <dgm:cxn modelId="{BD89CE52-9D3F-44DD-87C5-6B69145FEA1B}" type="presOf" srcId="{C5B9A492-8484-41E3-A032-2F74EC4DDD59}" destId="{D62DB86C-A972-4C81-B967-3F67BA44A091}" srcOrd="0" destOrd="0" presId="urn:microsoft.com/office/officeart/2005/8/layout/venn1"/>
    <dgm:cxn modelId="{8D9F6A36-0997-4456-8C4E-DAB9BD753C82}" srcId="{83FF070D-B393-4D67-B495-51CF9C550182}" destId="{C5B9A492-8484-41E3-A032-2F74EC4DDD59}" srcOrd="0" destOrd="0" parTransId="{BB0BFFF4-B804-416C-9B28-9761E5E37A0F}" sibTransId="{13654B60-E5A6-4D45-A899-30D1B072D8BE}"/>
    <dgm:cxn modelId="{06CB720D-00C5-4418-8767-749A6638B966}" type="presOf" srcId="{7DD680B8-CBE0-4FA5-AAB2-33D06DAF15F0}" destId="{B57E4C3E-6787-461C-B593-E0987E03B6BF}" srcOrd="1" destOrd="0" presId="urn:microsoft.com/office/officeart/2005/8/layout/venn1"/>
    <dgm:cxn modelId="{50D224CA-DA1A-4B5E-8D4D-76C3109B7F51}" srcId="{83FF070D-B393-4D67-B495-51CF9C550182}" destId="{7DD680B8-CBE0-4FA5-AAB2-33D06DAF15F0}" srcOrd="2" destOrd="0" parTransId="{156A1C70-D89C-4AA0-B8B3-6B1688382FDC}" sibTransId="{952945A2-F21E-447C-A8C6-AF18E39F9CCB}"/>
    <dgm:cxn modelId="{E24CDF1D-F708-4E23-A4E7-77B28D45AC85}" type="presParOf" srcId="{B55FFE73-8311-46DE-9033-6A2A2B4AFD53}" destId="{D62DB86C-A972-4C81-B967-3F67BA44A091}" srcOrd="0" destOrd="0" presId="urn:microsoft.com/office/officeart/2005/8/layout/venn1"/>
    <dgm:cxn modelId="{3A0F365E-0262-4D45-8D11-599DB94DC830}" type="presParOf" srcId="{B55FFE73-8311-46DE-9033-6A2A2B4AFD53}" destId="{195DD7EB-53D7-4908-AAA5-D80C2596A197}" srcOrd="1" destOrd="0" presId="urn:microsoft.com/office/officeart/2005/8/layout/venn1"/>
    <dgm:cxn modelId="{2A71BDB6-0D65-467A-A0B1-5A8E768599FC}" type="presParOf" srcId="{B55FFE73-8311-46DE-9033-6A2A2B4AFD53}" destId="{911D78ED-2B3D-4169-ABE3-7CA32C0C4924}" srcOrd="2" destOrd="0" presId="urn:microsoft.com/office/officeart/2005/8/layout/venn1"/>
    <dgm:cxn modelId="{0B9956A7-57CB-4396-9FC5-3D493AB9AB7B}" type="presParOf" srcId="{B55FFE73-8311-46DE-9033-6A2A2B4AFD53}" destId="{82EE38AB-6AC5-41DF-A5A8-72395F454165}" srcOrd="3" destOrd="0" presId="urn:microsoft.com/office/officeart/2005/8/layout/venn1"/>
    <dgm:cxn modelId="{7D31F982-FAB4-4D58-9BCD-CC456A712F45}" type="presParOf" srcId="{B55FFE73-8311-46DE-9033-6A2A2B4AFD53}" destId="{73A17001-B165-45B3-A5B8-811469FCF0F6}" srcOrd="4" destOrd="0" presId="urn:microsoft.com/office/officeart/2005/8/layout/venn1"/>
    <dgm:cxn modelId="{29EEBD8A-96D9-4313-BA98-8822ADA80D81}" type="presParOf" srcId="{B55FFE73-8311-46DE-9033-6A2A2B4AFD53}" destId="{B57E4C3E-6787-461C-B593-E0987E03B6BF}"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0.xml><?xml version="1.0" encoding="utf-8"?>
<dgm:dataModel xmlns:dgm="http://schemas.openxmlformats.org/drawingml/2006/diagram" xmlns:a="http://schemas.openxmlformats.org/drawingml/2006/main">
  <dgm:ptLst>
    <dgm:pt modelId="{1BBECADF-D9EE-4F95-BE9C-7F749829C969}"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US"/>
        </a:p>
      </dgm:t>
    </dgm:pt>
    <dgm:pt modelId="{2D194AFF-775D-4CA7-88AC-D2E4A55D5D54}">
      <dgm:prSet/>
      <dgm:spPr/>
      <dgm:t>
        <a:bodyPr/>
        <a:lstStyle/>
        <a:p>
          <a:pPr rtl="0"/>
          <a:r>
            <a:rPr lang="en-US" dirty="0" smtClean="0"/>
            <a:t>Track personnel in and out of IDLH environment</a:t>
          </a:r>
          <a:endParaRPr lang="en-US" dirty="0"/>
        </a:p>
      </dgm:t>
      <dgm:extLst>
        <a:ext uri="{E40237B7-FDA0-4F09-8148-C483321AD2D9}">
          <dgm14:cNvPr xmlns:dgm14="http://schemas.microsoft.com/office/drawing/2010/diagram" id="0" name="" descr="Track personnel in and out of IDLH environment&#10;Used at every incident&#10;All personnel should be trained to use them&#10;Should be part of all training exercises&#10;Can save your life if&#10; SCBA malfunctions&#10; You become lost or trapped&#10; Fire behavior changes unexpectedly&#10;Only effective if properly implemented and used&#10;"/>
        </a:ext>
      </dgm:extLst>
    </dgm:pt>
    <dgm:pt modelId="{50280E5E-EB72-4C42-9909-D923165815F4}" type="parTrans" cxnId="{6151A276-44F5-42D9-8CCD-C396DBF509DA}">
      <dgm:prSet/>
      <dgm:spPr/>
      <dgm:t>
        <a:bodyPr/>
        <a:lstStyle/>
        <a:p>
          <a:endParaRPr lang="en-US"/>
        </a:p>
      </dgm:t>
    </dgm:pt>
    <dgm:pt modelId="{5936A002-B291-4EFB-BF91-43B2C7AADD82}" type="sibTrans" cxnId="{6151A276-44F5-42D9-8CCD-C396DBF509DA}">
      <dgm:prSet/>
      <dgm:spPr/>
      <dgm:t>
        <a:bodyPr/>
        <a:lstStyle/>
        <a:p>
          <a:endParaRPr lang="en-US"/>
        </a:p>
      </dgm:t>
    </dgm:pt>
    <dgm:pt modelId="{2E68CE29-CAB8-4058-B60F-2DACDF3C8FAC}">
      <dgm:prSet/>
      <dgm:spPr/>
      <dgm:t>
        <a:bodyPr/>
        <a:lstStyle/>
        <a:p>
          <a:pPr rtl="0"/>
          <a:r>
            <a:rPr lang="en-US" dirty="0" smtClean="0"/>
            <a:t>Used at every incident</a:t>
          </a:r>
          <a:endParaRPr lang="en-US" dirty="0"/>
        </a:p>
      </dgm:t>
      <dgm:extLst>
        <a:ext uri="{E40237B7-FDA0-4F09-8148-C483321AD2D9}">
          <dgm14:cNvPr xmlns:dgm14="http://schemas.microsoft.com/office/drawing/2010/diagram" id="0" name="" descr="Track personnel in and out of IDLH environment&#10;Used at every incident&#10;All personnel should be trained to use them&#10;Should be part of all training exercises&#10;Can save your life if&#10; SCBA malfunctions&#10; You become lost or trapped&#10; Fire behavior changes unexpectedly&#10;Only effective if properly implemented and used&#10;"/>
        </a:ext>
      </dgm:extLst>
    </dgm:pt>
    <dgm:pt modelId="{0E92BF05-3D78-4A6D-860F-AA42625CE44E}" type="parTrans" cxnId="{5CA2B3F6-83DC-4118-96C0-CE5FF6FEBF82}">
      <dgm:prSet/>
      <dgm:spPr/>
      <dgm:t>
        <a:bodyPr/>
        <a:lstStyle/>
        <a:p>
          <a:endParaRPr lang="en-US"/>
        </a:p>
      </dgm:t>
    </dgm:pt>
    <dgm:pt modelId="{456B34E7-1147-4E38-ABBE-D74B175E4591}" type="sibTrans" cxnId="{5CA2B3F6-83DC-4118-96C0-CE5FF6FEBF82}">
      <dgm:prSet/>
      <dgm:spPr/>
      <dgm:t>
        <a:bodyPr/>
        <a:lstStyle/>
        <a:p>
          <a:endParaRPr lang="en-US"/>
        </a:p>
      </dgm:t>
    </dgm:pt>
    <dgm:pt modelId="{DD3A2802-0BBD-4F38-A8DB-5D539DF10C22}">
      <dgm:prSet/>
      <dgm:spPr/>
      <dgm:t>
        <a:bodyPr/>
        <a:lstStyle/>
        <a:p>
          <a:pPr rtl="0"/>
          <a:r>
            <a:rPr lang="en-US" dirty="0" smtClean="0"/>
            <a:t>All personnel should be trained to use them</a:t>
          </a:r>
          <a:endParaRPr lang="en-US" dirty="0"/>
        </a:p>
      </dgm:t>
      <dgm:extLst>
        <a:ext uri="{E40237B7-FDA0-4F09-8148-C483321AD2D9}">
          <dgm14:cNvPr xmlns:dgm14="http://schemas.microsoft.com/office/drawing/2010/diagram" id="0" name="" descr="Track personnel in and out of IDLH environment&#10;Used at every incident&#10;All personnel should be trained to use them&#10;Should be part of all training exercises&#10;Can save your life if&#10; SCBA malfunctions&#10; You become lost or trapped&#10; Fire behavior changes unexpectedly&#10;Only effective if properly implemented and used&#10;"/>
        </a:ext>
      </dgm:extLst>
    </dgm:pt>
    <dgm:pt modelId="{4CEFA428-31A6-4EFF-AE03-4A2F7A698F16}" type="parTrans" cxnId="{BBE1C004-EF0B-46D7-927D-C4A099ACFE6A}">
      <dgm:prSet/>
      <dgm:spPr/>
      <dgm:t>
        <a:bodyPr/>
        <a:lstStyle/>
        <a:p>
          <a:endParaRPr lang="en-US"/>
        </a:p>
      </dgm:t>
    </dgm:pt>
    <dgm:pt modelId="{449B70CE-E724-40AF-80E9-1B20BE358405}" type="sibTrans" cxnId="{BBE1C004-EF0B-46D7-927D-C4A099ACFE6A}">
      <dgm:prSet/>
      <dgm:spPr/>
      <dgm:t>
        <a:bodyPr/>
        <a:lstStyle/>
        <a:p>
          <a:endParaRPr lang="en-US"/>
        </a:p>
      </dgm:t>
    </dgm:pt>
    <dgm:pt modelId="{0A21C639-1ADE-4FC1-B856-2F977106FDE8}">
      <dgm:prSet/>
      <dgm:spPr/>
      <dgm:t>
        <a:bodyPr/>
        <a:lstStyle/>
        <a:p>
          <a:pPr rtl="0"/>
          <a:r>
            <a:rPr lang="en-US" dirty="0" smtClean="0"/>
            <a:t>Should be part of all training exercises</a:t>
          </a:r>
          <a:endParaRPr lang="en-US" dirty="0"/>
        </a:p>
      </dgm:t>
      <dgm:extLst>
        <a:ext uri="{E40237B7-FDA0-4F09-8148-C483321AD2D9}">
          <dgm14:cNvPr xmlns:dgm14="http://schemas.microsoft.com/office/drawing/2010/diagram" id="0" name="" descr="Track personnel in and out of IDLH environment&#10;Used at every incident&#10;All personnel should be trained to use them&#10;Should be part of all training exercises&#10;Can save your life if&#10; SCBA malfunctions&#10; You become lost or trapped&#10; Fire behavior changes unexpectedly&#10;Only effective if properly implemented and used&#10;"/>
        </a:ext>
      </dgm:extLst>
    </dgm:pt>
    <dgm:pt modelId="{D66E5F37-7435-484C-B16B-C2A4AB939601}" type="parTrans" cxnId="{17D1DD26-786D-484D-8744-F8B0C00C8DBD}">
      <dgm:prSet/>
      <dgm:spPr/>
      <dgm:t>
        <a:bodyPr/>
        <a:lstStyle/>
        <a:p>
          <a:endParaRPr lang="en-US"/>
        </a:p>
      </dgm:t>
    </dgm:pt>
    <dgm:pt modelId="{E8D07A63-0453-4C77-826B-B217A566903C}" type="sibTrans" cxnId="{17D1DD26-786D-484D-8744-F8B0C00C8DBD}">
      <dgm:prSet/>
      <dgm:spPr/>
      <dgm:t>
        <a:bodyPr/>
        <a:lstStyle/>
        <a:p>
          <a:endParaRPr lang="en-US"/>
        </a:p>
      </dgm:t>
    </dgm:pt>
    <dgm:pt modelId="{DC40A2F5-81DD-4508-970C-F90B9AEF8561}">
      <dgm:prSet/>
      <dgm:spPr/>
      <dgm:t>
        <a:bodyPr/>
        <a:lstStyle/>
        <a:p>
          <a:pPr rtl="0"/>
          <a:r>
            <a:rPr lang="en-US" dirty="0" smtClean="0"/>
            <a:t>Can save your life if</a:t>
          </a:r>
          <a:endParaRPr lang="en-US" dirty="0"/>
        </a:p>
      </dgm:t>
      <dgm:extLst>
        <a:ext uri="{E40237B7-FDA0-4F09-8148-C483321AD2D9}">
          <dgm14:cNvPr xmlns:dgm14="http://schemas.microsoft.com/office/drawing/2010/diagram" id="0" name="" descr="Track personnel in and out of IDLH environment&#10;Used at every incident&#10;All personnel should be trained to use them&#10;Should be part of all training exercises&#10;Can save your life if&#10; SCBA malfunctions&#10; You become lost or trapped&#10; Fire behavior changes unexpectedly&#10;Only effective if properly implemented and used&#10;"/>
        </a:ext>
      </dgm:extLst>
    </dgm:pt>
    <dgm:pt modelId="{BDBA4FD9-5B48-4EDD-AABE-AAF8C3CD41EC}" type="parTrans" cxnId="{5498C369-C438-48F8-AA64-C552A8AE6B25}">
      <dgm:prSet/>
      <dgm:spPr/>
      <dgm:t>
        <a:bodyPr/>
        <a:lstStyle/>
        <a:p>
          <a:endParaRPr lang="en-US"/>
        </a:p>
      </dgm:t>
    </dgm:pt>
    <dgm:pt modelId="{99C4BED6-8DD3-4CE2-A68E-0B0542EB21CE}" type="sibTrans" cxnId="{5498C369-C438-48F8-AA64-C552A8AE6B25}">
      <dgm:prSet/>
      <dgm:spPr/>
      <dgm:t>
        <a:bodyPr/>
        <a:lstStyle/>
        <a:p>
          <a:endParaRPr lang="en-US"/>
        </a:p>
      </dgm:t>
    </dgm:pt>
    <dgm:pt modelId="{375FE30F-BD47-4F9D-AC3D-27AA41468512}">
      <dgm:prSet/>
      <dgm:spPr/>
      <dgm:t>
        <a:bodyPr/>
        <a:lstStyle/>
        <a:p>
          <a:pPr rtl="0"/>
          <a:r>
            <a:rPr lang="en-US" dirty="0" smtClean="0"/>
            <a:t>SCBA malfunctions</a:t>
          </a:r>
          <a:endParaRPr lang="en-US" dirty="0"/>
        </a:p>
      </dgm:t>
      <dgm:extLst>
        <a:ext uri="{E40237B7-FDA0-4F09-8148-C483321AD2D9}">
          <dgm14:cNvPr xmlns:dgm14="http://schemas.microsoft.com/office/drawing/2010/diagram" id="0" name="" descr="Track personnel in and out of IDLH environment&#10;Used at every incident&#10;All personnel should be trained to use them&#10;Should be part of all training exercises&#10;Can save your life if&#10; SCBA malfunctions&#10; You become lost or trapped&#10; Fire behavior changes unexpectedly&#10;Only effective if properly implemented and used&#10;"/>
        </a:ext>
      </dgm:extLst>
    </dgm:pt>
    <dgm:pt modelId="{A6096BCE-1F83-41D8-AAE1-C6AA5303717C}" type="parTrans" cxnId="{EEB2C2A2-53F2-4DDD-A06D-1E50D3B891A1}">
      <dgm:prSet/>
      <dgm:spPr/>
      <dgm:t>
        <a:bodyPr/>
        <a:lstStyle/>
        <a:p>
          <a:endParaRPr lang="en-US"/>
        </a:p>
      </dgm:t>
    </dgm:pt>
    <dgm:pt modelId="{C4673B16-AF53-4C77-B695-FE4CC29F3E2F}" type="sibTrans" cxnId="{EEB2C2A2-53F2-4DDD-A06D-1E50D3B891A1}">
      <dgm:prSet/>
      <dgm:spPr/>
      <dgm:t>
        <a:bodyPr/>
        <a:lstStyle/>
        <a:p>
          <a:endParaRPr lang="en-US"/>
        </a:p>
      </dgm:t>
    </dgm:pt>
    <dgm:pt modelId="{95E007E6-0EC0-4D0B-A8EF-FFBD35968210}">
      <dgm:prSet/>
      <dgm:spPr/>
      <dgm:t>
        <a:bodyPr/>
        <a:lstStyle/>
        <a:p>
          <a:pPr rtl="0"/>
          <a:r>
            <a:rPr lang="en-US" dirty="0" smtClean="0"/>
            <a:t>You become lost or trapped</a:t>
          </a:r>
          <a:endParaRPr lang="en-US" dirty="0"/>
        </a:p>
      </dgm:t>
    </dgm:pt>
    <dgm:pt modelId="{A6615C34-0E2C-4302-A526-4669FAC2F7B3}" type="parTrans" cxnId="{07858577-1D2C-4E67-8456-2C086665D3B3}">
      <dgm:prSet/>
      <dgm:spPr/>
      <dgm:t>
        <a:bodyPr/>
        <a:lstStyle/>
        <a:p>
          <a:endParaRPr lang="en-US"/>
        </a:p>
      </dgm:t>
    </dgm:pt>
    <dgm:pt modelId="{DDB8CF2D-6830-4A9B-A1AF-E24B95F6B765}" type="sibTrans" cxnId="{07858577-1D2C-4E67-8456-2C086665D3B3}">
      <dgm:prSet/>
      <dgm:spPr/>
      <dgm:t>
        <a:bodyPr/>
        <a:lstStyle/>
        <a:p>
          <a:endParaRPr lang="en-US"/>
        </a:p>
      </dgm:t>
    </dgm:pt>
    <dgm:pt modelId="{CD9C0706-D321-412C-B120-DCF3F002019D}">
      <dgm:prSet/>
      <dgm:spPr/>
      <dgm:t>
        <a:bodyPr/>
        <a:lstStyle/>
        <a:p>
          <a:pPr rtl="0"/>
          <a:r>
            <a:rPr lang="en-US" dirty="0" smtClean="0"/>
            <a:t>Fire behavior changes unexpectedly</a:t>
          </a:r>
          <a:endParaRPr lang="en-US" dirty="0"/>
        </a:p>
      </dgm:t>
    </dgm:pt>
    <dgm:pt modelId="{1F7A3FE7-DA29-4405-8403-8367ACDEB87D}" type="parTrans" cxnId="{26D291AC-4714-4400-9223-210B3E9C3396}">
      <dgm:prSet/>
      <dgm:spPr/>
      <dgm:t>
        <a:bodyPr/>
        <a:lstStyle/>
        <a:p>
          <a:endParaRPr lang="en-US"/>
        </a:p>
      </dgm:t>
    </dgm:pt>
    <dgm:pt modelId="{6970E6A6-8656-400E-AAD1-8B0DE4EB6B1B}" type="sibTrans" cxnId="{26D291AC-4714-4400-9223-210B3E9C3396}">
      <dgm:prSet/>
      <dgm:spPr/>
      <dgm:t>
        <a:bodyPr/>
        <a:lstStyle/>
        <a:p>
          <a:endParaRPr lang="en-US"/>
        </a:p>
      </dgm:t>
    </dgm:pt>
    <dgm:pt modelId="{41281334-457B-45A8-ADA8-4C7CB4195009}">
      <dgm:prSet/>
      <dgm:spPr/>
      <dgm:t>
        <a:bodyPr/>
        <a:lstStyle/>
        <a:p>
          <a:pPr rtl="0"/>
          <a:r>
            <a:rPr lang="en-US" dirty="0" smtClean="0"/>
            <a:t>Only effective if properly implemented and used</a:t>
          </a:r>
          <a:endParaRPr lang="en-US" dirty="0"/>
        </a:p>
      </dgm:t>
      <dgm:extLst>
        <a:ext uri="{E40237B7-FDA0-4F09-8148-C483321AD2D9}">
          <dgm14:cNvPr xmlns:dgm14="http://schemas.microsoft.com/office/drawing/2010/diagram" id="0" name="" descr="Track personnel in and out of IDLH environment&#10;Used at every incident&#10;All personnel should be trained to use them&#10;Should be part of all training exercises&#10;Can save your life if&#10; SCBA malfunctions&#10; You become lost or trapped&#10; Fire behavior changes unexpectedly&#10;Only effective if properly implemented and used&#10;"/>
        </a:ext>
      </dgm:extLst>
    </dgm:pt>
    <dgm:pt modelId="{4EADD053-0A42-4814-A336-739F2E66FD78}" type="parTrans" cxnId="{A40F96F7-29FD-4AE0-9E3C-375443EA21F1}">
      <dgm:prSet/>
      <dgm:spPr/>
      <dgm:t>
        <a:bodyPr/>
        <a:lstStyle/>
        <a:p>
          <a:endParaRPr lang="en-US"/>
        </a:p>
      </dgm:t>
    </dgm:pt>
    <dgm:pt modelId="{74E46E21-3015-48D9-9775-A2B0E5AA7A23}" type="sibTrans" cxnId="{A40F96F7-29FD-4AE0-9E3C-375443EA21F1}">
      <dgm:prSet/>
      <dgm:spPr/>
      <dgm:t>
        <a:bodyPr/>
        <a:lstStyle/>
        <a:p>
          <a:endParaRPr lang="en-US"/>
        </a:p>
      </dgm:t>
    </dgm:pt>
    <dgm:pt modelId="{7A4F949E-DBE5-4022-B3AC-6439C137E8AD}" type="pres">
      <dgm:prSet presAssocID="{1BBECADF-D9EE-4F95-BE9C-7F749829C969}" presName="linear" presStyleCnt="0">
        <dgm:presLayoutVars>
          <dgm:animLvl val="lvl"/>
          <dgm:resizeHandles val="exact"/>
        </dgm:presLayoutVars>
      </dgm:prSet>
      <dgm:spPr/>
      <dgm:t>
        <a:bodyPr/>
        <a:lstStyle/>
        <a:p>
          <a:endParaRPr lang="en-US"/>
        </a:p>
      </dgm:t>
    </dgm:pt>
    <dgm:pt modelId="{BABA6143-6F05-4AD5-BF5F-E4F97232A17A}" type="pres">
      <dgm:prSet presAssocID="{2D194AFF-775D-4CA7-88AC-D2E4A55D5D54}" presName="parentText" presStyleLbl="node1" presStyleIdx="0" presStyleCnt="6">
        <dgm:presLayoutVars>
          <dgm:chMax val="0"/>
          <dgm:bulletEnabled val="1"/>
        </dgm:presLayoutVars>
      </dgm:prSet>
      <dgm:spPr/>
      <dgm:t>
        <a:bodyPr/>
        <a:lstStyle/>
        <a:p>
          <a:endParaRPr lang="en-US"/>
        </a:p>
      </dgm:t>
    </dgm:pt>
    <dgm:pt modelId="{CA0BA35F-2635-4D40-9FBB-9015AFD020DC}" type="pres">
      <dgm:prSet presAssocID="{5936A002-B291-4EFB-BF91-43B2C7AADD82}" presName="spacer" presStyleCnt="0"/>
      <dgm:spPr/>
    </dgm:pt>
    <dgm:pt modelId="{67B39B3A-B82D-442A-B275-F11AABEF75E9}" type="pres">
      <dgm:prSet presAssocID="{2E68CE29-CAB8-4058-B60F-2DACDF3C8FAC}" presName="parentText" presStyleLbl="node1" presStyleIdx="1" presStyleCnt="6">
        <dgm:presLayoutVars>
          <dgm:chMax val="0"/>
          <dgm:bulletEnabled val="1"/>
        </dgm:presLayoutVars>
      </dgm:prSet>
      <dgm:spPr/>
      <dgm:t>
        <a:bodyPr/>
        <a:lstStyle/>
        <a:p>
          <a:endParaRPr lang="en-US"/>
        </a:p>
      </dgm:t>
    </dgm:pt>
    <dgm:pt modelId="{90565D88-841E-42FD-A7D3-7E55F64A1C2A}" type="pres">
      <dgm:prSet presAssocID="{456B34E7-1147-4E38-ABBE-D74B175E4591}" presName="spacer" presStyleCnt="0"/>
      <dgm:spPr/>
    </dgm:pt>
    <dgm:pt modelId="{230D51CC-F7B4-4435-BB68-05C0D7A003E7}" type="pres">
      <dgm:prSet presAssocID="{DD3A2802-0BBD-4F38-A8DB-5D539DF10C22}" presName="parentText" presStyleLbl="node1" presStyleIdx="2" presStyleCnt="6">
        <dgm:presLayoutVars>
          <dgm:chMax val="0"/>
          <dgm:bulletEnabled val="1"/>
        </dgm:presLayoutVars>
      </dgm:prSet>
      <dgm:spPr/>
      <dgm:t>
        <a:bodyPr/>
        <a:lstStyle/>
        <a:p>
          <a:endParaRPr lang="en-US"/>
        </a:p>
      </dgm:t>
    </dgm:pt>
    <dgm:pt modelId="{175BB589-E310-45DC-9C89-5972B1A1AE7C}" type="pres">
      <dgm:prSet presAssocID="{449B70CE-E724-40AF-80E9-1B20BE358405}" presName="spacer" presStyleCnt="0"/>
      <dgm:spPr/>
    </dgm:pt>
    <dgm:pt modelId="{1D92D7CB-947C-4880-81AC-836F4DD5C8D3}" type="pres">
      <dgm:prSet presAssocID="{0A21C639-1ADE-4FC1-B856-2F977106FDE8}" presName="parentText" presStyleLbl="node1" presStyleIdx="3" presStyleCnt="6">
        <dgm:presLayoutVars>
          <dgm:chMax val="0"/>
          <dgm:bulletEnabled val="1"/>
        </dgm:presLayoutVars>
      </dgm:prSet>
      <dgm:spPr/>
      <dgm:t>
        <a:bodyPr/>
        <a:lstStyle/>
        <a:p>
          <a:endParaRPr lang="en-US"/>
        </a:p>
      </dgm:t>
    </dgm:pt>
    <dgm:pt modelId="{D277B407-625F-4DA5-BDE1-AC5026488E2A}" type="pres">
      <dgm:prSet presAssocID="{E8D07A63-0453-4C77-826B-B217A566903C}" presName="spacer" presStyleCnt="0"/>
      <dgm:spPr/>
    </dgm:pt>
    <dgm:pt modelId="{6AA1C58D-CD09-41D2-9E11-B239B0610EB6}" type="pres">
      <dgm:prSet presAssocID="{DC40A2F5-81DD-4508-970C-F90B9AEF8561}" presName="parentText" presStyleLbl="node1" presStyleIdx="4" presStyleCnt="6">
        <dgm:presLayoutVars>
          <dgm:chMax val="0"/>
          <dgm:bulletEnabled val="1"/>
        </dgm:presLayoutVars>
      </dgm:prSet>
      <dgm:spPr/>
      <dgm:t>
        <a:bodyPr/>
        <a:lstStyle/>
        <a:p>
          <a:endParaRPr lang="en-US"/>
        </a:p>
      </dgm:t>
    </dgm:pt>
    <dgm:pt modelId="{26DB4EE7-7B2D-4350-A2B0-0AD244BD2F17}" type="pres">
      <dgm:prSet presAssocID="{DC40A2F5-81DD-4508-970C-F90B9AEF8561}" presName="childText" presStyleLbl="revTx" presStyleIdx="0" presStyleCnt="1">
        <dgm:presLayoutVars>
          <dgm:bulletEnabled val="1"/>
        </dgm:presLayoutVars>
      </dgm:prSet>
      <dgm:spPr/>
      <dgm:t>
        <a:bodyPr/>
        <a:lstStyle/>
        <a:p>
          <a:endParaRPr lang="en-US"/>
        </a:p>
      </dgm:t>
    </dgm:pt>
    <dgm:pt modelId="{6AF6C236-3289-473D-8769-A94EB82BB524}" type="pres">
      <dgm:prSet presAssocID="{41281334-457B-45A8-ADA8-4C7CB4195009}" presName="parentText" presStyleLbl="node1" presStyleIdx="5" presStyleCnt="6">
        <dgm:presLayoutVars>
          <dgm:chMax val="0"/>
          <dgm:bulletEnabled val="1"/>
        </dgm:presLayoutVars>
      </dgm:prSet>
      <dgm:spPr/>
      <dgm:t>
        <a:bodyPr/>
        <a:lstStyle/>
        <a:p>
          <a:endParaRPr lang="en-US"/>
        </a:p>
      </dgm:t>
    </dgm:pt>
  </dgm:ptLst>
  <dgm:cxnLst>
    <dgm:cxn modelId="{F380B415-C774-41C6-B2A3-E928F1F78560}" type="presOf" srcId="{375FE30F-BD47-4F9D-AC3D-27AA41468512}" destId="{26DB4EE7-7B2D-4350-A2B0-0AD244BD2F17}" srcOrd="0" destOrd="0" presId="urn:microsoft.com/office/officeart/2005/8/layout/vList2"/>
    <dgm:cxn modelId="{FD587792-7B44-423F-BD60-EC7B07695554}" type="presOf" srcId="{CD9C0706-D321-412C-B120-DCF3F002019D}" destId="{26DB4EE7-7B2D-4350-A2B0-0AD244BD2F17}" srcOrd="0" destOrd="2" presId="urn:microsoft.com/office/officeart/2005/8/layout/vList2"/>
    <dgm:cxn modelId="{9700E110-ABB2-400E-8313-B0F7A43FC9D1}" type="presOf" srcId="{DC40A2F5-81DD-4508-970C-F90B9AEF8561}" destId="{6AA1C58D-CD09-41D2-9E11-B239B0610EB6}" srcOrd="0" destOrd="0" presId="urn:microsoft.com/office/officeart/2005/8/layout/vList2"/>
    <dgm:cxn modelId="{EC3E3B87-03EE-410A-B578-7BD0E9D48702}" type="presOf" srcId="{1BBECADF-D9EE-4F95-BE9C-7F749829C969}" destId="{7A4F949E-DBE5-4022-B3AC-6439C137E8AD}" srcOrd="0" destOrd="0" presId="urn:microsoft.com/office/officeart/2005/8/layout/vList2"/>
    <dgm:cxn modelId="{BBE1C004-EF0B-46D7-927D-C4A099ACFE6A}" srcId="{1BBECADF-D9EE-4F95-BE9C-7F749829C969}" destId="{DD3A2802-0BBD-4F38-A8DB-5D539DF10C22}" srcOrd="2" destOrd="0" parTransId="{4CEFA428-31A6-4EFF-AE03-4A2F7A698F16}" sibTransId="{449B70CE-E724-40AF-80E9-1B20BE358405}"/>
    <dgm:cxn modelId="{17D1DD26-786D-484D-8744-F8B0C00C8DBD}" srcId="{1BBECADF-D9EE-4F95-BE9C-7F749829C969}" destId="{0A21C639-1ADE-4FC1-B856-2F977106FDE8}" srcOrd="3" destOrd="0" parTransId="{D66E5F37-7435-484C-B16B-C2A4AB939601}" sibTransId="{E8D07A63-0453-4C77-826B-B217A566903C}"/>
    <dgm:cxn modelId="{6151A276-44F5-42D9-8CCD-C396DBF509DA}" srcId="{1BBECADF-D9EE-4F95-BE9C-7F749829C969}" destId="{2D194AFF-775D-4CA7-88AC-D2E4A55D5D54}" srcOrd="0" destOrd="0" parTransId="{50280E5E-EB72-4C42-9909-D923165815F4}" sibTransId="{5936A002-B291-4EFB-BF91-43B2C7AADD82}"/>
    <dgm:cxn modelId="{A40F96F7-29FD-4AE0-9E3C-375443EA21F1}" srcId="{1BBECADF-D9EE-4F95-BE9C-7F749829C969}" destId="{41281334-457B-45A8-ADA8-4C7CB4195009}" srcOrd="5" destOrd="0" parTransId="{4EADD053-0A42-4814-A336-739F2E66FD78}" sibTransId="{74E46E21-3015-48D9-9775-A2B0E5AA7A23}"/>
    <dgm:cxn modelId="{5CA2B3F6-83DC-4118-96C0-CE5FF6FEBF82}" srcId="{1BBECADF-D9EE-4F95-BE9C-7F749829C969}" destId="{2E68CE29-CAB8-4058-B60F-2DACDF3C8FAC}" srcOrd="1" destOrd="0" parTransId="{0E92BF05-3D78-4A6D-860F-AA42625CE44E}" sibTransId="{456B34E7-1147-4E38-ABBE-D74B175E4591}"/>
    <dgm:cxn modelId="{011A0B7B-ABEF-4EA3-8B70-86694F0BC780}" type="presOf" srcId="{2E68CE29-CAB8-4058-B60F-2DACDF3C8FAC}" destId="{67B39B3A-B82D-442A-B275-F11AABEF75E9}" srcOrd="0" destOrd="0" presId="urn:microsoft.com/office/officeart/2005/8/layout/vList2"/>
    <dgm:cxn modelId="{909D689B-77FA-4835-AE08-B503C7A167DC}" type="presOf" srcId="{41281334-457B-45A8-ADA8-4C7CB4195009}" destId="{6AF6C236-3289-473D-8769-A94EB82BB524}" srcOrd="0" destOrd="0" presId="urn:microsoft.com/office/officeart/2005/8/layout/vList2"/>
    <dgm:cxn modelId="{EEB2C2A2-53F2-4DDD-A06D-1E50D3B891A1}" srcId="{DC40A2F5-81DD-4508-970C-F90B9AEF8561}" destId="{375FE30F-BD47-4F9D-AC3D-27AA41468512}" srcOrd="0" destOrd="0" parTransId="{A6096BCE-1F83-41D8-AAE1-C6AA5303717C}" sibTransId="{C4673B16-AF53-4C77-B695-FE4CC29F3E2F}"/>
    <dgm:cxn modelId="{9077D30A-3BF7-4211-B228-3577499463A5}" type="presOf" srcId="{2D194AFF-775D-4CA7-88AC-D2E4A55D5D54}" destId="{BABA6143-6F05-4AD5-BF5F-E4F97232A17A}" srcOrd="0" destOrd="0" presId="urn:microsoft.com/office/officeart/2005/8/layout/vList2"/>
    <dgm:cxn modelId="{479C6A5C-5C19-43B6-9D32-4FA0E498B824}" type="presOf" srcId="{95E007E6-0EC0-4D0B-A8EF-FFBD35968210}" destId="{26DB4EE7-7B2D-4350-A2B0-0AD244BD2F17}" srcOrd="0" destOrd="1" presId="urn:microsoft.com/office/officeart/2005/8/layout/vList2"/>
    <dgm:cxn modelId="{07858577-1D2C-4E67-8456-2C086665D3B3}" srcId="{DC40A2F5-81DD-4508-970C-F90B9AEF8561}" destId="{95E007E6-0EC0-4D0B-A8EF-FFBD35968210}" srcOrd="1" destOrd="0" parTransId="{A6615C34-0E2C-4302-A526-4669FAC2F7B3}" sibTransId="{DDB8CF2D-6830-4A9B-A1AF-E24B95F6B765}"/>
    <dgm:cxn modelId="{1D14A462-2705-4335-A501-1C947835D93B}" type="presOf" srcId="{DD3A2802-0BBD-4F38-A8DB-5D539DF10C22}" destId="{230D51CC-F7B4-4435-BB68-05C0D7A003E7}" srcOrd="0" destOrd="0" presId="urn:microsoft.com/office/officeart/2005/8/layout/vList2"/>
    <dgm:cxn modelId="{5498C369-C438-48F8-AA64-C552A8AE6B25}" srcId="{1BBECADF-D9EE-4F95-BE9C-7F749829C969}" destId="{DC40A2F5-81DD-4508-970C-F90B9AEF8561}" srcOrd="4" destOrd="0" parTransId="{BDBA4FD9-5B48-4EDD-AABE-AAF8C3CD41EC}" sibTransId="{99C4BED6-8DD3-4CE2-A68E-0B0542EB21CE}"/>
    <dgm:cxn modelId="{4E7CA7BE-6FCB-4745-A932-E4A62EE87CE1}" type="presOf" srcId="{0A21C639-1ADE-4FC1-B856-2F977106FDE8}" destId="{1D92D7CB-947C-4880-81AC-836F4DD5C8D3}" srcOrd="0" destOrd="0" presId="urn:microsoft.com/office/officeart/2005/8/layout/vList2"/>
    <dgm:cxn modelId="{26D291AC-4714-4400-9223-210B3E9C3396}" srcId="{DC40A2F5-81DD-4508-970C-F90B9AEF8561}" destId="{CD9C0706-D321-412C-B120-DCF3F002019D}" srcOrd="2" destOrd="0" parTransId="{1F7A3FE7-DA29-4405-8403-8367ACDEB87D}" sibTransId="{6970E6A6-8656-400E-AAD1-8B0DE4EB6B1B}"/>
    <dgm:cxn modelId="{FCA7EBD1-D748-48D3-9349-0141C8C784AC}" type="presParOf" srcId="{7A4F949E-DBE5-4022-B3AC-6439C137E8AD}" destId="{BABA6143-6F05-4AD5-BF5F-E4F97232A17A}" srcOrd="0" destOrd="0" presId="urn:microsoft.com/office/officeart/2005/8/layout/vList2"/>
    <dgm:cxn modelId="{3D239A41-9434-42C1-8086-66EB15447F7C}" type="presParOf" srcId="{7A4F949E-DBE5-4022-B3AC-6439C137E8AD}" destId="{CA0BA35F-2635-4D40-9FBB-9015AFD020DC}" srcOrd="1" destOrd="0" presId="urn:microsoft.com/office/officeart/2005/8/layout/vList2"/>
    <dgm:cxn modelId="{0891F42B-7A9C-43F5-9141-74F7897FB95A}" type="presParOf" srcId="{7A4F949E-DBE5-4022-B3AC-6439C137E8AD}" destId="{67B39B3A-B82D-442A-B275-F11AABEF75E9}" srcOrd="2" destOrd="0" presId="urn:microsoft.com/office/officeart/2005/8/layout/vList2"/>
    <dgm:cxn modelId="{AB445F67-1649-4816-B4AD-34A0770A4F52}" type="presParOf" srcId="{7A4F949E-DBE5-4022-B3AC-6439C137E8AD}" destId="{90565D88-841E-42FD-A7D3-7E55F64A1C2A}" srcOrd="3" destOrd="0" presId="urn:microsoft.com/office/officeart/2005/8/layout/vList2"/>
    <dgm:cxn modelId="{7FBB518B-D88B-4F91-B82B-A9D09F2E19FE}" type="presParOf" srcId="{7A4F949E-DBE5-4022-B3AC-6439C137E8AD}" destId="{230D51CC-F7B4-4435-BB68-05C0D7A003E7}" srcOrd="4" destOrd="0" presId="urn:microsoft.com/office/officeart/2005/8/layout/vList2"/>
    <dgm:cxn modelId="{9A094A0F-3BD0-4B21-B8B9-B559E4CE8766}" type="presParOf" srcId="{7A4F949E-DBE5-4022-B3AC-6439C137E8AD}" destId="{175BB589-E310-45DC-9C89-5972B1A1AE7C}" srcOrd="5" destOrd="0" presId="urn:microsoft.com/office/officeart/2005/8/layout/vList2"/>
    <dgm:cxn modelId="{88CE78F0-EC7B-499E-930B-D3B01900B8CC}" type="presParOf" srcId="{7A4F949E-DBE5-4022-B3AC-6439C137E8AD}" destId="{1D92D7CB-947C-4880-81AC-836F4DD5C8D3}" srcOrd="6" destOrd="0" presId="urn:microsoft.com/office/officeart/2005/8/layout/vList2"/>
    <dgm:cxn modelId="{0B6481C7-D4BB-413C-B752-7260F07A779B}" type="presParOf" srcId="{7A4F949E-DBE5-4022-B3AC-6439C137E8AD}" destId="{D277B407-625F-4DA5-BDE1-AC5026488E2A}" srcOrd="7" destOrd="0" presId="urn:microsoft.com/office/officeart/2005/8/layout/vList2"/>
    <dgm:cxn modelId="{1271A58C-0C81-4919-893C-AF10EEC61DDB}" type="presParOf" srcId="{7A4F949E-DBE5-4022-B3AC-6439C137E8AD}" destId="{6AA1C58D-CD09-41D2-9E11-B239B0610EB6}" srcOrd="8" destOrd="0" presId="urn:microsoft.com/office/officeart/2005/8/layout/vList2"/>
    <dgm:cxn modelId="{2256C215-3033-4BD4-9F61-743C12BFB993}" type="presParOf" srcId="{7A4F949E-DBE5-4022-B3AC-6439C137E8AD}" destId="{26DB4EE7-7B2D-4350-A2B0-0AD244BD2F17}" srcOrd="9" destOrd="0" presId="urn:microsoft.com/office/officeart/2005/8/layout/vList2"/>
    <dgm:cxn modelId="{BC2A27D3-9EC9-4337-A85A-45807CE5FE01}" type="presParOf" srcId="{7A4F949E-DBE5-4022-B3AC-6439C137E8AD}" destId="{6AF6C236-3289-473D-8769-A94EB82BB524}"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1.xml><?xml version="1.0" encoding="utf-8"?>
<dgm:dataModel xmlns:dgm="http://schemas.openxmlformats.org/drawingml/2006/diagram" xmlns:a="http://schemas.openxmlformats.org/drawingml/2006/main">
  <dgm:ptLst>
    <dgm:pt modelId="{1B10867F-FE3B-4525-A74E-7A8B0D91E71B}"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796E69CA-A384-43F0-9D6A-DAD6A9900AC8}">
      <dgm:prSet phldrT="[Text]" custT="1"/>
      <dgm:spPr/>
      <dgm:t>
        <a:bodyPr/>
        <a:lstStyle/>
        <a:p>
          <a:r>
            <a:rPr lang="en-US" sz="2700" dirty="0" smtClean="0"/>
            <a:t>Passport </a:t>
          </a:r>
        </a:p>
        <a:p>
          <a:r>
            <a:rPr lang="en-US" sz="2700" dirty="0" smtClean="0"/>
            <a:t>systems</a:t>
          </a:r>
          <a:endParaRPr lang="en-US" sz="2700" dirty="0"/>
        </a:p>
      </dgm:t>
      <dgm:extLst>
        <a:ext uri="{E40237B7-FDA0-4F09-8148-C483321AD2D9}">
          <dgm14:cNvPr xmlns:dgm14="http://schemas.microsoft.com/office/drawing/2010/diagram" id="0" name="" descr="Passport systems&#10;"/>
        </a:ext>
      </dgm:extLst>
    </dgm:pt>
    <dgm:pt modelId="{E8D17671-8513-491C-8E1A-F3127C6A2DF5}" type="parTrans" cxnId="{1FCABC3C-20E1-4A74-9489-30C9EE43F82B}">
      <dgm:prSet/>
      <dgm:spPr/>
      <dgm:t>
        <a:bodyPr/>
        <a:lstStyle/>
        <a:p>
          <a:endParaRPr lang="en-US"/>
        </a:p>
      </dgm:t>
    </dgm:pt>
    <dgm:pt modelId="{35E53991-B484-4329-B6EB-B054F9C84DC9}" type="sibTrans" cxnId="{1FCABC3C-20E1-4A74-9489-30C9EE43F82B}">
      <dgm:prSet/>
      <dgm:spPr/>
      <dgm:t>
        <a:bodyPr/>
        <a:lstStyle/>
        <a:p>
          <a:endParaRPr lang="en-US"/>
        </a:p>
      </dgm:t>
    </dgm:pt>
    <dgm:pt modelId="{5D60BFD7-3148-4FBC-B8DB-711E6FBACD07}" type="pres">
      <dgm:prSet presAssocID="{1B10867F-FE3B-4525-A74E-7A8B0D91E71B}" presName="diagram" presStyleCnt="0">
        <dgm:presLayoutVars>
          <dgm:dir/>
          <dgm:resizeHandles val="exact"/>
        </dgm:presLayoutVars>
      </dgm:prSet>
      <dgm:spPr/>
      <dgm:t>
        <a:bodyPr/>
        <a:lstStyle/>
        <a:p>
          <a:endParaRPr lang="en-US"/>
        </a:p>
      </dgm:t>
    </dgm:pt>
    <dgm:pt modelId="{FD26D9BF-5659-4B73-8350-3E8809A1A2A0}" type="pres">
      <dgm:prSet presAssocID="{796E69CA-A384-43F0-9D6A-DAD6A9900AC8}" presName="node" presStyleLbl="node1" presStyleIdx="0" presStyleCnt="1" custScaleX="117837" custLinFactNeighborX="27820" custLinFactNeighborY="4729">
        <dgm:presLayoutVars>
          <dgm:bulletEnabled val="1"/>
        </dgm:presLayoutVars>
      </dgm:prSet>
      <dgm:spPr/>
      <dgm:t>
        <a:bodyPr/>
        <a:lstStyle/>
        <a:p>
          <a:endParaRPr lang="en-US"/>
        </a:p>
      </dgm:t>
    </dgm:pt>
  </dgm:ptLst>
  <dgm:cxnLst>
    <dgm:cxn modelId="{1FCABC3C-20E1-4A74-9489-30C9EE43F82B}" srcId="{1B10867F-FE3B-4525-A74E-7A8B0D91E71B}" destId="{796E69CA-A384-43F0-9D6A-DAD6A9900AC8}" srcOrd="0" destOrd="0" parTransId="{E8D17671-8513-491C-8E1A-F3127C6A2DF5}" sibTransId="{35E53991-B484-4329-B6EB-B054F9C84DC9}"/>
    <dgm:cxn modelId="{3445B6A8-99C8-49B1-AB16-A1CB2E9CA7B1}" type="presOf" srcId="{796E69CA-A384-43F0-9D6A-DAD6A9900AC8}" destId="{FD26D9BF-5659-4B73-8350-3E8809A1A2A0}" srcOrd="0" destOrd="0" presId="urn:microsoft.com/office/officeart/2005/8/layout/default"/>
    <dgm:cxn modelId="{4EFF79C6-E5EE-4BD8-BB82-BF1E32E0D2EA}" type="presOf" srcId="{1B10867F-FE3B-4525-A74E-7A8B0D91E71B}" destId="{5D60BFD7-3148-4FBC-B8DB-711E6FBACD07}" srcOrd="0" destOrd="0" presId="urn:microsoft.com/office/officeart/2005/8/layout/default"/>
    <dgm:cxn modelId="{254187AA-D537-458F-B3D0-4F7E0B76F8E6}" type="presParOf" srcId="{5D60BFD7-3148-4FBC-B8DB-711E6FBACD07}" destId="{FD26D9BF-5659-4B73-8350-3E8809A1A2A0}"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2.xml><?xml version="1.0" encoding="utf-8"?>
<dgm:dataModel xmlns:dgm="http://schemas.openxmlformats.org/drawingml/2006/diagram" xmlns:a="http://schemas.openxmlformats.org/drawingml/2006/main">
  <dgm:ptLst>
    <dgm:pt modelId="{2562BECB-E1D5-4FFD-8D97-74F3CBCCC05A}"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95A5BB7C-6658-40F3-A619-1700CBE81C9D}">
      <dgm:prSet phldrT="[Text]"/>
      <dgm:spPr/>
      <dgm:t>
        <a:bodyPr/>
        <a:lstStyle/>
        <a:p>
          <a:r>
            <a:rPr lang="en-US" dirty="0" smtClean="0"/>
            <a:t>SCBA tag systems</a:t>
          </a:r>
          <a:endParaRPr lang="en-US" dirty="0"/>
        </a:p>
      </dgm:t>
      <dgm:extLst>
        <a:ext uri="{E40237B7-FDA0-4F09-8148-C483321AD2D9}">
          <dgm14:cNvPr xmlns:dgm14="http://schemas.microsoft.com/office/drawing/2010/diagram" id="0" name="" descr="SCBA tag systems&#10;Computer-based electronic accountability systems&#10;"/>
        </a:ext>
      </dgm:extLst>
    </dgm:pt>
    <dgm:pt modelId="{1AF17D10-4776-4D41-A83F-428AE8AADEDA}" type="parTrans" cxnId="{CE7D1CC9-72D4-4521-B0AB-A7C6B9D7B3BB}">
      <dgm:prSet/>
      <dgm:spPr/>
      <dgm:t>
        <a:bodyPr/>
        <a:lstStyle/>
        <a:p>
          <a:endParaRPr lang="en-US"/>
        </a:p>
      </dgm:t>
    </dgm:pt>
    <dgm:pt modelId="{B3646AF9-D773-4151-9DF3-DB9B26033224}" type="sibTrans" cxnId="{CE7D1CC9-72D4-4521-B0AB-A7C6B9D7B3BB}">
      <dgm:prSet/>
      <dgm:spPr/>
      <dgm:t>
        <a:bodyPr/>
        <a:lstStyle/>
        <a:p>
          <a:endParaRPr lang="en-US"/>
        </a:p>
      </dgm:t>
    </dgm:pt>
    <dgm:pt modelId="{EF52D538-71AB-4840-9756-7ADCB6D869BA}">
      <dgm:prSet phldrT="[Text]"/>
      <dgm:spPr/>
      <dgm:t>
        <a:bodyPr/>
        <a:lstStyle/>
        <a:p>
          <a:r>
            <a:rPr lang="en-US" dirty="0" smtClean="0"/>
            <a:t>Computer-based electronic accountability systems</a:t>
          </a:r>
          <a:endParaRPr lang="en-US" dirty="0"/>
        </a:p>
      </dgm:t>
      <dgm:extLst>
        <a:ext uri="{E40237B7-FDA0-4F09-8148-C483321AD2D9}">
          <dgm14:cNvPr xmlns:dgm14="http://schemas.microsoft.com/office/drawing/2010/diagram" id="0" name="" descr="SCBA tag systems&#10;Computer-based electronic accountability systems&#10;"/>
        </a:ext>
      </dgm:extLst>
    </dgm:pt>
    <dgm:pt modelId="{B1DC13D9-43D6-4E96-B4C4-8434144D7EF7}" type="parTrans" cxnId="{7F6870CE-C9BB-478E-AB13-5D3AE51BDD1E}">
      <dgm:prSet/>
      <dgm:spPr/>
      <dgm:t>
        <a:bodyPr/>
        <a:lstStyle/>
        <a:p>
          <a:endParaRPr lang="en-US"/>
        </a:p>
      </dgm:t>
    </dgm:pt>
    <dgm:pt modelId="{812506AC-D1A4-4FFA-8054-ADA220AD0C64}" type="sibTrans" cxnId="{7F6870CE-C9BB-478E-AB13-5D3AE51BDD1E}">
      <dgm:prSet/>
      <dgm:spPr/>
      <dgm:t>
        <a:bodyPr/>
        <a:lstStyle/>
        <a:p>
          <a:endParaRPr lang="en-US"/>
        </a:p>
      </dgm:t>
    </dgm:pt>
    <dgm:pt modelId="{E9F99E2B-1A4C-44E5-BC93-1ED81AEFFC81}" type="pres">
      <dgm:prSet presAssocID="{2562BECB-E1D5-4FFD-8D97-74F3CBCCC05A}" presName="diagram" presStyleCnt="0">
        <dgm:presLayoutVars>
          <dgm:dir/>
          <dgm:resizeHandles val="exact"/>
        </dgm:presLayoutVars>
      </dgm:prSet>
      <dgm:spPr/>
      <dgm:t>
        <a:bodyPr/>
        <a:lstStyle/>
        <a:p>
          <a:endParaRPr lang="en-US"/>
        </a:p>
      </dgm:t>
    </dgm:pt>
    <dgm:pt modelId="{C4D900CE-231C-4435-A468-C78BDD985C42}" type="pres">
      <dgm:prSet presAssocID="{95A5BB7C-6658-40F3-A619-1700CBE81C9D}" presName="node" presStyleLbl="node1" presStyleIdx="0" presStyleCnt="2" custScaleX="117701">
        <dgm:presLayoutVars>
          <dgm:bulletEnabled val="1"/>
        </dgm:presLayoutVars>
      </dgm:prSet>
      <dgm:spPr/>
      <dgm:t>
        <a:bodyPr/>
        <a:lstStyle/>
        <a:p>
          <a:endParaRPr lang="en-US"/>
        </a:p>
      </dgm:t>
    </dgm:pt>
    <dgm:pt modelId="{4C4AF721-7E51-4222-8697-9142E0F520E9}" type="pres">
      <dgm:prSet presAssocID="{B3646AF9-D773-4151-9DF3-DB9B26033224}" presName="sibTrans" presStyleCnt="0"/>
      <dgm:spPr/>
    </dgm:pt>
    <dgm:pt modelId="{B9F6E7A9-2FF6-483C-B8E6-65A74ED21377}" type="pres">
      <dgm:prSet presAssocID="{EF52D538-71AB-4840-9756-7ADCB6D869BA}" presName="node" presStyleLbl="node1" presStyleIdx="1" presStyleCnt="2" custScaleX="117701">
        <dgm:presLayoutVars>
          <dgm:bulletEnabled val="1"/>
        </dgm:presLayoutVars>
      </dgm:prSet>
      <dgm:spPr/>
      <dgm:t>
        <a:bodyPr/>
        <a:lstStyle/>
        <a:p>
          <a:endParaRPr lang="en-US"/>
        </a:p>
      </dgm:t>
    </dgm:pt>
  </dgm:ptLst>
  <dgm:cxnLst>
    <dgm:cxn modelId="{CF90BA00-CC16-4279-96F8-D503C95C27A3}" type="presOf" srcId="{2562BECB-E1D5-4FFD-8D97-74F3CBCCC05A}" destId="{E9F99E2B-1A4C-44E5-BC93-1ED81AEFFC81}" srcOrd="0" destOrd="0" presId="urn:microsoft.com/office/officeart/2005/8/layout/default"/>
    <dgm:cxn modelId="{7F6870CE-C9BB-478E-AB13-5D3AE51BDD1E}" srcId="{2562BECB-E1D5-4FFD-8D97-74F3CBCCC05A}" destId="{EF52D538-71AB-4840-9756-7ADCB6D869BA}" srcOrd="1" destOrd="0" parTransId="{B1DC13D9-43D6-4E96-B4C4-8434144D7EF7}" sibTransId="{812506AC-D1A4-4FFA-8054-ADA220AD0C64}"/>
    <dgm:cxn modelId="{613E2E60-9F23-4909-863B-AFD6146DD2BB}" type="presOf" srcId="{95A5BB7C-6658-40F3-A619-1700CBE81C9D}" destId="{C4D900CE-231C-4435-A468-C78BDD985C42}" srcOrd="0" destOrd="0" presId="urn:microsoft.com/office/officeart/2005/8/layout/default"/>
    <dgm:cxn modelId="{CE7D1CC9-72D4-4521-B0AB-A7C6B9D7B3BB}" srcId="{2562BECB-E1D5-4FFD-8D97-74F3CBCCC05A}" destId="{95A5BB7C-6658-40F3-A619-1700CBE81C9D}" srcOrd="0" destOrd="0" parTransId="{1AF17D10-4776-4D41-A83F-428AE8AADEDA}" sibTransId="{B3646AF9-D773-4151-9DF3-DB9B26033224}"/>
    <dgm:cxn modelId="{21DADDCF-EFD5-44C0-BAA8-526D7C92A32D}" type="presOf" srcId="{EF52D538-71AB-4840-9756-7ADCB6D869BA}" destId="{B9F6E7A9-2FF6-483C-B8E6-65A74ED21377}" srcOrd="0" destOrd="0" presId="urn:microsoft.com/office/officeart/2005/8/layout/default"/>
    <dgm:cxn modelId="{4156A031-CDC7-490F-8FCB-1A957AA64A3B}" type="presParOf" srcId="{E9F99E2B-1A4C-44E5-BC93-1ED81AEFFC81}" destId="{C4D900CE-231C-4435-A468-C78BDD985C42}" srcOrd="0" destOrd="0" presId="urn:microsoft.com/office/officeart/2005/8/layout/default"/>
    <dgm:cxn modelId="{613314A3-B70C-4772-9EF8-9BDD900C2362}" type="presParOf" srcId="{E9F99E2B-1A4C-44E5-BC93-1ED81AEFFC81}" destId="{4C4AF721-7E51-4222-8697-9142E0F520E9}" srcOrd="1" destOrd="0" presId="urn:microsoft.com/office/officeart/2005/8/layout/default"/>
    <dgm:cxn modelId="{86612720-BAFE-47E0-ADF2-53E2BA17005E}" type="presParOf" srcId="{E9F99E2B-1A4C-44E5-BC93-1ED81AEFFC81}" destId="{B9F6E7A9-2FF6-483C-B8E6-65A74ED21377}" srcOrd="2"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3.xml><?xml version="1.0" encoding="utf-8"?>
<dgm:dataModel xmlns:dgm="http://schemas.openxmlformats.org/drawingml/2006/diagram" xmlns:a="http://schemas.openxmlformats.org/drawingml/2006/main">
  <dgm:ptLst>
    <dgm:pt modelId="{03278809-586C-4793-A7FE-2F568A1D3C38}" type="doc">
      <dgm:prSet loTypeId="urn:microsoft.com/office/officeart/2005/8/layout/hList3" loCatId="list" qsTypeId="urn:microsoft.com/office/officeart/2005/8/quickstyle/simple1" qsCatId="simple" csTypeId="urn:microsoft.com/office/officeart/2005/8/colors/accent2_3" csCatId="accent2" phldr="1"/>
      <dgm:spPr/>
      <dgm:t>
        <a:bodyPr/>
        <a:lstStyle/>
        <a:p>
          <a:endParaRPr lang="en-US"/>
        </a:p>
      </dgm:t>
    </dgm:pt>
    <dgm:pt modelId="{14F3B402-70A7-42F9-B398-90FD908C431A}">
      <dgm:prSet phldrT="[Text]"/>
      <dgm:spPr/>
      <dgm:t>
        <a:bodyPr/>
        <a:lstStyle/>
        <a:p>
          <a:r>
            <a:rPr lang="en-US" dirty="0" smtClean="0"/>
            <a:t>Firefighters and victims are in danger of being struck by traffic</a:t>
          </a:r>
          <a:endParaRPr lang="en-US" dirty="0"/>
        </a:p>
      </dgm:t>
      <dgm:extLst>
        <a:ext uri="{E40237B7-FDA0-4F09-8148-C483321AD2D9}">
          <dgm14:cNvPr xmlns:dgm14="http://schemas.microsoft.com/office/drawing/2010/diagram" id="0" name="" descr="Firefighters and victims are in danger of being struck by traffic&#10;Be visible&#10;Work within protected areas&#10;Exercise situational awareness&#10;"/>
        </a:ext>
      </dgm:extLst>
    </dgm:pt>
    <dgm:pt modelId="{A0B1D09E-9140-4BF2-83CE-7350A72B11F4}" type="parTrans" cxnId="{FFABC634-B191-4B14-9F22-DA66E4CA97B3}">
      <dgm:prSet/>
      <dgm:spPr/>
      <dgm:t>
        <a:bodyPr/>
        <a:lstStyle/>
        <a:p>
          <a:endParaRPr lang="en-US"/>
        </a:p>
      </dgm:t>
    </dgm:pt>
    <dgm:pt modelId="{60F320CE-B2E1-44AC-BC60-E0AECB00C4F1}" type="sibTrans" cxnId="{FFABC634-B191-4B14-9F22-DA66E4CA97B3}">
      <dgm:prSet/>
      <dgm:spPr/>
      <dgm:t>
        <a:bodyPr/>
        <a:lstStyle/>
        <a:p>
          <a:endParaRPr lang="en-US"/>
        </a:p>
      </dgm:t>
    </dgm:pt>
    <dgm:pt modelId="{DCD21EA2-256C-4A6B-8E02-47D253D37559}">
      <dgm:prSet phldrT="[Text]"/>
      <dgm:spPr/>
      <dgm:t>
        <a:bodyPr/>
        <a:lstStyle/>
        <a:p>
          <a:r>
            <a:rPr lang="en-US" dirty="0" smtClean="0"/>
            <a:t>Be visible</a:t>
          </a:r>
          <a:endParaRPr lang="en-US" dirty="0"/>
        </a:p>
      </dgm:t>
      <dgm:extLst>
        <a:ext uri="{E40237B7-FDA0-4F09-8148-C483321AD2D9}">
          <dgm14:cNvPr xmlns:dgm14="http://schemas.microsoft.com/office/drawing/2010/diagram" id="0" name="" descr="Firefighters and victims are in danger of being struck by traffic&#10;Be visible&#10;Work within protected areas&#10;Exercise situational awareness&#10;"/>
        </a:ext>
      </dgm:extLst>
    </dgm:pt>
    <dgm:pt modelId="{0927E077-3C69-4CFB-8784-1AF294AC177E}" type="parTrans" cxnId="{3EBF3F81-5502-4E08-A086-A46C7564E6CF}">
      <dgm:prSet/>
      <dgm:spPr/>
      <dgm:t>
        <a:bodyPr/>
        <a:lstStyle/>
        <a:p>
          <a:endParaRPr lang="en-US"/>
        </a:p>
      </dgm:t>
    </dgm:pt>
    <dgm:pt modelId="{3D9D2D13-451C-4BE1-BAF3-D61ECF7E13DB}" type="sibTrans" cxnId="{3EBF3F81-5502-4E08-A086-A46C7564E6CF}">
      <dgm:prSet/>
      <dgm:spPr/>
      <dgm:t>
        <a:bodyPr/>
        <a:lstStyle/>
        <a:p>
          <a:endParaRPr lang="en-US"/>
        </a:p>
      </dgm:t>
    </dgm:pt>
    <dgm:pt modelId="{907F151F-BCBB-4C68-8E5B-818C1025B79D}">
      <dgm:prSet phldrT="[Text]"/>
      <dgm:spPr/>
      <dgm:t>
        <a:bodyPr/>
        <a:lstStyle/>
        <a:p>
          <a:r>
            <a:rPr lang="en-US" dirty="0" smtClean="0"/>
            <a:t>Work within protected areas</a:t>
          </a:r>
          <a:endParaRPr lang="en-US" dirty="0"/>
        </a:p>
      </dgm:t>
      <dgm:extLst>
        <a:ext uri="{E40237B7-FDA0-4F09-8148-C483321AD2D9}">
          <dgm14:cNvPr xmlns:dgm14="http://schemas.microsoft.com/office/drawing/2010/diagram" id="0" name="" descr="Firefighters and victims are in danger of being struck by traffic&#10;Be visible&#10;Work within protected areas&#10;Exercise situational awareness&#10;"/>
        </a:ext>
      </dgm:extLst>
    </dgm:pt>
    <dgm:pt modelId="{0A4DFCA8-6634-4ED7-B4CE-EA4D2D86AC3D}" type="parTrans" cxnId="{BCF7614C-2FDE-4282-9236-3A6046E40388}">
      <dgm:prSet/>
      <dgm:spPr/>
      <dgm:t>
        <a:bodyPr/>
        <a:lstStyle/>
        <a:p>
          <a:endParaRPr lang="en-US"/>
        </a:p>
      </dgm:t>
    </dgm:pt>
    <dgm:pt modelId="{6E2D2B32-4DB3-4FFB-B1CA-2FE930F7EE00}" type="sibTrans" cxnId="{BCF7614C-2FDE-4282-9236-3A6046E40388}">
      <dgm:prSet/>
      <dgm:spPr/>
      <dgm:t>
        <a:bodyPr/>
        <a:lstStyle/>
        <a:p>
          <a:endParaRPr lang="en-US"/>
        </a:p>
      </dgm:t>
    </dgm:pt>
    <dgm:pt modelId="{860FA0A1-FDFA-4287-BF34-B8AD79DFBF7E}">
      <dgm:prSet phldrT="[Text]"/>
      <dgm:spPr/>
      <dgm:t>
        <a:bodyPr/>
        <a:lstStyle/>
        <a:p>
          <a:r>
            <a:rPr lang="en-US" dirty="0" smtClean="0"/>
            <a:t>Exercise situational awareness</a:t>
          </a:r>
          <a:endParaRPr lang="en-US" dirty="0"/>
        </a:p>
      </dgm:t>
      <dgm:extLst>
        <a:ext uri="{E40237B7-FDA0-4F09-8148-C483321AD2D9}">
          <dgm14:cNvPr xmlns:dgm14="http://schemas.microsoft.com/office/drawing/2010/diagram" id="0" name="" descr="Firefighters and victims are in danger of being struck by traffic&#10;Be visible&#10;Work within protected areas&#10;Exercise situational awareness&#10;"/>
        </a:ext>
      </dgm:extLst>
    </dgm:pt>
    <dgm:pt modelId="{10B28664-5427-4C31-8FDA-0DFAA8714630}" type="parTrans" cxnId="{C582725F-E87C-4486-A358-FD853247911F}">
      <dgm:prSet/>
      <dgm:spPr/>
      <dgm:t>
        <a:bodyPr/>
        <a:lstStyle/>
        <a:p>
          <a:endParaRPr lang="en-US"/>
        </a:p>
      </dgm:t>
    </dgm:pt>
    <dgm:pt modelId="{7858B3BF-5A8E-4D6D-AD8E-5D9C67FCF4D2}" type="sibTrans" cxnId="{C582725F-E87C-4486-A358-FD853247911F}">
      <dgm:prSet/>
      <dgm:spPr/>
      <dgm:t>
        <a:bodyPr/>
        <a:lstStyle/>
        <a:p>
          <a:endParaRPr lang="en-US"/>
        </a:p>
      </dgm:t>
    </dgm:pt>
    <dgm:pt modelId="{62309E64-C0D3-4605-B1F9-88B4CD995488}" type="pres">
      <dgm:prSet presAssocID="{03278809-586C-4793-A7FE-2F568A1D3C38}" presName="composite" presStyleCnt="0">
        <dgm:presLayoutVars>
          <dgm:chMax val="1"/>
          <dgm:dir/>
          <dgm:resizeHandles val="exact"/>
        </dgm:presLayoutVars>
      </dgm:prSet>
      <dgm:spPr/>
      <dgm:t>
        <a:bodyPr/>
        <a:lstStyle/>
        <a:p>
          <a:endParaRPr lang="en-US"/>
        </a:p>
      </dgm:t>
    </dgm:pt>
    <dgm:pt modelId="{3EEA74A9-A154-4669-B086-0199D8C16F51}" type="pres">
      <dgm:prSet presAssocID="{14F3B402-70A7-42F9-B398-90FD908C431A}" presName="roof" presStyleLbl="dkBgShp" presStyleIdx="0" presStyleCnt="2"/>
      <dgm:spPr/>
      <dgm:t>
        <a:bodyPr/>
        <a:lstStyle/>
        <a:p>
          <a:endParaRPr lang="en-US"/>
        </a:p>
      </dgm:t>
    </dgm:pt>
    <dgm:pt modelId="{47EB1490-4500-4FBD-BF52-5A26F21B58D1}" type="pres">
      <dgm:prSet presAssocID="{14F3B402-70A7-42F9-B398-90FD908C431A}" presName="pillars" presStyleCnt="0"/>
      <dgm:spPr/>
    </dgm:pt>
    <dgm:pt modelId="{650B0BB8-09AD-44EE-9BFE-F583BD98637A}" type="pres">
      <dgm:prSet presAssocID="{14F3B402-70A7-42F9-B398-90FD908C431A}" presName="pillar1" presStyleLbl="node1" presStyleIdx="0" presStyleCnt="3">
        <dgm:presLayoutVars>
          <dgm:bulletEnabled val="1"/>
        </dgm:presLayoutVars>
      </dgm:prSet>
      <dgm:spPr/>
      <dgm:t>
        <a:bodyPr/>
        <a:lstStyle/>
        <a:p>
          <a:endParaRPr lang="en-US"/>
        </a:p>
      </dgm:t>
    </dgm:pt>
    <dgm:pt modelId="{78D427F4-7CEE-4A38-83BE-83BDC7A0D301}" type="pres">
      <dgm:prSet presAssocID="{907F151F-BCBB-4C68-8E5B-818C1025B79D}" presName="pillarX" presStyleLbl="node1" presStyleIdx="1" presStyleCnt="3">
        <dgm:presLayoutVars>
          <dgm:bulletEnabled val="1"/>
        </dgm:presLayoutVars>
      </dgm:prSet>
      <dgm:spPr/>
      <dgm:t>
        <a:bodyPr/>
        <a:lstStyle/>
        <a:p>
          <a:endParaRPr lang="en-US"/>
        </a:p>
      </dgm:t>
    </dgm:pt>
    <dgm:pt modelId="{523B5BF6-EC36-4503-ACC8-D13A322F8527}" type="pres">
      <dgm:prSet presAssocID="{860FA0A1-FDFA-4287-BF34-B8AD79DFBF7E}" presName="pillarX" presStyleLbl="node1" presStyleIdx="2" presStyleCnt="3">
        <dgm:presLayoutVars>
          <dgm:bulletEnabled val="1"/>
        </dgm:presLayoutVars>
      </dgm:prSet>
      <dgm:spPr/>
      <dgm:t>
        <a:bodyPr/>
        <a:lstStyle/>
        <a:p>
          <a:endParaRPr lang="en-US"/>
        </a:p>
      </dgm:t>
    </dgm:pt>
    <dgm:pt modelId="{B95D7EE1-BD6E-47D9-B86D-E6C2E74E7E93}" type="pres">
      <dgm:prSet presAssocID="{14F3B402-70A7-42F9-B398-90FD908C431A}" presName="base" presStyleLbl="dkBgShp" presStyleIdx="1" presStyleCnt="2"/>
      <dgm:spPr/>
    </dgm:pt>
  </dgm:ptLst>
  <dgm:cxnLst>
    <dgm:cxn modelId="{3EBF3F81-5502-4E08-A086-A46C7564E6CF}" srcId="{14F3B402-70A7-42F9-B398-90FD908C431A}" destId="{DCD21EA2-256C-4A6B-8E02-47D253D37559}" srcOrd="0" destOrd="0" parTransId="{0927E077-3C69-4CFB-8784-1AF294AC177E}" sibTransId="{3D9D2D13-451C-4BE1-BAF3-D61ECF7E13DB}"/>
    <dgm:cxn modelId="{6890B3CD-0AFF-4120-89C0-21E89B639C44}" type="presOf" srcId="{907F151F-BCBB-4C68-8E5B-818C1025B79D}" destId="{78D427F4-7CEE-4A38-83BE-83BDC7A0D301}" srcOrd="0" destOrd="0" presId="urn:microsoft.com/office/officeart/2005/8/layout/hList3"/>
    <dgm:cxn modelId="{2EBDD6BA-7F31-4948-9E53-5CF5AA79376E}" type="presOf" srcId="{DCD21EA2-256C-4A6B-8E02-47D253D37559}" destId="{650B0BB8-09AD-44EE-9BFE-F583BD98637A}" srcOrd="0" destOrd="0" presId="urn:microsoft.com/office/officeart/2005/8/layout/hList3"/>
    <dgm:cxn modelId="{BCF7614C-2FDE-4282-9236-3A6046E40388}" srcId="{14F3B402-70A7-42F9-B398-90FD908C431A}" destId="{907F151F-BCBB-4C68-8E5B-818C1025B79D}" srcOrd="1" destOrd="0" parTransId="{0A4DFCA8-6634-4ED7-B4CE-EA4D2D86AC3D}" sibTransId="{6E2D2B32-4DB3-4FFB-B1CA-2FE930F7EE00}"/>
    <dgm:cxn modelId="{C582725F-E87C-4486-A358-FD853247911F}" srcId="{14F3B402-70A7-42F9-B398-90FD908C431A}" destId="{860FA0A1-FDFA-4287-BF34-B8AD79DFBF7E}" srcOrd="2" destOrd="0" parTransId="{10B28664-5427-4C31-8FDA-0DFAA8714630}" sibTransId="{7858B3BF-5A8E-4D6D-AD8E-5D9C67FCF4D2}"/>
    <dgm:cxn modelId="{3BC98A63-C118-401F-A211-04CF00FEA609}" type="presOf" srcId="{860FA0A1-FDFA-4287-BF34-B8AD79DFBF7E}" destId="{523B5BF6-EC36-4503-ACC8-D13A322F8527}" srcOrd="0" destOrd="0" presId="urn:microsoft.com/office/officeart/2005/8/layout/hList3"/>
    <dgm:cxn modelId="{A0673B4D-E356-4630-A18D-4168F65BA5AF}" type="presOf" srcId="{03278809-586C-4793-A7FE-2F568A1D3C38}" destId="{62309E64-C0D3-4605-B1F9-88B4CD995488}" srcOrd="0" destOrd="0" presId="urn:microsoft.com/office/officeart/2005/8/layout/hList3"/>
    <dgm:cxn modelId="{BC66D6CA-3F1B-4888-8BB3-3078EAC69DDE}" type="presOf" srcId="{14F3B402-70A7-42F9-B398-90FD908C431A}" destId="{3EEA74A9-A154-4669-B086-0199D8C16F51}" srcOrd="0" destOrd="0" presId="urn:microsoft.com/office/officeart/2005/8/layout/hList3"/>
    <dgm:cxn modelId="{FFABC634-B191-4B14-9F22-DA66E4CA97B3}" srcId="{03278809-586C-4793-A7FE-2F568A1D3C38}" destId="{14F3B402-70A7-42F9-B398-90FD908C431A}" srcOrd="0" destOrd="0" parTransId="{A0B1D09E-9140-4BF2-83CE-7350A72B11F4}" sibTransId="{60F320CE-B2E1-44AC-BC60-E0AECB00C4F1}"/>
    <dgm:cxn modelId="{A680F7B2-1E79-46EF-B52E-B6B3F1D32EE7}" type="presParOf" srcId="{62309E64-C0D3-4605-B1F9-88B4CD995488}" destId="{3EEA74A9-A154-4669-B086-0199D8C16F51}" srcOrd="0" destOrd="0" presId="urn:microsoft.com/office/officeart/2005/8/layout/hList3"/>
    <dgm:cxn modelId="{8C066CF0-AE31-42B4-80F3-47D8065B25F6}" type="presParOf" srcId="{62309E64-C0D3-4605-B1F9-88B4CD995488}" destId="{47EB1490-4500-4FBD-BF52-5A26F21B58D1}" srcOrd="1" destOrd="0" presId="urn:microsoft.com/office/officeart/2005/8/layout/hList3"/>
    <dgm:cxn modelId="{E348FC19-3A17-4AC8-BB79-4C6FEFF7A1D6}" type="presParOf" srcId="{47EB1490-4500-4FBD-BF52-5A26F21B58D1}" destId="{650B0BB8-09AD-44EE-9BFE-F583BD98637A}" srcOrd="0" destOrd="0" presId="urn:microsoft.com/office/officeart/2005/8/layout/hList3"/>
    <dgm:cxn modelId="{BB9A5B62-102E-4757-ADC1-7231589D4174}" type="presParOf" srcId="{47EB1490-4500-4FBD-BF52-5A26F21B58D1}" destId="{78D427F4-7CEE-4A38-83BE-83BDC7A0D301}" srcOrd="1" destOrd="0" presId="urn:microsoft.com/office/officeart/2005/8/layout/hList3"/>
    <dgm:cxn modelId="{500D91B8-4408-4BC9-A5B7-1D39878633D9}" type="presParOf" srcId="{47EB1490-4500-4FBD-BF52-5A26F21B58D1}" destId="{523B5BF6-EC36-4503-ACC8-D13A322F8527}" srcOrd="2" destOrd="0" presId="urn:microsoft.com/office/officeart/2005/8/layout/hList3"/>
    <dgm:cxn modelId="{DD7E488C-138F-42C4-A8FD-78CA1D711F8D}" type="presParOf" srcId="{62309E64-C0D3-4605-B1F9-88B4CD995488}" destId="{B95D7EE1-BD6E-47D9-B86D-E6C2E74E7E93}"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4.xml><?xml version="1.0" encoding="utf-8"?>
<dgm:dataModel xmlns:dgm="http://schemas.openxmlformats.org/drawingml/2006/diagram" xmlns:a="http://schemas.openxmlformats.org/drawingml/2006/main">
  <dgm:ptLst>
    <dgm:pt modelId="{F7649AF7-525D-498F-BA3E-4D61174ECB19}"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38C0030E-D794-470F-BFBF-B3887586ECFD}">
      <dgm:prSet phldrT="[Text]"/>
      <dgm:spPr/>
      <dgm:t>
        <a:bodyPr/>
        <a:lstStyle/>
        <a:p>
          <a:r>
            <a:rPr lang="en-US" dirty="0" smtClean="0"/>
            <a:t>Contribute to visibility</a:t>
          </a:r>
          <a:endParaRPr lang="en-US" dirty="0"/>
        </a:p>
      </dgm:t>
      <dgm:extLst>
        <a:ext uri="{E40237B7-FDA0-4F09-8148-C483321AD2D9}">
          <dgm14:cNvPr xmlns:dgm14="http://schemas.microsoft.com/office/drawing/2010/diagram" id="0" name="" descr="Contribute to visibility&#10;Can make situation more hazardous if improperly used&#10;"/>
        </a:ext>
      </dgm:extLst>
    </dgm:pt>
    <dgm:pt modelId="{AC3CD58E-EF30-4830-97CA-7ED1549F18EB}" type="parTrans" cxnId="{35C23E8A-9DA9-4B8A-A7E0-FCBD15B14D9B}">
      <dgm:prSet/>
      <dgm:spPr/>
      <dgm:t>
        <a:bodyPr/>
        <a:lstStyle/>
        <a:p>
          <a:endParaRPr lang="en-US"/>
        </a:p>
      </dgm:t>
    </dgm:pt>
    <dgm:pt modelId="{0C83A010-E812-4CF5-8973-3D3028B8EC98}" type="sibTrans" cxnId="{35C23E8A-9DA9-4B8A-A7E0-FCBD15B14D9B}">
      <dgm:prSet/>
      <dgm:spPr/>
      <dgm:t>
        <a:bodyPr/>
        <a:lstStyle/>
        <a:p>
          <a:endParaRPr lang="en-US"/>
        </a:p>
      </dgm:t>
    </dgm:pt>
    <dgm:pt modelId="{B8292BAE-02CE-4AF9-9082-E5AB307F7754}">
      <dgm:prSet phldrT="[Text]"/>
      <dgm:spPr/>
      <dgm:t>
        <a:bodyPr/>
        <a:lstStyle/>
        <a:p>
          <a:r>
            <a:rPr lang="en-US" dirty="0" smtClean="0"/>
            <a:t>Can make situation more hazardous if improperly used</a:t>
          </a:r>
          <a:endParaRPr lang="en-US" dirty="0"/>
        </a:p>
      </dgm:t>
      <dgm:extLst>
        <a:ext uri="{E40237B7-FDA0-4F09-8148-C483321AD2D9}">
          <dgm14:cNvPr xmlns:dgm14="http://schemas.microsoft.com/office/drawing/2010/diagram" id="0" name="" descr="Contribute to visibility&#10;Can make situation more hazardous if improperly used&#10;"/>
        </a:ext>
      </dgm:extLst>
    </dgm:pt>
    <dgm:pt modelId="{0100BE40-AF46-4DE4-9179-00A4D2196B1A}" type="parTrans" cxnId="{C9CD6950-69EB-4E8B-96DC-BC0FBACC56F5}">
      <dgm:prSet/>
      <dgm:spPr/>
      <dgm:t>
        <a:bodyPr/>
        <a:lstStyle/>
        <a:p>
          <a:endParaRPr lang="en-US"/>
        </a:p>
      </dgm:t>
    </dgm:pt>
    <dgm:pt modelId="{E78B4C6C-24A5-4BF5-8B8A-FBE1541B2681}" type="sibTrans" cxnId="{C9CD6950-69EB-4E8B-96DC-BC0FBACC56F5}">
      <dgm:prSet/>
      <dgm:spPr/>
      <dgm:t>
        <a:bodyPr/>
        <a:lstStyle/>
        <a:p>
          <a:endParaRPr lang="en-US"/>
        </a:p>
      </dgm:t>
    </dgm:pt>
    <dgm:pt modelId="{BC3BBD1F-EA21-47F3-A178-01D533506CB1}" type="pres">
      <dgm:prSet presAssocID="{F7649AF7-525D-498F-BA3E-4D61174ECB19}" presName="linear" presStyleCnt="0">
        <dgm:presLayoutVars>
          <dgm:animLvl val="lvl"/>
          <dgm:resizeHandles val="exact"/>
        </dgm:presLayoutVars>
      </dgm:prSet>
      <dgm:spPr/>
      <dgm:t>
        <a:bodyPr/>
        <a:lstStyle/>
        <a:p>
          <a:endParaRPr lang="en-US"/>
        </a:p>
      </dgm:t>
    </dgm:pt>
    <dgm:pt modelId="{B27B51AC-AC56-4943-9003-AE2D6E4FF52E}" type="pres">
      <dgm:prSet presAssocID="{38C0030E-D794-470F-BFBF-B3887586ECFD}" presName="parentText" presStyleLbl="node1" presStyleIdx="0" presStyleCnt="2" custScaleY="130679">
        <dgm:presLayoutVars>
          <dgm:chMax val="0"/>
          <dgm:bulletEnabled val="1"/>
        </dgm:presLayoutVars>
      </dgm:prSet>
      <dgm:spPr/>
      <dgm:t>
        <a:bodyPr/>
        <a:lstStyle/>
        <a:p>
          <a:endParaRPr lang="en-US"/>
        </a:p>
      </dgm:t>
    </dgm:pt>
    <dgm:pt modelId="{44422A51-AFA4-4A3B-B56C-466A76C76347}" type="pres">
      <dgm:prSet presAssocID="{0C83A010-E812-4CF5-8973-3D3028B8EC98}" presName="spacer" presStyleCnt="0"/>
      <dgm:spPr/>
    </dgm:pt>
    <dgm:pt modelId="{D8BF08FE-F20B-4CB5-A5B5-9DD18B4541F9}" type="pres">
      <dgm:prSet presAssocID="{B8292BAE-02CE-4AF9-9082-E5AB307F7754}" presName="parentText" presStyleLbl="node1" presStyleIdx="1" presStyleCnt="2" custScaleY="130679">
        <dgm:presLayoutVars>
          <dgm:chMax val="0"/>
          <dgm:bulletEnabled val="1"/>
        </dgm:presLayoutVars>
      </dgm:prSet>
      <dgm:spPr/>
      <dgm:t>
        <a:bodyPr/>
        <a:lstStyle/>
        <a:p>
          <a:endParaRPr lang="en-US"/>
        </a:p>
      </dgm:t>
    </dgm:pt>
  </dgm:ptLst>
  <dgm:cxnLst>
    <dgm:cxn modelId="{6BEA7BF9-ABF2-4FE9-B5D3-A81856A94AAC}" type="presOf" srcId="{B8292BAE-02CE-4AF9-9082-E5AB307F7754}" destId="{D8BF08FE-F20B-4CB5-A5B5-9DD18B4541F9}" srcOrd="0" destOrd="0" presId="urn:microsoft.com/office/officeart/2005/8/layout/vList2"/>
    <dgm:cxn modelId="{35C23E8A-9DA9-4B8A-A7E0-FCBD15B14D9B}" srcId="{F7649AF7-525D-498F-BA3E-4D61174ECB19}" destId="{38C0030E-D794-470F-BFBF-B3887586ECFD}" srcOrd="0" destOrd="0" parTransId="{AC3CD58E-EF30-4830-97CA-7ED1549F18EB}" sibTransId="{0C83A010-E812-4CF5-8973-3D3028B8EC98}"/>
    <dgm:cxn modelId="{C06B01D6-1B5A-4FF9-B359-A4AEFD85B574}" type="presOf" srcId="{38C0030E-D794-470F-BFBF-B3887586ECFD}" destId="{B27B51AC-AC56-4943-9003-AE2D6E4FF52E}" srcOrd="0" destOrd="0" presId="urn:microsoft.com/office/officeart/2005/8/layout/vList2"/>
    <dgm:cxn modelId="{C9CD6950-69EB-4E8B-96DC-BC0FBACC56F5}" srcId="{F7649AF7-525D-498F-BA3E-4D61174ECB19}" destId="{B8292BAE-02CE-4AF9-9082-E5AB307F7754}" srcOrd="1" destOrd="0" parTransId="{0100BE40-AF46-4DE4-9179-00A4D2196B1A}" sibTransId="{E78B4C6C-24A5-4BF5-8B8A-FBE1541B2681}"/>
    <dgm:cxn modelId="{A0D76D39-0299-43DA-B0EA-47C36E491B04}" type="presOf" srcId="{F7649AF7-525D-498F-BA3E-4D61174ECB19}" destId="{BC3BBD1F-EA21-47F3-A178-01D533506CB1}" srcOrd="0" destOrd="0" presId="urn:microsoft.com/office/officeart/2005/8/layout/vList2"/>
    <dgm:cxn modelId="{9EBD18CB-EDEF-487F-9CBA-1F0C88A0BD87}" type="presParOf" srcId="{BC3BBD1F-EA21-47F3-A178-01D533506CB1}" destId="{B27B51AC-AC56-4943-9003-AE2D6E4FF52E}" srcOrd="0" destOrd="0" presId="urn:microsoft.com/office/officeart/2005/8/layout/vList2"/>
    <dgm:cxn modelId="{4787C1B2-0608-438E-B2F7-B754AEE79B6D}" type="presParOf" srcId="{BC3BBD1F-EA21-47F3-A178-01D533506CB1}" destId="{44422A51-AFA4-4A3B-B56C-466A76C76347}" srcOrd="1" destOrd="0" presId="urn:microsoft.com/office/officeart/2005/8/layout/vList2"/>
    <dgm:cxn modelId="{170D912E-AADA-416F-A37A-23E991098999}" type="presParOf" srcId="{BC3BBD1F-EA21-47F3-A178-01D533506CB1}" destId="{D8BF08FE-F20B-4CB5-A5B5-9DD18B4541F9}"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5.xml><?xml version="1.0" encoding="utf-8"?>
<dgm:dataModel xmlns:dgm="http://schemas.openxmlformats.org/drawingml/2006/diagram" xmlns:a="http://schemas.openxmlformats.org/drawingml/2006/main">
  <dgm:ptLst>
    <dgm:pt modelId="{19F57A04-318D-4CAB-96D5-70C4DC5D3EE4}"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C2DAD9B3-1F00-42FA-BD6E-9A328C3EC25B}">
      <dgm:prSet/>
      <dgm:spPr/>
      <dgm:t>
        <a:bodyPr/>
        <a:lstStyle/>
        <a:p>
          <a:pPr rtl="0"/>
          <a:r>
            <a:rPr lang="en-US" dirty="0" smtClean="0"/>
            <a:t>Some departments require responders to</a:t>
          </a:r>
          <a:endParaRPr lang="en-US" dirty="0"/>
        </a:p>
      </dgm:t>
      <dgm:extLst>
        <a:ext uri="{E40237B7-FDA0-4F09-8148-C483321AD2D9}">
          <dgm14:cNvPr xmlns:dgm14="http://schemas.microsoft.com/office/drawing/2010/diagram" id="0" name="" descr="Some departments require responders to&#10; Turn off forward facing lights&#10; Minimize flashing lights on vehicle’s sides and rear&#10; Turn off lights that face approaching traffic&#10; Turn off headlights unless they are being used to illuminate the work area or warn motorists&#10;"/>
        </a:ext>
      </dgm:extLst>
    </dgm:pt>
    <dgm:pt modelId="{AD0BC35E-B1F8-4DB1-AAA6-28678E917848}" type="parTrans" cxnId="{6168B2EC-FDFF-4081-960D-43A63800B21D}">
      <dgm:prSet/>
      <dgm:spPr/>
      <dgm:t>
        <a:bodyPr/>
        <a:lstStyle/>
        <a:p>
          <a:endParaRPr lang="en-US"/>
        </a:p>
      </dgm:t>
    </dgm:pt>
    <dgm:pt modelId="{E2FD7698-E174-4E5F-993E-008A901C8813}" type="sibTrans" cxnId="{6168B2EC-FDFF-4081-960D-43A63800B21D}">
      <dgm:prSet/>
      <dgm:spPr/>
      <dgm:t>
        <a:bodyPr/>
        <a:lstStyle/>
        <a:p>
          <a:endParaRPr lang="en-US"/>
        </a:p>
      </dgm:t>
    </dgm:pt>
    <dgm:pt modelId="{6B9BEAF7-A424-42B5-949C-90528262C37A}">
      <dgm:prSet/>
      <dgm:spPr/>
      <dgm:t>
        <a:bodyPr/>
        <a:lstStyle/>
        <a:p>
          <a:pPr rtl="0"/>
          <a:r>
            <a:rPr lang="en-US" dirty="0" smtClean="0"/>
            <a:t>Turn off forward facing lights</a:t>
          </a:r>
          <a:endParaRPr lang="en-US" dirty="0"/>
        </a:p>
      </dgm:t>
      <dgm:extLst>
        <a:ext uri="{E40237B7-FDA0-4F09-8148-C483321AD2D9}">
          <dgm14:cNvPr xmlns:dgm14="http://schemas.microsoft.com/office/drawing/2010/diagram" id="0" name="" descr="Some departments require responders to&#10; Turn off forward facing lights&#10; Minimize flashing lights on vehicle’s sides and rear&#10; Turn off lights that face approaching traffic&#10; Turn off headlights unless they are being used to illuminate the work area or warn motorists&#10;"/>
        </a:ext>
      </dgm:extLst>
    </dgm:pt>
    <dgm:pt modelId="{F9CDEF5B-5C3E-48EB-B84F-09F3BBAB16A5}" type="parTrans" cxnId="{643FA6FD-708F-485B-A6A5-8D9A928220C4}">
      <dgm:prSet/>
      <dgm:spPr/>
      <dgm:t>
        <a:bodyPr/>
        <a:lstStyle/>
        <a:p>
          <a:endParaRPr lang="en-US"/>
        </a:p>
      </dgm:t>
    </dgm:pt>
    <dgm:pt modelId="{89516E7E-BC69-4FBB-B28F-266D6FDA9B7A}" type="sibTrans" cxnId="{643FA6FD-708F-485B-A6A5-8D9A928220C4}">
      <dgm:prSet/>
      <dgm:spPr/>
      <dgm:t>
        <a:bodyPr/>
        <a:lstStyle/>
        <a:p>
          <a:endParaRPr lang="en-US"/>
        </a:p>
      </dgm:t>
    </dgm:pt>
    <dgm:pt modelId="{65CEDAE3-7ECD-40DB-9A2C-104B37E8FE5A}">
      <dgm:prSet/>
      <dgm:spPr/>
      <dgm:t>
        <a:bodyPr/>
        <a:lstStyle/>
        <a:p>
          <a:pPr rtl="0"/>
          <a:r>
            <a:rPr lang="en-US" dirty="0" smtClean="0"/>
            <a:t>Minimize flashing lights on vehicle’s sides and rear</a:t>
          </a:r>
          <a:endParaRPr lang="en-US" dirty="0"/>
        </a:p>
      </dgm:t>
    </dgm:pt>
    <dgm:pt modelId="{9FC92A0E-24DF-4313-A4D7-05500524F8C8}" type="parTrans" cxnId="{308BFD46-3755-4143-AA52-C201932823C0}">
      <dgm:prSet/>
      <dgm:spPr/>
      <dgm:t>
        <a:bodyPr/>
        <a:lstStyle/>
        <a:p>
          <a:endParaRPr lang="en-US"/>
        </a:p>
      </dgm:t>
    </dgm:pt>
    <dgm:pt modelId="{EC9AC99D-C06C-4C89-B2AB-A1413EB905B4}" type="sibTrans" cxnId="{308BFD46-3755-4143-AA52-C201932823C0}">
      <dgm:prSet/>
      <dgm:spPr/>
      <dgm:t>
        <a:bodyPr/>
        <a:lstStyle/>
        <a:p>
          <a:endParaRPr lang="en-US"/>
        </a:p>
      </dgm:t>
    </dgm:pt>
    <dgm:pt modelId="{53F5BBD0-19BC-4B78-95AE-47727DCF0EF4}">
      <dgm:prSet/>
      <dgm:spPr/>
      <dgm:t>
        <a:bodyPr/>
        <a:lstStyle/>
        <a:p>
          <a:pPr rtl="0"/>
          <a:r>
            <a:rPr lang="en-US" dirty="0" smtClean="0"/>
            <a:t>Turn off lights that face approaching traffic</a:t>
          </a:r>
          <a:endParaRPr lang="en-US" dirty="0"/>
        </a:p>
      </dgm:t>
    </dgm:pt>
    <dgm:pt modelId="{18D532A1-1F6E-490F-A893-EA55E896E0CA}" type="parTrans" cxnId="{12697688-D77D-44BD-A15E-36B68E494D75}">
      <dgm:prSet/>
      <dgm:spPr/>
      <dgm:t>
        <a:bodyPr/>
        <a:lstStyle/>
        <a:p>
          <a:endParaRPr lang="en-US"/>
        </a:p>
      </dgm:t>
    </dgm:pt>
    <dgm:pt modelId="{8526676F-1009-4E4A-8072-AFE88E9ECC92}" type="sibTrans" cxnId="{12697688-D77D-44BD-A15E-36B68E494D75}">
      <dgm:prSet/>
      <dgm:spPr/>
      <dgm:t>
        <a:bodyPr/>
        <a:lstStyle/>
        <a:p>
          <a:endParaRPr lang="en-US"/>
        </a:p>
      </dgm:t>
    </dgm:pt>
    <dgm:pt modelId="{197178B2-3915-460E-8B2B-EB9CB2A8CE02}">
      <dgm:prSet/>
      <dgm:spPr/>
      <dgm:t>
        <a:bodyPr/>
        <a:lstStyle/>
        <a:p>
          <a:pPr rtl="0"/>
          <a:r>
            <a:rPr lang="en-US" dirty="0" smtClean="0"/>
            <a:t>Turn off headlights unless they are being used to illuminate the work area or warn motorists</a:t>
          </a:r>
          <a:endParaRPr lang="en-US" dirty="0"/>
        </a:p>
      </dgm:t>
    </dgm:pt>
    <dgm:pt modelId="{CBDDD662-864C-4A79-B747-8404590F99DE}" type="parTrans" cxnId="{B62ED985-C51C-41DD-BF93-7678B3CCBAF2}">
      <dgm:prSet/>
      <dgm:spPr/>
      <dgm:t>
        <a:bodyPr/>
        <a:lstStyle/>
        <a:p>
          <a:endParaRPr lang="en-US"/>
        </a:p>
      </dgm:t>
    </dgm:pt>
    <dgm:pt modelId="{B94561DC-951B-4EC4-85C8-DBA03F963F2A}" type="sibTrans" cxnId="{B62ED985-C51C-41DD-BF93-7678B3CCBAF2}">
      <dgm:prSet/>
      <dgm:spPr/>
      <dgm:t>
        <a:bodyPr/>
        <a:lstStyle/>
        <a:p>
          <a:endParaRPr lang="en-US"/>
        </a:p>
      </dgm:t>
    </dgm:pt>
    <dgm:pt modelId="{3F037453-4F68-464B-9BDF-96516C2037DE}" type="pres">
      <dgm:prSet presAssocID="{19F57A04-318D-4CAB-96D5-70C4DC5D3EE4}" presName="Name0" presStyleCnt="0">
        <dgm:presLayoutVars>
          <dgm:dir/>
          <dgm:animLvl val="lvl"/>
          <dgm:resizeHandles val="exact"/>
        </dgm:presLayoutVars>
      </dgm:prSet>
      <dgm:spPr/>
      <dgm:t>
        <a:bodyPr/>
        <a:lstStyle/>
        <a:p>
          <a:endParaRPr lang="en-US"/>
        </a:p>
      </dgm:t>
    </dgm:pt>
    <dgm:pt modelId="{0985E057-ACD4-474B-BEA8-9B70AE97C59B}" type="pres">
      <dgm:prSet presAssocID="{C2DAD9B3-1F00-42FA-BD6E-9A328C3EC25B}" presName="linNode" presStyleCnt="0"/>
      <dgm:spPr/>
    </dgm:pt>
    <dgm:pt modelId="{D29A23FF-A1D0-4F07-964E-5200A33AC9EE}" type="pres">
      <dgm:prSet presAssocID="{C2DAD9B3-1F00-42FA-BD6E-9A328C3EC25B}" presName="parentText" presStyleLbl="node1" presStyleIdx="0" presStyleCnt="1">
        <dgm:presLayoutVars>
          <dgm:chMax val="1"/>
          <dgm:bulletEnabled val="1"/>
        </dgm:presLayoutVars>
      </dgm:prSet>
      <dgm:spPr/>
      <dgm:t>
        <a:bodyPr/>
        <a:lstStyle/>
        <a:p>
          <a:endParaRPr lang="en-US"/>
        </a:p>
      </dgm:t>
    </dgm:pt>
    <dgm:pt modelId="{3BB28DBC-170B-44D5-9160-E5E34C38E5CB}" type="pres">
      <dgm:prSet presAssocID="{C2DAD9B3-1F00-42FA-BD6E-9A328C3EC25B}" presName="descendantText" presStyleLbl="alignAccFollowNode1" presStyleIdx="0" presStyleCnt="1">
        <dgm:presLayoutVars>
          <dgm:bulletEnabled val="1"/>
        </dgm:presLayoutVars>
      </dgm:prSet>
      <dgm:spPr/>
      <dgm:t>
        <a:bodyPr/>
        <a:lstStyle/>
        <a:p>
          <a:endParaRPr lang="en-US"/>
        </a:p>
      </dgm:t>
    </dgm:pt>
  </dgm:ptLst>
  <dgm:cxnLst>
    <dgm:cxn modelId="{6168B2EC-FDFF-4081-960D-43A63800B21D}" srcId="{19F57A04-318D-4CAB-96D5-70C4DC5D3EE4}" destId="{C2DAD9B3-1F00-42FA-BD6E-9A328C3EC25B}" srcOrd="0" destOrd="0" parTransId="{AD0BC35E-B1F8-4DB1-AAA6-28678E917848}" sibTransId="{E2FD7698-E174-4E5F-993E-008A901C8813}"/>
    <dgm:cxn modelId="{20220E75-FC28-4A11-A371-A134B7BFF439}" type="presOf" srcId="{65CEDAE3-7ECD-40DB-9A2C-104B37E8FE5A}" destId="{3BB28DBC-170B-44D5-9160-E5E34C38E5CB}" srcOrd="0" destOrd="1" presId="urn:microsoft.com/office/officeart/2005/8/layout/vList5"/>
    <dgm:cxn modelId="{12697688-D77D-44BD-A15E-36B68E494D75}" srcId="{C2DAD9B3-1F00-42FA-BD6E-9A328C3EC25B}" destId="{53F5BBD0-19BC-4B78-95AE-47727DCF0EF4}" srcOrd="2" destOrd="0" parTransId="{18D532A1-1F6E-490F-A893-EA55E896E0CA}" sibTransId="{8526676F-1009-4E4A-8072-AFE88E9ECC92}"/>
    <dgm:cxn modelId="{B62ED985-C51C-41DD-BF93-7678B3CCBAF2}" srcId="{C2DAD9B3-1F00-42FA-BD6E-9A328C3EC25B}" destId="{197178B2-3915-460E-8B2B-EB9CB2A8CE02}" srcOrd="3" destOrd="0" parTransId="{CBDDD662-864C-4A79-B747-8404590F99DE}" sibTransId="{B94561DC-951B-4EC4-85C8-DBA03F963F2A}"/>
    <dgm:cxn modelId="{643FA6FD-708F-485B-A6A5-8D9A928220C4}" srcId="{C2DAD9B3-1F00-42FA-BD6E-9A328C3EC25B}" destId="{6B9BEAF7-A424-42B5-949C-90528262C37A}" srcOrd="0" destOrd="0" parTransId="{F9CDEF5B-5C3E-48EB-B84F-09F3BBAB16A5}" sibTransId="{89516E7E-BC69-4FBB-B28F-266D6FDA9B7A}"/>
    <dgm:cxn modelId="{5CE05B0F-3279-42A1-9BD5-33ACCAE16D6D}" type="presOf" srcId="{6B9BEAF7-A424-42B5-949C-90528262C37A}" destId="{3BB28DBC-170B-44D5-9160-E5E34C38E5CB}" srcOrd="0" destOrd="0" presId="urn:microsoft.com/office/officeart/2005/8/layout/vList5"/>
    <dgm:cxn modelId="{5354B3AB-B419-43E5-8AD9-8C385F52E2E9}" type="presOf" srcId="{C2DAD9B3-1F00-42FA-BD6E-9A328C3EC25B}" destId="{D29A23FF-A1D0-4F07-964E-5200A33AC9EE}" srcOrd="0" destOrd="0" presId="urn:microsoft.com/office/officeart/2005/8/layout/vList5"/>
    <dgm:cxn modelId="{308BFD46-3755-4143-AA52-C201932823C0}" srcId="{C2DAD9B3-1F00-42FA-BD6E-9A328C3EC25B}" destId="{65CEDAE3-7ECD-40DB-9A2C-104B37E8FE5A}" srcOrd="1" destOrd="0" parTransId="{9FC92A0E-24DF-4313-A4D7-05500524F8C8}" sibTransId="{EC9AC99D-C06C-4C89-B2AB-A1413EB905B4}"/>
    <dgm:cxn modelId="{8A5DB0FE-F0A6-4AE6-B816-54CC215B9C38}" type="presOf" srcId="{19F57A04-318D-4CAB-96D5-70C4DC5D3EE4}" destId="{3F037453-4F68-464B-9BDF-96516C2037DE}" srcOrd="0" destOrd="0" presId="urn:microsoft.com/office/officeart/2005/8/layout/vList5"/>
    <dgm:cxn modelId="{0702FA7E-13C1-4E13-9B63-B42721BA427E}" type="presOf" srcId="{53F5BBD0-19BC-4B78-95AE-47727DCF0EF4}" destId="{3BB28DBC-170B-44D5-9160-E5E34C38E5CB}" srcOrd="0" destOrd="2" presId="urn:microsoft.com/office/officeart/2005/8/layout/vList5"/>
    <dgm:cxn modelId="{B001210A-3364-4BCC-A702-7F028B52AB13}" type="presOf" srcId="{197178B2-3915-460E-8B2B-EB9CB2A8CE02}" destId="{3BB28DBC-170B-44D5-9160-E5E34C38E5CB}" srcOrd="0" destOrd="3" presId="urn:microsoft.com/office/officeart/2005/8/layout/vList5"/>
    <dgm:cxn modelId="{B190495E-489C-4700-8DC6-B50FE68C5DD8}" type="presParOf" srcId="{3F037453-4F68-464B-9BDF-96516C2037DE}" destId="{0985E057-ACD4-474B-BEA8-9B70AE97C59B}" srcOrd="0" destOrd="0" presId="urn:microsoft.com/office/officeart/2005/8/layout/vList5"/>
    <dgm:cxn modelId="{04B4E896-D273-4789-9A8B-9C60FE3E9909}" type="presParOf" srcId="{0985E057-ACD4-474B-BEA8-9B70AE97C59B}" destId="{D29A23FF-A1D0-4F07-964E-5200A33AC9EE}" srcOrd="0" destOrd="0" presId="urn:microsoft.com/office/officeart/2005/8/layout/vList5"/>
    <dgm:cxn modelId="{3FF1B81B-47C2-4AD6-ACDC-51F827E54342}" type="presParOf" srcId="{0985E057-ACD4-474B-BEA8-9B70AE97C59B}" destId="{3BB28DBC-170B-44D5-9160-E5E34C38E5CB}"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6.xml><?xml version="1.0" encoding="utf-8"?>
<dgm:dataModel xmlns:dgm="http://schemas.openxmlformats.org/drawingml/2006/diagram" xmlns:a="http://schemas.openxmlformats.org/drawingml/2006/main">
  <dgm:ptLst>
    <dgm:pt modelId="{09CC58EA-A571-4EB2-A336-EE2A313ECA4D}" type="doc">
      <dgm:prSet loTypeId="urn:microsoft.com/office/officeart/2005/8/layout/default" loCatId="list" qsTypeId="urn:microsoft.com/office/officeart/2005/8/quickstyle/simple1" qsCatId="simple" csTypeId="urn:microsoft.com/office/officeart/2005/8/colors/accent2_1" csCatId="accent2" phldr="1"/>
      <dgm:spPr/>
      <dgm:t>
        <a:bodyPr/>
        <a:lstStyle/>
        <a:p>
          <a:endParaRPr lang="en-US"/>
        </a:p>
      </dgm:t>
    </dgm:pt>
    <dgm:pt modelId="{A8515F87-0DE6-407C-A894-8534A12E46C2}">
      <dgm:prSet/>
      <dgm:spPr/>
      <dgm:t>
        <a:bodyPr/>
        <a:lstStyle/>
        <a:p>
          <a:pPr rtl="0"/>
          <a:r>
            <a:rPr lang="en-US" dirty="0" smtClean="0"/>
            <a:t>Look before you move</a:t>
          </a:r>
          <a:endParaRPr lang="en-US" dirty="0"/>
        </a:p>
      </dgm:t>
      <dgm:extLst>
        <a:ext uri="{E40237B7-FDA0-4F09-8148-C483321AD2D9}">
          <dgm14:cNvPr xmlns:dgm14="http://schemas.microsoft.com/office/drawing/2010/diagram" id="0" name="" descr="Look before you move&#10;Keep an eye on moving traffic&#10;Walk facing oncoming traffic&#10;Follow SOPs&#10;"/>
        </a:ext>
      </dgm:extLst>
    </dgm:pt>
    <dgm:pt modelId="{0C97DACD-45C0-455D-9752-137656D62145}" type="parTrans" cxnId="{AD053D7A-2B77-42F6-AE90-EF2BE26EAE4B}">
      <dgm:prSet/>
      <dgm:spPr/>
      <dgm:t>
        <a:bodyPr/>
        <a:lstStyle/>
        <a:p>
          <a:endParaRPr lang="en-US"/>
        </a:p>
      </dgm:t>
    </dgm:pt>
    <dgm:pt modelId="{BFBBEC08-ECDD-406A-A7AC-0B416D817ADC}" type="sibTrans" cxnId="{AD053D7A-2B77-42F6-AE90-EF2BE26EAE4B}">
      <dgm:prSet/>
      <dgm:spPr/>
      <dgm:t>
        <a:bodyPr/>
        <a:lstStyle/>
        <a:p>
          <a:endParaRPr lang="en-US"/>
        </a:p>
      </dgm:t>
    </dgm:pt>
    <dgm:pt modelId="{07DC37FF-9248-4135-8EFB-664FD491780A}">
      <dgm:prSet/>
      <dgm:spPr/>
      <dgm:t>
        <a:bodyPr/>
        <a:lstStyle/>
        <a:p>
          <a:pPr rtl="0"/>
          <a:r>
            <a:rPr lang="en-US" dirty="0" smtClean="0"/>
            <a:t>Keep an eye on moving traffic</a:t>
          </a:r>
          <a:endParaRPr lang="en-US" dirty="0"/>
        </a:p>
      </dgm:t>
      <dgm:extLst>
        <a:ext uri="{E40237B7-FDA0-4F09-8148-C483321AD2D9}">
          <dgm14:cNvPr xmlns:dgm14="http://schemas.microsoft.com/office/drawing/2010/diagram" id="0" name="" descr="Look before you move&#10;Keep an eye on moving traffic&#10;Walk facing oncoming traffic&#10;Follow SOPs&#10;"/>
        </a:ext>
      </dgm:extLst>
    </dgm:pt>
    <dgm:pt modelId="{18B95FD7-F783-4C9E-9C1B-BE9CC5B48EED}" type="parTrans" cxnId="{D1278E31-810C-4C28-807D-C743C5EA1391}">
      <dgm:prSet/>
      <dgm:spPr/>
      <dgm:t>
        <a:bodyPr/>
        <a:lstStyle/>
        <a:p>
          <a:endParaRPr lang="en-US"/>
        </a:p>
      </dgm:t>
    </dgm:pt>
    <dgm:pt modelId="{4E985CBE-0841-4B14-9723-67DD62660EC4}" type="sibTrans" cxnId="{D1278E31-810C-4C28-807D-C743C5EA1391}">
      <dgm:prSet/>
      <dgm:spPr/>
      <dgm:t>
        <a:bodyPr/>
        <a:lstStyle/>
        <a:p>
          <a:endParaRPr lang="en-US"/>
        </a:p>
      </dgm:t>
    </dgm:pt>
    <dgm:pt modelId="{EED39556-9A39-4A09-B69C-6683E1D65312}">
      <dgm:prSet/>
      <dgm:spPr/>
      <dgm:t>
        <a:bodyPr/>
        <a:lstStyle/>
        <a:p>
          <a:pPr rtl="0"/>
          <a:r>
            <a:rPr lang="en-US" dirty="0" smtClean="0"/>
            <a:t>Walk facing oncoming traffic</a:t>
          </a:r>
          <a:endParaRPr lang="en-US" dirty="0"/>
        </a:p>
      </dgm:t>
      <dgm:extLst>
        <a:ext uri="{E40237B7-FDA0-4F09-8148-C483321AD2D9}">
          <dgm14:cNvPr xmlns:dgm14="http://schemas.microsoft.com/office/drawing/2010/diagram" id="0" name="" descr="Look before you move&#10;Keep an eye on moving traffic&#10;Walk facing oncoming traffic&#10;Follow SOPs&#10;"/>
        </a:ext>
      </dgm:extLst>
    </dgm:pt>
    <dgm:pt modelId="{D177699F-F25E-4073-AC65-CFAA51154089}" type="parTrans" cxnId="{34E2CD08-F7E1-44C8-8B19-575910626D9E}">
      <dgm:prSet/>
      <dgm:spPr/>
      <dgm:t>
        <a:bodyPr/>
        <a:lstStyle/>
        <a:p>
          <a:endParaRPr lang="en-US"/>
        </a:p>
      </dgm:t>
    </dgm:pt>
    <dgm:pt modelId="{F543B528-DEEB-4453-B3F3-1E12AD37813A}" type="sibTrans" cxnId="{34E2CD08-F7E1-44C8-8B19-575910626D9E}">
      <dgm:prSet/>
      <dgm:spPr/>
      <dgm:t>
        <a:bodyPr/>
        <a:lstStyle/>
        <a:p>
          <a:endParaRPr lang="en-US"/>
        </a:p>
      </dgm:t>
    </dgm:pt>
    <dgm:pt modelId="{D422C26D-C446-48A2-B1FE-7C9A50DB98EB}">
      <dgm:prSet/>
      <dgm:spPr/>
      <dgm:t>
        <a:bodyPr/>
        <a:lstStyle/>
        <a:p>
          <a:pPr rtl="0"/>
          <a:r>
            <a:rPr lang="en-US" dirty="0" smtClean="0"/>
            <a:t>Follow SOPs</a:t>
          </a:r>
          <a:endParaRPr lang="en-US" dirty="0"/>
        </a:p>
      </dgm:t>
      <dgm:extLst>
        <a:ext uri="{E40237B7-FDA0-4F09-8148-C483321AD2D9}">
          <dgm14:cNvPr xmlns:dgm14="http://schemas.microsoft.com/office/drawing/2010/diagram" id="0" name="" descr="Look before you move&#10;Keep an eye on moving traffic&#10;Walk facing oncoming traffic&#10;Follow SOPs&#10;"/>
        </a:ext>
      </dgm:extLst>
    </dgm:pt>
    <dgm:pt modelId="{45CA3AB1-C150-4E5B-8B75-3E70F82F8ACC}" type="parTrans" cxnId="{2D810C0D-3C5F-43C7-9B4F-2F5FA4A93D65}">
      <dgm:prSet/>
      <dgm:spPr/>
      <dgm:t>
        <a:bodyPr/>
        <a:lstStyle/>
        <a:p>
          <a:endParaRPr lang="en-US"/>
        </a:p>
      </dgm:t>
    </dgm:pt>
    <dgm:pt modelId="{84A83C81-283C-4992-9CAA-B16B809E867C}" type="sibTrans" cxnId="{2D810C0D-3C5F-43C7-9B4F-2F5FA4A93D65}">
      <dgm:prSet/>
      <dgm:spPr/>
      <dgm:t>
        <a:bodyPr/>
        <a:lstStyle/>
        <a:p>
          <a:endParaRPr lang="en-US"/>
        </a:p>
      </dgm:t>
    </dgm:pt>
    <dgm:pt modelId="{F1C8F394-992C-407F-B427-B4C40C2B4294}" type="pres">
      <dgm:prSet presAssocID="{09CC58EA-A571-4EB2-A336-EE2A313ECA4D}" presName="diagram" presStyleCnt="0">
        <dgm:presLayoutVars>
          <dgm:dir/>
          <dgm:resizeHandles val="exact"/>
        </dgm:presLayoutVars>
      </dgm:prSet>
      <dgm:spPr/>
      <dgm:t>
        <a:bodyPr/>
        <a:lstStyle/>
        <a:p>
          <a:endParaRPr lang="en-US"/>
        </a:p>
      </dgm:t>
    </dgm:pt>
    <dgm:pt modelId="{A5E3AE41-B0C7-43AD-8DF2-2AA34F4FA3A3}" type="pres">
      <dgm:prSet presAssocID="{A8515F87-0DE6-407C-A894-8534A12E46C2}" presName="node" presStyleLbl="node1" presStyleIdx="0" presStyleCnt="4">
        <dgm:presLayoutVars>
          <dgm:bulletEnabled val="1"/>
        </dgm:presLayoutVars>
      </dgm:prSet>
      <dgm:spPr>
        <a:prstGeom prst="snip2SameRect">
          <a:avLst/>
        </a:prstGeom>
      </dgm:spPr>
      <dgm:t>
        <a:bodyPr/>
        <a:lstStyle/>
        <a:p>
          <a:endParaRPr lang="en-US"/>
        </a:p>
      </dgm:t>
    </dgm:pt>
    <dgm:pt modelId="{90D56F65-5BFC-417E-8BBB-2D83804C0100}" type="pres">
      <dgm:prSet presAssocID="{BFBBEC08-ECDD-406A-A7AC-0B416D817ADC}" presName="sibTrans" presStyleCnt="0"/>
      <dgm:spPr/>
    </dgm:pt>
    <dgm:pt modelId="{3E815DE2-C142-453B-9B21-7D4A1F2A366C}" type="pres">
      <dgm:prSet presAssocID="{07DC37FF-9248-4135-8EFB-664FD491780A}" presName="node" presStyleLbl="node1" presStyleIdx="1" presStyleCnt="4">
        <dgm:presLayoutVars>
          <dgm:bulletEnabled val="1"/>
        </dgm:presLayoutVars>
      </dgm:prSet>
      <dgm:spPr>
        <a:prstGeom prst="snip2SameRect">
          <a:avLst/>
        </a:prstGeom>
      </dgm:spPr>
      <dgm:t>
        <a:bodyPr/>
        <a:lstStyle/>
        <a:p>
          <a:endParaRPr lang="en-US"/>
        </a:p>
      </dgm:t>
    </dgm:pt>
    <dgm:pt modelId="{D14AA732-88EF-4F11-8E5B-FC9D6A49898D}" type="pres">
      <dgm:prSet presAssocID="{4E985CBE-0841-4B14-9723-67DD62660EC4}" presName="sibTrans" presStyleCnt="0"/>
      <dgm:spPr/>
    </dgm:pt>
    <dgm:pt modelId="{E24A5E95-7769-409E-B3E4-08BAA2AE3DD1}" type="pres">
      <dgm:prSet presAssocID="{EED39556-9A39-4A09-B69C-6683E1D65312}" presName="node" presStyleLbl="node1" presStyleIdx="2" presStyleCnt="4">
        <dgm:presLayoutVars>
          <dgm:bulletEnabled val="1"/>
        </dgm:presLayoutVars>
      </dgm:prSet>
      <dgm:spPr>
        <a:prstGeom prst="snip2SameRect">
          <a:avLst/>
        </a:prstGeom>
      </dgm:spPr>
      <dgm:t>
        <a:bodyPr/>
        <a:lstStyle/>
        <a:p>
          <a:endParaRPr lang="en-US"/>
        </a:p>
      </dgm:t>
    </dgm:pt>
    <dgm:pt modelId="{D421ED06-9B89-4962-B137-3DFE16980199}" type="pres">
      <dgm:prSet presAssocID="{F543B528-DEEB-4453-B3F3-1E12AD37813A}" presName="sibTrans" presStyleCnt="0"/>
      <dgm:spPr/>
    </dgm:pt>
    <dgm:pt modelId="{1B3B93D5-A040-47C4-AC55-9389E12D684A}" type="pres">
      <dgm:prSet presAssocID="{D422C26D-C446-48A2-B1FE-7C9A50DB98EB}" presName="node" presStyleLbl="node1" presStyleIdx="3" presStyleCnt="4">
        <dgm:presLayoutVars>
          <dgm:bulletEnabled val="1"/>
        </dgm:presLayoutVars>
      </dgm:prSet>
      <dgm:spPr>
        <a:prstGeom prst="snip2SameRect">
          <a:avLst/>
        </a:prstGeom>
      </dgm:spPr>
      <dgm:t>
        <a:bodyPr/>
        <a:lstStyle/>
        <a:p>
          <a:endParaRPr lang="en-US"/>
        </a:p>
      </dgm:t>
    </dgm:pt>
  </dgm:ptLst>
  <dgm:cxnLst>
    <dgm:cxn modelId="{38AE21B6-129D-4B99-86B1-DE675A0AB4E4}" type="presOf" srcId="{09CC58EA-A571-4EB2-A336-EE2A313ECA4D}" destId="{F1C8F394-992C-407F-B427-B4C40C2B4294}" srcOrd="0" destOrd="0" presId="urn:microsoft.com/office/officeart/2005/8/layout/default"/>
    <dgm:cxn modelId="{AD053D7A-2B77-42F6-AE90-EF2BE26EAE4B}" srcId="{09CC58EA-A571-4EB2-A336-EE2A313ECA4D}" destId="{A8515F87-0DE6-407C-A894-8534A12E46C2}" srcOrd="0" destOrd="0" parTransId="{0C97DACD-45C0-455D-9752-137656D62145}" sibTransId="{BFBBEC08-ECDD-406A-A7AC-0B416D817ADC}"/>
    <dgm:cxn modelId="{E95C5401-56AB-487F-B5EA-364FF69D8518}" type="presOf" srcId="{EED39556-9A39-4A09-B69C-6683E1D65312}" destId="{E24A5E95-7769-409E-B3E4-08BAA2AE3DD1}" srcOrd="0" destOrd="0" presId="urn:microsoft.com/office/officeart/2005/8/layout/default"/>
    <dgm:cxn modelId="{2D810C0D-3C5F-43C7-9B4F-2F5FA4A93D65}" srcId="{09CC58EA-A571-4EB2-A336-EE2A313ECA4D}" destId="{D422C26D-C446-48A2-B1FE-7C9A50DB98EB}" srcOrd="3" destOrd="0" parTransId="{45CA3AB1-C150-4E5B-8B75-3E70F82F8ACC}" sibTransId="{84A83C81-283C-4992-9CAA-B16B809E867C}"/>
    <dgm:cxn modelId="{34E2CD08-F7E1-44C8-8B19-575910626D9E}" srcId="{09CC58EA-A571-4EB2-A336-EE2A313ECA4D}" destId="{EED39556-9A39-4A09-B69C-6683E1D65312}" srcOrd="2" destOrd="0" parTransId="{D177699F-F25E-4073-AC65-CFAA51154089}" sibTransId="{F543B528-DEEB-4453-B3F3-1E12AD37813A}"/>
    <dgm:cxn modelId="{53CF9481-2720-4583-90A1-EA48F0EF5E01}" type="presOf" srcId="{07DC37FF-9248-4135-8EFB-664FD491780A}" destId="{3E815DE2-C142-453B-9B21-7D4A1F2A366C}" srcOrd="0" destOrd="0" presId="urn:microsoft.com/office/officeart/2005/8/layout/default"/>
    <dgm:cxn modelId="{00002CD2-43F5-44C7-A6A0-E734973025B8}" type="presOf" srcId="{A8515F87-0DE6-407C-A894-8534A12E46C2}" destId="{A5E3AE41-B0C7-43AD-8DF2-2AA34F4FA3A3}" srcOrd="0" destOrd="0" presId="urn:microsoft.com/office/officeart/2005/8/layout/default"/>
    <dgm:cxn modelId="{9CF6A21D-3833-441A-B249-546D40986D28}" type="presOf" srcId="{D422C26D-C446-48A2-B1FE-7C9A50DB98EB}" destId="{1B3B93D5-A040-47C4-AC55-9389E12D684A}" srcOrd="0" destOrd="0" presId="urn:microsoft.com/office/officeart/2005/8/layout/default"/>
    <dgm:cxn modelId="{D1278E31-810C-4C28-807D-C743C5EA1391}" srcId="{09CC58EA-A571-4EB2-A336-EE2A313ECA4D}" destId="{07DC37FF-9248-4135-8EFB-664FD491780A}" srcOrd="1" destOrd="0" parTransId="{18B95FD7-F783-4C9E-9C1B-BE9CC5B48EED}" sibTransId="{4E985CBE-0841-4B14-9723-67DD62660EC4}"/>
    <dgm:cxn modelId="{16F4335B-C435-4E91-935B-44D640CFDEC1}" type="presParOf" srcId="{F1C8F394-992C-407F-B427-B4C40C2B4294}" destId="{A5E3AE41-B0C7-43AD-8DF2-2AA34F4FA3A3}" srcOrd="0" destOrd="0" presId="urn:microsoft.com/office/officeart/2005/8/layout/default"/>
    <dgm:cxn modelId="{84E51EDC-B20B-4BE4-9E87-82B6EC49466A}" type="presParOf" srcId="{F1C8F394-992C-407F-B427-B4C40C2B4294}" destId="{90D56F65-5BFC-417E-8BBB-2D83804C0100}" srcOrd="1" destOrd="0" presId="urn:microsoft.com/office/officeart/2005/8/layout/default"/>
    <dgm:cxn modelId="{511814EB-937E-415E-B602-C4DFCC16728C}" type="presParOf" srcId="{F1C8F394-992C-407F-B427-B4C40C2B4294}" destId="{3E815DE2-C142-453B-9B21-7D4A1F2A366C}" srcOrd="2" destOrd="0" presId="urn:microsoft.com/office/officeart/2005/8/layout/default"/>
    <dgm:cxn modelId="{2F95A415-0D3D-4206-BF80-AD01BD7BDB4B}" type="presParOf" srcId="{F1C8F394-992C-407F-B427-B4C40C2B4294}" destId="{D14AA732-88EF-4F11-8E5B-FC9D6A49898D}" srcOrd="3" destOrd="0" presId="urn:microsoft.com/office/officeart/2005/8/layout/default"/>
    <dgm:cxn modelId="{B5CE0665-1098-4EE2-AE6F-C8427D31B514}" type="presParOf" srcId="{F1C8F394-992C-407F-B427-B4C40C2B4294}" destId="{E24A5E95-7769-409E-B3E4-08BAA2AE3DD1}" srcOrd="4" destOrd="0" presId="urn:microsoft.com/office/officeart/2005/8/layout/default"/>
    <dgm:cxn modelId="{BD63504C-4164-49D4-A5F9-E16B0BC2D002}" type="presParOf" srcId="{F1C8F394-992C-407F-B427-B4C40C2B4294}" destId="{D421ED06-9B89-4962-B137-3DFE16980199}" srcOrd="5" destOrd="0" presId="urn:microsoft.com/office/officeart/2005/8/layout/default"/>
    <dgm:cxn modelId="{B360249B-D8C9-45CA-870F-2E369496751B}" type="presParOf" srcId="{F1C8F394-992C-407F-B427-B4C40C2B4294}" destId="{1B3B93D5-A040-47C4-AC55-9389E12D684A}"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7.xml><?xml version="1.0" encoding="utf-8"?>
<dgm:dataModel xmlns:dgm="http://schemas.openxmlformats.org/drawingml/2006/diagram" xmlns:a="http://schemas.openxmlformats.org/drawingml/2006/main">
  <dgm:ptLst>
    <dgm:pt modelId="{60C9532C-17D8-4BF5-ABB6-3A53F3AE3C68}"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AED615F8-0DF9-4020-98C1-7F98C48B45ED}">
      <dgm:prSet/>
      <dgm:spPr/>
      <dgm:t>
        <a:bodyPr/>
        <a:lstStyle/>
        <a:p>
          <a:pPr rtl="0"/>
          <a:r>
            <a:rPr lang="en-US" dirty="0" smtClean="0"/>
            <a:t>Debris</a:t>
          </a:r>
          <a:endParaRPr lang="en-US" dirty="0"/>
        </a:p>
      </dgm:t>
      <dgm:extLst>
        <a:ext uri="{E40237B7-FDA0-4F09-8148-C483321AD2D9}">
          <dgm14:cNvPr xmlns:dgm14="http://schemas.microsoft.com/office/drawing/2010/diagram" id="0" name="" descr="Debris&#10;Fuel spills&#10;Hydraulic and battery fluid spills&#10;Downed high-voltage power lines&#10;"/>
        </a:ext>
      </dgm:extLst>
    </dgm:pt>
    <dgm:pt modelId="{32A02A1D-6293-4EED-8C37-BF491C3AC7BE}" type="parTrans" cxnId="{D4DA4A9F-52BA-4BBB-B897-3A30340C8323}">
      <dgm:prSet/>
      <dgm:spPr/>
      <dgm:t>
        <a:bodyPr/>
        <a:lstStyle/>
        <a:p>
          <a:endParaRPr lang="en-US"/>
        </a:p>
      </dgm:t>
    </dgm:pt>
    <dgm:pt modelId="{00BC49CE-30A7-43BA-81AE-E53D8986A219}" type="sibTrans" cxnId="{D4DA4A9F-52BA-4BBB-B897-3A30340C8323}">
      <dgm:prSet/>
      <dgm:spPr/>
      <dgm:t>
        <a:bodyPr/>
        <a:lstStyle/>
        <a:p>
          <a:endParaRPr lang="en-US"/>
        </a:p>
      </dgm:t>
    </dgm:pt>
    <dgm:pt modelId="{BF0C0E48-1163-4436-885A-F29935B5987A}">
      <dgm:prSet/>
      <dgm:spPr>
        <a:solidFill>
          <a:schemeClr val="accent6">
            <a:lumMod val="50000"/>
          </a:schemeClr>
        </a:solidFill>
      </dgm:spPr>
      <dgm:t>
        <a:bodyPr/>
        <a:lstStyle/>
        <a:p>
          <a:pPr rtl="0"/>
          <a:r>
            <a:rPr lang="en-US" dirty="0" smtClean="0"/>
            <a:t>Fuel spills</a:t>
          </a:r>
          <a:endParaRPr lang="en-US" dirty="0"/>
        </a:p>
      </dgm:t>
      <dgm:extLst>
        <a:ext uri="{E40237B7-FDA0-4F09-8148-C483321AD2D9}">
          <dgm14:cNvPr xmlns:dgm14="http://schemas.microsoft.com/office/drawing/2010/diagram" id="0" name="" descr="Debris&#10;Fuel spills&#10;Hydraulic and battery fluid spills&#10;Downed high-voltage power lines&#10;"/>
        </a:ext>
      </dgm:extLst>
    </dgm:pt>
    <dgm:pt modelId="{CD172656-FB7F-4D9B-A567-6D512D69F15B}" type="parTrans" cxnId="{312CB0EF-CFB0-4C5E-BA66-5F7DE4A8BC33}">
      <dgm:prSet/>
      <dgm:spPr/>
      <dgm:t>
        <a:bodyPr/>
        <a:lstStyle/>
        <a:p>
          <a:endParaRPr lang="en-US"/>
        </a:p>
      </dgm:t>
    </dgm:pt>
    <dgm:pt modelId="{E74D0A44-41E8-4408-AD82-B8AC808C5312}" type="sibTrans" cxnId="{312CB0EF-CFB0-4C5E-BA66-5F7DE4A8BC33}">
      <dgm:prSet/>
      <dgm:spPr/>
      <dgm:t>
        <a:bodyPr/>
        <a:lstStyle/>
        <a:p>
          <a:endParaRPr lang="en-US"/>
        </a:p>
      </dgm:t>
    </dgm:pt>
    <dgm:pt modelId="{1A441296-C0B7-4D7F-9B0B-D3A99DA5E889}">
      <dgm:prSet/>
      <dgm:spPr>
        <a:solidFill>
          <a:schemeClr val="accent2">
            <a:lumMod val="75000"/>
          </a:schemeClr>
        </a:solidFill>
      </dgm:spPr>
      <dgm:t>
        <a:bodyPr/>
        <a:lstStyle/>
        <a:p>
          <a:pPr rtl="0"/>
          <a:r>
            <a:rPr lang="en-US" dirty="0" smtClean="0"/>
            <a:t>Hydraulic and battery fluid spills</a:t>
          </a:r>
          <a:endParaRPr lang="en-US" dirty="0"/>
        </a:p>
      </dgm:t>
      <dgm:extLst>
        <a:ext uri="{E40237B7-FDA0-4F09-8148-C483321AD2D9}">
          <dgm14:cNvPr xmlns:dgm14="http://schemas.microsoft.com/office/drawing/2010/diagram" id="0" name="" descr="Debris&#10;Fuel spills&#10;Hydraulic and battery fluid spills&#10;Downed high-voltage power lines&#10;"/>
        </a:ext>
      </dgm:extLst>
    </dgm:pt>
    <dgm:pt modelId="{214BD26B-C3A7-4714-A0FC-B9C4114F03D1}" type="parTrans" cxnId="{63F508DF-EAF3-44FC-BD27-34F47BE595D3}">
      <dgm:prSet/>
      <dgm:spPr/>
      <dgm:t>
        <a:bodyPr/>
        <a:lstStyle/>
        <a:p>
          <a:endParaRPr lang="en-US"/>
        </a:p>
      </dgm:t>
    </dgm:pt>
    <dgm:pt modelId="{4768D680-6593-4B3A-B40C-C02D5487DE33}" type="sibTrans" cxnId="{63F508DF-EAF3-44FC-BD27-34F47BE595D3}">
      <dgm:prSet/>
      <dgm:spPr/>
      <dgm:t>
        <a:bodyPr/>
        <a:lstStyle/>
        <a:p>
          <a:endParaRPr lang="en-US"/>
        </a:p>
      </dgm:t>
    </dgm:pt>
    <dgm:pt modelId="{3AB74E8D-971D-4BEF-AA4B-DD3A60966146}">
      <dgm:prSet/>
      <dgm:spPr>
        <a:solidFill>
          <a:schemeClr val="accent2">
            <a:lumMod val="60000"/>
            <a:lumOff val="40000"/>
          </a:schemeClr>
        </a:solidFill>
      </dgm:spPr>
      <dgm:t>
        <a:bodyPr/>
        <a:lstStyle/>
        <a:p>
          <a:pPr rtl="0"/>
          <a:r>
            <a:rPr lang="en-US" dirty="0" smtClean="0"/>
            <a:t>Downed high-voltage power lines</a:t>
          </a:r>
          <a:endParaRPr lang="en-US" dirty="0"/>
        </a:p>
      </dgm:t>
      <dgm:extLst>
        <a:ext uri="{E40237B7-FDA0-4F09-8148-C483321AD2D9}">
          <dgm14:cNvPr xmlns:dgm14="http://schemas.microsoft.com/office/drawing/2010/diagram" id="0" name="" descr="Debris&#10;Fuel spills&#10;Hydraulic and battery fluid spills&#10;Downed high-voltage power lines&#10;"/>
        </a:ext>
      </dgm:extLst>
    </dgm:pt>
    <dgm:pt modelId="{8D3E372C-8313-4747-BEA1-223235DCAC0B}" type="parTrans" cxnId="{130BC1D4-AB05-456E-8244-3B5A91128FA6}">
      <dgm:prSet/>
      <dgm:spPr/>
      <dgm:t>
        <a:bodyPr/>
        <a:lstStyle/>
        <a:p>
          <a:endParaRPr lang="en-US"/>
        </a:p>
      </dgm:t>
    </dgm:pt>
    <dgm:pt modelId="{15D2189B-30E8-407B-A595-AB20A972C309}" type="sibTrans" cxnId="{130BC1D4-AB05-456E-8244-3B5A91128FA6}">
      <dgm:prSet/>
      <dgm:spPr/>
      <dgm:t>
        <a:bodyPr/>
        <a:lstStyle/>
        <a:p>
          <a:endParaRPr lang="en-US"/>
        </a:p>
      </dgm:t>
    </dgm:pt>
    <dgm:pt modelId="{35DEF19E-668E-4666-B2D9-16A2EBA1A029}" type="pres">
      <dgm:prSet presAssocID="{60C9532C-17D8-4BF5-ABB6-3A53F3AE3C68}" presName="diagram" presStyleCnt="0">
        <dgm:presLayoutVars>
          <dgm:dir/>
          <dgm:resizeHandles val="exact"/>
        </dgm:presLayoutVars>
      </dgm:prSet>
      <dgm:spPr/>
      <dgm:t>
        <a:bodyPr/>
        <a:lstStyle/>
        <a:p>
          <a:endParaRPr lang="en-US"/>
        </a:p>
      </dgm:t>
    </dgm:pt>
    <dgm:pt modelId="{F0429D46-0FD3-4B0E-85AC-4D73E1435B27}" type="pres">
      <dgm:prSet presAssocID="{AED615F8-0DF9-4020-98C1-7F98C48B45ED}" presName="node" presStyleLbl="node1" presStyleIdx="0" presStyleCnt="4">
        <dgm:presLayoutVars>
          <dgm:bulletEnabled val="1"/>
        </dgm:presLayoutVars>
      </dgm:prSet>
      <dgm:spPr>
        <a:prstGeom prst="cube">
          <a:avLst/>
        </a:prstGeom>
      </dgm:spPr>
      <dgm:t>
        <a:bodyPr/>
        <a:lstStyle/>
        <a:p>
          <a:endParaRPr lang="en-US"/>
        </a:p>
      </dgm:t>
    </dgm:pt>
    <dgm:pt modelId="{C5C850A2-E6E0-4DE5-8315-975F09962295}" type="pres">
      <dgm:prSet presAssocID="{00BC49CE-30A7-43BA-81AE-E53D8986A219}" presName="sibTrans" presStyleCnt="0"/>
      <dgm:spPr/>
    </dgm:pt>
    <dgm:pt modelId="{2127DFAA-2280-47DD-86B5-DCADE0A73449}" type="pres">
      <dgm:prSet presAssocID="{BF0C0E48-1163-4436-885A-F29935B5987A}" presName="node" presStyleLbl="node1" presStyleIdx="1" presStyleCnt="4">
        <dgm:presLayoutVars>
          <dgm:bulletEnabled val="1"/>
        </dgm:presLayoutVars>
      </dgm:prSet>
      <dgm:spPr>
        <a:prstGeom prst="cube">
          <a:avLst/>
        </a:prstGeom>
      </dgm:spPr>
      <dgm:t>
        <a:bodyPr/>
        <a:lstStyle/>
        <a:p>
          <a:endParaRPr lang="en-US"/>
        </a:p>
      </dgm:t>
    </dgm:pt>
    <dgm:pt modelId="{BBB17151-2E86-4885-AE38-789FD4464947}" type="pres">
      <dgm:prSet presAssocID="{E74D0A44-41E8-4408-AD82-B8AC808C5312}" presName="sibTrans" presStyleCnt="0"/>
      <dgm:spPr/>
    </dgm:pt>
    <dgm:pt modelId="{C55B85CD-E94A-4706-8CEC-DEF3798D2DF0}" type="pres">
      <dgm:prSet presAssocID="{1A441296-C0B7-4D7F-9B0B-D3A99DA5E889}" presName="node" presStyleLbl="node1" presStyleIdx="2" presStyleCnt="4">
        <dgm:presLayoutVars>
          <dgm:bulletEnabled val="1"/>
        </dgm:presLayoutVars>
      </dgm:prSet>
      <dgm:spPr>
        <a:prstGeom prst="cube">
          <a:avLst/>
        </a:prstGeom>
      </dgm:spPr>
      <dgm:t>
        <a:bodyPr/>
        <a:lstStyle/>
        <a:p>
          <a:endParaRPr lang="en-US"/>
        </a:p>
      </dgm:t>
    </dgm:pt>
    <dgm:pt modelId="{4E19DD11-F827-4DCF-975F-DFE3581DD2A9}" type="pres">
      <dgm:prSet presAssocID="{4768D680-6593-4B3A-B40C-C02D5487DE33}" presName="sibTrans" presStyleCnt="0"/>
      <dgm:spPr/>
    </dgm:pt>
    <dgm:pt modelId="{436D5AA0-02A2-432C-9AFE-50386A7F1019}" type="pres">
      <dgm:prSet presAssocID="{3AB74E8D-971D-4BEF-AA4B-DD3A60966146}" presName="node" presStyleLbl="node1" presStyleIdx="3" presStyleCnt="4">
        <dgm:presLayoutVars>
          <dgm:bulletEnabled val="1"/>
        </dgm:presLayoutVars>
      </dgm:prSet>
      <dgm:spPr>
        <a:prstGeom prst="cube">
          <a:avLst/>
        </a:prstGeom>
      </dgm:spPr>
      <dgm:t>
        <a:bodyPr/>
        <a:lstStyle/>
        <a:p>
          <a:endParaRPr lang="en-US"/>
        </a:p>
      </dgm:t>
    </dgm:pt>
  </dgm:ptLst>
  <dgm:cxnLst>
    <dgm:cxn modelId="{EB2510AB-1DF9-4BAC-AD71-765BA8927430}" type="presOf" srcId="{AED615F8-0DF9-4020-98C1-7F98C48B45ED}" destId="{F0429D46-0FD3-4B0E-85AC-4D73E1435B27}" srcOrd="0" destOrd="0" presId="urn:microsoft.com/office/officeart/2005/8/layout/default"/>
    <dgm:cxn modelId="{82E61121-9F59-48E4-8EFA-68F15E635030}" type="presOf" srcId="{3AB74E8D-971D-4BEF-AA4B-DD3A60966146}" destId="{436D5AA0-02A2-432C-9AFE-50386A7F1019}" srcOrd="0" destOrd="0" presId="urn:microsoft.com/office/officeart/2005/8/layout/default"/>
    <dgm:cxn modelId="{84F671A4-475E-48F1-9D25-A762DCF604C5}" type="presOf" srcId="{BF0C0E48-1163-4436-885A-F29935B5987A}" destId="{2127DFAA-2280-47DD-86B5-DCADE0A73449}" srcOrd="0" destOrd="0" presId="urn:microsoft.com/office/officeart/2005/8/layout/default"/>
    <dgm:cxn modelId="{312CB0EF-CFB0-4C5E-BA66-5F7DE4A8BC33}" srcId="{60C9532C-17D8-4BF5-ABB6-3A53F3AE3C68}" destId="{BF0C0E48-1163-4436-885A-F29935B5987A}" srcOrd="1" destOrd="0" parTransId="{CD172656-FB7F-4D9B-A567-6D512D69F15B}" sibTransId="{E74D0A44-41E8-4408-AD82-B8AC808C5312}"/>
    <dgm:cxn modelId="{54735F72-FCE4-447A-B871-C3BE4FDE3EA7}" type="presOf" srcId="{60C9532C-17D8-4BF5-ABB6-3A53F3AE3C68}" destId="{35DEF19E-668E-4666-B2D9-16A2EBA1A029}" srcOrd="0" destOrd="0" presId="urn:microsoft.com/office/officeart/2005/8/layout/default"/>
    <dgm:cxn modelId="{130BC1D4-AB05-456E-8244-3B5A91128FA6}" srcId="{60C9532C-17D8-4BF5-ABB6-3A53F3AE3C68}" destId="{3AB74E8D-971D-4BEF-AA4B-DD3A60966146}" srcOrd="3" destOrd="0" parTransId="{8D3E372C-8313-4747-BEA1-223235DCAC0B}" sibTransId="{15D2189B-30E8-407B-A595-AB20A972C309}"/>
    <dgm:cxn modelId="{63F508DF-EAF3-44FC-BD27-34F47BE595D3}" srcId="{60C9532C-17D8-4BF5-ABB6-3A53F3AE3C68}" destId="{1A441296-C0B7-4D7F-9B0B-D3A99DA5E889}" srcOrd="2" destOrd="0" parTransId="{214BD26B-C3A7-4714-A0FC-B9C4114F03D1}" sibTransId="{4768D680-6593-4B3A-B40C-C02D5487DE33}"/>
    <dgm:cxn modelId="{D4DA4A9F-52BA-4BBB-B897-3A30340C8323}" srcId="{60C9532C-17D8-4BF5-ABB6-3A53F3AE3C68}" destId="{AED615F8-0DF9-4020-98C1-7F98C48B45ED}" srcOrd="0" destOrd="0" parTransId="{32A02A1D-6293-4EED-8C37-BF491C3AC7BE}" sibTransId="{00BC49CE-30A7-43BA-81AE-E53D8986A219}"/>
    <dgm:cxn modelId="{276BA403-B21B-458A-9745-2D3075E6E2C4}" type="presOf" srcId="{1A441296-C0B7-4D7F-9B0B-D3A99DA5E889}" destId="{C55B85CD-E94A-4706-8CEC-DEF3798D2DF0}" srcOrd="0" destOrd="0" presId="urn:microsoft.com/office/officeart/2005/8/layout/default"/>
    <dgm:cxn modelId="{5CC0177E-F0D5-4317-85A5-0779D98901AF}" type="presParOf" srcId="{35DEF19E-668E-4666-B2D9-16A2EBA1A029}" destId="{F0429D46-0FD3-4B0E-85AC-4D73E1435B27}" srcOrd="0" destOrd="0" presId="urn:microsoft.com/office/officeart/2005/8/layout/default"/>
    <dgm:cxn modelId="{4814791D-A1B3-4520-A3B9-C6634C88CE63}" type="presParOf" srcId="{35DEF19E-668E-4666-B2D9-16A2EBA1A029}" destId="{C5C850A2-E6E0-4DE5-8315-975F09962295}" srcOrd="1" destOrd="0" presId="urn:microsoft.com/office/officeart/2005/8/layout/default"/>
    <dgm:cxn modelId="{7AF6EFC7-A7AD-4995-B546-7E817154558D}" type="presParOf" srcId="{35DEF19E-668E-4666-B2D9-16A2EBA1A029}" destId="{2127DFAA-2280-47DD-86B5-DCADE0A73449}" srcOrd="2" destOrd="0" presId="urn:microsoft.com/office/officeart/2005/8/layout/default"/>
    <dgm:cxn modelId="{D2CAC1EE-5287-4908-BEBC-1B3C7C8876C3}" type="presParOf" srcId="{35DEF19E-668E-4666-B2D9-16A2EBA1A029}" destId="{BBB17151-2E86-4885-AE38-789FD4464947}" srcOrd="3" destOrd="0" presId="urn:microsoft.com/office/officeart/2005/8/layout/default"/>
    <dgm:cxn modelId="{DAA93171-8735-436B-9317-D017C440CB11}" type="presParOf" srcId="{35DEF19E-668E-4666-B2D9-16A2EBA1A029}" destId="{C55B85CD-E94A-4706-8CEC-DEF3798D2DF0}" srcOrd="4" destOrd="0" presId="urn:microsoft.com/office/officeart/2005/8/layout/default"/>
    <dgm:cxn modelId="{522BF65C-72A4-484D-9E66-DF4EB590925B}" type="presParOf" srcId="{35DEF19E-668E-4666-B2D9-16A2EBA1A029}" destId="{4E19DD11-F827-4DCF-975F-DFE3581DD2A9}" srcOrd="5" destOrd="0" presId="urn:microsoft.com/office/officeart/2005/8/layout/default"/>
    <dgm:cxn modelId="{288898DD-7483-4BFE-90E0-1F6B1D2598B4}" type="presParOf" srcId="{35DEF19E-668E-4666-B2D9-16A2EBA1A029}" destId="{436D5AA0-02A2-432C-9AFE-50386A7F1019}"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8.xml><?xml version="1.0" encoding="utf-8"?>
<dgm:dataModel xmlns:dgm="http://schemas.openxmlformats.org/drawingml/2006/diagram" xmlns:a="http://schemas.openxmlformats.org/drawingml/2006/main">
  <dgm:ptLst>
    <dgm:pt modelId="{AE02DCC9-E32E-4E6A-BE3C-E3FF89C8B64A}" type="doc">
      <dgm:prSet loTypeId="urn:microsoft.com/office/officeart/2005/8/layout/vList3" loCatId="list" qsTypeId="urn:microsoft.com/office/officeart/2005/8/quickstyle/simple1" qsCatId="simple" csTypeId="urn:microsoft.com/office/officeart/2005/8/colors/accent2_2" csCatId="accent2" phldr="1"/>
      <dgm:spPr/>
      <dgm:t>
        <a:bodyPr/>
        <a:lstStyle/>
        <a:p>
          <a:endParaRPr lang="en-US"/>
        </a:p>
      </dgm:t>
    </dgm:pt>
    <dgm:pt modelId="{81DDE676-E9A2-4F2F-BBF1-B239EDA81916}">
      <dgm:prSet/>
      <dgm:spPr/>
      <dgm:t>
        <a:bodyPr/>
        <a:lstStyle/>
        <a:p>
          <a:pPr rtl="0"/>
          <a:r>
            <a:rPr lang="en-US" dirty="0" smtClean="0"/>
            <a:t>Establish control zones</a:t>
          </a:r>
          <a:endParaRPr lang="en-US" dirty="0"/>
        </a:p>
      </dgm:t>
      <dgm:extLst>
        <a:ext uri="{E40237B7-FDA0-4F09-8148-C483321AD2D9}">
          <dgm14:cNvPr xmlns:dgm14="http://schemas.microsoft.com/office/drawing/2010/diagram" id="0" name="" descr="Establish control zones&#10;Coordinate with law enforcement&#10;Refer to Manual on Uniform Traffic Control Devices (MUTCD)&#10;"/>
        </a:ext>
      </dgm:extLst>
    </dgm:pt>
    <dgm:pt modelId="{B142D8DB-FBB7-4FDD-B41F-0533550F6BEC}" type="parTrans" cxnId="{EE306C86-A95E-42EF-86DF-D68890A636A9}">
      <dgm:prSet/>
      <dgm:spPr/>
      <dgm:t>
        <a:bodyPr/>
        <a:lstStyle/>
        <a:p>
          <a:endParaRPr lang="en-US"/>
        </a:p>
      </dgm:t>
    </dgm:pt>
    <dgm:pt modelId="{91948431-B743-4C2F-855A-351F2A3887BA}" type="sibTrans" cxnId="{EE306C86-A95E-42EF-86DF-D68890A636A9}">
      <dgm:prSet/>
      <dgm:spPr/>
      <dgm:t>
        <a:bodyPr/>
        <a:lstStyle/>
        <a:p>
          <a:endParaRPr lang="en-US"/>
        </a:p>
      </dgm:t>
    </dgm:pt>
    <dgm:pt modelId="{2F1C1FC3-299D-4022-A406-8E20FA852E31}">
      <dgm:prSet/>
      <dgm:spPr/>
      <dgm:t>
        <a:bodyPr/>
        <a:lstStyle/>
        <a:p>
          <a:pPr rtl="0"/>
          <a:r>
            <a:rPr lang="en-US" dirty="0" smtClean="0"/>
            <a:t>Coordinate with law enforcement</a:t>
          </a:r>
          <a:endParaRPr lang="en-US" dirty="0"/>
        </a:p>
      </dgm:t>
      <dgm:extLst>
        <a:ext uri="{E40237B7-FDA0-4F09-8148-C483321AD2D9}">
          <dgm14:cNvPr xmlns:dgm14="http://schemas.microsoft.com/office/drawing/2010/diagram" id="0" name="" descr="Establish control zones&#10;Coordinate with law enforcement&#10;Refer to Manual on Uniform Traffic Control Devices (MUTCD)&#10;"/>
        </a:ext>
      </dgm:extLst>
    </dgm:pt>
    <dgm:pt modelId="{35BB37F8-64EF-4231-91F4-362BF18F3790}" type="parTrans" cxnId="{91A18415-946F-47AA-A7F8-059F33C7B987}">
      <dgm:prSet/>
      <dgm:spPr/>
      <dgm:t>
        <a:bodyPr/>
        <a:lstStyle/>
        <a:p>
          <a:endParaRPr lang="en-US"/>
        </a:p>
      </dgm:t>
    </dgm:pt>
    <dgm:pt modelId="{12E7D576-A97C-46FA-8F89-3F786F2F3021}" type="sibTrans" cxnId="{91A18415-946F-47AA-A7F8-059F33C7B987}">
      <dgm:prSet/>
      <dgm:spPr/>
      <dgm:t>
        <a:bodyPr/>
        <a:lstStyle/>
        <a:p>
          <a:endParaRPr lang="en-US"/>
        </a:p>
      </dgm:t>
    </dgm:pt>
    <dgm:pt modelId="{EFC2D220-C96C-467D-A737-EAAA28BB87FE}">
      <dgm:prSet/>
      <dgm:spPr/>
      <dgm:t>
        <a:bodyPr/>
        <a:lstStyle/>
        <a:p>
          <a:pPr rtl="0"/>
          <a:r>
            <a:rPr lang="en-US" dirty="0" smtClean="0"/>
            <a:t>Refer to </a:t>
          </a:r>
          <a:r>
            <a:rPr lang="en-US" i="1" dirty="0" smtClean="0"/>
            <a:t>Manual on Uniform Traffic Control Devices </a:t>
          </a:r>
          <a:r>
            <a:rPr lang="en-US" dirty="0" smtClean="0"/>
            <a:t>(MUTCD)</a:t>
          </a:r>
          <a:endParaRPr lang="en-US" dirty="0"/>
        </a:p>
      </dgm:t>
      <dgm:extLst>
        <a:ext uri="{E40237B7-FDA0-4F09-8148-C483321AD2D9}">
          <dgm14:cNvPr xmlns:dgm14="http://schemas.microsoft.com/office/drawing/2010/diagram" id="0" name="" descr="Establish control zones&#10;Coordinate with law enforcement&#10;Refer to Manual on Uniform Traffic Control Devices (MUTCD)&#10;"/>
        </a:ext>
      </dgm:extLst>
    </dgm:pt>
    <dgm:pt modelId="{335DF32E-20CD-433C-9E66-14C91EC448FD}" type="parTrans" cxnId="{7FF63396-77A6-49A2-91C9-1000F0D16617}">
      <dgm:prSet/>
      <dgm:spPr/>
      <dgm:t>
        <a:bodyPr/>
        <a:lstStyle/>
        <a:p>
          <a:endParaRPr lang="en-US"/>
        </a:p>
      </dgm:t>
    </dgm:pt>
    <dgm:pt modelId="{FB97CA81-D316-4C51-9D9A-356E8ED82D11}" type="sibTrans" cxnId="{7FF63396-77A6-49A2-91C9-1000F0D16617}">
      <dgm:prSet/>
      <dgm:spPr/>
      <dgm:t>
        <a:bodyPr/>
        <a:lstStyle/>
        <a:p>
          <a:endParaRPr lang="en-US"/>
        </a:p>
      </dgm:t>
    </dgm:pt>
    <dgm:pt modelId="{1847E925-2D36-428A-BC99-0DAD95856966}" type="pres">
      <dgm:prSet presAssocID="{AE02DCC9-E32E-4E6A-BE3C-E3FF89C8B64A}" presName="linearFlow" presStyleCnt="0">
        <dgm:presLayoutVars>
          <dgm:dir/>
          <dgm:resizeHandles val="exact"/>
        </dgm:presLayoutVars>
      </dgm:prSet>
      <dgm:spPr/>
      <dgm:t>
        <a:bodyPr/>
        <a:lstStyle/>
        <a:p>
          <a:endParaRPr lang="en-US"/>
        </a:p>
      </dgm:t>
    </dgm:pt>
    <dgm:pt modelId="{FCA72076-9D7C-471B-AC61-3B61224BA341}" type="pres">
      <dgm:prSet presAssocID="{81DDE676-E9A2-4F2F-BBF1-B239EDA81916}" presName="composite" presStyleCnt="0"/>
      <dgm:spPr/>
    </dgm:pt>
    <dgm:pt modelId="{B449D820-606E-4E63-85FD-27890620E20D}" type="pres">
      <dgm:prSet presAssocID="{81DDE676-E9A2-4F2F-BBF1-B239EDA81916}" presName="imgShp" presStyleLbl="fgImgPlace1" presStyleIdx="0" presStyleCnt="3" custLinFactNeighborX="-16189" custLinFactNeighborY="-814"/>
      <dgm:spPr>
        <a:solidFill>
          <a:schemeClr val="accent6">
            <a:lumMod val="50000"/>
          </a:schemeClr>
        </a:solidFill>
      </dgm:spPr>
    </dgm:pt>
    <dgm:pt modelId="{BFBB36EE-530D-4594-ADC3-F8D661277C30}" type="pres">
      <dgm:prSet presAssocID="{81DDE676-E9A2-4F2F-BBF1-B239EDA81916}" presName="txShp" presStyleLbl="node1" presStyleIdx="0" presStyleCnt="3" custScaleX="115116">
        <dgm:presLayoutVars>
          <dgm:bulletEnabled val="1"/>
        </dgm:presLayoutVars>
      </dgm:prSet>
      <dgm:spPr/>
      <dgm:t>
        <a:bodyPr/>
        <a:lstStyle/>
        <a:p>
          <a:endParaRPr lang="en-US"/>
        </a:p>
      </dgm:t>
    </dgm:pt>
    <dgm:pt modelId="{96766231-5597-43E0-9B68-1BE622DF3C7C}" type="pres">
      <dgm:prSet presAssocID="{91948431-B743-4C2F-855A-351F2A3887BA}" presName="spacing" presStyleCnt="0"/>
      <dgm:spPr/>
    </dgm:pt>
    <dgm:pt modelId="{28EF9931-4C06-4085-86A2-82C44DF5636B}" type="pres">
      <dgm:prSet presAssocID="{2F1C1FC3-299D-4022-A406-8E20FA852E31}" presName="composite" presStyleCnt="0"/>
      <dgm:spPr/>
    </dgm:pt>
    <dgm:pt modelId="{698D4755-B2C2-4902-A5B5-4598DB5C361D}" type="pres">
      <dgm:prSet presAssocID="{2F1C1FC3-299D-4022-A406-8E20FA852E31}" presName="imgShp" presStyleLbl="fgImgPlace1" presStyleIdx="1" presStyleCnt="3" custLinFactNeighborX="-16189" custLinFactNeighborY="-814"/>
      <dgm:spPr>
        <a:solidFill>
          <a:schemeClr val="accent6">
            <a:lumMod val="50000"/>
          </a:schemeClr>
        </a:solidFill>
      </dgm:spPr>
    </dgm:pt>
    <dgm:pt modelId="{D5D56492-D38F-4EE8-869D-420F009B0F5B}" type="pres">
      <dgm:prSet presAssocID="{2F1C1FC3-299D-4022-A406-8E20FA852E31}" presName="txShp" presStyleLbl="node1" presStyleIdx="1" presStyleCnt="3" custScaleX="115116">
        <dgm:presLayoutVars>
          <dgm:bulletEnabled val="1"/>
        </dgm:presLayoutVars>
      </dgm:prSet>
      <dgm:spPr/>
      <dgm:t>
        <a:bodyPr/>
        <a:lstStyle/>
        <a:p>
          <a:endParaRPr lang="en-US"/>
        </a:p>
      </dgm:t>
    </dgm:pt>
    <dgm:pt modelId="{A6401014-0EB4-49E0-A4A4-75ACD5B60DC5}" type="pres">
      <dgm:prSet presAssocID="{12E7D576-A97C-46FA-8F89-3F786F2F3021}" presName="spacing" presStyleCnt="0"/>
      <dgm:spPr/>
    </dgm:pt>
    <dgm:pt modelId="{444BA548-B763-4ACD-9024-430DCA5E8831}" type="pres">
      <dgm:prSet presAssocID="{EFC2D220-C96C-467D-A737-EAAA28BB87FE}" presName="composite" presStyleCnt="0"/>
      <dgm:spPr/>
    </dgm:pt>
    <dgm:pt modelId="{D1244553-0381-4E75-94A1-D6B6A8E7943C}" type="pres">
      <dgm:prSet presAssocID="{EFC2D220-C96C-467D-A737-EAAA28BB87FE}" presName="imgShp" presStyleLbl="fgImgPlace1" presStyleIdx="2" presStyleCnt="3" custLinFactNeighborX="-16189" custLinFactNeighborY="-814"/>
      <dgm:spPr>
        <a:solidFill>
          <a:schemeClr val="accent6">
            <a:lumMod val="50000"/>
          </a:schemeClr>
        </a:solidFill>
      </dgm:spPr>
    </dgm:pt>
    <dgm:pt modelId="{15343C2D-BDE1-4D29-8383-D458F84CE348}" type="pres">
      <dgm:prSet presAssocID="{EFC2D220-C96C-467D-A737-EAAA28BB87FE}" presName="txShp" presStyleLbl="node1" presStyleIdx="2" presStyleCnt="3" custScaleX="115116">
        <dgm:presLayoutVars>
          <dgm:bulletEnabled val="1"/>
        </dgm:presLayoutVars>
      </dgm:prSet>
      <dgm:spPr/>
      <dgm:t>
        <a:bodyPr/>
        <a:lstStyle/>
        <a:p>
          <a:endParaRPr lang="en-US"/>
        </a:p>
      </dgm:t>
    </dgm:pt>
  </dgm:ptLst>
  <dgm:cxnLst>
    <dgm:cxn modelId="{77BE461F-3B02-4A1E-AA21-3AF190B4F63F}" type="presOf" srcId="{81DDE676-E9A2-4F2F-BBF1-B239EDA81916}" destId="{BFBB36EE-530D-4594-ADC3-F8D661277C30}" srcOrd="0" destOrd="0" presId="urn:microsoft.com/office/officeart/2005/8/layout/vList3"/>
    <dgm:cxn modelId="{491DE091-F915-4093-A968-04A2C9BF6E24}" type="presOf" srcId="{2F1C1FC3-299D-4022-A406-8E20FA852E31}" destId="{D5D56492-D38F-4EE8-869D-420F009B0F5B}" srcOrd="0" destOrd="0" presId="urn:microsoft.com/office/officeart/2005/8/layout/vList3"/>
    <dgm:cxn modelId="{69F2FAA6-A5B2-48E3-A8EA-462AA651714A}" type="presOf" srcId="{EFC2D220-C96C-467D-A737-EAAA28BB87FE}" destId="{15343C2D-BDE1-4D29-8383-D458F84CE348}" srcOrd="0" destOrd="0" presId="urn:microsoft.com/office/officeart/2005/8/layout/vList3"/>
    <dgm:cxn modelId="{EE306C86-A95E-42EF-86DF-D68890A636A9}" srcId="{AE02DCC9-E32E-4E6A-BE3C-E3FF89C8B64A}" destId="{81DDE676-E9A2-4F2F-BBF1-B239EDA81916}" srcOrd="0" destOrd="0" parTransId="{B142D8DB-FBB7-4FDD-B41F-0533550F6BEC}" sibTransId="{91948431-B743-4C2F-855A-351F2A3887BA}"/>
    <dgm:cxn modelId="{77A28BA5-3CF0-4D38-9230-99526FFB8DCF}" type="presOf" srcId="{AE02DCC9-E32E-4E6A-BE3C-E3FF89C8B64A}" destId="{1847E925-2D36-428A-BC99-0DAD95856966}" srcOrd="0" destOrd="0" presId="urn:microsoft.com/office/officeart/2005/8/layout/vList3"/>
    <dgm:cxn modelId="{91A18415-946F-47AA-A7F8-059F33C7B987}" srcId="{AE02DCC9-E32E-4E6A-BE3C-E3FF89C8B64A}" destId="{2F1C1FC3-299D-4022-A406-8E20FA852E31}" srcOrd="1" destOrd="0" parTransId="{35BB37F8-64EF-4231-91F4-362BF18F3790}" sibTransId="{12E7D576-A97C-46FA-8F89-3F786F2F3021}"/>
    <dgm:cxn modelId="{7FF63396-77A6-49A2-91C9-1000F0D16617}" srcId="{AE02DCC9-E32E-4E6A-BE3C-E3FF89C8B64A}" destId="{EFC2D220-C96C-467D-A737-EAAA28BB87FE}" srcOrd="2" destOrd="0" parTransId="{335DF32E-20CD-433C-9E66-14C91EC448FD}" sibTransId="{FB97CA81-D316-4C51-9D9A-356E8ED82D11}"/>
    <dgm:cxn modelId="{65A2D50C-B9D3-4540-A5BA-CA8D070189DE}" type="presParOf" srcId="{1847E925-2D36-428A-BC99-0DAD95856966}" destId="{FCA72076-9D7C-471B-AC61-3B61224BA341}" srcOrd="0" destOrd="0" presId="urn:microsoft.com/office/officeart/2005/8/layout/vList3"/>
    <dgm:cxn modelId="{6D75D8EE-4E41-4DC8-A5F6-F3050898C553}" type="presParOf" srcId="{FCA72076-9D7C-471B-AC61-3B61224BA341}" destId="{B449D820-606E-4E63-85FD-27890620E20D}" srcOrd="0" destOrd="0" presId="urn:microsoft.com/office/officeart/2005/8/layout/vList3"/>
    <dgm:cxn modelId="{CC45BBC1-AB3B-434C-9B40-7121C5B2CB01}" type="presParOf" srcId="{FCA72076-9D7C-471B-AC61-3B61224BA341}" destId="{BFBB36EE-530D-4594-ADC3-F8D661277C30}" srcOrd="1" destOrd="0" presId="urn:microsoft.com/office/officeart/2005/8/layout/vList3"/>
    <dgm:cxn modelId="{EAB47AFE-AF25-421C-999C-65516B437142}" type="presParOf" srcId="{1847E925-2D36-428A-BC99-0DAD95856966}" destId="{96766231-5597-43E0-9B68-1BE622DF3C7C}" srcOrd="1" destOrd="0" presId="urn:microsoft.com/office/officeart/2005/8/layout/vList3"/>
    <dgm:cxn modelId="{A3E28CD5-1BCF-4889-A063-886D7F0C2F35}" type="presParOf" srcId="{1847E925-2D36-428A-BC99-0DAD95856966}" destId="{28EF9931-4C06-4085-86A2-82C44DF5636B}" srcOrd="2" destOrd="0" presId="urn:microsoft.com/office/officeart/2005/8/layout/vList3"/>
    <dgm:cxn modelId="{BA6ACF46-6542-430A-8BD7-ECB4060ED5D0}" type="presParOf" srcId="{28EF9931-4C06-4085-86A2-82C44DF5636B}" destId="{698D4755-B2C2-4902-A5B5-4598DB5C361D}" srcOrd="0" destOrd="0" presId="urn:microsoft.com/office/officeart/2005/8/layout/vList3"/>
    <dgm:cxn modelId="{A1BADBE0-30BC-4EC2-AB74-DAD50C2BFA89}" type="presParOf" srcId="{28EF9931-4C06-4085-86A2-82C44DF5636B}" destId="{D5D56492-D38F-4EE8-869D-420F009B0F5B}" srcOrd="1" destOrd="0" presId="urn:microsoft.com/office/officeart/2005/8/layout/vList3"/>
    <dgm:cxn modelId="{5478BFB4-D42E-47F3-A1A8-D488F48B4322}" type="presParOf" srcId="{1847E925-2D36-428A-BC99-0DAD95856966}" destId="{A6401014-0EB4-49E0-A4A4-75ACD5B60DC5}" srcOrd="3" destOrd="0" presId="urn:microsoft.com/office/officeart/2005/8/layout/vList3"/>
    <dgm:cxn modelId="{4306CC02-D10B-4504-8828-CF0E7E8BC631}" type="presParOf" srcId="{1847E925-2D36-428A-BC99-0DAD95856966}" destId="{444BA548-B763-4ACD-9024-430DCA5E8831}" srcOrd="4" destOrd="0" presId="urn:microsoft.com/office/officeart/2005/8/layout/vList3"/>
    <dgm:cxn modelId="{37E3E941-1098-43A4-9A69-5DF886834D0C}" type="presParOf" srcId="{444BA548-B763-4ACD-9024-430DCA5E8831}" destId="{D1244553-0381-4E75-94A1-D6B6A8E7943C}" srcOrd="0" destOrd="0" presId="urn:microsoft.com/office/officeart/2005/8/layout/vList3"/>
    <dgm:cxn modelId="{DA657D7C-177C-4A42-96DF-AA50C9876E02}" type="presParOf" srcId="{444BA548-B763-4ACD-9024-430DCA5E8831}" destId="{15343C2D-BDE1-4D29-8383-D458F84CE34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9.xml><?xml version="1.0" encoding="utf-8"?>
<dgm:dataModel xmlns:dgm="http://schemas.openxmlformats.org/drawingml/2006/diagram" xmlns:a="http://schemas.openxmlformats.org/drawingml/2006/main">
  <dgm:ptLst>
    <dgm:pt modelId="{5A4941E6-A2AB-4B9E-881E-5D1B2CCDD7BC}" type="doc">
      <dgm:prSet loTypeId="urn:microsoft.com/office/officeart/2005/8/layout/hList1" loCatId="list" qsTypeId="urn:microsoft.com/office/officeart/2005/8/quickstyle/simple1" qsCatId="simple" csTypeId="urn:microsoft.com/office/officeart/2005/8/colors/accent2_3" csCatId="accent2" phldr="1"/>
      <dgm:spPr/>
      <dgm:t>
        <a:bodyPr/>
        <a:lstStyle/>
        <a:p>
          <a:endParaRPr lang="en-US"/>
        </a:p>
      </dgm:t>
    </dgm:pt>
    <dgm:pt modelId="{E5EA476F-5667-490A-A4D9-76E58253F29D}">
      <dgm:prSet/>
      <dgm:spPr/>
      <dgm:t>
        <a:bodyPr/>
        <a:lstStyle/>
        <a:p>
          <a:pPr rtl="0"/>
          <a:r>
            <a:rPr lang="en-US" dirty="0" smtClean="0"/>
            <a:t>Emergency vehicles </a:t>
          </a:r>
          <a:endParaRPr lang="en-US" dirty="0"/>
        </a:p>
      </dgm:t>
      <dgm:extLst>
        <a:ext uri="{E40237B7-FDA0-4F09-8148-C483321AD2D9}">
          <dgm14:cNvPr xmlns:dgm14="http://schemas.microsoft.com/office/drawing/2010/diagram" id="0" name="" descr="Emergency vehicles &#10; Form barriers between traffic and personnel&#10; Company officer and driver/operator position vehicles&#10;Signs and traffic cones&#10; Used to detour traffic around the scene&#10; Close off at least one lane of traffic next to the scene&#10;"/>
        </a:ext>
      </dgm:extLst>
    </dgm:pt>
    <dgm:pt modelId="{2ABF52F1-2E0E-4CF4-BD86-75EACE253D30}" type="parTrans" cxnId="{48929B20-F966-4874-A043-6742F95D804D}">
      <dgm:prSet/>
      <dgm:spPr/>
      <dgm:t>
        <a:bodyPr/>
        <a:lstStyle/>
        <a:p>
          <a:endParaRPr lang="en-US"/>
        </a:p>
      </dgm:t>
    </dgm:pt>
    <dgm:pt modelId="{725E0786-6B2E-4987-91D7-D266A7A12157}" type="sibTrans" cxnId="{48929B20-F966-4874-A043-6742F95D804D}">
      <dgm:prSet/>
      <dgm:spPr/>
      <dgm:t>
        <a:bodyPr/>
        <a:lstStyle/>
        <a:p>
          <a:endParaRPr lang="en-US"/>
        </a:p>
      </dgm:t>
    </dgm:pt>
    <dgm:pt modelId="{FEBD519A-E8D8-4D3D-9921-A74E10EF5BD0}">
      <dgm:prSet/>
      <dgm:spPr/>
      <dgm:t>
        <a:bodyPr/>
        <a:lstStyle/>
        <a:p>
          <a:pPr rtl="0"/>
          <a:r>
            <a:rPr lang="en-US" dirty="0" smtClean="0"/>
            <a:t>Form barriers between traffic and personnel</a:t>
          </a:r>
          <a:endParaRPr lang="en-US" dirty="0"/>
        </a:p>
      </dgm:t>
      <dgm:extLst>
        <a:ext uri="{E40237B7-FDA0-4F09-8148-C483321AD2D9}">
          <dgm14:cNvPr xmlns:dgm14="http://schemas.microsoft.com/office/drawing/2010/diagram" id="0" name="" descr="Emergency vehicles &#10; Form barriers between traffic and personnel&#10; Company officer and driver/operator position vehicles&#10;Signs and traffic cones&#10; Used to detour traffic around the scene&#10; Close off at least one lane of traffic next to the scene&#10;"/>
        </a:ext>
      </dgm:extLst>
    </dgm:pt>
    <dgm:pt modelId="{9E50EA9E-29D4-4EC8-8267-24D58EF9B249}" type="parTrans" cxnId="{41349DF3-C6D9-45D3-AA48-154E33B1B270}">
      <dgm:prSet/>
      <dgm:spPr/>
      <dgm:t>
        <a:bodyPr/>
        <a:lstStyle/>
        <a:p>
          <a:endParaRPr lang="en-US"/>
        </a:p>
      </dgm:t>
    </dgm:pt>
    <dgm:pt modelId="{AE249AC4-794D-4D58-95A2-80264AF9D7C6}" type="sibTrans" cxnId="{41349DF3-C6D9-45D3-AA48-154E33B1B270}">
      <dgm:prSet/>
      <dgm:spPr/>
      <dgm:t>
        <a:bodyPr/>
        <a:lstStyle/>
        <a:p>
          <a:endParaRPr lang="en-US"/>
        </a:p>
      </dgm:t>
    </dgm:pt>
    <dgm:pt modelId="{154B89DD-8B2A-4F3C-9021-E2244F7687A1}">
      <dgm:prSet/>
      <dgm:spPr/>
      <dgm:t>
        <a:bodyPr/>
        <a:lstStyle/>
        <a:p>
          <a:pPr rtl="0"/>
          <a:r>
            <a:rPr lang="en-US" dirty="0" smtClean="0"/>
            <a:t>Company officer and driver/operator position vehicles</a:t>
          </a:r>
          <a:endParaRPr lang="en-US" dirty="0"/>
        </a:p>
      </dgm:t>
    </dgm:pt>
    <dgm:pt modelId="{35930514-0E89-40AC-AF98-0200B748418F}" type="parTrans" cxnId="{39FC6CAB-8ADB-4F31-9576-02FE25830004}">
      <dgm:prSet/>
      <dgm:spPr/>
      <dgm:t>
        <a:bodyPr/>
        <a:lstStyle/>
        <a:p>
          <a:endParaRPr lang="en-US"/>
        </a:p>
      </dgm:t>
    </dgm:pt>
    <dgm:pt modelId="{9B95ADF0-789B-4161-A146-9DE5C777E475}" type="sibTrans" cxnId="{39FC6CAB-8ADB-4F31-9576-02FE25830004}">
      <dgm:prSet/>
      <dgm:spPr/>
      <dgm:t>
        <a:bodyPr/>
        <a:lstStyle/>
        <a:p>
          <a:endParaRPr lang="en-US"/>
        </a:p>
      </dgm:t>
    </dgm:pt>
    <dgm:pt modelId="{457B4B5B-44F9-49F8-86EA-4EB9DA72EDE3}">
      <dgm:prSet/>
      <dgm:spPr/>
      <dgm:t>
        <a:bodyPr/>
        <a:lstStyle/>
        <a:p>
          <a:pPr rtl="0"/>
          <a:r>
            <a:rPr lang="en-US" dirty="0" smtClean="0"/>
            <a:t>Signs and traffic cones</a:t>
          </a:r>
          <a:endParaRPr lang="en-US" dirty="0"/>
        </a:p>
      </dgm:t>
      <dgm:extLst>
        <a:ext uri="{E40237B7-FDA0-4F09-8148-C483321AD2D9}">
          <dgm14:cNvPr xmlns:dgm14="http://schemas.microsoft.com/office/drawing/2010/diagram" id="0" name="" descr="Emergency vehicles &#10; Form barriers between traffic and personnel&#10; Company officer and driver/operator position vehicles&#10;Signs and traffic cones&#10; Used to detour traffic around the scene&#10; Close off at least one lane of traffic next to the scene&#10;"/>
        </a:ext>
      </dgm:extLst>
    </dgm:pt>
    <dgm:pt modelId="{E63C6ABE-77FA-42ED-AEA2-51B05B9B948E}" type="parTrans" cxnId="{AF5701AD-83F9-4183-A5FB-B87C681365EC}">
      <dgm:prSet/>
      <dgm:spPr/>
      <dgm:t>
        <a:bodyPr/>
        <a:lstStyle/>
        <a:p>
          <a:endParaRPr lang="en-US"/>
        </a:p>
      </dgm:t>
    </dgm:pt>
    <dgm:pt modelId="{6647FFC5-C320-4A12-A0EB-57E10656D5F5}" type="sibTrans" cxnId="{AF5701AD-83F9-4183-A5FB-B87C681365EC}">
      <dgm:prSet/>
      <dgm:spPr/>
      <dgm:t>
        <a:bodyPr/>
        <a:lstStyle/>
        <a:p>
          <a:endParaRPr lang="en-US"/>
        </a:p>
      </dgm:t>
    </dgm:pt>
    <dgm:pt modelId="{C7BE1CE7-6F09-4308-A70D-43B245BBAA47}">
      <dgm:prSet/>
      <dgm:spPr/>
      <dgm:t>
        <a:bodyPr/>
        <a:lstStyle/>
        <a:p>
          <a:pPr rtl="0"/>
          <a:r>
            <a:rPr lang="en-US" dirty="0" smtClean="0"/>
            <a:t>Used to detour traffic around the scene</a:t>
          </a:r>
          <a:endParaRPr lang="en-US" dirty="0"/>
        </a:p>
      </dgm:t>
      <dgm:extLst>
        <a:ext uri="{E40237B7-FDA0-4F09-8148-C483321AD2D9}">
          <dgm14:cNvPr xmlns:dgm14="http://schemas.microsoft.com/office/drawing/2010/diagram" id="0" name="" descr="Emergency vehicles &#10; Form barriers between traffic and personnel&#10; Company officer and driver/operator position vehicles&#10;Signs and traffic cones&#10; Used to detour traffic around the scene&#10; Close off at least one lane of traffic next to the scene&#10;"/>
        </a:ext>
      </dgm:extLst>
    </dgm:pt>
    <dgm:pt modelId="{4C784AFB-DD7F-4B38-914F-2CF92B33DC64}" type="parTrans" cxnId="{E4DAA937-3716-4B14-8307-F0EF3A54BAB7}">
      <dgm:prSet/>
      <dgm:spPr/>
      <dgm:t>
        <a:bodyPr/>
        <a:lstStyle/>
        <a:p>
          <a:endParaRPr lang="en-US"/>
        </a:p>
      </dgm:t>
    </dgm:pt>
    <dgm:pt modelId="{D40C1EBE-EB69-4100-8B55-19452A14A5AF}" type="sibTrans" cxnId="{E4DAA937-3716-4B14-8307-F0EF3A54BAB7}">
      <dgm:prSet/>
      <dgm:spPr/>
      <dgm:t>
        <a:bodyPr/>
        <a:lstStyle/>
        <a:p>
          <a:endParaRPr lang="en-US"/>
        </a:p>
      </dgm:t>
    </dgm:pt>
    <dgm:pt modelId="{FD6E7FB7-AD4C-42A0-8A3B-9ADEA249F0BA}">
      <dgm:prSet/>
      <dgm:spPr/>
      <dgm:t>
        <a:bodyPr/>
        <a:lstStyle/>
        <a:p>
          <a:pPr rtl="0"/>
          <a:r>
            <a:rPr lang="en-US" dirty="0" smtClean="0"/>
            <a:t>Close off at least one lane of traffic next to the scene</a:t>
          </a:r>
          <a:endParaRPr lang="en-US" dirty="0"/>
        </a:p>
      </dgm:t>
    </dgm:pt>
    <dgm:pt modelId="{CAE4EB07-A508-4305-8BEA-8CC98B725CE4}" type="parTrans" cxnId="{0B79F1A2-A5D0-4D27-9E2D-6ACDF354E711}">
      <dgm:prSet/>
      <dgm:spPr/>
      <dgm:t>
        <a:bodyPr/>
        <a:lstStyle/>
        <a:p>
          <a:endParaRPr lang="en-US"/>
        </a:p>
      </dgm:t>
    </dgm:pt>
    <dgm:pt modelId="{BBEEECFC-E991-47FA-8816-60E0B48E03E2}" type="sibTrans" cxnId="{0B79F1A2-A5D0-4D27-9E2D-6ACDF354E711}">
      <dgm:prSet/>
      <dgm:spPr/>
      <dgm:t>
        <a:bodyPr/>
        <a:lstStyle/>
        <a:p>
          <a:endParaRPr lang="en-US"/>
        </a:p>
      </dgm:t>
    </dgm:pt>
    <dgm:pt modelId="{80072A91-27F0-41CA-A941-58466497ED78}" type="pres">
      <dgm:prSet presAssocID="{5A4941E6-A2AB-4B9E-881E-5D1B2CCDD7BC}" presName="Name0" presStyleCnt="0">
        <dgm:presLayoutVars>
          <dgm:dir/>
          <dgm:animLvl val="lvl"/>
          <dgm:resizeHandles val="exact"/>
        </dgm:presLayoutVars>
      </dgm:prSet>
      <dgm:spPr/>
      <dgm:t>
        <a:bodyPr/>
        <a:lstStyle/>
        <a:p>
          <a:endParaRPr lang="en-US"/>
        </a:p>
      </dgm:t>
    </dgm:pt>
    <dgm:pt modelId="{72B7489D-C0ED-4FF0-B5CC-8942014CB525}" type="pres">
      <dgm:prSet presAssocID="{E5EA476F-5667-490A-A4D9-76E58253F29D}" presName="composite" presStyleCnt="0"/>
      <dgm:spPr/>
    </dgm:pt>
    <dgm:pt modelId="{CBB36897-C898-420B-95E3-7D120A9C7CF5}" type="pres">
      <dgm:prSet presAssocID="{E5EA476F-5667-490A-A4D9-76E58253F29D}" presName="parTx" presStyleLbl="alignNode1" presStyleIdx="0" presStyleCnt="2">
        <dgm:presLayoutVars>
          <dgm:chMax val="0"/>
          <dgm:chPref val="0"/>
          <dgm:bulletEnabled val="1"/>
        </dgm:presLayoutVars>
      </dgm:prSet>
      <dgm:spPr/>
      <dgm:t>
        <a:bodyPr/>
        <a:lstStyle/>
        <a:p>
          <a:endParaRPr lang="en-US"/>
        </a:p>
      </dgm:t>
    </dgm:pt>
    <dgm:pt modelId="{6FD21CE6-9A7D-48B6-9095-6901419EFF2F}" type="pres">
      <dgm:prSet presAssocID="{E5EA476F-5667-490A-A4D9-76E58253F29D}" presName="desTx" presStyleLbl="alignAccFollowNode1" presStyleIdx="0" presStyleCnt="2">
        <dgm:presLayoutVars>
          <dgm:bulletEnabled val="1"/>
        </dgm:presLayoutVars>
      </dgm:prSet>
      <dgm:spPr/>
      <dgm:t>
        <a:bodyPr/>
        <a:lstStyle/>
        <a:p>
          <a:endParaRPr lang="en-US"/>
        </a:p>
      </dgm:t>
    </dgm:pt>
    <dgm:pt modelId="{F4D19B3B-47B9-4F03-9C37-E53CA2D310DC}" type="pres">
      <dgm:prSet presAssocID="{725E0786-6B2E-4987-91D7-D266A7A12157}" presName="space" presStyleCnt="0"/>
      <dgm:spPr/>
    </dgm:pt>
    <dgm:pt modelId="{1F1C1F4C-29F9-48E7-939B-3DA60484955C}" type="pres">
      <dgm:prSet presAssocID="{457B4B5B-44F9-49F8-86EA-4EB9DA72EDE3}" presName="composite" presStyleCnt="0"/>
      <dgm:spPr/>
    </dgm:pt>
    <dgm:pt modelId="{237F1172-D748-4101-953E-ABAA8C1F48E2}" type="pres">
      <dgm:prSet presAssocID="{457B4B5B-44F9-49F8-86EA-4EB9DA72EDE3}" presName="parTx" presStyleLbl="alignNode1" presStyleIdx="1" presStyleCnt="2">
        <dgm:presLayoutVars>
          <dgm:chMax val="0"/>
          <dgm:chPref val="0"/>
          <dgm:bulletEnabled val="1"/>
        </dgm:presLayoutVars>
      </dgm:prSet>
      <dgm:spPr/>
      <dgm:t>
        <a:bodyPr/>
        <a:lstStyle/>
        <a:p>
          <a:endParaRPr lang="en-US"/>
        </a:p>
      </dgm:t>
    </dgm:pt>
    <dgm:pt modelId="{E6800C85-0678-4EB4-8859-501876949B7B}" type="pres">
      <dgm:prSet presAssocID="{457B4B5B-44F9-49F8-86EA-4EB9DA72EDE3}" presName="desTx" presStyleLbl="alignAccFollowNode1" presStyleIdx="1" presStyleCnt="2">
        <dgm:presLayoutVars>
          <dgm:bulletEnabled val="1"/>
        </dgm:presLayoutVars>
      </dgm:prSet>
      <dgm:spPr/>
      <dgm:t>
        <a:bodyPr/>
        <a:lstStyle/>
        <a:p>
          <a:endParaRPr lang="en-US"/>
        </a:p>
      </dgm:t>
    </dgm:pt>
  </dgm:ptLst>
  <dgm:cxnLst>
    <dgm:cxn modelId="{39FC6CAB-8ADB-4F31-9576-02FE25830004}" srcId="{E5EA476F-5667-490A-A4D9-76E58253F29D}" destId="{154B89DD-8B2A-4F3C-9021-E2244F7687A1}" srcOrd="1" destOrd="0" parTransId="{35930514-0E89-40AC-AF98-0200B748418F}" sibTransId="{9B95ADF0-789B-4161-A146-9DE5C777E475}"/>
    <dgm:cxn modelId="{48929B20-F966-4874-A043-6742F95D804D}" srcId="{5A4941E6-A2AB-4B9E-881E-5D1B2CCDD7BC}" destId="{E5EA476F-5667-490A-A4D9-76E58253F29D}" srcOrd="0" destOrd="0" parTransId="{2ABF52F1-2E0E-4CF4-BD86-75EACE253D30}" sibTransId="{725E0786-6B2E-4987-91D7-D266A7A12157}"/>
    <dgm:cxn modelId="{D2AFF214-470F-4275-B89D-3B6084C060E7}" type="presOf" srcId="{C7BE1CE7-6F09-4308-A70D-43B245BBAA47}" destId="{E6800C85-0678-4EB4-8859-501876949B7B}" srcOrd="0" destOrd="0" presId="urn:microsoft.com/office/officeart/2005/8/layout/hList1"/>
    <dgm:cxn modelId="{4A20C5C2-0633-4CFA-9C9F-151470264286}" type="presOf" srcId="{154B89DD-8B2A-4F3C-9021-E2244F7687A1}" destId="{6FD21CE6-9A7D-48B6-9095-6901419EFF2F}" srcOrd="0" destOrd="1" presId="urn:microsoft.com/office/officeart/2005/8/layout/hList1"/>
    <dgm:cxn modelId="{41349DF3-C6D9-45D3-AA48-154E33B1B270}" srcId="{E5EA476F-5667-490A-A4D9-76E58253F29D}" destId="{FEBD519A-E8D8-4D3D-9921-A74E10EF5BD0}" srcOrd="0" destOrd="0" parTransId="{9E50EA9E-29D4-4EC8-8267-24D58EF9B249}" sibTransId="{AE249AC4-794D-4D58-95A2-80264AF9D7C6}"/>
    <dgm:cxn modelId="{6A0409CA-57F5-4521-ADE1-1F4149656F7B}" type="presOf" srcId="{5A4941E6-A2AB-4B9E-881E-5D1B2CCDD7BC}" destId="{80072A91-27F0-41CA-A941-58466497ED78}" srcOrd="0" destOrd="0" presId="urn:microsoft.com/office/officeart/2005/8/layout/hList1"/>
    <dgm:cxn modelId="{E4DAA937-3716-4B14-8307-F0EF3A54BAB7}" srcId="{457B4B5B-44F9-49F8-86EA-4EB9DA72EDE3}" destId="{C7BE1CE7-6F09-4308-A70D-43B245BBAA47}" srcOrd="0" destOrd="0" parTransId="{4C784AFB-DD7F-4B38-914F-2CF92B33DC64}" sibTransId="{D40C1EBE-EB69-4100-8B55-19452A14A5AF}"/>
    <dgm:cxn modelId="{82F56B14-B789-41CC-8B2E-FF1E7F419077}" type="presOf" srcId="{FEBD519A-E8D8-4D3D-9921-A74E10EF5BD0}" destId="{6FD21CE6-9A7D-48B6-9095-6901419EFF2F}" srcOrd="0" destOrd="0" presId="urn:microsoft.com/office/officeart/2005/8/layout/hList1"/>
    <dgm:cxn modelId="{BC82C290-F1E0-4EDD-B4A8-552AAFA37510}" type="presOf" srcId="{457B4B5B-44F9-49F8-86EA-4EB9DA72EDE3}" destId="{237F1172-D748-4101-953E-ABAA8C1F48E2}" srcOrd="0" destOrd="0" presId="urn:microsoft.com/office/officeart/2005/8/layout/hList1"/>
    <dgm:cxn modelId="{0B79F1A2-A5D0-4D27-9E2D-6ACDF354E711}" srcId="{457B4B5B-44F9-49F8-86EA-4EB9DA72EDE3}" destId="{FD6E7FB7-AD4C-42A0-8A3B-9ADEA249F0BA}" srcOrd="1" destOrd="0" parTransId="{CAE4EB07-A508-4305-8BEA-8CC98B725CE4}" sibTransId="{BBEEECFC-E991-47FA-8816-60E0B48E03E2}"/>
    <dgm:cxn modelId="{3627A2BA-768C-427E-A5BC-3F4F43C0F3DD}" type="presOf" srcId="{E5EA476F-5667-490A-A4D9-76E58253F29D}" destId="{CBB36897-C898-420B-95E3-7D120A9C7CF5}" srcOrd="0" destOrd="0" presId="urn:microsoft.com/office/officeart/2005/8/layout/hList1"/>
    <dgm:cxn modelId="{16B8A894-3059-4869-B710-B530B4A532E3}" type="presOf" srcId="{FD6E7FB7-AD4C-42A0-8A3B-9ADEA249F0BA}" destId="{E6800C85-0678-4EB4-8859-501876949B7B}" srcOrd="0" destOrd="1" presId="urn:microsoft.com/office/officeart/2005/8/layout/hList1"/>
    <dgm:cxn modelId="{AF5701AD-83F9-4183-A5FB-B87C681365EC}" srcId="{5A4941E6-A2AB-4B9E-881E-5D1B2CCDD7BC}" destId="{457B4B5B-44F9-49F8-86EA-4EB9DA72EDE3}" srcOrd="1" destOrd="0" parTransId="{E63C6ABE-77FA-42ED-AEA2-51B05B9B948E}" sibTransId="{6647FFC5-C320-4A12-A0EB-57E10656D5F5}"/>
    <dgm:cxn modelId="{18189CAE-569E-46D7-9720-4C90FD14ECAD}" type="presParOf" srcId="{80072A91-27F0-41CA-A941-58466497ED78}" destId="{72B7489D-C0ED-4FF0-B5CC-8942014CB525}" srcOrd="0" destOrd="0" presId="urn:microsoft.com/office/officeart/2005/8/layout/hList1"/>
    <dgm:cxn modelId="{9C19C3F1-D790-4784-B2B4-576FC2503C06}" type="presParOf" srcId="{72B7489D-C0ED-4FF0-B5CC-8942014CB525}" destId="{CBB36897-C898-420B-95E3-7D120A9C7CF5}" srcOrd="0" destOrd="0" presId="urn:microsoft.com/office/officeart/2005/8/layout/hList1"/>
    <dgm:cxn modelId="{9450C4A5-E2AE-4B7F-84EA-4078ED1E7BFF}" type="presParOf" srcId="{72B7489D-C0ED-4FF0-B5CC-8942014CB525}" destId="{6FD21CE6-9A7D-48B6-9095-6901419EFF2F}" srcOrd="1" destOrd="0" presId="urn:microsoft.com/office/officeart/2005/8/layout/hList1"/>
    <dgm:cxn modelId="{4351681D-D165-40C1-B062-76936C1D3717}" type="presParOf" srcId="{80072A91-27F0-41CA-A941-58466497ED78}" destId="{F4D19B3B-47B9-4F03-9C37-E53CA2D310DC}" srcOrd="1" destOrd="0" presId="urn:microsoft.com/office/officeart/2005/8/layout/hList1"/>
    <dgm:cxn modelId="{FBFB984E-455B-468D-8A63-270AA75BC354}" type="presParOf" srcId="{80072A91-27F0-41CA-A941-58466497ED78}" destId="{1F1C1F4C-29F9-48E7-939B-3DA60484955C}" srcOrd="2" destOrd="0" presId="urn:microsoft.com/office/officeart/2005/8/layout/hList1"/>
    <dgm:cxn modelId="{83EBCBB6-A274-42E6-8A24-C9E5FD34638D}" type="presParOf" srcId="{1F1C1F4C-29F9-48E7-939B-3DA60484955C}" destId="{237F1172-D748-4101-953E-ABAA8C1F48E2}" srcOrd="0" destOrd="0" presId="urn:microsoft.com/office/officeart/2005/8/layout/hList1"/>
    <dgm:cxn modelId="{0F0F6F3F-61D7-4E39-BF7C-F10B511E233E}" type="presParOf" srcId="{1F1C1F4C-29F9-48E7-939B-3DA60484955C}" destId="{E6800C85-0678-4EB4-8859-501876949B7B}"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AC7F0-1F7E-4FEB-8526-4E93C2A83143}">
      <dsp:nvSpPr>
        <dsp:cNvPr id="0" name=""/>
        <dsp:cNvSpPr/>
      </dsp:nvSpPr>
      <dsp:spPr>
        <a:xfrm>
          <a:off x="0" y="168659"/>
          <a:ext cx="7772400" cy="1034280"/>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smtClean="0"/>
            <a:t>AHJ determines services needed to protect citizens and establishes fire service to meet the needs</a:t>
          </a:r>
          <a:endParaRPr lang="en-US" sz="2600" kern="1200" dirty="0"/>
        </a:p>
      </dsp:txBody>
      <dsp:txXfrm>
        <a:off x="50489" y="219148"/>
        <a:ext cx="7671422" cy="9333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AF22BA-DA3B-4085-8004-6A6273510A91}">
      <dsp:nvSpPr>
        <dsp:cNvPr id="0" name=""/>
        <dsp:cNvSpPr/>
      </dsp:nvSpPr>
      <dsp:spPr>
        <a:xfrm>
          <a:off x="0" y="0"/>
          <a:ext cx="7772400" cy="4343400"/>
        </a:xfrm>
        <a:prstGeom prst="roundRect">
          <a:avLst>
            <a:gd name="adj" fmla="val 850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3370961" numCol="1" spcCol="1270" anchor="t" anchorCtr="0">
          <a:noAutofit/>
        </a:bodyPr>
        <a:lstStyle/>
        <a:p>
          <a:pPr lvl="0" algn="l" defTabSz="1866900">
            <a:lnSpc>
              <a:spcPct val="90000"/>
            </a:lnSpc>
            <a:spcBef>
              <a:spcPct val="0"/>
            </a:spcBef>
            <a:spcAft>
              <a:spcPct val="35000"/>
            </a:spcAft>
          </a:pPr>
          <a:r>
            <a:rPr lang="en-US" sz="4200" kern="1200" dirty="0" smtClean="0"/>
            <a:t>Operations division</a:t>
          </a:r>
          <a:endParaRPr lang="en-US" sz="4200" kern="1200" dirty="0"/>
        </a:p>
      </dsp:txBody>
      <dsp:txXfrm>
        <a:off x="108132" y="108132"/>
        <a:ext cx="7556136" cy="4127136"/>
      </dsp:txXfrm>
    </dsp:sp>
    <dsp:sp modelId="{FD3519BD-C059-4723-8354-A86D002EFB62}">
      <dsp:nvSpPr>
        <dsp:cNvPr id="0" name=""/>
        <dsp:cNvSpPr/>
      </dsp:nvSpPr>
      <dsp:spPr>
        <a:xfrm>
          <a:off x="194310" y="1085850"/>
          <a:ext cx="7383780" cy="3040380"/>
        </a:xfrm>
        <a:prstGeom prst="roundRect">
          <a:avLst>
            <a:gd name="adj" fmla="val 10500"/>
          </a:avLst>
        </a:prstGeom>
        <a:solidFill>
          <a:schemeClr val="accent2">
            <a:shade val="80000"/>
            <a:hueOff val="0"/>
            <a:satOff val="-11081"/>
            <a:lumOff val="284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930641" numCol="1" spcCol="1270" anchor="t" anchorCtr="0">
          <a:noAutofit/>
        </a:bodyPr>
        <a:lstStyle/>
        <a:p>
          <a:pPr lvl="0" algn="l" defTabSz="1866900">
            <a:lnSpc>
              <a:spcPct val="90000"/>
            </a:lnSpc>
            <a:spcBef>
              <a:spcPct val="0"/>
            </a:spcBef>
            <a:spcAft>
              <a:spcPct val="35000"/>
            </a:spcAft>
          </a:pPr>
          <a:r>
            <a:rPr lang="en-US" sz="4200" kern="1200" dirty="0" smtClean="0"/>
            <a:t>Battalion or response district</a:t>
          </a:r>
          <a:endParaRPr lang="en-US" sz="4200" kern="1200" dirty="0"/>
        </a:p>
      </dsp:txBody>
      <dsp:txXfrm>
        <a:off x="287812" y="1179352"/>
        <a:ext cx="7196776" cy="2853376"/>
      </dsp:txXfrm>
    </dsp:sp>
    <dsp:sp modelId="{AA442691-B4E4-4EB7-A942-888CA78AA492}">
      <dsp:nvSpPr>
        <dsp:cNvPr id="0" name=""/>
        <dsp:cNvSpPr/>
      </dsp:nvSpPr>
      <dsp:spPr>
        <a:xfrm>
          <a:off x="378904" y="2286002"/>
          <a:ext cx="7014591" cy="1704207"/>
        </a:xfrm>
        <a:prstGeom prst="roundRect">
          <a:avLst>
            <a:gd name="adj" fmla="val 10500"/>
          </a:avLst>
        </a:prstGeom>
        <a:solidFill>
          <a:schemeClr val="lt1">
            <a:alpha val="9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t>Multiple companies </a:t>
          </a:r>
          <a:endParaRPr lang="en-US" sz="2400" kern="1200" dirty="0"/>
        </a:p>
        <a:p>
          <a:pPr marL="171450" lvl="1" indent="-171450" algn="l" defTabSz="800100">
            <a:lnSpc>
              <a:spcPct val="90000"/>
            </a:lnSpc>
            <a:spcBef>
              <a:spcPct val="0"/>
            </a:spcBef>
            <a:spcAft>
              <a:spcPct val="15000"/>
            </a:spcAft>
            <a:buChar char="••"/>
          </a:pPr>
          <a:r>
            <a:rPr lang="en-US" sz="1800" kern="1200" dirty="0" smtClean="0"/>
            <a:t>Apparatus and firefighters</a:t>
          </a:r>
          <a:endParaRPr lang="en-US" sz="1800" kern="1200" dirty="0"/>
        </a:p>
        <a:p>
          <a:pPr marL="171450" lvl="1" indent="-171450" algn="l" defTabSz="800100">
            <a:lnSpc>
              <a:spcPct val="90000"/>
            </a:lnSpc>
            <a:spcBef>
              <a:spcPct val="0"/>
            </a:spcBef>
            <a:spcAft>
              <a:spcPct val="15000"/>
            </a:spcAft>
            <a:buChar char="••"/>
          </a:pPr>
          <a:r>
            <a:rPr lang="en-US" sz="1800" kern="1200" dirty="0" smtClean="0"/>
            <a:t>Organized based on local needs (specialized or performs multiple functions)</a:t>
          </a:r>
          <a:endParaRPr lang="en-US" sz="1800" kern="1200" dirty="0"/>
        </a:p>
      </dsp:txBody>
      <dsp:txXfrm>
        <a:off x="431314" y="2338412"/>
        <a:ext cx="6909771" cy="1599387"/>
      </dsp:txXfrm>
    </dsp:sp>
  </dsp:spTree>
</dsp:drawing>
</file>

<file path=ppt/diagrams/drawing10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312E51-CFFC-43D1-ABCC-EBEDCD0A3750}">
      <dsp:nvSpPr>
        <dsp:cNvPr id="0" name=""/>
        <dsp:cNvSpPr/>
      </dsp:nvSpPr>
      <dsp:spPr>
        <a:xfrm>
          <a:off x="609614" y="279392"/>
          <a:ext cx="6324571" cy="101601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smtClean="0"/>
            <a:t>Request traffic control assistance from law enforcement</a:t>
          </a:r>
          <a:endParaRPr lang="en-US" sz="2800" kern="1200" dirty="0"/>
        </a:p>
      </dsp:txBody>
      <dsp:txXfrm>
        <a:off x="609614" y="279392"/>
        <a:ext cx="6324571" cy="101601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04BBF-CF51-4899-BBEC-ED70034D8006}">
      <dsp:nvSpPr>
        <dsp:cNvPr id="0" name=""/>
        <dsp:cNvSpPr/>
      </dsp:nvSpPr>
      <dsp:spPr>
        <a:xfrm>
          <a:off x="0" y="42187"/>
          <a:ext cx="7772400" cy="551655"/>
        </a:xfrm>
        <a:prstGeom prst="roundRect">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Engine company</a:t>
          </a:r>
          <a:endParaRPr lang="en-US" sz="2300" kern="1200" dirty="0"/>
        </a:p>
      </dsp:txBody>
      <dsp:txXfrm>
        <a:off x="26930" y="69117"/>
        <a:ext cx="7718540" cy="497795"/>
      </dsp:txXfrm>
    </dsp:sp>
    <dsp:sp modelId="{F75689AB-A77D-4F5F-8615-56F35EB11A08}">
      <dsp:nvSpPr>
        <dsp:cNvPr id="0" name=""/>
        <dsp:cNvSpPr/>
      </dsp:nvSpPr>
      <dsp:spPr>
        <a:xfrm>
          <a:off x="0" y="660082"/>
          <a:ext cx="7772400" cy="551655"/>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Truck (Ladder) company</a:t>
          </a:r>
          <a:endParaRPr lang="en-US" sz="2300" kern="1200" dirty="0"/>
        </a:p>
      </dsp:txBody>
      <dsp:txXfrm>
        <a:off x="26930" y="687012"/>
        <a:ext cx="7718540" cy="497795"/>
      </dsp:txXfrm>
    </dsp:sp>
    <dsp:sp modelId="{A8D4546D-CB51-4003-A23F-1FA0032233CE}">
      <dsp:nvSpPr>
        <dsp:cNvPr id="0" name=""/>
        <dsp:cNvSpPr/>
      </dsp:nvSpPr>
      <dsp:spPr>
        <a:xfrm>
          <a:off x="0" y="1277977"/>
          <a:ext cx="7772400" cy="551655"/>
        </a:xfrm>
        <a:prstGeom prst="roundRect">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Rescue company</a:t>
          </a:r>
          <a:endParaRPr lang="en-US" sz="2300" kern="1200" dirty="0"/>
        </a:p>
      </dsp:txBody>
      <dsp:txXfrm>
        <a:off x="26930" y="1304907"/>
        <a:ext cx="7718540" cy="497795"/>
      </dsp:txXfrm>
    </dsp:sp>
    <dsp:sp modelId="{DADF94D0-58B8-491F-95B4-2EAE940B442A}">
      <dsp:nvSpPr>
        <dsp:cNvPr id="0" name=""/>
        <dsp:cNvSpPr/>
      </dsp:nvSpPr>
      <dsp:spPr>
        <a:xfrm>
          <a:off x="0" y="1895872"/>
          <a:ext cx="7772400" cy="551655"/>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Brush company</a:t>
          </a:r>
          <a:endParaRPr lang="en-US" sz="2300" kern="1200" dirty="0"/>
        </a:p>
      </dsp:txBody>
      <dsp:txXfrm>
        <a:off x="26930" y="1922802"/>
        <a:ext cx="7718540" cy="497795"/>
      </dsp:txXfrm>
    </dsp:sp>
    <dsp:sp modelId="{87256E45-5399-49FD-97B3-5561921D9226}">
      <dsp:nvSpPr>
        <dsp:cNvPr id="0" name=""/>
        <dsp:cNvSpPr/>
      </dsp:nvSpPr>
      <dsp:spPr>
        <a:xfrm>
          <a:off x="0" y="2513767"/>
          <a:ext cx="7772400" cy="551655"/>
        </a:xfrm>
        <a:prstGeom prst="roundRect">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Hazardous materials company</a:t>
          </a:r>
          <a:endParaRPr lang="en-US" sz="2300" kern="1200" dirty="0"/>
        </a:p>
      </dsp:txBody>
      <dsp:txXfrm>
        <a:off x="26930" y="2540697"/>
        <a:ext cx="7718540" cy="497795"/>
      </dsp:txXfrm>
    </dsp:sp>
    <dsp:sp modelId="{CCE2B089-11DF-4338-B54F-FA1551F1B3CC}">
      <dsp:nvSpPr>
        <dsp:cNvPr id="0" name=""/>
        <dsp:cNvSpPr/>
      </dsp:nvSpPr>
      <dsp:spPr>
        <a:xfrm>
          <a:off x="0" y="3131662"/>
          <a:ext cx="7772400" cy="551655"/>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Emergency medical/ambulance company</a:t>
          </a:r>
          <a:endParaRPr lang="en-US" sz="2300" kern="1200" dirty="0"/>
        </a:p>
      </dsp:txBody>
      <dsp:txXfrm>
        <a:off x="26930" y="3158592"/>
        <a:ext cx="7718540" cy="497795"/>
      </dsp:txXfrm>
    </dsp:sp>
    <dsp:sp modelId="{163BF7EF-2808-4C69-8C22-FF43C1F766B0}">
      <dsp:nvSpPr>
        <dsp:cNvPr id="0" name=""/>
        <dsp:cNvSpPr/>
      </dsp:nvSpPr>
      <dsp:spPr>
        <a:xfrm>
          <a:off x="0" y="3749557"/>
          <a:ext cx="7772400" cy="551655"/>
        </a:xfrm>
        <a:prstGeom prst="roundRect">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Aircraft rescue and fire fighting (ARFF) company</a:t>
          </a:r>
          <a:endParaRPr lang="en-US" sz="2300" kern="1200" dirty="0"/>
        </a:p>
      </dsp:txBody>
      <dsp:txXfrm>
        <a:off x="26930" y="3776487"/>
        <a:ext cx="7718540" cy="49779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1E0B22-1F81-4289-8274-9AB0137B7455}">
      <dsp:nvSpPr>
        <dsp:cNvPr id="0" name=""/>
        <dsp:cNvSpPr/>
      </dsp:nvSpPr>
      <dsp:spPr>
        <a:xfrm rot="16200000">
          <a:off x="588" y="-1402"/>
          <a:ext cx="2664172" cy="2666996"/>
        </a:xfrm>
        <a:prstGeom prst="upArrow">
          <a:avLst>
            <a:gd name="adj1" fmla="val 50000"/>
            <a:gd name="adj2" fmla="val 35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kern="1200" dirty="0" smtClean="0"/>
            <a:t>Career</a:t>
          </a:r>
          <a:endParaRPr lang="en-US" sz="3200" kern="1200" dirty="0"/>
        </a:p>
      </dsp:txBody>
      <dsp:txXfrm rot="5400000">
        <a:off x="465406" y="666053"/>
        <a:ext cx="2200766" cy="1332086"/>
      </dsp:txXfrm>
    </dsp:sp>
    <dsp:sp modelId="{03ECF04E-93F8-4B30-8BC3-A43CF94C63F8}">
      <dsp:nvSpPr>
        <dsp:cNvPr id="0" name=""/>
        <dsp:cNvSpPr/>
      </dsp:nvSpPr>
      <dsp:spPr>
        <a:xfrm rot="5400000">
          <a:off x="2973221" y="-1406"/>
          <a:ext cx="2664172" cy="2666996"/>
        </a:xfrm>
        <a:prstGeom prst="upArrow">
          <a:avLst>
            <a:gd name="adj1" fmla="val 50000"/>
            <a:gd name="adj2" fmla="val 35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kern="1200" dirty="0" smtClean="0"/>
            <a:t>Volunteer</a:t>
          </a:r>
          <a:endParaRPr lang="en-US" sz="3200" kern="1200" dirty="0"/>
        </a:p>
      </dsp:txBody>
      <dsp:txXfrm rot="-5400000">
        <a:off x="2971809" y="666049"/>
        <a:ext cx="2200766" cy="133208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1E0B22-1F81-4289-8274-9AB0137B7455}">
      <dsp:nvSpPr>
        <dsp:cNvPr id="0" name=""/>
        <dsp:cNvSpPr/>
      </dsp:nvSpPr>
      <dsp:spPr>
        <a:xfrm rot="16200000">
          <a:off x="1980384" y="-1412"/>
          <a:ext cx="2664172" cy="2666996"/>
        </a:xfrm>
        <a:prstGeom prst="upArrow">
          <a:avLst>
            <a:gd name="adj1" fmla="val 50000"/>
            <a:gd name="adj2" fmla="val 35000"/>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en-US" sz="3100" kern="1200" dirty="0" smtClean="0">
              <a:solidFill>
                <a:schemeClr val="tx1"/>
              </a:solidFill>
            </a:rPr>
            <a:t>Line personnel</a:t>
          </a:r>
          <a:endParaRPr lang="en-US" sz="3100" kern="1200" dirty="0">
            <a:solidFill>
              <a:schemeClr val="tx1"/>
            </a:solidFill>
          </a:endParaRPr>
        </a:p>
      </dsp:txBody>
      <dsp:txXfrm rot="5400000">
        <a:off x="2445202" y="666043"/>
        <a:ext cx="2200766" cy="1332086"/>
      </dsp:txXfrm>
    </dsp:sp>
    <dsp:sp modelId="{FE79A326-74B8-4C26-8A18-B3DC306F2089}">
      <dsp:nvSpPr>
        <dsp:cNvPr id="0" name=""/>
        <dsp:cNvSpPr/>
      </dsp:nvSpPr>
      <dsp:spPr>
        <a:xfrm rot="5400000">
          <a:off x="5105405" y="0"/>
          <a:ext cx="2664172" cy="2664172"/>
        </a:xfrm>
        <a:prstGeom prst="upArrow">
          <a:avLst>
            <a:gd name="adj1" fmla="val 50000"/>
            <a:gd name="adj2" fmla="val 35000"/>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en-US" sz="3100" kern="1200" dirty="0" smtClean="0">
              <a:solidFill>
                <a:schemeClr val="tx1"/>
              </a:solidFill>
            </a:rPr>
            <a:t>Staff personnel</a:t>
          </a:r>
          <a:endParaRPr lang="en-US" sz="3100" kern="1200" dirty="0">
            <a:solidFill>
              <a:schemeClr val="tx1"/>
            </a:solidFill>
          </a:endParaRPr>
        </a:p>
      </dsp:txBody>
      <dsp:txXfrm rot="-5400000">
        <a:off x="5105405" y="666043"/>
        <a:ext cx="2197942" cy="133208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F369F-3D26-4CA2-94DA-CE37969C360F}">
      <dsp:nvSpPr>
        <dsp:cNvPr id="0" name=""/>
        <dsp:cNvSpPr/>
      </dsp:nvSpPr>
      <dsp:spPr>
        <a:xfrm>
          <a:off x="34111" y="2002"/>
          <a:ext cx="1859198" cy="92959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lvl="0" algn="ctr" defTabSz="1289050">
            <a:lnSpc>
              <a:spcPct val="90000"/>
            </a:lnSpc>
            <a:spcBef>
              <a:spcPct val="0"/>
            </a:spcBef>
            <a:spcAft>
              <a:spcPct val="35000"/>
            </a:spcAft>
          </a:pPr>
          <a:r>
            <a:rPr lang="en-US" sz="2900" kern="1200" dirty="0" smtClean="0"/>
            <a:t>NFPA 1001</a:t>
          </a:r>
          <a:endParaRPr lang="en-US" sz="2900" kern="1200" dirty="0"/>
        </a:p>
      </dsp:txBody>
      <dsp:txXfrm>
        <a:off x="61338" y="29229"/>
        <a:ext cx="1804744" cy="875145"/>
      </dsp:txXfrm>
    </dsp:sp>
    <dsp:sp modelId="{C65C13A0-EBAF-4497-B9AA-E07185A8824F}">
      <dsp:nvSpPr>
        <dsp:cNvPr id="0" name=""/>
        <dsp:cNvSpPr/>
      </dsp:nvSpPr>
      <dsp:spPr>
        <a:xfrm>
          <a:off x="220031" y="931601"/>
          <a:ext cx="185919" cy="697199"/>
        </a:xfrm>
        <a:custGeom>
          <a:avLst/>
          <a:gdLst/>
          <a:ahLst/>
          <a:cxnLst/>
          <a:rect l="0" t="0" r="0" b="0"/>
          <a:pathLst>
            <a:path>
              <a:moveTo>
                <a:pt x="0" y="0"/>
              </a:moveTo>
              <a:lnTo>
                <a:pt x="0" y="697199"/>
              </a:lnTo>
              <a:lnTo>
                <a:pt x="185919" y="697199"/>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3B08BD-C67D-4A01-958C-2F1FC46D0E6D}">
      <dsp:nvSpPr>
        <dsp:cNvPr id="0" name=""/>
        <dsp:cNvSpPr/>
      </dsp:nvSpPr>
      <dsp:spPr>
        <a:xfrm>
          <a:off x="405951" y="1164001"/>
          <a:ext cx="2261246" cy="92959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t>Professional qualifications</a:t>
          </a:r>
          <a:endParaRPr lang="en-US" sz="2400" kern="1200" dirty="0"/>
        </a:p>
      </dsp:txBody>
      <dsp:txXfrm>
        <a:off x="433178" y="1191228"/>
        <a:ext cx="2206792" cy="875145"/>
      </dsp:txXfrm>
    </dsp:sp>
    <dsp:sp modelId="{5B081CFF-09AB-4C12-BA18-228A3A234D28}">
      <dsp:nvSpPr>
        <dsp:cNvPr id="0" name=""/>
        <dsp:cNvSpPr/>
      </dsp:nvSpPr>
      <dsp:spPr>
        <a:xfrm>
          <a:off x="2760157" y="2002"/>
          <a:ext cx="1859198" cy="929599"/>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lvl="0" algn="ctr" defTabSz="1289050">
            <a:lnSpc>
              <a:spcPct val="90000"/>
            </a:lnSpc>
            <a:spcBef>
              <a:spcPct val="0"/>
            </a:spcBef>
            <a:spcAft>
              <a:spcPct val="35000"/>
            </a:spcAft>
          </a:pPr>
          <a:r>
            <a:rPr lang="en-US" sz="2900" kern="1200" dirty="0" smtClean="0"/>
            <a:t>NFPA 1582</a:t>
          </a:r>
          <a:endParaRPr lang="en-US" sz="2900" kern="1200" dirty="0"/>
        </a:p>
      </dsp:txBody>
      <dsp:txXfrm>
        <a:off x="2787384" y="29229"/>
        <a:ext cx="1804744" cy="875145"/>
      </dsp:txXfrm>
    </dsp:sp>
    <dsp:sp modelId="{01874938-51F9-4C33-A09B-742BE31E1AD6}">
      <dsp:nvSpPr>
        <dsp:cNvPr id="0" name=""/>
        <dsp:cNvSpPr/>
      </dsp:nvSpPr>
      <dsp:spPr>
        <a:xfrm>
          <a:off x="2946076" y="931601"/>
          <a:ext cx="185919" cy="697199"/>
        </a:xfrm>
        <a:custGeom>
          <a:avLst/>
          <a:gdLst/>
          <a:ahLst/>
          <a:cxnLst/>
          <a:rect l="0" t="0" r="0" b="0"/>
          <a:pathLst>
            <a:path>
              <a:moveTo>
                <a:pt x="0" y="0"/>
              </a:moveTo>
              <a:lnTo>
                <a:pt x="0" y="697199"/>
              </a:lnTo>
              <a:lnTo>
                <a:pt x="185919" y="697199"/>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A5FF47-72B2-457A-B7A1-2A1D2B836EB3}">
      <dsp:nvSpPr>
        <dsp:cNvPr id="0" name=""/>
        <dsp:cNvSpPr/>
      </dsp:nvSpPr>
      <dsp:spPr>
        <a:xfrm>
          <a:off x="3131996" y="1164001"/>
          <a:ext cx="2261246" cy="92959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t>Medical requirements</a:t>
          </a:r>
          <a:endParaRPr lang="en-US" sz="2400" kern="1200" dirty="0"/>
        </a:p>
      </dsp:txBody>
      <dsp:txXfrm>
        <a:off x="3159223" y="1191228"/>
        <a:ext cx="2206792" cy="875145"/>
      </dsp:txXfrm>
    </dsp:sp>
    <dsp:sp modelId="{E79F2BE5-3473-4F8A-83FD-DBEE98F86DBB}">
      <dsp:nvSpPr>
        <dsp:cNvPr id="0" name=""/>
        <dsp:cNvSpPr/>
      </dsp:nvSpPr>
      <dsp:spPr>
        <a:xfrm>
          <a:off x="5486202" y="2002"/>
          <a:ext cx="1859198" cy="929599"/>
        </a:xfrm>
        <a:prstGeom prst="roundRect">
          <a:avLst>
            <a:gd name="adj" fmla="val 10000"/>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lvl="0" algn="ctr" defTabSz="1289050">
            <a:lnSpc>
              <a:spcPct val="90000"/>
            </a:lnSpc>
            <a:spcBef>
              <a:spcPct val="0"/>
            </a:spcBef>
            <a:spcAft>
              <a:spcPct val="35000"/>
            </a:spcAft>
          </a:pPr>
          <a:r>
            <a:rPr lang="en-US" sz="2900" kern="1200" dirty="0" smtClean="0"/>
            <a:t>AHJ</a:t>
          </a:r>
          <a:endParaRPr lang="en-US" sz="2900" kern="1200" dirty="0"/>
        </a:p>
      </dsp:txBody>
      <dsp:txXfrm>
        <a:off x="5513429" y="29229"/>
        <a:ext cx="1804744" cy="875145"/>
      </dsp:txXfrm>
    </dsp:sp>
    <dsp:sp modelId="{EC1EC9DD-DAF2-48B2-9373-7995A1E89B7B}">
      <dsp:nvSpPr>
        <dsp:cNvPr id="0" name=""/>
        <dsp:cNvSpPr/>
      </dsp:nvSpPr>
      <dsp:spPr>
        <a:xfrm>
          <a:off x="5672122" y="931601"/>
          <a:ext cx="185919" cy="697199"/>
        </a:xfrm>
        <a:custGeom>
          <a:avLst/>
          <a:gdLst/>
          <a:ahLst/>
          <a:cxnLst/>
          <a:rect l="0" t="0" r="0" b="0"/>
          <a:pathLst>
            <a:path>
              <a:moveTo>
                <a:pt x="0" y="0"/>
              </a:moveTo>
              <a:lnTo>
                <a:pt x="0" y="697199"/>
              </a:lnTo>
              <a:lnTo>
                <a:pt x="185919" y="697199"/>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87179A-C75D-48C5-A09D-510610DB6611}">
      <dsp:nvSpPr>
        <dsp:cNvPr id="0" name=""/>
        <dsp:cNvSpPr/>
      </dsp:nvSpPr>
      <dsp:spPr>
        <a:xfrm>
          <a:off x="5858042" y="1164001"/>
          <a:ext cx="2261246" cy="92959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t>Educational requirements</a:t>
          </a:r>
          <a:endParaRPr lang="en-US" sz="2400" kern="1200" dirty="0"/>
        </a:p>
      </dsp:txBody>
      <dsp:txXfrm>
        <a:off x="5885269" y="1191228"/>
        <a:ext cx="2206792" cy="875145"/>
      </dsp:txXfrm>
    </dsp:sp>
    <dsp:sp modelId="{837469CC-0CF0-4225-8C8F-A76F599D7BC5}">
      <dsp:nvSpPr>
        <dsp:cNvPr id="0" name=""/>
        <dsp:cNvSpPr/>
      </dsp:nvSpPr>
      <dsp:spPr>
        <a:xfrm>
          <a:off x="5672122" y="931601"/>
          <a:ext cx="185919" cy="1859198"/>
        </a:xfrm>
        <a:custGeom>
          <a:avLst/>
          <a:gdLst/>
          <a:ahLst/>
          <a:cxnLst/>
          <a:rect l="0" t="0" r="0" b="0"/>
          <a:pathLst>
            <a:path>
              <a:moveTo>
                <a:pt x="0" y="0"/>
              </a:moveTo>
              <a:lnTo>
                <a:pt x="0" y="1859198"/>
              </a:lnTo>
              <a:lnTo>
                <a:pt x="185919" y="1859198"/>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DEC885-CD42-4F04-975A-8B0338BF6028}">
      <dsp:nvSpPr>
        <dsp:cNvPr id="0" name=""/>
        <dsp:cNvSpPr/>
      </dsp:nvSpPr>
      <dsp:spPr>
        <a:xfrm>
          <a:off x="5858042" y="2325999"/>
          <a:ext cx="2261246" cy="92959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t>Age requirement</a:t>
          </a:r>
          <a:endParaRPr lang="en-US" sz="2400" kern="1200" dirty="0"/>
        </a:p>
      </dsp:txBody>
      <dsp:txXfrm>
        <a:off x="5885269" y="2353226"/>
        <a:ext cx="2206792" cy="875145"/>
      </dsp:txXfrm>
    </dsp:sp>
    <dsp:sp modelId="{96436704-3156-45D1-BFC7-35DC82ABBDC1}">
      <dsp:nvSpPr>
        <dsp:cNvPr id="0" name=""/>
        <dsp:cNvSpPr/>
      </dsp:nvSpPr>
      <dsp:spPr>
        <a:xfrm>
          <a:off x="5672122" y="931601"/>
          <a:ext cx="185919" cy="3021196"/>
        </a:xfrm>
        <a:custGeom>
          <a:avLst/>
          <a:gdLst/>
          <a:ahLst/>
          <a:cxnLst/>
          <a:rect l="0" t="0" r="0" b="0"/>
          <a:pathLst>
            <a:path>
              <a:moveTo>
                <a:pt x="0" y="0"/>
              </a:moveTo>
              <a:lnTo>
                <a:pt x="0" y="3021196"/>
              </a:lnTo>
              <a:lnTo>
                <a:pt x="185919" y="302119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D072F1-7714-4671-83BE-0EF604BAE99B}">
      <dsp:nvSpPr>
        <dsp:cNvPr id="0" name=""/>
        <dsp:cNvSpPr/>
      </dsp:nvSpPr>
      <dsp:spPr>
        <a:xfrm>
          <a:off x="5858042" y="3487998"/>
          <a:ext cx="2261246" cy="92959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t>Physical fitness requirements</a:t>
          </a:r>
          <a:endParaRPr lang="en-US" sz="2400" kern="1200" dirty="0"/>
        </a:p>
      </dsp:txBody>
      <dsp:txXfrm>
        <a:off x="5885269" y="3515225"/>
        <a:ext cx="2206792" cy="87514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05502D-D45D-47ED-B413-6A5524746065}">
      <dsp:nvSpPr>
        <dsp:cNvPr id="0" name=""/>
        <dsp:cNvSpPr/>
      </dsp:nvSpPr>
      <dsp:spPr>
        <a:xfrm>
          <a:off x="0" y="41219"/>
          <a:ext cx="7772400" cy="7675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smtClean="0"/>
            <a:t>Cardiopulmonary resuscitation (CPR)</a:t>
          </a:r>
          <a:endParaRPr lang="en-US" sz="3200" kern="1200" dirty="0"/>
        </a:p>
      </dsp:txBody>
      <dsp:txXfrm>
        <a:off x="37467" y="78686"/>
        <a:ext cx="7697466" cy="692586"/>
      </dsp:txXfrm>
    </dsp:sp>
    <dsp:sp modelId="{7289F24B-FDB8-4DF6-97E9-74DECEDB52E3}">
      <dsp:nvSpPr>
        <dsp:cNvPr id="0" name=""/>
        <dsp:cNvSpPr/>
      </dsp:nvSpPr>
      <dsp:spPr>
        <a:xfrm>
          <a:off x="0" y="900899"/>
          <a:ext cx="7772400" cy="7675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smtClean="0"/>
            <a:t>Bleeding control</a:t>
          </a:r>
          <a:endParaRPr lang="en-US" sz="3200" kern="1200" dirty="0"/>
        </a:p>
      </dsp:txBody>
      <dsp:txXfrm>
        <a:off x="37467" y="938366"/>
        <a:ext cx="7697466" cy="692586"/>
      </dsp:txXfrm>
    </dsp:sp>
    <dsp:sp modelId="{27981799-1A47-49B2-A29A-5E05998094A7}">
      <dsp:nvSpPr>
        <dsp:cNvPr id="0" name=""/>
        <dsp:cNvSpPr/>
      </dsp:nvSpPr>
      <dsp:spPr>
        <a:xfrm>
          <a:off x="0" y="1760579"/>
          <a:ext cx="7772400" cy="7675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smtClean="0"/>
            <a:t>Infection control</a:t>
          </a:r>
          <a:endParaRPr lang="en-US" sz="3200" kern="1200" dirty="0"/>
        </a:p>
      </dsp:txBody>
      <dsp:txXfrm>
        <a:off x="37467" y="1798046"/>
        <a:ext cx="7697466" cy="692586"/>
      </dsp:txXfrm>
    </dsp:sp>
    <dsp:sp modelId="{1433A958-43EE-4E7F-8B1D-736A9B74A82E}">
      <dsp:nvSpPr>
        <dsp:cNvPr id="0" name=""/>
        <dsp:cNvSpPr/>
      </dsp:nvSpPr>
      <dsp:spPr>
        <a:xfrm>
          <a:off x="0" y="2620260"/>
          <a:ext cx="7772400" cy="7675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smtClean="0"/>
            <a:t>Shock management</a:t>
          </a:r>
          <a:endParaRPr lang="en-US" sz="3200" kern="1200" dirty="0"/>
        </a:p>
      </dsp:txBody>
      <dsp:txXfrm>
        <a:off x="37467" y="2657727"/>
        <a:ext cx="7697466" cy="69258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E0AC0D-C737-4CBD-8F1C-88C893C4BB41}">
      <dsp:nvSpPr>
        <dsp:cNvPr id="0" name=""/>
        <dsp:cNvSpPr/>
      </dsp:nvSpPr>
      <dsp:spPr>
        <a:xfrm>
          <a:off x="1" y="232"/>
          <a:ext cx="7756686" cy="88853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Departments may require certification for EMS First Responders, EMT, or paramedic candidates</a:t>
          </a:r>
          <a:endParaRPr lang="en-US" sz="2500" kern="1200" dirty="0"/>
        </a:p>
      </dsp:txBody>
      <dsp:txXfrm>
        <a:off x="1" y="232"/>
        <a:ext cx="7756686" cy="88853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49E108-FBE6-40C2-86E9-943DA7C5B375}">
      <dsp:nvSpPr>
        <dsp:cNvPr id="0" name=""/>
        <dsp:cNvSpPr/>
      </dsp:nvSpPr>
      <dsp:spPr>
        <a:xfrm>
          <a:off x="0" y="368100"/>
          <a:ext cx="7772400" cy="1360800"/>
        </a:xfrm>
        <a:prstGeom prst="rect">
          <a:avLst/>
        </a:prstGeom>
        <a:solidFill>
          <a:schemeClr val="lt1">
            <a:alpha val="9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499872" rIns="603225"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t>Under direct supervision of Fire Fighter II or company officer </a:t>
          </a:r>
          <a:endParaRPr lang="en-US" sz="2400" kern="1200" dirty="0"/>
        </a:p>
      </dsp:txBody>
      <dsp:txXfrm>
        <a:off x="0" y="368100"/>
        <a:ext cx="7772400" cy="1360800"/>
      </dsp:txXfrm>
    </dsp:sp>
    <dsp:sp modelId="{A7BE28AA-1064-40FE-AD1A-4508B3B65F85}">
      <dsp:nvSpPr>
        <dsp:cNvPr id="0" name=""/>
        <dsp:cNvSpPr/>
      </dsp:nvSpPr>
      <dsp:spPr>
        <a:xfrm>
          <a:off x="388620" y="13860"/>
          <a:ext cx="5440680" cy="708480"/>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1066800">
            <a:lnSpc>
              <a:spcPct val="90000"/>
            </a:lnSpc>
            <a:spcBef>
              <a:spcPct val="0"/>
            </a:spcBef>
            <a:spcAft>
              <a:spcPct val="35000"/>
            </a:spcAft>
          </a:pPr>
          <a:r>
            <a:rPr lang="en-US" sz="2400" kern="1200" dirty="0" smtClean="0"/>
            <a:t>Fire Fighter I</a:t>
          </a:r>
          <a:endParaRPr lang="en-US" sz="2400" kern="1200" dirty="0"/>
        </a:p>
      </dsp:txBody>
      <dsp:txXfrm>
        <a:off x="423205" y="48445"/>
        <a:ext cx="5371510" cy="639310"/>
      </dsp:txXfrm>
    </dsp:sp>
    <dsp:sp modelId="{2CBB9EBD-AF01-430B-9E22-4ABF48136BF8}">
      <dsp:nvSpPr>
        <dsp:cNvPr id="0" name=""/>
        <dsp:cNvSpPr/>
      </dsp:nvSpPr>
      <dsp:spPr>
        <a:xfrm>
          <a:off x="0" y="2212740"/>
          <a:ext cx="7772400" cy="2116800"/>
        </a:xfrm>
        <a:prstGeom prst="rect">
          <a:avLst/>
        </a:prstGeom>
        <a:solidFill>
          <a:schemeClr val="bg1"/>
        </a:solidFill>
        <a:ln w="25400" cap="flat" cmpd="sng" algn="ctr">
          <a:solidFill>
            <a:schemeClr val="accent2">
              <a:shade val="80000"/>
              <a:hueOff val="0"/>
              <a:satOff val="-11081"/>
              <a:lumOff val="284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499872" rIns="603225"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t>Trained to coordinate Fire Fighter I and Fire Fighter II under supervision of company officer</a:t>
          </a:r>
          <a:endParaRPr lang="en-US" sz="2400" kern="1200" dirty="0"/>
        </a:p>
        <a:p>
          <a:pPr marL="228600" lvl="1" indent="-228600" algn="l" defTabSz="1066800">
            <a:lnSpc>
              <a:spcPct val="90000"/>
            </a:lnSpc>
            <a:spcBef>
              <a:spcPct val="0"/>
            </a:spcBef>
            <a:spcAft>
              <a:spcPct val="15000"/>
            </a:spcAft>
            <a:buChar char="••"/>
          </a:pPr>
          <a:r>
            <a:rPr lang="en-US" sz="2400" kern="1200" dirty="0" smtClean="0"/>
            <a:t>Performs more complex tasks</a:t>
          </a:r>
          <a:endParaRPr lang="en-US" sz="2400" kern="1200" dirty="0"/>
        </a:p>
        <a:p>
          <a:pPr marL="228600" lvl="1" indent="-228600" algn="l" defTabSz="1066800">
            <a:lnSpc>
              <a:spcPct val="90000"/>
            </a:lnSpc>
            <a:spcBef>
              <a:spcPct val="0"/>
            </a:spcBef>
            <a:spcAft>
              <a:spcPct val="15000"/>
            </a:spcAft>
            <a:buChar char="••"/>
          </a:pPr>
          <a:r>
            <a:rPr lang="en-US" sz="2400" kern="1200" dirty="0" smtClean="0"/>
            <a:t>Assumes and transfers command within ICS</a:t>
          </a:r>
          <a:endParaRPr lang="en-US" sz="2400" kern="1200" dirty="0"/>
        </a:p>
      </dsp:txBody>
      <dsp:txXfrm>
        <a:off x="0" y="2212740"/>
        <a:ext cx="7772400" cy="2116800"/>
      </dsp:txXfrm>
    </dsp:sp>
    <dsp:sp modelId="{A288D5D8-D087-4059-B13B-326081D0B732}">
      <dsp:nvSpPr>
        <dsp:cNvPr id="0" name=""/>
        <dsp:cNvSpPr/>
      </dsp:nvSpPr>
      <dsp:spPr>
        <a:xfrm>
          <a:off x="388620" y="1858500"/>
          <a:ext cx="5440680" cy="708480"/>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1066800">
            <a:lnSpc>
              <a:spcPct val="90000"/>
            </a:lnSpc>
            <a:spcBef>
              <a:spcPct val="0"/>
            </a:spcBef>
            <a:spcAft>
              <a:spcPct val="35000"/>
            </a:spcAft>
          </a:pPr>
          <a:r>
            <a:rPr lang="en-US" sz="2400" kern="1200" dirty="0" smtClean="0"/>
            <a:t>Fire Fighter II</a:t>
          </a:r>
          <a:endParaRPr lang="en-US" sz="2400" kern="1200" dirty="0"/>
        </a:p>
      </dsp:txBody>
      <dsp:txXfrm>
        <a:off x="423205" y="1893085"/>
        <a:ext cx="5371510" cy="63931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81A967-A8EF-40E8-B01C-F48B23C9994B}">
      <dsp:nvSpPr>
        <dsp:cNvPr id="0" name=""/>
        <dsp:cNvSpPr/>
      </dsp:nvSpPr>
      <dsp:spPr>
        <a:xfrm>
          <a:off x="511" y="100272"/>
          <a:ext cx="1995227" cy="119713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Apparatus Driver/operator</a:t>
          </a:r>
          <a:endParaRPr lang="en-US" sz="2100" kern="1200" dirty="0"/>
        </a:p>
      </dsp:txBody>
      <dsp:txXfrm>
        <a:off x="511" y="100272"/>
        <a:ext cx="1995227" cy="1197136"/>
      </dsp:txXfrm>
    </dsp:sp>
    <dsp:sp modelId="{71AD9E8E-AA38-4FBF-9B1B-667D87CFD53D}">
      <dsp:nvSpPr>
        <dsp:cNvPr id="0" name=""/>
        <dsp:cNvSpPr/>
      </dsp:nvSpPr>
      <dsp:spPr>
        <a:xfrm>
          <a:off x="2195261" y="100272"/>
          <a:ext cx="1995227" cy="119713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Hazardous materials technician</a:t>
          </a:r>
          <a:endParaRPr lang="en-US" sz="2100" kern="1200" dirty="0"/>
        </a:p>
      </dsp:txBody>
      <dsp:txXfrm>
        <a:off x="2195261" y="100272"/>
        <a:ext cx="1995227" cy="1197136"/>
      </dsp:txXfrm>
    </dsp:sp>
    <dsp:sp modelId="{64FA2007-2645-47EF-8146-A097C3DFD3BF}">
      <dsp:nvSpPr>
        <dsp:cNvPr id="0" name=""/>
        <dsp:cNvSpPr/>
      </dsp:nvSpPr>
      <dsp:spPr>
        <a:xfrm>
          <a:off x="511" y="1496931"/>
          <a:ext cx="1995227" cy="119713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Rescue technician</a:t>
          </a:r>
          <a:endParaRPr lang="en-US" sz="2100" kern="1200" dirty="0"/>
        </a:p>
      </dsp:txBody>
      <dsp:txXfrm>
        <a:off x="511" y="1496931"/>
        <a:ext cx="1995227" cy="1197136"/>
      </dsp:txXfrm>
    </dsp:sp>
    <dsp:sp modelId="{4C49E1F2-5D4F-4CB3-A0CF-95F5D5A068E4}">
      <dsp:nvSpPr>
        <dsp:cNvPr id="0" name=""/>
        <dsp:cNvSpPr/>
      </dsp:nvSpPr>
      <dsp:spPr>
        <a:xfrm>
          <a:off x="2195261" y="1496931"/>
          <a:ext cx="1995227" cy="119713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Airport firefighter</a:t>
          </a:r>
          <a:endParaRPr lang="en-US" sz="2100" kern="1200" dirty="0"/>
        </a:p>
      </dsp:txBody>
      <dsp:txXfrm>
        <a:off x="2195261" y="1496931"/>
        <a:ext cx="1995227" cy="1197136"/>
      </dsp:txXfrm>
    </dsp:sp>
    <dsp:sp modelId="{4705FD9E-A590-4347-8195-3CDE7B92AD54}">
      <dsp:nvSpPr>
        <dsp:cNvPr id="0" name=""/>
        <dsp:cNvSpPr/>
      </dsp:nvSpPr>
      <dsp:spPr>
        <a:xfrm>
          <a:off x="511" y="2893590"/>
          <a:ext cx="1995227" cy="119713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Wildland firefighter</a:t>
          </a:r>
          <a:endParaRPr lang="en-US" sz="2100" kern="1200" dirty="0"/>
        </a:p>
      </dsp:txBody>
      <dsp:txXfrm>
        <a:off x="511" y="2893590"/>
        <a:ext cx="1995227" cy="1197136"/>
      </dsp:txXfrm>
    </dsp:sp>
    <dsp:sp modelId="{E2BC9C22-7D76-4990-B0B5-929CC97C11E3}">
      <dsp:nvSpPr>
        <dsp:cNvPr id="0" name=""/>
        <dsp:cNvSpPr/>
      </dsp:nvSpPr>
      <dsp:spPr>
        <a:xfrm>
          <a:off x="2195261" y="2893590"/>
          <a:ext cx="1995227" cy="119713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EMS personnel</a:t>
          </a:r>
          <a:endParaRPr lang="en-US" sz="2100" kern="1200" dirty="0"/>
        </a:p>
      </dsp:txBody>
      <dsp:txXfrm>
        <a:off x="2195261" y="2893590"/>
        <a:ext cx="1995227" cy="119713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571D27-B0A8-4A21-91C1-0256B74A2DAC}">
      <dsp:nvSpPr>
        <dsp:cNvPr id="0" name=""/>
        <dsp:cNvSpPr/>
      </dsp:nvSpPr>
      <dsp:spPr>
        <a:xfrm>
          <a:off x="434749" y="1936"/>
          <a:ext cx="3371089" cy="96433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Company officers</a:t>
          </a:r>
          <a:endParaRPr lang="en-US" sz="2700" kern="1200" dirty="0"/>
        </a:p>
      </dsp:txBody>
      <dsp:txXfrm>
        <a:off x="434749" y="1936"/>
        <a:ext cx="3371089" cy="964339"/>
      </dsp:txXfrm>
    </dsp:sp>
    <dsp:sp modelId="{901890D8-76FE-4748-90C2-DA6FCA4D2AC1}">
      <dsp:nvSpPr>
        <dsp:cNvPr id="0" name=""/>
        <dsp:cNvSpPr/>
      </dsp:nvSpPr>
      <dsp:spPr>
        <a:xfrm>
          <a:off x="3966561" y="1936"/>
          <a:ext cx="3371089" cy="96433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Incident safety officers</a:t>
          </a:r>
          <a:endParaRPr lang="en-US" sz="2700" kern="1200" dirty="0"/>
        </a:p>
      </dsp:txBody>
      <dsp:txXfrm>
        <a:off x="3966561" y="1936"/>
        <a:ext cx="3371089" cy="964339"/>
      </dsp:txXfrm>
    </dsp:sp>
    <dsp:sp modelId="{B2F74705-6311-4DD8-B024-4EE12D8BD852}">
      <dsp:nvSpPr>
        <dsp:cNvPr id="0" name=""/>
        <dsp:cNvSpPr/>
      </dsp:nvSpPr>
      <dsp:spPr>
        <a:xfrm>
          <a:off x="434749" y="1126999"/>
          <a:ext cx="3371089" cy="96433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Health and safety officers</a:t>
          </a:r>
          <a:endParaRPr lang="en-US" sz="2700" kern="1200" dirty="0"/>
        </a:p>
      </dsp:txBody>
      <dsp:txXfrm>
        <a:off x="434749" y="1126999"/>
        <a:ext cx="3371089" cy="964339"/>
      </dsp:txXfrm>
    </dsp:sp>
    <dsp:sp modelId="{F5DDC777-DABE-4544-AEF1-C67923DF5B0D}">
      <dsp:nvSpPr>
        <dsp:cNvPr id="0" name=""/>
        <dsp:cNvSpPr/>
      </dsp:nvSpPr>
      <dsp:spPr>
        <a:xfrm>
          <a:off x="3966561" y="1126999"/>
          <a:ext cx="3371089" cy="96433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District/Battalion chiefs</a:t>
          </a:r>
          <a:endParaRPr lang="en-US" sz="2700" kern="1200" dirty="0"/>
        </a:p>
      </dsp:txBody>
      <dsp:txXfrm>
        <a:off x="3966561" y="1126999"/>
        <a:ext cx="3371089" cy="964339"/>
      </dsp:txXfrm>
    </dsp:sp>
    <dsp:sp modelId="{7D1FA54D-FFC5-43BD-8001-7E951D6F56AE}">
      <dsp:nvSpPr>
        <dsp:cNvPr id="0" name=""/>
        <dsp:cNvSpPr/>
      </dsp:nvSpPr>
      <dsp:spPr>
        <a:xfrm>
          <a:off x="434749" y="2252061"/>
          <a:ext cx="3371089" cy="96433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Assistant/Deputy chiefs</a:t>
          </a:r>
          <a:endParaRPr lang="en-US" sz="2700" kern="1200" dirty="0"/>
        </a:p>
      </dsp:txBody>
      <dsp:txXfrm>
        <a:off x="434749" y="2252061"/>
        <a:ext cx="3371089" cy="964339"/>
      </dsp:txXfrm>
    </dsp:sp>
    <dsp:sp modelId="{3CD61661-1ADC-4BD2-94C2-4642F8E3CE96}">
      <dsp:nvSpPr>
        <dsp:cNvPr id="0" name=""/>
        <dsp:cNvSpPr/>
      </dsp:nvSpPr>
      <dsp:spPr>
        <a:xfrm>
          <a:off x="3966561" y="2252061"/>
          <a:ext cx="3371089" cy="96433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Fire marshals</a:t>
          </a:r>
          <a:endParaRPr lang="en-US" sz="2700" kern="1200" dirty="0"/>
        </a:p>
      </dsp:txBody>
      <dsp:txXfrm>
        <a:off x="3966561" y="2252061"/>
        <a:ext cx="3371089" cy="964339"/>
      </dsp:txXfrm>
    </dsp:sp>
    <dsp:sp modelId="{278EF8D8-6D0F-4F64-810B-D412160247A5}">
      <dsp:nvSpPr>
        <dsp:cNvPr id="0" name=""/>
        <dsp:cNvSpPr/>
      </dsp:nvSpPr>
      <dsp:spPr>
        <a:xfrm>
          <a:off x="2200655" y="3377124"/>
          <a:ext cx="3371089" cy="96433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Fire chief</a:t>
          </a:r>
          <a:endParaRPr lang="en-US" sz="2700" kern="1200" dirty="0"/>
        </a:p>
      </dsp:txBody>
      <dsp:txXfrm>
        <a:off x="2200655" y="3377124"/>
        <a:ext cx="3371089" cy="9643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D0033B-0747-4D5C-972D-31023384105D}">
      <dsp:nvSpPr>
        <dsp:cNvPr id="0" name=""/>
        <dsp:cNvSpPr/>
      </dsp:nvSpPr>
      <dsp:spPr>
        <a:xfrm>
          <a:off x="0" y="60960"/>
          <a:ext cx="7696200" cy="3078480"/>
        </a:xfrm>
        <a:prstGeom prst="leftRightRibbon">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2BE908-A33F-4F47-BE77-22CB01B6D334}">
      <dsp:nvSpPr>
        <dsp:cNvPr id="0" name=""/>
        <dsp:cNvSpPr/>
      </dsp:nvSpPr>
      <dsp:spPr>
        <a:xfrm>
          <a:off x="923544" y="599693"/>
          <a:ext cx="2539745" cy="150845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5344" rIns="0" bIns="9144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tx1"/>
              </a:solidFill>
            </a:rPr>
            <a:t>Different communities require different services</a:t>
          </a:r>
          <a:endParaRPr lang="en-US" sz="2400" kern="1200" dirty="0">
            <a:solidFill>
              <a:schemeClr val="tx1"/>
            </a:solidFill>
          </a:endParaRPr>
        </a:p>
      </dsp:txBody>
      <dsp:txXfrm>
        <a:off x="923544" y="599693"/>
        <a:ext cx="2539745" cy="1508455"/>
      </dsp:txXfrm>
    </dsp:sp>
    <dsp:sp modelId="{A6CB7D00-ABE3-48D5-80EE-DFB049BD0D93}">
      <dsp:nvSpPr>
        <dsp:cNvPr id="0" name=""/>
        <dsp:cNvSpPr/>
      </dsp:nvSpPr>
      <dsp:spPr>
        <a:xfrm>
          <a:off x="3848100" y="1092250"/>
          <a:ext cx="3001518" cy="150845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5344" rIns="0" bIns="9144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tx1"/>
              </a:solidFill>
            </a:rPr>
            <a:t>Vary among cities, states/provinces, regions</a:t>
          </a:r>
          <a:endParaRPr lang="en-US" sz="2400" kern="1200" dirty="0">
            <a:solidFill>
              <a:schemeClr val="tx1"/>
            </a:solidFill>
          </a:endParaRPr>
        </a:p>
      </dsp:txBody>
      <dsp:txXfrm>
        <a:off x="3848100" y="1092250"/>
        <a:ext cx="3001518" cy="150845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13D71B-C3AF-462A-A305-EFDDC287610B}">
      <dsp:nvSpPr>
        <dsp:cNvPr id="0" name=""/>
        <dsp:cNvSpPr/>
      </dsp:nvSpPr>
      <dsp:spPr>
        <a:xfrm>
          <a:off x="0" y="199630"/>
          <a:ext cx="5181600" cy="1271205"/>
        </a:xfrm>
        <a:prstGeom prst="roundRect">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t>Deals with the public</a:t>
          </a:r>
          <a:endParaRPr lang="en-US" sz="3200" kern="1200" dirty="0"/>
        </a:p>
      </dsp:txBody>
      <dsp:txXfrm>
        <a:off x="62055" y="261685"/>
        <a:ext cx="5057490" cy="1147095"/>
      </dsp:txXfrm>
    </dsp:sp>
    <dsp:sp modelId="{C33FCF4D-BBEF-475F-ABBD-DB1EC6E94574}">
      <dsp:nvSpPr>
        <dsp:cNvPr id="0" name=""/>
        <dsp:cNvSpPr/>
      </dsp:nvSpPr>
      <dsp:spPr>
        <a:xfrm>
          <a:off x="0" y="1470835"/>
          <a:ext cx="5181600" cy="1722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516"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dirty="0" smtClean="0"/>
            <a:t>Building inspections</a:t>
          </a:r>
          <a:endParaRPr lang="en-US" sz="2500" kern="1200" dirty="0"/>
        </a:p>
        <a:p>
          <a:pPr marL="228600" lvl="1" indent="-228600" algn="l" defTabSz="1111250">
            <a:lnSpc>
              <a:spcPct val="90000"/>
            </a:lnSpc>
            <a:spcBef>
              <a:spcPct val="0"/>
            </a:spcBef>
            <a:spcAft>
              <a:spcPct val="20000"/>
            </a:spcAft>
            <a:buChar char="••"/>
          </a:pPr>
          <a:r>
            <a:rPr lang="en-US" sz="2500" kern="1200" dirty="0" smtClean="0"/>
            <a:t>Code enforcement</a:t>
          </a:r>
          <a:endParaRPr lang="en-US" sz="2500" kern="1200" dirty="0"/>
        </a:p>
        <a:p>
          <a:pPr marL="228600" lvl="1" indent="-228600" algn="l" defTabSz="1111250">
            <a:lnSpc>
              <a:spcPct val="90000"/>
            </a:lnSpc>
            <a:spcBef>
              <a:spcPct val="0"/>
            </a:spcBef>
            <a:spcAft>
              <a:spcPct val="20000"/>
            </a:spcAft>
            <a:buChar char="••"/>
          </a:pPr>
          <a:r>
            <a:rPr lang="en-US" sz="2500" kern="1200" dirty="0" smtClean="0"/>
            <a:t>Plans review</a:t>
          </a:r>
          <a:endParaRPr lang="en-US" sz="2500" kern="1200" dirty="0"/>
        </a:p>
        <a:p>
          <a:pPr marL="228600" lvl="1" indent="-228600" algn="l" defTabSz="1111250">
            <a:lnSpc>
              <a:spcPct val="90000"/>
            </a:lnSpc>
            <a:spcBef>
              <a:spcPct val="0"/>
            </a:spcBef>
            <a:spcAft>
              <a:spcPct val="20000"/>
            </a:spcAft>
            <a:buChar char="••"/>
          </a:pPr>
          <a:r>
            <a:rPr lang="en-US" sz="2500" kern="1200" dirty="0" smtClean="0"/>
            <a:t>Community risk reduction (CRR)</a:t>
          </a:r>
          <a:endParaRPr lang="en-US" sz="2500" kern="1200" dirty="0"/>
        </a:p>
      </dsp:txBody>
      <dsp:txXfrm>
        <a:off x="0" y="1470835"/>
        <a:ext cx="5181600" cy="1722240"/>
      </dsp:txXfrm>
    </dsp:sp>
    <dsp:sp modelId="{40D9A4EC-49F3-4F98-9264-9C4CB675C7C7}">
      <dsp:nvSpPr>
        <dsp:cNvPr id="0" name=""/>
        <dsp:cNvSpPr/>
      </dsp:nvSpPr>
      <dsp:spPr>
        <a:xfrm>
          <a:off x="0" y="3193075"/>
          <a:ext cx="5181600" cy="1271205"/>
        </a:xfrm>
        <a:prstGeom prst="roundRect">
          <a:avLst/>
        </a:prstGeom>
        <a:solidFill>
          <a:schemeClr val="accent2">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t>Headed by chief officer or designated role</a:t>
          </a:r>
          <a:endParaRPr lang="en-US" sz="3200" kern="1200" dirty="0"/>
        </a:p>
      </dsp:txBody>
      <dsp:txXfrm>
        <a:off x="62055" y="3255130"/>
        <a:ext cx="5057490" cy="114709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1EC3E-972A-48C8-A0EC-A61BC04469BB}">
      <dsp:nvSpPr>
        <dsp:cNvPr id="0" name=""/>
        <dsp:cNvSpPr/>
      </dsp:nvSpPr>
      <dsp:spPr>
        <a:xfrm>
          <a:off x="0" y="201787"/>
          <a:ext cx="4953000" cy="83947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rtl="0">
            <a:lnSpc>
              <a:spcPct val="90000"/>
            </a:lnSpc>
            <a:spcBef>
              <a:spcPct val="0"/>
            </a:spcBef>
            <a:spcAft>
              <a:spcPct val="35000"/>
            </a:spcAft>
          </a:pPr>
          <a:r>
            <a:rPr lang="en-US" sz="3500" kern="1200" dirty="0" smtClean="0"/>
            <a:t>Positions</a:t>
          </a:r>
          <a:endParaRPr lang="en-US" sz="3500" kern="1200" dirty="0"/>
        </a:p>
      </dsp:txBody>
      <dsp:txXfrm>
        <a:off x="40980" y="242767"/>
        <a:ext cx="4871040" cy="757514"/>
      </dsp:txXfrm>
    </dsp:sp>
    <dsp:sp modelId="{28505B09-BE28-42DD-AEAF-E8A8C7EE0A36}">
      <dsp:nvSpPr>
        <dsp:cNvPr id="0" name=""/>
        <dsp:cNvSpPr/>
      </dsp:nvSpPr>
      <dsp:spPr>
        <a:xfrm>
          <a:off x="0" y="1041262"/>
          <a:ext cx="4953000" cy="3405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258" tIns="44450" rIns="248920" bIns="44450" numCol="1" spcCol="1270" anchor="t" anchorCtr="0">
          <a:noAutofit/>
        </a:bodyPr>
        <a:lstStyle/>
        <a:p>
          <a:pPr marL="228600" lvl="1" indent="-228600" algn="l" defTabSz="1200150" rtl="0">
            <a:lnSpc>
              <a:spcPct val="90000"/>
            </a:lnSpc>
            <a:spcBef>
              <a:spcPct val="0"/>
            </a:spcBef>
            <a:spcAft>
              <a:spcPct val="20000"/>
            </a:spcAft>
            <a:buChar char="••"/>
          </a:pPr>
          <a:r>
            <a:rPr lang="en-US" sz="2700" kern="1200" dirty="0" smtClean="0"/>
            <a:t>Fire prevention officers/inspectors</a:t>
          </a:r>
          <a:endParaRPr lang="en-US" sz="2700" kern="1200" dirty="0"/>
        </a:p>
        <a:p>
          <a:pPr marL="228600" lvl="1" indent="-228600" algn="l" defTabSz="1200150" rtl="0">
            <a:lnSpc>
              <a:spcPct val="90000"/>
            </a:lnSpc>
            <a:spcBef>
              <a:spcPct val="0"/>
            </a:spcBef>
            <a:spcAft>
              <a:spcPct val="20000"/>
            </a:spcAft>
            <a:buChar char="••"/>
          </a:pPr>
          <a:r>
            <a:rPr lang="en-US" sz="2700" kern="1200" dirty="0" smtClean="0"/>
            <a:t>Plans examiners</a:t>
          </a:r>
          <a:endParaRPr lang="en-US" sz="2700" kern="1200" dirty="0"/>
        </a:p>
        <a:p>
          <a:pPr marL="228600" lvl="1" indent="-228600" algn="l" defTabSz="1200150" rtl="0">
            <a:lnSpc>
              <a:spcPct val="90000"/>
            </a:lnSpc>
            <a:spcBef>
              <a:spcPct val="0"/>
            </a:spcBef>
            <a:spcAft>
              <a:spcPct val="20000"/>
            </a:spcAft>
            <a:buChar char="••"/>
          </a:pPr>
          <a:r>
            <a:rPr lang="en-US" sz="2700" kern="1200" dirty="0" smtClean="0"/>
            <a:t>Fire and arson investigators</a:t>
          </a:r>
          <a:endParaRPr lang="en-US" sz="2700" kern="1200" dirty="0"/>
        </a:p>
        <a:p>
          <a:pPr marL="228600" lvl="1" indent="-228600" algn="l" defTabSz="1200150" rtl="0">
            <a:lnSpc>
              <a:spcPct val="90000"/>
            </a:lnSpc>
            <a:spcBef>
              <a:spcPct val="0"/>
            </a:spcBef>
            <a:spcAft>
              <a:spcPct val="20000"/>
            </a:spcAft>
            <a:buChar char="••"/>
          </a:pPr>
          <a:r>
            <a:rPr lang="en-US" sz="2700" kern="1200" dirty="0" smtClean="0"/>
            <a:t>Fire and life safety educators</a:t>
          </a:r>
          <a:endParaRPr lang="en-US" sz="2700" kern="1200" dirty="0"/>
        </a:p>
        <a:p>
          <a:pPr marL="228600" lvl="1" indent="-228600" algn="l" defTabSz="1200150" rtl="0">
            <a:lnSpc>
              <a:spcPct val="90000"/>
            </a:lnSpc>
            <a:spcBef>
              <a:spcPct val="0"/>
            </a:spcBef>
            <a:spcAft>
              <a:spcPct val="20000"/>
            </a:spcAft>
            <a:buChar char="••"/>
          </a:pPr>
          <a:r>
            <a:rPr lang="en-US" sz="2700" kern="1200" dirty="0" smtClean="0"/>
            <a:t>Fire protection engineers/specialists</a:t>
          </a:r>
          <a:endParaRPr lang="en-US" sz="2700" kern="1200" dirty="0"/>
        </a:p>
      </dsp:txBody>
      <dsp:txXfrm>
        <a:off x="0" y="1041262"/>
        <a:ext cx="4953000" cy="340515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6E3C23-1A7C-45CA-BAD7-7620E97ECD6A}">
      <dsp:nvSpPr>
        <dsp:cNvPr id="0" name=""/>
        <dsp:cNvSpPr/>
      </dsp:nvSpPr>
      <dsp:spPr>
        <a:xfrm rot="5400000">
          <a:off x="1899785" y="-110519"/>
          <a:ext cx="2003821" cy="2731008"/>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rtl="0">
            <a:lnSpc>
              <a:spcPct val="90000"/>
            </a:lnSpc>
            <a:spcBef>
              <a:spcPct val="0"/>
            </a:spcBef>
            <a:spcAft>
              <a:spcPct val="15000"/>
            </a:spcAft>
            <a:buChar char="••"/>
          </a:pPr>
          <a:r>
            <a:rPr lang="en-US" sz="2300" kern="1200" dirty="0" smtClean="0"/>
            <a:t>Entry level</a:t>
          </a:r>
          <a:endParaRPr lang="en-US" sz="2300" kern="1200" dirty="0"/>
        </a:p>
        <a:p>
          <a:pPr marL="228600" lvl="1" indent="-228600" algn="l" defTabSz="1022350" rtl="0">
            <a:lnSpc>
              <a:spcPct val="90000"/>
            </a:lnSpc>
            <a:spcBef>
              <a:spcPct val="0"/>
            </a:spcBef>
            <a:spcAft>
              <a:spcPct val="15000"/>
            </a:spcAft>
            <a:buChar char="••"/>
          </a:pPr>
          <a:r>
            <a:rPr lang="en-US" sz="2300" kern="1200" dirty="0" smtClean="0"/>
            <a:t>Certification training</a:t>
          </a:r>
          <a:endParaRPr lang="en-US" sz="2300" kern="1200" dirty="0"/>
        </a:p>
        <a:p>
          <a:pPr marL="228600" lvl="1" indent="-228600" algn="l" defTabSz="1022350" rtl="0">
            <a:lnSpc>
              <a:spcPct val="90000"/>
            </a:lnSpc>
            <a:spcBef>
              <a:spcPct val="0"/>
            </a:spcBef>
            <a:spcAft>
              <a:spcPct val="15000"/>
            </a:spcAft>
            <a:buChar char="••"/>
          </a:pPr>
          <a:r>
            <a:rPr lang="en-US" sz="2300" kern="1200" dirty="0" smtClean="0"/>
            <a:t>Refresher courses</a:t>
          </a:r>
          <a:endParaRPr lang="en-US" sz="2300" kern="1200" dirty="0"/>
        </a:p>
      </dsp:txBody>
      <dsp:txXfrm rot="-5400000">
        <a:off x="1536192" y="350892"/>
        <a:ext cx="2633190" cy="1808185"/>
      </dsp:txXfrm>
    </dsp:sp>
    <dsp:sp modelId="{2BBD68BA-4699-4A9A-9B17-3097F3ECFA86}">
      <dsp:nvSpPr>
        <dsp:cNvPr id="0" name=""/>
        <dsp:cNvSpPr/>
      </dsp:nvSpPr>
      <dsp:spPr>
        <a:xfrm>
          <a:off x="0" y="2595"/>
          <a:ext cx="1536192" cy="250477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rtl="0">
            <a:lnSpc>
              <a:spcPct val="90000"/>
            </a:lnSpc>
            <a:spcBef>
              <a:spcPct val="0"/>
            </a:spcBef>
            <a:spcAft>
              <a:spcPct val="35000"/>
            </a:spcAft>
          </a:pPr>
          <a:r>
            <a:rPr lang="en-US" sz="2100" kern="1200" dirty="0" smtClean="0"/>
            <a:t>Provides training to personnel</a:t>
          </a:r>
          <a:endParaRPr lang="en-US" sz="2100" kern="1200" dirty="0"/>
        </a:p>
      </dsp:txBody>
      <dsp:txXfrm>
        <a:off x="74991" y="77586"/>
        <a:ext cx="1386210" cy="2354795"/>
      </dsp:txXfrm>
    </dsp:sp>
    <dsp:sp modelId="{A390F78C-A9EB-47D0-96A8-329487833265}">
      <dsp:nvSpPr>
        <dsp:cNvPr id="0" name=""/>
        <dsp:cNvSpPr/>
      </dsp:nvSpPr>
      <dsp:spPr>
        <a:xfrm>
          <a:off x="0" y="2632611"/>
          <a:ext cx="4263036" cy="155579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rtl="0">
            <a:lnSpc>
              <a:spcPct val="90000"/>
            </a:lnSpc>
            <a:spcBef>
              <a:spcPct val="0"/>
            </a:spcBef>
            <a:spcAft>
              <a:spcPct val="35000"/>
            </a:spcAft>
          </a:pPr>
          <a:r>
            <a:rPr lang="en-US" sz="2100" kern="1200" dirty="0" smtClean="0"/>
            <a:t>Specialized courses may be provided by state/provincial, regional, national academies</a:t>
          </a:r>
          <a:endParaRPr lang="en-US" sz="2100" kern="1200" dirty="0"/>
        </a:p>
      </dsp:txBody>
      <dsp:txXfrm>
        <a:off x="75948" y="2708559"/>
        <a:ext cx="4111140" cy="1403896"/>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D4737F-AD59-4C13-B57A-B9B520DDE4E3}">
      <dsp:nvSpPr>
        <dsp:cNvPr id="0" name=""/>
        <dsp:cNvSpPr/>
      </dsp:nvSpPr>
      <dsp:spPr>
        <a:xfrm>
          <a:off x="0" y="11392"/>
          <a:ext cx="3886200" cy="64759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smtClean="0"/>
            <a:t>Positions</a:t>
          </a:r>
          <a:endParaRPr lang="en-US" sz="2700" kern="1200" dirty="0"/>
        </a:p>
      </dsp:txBody>
      <dsp:txXfrm>
        <a:off x="31613" y="43005"/>
        <a:ext cx="3822974" cy="584369"/>
      </dsp:txXfrm>
    </dsp:sp>
    <dsp:sp modelId="{1F152E2C-C2BF-406A-9B33-F389AEE3EBF0}">
      <dsp:nvSpPr>
        <dsp:cNvPr id="0" name=""/>
        <dsp:cNvSpPr/>
      </dsp:nvSpPr>
      <dsp:spPr>
        <a:xfrm>
          <a:off x="0" y="658987"/>
          <a:ext cx="3886200" cy="1006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387"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smtClean="0"/>
            <a:t>Instructors</a:t>
          </a:r>
          <a:endParaRPr lang="en-US" sz="2100" kern="1200" dirty="0"/>
        </a:p>
        <a:p>
          <a:pPr marL="228600" lvl="1" indent="-228600" algn="l" defTabSz="933450">
            <a:lnSpc>
              <a:spcPct val="90000"/>
            </a:lnSpc>
            <a:spcBef>
              <a:spcPct val="0"/>
            </a:spcBef>
            <a:spcAft>
              <a:spcPct val="20000"/>
            </a:spcAft>
            <a:buChar char="••"/>
          </a:pPr>
          <a:r>
            <a:rPr lang="en-US" sz="2100" kern="1200" dirty="0" smtClean="0"/>
            <a:t>Training officer/chief of training</a:t>
          </a:r>
          <a:endParaRPr lang="en-US" sz="2100" kern="1200" dirty="0"/>
        </a:p>
      </dsp:txBody>
      <dsp:txXfrm>
        <a:off x="0" y="658987"/>
        <a:ext cx="3886200" cy="1006019"/>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6C4FFD-7780-4C95-B1AD-F6D7D1078233}">
      <dsp:nvSpPr>
        <dsp:cNvPr id="0" name=""/>
        <dsp:cNvSpPr/>
      </dsp:nvSpPr>
      <dsp:spPr>
        <a:xfrm>
          <a:off x="6" y="0"/>
          <a:ext cx="2259877" cy="1955080"/>
        </a:xfrm>
        <a:prstGeom prst="snip2SameRect">
          <a:avLst/>
        </a:prstGeom>
        <a:solidFill>
          <a:schemeClr val="lt1">
            <a:alpha val="5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7595" tIns="29210" rIns="107595" bIns="29210" numCol="1" spcCol="1270" anchor="ctr" anchorCtr="0">
          <a:noAutofit/>
        </a:bodyPr>
        <a:lstStyle/>
        <a:p>
          <a:pPr lvl="0" algn="ctr" defTabSz="1022350">
            <a:lnSpc>
              <a:spcPct val="90000"/>
            </a:lnSpc>
            <a:spcBef>
              <a:spcPct val="0"/>
            </a:spcBef>
            <a:spcAft>
              <a:spcPct val="35000"/>
            </a:spcAft>
          </a:pPr>
          <a:r>
            <a:rPr lang="en-US" sz="2300" kern="1200" dirty="0" smtClean="0"/>
            <a:t>Clarify expectations</a:t>
          </a:r>
          <a:endParaRPr lang="en-US" sz="2300" kern="1200" dirty="0"/>
        </a:p>
      </dsp:txBody>
      <dsp:txXfrm>
        <a:off x="162933" y="162927"/>
        <a:ext cx="1934023" cy="1792153"/>
      </dsp:txXfrm>
    </dsp:sp>
    <dsp:sp modelId="{8215504A-A265-4C61-8886-86530A188D05}">
      <dsp:nvSpPr>
        <dsp:cNvPr id="0" name=""/>
        <dsp:cNvSpPr/>
      </dsp:nvSpPr>
      <dsp:spPr>
        <a:xfrm>
          <a:off x="2146661" y="359"/>
          <a:ext cx="2259877" cy="1955080"/>
        </a:xfrm>
        <a:prstGeom prst="snip2SameRect">
          <a:avLst/>
        </a:prstGeom>
        <a:solidFill>
          <a:schemeClr val="lt1">
            <a:alpha val="5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7595" tIns="29210" rIns="107595" bIns="29210" numCol="1" spcCol="1270" anchor="ctr" anchorCtr="0">
          <a:noAutofit/>
        </a:bodyPr>
        <a:lstStyle/>
        <a:p>
          <a:pPr lvl="0" algn="ctr" defTabSz="1022350">
            <a:lnSpc>
              <a:spcPct val="90000"/>
            </a:lnSpc>
            <a:spcBef>
              <a:spcPct val="0"/>
            </a:spcBef>
            <a:spcAft>
              <a:spcPct val="35000"/>
            </a:spcAft>
          </a:pPr>
          <a:r>
            <a:rPr lang="en-US" sz="2300" kern="1200" dirty="0" smtClean="0"/>
            <a:t>Delegate authority</a:t>
          </a:r>
          <a:endParaRPr lang="en-US" sz="2300" kern="1200" dirty="0"/>
        </a:p>
      </dsp:txBody>
      <dsp:txXfrm>
        <a:off x="2309588" y="163286"/>
        <a:ext cx="1934023" cy="1792153"/>
      </dsp:txXfrm>
    </dsp:sp>
    <dsp:sp modelId="{ED75E303-CD37-433B-8D8E-EBDBDFF4CAFC}">
      <dsp:nvSpPr>
        <dsp:cNvPr id="0" name=""/>
        <dsp:cNvSpPr/>
      </dsp:nvSpPr>
      <dsp:spPr>
        <a:xfrm>
          <a:off x="4293322" y="359"/>
          <a:ext cx="2259877" cy="1955080"/>
        </a:xfrm>
        <a:prstGeom prst="snip2SameRect">
          <a:avLst/>
        </a:prstGeom>
        <a:solidFill>
          <a:schemeClr val="lt1">
            <a:alpha val="5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7595" tIns="29210" rIns="107595" bIns="29210" numCol="1" spcCol="1270" anchor="ctr" anchorCtr="0">
          <a:noAutofit/>
        </a:bodyPr>
        <a:lstStyle/>
        <a:p>
          <a:pPr lvl="0" algn="ctr" defTabSz="1022350">
            <a:lnSpc>
              <a:spcPct val="90000"/>
            </a:lnSpc>
            <a:spcBef>
              <a:spcPct val="0"/>
            </a:spcBef>
            <a:spcAft>
              <a:spcPct val="35000"/>
            </a:spcAft>
          </a:pPr>
          <a:r>
            <a:rPr lang="en-US" sz="2300" kern="1200" dirty="0" smtClean="0"/>
            <a:t>Assign responsibility</a:t>
          </a:r>
          <a:endParaRPr lang="en-US" sz="2300" kern="1200" dirty="0"/>
        </a:p>
      </dsp:txBody>
      <dsp:txXfrm>
        <a:off x="4456249" y="163286"/>
        <a:ext cx="1934023" cy="1792153"/>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67C26A-96EB-4E32-9F0F-E5636FE47137}">
      <dsp:nvSpPr>
        <dsp:cNvPr id="0" name=""/>
        <dsp:cNvSpPr/>
      </dsp:nvSpPr>
      <dsp:spPr>
        <a:xfrm>
          <a:off x="395290" y="1785"/>
          <a:ext cx="3354433" cy="72330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Policies and procedures</a:t>
          </a:r>
          <a:endParaRPr lang="en-US" sz="2000" kern="1200" dirty="0"/>
        </a:p>
      </dsp:txBody>
      <dsp:txXfrm>
        <a:off x="395290" y="1785"/>
        <a:ext cx="3354433" cy="723304"/>
      </dsp:txXfrm>
    </dsp:sp>
    <dsp:sp modelId="{A2C551A7-9CA4-4157-A5A7-9EB8AF0EC4F9}">
      <dsp:nvSpPr>
        <dsp:cNvPr id="0" name=""/>
        <dsp:cNvSpPr/>
      </dsp:nvSpPr>
      <dsp:spPr>
        <a:xfrm>
          <a:off x="3870275" y="1785"/>
          <a:ext cx="3354433" cy="72330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Municipal ordinances</a:t>
          </a:r>
          <a:endParaRPr lang="en-US" sz="2000" kern="1200" dirty="0"/>
        </a:p>
      </dsp:txBody>
      <dsp:txXfrm>
        <a:off x="3870275" y="1785"/>
        <a:ext cx="3354433" cy="723304"/>
      </dsp:txXfrm>
    </dsp:sp>
    <dsp:sp modelId="{58642446-FCA5-4DEC-AD30-94D04C7C408E}">
      <dsp:nvSpPr>
        <dsp:cNvPr id="0" name=""/>
        <dsp:cNvSpPr/>
      </dsp:nvSpPr>
      <dsp:spPr>
        <a:xfrm>
          <a:off x="395290" y="845641"/>
          <a:ext cx="3354433" cy="72330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State/provincial and federal laws</a:t>
          </a:r>
          <a:endParaRPr lang="en-US" sz="2000" kern="1200" dirty="0"/>
        </a:p>
      </dsp:txBody>
      <dsp:txXfrm>
        <a:off x="395290" y="845641"/>
        <a:ext cx="3354433" cy="723304"/>
      </dsp:txXfrm>
    </dsp:sp>
    <dsp:sp modelId="{53CBAF8A-F252-4507-9A8E-2CB8F84D2A8C}">
      <dsp:nvSpPr>
        <dsp:cNvPr id="0" name=""/>
        <dsp:cNvSpPr/>
      </dsp:nvSpPr>
      <dsp:spPr>
        <a:xfrm>
          <a:off x="3870275" y="845641"/>
          <a:ext cx="3354433" cy="72330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AHJ codes and standards</a:t>
          </a:r>
          <a:endParaRPr lang="en-US" sz="2000" kern="1200" dirty="0"/>
        </a:p>
      </dsp:txBody>
      <dsp:txXfrm>
        <a:off x="3870275" y="845641"/>
        <a:ext cx="3354433" cy="723304"/>
      </dsp:txXfrm>
    </dsp:sp>
    <dsp:sp modelId="{CA8C6411-505C-4AFD-8DC1-D520E9A0B692}">
      <dsp:nvSpPr>
        <dsp:cNvPr id="0" name=""/>
        <dsp:cNvSpPr/>
      </dsp:nvSpPr>
      <dsp:spPr>
        <a:xfrm>
          <a:off x="2132783" y="1689496"/>
          <a:ext cx="3354433" cy="72330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Labor contracts</a:t>
          </a:r>
          <a:endParaRPr lang="en-US" sz="2000" kern="1200" dirty="0"/>
        </a:p>
      </dsp:txBody>
      <dsp:txXfrm>
        <a:off x="2132783" y="1689496"/>
        <a:ext cx="3354433" cy="72330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F6DBD2-66B2-4605-A294-40BBF4D68335}">
      <dsp:nvSpPr>
        <dsp:cNvPr id="0" name=""/>
        <dsp:cNvSpPr/>
      </dsp:nvSpPr>
      <dsp:spPr>
        <a:xfrm rot="5400000">
          <a:off x="4437760" y="-1427774"/>
          <a:ext cx="1694943" cy="4974336"/>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rtl="0">
            <a:lnSpc>
              <a:spcPct val="90000"/>
            </a:lnSpc>
            <a:spcBef>
              <a:spcPct val="0"/>
            </a:spcBef>
            <a:spcAft>
              <a:spcPct val="15000"/>
            </a:spcAft>
            <a:buChar char="••"/>
          </a:pPr>
          <a:r>
            <a:rPr lang="en-US" sz="2100" kern="1200" dirty="0" smtClean="0"/>
            <a:t>Be able to locate documents</a:t>
          </a:r>
          <a:endParaRPr lang="en-US" sz="2100" kern="1200" dirty="0"/>
        </a:p>
        <a:p>
          <a:pPr marL="228600" lvl="1" indent="-228600" algn="l" defTabSz="933450" rtl="0">
            <a:lnSpc>
              <a:spcPct val="90000"/>
            </a:lnSpc>
            <a:spcBef>
              <a:spcPct val="0"/>
            </a:spcBef>
            <a:spcAft>
              <a:spcPct val="15000"/>
            </a:spcAft>
            <a:buChar char="••"/>
          </a:pPr>
          <a:r>
            <a:rPr lang="en-US" sz="2100" kern="1200" dirty="0" smtClean="0"/>
            <a:t>Find parts that apply to duties, authority, and responsibility</a:t>
          </a:r>
          <a:endParaRPr lang="en-US" sz="2100" kern="1200" dirty="0"/>
        </a:p>
      </dsp:txBody>
      <dsp:txXfrm rot="-5400000">
        <a:off x="2798064" y="294662"/>
        <a:ext cx="4891596" cy="1529463"/>
      </dsp:txXfrm>
    </dsp:sp>
    <dsp:sp modelId="{A33BCA41-F8E8-4A11-8090-2C63E476B1E4}">
      <dsp:nvSpPr>
        <dsp:cNvPr id="0" name=""/>
        <dsp:cNvSpPr/>
      </dsp:nvSpPr>
      <dsp:spPr>
        <a:xfrm>
          <a:off x="0" y="53"/>
          <a:ext cx="2798064" cy="211867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rtl="0">
            <a:lnSpc>
              <a:spcPct val="90000"/>
            </a:lnSpc>
            <a:spcBef>
              <a:spcPct val="0"/>
            </a:spcBef>
            <a:spcAft>
              <a:spcPct val="35000"/>
            </a:spcAft>
          </a:pPr>
          <a:r>
            <a:rPr lang="en-US" sz="2500" kern="1200" dirty="0" smtClean="0"/>
            <a:t>Firefighters have responsibility to learn and adhere to department regulations</a:t>
          </a:r>
          <a:endParaRPr lang="en-US" sz="2500" kern="1200" dirty="0"/>
        </a:p>
      </dsp:txBody>
      <dsp:txXfrm>
        <a:off x="103425" y="103478"/>
        <a:ext cx="2591214" cy="1911829"/>
      </dsp:txXfrm>
    </dsp:sp>
    <dsp:sp modelId="{98CE86EC-5128-4C0E-84D6-93B38396B968}">
      <dsp:nvSpPr>
        <dsp:cNvPr id="0" name=""/>
        <dsp:cNvSpPr/>
      </dsp:nvSpPr>
      <dsp:spPr>
        <a:xfrm rot="5400000">
          <a:off x="4437760" y="796838"/>
          <a:ext cx="1694943" cy="4974336"/>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rtl="0">
            <a:lnSpc>
              <a:spcPct val="90000"/>
            </a:lnSpc>
            <a:spcBef>
              <a:spcPct val="0"/>
            </a:spcBef>
            <a:spcAft>
              <a:spcPct val="15000"/>
            </a:spcAft>
            <a:buChar char="••"/>
          </a:pPr>
          <a:r>
            <a:rPr lang="en-US" sz="2100" kern="1200" dirty="0" smtClean="0"/>
            <a:t>Written or electronic format</a:t>
          </a:r>
          <a:endParaRPr lang="en-US" sz="2100" kern="1200" dirty="0"/>
        </a:p>
        <a:p>
          <a:pPr marL="228600" lvl="1" indent="-228600" algn="l" defTabSz="933450" rtl="0">
            <a:lnSpc>
              <a:spcPct val="90000"/>
            </a:lnSpc>
            <a:spcBef>
              <a:spcPct val="0"/>
            </a:spcBef>
            <a:spcAft>
              <a:spcPct val="15000"/>
            </a:spcAft>
            <a:buChar char="••"/>
          </a:pPr>
          <a:r>
            <a:rPr lang="en-US" sz="2100" kern="1200" dirty="0" smtClean="0"/>
            <a:t>Communicate verbally to all members</a:t>
          </a:r>
          <a:endParaRPr lang="en-US" sz="2100" kern="1200" dirty="0"/>
        </a:p>
        <a:p>
          <a:pPr marL="228600" lvl="1" indent="-228600" algn="l" defTabSz="933450" rtl="0">
            <a:lnSpc>
              <a:spcPct val="90000"/>
            </a:lnSpc>
            <a:spcBef>
              <a:spcPct val="0"/>
            </a:spcBef>
            <a:spcAft>
              <a:spcPct val="15000"/>
            </a:spcAft>
            <a:buChar char="••"/>
          </a:pPr>
          <a:r>
            <a:rPr lang="en-US" sz="2100" kern="1200" dirty="0" smtClean="0"/>
            <a:t>Post in conspicuous place in all facilities</a:t>
          </a:r>
          <a:endParaRPr lang="en-US" sz="2100" kern="1200" dirty="0"/>
        </a:p>
      </dsp:txBody>
      <dsp:txXfrm rot="-5400000">
        <a:off x="2798064" y="2519274"/>
        <a:ext cx="4891596" cy="1529463"/>
      </dsp:txXfrm>
    </dsp:sp>
    <dsp:sp modelId="{B47A3A8D-7121-4390-865B-39AF12408008}">
      <dsp:nvSpPr>
        <dsp:cNvPr id="0" name=""/>
        <dsp:cNvSpPr/>
      </dsp:nvSpPr>
      <dsp:spPr>
        <a:xfrm>
          <a:off x="0" y="2224666"/>
          <a:ext cx="2798064" cy="211867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rtl="0">
            <a:lnSpc>
              <a:spcPct val="90000"/>
            </a:lnSpc>
            <a:spcBef>
              <a:spcPct val="0"/>
            </a:spcBef>
            <a:spcAft>
              <a:spcPct val="35000"/>
            </a:spcAft>
          </a:pPr>
          <a:r>
            <a:rPr lang="en-US" sz="2500" kern="1200" dirty="0" smtClean="0"/>
            <a:t>Organizations must provide access to regulations</a:t>
          </a:r>
          <a:endParaRPr lang="en-US" sz="2500" kern="1200" dirty="0"/>
        </a:p>
      </dsp:txBody>
      <dsp:txXfrm>
        <a:off x="103425" y="2328091"/>
        <a:ext cx="2591214" cy="191182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7F8A7B-A7A7-4538-8602-83130D61607F}">
      <dsp:nvSpPr>
        <dsp:cNvPr id="0" name=""/>
        <dsp:cNvSpPr/>
      </dsp:nvSpPr>
      <dsp:spPr>
        <a:xfrm rot="16200000">
          <a:off x="-1393827" y="1395719"/>
          <a:ext cx="4648200" cy="1856761"/>
        </a:xfrm>
        <a:prstGeom prst="flowChartManualOperation">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8023" bIns="0" numCol="1" spcCol="1270" anchor="ctr" anchorCtr="0">
          <a:noAutofit/>
        </a:bodyPr>
        <a:lstStyle/>
        <a:p>
          <a:pPr lvl="0" algn="ctr" defTabSz="889000" rtl="0">
            <a:lnSpc>
              <a:spcPct val="90000"/>
            </a:lnSpc>
            <a:spcBef>
              <a:spcPct val="0"/>
            </a:spcBef>
            <a:spcAft>
              <a:spcPct val="35000"/>
            </a:spcAft>
          </a:pPr>
          <a:r>
            <a:rPr lang="en-US" sz="2000" kern="1200" dirty="0" smtClean="0"/>
            <a:t>Ask supervisor</a:t>
          </a:r>
          <a:endParaRPr lang="en-US" sz="2000" kern="1200" dirty="0"/>
        </a:p>
      </dsp:txBody>
      <dsp:txXfrm rot="5400000">
        <a:off x="1892" y="929640"/>
        <a:ext cx="1856761" cy="2788920"/>
      </dsp:txXfrm>
    </dsp:sp>
    <dsp:sp modelId="{C37140DB-1A47-4791-B288-9820BC1495B2}">
      <dsp:nvSpPr>
        <dsp:cNvPr id="0" name=""/>
        <dsp:cNvSpPr/>
      </dsp:nvSpPr>
      <dsp:spPr>
        <a:xfrm rot="16200000">
          <a:off x="602190" y="1395719"/>
          <a:ext cx="4648200" cy="1856761"/>
        </a:xfrm>
        <a:prstGeom prst="flowChartManualOperation">
          <a:avLst/>
        </a:prstGeom>
        <a:solidFill>
          <a:schemeClr val="accent2">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8023" bIns="0" numCol="1" spcCol="1270" anchor="ctr" anchorCtr="0">
          <a:noAutofit/>
        </a:bodyPr>
        <a:lstStyle/>
        <a:p>
          <a:pPr lvl="0" algn="ctr" defTabSz="889000" rtl="0">
            <a:lnSpc>
              <a:spcPct val="90000"/>
            </a:lnSpc>
            <a:spcBef>
              <a:spcPct val="0"/>
            </a:spcBef>
            <a:spcAft>
              <a:spcPct val="35000"/>
            </a:spcAft>
          </a:pPr>
          <a:r>
            <a:rPr lang="en-US" sz="2000" kern="1200" dirty="0" smtClean="0"/>
            <a:t>Always filed in administrative office</a:t>
          </a:r>
          <a:endParaRPr lang="en-US" sz="2000" kern="1200" dirty="0"/>
        </a:p>
      </dsp:txBody>
      <dsp:txXfrm rot="5400000">
        <a:off x="1997909" y="929640"/>
        <a:ext cx="1856761" cy="2788920"/>
      </dsp:txXfrm>
    </dsp:sp>
    <dsp:sp modelId="{694CFEC4-B3AA-4554-87CF-25A097214C3F}">
      <dsp:nvSpPr>
        <dsp:cNvPr id="0" name=""/>
        <dsp:cNvSpPr/>
      </dsp:nvSpPr>
      <dsp:spPr>
        <a:xfrm rot="16200000">
          <a:off x="2598209" y="1395719"/>
          <a:ext cx="4648200" cy="1856761"/>
        </a:xfrm>
        <a:prstGeom prst="flowChartManualOperation">
          <a:avLst/>
        </a:prstGeom>
        <a:solidFill>
          <a:schemeClr val="accent2">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8023" bIns="0" numCol="1" spcCol="1270" anchor="ctr" anchorCtr="0">
          <a:noAutofit/>
        </a:bodyPr>
        <a:lstStyle/>
        <a:p>
          <a:pPr lvl="0" algn="ctr" defTabSz="889000" rtl="0">
            <a:lnSpc>
              <a:spcPct val="90000"/>
            </a:lnSpc>
            <a:spcBef>
              <a:spcPct val="0"/>
            </a:spcBef>
            <a:spcAft>
              <a:spcPct val="35000"/>
            </a:spcAft>
          </a:pPr>
          <a:r>
            <a:rPr lang="en-US" sz="2000" kern="1200" dirty="0" smtClean="0"/>
            <a:t>Copy in each station, facility, or division</a:t>
          </a:r>
          <a:endParaRPr lang="en-US" sz="2000" kern="1200" dirty="0"/>
        </a:p>
      </dsp:txBody>
      <dsp:txXfrm rot="5400000">
        <a:off x="3993928" y="929640"/>
        <a:ext cx="1856761" cy="2788920"/>
      </dsp:txXfrm>
    </dsp:sp>
    <dsp:sp modelId="{245C726F-DA04-4C54-A747-E5B6B90EB16D}">
      <dsp:nvSpPr>
        <dsp:cNvPr id="0" name=""/>
        <dsp:cNvSpPr/>
      </dsp:nvSpPr>
      <dsp:spPr>
        <a:xfrm rot="16200000">
          <a:off x="4594227" y="1395719"/>
          <a:ext cx="4648200" cy="1856761"/>
        </a:xfrm>
        <a:prstGeom prst="flowChartManualOperation">
          <a:avLst/>
        </a:prstGeom>
        <a:solidFill>
          <a:schemeClr val="accent2">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8023" bIns="0" numCol="1" spcCol="1270" anchor="ctr" anchorCtr="0">
          <a:noAutofit/>
        </a:bodyPr>
        <a:lstStyle/>
        <a:p>
          <a:pPr lvl="0" algn="ctr" defTabSz="889000" rtl="0">
            <a:lnSpc>
              <a:spcPct val="90000"/>
            </a:lnSpc>
            <a:spcBef>
              <a:spcPct val="0"/>
            </a:spcBef>
            <a:spcAft>
              <a:spcPct val="35000"/>
            </a:spcAft>
          </a:pPr>
          <a:r>
            <a:rPr lang="en-US" sz="2000" kern="1200" dirty="0" smtClean="0"/>
            <a:t>New policies or amendments posted on bulletin boards</a:t>
          </a:r>
          <a:endParaRPr lang="en-US" sz="2000" kern="1200" dirty="0"/>
        </a:p>
      </dsp:txBody>
      <dsp:txXfrm rot="5400000">
        <a:off x="5989946" y="929640"/>
        <a:ext cx="1856761" cy="278892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8B29E2-5771-412E-A7F7-97F63A10D8D6}">
      <dsp:nvSpPr>
        <dsp:cNvPr id="0" name=""/>
        <dsp:cNvSpPr/>
      </dsp:nvSpPr>
      <dsp:spPr>
        <a:xfrm>
          <a:off x="6" y="1822"/>
          <a:ext cx="6934193" cy="120061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Detailed written plans that list specific steps for a problem or situation</a:t>
          </a:r>
          <a:endParaRPr lang="en-US" sz="2800" kern="1200" dirty="0"/>
        </a:p>
      </dsp:txBody>
      <dsp:txXfrm>
        <a:off x="6" y="1822"/>
        <a:ext cx="6934193" cy="1200618"/>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75A27-4632-4E2A-A727-B1BDC55AE430}">
      <dsp:nvSpPr>
        <dsp:cNvPr id="0" name=""/>
        <dsp:cNvSpPr/>
      </dsp:nvSpPr>
      <dsp:spPr>
        <a:xfrm>
          <a:off x="152418" y="1672"/>
          <a:ext cx="3400777" cy="1750927"/>
        </a:xfrm>
        <a:prstGeom prst="round1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Standard operating procedures (SOPs)</a:t>
          </a:r>
          <a:endParaRPr lang="en-US" sz="2900" kern="1200" dirty="0"/>
        </a:p>
      </dsp:txBody>
      <dsp:txXfrm>
        <a:off x="152418" y="1672"/>
        <a:ext cx="3315304" cy="1750927"/>
      </dsp:txXfrm>
    </dsp:sp>
    <dsp:sp modelId="{579B1C75-B351-432F-BE13-CAE2CE07EC5C}">
      <dsp:nvSpPr>
        <dsp:cNvPr id="0" name=""/>
        <dsp:cNvSpPr/>
      </dsp:nvSpPr>
      <dsp:spPr>
        <a:xfrm>
          <a:off x="4114782" y="0"/>
          <a:ext cx="3400777" cy="1750927"/>
        </a:xfrm>
        <a:prstGeom prst="round1Rect">
          <a:avLst/>
        </a:prstGeom>
        <a:solidFill>
          <a:schemeClr val="accent2">
            <a:shade val="80000"/>
            <a:hueOff val="0"/>
            <a:satOff val="-11081"/>
            <a:lumOff val="284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Standard operating guidelines (SOGs)</a:t>
          </a:r>
          <a:endParaRPr lang="en-US" sz="2900" kern="1200" dirty="0"/>
        </a:p>
      </dsp:txBody>
      <dsp:txXfrm>
        <a:off x="4114782" y="0"/>
        <a:ext cx="3315304" cy="17509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982212-9F54-4C2B-A533-9AEDB16F0709}">
      <dsp:nvSpPr>
        <dsp:cNvPr id="0" name=""/>
        <dsp:cNvSpPr/>
      </dsp:nvSpPr>
      <dsp:spPr>
        <a:xfrm>
          <a:off x="0" y="19"/>
          <a:ext cx="4313682" cy="4313681"/>
        </a:xfrm>
        <a:prstGeom prst="ellipse">
          <a:avLst/>
        </a:prstGeom>
        <a:solidFill>
          <a:schemeClr val="accent2">
            <a:lumMod val="40000"/>
            <a:lumOff val="6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600200" rtl="0">
            <a:lnSpc>
              <a:spcPct val="90000"/>
            </a:lnSpc>
            <a:spcBef>
              <a:spcPct val="0"/>
            </a:spcBef>
            <a:spcAft>
              <a:spcPct val="35000"/>
            </a:spcAft>
          </a:pPr>
          <a:r>
            <a:rPr lang="en-US" sz="3600" kern="1200" dirty="0" smtClean="0"/>
            <a:t>Save lives</a:t>
          </a:r>
          <a:endParaRPr lang="en-US" sz="3600" kern="1200" dirty="0"/>
        </a:p>
      </dsp:txBody>
      <dsp:txXfrm>
        <a:off x="602361" y="508695"/>
        <a:ext cx="2487168" cy="3296330"/>
      </dsp:txXfrm>
    </dsp:sp>
    <dsp:sp modelId="{3609B3D9-E150-4A06-9A25-AC46A2F6B3E3}">
      <dsp:nvSpPr>
        <dsp:cNvPr id="0" name=""/>
        <dsp:cNvSpPr/>
      </dsp:nvSpPr>
      <dsp:spPr>
        <a:xfrm>
          <a:off x="3458718" y="19"/>
          <a:ext cx="4313682" cy="4313681"/>
        </a:xfrm>
        <a:prstGeom prst="ellipse">
          <a:avLst/>
        </a:prstGeom>
        <a:solidFill>
          <a:schemeClr val="accent2">
            <a:lumMod val="60000"/>
            <a:lumOff val="4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22400" rtl="0">
            <a:lnSpc>
              <a:spcPct val="90000"/>
            </a:lnSpc>
            <a:spcBef>
              <a:spcPct val="0"/>
            </a:spcBef>
            <a:spcAft>
              <a:spcPct val="35000"/>
            </a:spcAft>
          </a:pPr>
          <a:r>
            <a:rPr lang="en-US" sz="3200" kern="1200" dirty="0" smtClean="0"/>
            <a:t>Protect property and the environment</a:t>
          </a:r>
          <a:endParaRPr lang="en-US" sz="3200" kern="1200" dirty="0"/>
        </a:p>
      </dsp:txBody>
      <dsp:txXfrm>
        <a:off x="4682871" y="508695"/>
        <a:ext cx="2487168" cy="329633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3F5642-11CB-4DF9-9118-0AB6A8367F14}">
      <dsp:nvSpPr>
        <dsp:cNvPr id="0" name=""/>
        <dsp:cNvSpPr/>
      </dsp:nvSpPr>
      <dsp:spPr>
        <a:xfrm>
          <a:off x="0" y="159127"/>
          <a:ext cx="4648200" cy="6048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lvl="0" algn="ctr" defTabSz="933450" rtl="0">
            <a:lnSpc>
              <a:spcPct val="90000"/>
            </a:lnSpc>
            <a:spcBef>
              <a:spcPct val="0"/>
            </a:spcBef>
            <a:spcAft>
              <a:spcPct val="35000"/>
            </a:spcAft>
          </a:pPr>
          <a:r>
            <a:rPr lang="en-US" sz="2100" kern="1200" dirty="0" smtClean="0"/>
            <a:t>EMS organizations</a:t>
          </a:r>
          <a:endParaRPr lang="en-US" sz="2100" kern="1200" dirty="0"/>
        </a:p>
      </dsp:txBody>
      <dsp:txXfrm>
        <a:off x="0" y="159127"/>
        <a:ext cx="4648200" cy="604800"/>
      </dsp:txXfrm>
    </dsp:sp>
    <dsp:sp modelId="{6C6A579E-7C26-443E-9C26-3F39D5561834}">
      <dsp:nvSpPr>
        <dsp:cNvPr id="0" name=""/>
        <dsp:cNvSpPr/>
      </dsp:nvSpPr>
      <dsp:spPr>
        <a:xfrm>
          <a:off x="0" y="763927"/>
          <a:ext cx="4648200" cy="1210545"/>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rtl="0">
            <a:lnSpc>
              <a:spcPct val="90000"/>
            </a:lnSpc>
            <a:spcBef>
              <a:spcPct val="0"/>
            </a:spcBef>
            <a:spcAft>
              <a:spcPct val="15000"/>
            </a:spcAft>
            <a:buChar char="••"/>
          </a:pPr>
          <a:r>
            <a:rPr lang="en-US" sz="2100" kern="1200" dirty="0" smtClean="0"/>
            <a:t>Provide complete medical services</a:t>
          </a:r>
          <a:endParaRPr lang="en-US" sz="2100" kern="1200" dirty="0"/>
        </a:p>
        <a:p>
          <a:pPr marL="228600" lvl="1" indent="-228600" algn="l" defTabSz="933450" rtl="0">
            <a:lnSpc>
              <a:spcPct val="90000"/>
            </a:lnSpc>
            <a:spcBef>
              <a:spcPct val="0"/>
            </a:spcBef>
            <a:spcAft>
              <a:spcPct val="15000"/>
            </a:spcAft>
            <a:buChar char="••"/>
          </a:pPr>
          <a:r>
            <a:rPr lang="en-US" sz="2100" kern="1200" dirty="0" smtClean="0"/>
            <a:t>Supplemental medical services provided by fire department</a:t>
          </a:r>
          <a:endParaRPr lang="en-US" sz="2100" kern="1200" dirty="0"/>
        </a:p>
      </dsp:txBody>
      <dsp:txXfrm>
        <a:off x="0" y="763927"/>
        <a:ext cx="4648200" cy="1210545"/>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3F5642-11CB-4DF9-9118-0AB6A8367F14}">
      <dsp:nvSpPr>
        <dsp:cNvPr id="0" name=""/>
        <dsp:cNvSpPr/>
      </dsp:nvSpPr>
      <dsp:spPr>
        <a:xfrm>
          <a:off x="0" y="24226"/>
          <a:ext cx="4627652" cy="6336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rtl="0">
            <a:lnSpc>
              <a:spcPct val="90000"/>
            </a:lnSpc>
            <a:spcBef>
              <a:spcPct val="0"/>
            </a:spcBef>
            <a:spcAft>
              <a:spcPct val="35000"/>
            </a:spcAft>
          </a:pPr>
          <a:r>
            <a:rPr lang="en-US" sz="2200" kern="1200" dirty="0" smtClean="0"/>
            <a:t>Local hospitals</a:t>
          </a:r>
          <a:endParaRPr lang="en-US" sz="2200" kern="1200" dirty="0"/>
        </a:p>
      </dsp:txBody>
      <dsp:txXfrm>
        <a:off x="0" y="24226"/>
        <a:ext cx="4627652" cy="633600"/>
      </dsp:txXfrm>
    </dsp:sp>
    <dsp:sp modelId="{6C6A579E-7C26-443E-9C26-3F39D5561834}">
      <dsp:nvSpPr>
        <dsp:cNvPr id="0" name=""/>
        <dsp:cNvSpPr/>
      </dsp:nvSpPr>
      <dsp:spPr>
        <a:xfrm>
          <a:off x="0" y="657826"/>
          <a:ext cx="4627652" cy="1268189"/>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rtl="0">
            <a:lnSpc>
              <a:spcPct val="90000"/>
            </a:lnSpc>
            <a:spcBef>
              <a:spcPct val="0"/>
            </a:spcBef>
            <a:spcAft>
              <a:spcPct val="15000"/>
            </a:spcAft>
            <a:buChar char="••"/>
          </a:pPr>
          <a:r>
            <a:rPr lang="en-US" sz="2200" kern="1200" dirty="0" smtClean="0"/>
            <a:t>Assist by radio</a:t>
          </a:r>
          <a:endParaRPr lang="en-US" sz="2200" kern="1200" dirty="0"/>
        </a:p>
        <a:p>
          <a:pPr marL="228600" lvl="1" indent="-228600" algn="l" defTabSz="977900" rtl="0">
            <a:lnSpc>
              <a:spcPct val="90000"/>
            </a:lnSpc>
            <a:spcBef>
              <a:spcPct val="0"/>
            </a:spcBef>
            <a:spcAft>
              <a:spcPct val="15000"/>
            </a:spcAft>
            <a:buChar char="••"/>
          </a:pPr>
          <a:r>
            <a:rPr lang="en-US" sz="2200" kern="1200" dirty="0" smtClean="0"/>
            <a:t>Dispatch medical professionals to the scene</a:t>
          </a:r>
          <a:endParaRPr lang="en-US" sz="2200" kern="1200" dirty="0"/>
        </a:p>
      </dsp:txBody>
      <dsp:txXfrm>
        <a:off x="0" y="657826"/>
        <a:ext cx="4627652" cy="1268189"/>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3F5642-11CB-4DF9-9118-0AB6A8367F14}">
      <dsp:nvSpPr>
        <dsp:cNvPr id="0" name=""/>
        <dsp:cNvSpPr/>
      </dsp:nvSpPr>
      <dsp:spPr>
        <a:xfrm>
          <a:off x="37" y="72478"/>
          <a:ext cx="3631927" cy="967491"/>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lvl="0" algn="ctr" defTabSz="1200150" rtl="0">
            <a:lnSpc>
              <a:spcPct val="90000"/>
            </a:lnSpc>
            <a:spcBef>
              <a:spcPct val="0"/>
            </a:spcBef>
            <a:spcAft>
              <a:spcPct val="35000"/>
            </a:spcAft>
          </a:pPr>
          <a:r>
            <a:rPr lang="en-US" sz="2700" kern="1200" dirty="0" smtClean="0"/>
            <a:t>Emergency/Disaster management</a:t>
          </a:r>
          <a:endParaRPr lang="en-US" sz="2700" kern="1200" dirty="0"/>
        </a:p>
      </dsp:txBody>
      <dsp:txXfrm>
        <a:off x="37" y="72478"/>
        <a:ext cx="3631927" cy="967491"/>
      </dsp:txXfrm>
    </dsp:sp>
    <dsp:sp modelId="{6C6A579E-7C26-443E-9C26-3F39D5561834}">
      <dsp:nvSpPr>
        <dsp:cNvPr id="0" name=""/>
        <dsp:cNvSpPr/>
      </dsp:nvSpPr>
      <dsp:spPr>
        <a:xfrm>
          <a:off x="37" y="1039970"/>
          <a:ext cx="3631927" cy="3230950"/>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rtl="0">
            <a:lnSpc>
              <a:spcPct val="90000"/>
            </a:lnSpc>
            <a:spcBef>
              <a:spcPct val="0"/>
            </a:spcBef>
            <a:spcAft>
              <a:spcPct val="15000"/>
            </a:spcAft>
            <a:buChar char="••"/>
          </a:pPr>
          <a:r>
            <a:rPr lang="en-US" sz="2700" kern="1200" dirty="0" smtClean="0"/>
            <a:t>Coordinate multi-agency activities</a:t>
          </a:r>
          <a:endParaRPr lang="en-US" sz="2700" kern="1200" dirty="0"/>
        </a:p>
        <a:p>
          <a:pPr marL="228600" lvl="1" indent="-228600" algn="l" defTabSz="1200150" rtl="0">
            <a:lnSpc>
              <a:spcPct val="90000"/>
            </a:lnSpc>
            <a:spcBef>
              <a:spcPct val="0"/>
            </a:spcBef>
            <a:spcAft>
              <a:spcPct val="15000"/>
            </a:spcAft>
            <a:buChar char="••"/>
          </a:pPr>
          <a:r>
            <a:rPr lang="en-US" sz="2700" kern="1200" dirty="0" smtClean="0"/>
            <a:t>May be local, state/provincial, or federal</a:t>
          </a:r>
          <a:endParaRPr lang="en-US" sz="2700" kern="1200" dirty="0"/>
        </a:p>
      </dsp:txBody>
      <dsp:txXfrm>
        <a:off x="37" y="1039970"/>
        <a:ext cx="3631927" cy="3230950"/>
      </dsp:txXfrm>
    </dsp:sp>
    <dsp:sp modelId="{4DD27431-7AF2-4AAE-B084-4F84AD00CB69}">
      <dsp:nvSpPr>
        <dsp:cNvPr id="0" name=""/>
        <dsp:cNvSpPr/>
      </dsp:nvSpPr>
      <dsp:spPr>
        <a:xfrm>
          <a:off x="4140434" y="72478"/>
          <a:ext cx="3631927" cy="967491"/>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lvl="0" algn="ctr" defTabSz="1200150">
            <a:lnSpc>
              <a:spcPct val="90000"/>
            </a:lnSpc>
            <a:spcBef>
              <a:spcPct val="0"/>
            </a:spcBef>
            <a:spcAft>
              <a:spcPct val="35000"/>
            </a:spcAft>
          </a:pPr>
          <a:r>
            <a:rPr lang="en-US" sz="2700" kern="1200" dirty="0" smtClean="0"/>
            <a:t>Law enforcement</a:t>
          </a:r>
          <a:endParaRPr lang="en-US" sz="2700" kern="1200" dirty="0"/>
        </a:p>
      </dsp:txBody>
      <dsp:txXfrm>
        <a:off x="4140434" y="72478"/>
        <a:ext cx="3631927" cy="967491"/>
      </dsp:txXfrm>
    </dsp:sp>
    <dsp:sp modelId="{C15D16C3-94A8-49B5-BF4E-C5C33D017EC0}">
      <dsp:nvSpPr>
        <dsp:cNvPr id="0" name=""/>
        <dsp:cNvSpPr/>
      </dsp:nvSpPr>
      <dsp:spPr>
        <a:xfrm>
          <a:off x="4140434" y="1039970"/>
          <a:ext cx="3631927" cy="3230950"/>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rtl="0">
            <a:lnSpc>
              <a:spcPct val="90000"/>
            </a:lnSpc>
            <a:spcBef>
              <a:spcPct val="0"/>
            </a:spcBef>
            <a:spcAft>
              <a:spcPct val="15000"/>
            </a:spcAft>
            <a:buChar char="••"/>
          </a:pPr>
          <a:r>
            <a:rPr lang="en-US" sz="2700" kern="1200" dirty="0" smtClean="0"/>
            <a:t>Scene security</a:t>
          </a:r>
          <a:endParaRPr lang="en-US" sz="2700" kern="1200" dirty="0"/>
        </a:p>
        <a:p>
          <a:pPr marL="228600" lvl="1" indent="-228600" algn="l" defTabSz="1200150" rtl="0">
            <a:lnSpc>
              <a:spcPct val="90000"/>
            </a:lnSpc>
            <a:spcBef>
              <a:spcPct val="0"/>
            </a:spcBef>
            <a:spcAft>
              <a:spcPct val="15000"/>
            </a:spcAft>
            <a:buChar char="••"/>
          </a:pPr>
          <a:r>
            <a:rPr lang="en-US" sz="2700" kern="1200" dirty="0" smtClean="0"/>
            <a:t>Traffic and crowd control</a:t>
          </a:r>
          <a:endParaRPr lang="en-US" sz="2700" kern="1200" dirty="0"/>
        </a:p>
        <a:p>
          <a:pPr marL="228600" lvl="1" indent="-228600" algn="l" defTabSz="1200150" rtl="0">
            <a:lnSpc>
              <a:spcPct val="90000"/>
            </a:lnSpc>
            <a:spcBef>
              <a:spcPct val="0"/>
            </a:spcBef>
            <a:spcAft>
              <a:spcPct val="15000"/>
            </a:spcAft>
            <a:buChar char="••"/>
          </a:pPr>
          <a:r>
            <a:rPr lang="en-US" sz="2700" kern="1200" dirty="0" smtClean="0"/>
            <a:t>Firefighter protection</a:t>
          </a:r>
          <a:endParaRPr lang="en-US" sz="2700" kern="1200" dirty="0"/>
        </a:p>
        <a:p>
          <a:pPr marL="228600" lvl="1" indent="-228600" algn="l" defTabSz="1200150" rtl="0">
            <a:lnSpc>
              <a:spcPct val="90000"/>
            </a:lnSpc>
            <a:spcBef>
              <a:spcPct val="0"/>
            </a:spcBef>
            <a:spcAft>
              <a:spcPct val="15000"/>
            </a:spcAft>
            <a:buChar char="••"/>
          </a:pPr>
          <a:r>
            <a:rPr lang="en-US" sz="2700" kern="1200" dirty="0" smtClean="0"/>
            <a:t>Fire investigation</a:t>
          </a:r>
          <a:endParaRPr lang="en-US" sz="2700" kern="1200" dirty="0"/>
        </a:p>
        <a:p>
          <a:pPr marL="228600" lvl="1" indent="-228600" algn="l" defTabSz="1200150" rtl="0">
            <a:lnSpc>
              <a:spcPct val="90000"/>
            </a:lnSpc>
            <a:spcBef>
              <a:spcPct val="0"/>
            </a:spcBef>
            <a:spcAft>
              <a:spcPct val="15000"/>
            </a:spcAft>
            <a:buChar char="••"/>
          </a:pPr>
          <a:r>
            <a:rPr lang="en-US" sz="2700" kern="1200" dirty="0" smtClean="0"/>
            <a:t>Explosives disposal</a:t>
          </a:r>
          <a:endParaRPr lang="en-US" sz="2700" kern="1200" dirty="0"/>
        </a:p>
      </dsp:txBody>
      <dsp:txXfrm>
        <a:off x="4140434" y="1039970"/>
        <a:ext cx="3631927" cy="3230950"/>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3F5642-11CB-4DF9-9118-0AB6A8367F14}">
      <dsp:nvSpPr>
        <dsp:cNvPr id="0" name=""/>
        <dsp:cNvSpPr/>
      </dsp:nvSpPr>
      <dsp:spPr>
        <a:xfrm>
          <a:off x="37" y="199534"/>
          <a:ext cx="3631927" cy="946791"/>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lvl="0" algn="ctr" defTabSz="1155700" rtl="0">
            <a:lnSpc>
              <a:spcPct val="90000"/>
            </a:lnSpc>
            <a:spcBef>
              <a:spcPct val="0"/>
            </a:spcBef>
            <a:spcAft>
              <a:spcPct val="35000"/>
            </a:spcAft>
          </a:pPr>
          <a:r>
            <a:rPr lang="en-US" sz="2600" kern="1200" dirty="0" smtClean="0"/>
            <a:t>Utility companies and public works</a:t>
          </a:r>
          <a:endParaRPr lang="en-US" sz="2600" kern="1200" dirty="0"/>
        </a:p>
      </dsp:txBody>
      <dsp:txXfrm>
        <a:off x="37" y="199534"/>
        <a:ext cx="3631927" cy="946791"/>
      </dsp:txXfrm>
    </dsp:sp>
    <dsp:sp modelId="{6C6A579E-7C26-443E-9C26-3F39D5561834}">
      <dsp:nvSpPr>
        <dsp:cNvPr id="0" name=""/>
        <dsp:cNvSpPr/>
      </dsp:nvSpPr>
      <dsp:spPr>
        <a:xfrm>
          <a:off x="37" y="1146325"/>
          <a:ext cx="3631927" cy="2997539"/>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rtl="0">
            <a:lnSpc>
              <a:spcPct val="90000"/>
            </a:lnSpc>
            <a:spcBef>
              <a:spcPct val="0"/>
            </a:spcBef>
            <a:spcAft>
              <a:spcPct val="15000"/>
            </a:spcAft>
            <a:buChar char="••"/>
          </a:pPr>
          <a:r>
            <a:rPr lang="en-US" sz="2600" kern="1200" dirty="0" smtClean="0"/>
            <a:t>Shutting off utilities</a:t>
          </a:r>
          <a:endParaRPr lang="en-US" sz="2600" kern="1200" dirty="0"/>
        </a:p>
        <a:p>
          <a:pPr marL="228600" lvl="1" indent="-228600" algn="l" defTabSz="1155700" rtl="0">
            <a:lnSpc>
              <a:spcPct val="90000"/>
            </a:lnSpc>
            <a:spcBef>
              <a:spcPct val="0"/>
            </a:spcBef>
            <a:spcAft>
              <a:spcPct val="15000"/>
            </a:spcAft>
            <a:buChar char="••"/>
          </a:pPr>
          <a:r>
            <a:rPr lang="en-US" sz="2600" kern="1200" dirty="0" smtClean="0"/>
            <a:t>Oversee construction of roads, buildings, sewers</a:t>
          </a:r>
          <a:endParaRPr lang="en-US" sz="2600" kern="1200" dirty="0"/>
        </a:p>
        <a:p>
          <a:pPr marL="228600" lvl="1" indent="-228600" algn="l" defTabSz="1155700" rtl="0">
            <a:lnSpc>
              <a:spcPct val="90000"/>
            </a:lnSpc>
            <a:spcBef>
              <a:spcPct val="0"/>
            </a:spcBef>
            <a:spcAft>
              <a:spcPct val="15000"/>
            </a:spcAft>
            <a:buChar char="••"/>
          </a:pPr>
          <a:r>
            <a:rPr lang="en-US" sz="2600" kern="1200" dirty="0" smtClean="0"/>
            <a:t>May manage hydrants and hydrant testing</a:t>
          </a:r>
          <a:endParaRPr lang="en-US" sz="2600" kern="1200" dirty="0"/>
        </a:p>
      </dsp:txBody>
      <dsp:txXfrm>
        <a:off x="37" y="1146325"/>
        <a:ext cx="3631927" cy="2997539"/>
      </dsp:txXfrm>
    </dsp:sp>
    <dsp:sp modelId="{DDF38DD5-E4C3-4CA1-801B-FDC29E5DBD46}">
      <dsp:nvSpPr>
        <dsp:cNvPr id="0" name=""/>
        <dsp:cNvSpPr/>
      </dsp:nvSpPr>
      <dsp:spPr>
        <a:xfrm>
          <a:off x="4140434" y="199534"/>
          <a:ext cx="3631927" cy="946791"/>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lvl="0" algn="ctr" defTabSz="1155700">
            <a:lnSpc>
              <a:spcPct val="90000"/>
            </a:lnSpc>
            <a:spcBef>
              <a:spcPct val="0"/>
            </a:spcBef>
            <a:spcAft>
              <a:spcPct val="35000"/>
            </a:spcAft>
          </a:pPr>
          <a:r>
            <a:rPr lang="en-US" sz="2600" kern="1200" dirty="0" smtClean="0"/>
            <a:t>Media</a:t>
          </a:r>
          <a:endParaRPr lang="en-US" sz="2600" kern="1200" dirty="0"/>
        </a:p>
      </dsp:txBody>
      <dsp:txXfrm>
        <a:off x="4140434" y="199534"/>
        <a:ext cx="3631927" cy="946791"/>
      </dsp:txXfrm>
    </dsp:sp>
    <dsp:sp modelId="{26EBB943-BE78-4132-9B3E-A45907523BF0}">
      <dsp:nvSpPr>
        <dsp:cNvPr id="0" name=""/>
        <dsp:cNvSpPr/>
      </dsp:nvSpPr>
      <dsp:spPr>
        <a:xfrm>
          <a:off x="4140434" y="1146325"/>
          <a:ext cx="3631927" cy="2997539"/>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rtl="0">
            <a:lnSpc>
              <a:spcPct val="90000"/>
            </a:lnSpc>
            <a:spcBef>
              <a:spcPct val="0"/>
            </a:spcBef>
            <a:spcAft>
              <a:spcPct val="15000"/>
            </a:spcAft>
            <a:buChar char="••"/>
          </a:pPr>
          <a:r>
            <a:rPr lang="en-US" sz="2600" kern="1200" dirty="0" smtClean="0"/>
            <a:t>Alert public of traffic incidents, evacuations, or fire department activities</a:t>
          </a:r>
          <a:endParaRPr lang="en-US" sz="2600" kern="1200" dirty="0"/>
        </a:p>
        <a:p>
          <a:pPr marL="228600" lvl="1" indent="-228600" algn="l" defTabSz="1155700" rtl="0">
            <a:lnSpc>
              <a:spcPct val="90000"/>
            </a:lnSpc>
            <a:spcBef>
              <a:spcPct val="0"/>
            </a:spcBef>
            <a:spcAft>
              <a:spcPct val="15000"/>
            </a:spcAft>
            <a:buChar char="••"/>
          </a:pPr>
          <a:r>
            <a:rPr lang="en-US" sz="2600" kern="1200" dirty="0" smtClean="0"/>
            <a:t>Inform public about fire and life safety topics and initiatives</a:t>
          </a:r>
          <a:endParaRPr lang="en-US" sz="2600" kern="1200" dirty="0"/>
        </a:p>
      </dsp:txBody>
      <dsp:txXfrm>
        <a:off x="4140434" y="1146325"/>
        <a:ext cx="3631927" cy="2997539"/>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E18AD6-11FA-4C1A-891E-DC987752D079}">
      <dsp:nvSpPr>
        <dsp:cNvPr id="0" name=""/>
        <dsp:cNvSpPr/>
      </dsp:nvSpPr>
      <dsp:spPr>
        <a:xfrm>
          <a:off x="1459229" y="0"/>
          <a:ext cx="4419600" cy="4419600"/>
        </a:xfrm>
        <a:prstGeom prst="triangle">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B7A82E-D8AD-48BC-942C-3C76C7E62BB4}">
      <dsp:nvSpPr>
        <dsp:cNvPr id="0" name=""/>
        <dsp:cNvSpPr/>
      </dsp:nvSpPr>
      <dsp:spPr>
        <a:xfrm>
          <a:off x="3669030" y="444333"/>
          <a:ext cx="2872740" cy="1046202"/>
        </a:xfrm>
        <a:prstGeom prst="round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kern="1200" dirty="0" smtClean="0"/>
            <a:t>Life safety</a:t>
          </a:r>
          <a:endParaRPr lang="en-US" sz="2600" kern="1200" dirty="0"/>
        </a:p>
      </dsp:txBody>
      <dsp:txXfrm>
        <a:off x="3720101" y="495404"/>
        <a:ext cx="2770598" cy="944060"/>
      </dsp:txXfrm>
    </dsp:sp>
    <dsp:sp modelId="{56E86054-FAF9-43C9-A9BD-24A3963DBD58}">
      <dsp:nvSpPr>
        <dsp:cNvPr id="0" name=""/>
        <dsp:cNvSpPr/>
      </dsp:nvSpPr>
      <dsp:spPr>
        <a:xfrm>
          <a:off x="3669030" y="1621311"/>
          <a:ext cx="2872740" cy="1046202"/>
        </a:xfrm>
        <a:prstGeom prst="roundRect">
          <a:avLst/>
        </a:prstGeom>
        <a:solidFill>
          <a:schemeClr val="accent2">
            <a:lumMod val="40000"/>
            <a:lumOff val="60000"/>
          </a:schemeClr>
        </a:solidFill>
        <a:ln w="25400" cap="flat" cmpd="sng" algn="ctr">
          <a:solidFill>
            <a:schemeClr val="accent2">
              <a:shade val="80000"/>
              <a:hueOff val="0"/>
              <a:satOff val="-5541"/>
              <a:lumOff val="142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kern="1200" dirty="0" smtClean="0"/>
            <a:t>Incident stabilization</a:t>
          </a:r>
          <a:endParaRPr lang="en-US" sz="2600" kern="1200" dirty="0"/>
        </a:p>
      </dsp:txBody>
      <dsp:txXfrm>
        <a:off x="3720101" y="1672382"/>
        <a:ext cx="2770598" cy="944060"/>
      </dsp:txXfrm>
    </dsp:sp>
    <dsp:sp modelId="{AA5BA170-31E3-477A-BBF4-2DAFE943FDE1}">
      <dsp:nvSpPr>
        <dsp:cNvPr id="0" name=""/>
        <dsp:cNvSpPr/>
      </dsp:nvSpPr>
      <dsp:spPr>
        <a:xfrm>
          <a:off x="3669030" y="2798288"/>
          <a:ext cx="2872740" cy="1046202"/>
        </a:xfrm>
        <a:prstGeom prst="roundRect">
          <a:avLst/>
        </a:prstGeom>
        <a:solidFill>
          <a:schemeClr val="accent2">
            <a:lumMod val="60000"/>
            <a:lumOff val="40000"/>
          </a:schemeClr>
        </a:solidFill>
        <a:ln w="25400" cap="flat" cmpd="sng" algn="ctr">
          <a:solidFill>
            <a:schemeClr val="accent2">
              <a:shade val="80000"/>
              <a:hueOff val="0"/>
              <a:satOff val="-11081"/>
              <a:lumOff val="284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kern="1200" dirty="0" smtClean="0">
              <a:solidFill>
                <a:schemeClr val="tx1"/>
              </a:solidFill>
            </a:rPr>
            <a:t>Property conservation</a:t>
          </a:r>
          <a:endParaRPr lang="en-US" sz="2600" kern="1200" dirty="0">
            <a:solidFill>
              <a:schemeClr val="tx1"/>
            </a:solidFill>
          </a:endParaRPr>
        </a:p>
      </dsp:txBody>
      <dsp:txXfrm>
        <a:off x="3720101" y="2849359"/>
        <a:ext cx="2770598" cy="94406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B23D8-D747-45EC-9AE0-8CE0A3F03B8A}">
      <dsp:nvSpPr>
        <dsp:cNvPr id="0" name=""/>
        <dsp:cNvSpPr/>
      </dsp:nvSpPr>
      <dsp:spPr>
        <a:xfrm>
          <a:off x="37" y="351595"/>
          <a:ext cx="3631927" cy="1347275"/>
        </a:xfrm>
        <a:prstGeom prst="rect">
          <a:avLst/>
        </a:prstGeom>
        <a:solidFill>
          <a:schemeClr val="accent2">
            <a:shade val="8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lvl="0" algn="ctr" defTabSz="1200150" rtl="0">
            <a:lnSpc>
              <a:spcPct val="90000"/>
            </a:lnSpc>
            <a:spcBef>
              <a:spcPct val="0"/>
            </a:spcBef>
            <a:spcAft>
              <a:spcPct val="35000"/>
            </a:spcAft>
          </a:pPr>
          <a:r>
            <a:rPr lang="en-US" sz="2700" kern="1200" dirty="0" smtClean="0"/>
            <a:t>Highest risk factor to firefighters is cardiac arrest as a result of</a:t>
          </a:r>
          <a:endParaRPr lang="en-US" sz="2700" kern="1200" dirty="0"/>
        </a:p>
      </dsp:txBody>
      <dsp:txXfrm>
        <a:off x="37" y="351595"/>
        <a:ext cx="3631927" cy="1347275"/>
      </dsp:txXfrm>
    </dsp:sp>
    <dsp:sp modelId="{E685C373-6DD6-46EC-A58B-67DCE8F12336}">
      <dsp:nvSpPr>
        <dsp:cNvPr id="0" name=""/>
        <dsp:cNvSpPr/>
      </dsp:nvSpPr>
      <dsp:spPr>
        <a:xfrm>
          <a:off x="37" y="1698871"/>
          <a:ext cx="3631927" cy="2292932"/>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rtl="0">
            <a:lnSpc>
              <a:spcPct val="90000"/>
            </a:lnSpc>
            <a:spcBef>
              <a:spcPct val="0"/>
            </a:spcBef>
            <a:spcAft>
              <a:spcPct val="15000"/>
            </a:spcAft>
            <a:buChar char="••"/>
          </a:pPr>
          <a:r>
            <a:rPr lang="en-US" sz="2700" kern="1200" dirty="0" smtClean="0"/>
            <a:t>Overexertion</a:t>
          </a:r>
          <a:endParaRPr lang="en-US" sz="2700" kern="1200" dirty="0"/>
        </a:p>
        <a:p>
          <a:pPr marL="228600" lvl="1" indent="-228600" algn="l" defTabSz="1200150" rtl="0">
            <a:lnSpc>
              <a:spcPct val="90000"/>
            </a:lnSpc>
            <a:spcBef>
              <a:spcPct val="0"/>
            </a:spcBef>
            <a:spcAft>
              <a:spcPct val="15000"/>
            </a:spcAft>
            <a:buChar char="••"/>
          </a:pPr>
          <a:r>
            <a:rPr lang="en-US" sz="2700" kern="1200" dirty="0" smtClean="0"/>
            <a:t>Poor health habits</a:t>
          </a:r>
          <a:endParaRPr lang="en-US" sz="2700" kern="1200" dirty="0"/>
        </a:p>
        <a:p>
          <a:pPr marL="228600" lvl="1" indent="-228600" algn="l" defTabSz="1200150" rtl="0">
            <a:lnSpc>
              <a:spcPct val="90000"/>
            </a:lnSpc>
            <a:spcBef>
              <a:spcPct val="0"/>
            </a:spcBef>
            <a:spcAft>
              <a:spcPct val="15000"/>
            </a:spcAft>
            <a:buChar char="••"/>
          </a:pPr>
          <a:r>
            <a:rPr lang="en-US" sz="2700" kern="1200" dirty="0" smtClean="0"/>
            <a:t>Occupational stress</a:t>
          </a:r>
          <a:endParaRPr lang="en-US" sz="2700" kern="1200" dirty="0"/>
        </a:p>
      </dsp:txBody>
      <dsp:txXfrm>
        <a:off x="37" y="1698871"/>
        <a:ext cx="3631927" cy="2292932"/>
      </dsp:txXfrm>
    </dsp:sp>
    <dsp:sp modelId="{62B4955C-E6DF-492D-A6CA-64DAF8D2D53E}">
      <dsp:nvSpPr>
        <dsp:cNvPr id="0" name=""/>
        <dsp:cNvSpPr/>
      </dsp:nvSpPr>
      <dsp:spPr>
        <a:xfrm>
          <a:off x="4140434" y="351595"/>
          <a:ext cx="3631927" cy="1347275"/>
        </a:xfrm>
        <a:prstGeom prst="rect">
          <a:avLst/>
        </a:prstGeom>
        <a:solidFill>
          <a:schemeClr val="accent2">
            <a:shade val="80000"/>
            <a:hueOff val="0"/>
            <a:satOff val="-11081"/>
            <a:lumOff val="28449"/>
            <a:alphaOff val="0"/>
          </a:schemeClr>
        </a:solidFill>
        <a:ln w="25400" cap="flat" cmpd="sng" algn="ctr">
          <a:solidFill>
            <a:schemeClr val="accent2">
              <a:shade val="80000"/>
              <a:hueOff val="0"/>
              <a:satOff val="-11081"/>
              <a:lumOff val="2844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lvl="0" algn="ctr" defTabSz="1200150" rtl="0">
            <a:lnSpc>
              <a:spcPct val="90000"/>
            </a:lnSpc>
            <a:spcBef>
              <a:spcPct val="0"/>
            </a:spcBef>
            <a:spcAft>
              <a:spcPct val="35000"/>
            </a:spcAft>
          </a:pPr>
          <a:r>
            <a:rPr lang="en-US" sz="2700" kern="1200" dirty="0" smtClean="0"/>
            <a:t>Firefighters also injured and killed</a:t>
          </a:r>
          <a:endParaRPr lang="en-US" sz="2700" kern="1200" dirty="0"/>
        </a:p>
      </dsp:txBody>
      <dsp:txXfrm>
        <a:off x="4140434" y="351595"/>
        <a:ext cx="3631927" cy="1347275"/>
      </dsp:txXfrm>
    </dsp:sp>
    <dsp:sp modelId="{E65D826F-93CC-4C90-AF4F-3598FADADB33}">
      <dsp:nvSpPr>
        <dsp:cNvPr id="0" name=""/>
        <dsp:cNvSpPr/>
      </dsp:nvSpPr>
      <dsp:spPr>
        <a:xfrm>
          <a:off x="4140434" y="1698871"/>
          <a:ext cx="3631927" cy="2292932"/>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rtl="0">
            <a:lnSpc>
              <a:spcPct val="90000"/>
            </a:lnSpc>
            <a:spcBef>
              <a:spcPct val="0"/>
            </a:spcBef>
            <a:spcAft>
              <a:spcPct val="15000"/>
            </a:spcAft>
            <a:buChar char="••"/>
          </a:pPr>
          <a:r>
            <a:rPr lang="en-US" sz="2700" kern="1200" dirty="0" smtClean="0"/>
            <a:t>In motor vehicle incidents</a:t>
          </a:r>
          <a:endParaRPr lang="en-US" sz="2700" kern="1200" dirty="0"/>
        </a:p>
        <a:p>
          <a:pPr marL="228600" lvl="1" indent="-228600" algn="l" defTabSz="1200150" rtl="0">
            <a:lnSpc>
              <a:spcPct val="90000"/>
            </a:lnSpc>
            <a:spcBef>
              <a:spcPct val="0"/>
            </a:spcBef>
            <a:spcAft>
              <a:spcPct val="15000"/>
            </a:spcAft>
            <a:buChar char="••"/>
          </a:pPr>
          <a:r>
            <a:rPr lang="en-US" sz="2700" kern="1200" dirty="0" smtClean="0"/>
            <a:t>As result of emergency scene hazards</a:t>
          </a:r>
          <a:endParaRPr lang="en-US" sz="2700" kern="1200" dirty="0"/>
        </a:p>
      </dsp:txBody>
      <dsp:txXfrm>
        <a:off x="4140434" y="1698871"/>
        <a:ext cx="3631927" cy="2292932"/>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2BE31C-2908-4D2C-A19D-35702C818A06}">
      <dsp:nvSpPr>
        <dsp:cNvPr id="0" name=""/>
        <dsp:cNvSpPr/>
      </dsp:nvSpPr>
      <dsp:spPr>
        <a:xfrm>
          <a:off x="0" y="2120"/>
          <a:ext cx="7772400" cy="0"/>
        </a:xfrm>
        <a:prstGeom prst="line">
          <a:avLst/>
        </a:prstGeom>
        <a:solidFill>
          <a:schemeClr val="accent2">
            <a:alpha val="9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9E047B-2EFE-499D-B933-D5B49E3433E6}">
      <dsp:nvSpPr>
        <dsp:cNvPr id="0" name=""/>
        <dsp:cNvSpPr/>
      </dsp:nvSpPr>
      <dsp:spPr>
        <a:xfrm>
          <a:off x="0" y="2120"/>
          <a:ext cx="7772400" cy="1446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lvl="0" algn="l" defTabSz="1289050" rtl="0">
            <a:lnSpc>
              <a:spcPct val="90000"/>
            </a:lnSpc>
            <a:spcBef>
              <a:spcPct val="0"/>
            </a:spcBef>
            <a:spcAft>
              <a:spcPct val="35000"/>
            </a:spcAft>
          </a:pPr>
          <a:r>
            <a:rPr lang="en-US" sz="2900" kern="1200" dirty="0" smtClean="0"/>
            <a:t>Provide fire service a blueprint for making changes</a:t>
          </a:r>
          <a:endParaRPr lang="en-US" sz="2900" kern="1200" dirty="0"/>
        </a:p>
      </dsp:txBody>
      <dsp:txXfrm>
        <a:off x="0" y="2120"/>
        <a:ext cx="7772400" cy="1446386"/>
      </dsp:txXfrm>
    </dsp:sp>
    <dsp:sp modelId="{BEF6D825-A26A-4B0A-ACAC-09EA6AC96F59}">
      <dsp:nvSpPr>
        <dsp:cNvPr id="0" name=""/>
        <dsp:cNvSpPr/>
      </dsp:nvSpPr>
      <dsp:spPr>
        <a:xfrm>
          <a:off x="0" y="1448506"/>
          <a:ext cx="7772400" cy="0"/>
        </a:xfrm>
        <a:prstGeom prst="line">
          <a:avLst/>
        </a:prstGeom>
        <a:solidFill>
          <a:schemeClr val="accent2">
            <a:alpha val="90000"/>
            <a:hueOff val="0"/>
            <a:satOff val="0"/>
            <a:lumOff val="0"/>
            <a:alphaOff val="-20000"/>
          </a:schemeClr>
        </a:solidFill>
        <a:ln w="25400" cap="flat" cmpd="sng" algn="ctr">
          <a:solidFill>
            <a:schemeClr val="accent2">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a:schemeClr val="lt1"/>
        </a:fontRef>
      </dsp:style>
    </dsp:sp>
    <dsp:sp modelId="{9E5DA38F-535B-423E-826E-1C9F38BEEE0E}">
      <dsp:nvSpPr>
        <dsp:cNvPr id="0" name=""/>
        <dsp:cNvSpPr/>
      </dsp:nvSpPr>
      <dsp:spPr>
        <a:xfrm>
          <a:off x="0" y="1448506"/>
          <a:ext cx="7772400" cy="1446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lvl="0" algn="l" defTabSz="1289050" rtl="0">
            <a:lnSpc>
              <a:spcPct val="90000"/>
            </a:lnSpc>
            <a:spcBef>
              <a:spcPct val="0"/>
            </a:spcBef>
            <a:spcAft>
              <a:spcPct val="35000"/>
            </a:spcAft>
          </a:pPr>
          <a:r>
            <a:rPr lang="en-US" sz="2900" kern="1200" dirty="0" smtClean="0"/>
            <a:t>Work to establish training on Fire and Life Safety Initiatives throughout the fire service in the U.S.</a:t>
          </a:r>
          <a:endParaRPr lang="en-US" sz="2900" kern="1200" dirty="0"/>
        </a:p>
      </dsp:txBody>
      <dsp:txXfrm>
        <a:off x="0" y="1448506"/>
        <a:ext cx="7772400" cy="1446386"/>
      </dsp:txXfrm>
    </dsp:sp>
    <dsp:sp modelId="{5E54159C-4E66-442C-BDBC-C385D8AEB64F}">
      <dsp:nvSpPr>
        <dsp:cNvPr id="0" name=""/>
        <dsp:cNvSpPr/>
      </dsp:nvSpPr>
      <dsp:spPr>
        <a:xfrm>
          <a:off x="0" y="2894893"/>
          <a:ext cx="7772400" cy="0"/>
        </a:xfrm>
        <a:prstGeom prst="line">
          <a:avLst/>
        </a:prstGeom>
        <a:solidFill>
          <a:schemeClr val="accent2">
            <a:alpha val="90000"/>
            <a:hueOff val="0"/>
            <a:satOff val="0"/>
            <a:lumOff val="0"/>
            <a:alphaOff val="-40000"/>
          </a:schemeClr>
        </a:solidFill>
        <a:ln w="25400" cap="flat" cmpd="sng" algn="ctr">
          <a:solidFill>
            <a:schemeClr val="accent2">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sp>
    <dsp:sp modelId="{13BE27F9-AC62-40BD-863A-8A5E10965466}">
      <dsp:nvSpPr>
        <dsp:cNvPr id="0" name=""/>
        <dsp:cNvSpPr/>
      </dsp:nvSpPr>
      <dsp:spPr>
        <a:xfrm>
          <a:off x="0" y="2894893"/>
          <a:ext cx="7772400" cy="1446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lvl="0" algn="l" defTabSz="1289050" rtl="0">
            <a:lnSpc>
              <a:spcPct val="90000"/>
            </a:lnSpc>
            <a:spcBef>
              <a:spcPct val="0"/>
            </a:spcBef>
            <a:spcAft>
              <a:spcPct val="35000"/>
            </a:spcAft>
          </a:pPr>
          <a:r>
            <a:rPr lang="en-US" sz="2900" kern="1200" dirty="0" smtClean="0"/>
            <a:t>Also known as </a:t>
          </a:r>
          <a:r>
            <a:rPr lang="en-US" sz="2900" i="1" kern="1200" dirty="0" smtClean="0"/>
            <a:t>Everyone Goes Home®</a:t>
          </a:r>
          <a:endParaRPr lang="en-US" sz="2900" kern="1200" dirty="0"/>
        </a:p>
      </dsp:txBody>
      <dsp:txXfrm>
        <a:off x="0" y="2894893"/>
        <a:ext cx="7772400" cy="1446386"/>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E6236-1BB2-4578-A482-A194A6EBEDA4}">
      <dsp:nvSpPr>
        <dsp:cNvPr id="0" name=""/>
        <dsp:cNvSpPr/>
      </dsp:nvSpPr>
      <dsp:spPr>
        <a:xfrm>
          <a:off x="544208" y="168"/>
          <a:ext cx="7141183" cy="794831"/>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rtl="0">
            <a:lnSpc>
              <a:spcPct val="90000"/>
            </a:lnSpc>
            <a:spcBef>
              <a:spcPct val="0"/>
            </a:spcBef>
            <a:spcAft>
              <a:spcPct val="35000"/>
            </a:spcAft>
          </a:pPr>
          <a:r>
            <a:rPr lang="en-US" sz="2400" kern="1200" dirty="0" smtClean="0"/>
            <a:t>Annual, day-long stand-down</a:t>
          </a:r>
          <a:endParaRPr lang="en-US" sz="2400" kern="1200" dirty="0"/>
        </a:p>
      </dsp:txBody>
      <dsp:txXfrm>
        <a:off x="941624" y="168"/>
        <a:ext cx="6346352" cy="794831"/>
      </dsp:txXfrm>
    </dsp:sp>
    <dsp:sp modelId="{A08CC685-BCD0-43DF-97CD-2DC2E3234B73}">
      <dsp:nvSpPr>
        <dsp:cNvPr id="0" name=""/>
        <dsp:cNvSpPr/>
      </dsp:nvSpPr>
      <dsp:spPr>
        <a:xfrm>
          <a:off x="544208" y="906276"/>
          <a:ext cx="7141183" cy="794831"/>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rtl="0">
            <a:lnSpc>
              <a:spcPct val="90000"/>
            </a:lnSpc>
            <a:spcBef>
              <a:spcPct val="0"/>
            </a:spcBef>
            <a:spcAft>
              <a:spcPct val="35000"/>
            </a:spcAft>
          </a:pPr>
          <a:r>
            <a:rPr lang="en-US" sz="2400" kern="1200" dirty="0" smtClean="0"/>
            <a:t>Usually each work shift the third week in June</a:t>
          </a:r>
          <a:endParaRPr lang="en-US" sz="2400" kern="1200" dirty="0"/>
        </a:p>
      </dsp:txBody>
      <dsp:txXfrm>
        <a:off x="941624" y="906276"/>
        <a:ext cx="6346352" cy="794831"/>
      </dsp:txXfrm>
    </dsp:sp>
    <dsp:sp modelId="{AEFFF046-8D10-4D1B-AC2A-FC05CA35234A}">
      <dsp:nvSpPr>
        <dsp:cNvPr id="0" name=""/>
        <dsp:cNvSpPr/>
      </dsp:nvSpPr>
      <dsp:spPr>
        <a:xfrm>
          <a:off x="544208" y="1812384"/>
          <a:ext cx="7141183" cy="794831"/>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rtl="0">
            <a:lnSpc>
              <a:spcPct val="90000"/>
            </a:lnSpc>
            <a:spcBef>
              <a:spcPct val="0"/>
            </a:spcBef>
            <a:spcAft>
              <a:spcPct val="35000"/>
            </a:spcAft>
          </a:pPr>
          <a:r>
            <a:rPr lang="en-US" sz="2400" kern="1200" dirty="0" smtClean="0"/>
            <a:t>Purpose — Focus on firefighter safety</a:t>
          </a:r>
          <a:endParaRPr lang="en-US" sz="2400" kern="1200" dirty="0"/>
        </a:p>
      </dsp:txBody>
      <dsp:txXfrm>
        <a:off x="941624" y="1812384"/>
        <a:ext cx="6346352" cy="794831"/>
      </dsp:txXfrm>
    </dsp:sp>
    <dsp:sp modelId="{490F90C5-CEBE-4BED-82EA-05C77EF0450A}">
      <dsp:nvSpPr>
        <dsp:cNvPr id="0" name=""/>
        <dsp:cNvSpPr/>
      </dsp:nvSpPr>
      <dsp:spPr>
        <a:xfrm>
          <a:off x="544208" y="2718492"/>
          <a:ext cx="7141183" cy="794831"/>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rtl="0">
            <a:lnSpc>
              <a:spcPct val="90000"/>
            </a:lnSpc>
            <a:spcBef>
              <a:spcPct val="0"/>
            </a:spcBef>
            <a:spcAft>
              <a:spcPct val="35000"/>
            </a:spcAft>
          </a:pPr>
          <a:r>
            <a:rPr lang="en-US" sz="2400" kern="1200" dirty="0" smtClean="0"/>
            <a:t>All non emergency work ceases</a:t>
          </a:r>
          <a:endParaRPr lang="en-US" sz="2400" kern="1200" dirty="0"/>
        </a:p>
      </dsp:txBody>
      <dsp:txXfrm>
        <a:off x="941624" y="2718492"/>
        <a:ext cx="6346352" cy="794831"/>
      </dsp:txXfrm>
    </dsp:sp>
    <dsp:sp modelId="{C871FB06-12A4-4A52-84F4-890734E71474}">
      <dsp:nvSpPr>
        <dsp:cNvPr id="0" name=""/>
        <dsp:cNvSpPr/>
      </dsp:nvSpPr>
      <dsp:spPr>
        <a:xfrm>
          <a:off x="544208" y="3624600"/>
          <a:ext cx="7141183" cy="794831"/>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rtl="0">
            <a:lnSpc>
              <a:spcPct val="90000"/>
            </a:lnSpc>
            <a:spcBef>
              <a:spcPct val="0"/>
            </a:spcBef>
            <a:spcAft>
              <a:spcPct val="35000"/>
            </a:spcAft>
          </a:pPr>
          <a:r>
            <a:rPr lang="en-US" sz="2400" kern="1200" dirty="0" smtClean="0"/>
            <a:t>Safety training sessions are held</a:t>
          </a:r>
          <a:endParaRPr lang="en-US" sz="2400" kern="1200" dirty="0"/>
        </a:p>
      </dsp:txBody>
      <dsp:txXfrm>
        <a:off x="941624" y="3624600"/>
        <a:ext cx="6346352" cy="794831"/>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C35437-AB99-4134-A5DB-A709223521C6}">
      <dsp:nvSpPr>
        <dsp:cNvPr id="0" name=""/>
        <dsp:cNvSpPr/>
      </dsp:nvSpPr>
      <dsp:spPr>
        <a:xfrm>
          <a:off x="3108960" y="0"/>
          <a:ext cx="4663440" cy="4343400"/>
        </a:xfrm>
        <a:prstGeom prst="rightArrow">
          <a:avLst>
            <a:gd name="adj1" fmla="val 75000"/>
            <a:gd name="adj2" fmla="val 50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875" tIns="15875" rIns="15875" bIns="1587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smtClean="0"/>
            <a:t>Fire service is progressing to be more safety-conscious</a:t>
          </a:r>
          <a:endParaRPr lang="en-US" sz="2500" kern="1200" dirty="0"/>
        </a:p>
        <a:p>
          <a:pPr marL="228600" lvl="1" indent="-228600" algn="l" defTabSz="1111250">
            <a:lnSpc>
              <a:spcPct val="90000"/>
            </a:lnSpc>
            <a:spcBef>
              <a:spcPct val="0"/>
            </a:spcBef>
            <a:spcAft>
              <a:spcPct val="15000"/>
            </a:spcAft>
            <a:buChar char="••"/>
          </a:pPr>
          <a:r>
            <a:rPr lang="en-US" sz="2500" kern="1200" dirty="0" smtClean="0"/>
            <a:t>Firefighters understand that they are preventable and can be avoided</a:t>
          </a:r>
          <a:endParaRPr lang="en-US" sz="2500" kern="1200" dirty="0"/>
        </a:p>
      </dsp:txBody>
      <dsp:txXfrm>
        <a:off x="3108960" y="542925"/>
        <a:ext cx="3034665" cy="3257550"/>
      </dsp:txXfrm>
    </dsp:sp>
    <dsp:sp modelId="{4C716D8F-4C2C-45C2-9AD4-5BB747026F66}">
      <dsp:nvSpPr>
        <dsp:cNvPr id="0" name=""/>
        <dsp:cNvSpPr/>
      </dsp:nvSpPr>
      <dsp:spPr>
        <a:xfrm>
          <a:off x="0" y="0"/>
          <a:ext cx="3108960" cy="43434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en-US" sz="3500" kern="1200" dirty="0" smtClean="0"/>
            <a:t>Traditionally accepted injuries, illnesses, and fatalities as part of the job</a:t>
          </a:r>
          <a:endParaRPr lang="en-US" sz="3500" kern="1200" dirty="0"/>
        </a:p>
      </dsp:txBody>
      <dsp:txXfrm>
        <a:off x="151767" y="151767"/>
        <a:ext cx="2805426" cy="4039866"/>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FA545D-85A6-4309-9ABC-FDD7E9121066}">
      <dsp:nvSpPr>
        <dsp:cNvPr id="0" name=""/>
        <dsp:cNvSpPr/>
      </dsp:nvSpPr>
      <dsp:spPr>
        <a:xfrm>
          <a:off x="2433" y="469850"/>
          <a:ext cx="1930449" cy="115826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t>Safety and health-related policies and procedures</a:t>
          </a:r>
          <a:endParaRPr lang="en-US" sz="1800" kern="1200" dirty="0"/>
        </a:p>
      </dsp:txBody>
      <dsp:txXfrm>
        <a:off x="2433" y="469850"/>
        <a:ext cx="1930449" cy="1158269"/>
      </dsp:txXfrm>
    </dsp:sp>
    <dsp:sp modelId="{EC143DB8-8CEA-4EB5-A007-17C91F808C89}">
      <dsp:nvSpPr>
        <dsp:cNvPr id="0" name=""/>
        <dsp:cNvSpPr/>
      </dsp:nvSpPr>
      <dsp:spPr>
        <a:xfrm>
          <a:off x="2125927" y="469850"/>
          <a:ext cx="1930449" cy="115826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t>Training and education</a:t>
          </a:r>
          <a:endParaRPr lang="en-US" sz="1800" kern="1200" dirty="0"/>
        </a:p>
      </dsp:txBody>
      <dsp:txXfrm>
        <a:off x="2125927" y="469850"/>
        <a:ext cx="1930449" cy="1158269"/>
      </dsp:txXfrm>
    </dsp:sp>
    <dsp:sp modelId="{E4493592-6592-4EDC-9489-8A3630CA5F7F}">
      <dsp:nvSpPr>
        <dsp:cNvPr id="0" name=""/>
        <dsp:cNvSpPr/>
      </dsp:nvSpPr>
      <dsp:spPr>
        <a:xfrm>
          <a:off x="4249422" y="469850"/>
          <a:ext cx="1930449" cy="115826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t>Fire apparatus, equipment, and driver/operators</a:t>
          </a:r>
          <a:endParaRPr lang="en-US" sz="1800" kern="1200" dirty="0"/>
        </a:p>
      </dsp:txBody>
      <dsp:txXfrm>
        <a:off x="4249422" y="469850"/>
        <a:ext cx="1930449" cy="1158269"/>
      </dsp:txXfrm>
    </dsp:sp>
    <dsp:sp modelId="{43B8CFD8-C0B1-4D57-8BC9-BE258CA8E82D}">
      <dsp:nvSpPr>
        <dsp:cNvPr id="0" name=""/>
        <dsp:cNvSpPr/>
      </dsp:nvSpPr>
      <dsp:spPr>
        <a:xfrm>
          <a:off x="6372917" y="469850"/>
          <a:ext cx="1930449" cy="115826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t>Protective clothing and equipment</a:t>
          </a:r>
          <a:endParaRPr lang="en-US" sz="1800" kern="1200" dirty="0"/>
        </a:p>
      </dsp:txBody>
      <dsp:txXfrm>
        <a:off x="6372917" y="469850"/>
        <a:ext cx="1930449" cy="1158269"/>
      </dsp:txXfrm>
    </dsp:sp>
    <dsp:sp modelId="{FD5D42C5-7197-4C06-8692-9BA6B6B361BC}">
      <dsp:nvSpPr>
        <dsp:cNvPr id="0" name=""/>
        <dsp:cNvSpPr/>
      </dsp:nvSpPr>
      <dsp:spPr>
        <a:xfrm>
          <a:off x="2433" y="1821165"/>
          <a:ext cx="1930449" cy="115826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t>Emergency operations</a:t>
          </a:r>
          <a:endParaRPr lang="en-US" sz="1800" kern="1200" dirty="0"/>
        </a:p>
      </dsp:txBody>
      <dsp:txXfrm>
        <a:off x="2433" y="1821165"/>
        <a:ext cx="1930449" cy="1158269"/>
      </dsp:txXfrm>
    </dsp:sp>
    <dsp:sp modelId="{811C771F-044C-425A-990F-64A06ECA0DBE}">
      <dsp:nvSpPr>
        <dsp:cNvPr id="0" name=""/>
        <dsp:cNvSpPr/>
      </dsp:nvSpPr>
      <dsp:spPr>
        <a:xfrm>
          <a:off x="2125927" y="1821165"/>
          <a:ext cx="1930449" cy="115826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t>Facility safety</a:t>
          </a:r>
          <a:endParaRPr lang="en-US" sz="1800" kern="1200" dirty="0"/>
        </a:p>
      </dsp:txBody>
      <dsp:txXfrm>
        <a:off x="2125927" y="1821165"/>
        <a:ext cx="1930449" cy="1158269"/>
      </dsp:txXfrm>
    </dsp:sp>
    <dsp:sp modelId="{DBF09909-B889-4000-BE14-937CECA1AF80}">
      <dsp:nvSpPr>
        <dsp:cNvPr id="0" name=""/>
        <dsp:cNvSpPr/>
      </dsp:nvSpPr>
      <dsp:spPr>
        <a:xfrm>
          <a:off x="4249422" y="1821165"/>
          <a:ext cx="1930449" cy="115826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t>Medical and physical requirements</a:t>
          </a:r>
          <a:endParaRPr lang="en-US" sz="1800" kern="1200" dirty="0"/>
        </a:p>
      </dsp:txBody>
      <dsp:txXfrm>
        <a:off x="4249422" y="1821165"/>
        <a:ext cx="1930449" cy="1158269"/>
      </dsp:txXfrm>
    </dsp:sp>
    <dsp:sp modelId="{C93E1EAA-ACC6-4F14-8237-79AD40EAF26F}">
      <dsp:nvSpPr>
        <dsp:cNvPr id="0" name=""/>
        <dsp:cNvSpPr/>
      </dsp:nvSpPr>
      <dsp:spPr>
        <a:xfrm>
          <a:off x="6372917" y="1821165"/>
          <a:ext cx="1930449" cy="115826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Firefighter wellness programs</a:t>
          </a:r>
          <a:endParaRPr lang="en-US" sz="1800" kern="1200" dirty="0"/>
        </a:p>
      </dsp:txBody>
      <dsp:txXfrm>
        <a:off x="6372917" y="1821165"/>
        <a:ext cx="1930449" cy="1158269"/>
      </dsp:txXfrm>
    </dsp:sp>
    <dsp:sp modelId="{7FF448AA-AC1C-4333-AE59-67A4184D0E20}">
      <dsp:nvSpPr>
        <dsp:cNvPr id="0" name=""/>
        <dsp:cNvSpPr/>
      </dsp:nvSpPr>
      <dsp:spPr>
        <a:xfrm>
          <a:off x="2125927" y="3172479"/>
          <a:ext cx="1930449" cy="115826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Member assistance programs</a:t>
          </a:r>
          <a:endParaRPr lang="en-US" sz="1800" kern="1200" dirty="0"/>
        </a:p>
      </dsp:txBody>
      <dsp:txXfrm>
        <a:off x="2125927" y="3172479"/>
        <a:ext cx="1930449" cy="1158269"/>
      </dsp:txXfrm>
    </dsp:sp>
    <dsp:sp modelId="{BE869554-D1E6-47E3-B9F8-78D174D8910B}">
      <dsp:nvSpPr>
        <dsp:cNvPr id="0" name=""/>
        <dsp:cNvSpPr/>
      </dsp:nvSpPr>
      <dsp:spPr>
        <a:xfrm>
          <a:off x="4249422" y="3172479"/>
          <a:ext cx="1930449" cy="115826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Infection and exposure control programs</a:t>
          </a:r>
          <a:endParaRPr lang="en-US" sz="1800" kern="1200" dirty="0"/>
        </a:p>
      </dsp:txBody>
      <dsp:txXfrm>
        <a:off x="4249422" y="3172479"/>
        <a:ext cx="1930449" cy="11582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230FC9-C346-4CF0-9923-580AD56D1612}">
      <dsp:nvSpPr>
        <dsp:cNvPr id="0" name=""/>
        <dsp:cNvSpPr/>
      </dsp:nvSpPr>
      <dsp:spPr>
        <a:xfrm>
          <a:off x="0" y="38475"/>
          <a:ext cx="7772400" cy="207850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l" defTabSz="1689100">
            <a:lnSpc>
              <a:spcPct val="90000"/>
            </a:lnSpc>
            <a:spcBef>
              <a:spcPct val="0"/>
            </a:spcBef>
            <a:spcAft>
              <a:spcPct val="35000"/>
            </a:spcAft>
          </a:pPr>
          <a:r>
            <a:rPr lang="en-US" sz="3800" kern="1200" dirty="0" smtClean="0"/>
            <a:t>Part of department’s rules and regulations</a:t>
          </a:r>
          <a:endParaRPr lang="en-US" sz="3800" kern="1200" dirty="0"/>
        </a:p>
      </dsp:txBody>
      <dsp:txXfrm>
        <a:off x="101464" y="139939"/>
        <a:ext cx="7569472" cy="1875577"/>
      </dsp:txXfrm>
    </dsp:sp>
    <dsp:sp modelId="{B318B696-7F11-458F-8075-C2C3A768D57D}">
      <dsp:nvSpPr>
        <dsp:cNvPr id="0" name=""/>
        <dsp:cNvSpPr/>
      </dsp:nvSpPr>
      <dsp:spPr>
        <a:xfrm>
          <a:off x="0" y="2226420"/>
          <a:ext cx="7772400" cy="207850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l" defTabSz="1689100">
            <a:lnSpc>
              <a:spcPct val="90000"/>
            </a:lnSpc>
            <a:spcBef>
              <a:spcPct val="0"/>
            </a:spcBef>
            <a:spcAft>
              <a:spcPct val="35000"/>
            </a:spcAft>
          </a:pPr>
          <a:r>
            <a:rPr lang="en-US" sz="3800" kern="1200" dirty="0" smtClean="0"/>
            <a:t>Should be posted in every facility and made available to personnel and the community</a:t>
          </a:r>
          <a:endParaRPr lang="en-US" sz="3800" kern="1200" dirty="0"/>
        </a:p>
      </dsp:txBody>
      <dsp:txXfrm>
        <a:off x="101464" y="2327884"/>
        <a:ext cx="7569472" cy="1875577"/>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4E3E10-428A-4A20-8E6F-1C709F2CD338}">
      <dsp:nvSpPr>
        <dsp:cNvPr id="0" name=""/>
        <dsp:cNvSpPr/>
      </dsp:nvSpPr>
      <dsp:spPr>
        <a:xfrm>
          <a:off x="2493878" y="1261977"/>
          <a:ext cx="3470442" cy="1971844"/>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73660" rIns="73660" bIns="73660" numCol="1" spcCol="1270" anchor="ctr" anchorCtr="0">
          <a:noAutofit/>
        </a:bodyPr>
        <a:lstStyle/>
        <a:p>
          <a:pPr lvl="0" algn="ctr" defTabSz="1289050" rtl="0">
            <a:lnSpc>
              <a:spcPct val="90000"/>
            </a:lnSpc>
            <a:spcBef>
              <a:spcPct val="0"/>
            </a:spcBef>
            <a:spcAft>
              <a:spcPct val="35000"/>
            </a:spcAft>
          </a:pPr>
          <a:r>
            <a:rPr lang="en-US" sz="2900" kern="1200" dirty="0" smtClean="0"/>
            <a:t>Firefighter and departments must take a proactive approach to</a:t>
          </a:r>
          <a:endParaRPr lang="en-US" sz="2900" kern="1200" dirty="0"/>
        </a:p>
      </dsp:txBody>
      <dsp:txXfrm>
        <a:off x="2590135" y="1358234"/>
        <a:ext cx="3277928" cy="1779330"/>
      </dsp:txXfrm>
    </dsp:sp>
    <dsp:sp modelId="{E2FE333D-149E-4083-A837-AE3AA9863A16}">
      <dsp:nvSpPr>
        <dsp:cNvPr id="0" name=""/>
        <dsp:cNvSpPr/>
      </dsp:nvSpPr>
      <dsp:spPr>
        <a:xfrm rot="16200000">
          <a:off x="4050132" y="1083009"/>
          <a:ext cx="357935" cy="0"/>
        </a:xfrm>
        <a:custGeom>
          <a:avLst/>
          <a:gdLst/>
          <a:ahLst/>
          <a:cxnLst/>
          <a:rect l="0" t="0" r="0" b="0"/>
          <a:pathLst>
            <a:path>
              <a:moveTo>
                <a:pt x="0" y="0"/>
              </a:moveTo>
              <a:lnTo>
                <a:pt x="357935" y="0"/>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B88497-6FEA-4F74-95E1-677EC7BFE283}">
      <dsp:nvSpPr>
        <dsp:cNvPr id="0" name=""/>
        <dsp:cNvSpPr/>
      </dsp:nvSpPr>
      <dsp:spPr>
        <a:xfrm>
          <a:off x="3203739" y="386"/>
          <a:ext cx="2050720" cy="903655"/>
        </a:xfrm>
        <a:prstGeom prst="rect">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88900" rIns="88900" bIns="88900" numCol="1" spcCol="1270" anchor="ctr" anchorCtr="0">
          <a:noAutofit/>
        </a:bodyPr>
        <a:lstStyle/>
        <a:p>
          <a:pPr lvl="0" algn="ctr" defTabSz="1555750" rtl="0">
            <a:lnSpc>
              <a:spcPct val="90000"/>
            </a:lnSpc>
            <a:spcBef>
              <a:spcPct val="0"/>
            </a:spcBef>
            <a:spcAft>
              <a:spcPct val="35000"/>
            </a:spcAft>
          </a:pPr>
          <a:r>
            <a:rPr lang="en-US" sz="3500" kern="1200" dirty="0" smtClean="0">
              <a:solidFill>
                <a:schemeClr val="tx1"/>
              </a:solidFill>
            </a:rPr>
            <a:t>Safety</a:t>
          </a:r>
          <a:endParaRPr lang="en-US" sz="3500" kern="1200" dirty="0">
            <a:solidFill>
              <a:schemeClr val="tx1"/>
            </a:solidFill>
          </a:endParaRPr>
        </a:p>
      </dsp:txBody>
      <dsp:txXfrm>
        <a:off x="3203739" y="386"/>
        <a:ext cx="2050720" cy="903655"/>
      </dsp:txXfrm>
    </dsp:sp>
    <dsp:sp modelId="{59E1BEF7-4BE7-4899-85F2-8AA4883F4C17}">
      <dsp:nvSpPr>
        <dsp:cNvPr id="0" name=""/>
        <dsp:cNvSpPr/>
      </dsp:nvSpPr>
      <dsp:spPr>
        <a:xfrm rot="26951">
          <a:off x="5964314" y="2263241"/>
          <a:ext cx="443171" cy="0"/>
        </a:xfrm>
        <a:custGeom>
          <a:avLst/>
          <a:gdLst/>
          <a:ahLst/>
          <a:cxnLst/>
          <a:rect l="0" t="0" r="0" b="0"/>
          <a:pathLst>
            <a:path>
              <a:moveTo>
                <a:pt x="0" y="0"/>
              </a:moveTo>
              <a:lnTo>
                <a:pt x="443171" y="0"/>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955F92-FF97-4775-A68A-85A043C5EC7E}">
      <dsp:nvSpPr>
        <dsp:cNvPr id="0" name=""/>
        <dsp:cNvSpPr/>
      </dsp:nvSpPr>
      <dsp:spPr>
        <a:xfrm>
          <a:off x="6407479" y="1821189"/>
          <a:ext cx="2050720" cy="903655"/>
        </a:xfrm>
        <a:prstGeom prst="rect">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88900" rIns="88900" bIns="88900" numCol="1" spcCol="1270" anchor="ctr" anchorCtr="0">
          <a:noAutofit/>
        </a:bodyPr>
        <a:lstStyle/>
        <a:p>
          <a:pPr lvl="0" algn="ctr" defTabSz="1555750" rtl="0">
            <a:lnSpc>
              <a:spcPct val="90000"/>
            </a:lnSpc>
            <a:spcBef>
              <a:spcPct val="0"/>
            </a:spcBef>
            <a:spcAft>
              <a:spcPct val="35000"/>
            </a:spcAft>
          </a:pPr>
          <a:r>
            <a:rPr lang="en-US" sz="3500" kern="1200" dirty="0" smtClean="0">
              <a:solidFill>
                <a:schemeClr val="tx1"/>
              </a:solidFill>
            </a:rPr>
            <a:t>Health</a:t>
          </a:r>
          <a:endParaRPr lang="en-US" sz="3500" kern="1200" dirty="0">
            <a:solidFill>
              <a:schemeClr val="tx1"/>
            </a:solidFill>
          </a:endParaRPr>
        </a:p>
      </dsp:txBody>
      <dsp:txXfrm>
        <a:off x="6407479" y="1821189"/>
        <a:ext cx="2050720" cy="903655"/>
      </dsp:txXfrm>
    </dsp:sp>
    <dsp:sp modelId="{0F1879D7-7232-4678-A35C-A85391FFB9D6}">
      <dsp:nvSpPr>
        <dsp:cNvPr id="0" name=""/>
        <dsp:cNvSpPr/>
      </dsp:nvSpPr>
      <dsp:spPr>
        <a:xfrm rot="5400000">
          <a:off x="4049938" y="3412983"/>
          <a:ext cx="358322" cy="0"/>
        </a:xfrm>
        <a:custGeom>
          <a:avLst/>
          <a:gdLst/>
          <a:ahLst/>
          <a:cxnLst/>
          <a:rect l="0" t="0" r="0" b="0"/>
          <a:pathLst>
            <a:path>
              <a:moveTo>
                <a:pt x="0" y="0"/>
              </a:moveTo>
              <a:lnTo>
                <a:pt x="358322" y="0"/>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F8E72C-7B66-43E7-BB46-B540363D6F03}">
      <dsp:nvSpPr>
        <dsp:cNvPr id="0" name=""/>
        <dsp:cNvSpPr/>
      </dsp:nvSpPr>
      <dsp:spPr>
        <a:xfrm>
          <a:off x="3203739" y="3592144"/>
          <a:ext cx="2050720" cy="903655"/>
        </a:xfrm>
        <a:prstGeom prst="rect">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88900" rIns="88900" bIns="88900" numCol="1" spcCol="1270" anchor="ctr" anchorCtr="0">
          <a:noAutofit/>
        </a:bodyPr>
        <a:lstStyle/>
        <a:p>
          <a:pPr lvl="0" algn="ctr" defTabSz="1555750" rtl="0">
            <a:lnSpc>
              <a:spcPct val="90000"/>
            </a:lnSpc>
            <a:spcBef>
              <a:spcPct val="0"/>
            </a:spcBef>
            <a:spcAft>
              <a:spcPct val="35000"/>
            </a:spcAft>
          </a:pPr>
          <a:r>
            <a:rPr lang="en-US" sz="3500" kern="1200" dirty="0" smtClean="0">
              <a:solidFill>
                <a:schemeClr val="tx1"/>
              </a:solidFill>
            </a:rPr>
            <a:t>Fitness</a:t>
          </a:r>
          <a:endParaRPr lang="en-US" sz="3500" kern="1200" dirty="0">
            <a:solidFill>
              <a:schemeClr val="tx1"/>
            </a:solidFill>
          </a:endParaRPr>
        </a:p>
      </dsp:txBody>
      <dsp:txXfrm>
        <a:off x="3203739" y="3592144"/>
        <a:ext cx="2050720" cy="903655"/>
      </dsp:txXfrm>
    </dsp:sp>
    <dsp:sp modelId="{78FA276D-3666-47B4-8DD3-2C123C3C25F1}">
      <dsp:nvSpPr>
        <dsp:cNvPr id="0" name=""/>
        <dsp:cNvSpPr/>
      </dsp:nvSpPr>
      <dsp:spPr>
        <a:xfrm rot="10764894">
          <a:off x="2050708" y="2267883"/>
          <a:ext cx="443181" cy="0"/>
        </a:xfrm>
        <a:custGeom>
          <a:avLst/>
          <a:gdLst/>
          <a:ahLst/>
          <a:cxnLst/>
          <a:rect l="0" t="0" r="0" b="0"/>
          <a:pathLst>
            <a:path>
              <a:moveTo>
                <a:pt x="0" y="0"/>
              </a:moveTo>
              <a:lnTo>
                <a:pt x="443181" y="0"/>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24ED52-85DC-48A5-95F6-DBEA8D1AFA8A}">
      <dsp:nvSpPr>
        <dsp:cNvPr id="0" name=""/>
        <dsp:cNvSpPr/>
      </dsp:nvSpPr>
      <dsp:spPr>
        <a:xfrm>
          <a:off x="0" y="1828789"/>
          <a:ext cx="2050720" cy="903655"/>
        </a:xfrm>
        <a:prstGeom prst="rect">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200150" rtl="0">
            <a:lnSpc>
              <a:spcPct val="90000"/>
            </a:lnSpc>
            <a:spcBef>
              <a:spcPct val="0"/>
            </a:spcBef>
            <a:spcAft>
              <a:spcPct val="35000"/>
            </a:spcAft>
          </a:pPr>
          <a:r>
            <a:rPr lang="en-US" sz="2700" kern="1200" dirty="0" smtClean="0">
              <a:solidFill>
                <a:schemeClr val="tx1"/>
              </a:solidFill>
            </a:rPr>
            <a:t>Anticipated hazards</a:t>
          </a:r>
          <a:endParaRPr lang="en-US" sz="2700" kern="1200" dirty="0">
            <a:solidFill>
              <a:schemeClr val="tx1"/>
            </a:solidFill>
          </a:endParaRPr>
        </a:p>
      </dsp:txBody>
      <dsp:txXfrm>
        <a:off x="0" y="1828789"/>
        <a:ext cx="2050720" cy="903655"/>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A4F75E-5A24-43D7-9CA1-35C08A2EB4CD}">
      <dsp:nvSpPr>
        <dsp:cNvPr id="0" name=""/>
        <dsp:cNvSpPr/>
      </dsp:nvSpPr>
      <dsp:spPr>
        <a:xfrm>
          <a:off x="13698" y="431159"/>
          <a:ext cx="3554002" cy="2762224"/>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lvl="0" algn="ctr" defTabSz="2355850">
            <a:lnSpc>
              <a:spcPct val="90000"/>
            </a:lnSpc>
            <a:spcBef>
              <a:spcPct val="0"/>
            </a:spcBef>
            <a:spcAft>
              <a:spcPct val="35000"/>
            </a:spcAft>
          </a:pPr>
          <a:r>
            <a:rPr lang="en-US" sz="5300" kern="1200" dirty="0" smtClean="0"/>
            <a:t>Purpose</a:t>
          </a:r>
          <a:endParaRPr lang="en-US" sz="5300" kern="1200" dirty="0"/>
        </a:p>
      </dsp:txBody>
      <dsp:txXfrm>
        <a:off x="13698" y="431159"/>
        <a:ext cx="3554002" cy="1491601"/>
      </dsp:txXfrm>
    </dsp:sp>
    <dsp:sp modelId="{5FE391D9-FE60-44EA-B981-25B4016FE047}">
      <dsp:nvSpPr>
        <dsp:cNvPr id="0" name=""/>
        <dsp:cNvSpPr/>
      </dsp:nvSpPr>
      <dsp:spPr>
        <a:xfrm>
          <a:off x="0" y="1898557"/>
          <a:ext cx="3581400" cy="1984573"/>
        </a:xfrm>
        <a:prstGeom prst="rect">
          <a:avLst/>
        </a:prstGeom>
        <a:solidFill>
          <a:schemeClr val="accent2">
            <a:lumMod val="20000"/>
            <a:lumOff val="80000"/>
            <a:alpha val="9000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lvl="0" algn="ctr" defTabSz="1377950">
            <a:lnSpc>
              <a:spcPct val="90000"/>
            </a:lnSpc>
            <a:spcBef>
              <a:spcPct val="0"/>
            </a:spcBef>
            <a:spcAft>
              <a:spcPct val="35000"/>
            </a:spcAft>
          </a:pPr>
          <a:r>
            <a:rPr lang="en-US" sz="3100" kern="1200" dirty="0" smtClean="0"/>
            <a:t>Prevent occupational illnesses, injuries, and fatalities</a:t>
          </a:r>
          <a:endParaRPr lang="en-US" sz="3100" kern="1200" dirty="0"/>
        </a:p>
      </dsp:txBody>
      <dsp:txXfrm>
        <a:off x="0" y="1898557"/>
        <a:ext cx="3581400" cy="1984573"/>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2437E2-E33B-4D36-ACB0-10427FA25749}">
      <dsp:nvSpPr>
        <dsp:cNvPr id="0" name=""/>
        <dsp:cNvSpPr/>
      </dsp:nvSpPr>
      <dsp:spPr>
        <a:xfrm>
          <a:off x="1639769" y="257695"/>
          <a:ext cx="4532446" cy="4013370"/>
        </a:xfrm>
        <a:prstGeom prst="pie">
          <a:avLst>
            <a:gd name="adj1" fmla="val 16200000"/>
            <a:gd name="adj2" fmla="val 180000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New recruit training</a:t>
          </a:r>
          <a:endParaRPr lang="en-US" sz="2000" kern="1200" dirty="0"/>
        </a:p>
      </dsp:txBody>
      <dsp:txXfrm>
        <a:off x="4104017" y="998257"/>
        <a:ext cx="1537794" cy="1337790"/>
      </dsp:txXfrm>
    </dsp:sp>
    <dsp:sp modelId="{5848A927-2361-495F-AF91-377D8514BBCC}">
      <dsp:nvSpPr>
        <dsp:cNvPr id="0" name=""/>
        <dsp:cNvSpPr/>
      </dsp:nvSpPr>
      <dsp:spPr>
        <a:xfrm>
          <a:off x="1745293" y="241728"/>
          <a:ext cx="4350722" cy="4088521"/>
        </a:xfrm>
        <a:prstGeom prst="pie">
          <a:avLst>
            <a:gd name="adj1" fmla="val 1800000"/>
            <a:gd name="adj2" fmla="val 9000000"/>
          </a:avLst>
        </a:prstGeom>
        <a:solidFill>
          <a:schemeClr val="accent2">
            <a:shade val="80000"/>
            <a:hueOff val="0"/>
            <a:satOff val="-5541"/>
            <a:lumOff val="142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Methods for becoming proficient in firefighter duties</a:t>
          </a:r>
          <a:endParaRPr lang="en-US" sz="2000" kern="1200" dirty="0"/>
        </a:p>
      </dsp:txBody>
      <dsp:txXfrm>
        <a:off x="2936562" y="2821390"/>
        <a:ext cx="1968183" cy="1265494"/>
      </dsp:txXfrm>
    </dsp:sp>
    <dsp:sp modelId="{1E8D9484-C850-444E-9181-9A15D7E1993D}">
      <dsp:nvSpPr>
        <dsp:cNvPr id="0" name=""/>
        <dsp:cNvSpPr/>
      </dsp:nvSpPr>
      <dsp:spPr>
        <a:xfrm>
          <a:off x="1745293" y="241728"/>
          <a:ext cx="4350722" cy="4088521"/>
        </a:xfrm>
        <a:prstGeom prst="pie">
          <a:avLst>
            <a:gd name="adj1" fmla="val 9000000"/>
            <a:gd name="adj2" fmla="val 16200000"/>
          </a:avLst>
        </a:prstGeom>
        <a:solidFill>
          <a:schemeClr val="accent2">
            <a:shade val="80000"/>
            <a:hueOff val="0"/>
            <a:satOff val="-11081"/>
            <a:lumOff val="284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Evaluation of skills and knowledge</a:t>
          </a:r>
          <a:endParaRPr lang="en-US" sz="2000" kern="1200" dirty="0"/>
        </a:p>
      </dsp:txBody>
      <dsp:txXfrm>
        <a:off x="2211442" y="1044830"/>
        <a:ext cx="1476137" cy="1362840"/>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12654-7DC5-4EF8-A80C-E73DBE4AF992}">
      <dsp:nvSpPr>
        <dsp:cNvPr id="0" name=""/>
        <dsp:cNvSpPr/>
      </dsp:nvSpPr>
      <dsp:spPr>
        <a:xfrm>
          <a:off x="0" y="2381"/>
          <a:ext cx="7772400" cy="0"/>
        </a:xfrm>
        <a:prstGeom prst="lin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94FC84-C2F1-4250-A0F9-B9539CE9C050}">
      <dsp:nvSpPr>
        <dsp:cNvPr id="0" name=""/>
        <dsp:cNvSpPr/>
      </dsp:nvSpPr>
      <dsp:spPr>
        <a:xfrm>
          <a:off x="0" y="2381"/>
          <a:ext cx="7772400" cy="81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rtl="0">
            <a:lnSpc>
              <a:spcPct val="90000"/>
            </a:lnSpc>
            <a:spcBef>
              <a:spcPct val="0"/>
            </a:spcBef>
            <a:spcAft>
              <a:spcPct val="35000"/>
            </a:spcAft>
          </a:pPr>
          <a:r>
            <a:rPr lang="en-US" sz="2300" kern="1200" dirty="0" smtClean="0"/>
            <a:t>Personnel may not be assigned until they complete required evaluation and training</a:t>
          </a:r>
          <a:endParaRPr lang="en-US" sz="2300" kern="1200" dirty="0"/>
        </a:p>
      </dsp:txBody>
      <dsp:txXfrm>
        <a:off x="0" y="2381"/>
        <a:ext cx="7772400" cy="812006"/>
      </dsp:txXfrm>
    </dsp:sp>
    <dsp:sp modelId="{D4D2296C-2A71-4D84-B098-A420AEF1BC4D}">
      <dsp:nvSpPr>
        <dsp:cNvPr id="0" name=""/>
        <dsp:cNvSpPr/>
      </dsp:nvSpPr>
      <dsp:spPr>
        <a:xfrm>
          <a:off x="0" y="814387"/>
          <a:ext cx="7772400" cy="0"/>
        </a:xfrm>
        <a:prstGeom prst="lin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EDA74B-4F3E-4C7C-AB6E-80F9FD38A59A}">
      <dsp:nvSpPr>
        <dsp:cNvPr id="0" name=""/>
        <dsp:cNvSpPr/>
      </dsp:nvSpPr>
      <dsp:spPr>
        <a:xfrm>
          <a:off x="0" y="814387"/>
          <a:ext cx="7772400" cy="81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rtl="0">
            <a:lnSpc>
              <a:spcPct val="90000"/>
            </a:lnSpc>
            <a:spcBef>
              <a:spcPct val="0"/>
            </a:spcBef>
            <a:spcAft>
              <a:spcPct val="35000"/>
            </a:spcAft>
          </a:pPr>
          <a:r>
            <a:rPr lang="en-US" sz="2300" kern="1200" dirty="0" smtClean="0"/>
            <a:t>Must meet requirements of NFPA 1000 series of ProQual standards</a:t>
          </a:r>
          <a:endParaRPr lang="en-US" sz="2300" kern="1200" dirty="0"/>
        </a:p>
      </dsp:txBody>
      <dsp:txXfrm>
        <a:off x="0" y="814387"/>
        <a:ext cx="7772400" cy="812006"/>
      </dsp:txXfrm>
    </dsp:sp>
    <dsp:sp modelId="{42780F21-6226-4A43-A8FD-93513E66447C}">
      <dsp:nvSpPr>
        <dsp:cNvPr id="0" name=""/>
        <dsp:cNvSpPr/>
      </dsp:nvSpPr>
      <dsp:spPr>
        <a:xfrm>
          <a:off x="0" y="1626393"/>
          <a:ext cx="7772400" cy="0"/>
        </a:xfrm>
        <a:prstGeom prst="lin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2BE465-B98B-4649-910F-AD22C1087E7B}">
      <dsp:nvSpPr>
        <dsp:cNvPr id="0" name=""/>
        <dsp:cNvSpPr/>
      </dsp:nvSpPr>
      <dsp:spPr>
        <a:xfrm>
          <a:off x="0" y="1626393"/>
          <a:ext cx="7772400" cy="81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rtl="0">
            <a:lnSpc>
              <a:spcPct val="90000"/>
            </a:lnSpc>
            <a:spcBef>
              <a:spcPct val="0"/>
            </a:spcBef>
            <a:spcAft>
              <a:spcPct val="35000"/>
            </a:spcAft>
          </a:pPr>
          <a:r>
            <a:rPr lang="en-US" sz="2300" kern="1200" dirty="0" smtClean="0"/>
            <a:t>Thorough documentation</a:t>
          </a:r>
          <a:endParaRPr lang="en-US" sz="2300" kern="1200" dirty="0"/>
        </a:p>
      </dsp:txBody>
      <dsp:txXfrm>
        <a:off x="0" y="1626393"/>
        <a:ext cx="7772400" cy="812006"/>
      </dsp:txXfrm>
    </dsp:sp>
    <dsp:sp modelId="{F7E47C22-DA70-40C1-BF52-D0A9756CBEF5}">
      <dsp:nvSpPr>
        <dsp:cNvPr id="0" name=""/>
        <dsp:cNvSpPr/>
      </dsp:nvSpPr>
      <dsp:spPr>
        <a:xfrm>
          <a:off x="0" y="2438400"/>
          <a:ext cx="7772400" cy="0"/>
        </a:xfrm>
        <a:prstGeom prst="lin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9572AD-48E5-4D62-94B8-593D9A51FB95}">
      <dsp:nvSpPr>
        <dsp:cNvPr id="0" name=""/>
        <dsp:cNvSpPr/>
      </dsp:nvSpPr>
      <dsp:spPr>
        <a:xfrm>
          <a:off x="0" y="2438400"/>
          <a:ext cx="7772400" cy="81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rtl="0">
            <a:lnSpc>
              <a:spcPct val="90000"/>
            </a:lnSpc>
            <a:spcBef>
              <a:spcPct val="0"/>
            </a:spcBef>
            <a:spcAft>
              <a:spcPct val="35000"/>
            </a:spcAft>
          </a:pPr>
          <a:r>
            <a:rPr lang="en-US" sz="2300" kern="1200" dirty="0" smtClean="0"/>
            <a:t>Annual proficiency training</a:t>
          </a:r>
          <a:endParaRPr lang="en-US" sz="2300" kern="1200" dirty="0"/>
        </a:p>
      </dsp:txBody>
      <dsp:txXfrm>
        <a:off x="0" y="2438400"/>
        <a:ext cx="7772400" cy="812006"/>
      </dsp:txXfrm>
    </dsp:sp>
    <dsp:sp modelId="{AEF608A7-2C35-4C01-97C2-B51EF725D564}">
      <dsp:nvSpPr>
        <dsp:cNvPr id="0" name=""/>
        <dsp:cNvSpPr/>
      </dsp:nvSpPr>
      <dsp:spPr>
        <a:xfrm>
          <a:off x="0" y="3250406"/>
          <a:ext cx="7772400" cy="0"/>
        </a:xfrm>
        <a:prstGeom prst="lin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573F94-D5FB-450D-B342-F26AB7C9244F}">
      <dsp:nvSpPr>
        <dsp:cNvPr id="0" name=""/>
        <dsp:cNvSpPr/>
      </dsp:nvSpPr>
      <dsp:spPr>
        <a:xfrm>
          <a:off x="0" y="3250406"/>
          <a:ext cx="7772400" cy="81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rtl="0">
            <a:lnSpc>
              <a:spcPct val="90000"/>
            </a:lnSpc>
            <a:spcBef>
              <a:spcPct val="0"/>
            </a:spcBef>
            <a:spcAft>
              <a:spcPct val="35000"/>
            </a:spcAft>
          </a:pPr>
          <a:r>
            <a:rPr lang="en-US" sz="2300" kern="1200" dirty="0" smtClean="0"/>
            <a:t>Training for updated policies or procedures</a:t>
          </a:r>
          <a:endParaRPr lang="en-US" sz="2300" kern="1200" dirty="0"/>
        </a:p>
      </dsp:txBody>
      <dsp:txXfrm>
        <a:off x="0" y="3250406"/>
        <a:ext cx="7772400" cy="812006"/>
      </dsp:txXfrm>
    </dsp:sp>
    <dsp:sp modelId="{3806F2A7-0B8E-44D4-AE8A-1A0AFDD34889}">
      <dsp:nvSpPr>
        <dsp:cNvPr id="0" name=""/>
        <dsp:cNvSpPr/>
      </dsp:nvSpPr>
      <dsp:spPr>
        <a:xfrm>
          <a:off x="0" y="4062412"/>
          <a:ext cx="7772400" cy="0"/>
        </a:xfrm>
        <a:prstGeom prst="lin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63C2BC-DB6D-4DFE-8740-7C814FC885EA}">
      <dsp:nvSpPr>
        <dsp:cNvPr id="0" name=""/>
        <dsp:cNvSpPr/>
      </dsp:nvSpPr>
      <dsp:spPr>
        <a:xfrm>
          <a:off x="0" y="4062412"/>
          <a:ext cx="7772400" cy="81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rtl="0">
            <a:lnSpc>
              <a:spcPct val="90000"/>
            </a:lnSpc>
            <a:spcBef>
              <a:spcPct val="0"/>
            </a:spcBef>
            <a:spcAft>
              <a:spcPct val="35000"/>
            </a:spcAft>
          </a:pPr>
          <a:r>
            <a:rPr lang="en-US" sz="2300" kern="1200" dirty="0" smtClean="0"/>
            <a:t>Training in conditions close to actual emergencies</a:t>
          </a:r>
          <a:endParaRPr lang="en-US" sz="2300" kern="1200" dirty="0"/>
        </a:p>
      </dsp:txBody>
      <dsp:txXfrm>
        <a:off x="0" y="4062412"/>
        <a:ext cx="7772400" cy="812006"/>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A23560-0E44-4055-BDB7-2C98A732EAD7}">
      <dsp:nvSpPr>
        <dsp:cNvPr id="0" name=""/>
        <dsp:cNvSpPr/>
      </dsp:nvSpPr>
      <dsp:spPr>
        <a:xfrm rot="10800000">
          <a:off x="839140" y="696"/>
          <a:ext cx="2685669" cy="650701"/>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6941" tIns="68580" rIns="128016" bIns="68580" numCol="1" spcCol="1270" anchor="ctr" anchorCtr="0">
          <a:noAutofit/>
        </a:bodyPr>
        <a:lstStyle/>
        <a:p>
          <a:pPr lvl="0" algn="ctr" defTabSz="800100" rtl="0">
            <a:lnSpc>
              <a:spcPct val="90000"/>
            </a:lnSpc>
            <a:spcBef>
              <a:spcPct val="0"/>
            </a:spcBef>
            <a:spcAft>
              <a:spcPct val="35000"/>
            </a:spcAft>
          </a:pPr>
          <a:r>
            <a:rPr lang="en-US" sz="1800" kern="1200" dirty="0" smtClean="0"/>
            <a:t>Use appropriate PPE</a:t>
          </a:r>
          <a:endParaRPr lang="en-US" sz="1800" kern="1200" dirty="0"/>
        </a:p>
      </dsp:txBody>
      <dsp:txXfrm rot="10800000">
        <a:off x="1001815" y="696"/>
        <a:ext cx="2522994" cy="650701"/>
      </dsp:txXfrm>
    </dsp:sp>
    <dsp:sp modelId="{2AF38042-F83D-4143-8167-094F125E20D3}">
      <dsp:nvSpPr>
        <dsp:cNvPr id="0" name=""/>
        <dsp:cNvSpPr/>
      </dsp:nvSpPr>
      <dsp:spPr>
        <a:xfrm>
          <a:off x="513790" y="696"/>
          <a:ext cx="650701" cy="650701"/>
        </a:xfrm>
        <a:prstGeom prst="ellips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7405CF-FF2F-4C13-AD83-CE6A8C0CF347}">
      <dsp:nvSpPr>
        <dsp:cNvPr id="0" name=""/>
        <dsp:cNvSpPr/>
      </dsp:nvSpPr>
      <dsp:spPr>
        <a:xfrm rot="10800000">
          <a:off x="839140" y="845637"/>
          <a:ext cx="2685669" cy="650701"/>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6941" tIns="68580" rIns="128016" bIns="68580" numCol="1" spcCol="1270" anchor="ctr" anchorCtr="0">
          <a:noAutofit/>
        </a:bodyPr>
        <a:lstStyle/>
        <a:p>
          <a:pPr lvl="0" algn="ctr" defTabSz="800100" rtl="0">
            <a:lnSpc>
              <a:spcPct val="90000"/>
            </a:lnSpc>
            <a:spcBef>
              <a:spcPct val="0"/>
            </a:spcBef>
            <a:spcAft>
              <a:spcPct val="35000"/>
            </a:spcAft>
          </a:pPr>
          <a:r>
            <a:rPr lang="en-US" sz="1800" kern="1200" dirty="0" smtClean="0"/>
            <a:t>Maintain situational awareness</a:t>
          </a:r>
          <a:endParaRPr lang="en-US" sz="1800" kern="1200" dirty="0"/>
        </a:p>
      </dsp:txBody>
      <dsp:txXfrm rot="10800000">
        <a:off x="1001815" y="845637"/>
        <a:ext cx="2522994" cy="650701"/>
      </dsp:txXfrm>
    </dsp:sp>
    <dsp:sp modelId="{3BA56EC3-3460-429A-9363-515A59A1E7E9}">
      <dsp:nvSpPr>
        <dsp:cNvPr id="0" name=""/>
        <dsp:cNvSpPr/>
      </dsp:nvSpPr>
      <dsp:spPr>
        <a:xfrm>
          <a:off x="513790" y="845637"/>
          <a:ext cx="650701" cy="650701"/>
        </a:xfrm>
        <a:prstGeom prst="ellips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250EA9-6DBB-42FD-89D9-D84B2DF1F9C6}">
      <dsp:nvSpPr>
        <dsp:cNvPr id="0" name=""/>
        <dsp:cNvSpPr/>
      </dsp:nvSpPr>
      <dsp:spPr>
        <a:xfrm rot="10800000">
          <a:off x="839140" y="1690578"/>
          <a:ext cx="2685669" cy="650701"/>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6941" tIns="68580" rIns="128016" bIns="68580" numCol="1" spcCol="1270" anchor="ctr" anchorCtr="0">
          <a:noAutofit/>
        </a:bodyPr>
        <a:lstStyle/>
        <a:p>
          <a:pPr lvl="0" algn="ctr" defTabSz="800100" rtl="0">
            <a:lnSpc>
              <a:spcPct val="90000"/>
            </a:lnSpc>
            <a:spcBef>
              <a:spcPct val="0"/>
            </a:spcBef>
            <a:spcAft>
              <a:spcPct val="35000"/>
            </a:spcAft>
          </a:pPr>
          <a:r>
            <a:rPr lang="en-US" sz="1800" kern="1200" dirty="0" smtClean="0"/>
            <a:t>Be aware of physical condition</a:t>
          </a:r>
          <a:endParaRPr lang="en-US" sz="1800" kern="1200" dirty="0"/>
        </a:p>
      </dsp:txBody>
      <dsp:txXfrm rot="10800000">
        <a:off x="1001815" y="1690578"/>
        <a:ext cx="2522994" cy="650701"/>
      </dsp:txXfrm>
    </dsp:sp>
    <dsp:sp modelId="{917932D4-1B3F-4722-A2F3-7675BCEF5E26}">
      <dsp:nvSpPr>
        <dsp:cNvPr id="0" name=""/>
        <dsp:cNvSpPr/>
      </dsp:nvSpPr>
      <dsp:spPr>
        <a:xfrm>
          <a:off x="513790" y="1690578"/>
          <a:ext cx="650701" cy="650701"/>
        </a:xfrm>
        <a:prstGeom prst="ellips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C0B6CF-E32F-4B87-BBEE-EBBD51F89CC8}">
      <dsp:nvSpPr>
        <dsp:cNvPr id="0" name=""/>
        <dsp:cNvSpPr/>
      </dsp:nvSpPr>
      <dsp:spPr>
        <a:xfrm rot="10800000">
          <a:off x="839140" y="2535519"/>
          <a:ext cx="2685669" cy="650701"/>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6941" tIns="68580" rIns="128016" bIns="68580" numCol="1" spcCol="1270" anchor="ctr" anchorCtr="0">
          <a:noAutofit/>
        </a:bodyPr>
        <a:lstStyle/>
        <a:p>
          <a:pPr lvl="0" algn="ctr" defTabSz="800100" rtl="0">
            <a:lnSpc>
              <a:spcPct val="90000"/>
            </a:lnSpc>
            <a:spcBef>
              <a:spcPct val="0"/>
            </a:spcBef>
            <a:spcAft>
              <a:spcPct val="35000"/>
            </a:spcAft>
          </a:pPr>
          <a:r>
            <a:rPr lang="en-US" sz="1800" kern="1200" dirty="0" smtClean="0"/>
            <a:t>Be in good physical condition</a:t>
          </a:r>
          <a:endParaRPr lang="en-US" sz="1800" kern="1200" dirty="0"/>
        </a:p>
      </dsp:txBody>
      <dsp:txXfrm rot="10800000">
        <a:off x="1001815" y="2535519"/>
        <a:ext cx="2522994" cy="650701"/>
      </dsp:txXfrm>
    </dsp:sp>
    <dsp:sp modelId="{68641DA4-CF5B-4958-9B16-A5980B2519DD}">
      <dsp:nvSpPr>
        <dsp:cNvPr id="0" name=""/>
        <dsp:cNvSpPr/>
      </dsp:nvSpPr>
      <dsp:spPr>
        <a:xfrm>
          <a:off x="513790" y="2535519"/>
          <a:ext cx="650701" cy="650701"/>
        </a:xfrm>
        <a:prstGeom prst="ellips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C0CEA6-E930-49D7-848E-2A5EA2E321A7}">
      <dsp:nvSpPr>
        <dsp:cNvPr id="0" name=""/>
        <dsp:cNvSpPr/>
      </dsp:nvSpPr>
      <dsp:spPr>
        <a:xfrm rot="10800000">
          <a:off x="839140" y="3380460"/>
          <a:ext cx="2685669" cy="650701"/>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6941" tIns="68580" rIns="128016" bIns="68580" numCol="1" spcCol="1270" anchor="ctr" anchorCtr="0">
          <a:noAutofit/>
        </a:bodyPr>
        <a:lstStyle/>
        <a:p>
          <a:pPr lvl="0" algn="ctr" defTabSz="800100" rtl="0">
            <a:lnSpc>
              <a:spcPct val="90000"/>
            </a:lnSpc>
            <a:spcBef>
              <a:spcPct val="0"/>
            </a:spcBef>
            <a:spcAft>
              <a:spcPct val="35000"/>
            </a:spcAft>
          </a:pPr>
          <a:r>
            <a:rPr lang="en-US" sz="1800" kern="1200" dirty="0" smtClean="0"/>
            <a:t>Adhere to all safety regulations</a:t>
          </a:r>
          <a:endParaRPr lang="en-US" sz="1800" kern="1200" dirty="0"/>
        </a:p>
      </dsp:txBody>
      <dsp:txXfrm rot="10800000">
        <a:off x="1001815" y="3380460"/>
        <a:ext cx="2522994" cy="650701"/>
      </dsp:txXfrm>
    </dsp:sp>
    <dsp:sp modelId="{CD76BF9C-C75D-4566-BB35-9775065D1CF2}">
      <dsp:nvSpPr>
        <dsp:cNvPr id="0" name=""/>
        <dsp:cNvSpPr/>
      </dsp:nvSpPr>
      <dsp:spPr>
        <a:xfrm>
          <a:off x="513790" y="3380460"/>
          <a:ext cx="650701" cy="650701"/>
        </a:xfrm>
        <a:prstGeom prst="ellips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BFDB97-66DD-443B-9E53-FBE7DF80FF66}">
      <dsp:nvSpPr>
        <dsp:cNvPr id="0" name=""/>
        <dsp:cNvSpPr/>
      </dsp:nvSpPr>
      <dsp:spPr>
        <a:xfrm rot="10800000">
          <a:off x="839140" y="4225401"/>
          <a:ext cx="2685669" cy="650701"/>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6941" tIns="68580" rIns="128016" bIns="68580" numCol="1" spcCol="1270" anchor="ctr" anchorCtr="0">
          <a:noAutofit/>
        </a:bodyPr>
        <a:lstStyle/>
        <a:p>
          <a:pPr lvl="0" algn="ctr" defTabSz="800100" rtl="0">
            <a:lnSpc>
              <a:spcPct val="90000"/>
            </a:lnSpc>
            <a:spcBef>
              <a:spcPct val="0"/>
            </a:spcBef>
            <a:spcAft>
              <a:spcPct val="35000"/>
            </a:spcAft>
          </a:pPr>
          <a:r>
            <a:rPr lang="en-US" sz="1800" kern="1200" dirty="0" smtClean="0"/>
            <a:t>Maintain PPE and training equipment</a:t>
          </a:r>
          <a:endParaRPr lang="en-US" sz="1800" kern="1200" dirty="0"/>
        </a:p>
      </dsp:txBody>
      <dsp:txXfrm rot="10800000">
        <a:off x="1001815" y="4225401"/>
        <a:ext cx="2522994" cy="650701"/>
      </dsp:txXfrm>
    </dsp:sp>
    <dsp:sp modelId="{E0CBF5E5-14F6-403C-9359-6A36ABEA4E67}">
      <dsp:nvSpPr>
        <dsp:cNvPr id="0" name=""/>
        <dsp:cNvSpPr/>
      </dsp:nvSpPr>
      <dsp:spPr>
        <a:xfrm>
          <a:off x="513790" y="4225401"/>
          <a:ext cx="650701" cy="650701"/>
        </a:xfrm>
        <a:prstGeom prst="ellips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3ED0E6-E282-4782-837F-E590F46E04B7}">
      <dsp:nvSpPr>
        <dsp:cNvPr id="0" name=""/>
        <dsp:cNvSpPr/>
      </dsp:nvSpPr>
      <dsp:spPr>
        <a:xfrm>
          <a:off x="37" y="198691"/>
          <a:ext cx="3631927" cy="777600"/>
        </a:xfrm>
        <a:prstGeom prst="rect">
          <a:avLst/>
        </a:prstGeom>
        <a:solidFill>
          <a:schemeClr val="accent2">
            <a:shade val="8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lvl="0" algn="ctr" defTabSz="1200150">
            <a:lnSpc>
              <a:spcPct val="90000"/>
            </a:lnSpc>
            <a:spcBef>
              <a:spcPct val="0"/>
            </a:spcBef>
            <a:spcAft>
              <a:spcPct val="35000"/>
            </a:spcAft>
          </a:pPr>
          <a:r>
            <a:rPr lang="en-US" sz="2700" kern="1200" dirty="0" smtClean="0"/>
            <a:t>Apparatus</a:t>
          </a:r>
          <a:endParaRPr lang="en-US" sz="2700" kern="1200" dirty="0"/>
        </a:p>
      </dsp:txBody>
      <dsp:txXfrm>
        <a:off x="37" y="198691"/>
        <a:ext cx="3631927" cy="777600"/>
      </dsp:txXfrm>
    </dsp:sp>
    <dsp:sp modelId="{327F103E-1D46-4AC9-A8D9-0BAF49265B3E}">
      <dsp:nvSpPr>
        <dsp:cNvPr id="0" name=""/>
        <dsp:cNvSpPr/>
      </dsp:nvSpPr>
      <dsp:spPr>
        <a:xfrm>
          <a:off x="37" y="976291"/>
          <a:ext cx="3631927" cy="3168416"/>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smtClean="0"/>
            <a:t>Seat belts for all occupants</a:t>
          </a:r>
          <a:endParaRPr lang="en-US" sz="2700" kern="1200" dirty="0"/>
        </a:p>
        <a:p>
          <a:pPr marL="228600" lvl="1" indent="-228600" algn="l" defTabSz="1200150">
            <a:lnSpc>
              <a:spcPct val="90000"/>
            </a:lnSpc>
            <a:spcBef>
              <a:spcPct val="0"/>
            </a:spcBef>
            <a:spcAft>
              <a:spcPct val="15000"/>
            </a:spcAft>
            <a:buChar char="••"/>
          </a:pPr>
          <a:r>
            <a:rPr lang="en-US" sz="2700" kern="1200" dirty="0" smtClean="0"/>
            <a:t>Maintenance and inventory records maintained for all equipment</a:t>
          </a:r>
          <a:endParaRPr lang="en-US" sz="2700" kern="1200" dirty="0"/>
        </a:p>
      </dsp:txBody>
      <dsp:txXfrm>
        <a:off x="37" y="976291"/>
        <a:ext cx="3631927" cy="3168416"/>
      </dsp:txXfrm>
    </dsp:sp>
    <dsp:sp modelId="{DE4E4D0B-41EF-4BFA-98E5-F116F171F2E5}">
      <dsp:nvSpPr>
        <dsp:cNvPr id="0" name=""/>
        <dsp:cNvSpPr/>
      </dsp:nvSpPr>
      <dsp:spPr>
        <a:xfrm>
          <a:off x="4140434" y="198691"/>
          <a:ext cx="3631927" cy="777600"/>
        </a:xfrm>
        <a:prstGeom prst="rect">
          <a:avLst/>
        </a:prstGeom>
        <a:solidFill>
          <a:schemeClr val="accent2">
            <a:shade val="80000"/>
            <a:hueOff val="0"/>
            <a:satOff val="-11081"/>
            <a:lumOff val="28449"/>
            <a:alphaOff val="0"/>
          </a:schemeClr>
        </a:solidFill>
        <a:ln w="25400" cap="flat" cmpd="sng" algn="ctr">
          <a:solidFill>
            <a:schemeClr val="accent2">
              <a:shade val="80000"/>
              <a:hueOff val="0"/>
              <a:satOff val="-11081"/>
              <a:lumOff val="2844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lvl="0" algn="ctr" defTabSz="1200150">
            <a:lnSpc>
              <a:spcPct val="90000"/>
            </a:lnSpc>
            <a:spcBef>
              <a:spcPct val="0"/>
            </a:spcBef>
            <a:spcAft>
              <a:spcPct val="35000"/>
            </a:spcAft>
          </a:pPr>
          <a:r>
            <a:rPr lang="en-US" sz="2700" kern="1200" dirty="0" smtClean="0"/>
            <a:t>Driver/Operators</a:t>
          </a:r>
          <a:endParaRPr lang="en-US" sz="2700" kern="1200" dirty="0"/>
        </a:p>
      </dsp:txBody>
      <dsp:txXfrm>
        <a:off x="4140434" y="198691"/>
        <a:ext cx="3631927" cy="777600"/>
      </dsp:txXfrm>
    </dsp:sp>
    <dsp:sp modelId="{010A156D-26EE-4041-939C-9001BBF89865}">
      <dsp:nvSpPr>
        <dsp:cNvPr id="0" name=""/>
        <dsp:cNvSpPr/>
      </dsp:nvSpPr>
      <dsp:spPr>
        <a:xfrm>
          <a:off x="4140434" y="976291"/>
          <a:ext cx="3631927" cy="3168416"/>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smtClean="0"/>
            <a:t>Wear seat belt</a:t>
          </a:r>
          <a:endParaRPr lang="en-US" sz="2700" kern="1200" dirty="0"/>
        </a:p>
        <a:p>
          <a:pPr marL="228600" lvl="1" indent="-228600" algn="l" defTabSz="1200150">
            <a:lnSpc>
              <a:spcPct val="90000"/>
            </a:lnSpc>
            <a:spcBef>
              <a:spcPct val="0"/>
            </a:spcBef>
            <a:spcAft>
              <a:spcPct val="15000"/>
            </a:spcAft>
            <a:buChar char="••"/>
          </a:pPr>
          <a:r>
            <a:rPr lang="en-US" sz="2700" kern="1200" dirty="0" smtClean="0"/>
            <a:t>Obey traffic signals and regulations</a:t>
          </a:r>
          <a:endParaRPr lang="en-US" sz="2700" kern="1200" dirty="0"/>
        </a:p>
        <a:p>
          <a:pPr marL="228600" lvl="1" indent="-228600" algn="l" defTabSz="1200150">
            <a:lnSpc>
              <a:spcPct val="90000"/>
            </a:lnSpc>
            <a:spcBef>
              <a:spcPct val="0"/>
            </a:spcBef>
            <a:spcAft>
              <a:spcPct val="15000"/>
            </a:spcAft>
            <a:buChar char="••"/>
          </a:pPr>
          <a:r>
            <a:rPr lang="en-US" sz="2700" kern="1200" dirty="0" smtClean="0"/>
            <a:t>Be thoroughly trained before operating apparatus in an emergency</a:t>
          </a:r>
          <a:endParaRPr lang="en-US" sz="2700" kern="1200" dirty="0"/>
        </a:p>
      </dsp:txBody>
      <dsp:txXfrm>
        <a:off x="4140434" y="976291"/>
        <a:ext cx="3631927" cy="3168416"/>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0518FA-9589-4093-BC20-F26AF7B27B1B}">
      <dsp:nvSpPr>
        <dsp:cNvPr id="0" name=""/>
        <dsp:cNvSpPr/>
      </dsp:nvSpPr>
      <dsp:spPr>
        <a:xfrm>
          <a:off x="0" y="159299"/>
          <a:ext cx="7772400" cy="1216800"/>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Personnel in IDLH atmosphere or hazardous area must be fully equipped with PPE and SCBA</a:t>
          </a:r>
          <a:endParaRPr lang="en-US" sz="2400" kern="1200" dirty="0"/>
        </a:p>
      </dsp:txBody>
      <dsp:txXfrm>
        <a:off x="59399" y="218698"/>
        <a:ext cx="7653602" cy="1098002"/>
      </dsp:txXfrm>
    </dsp:sp>
    <dsp:sp modelId="{769E6052-396A-4BF2-A972-72F94AA843D7}">
      <dsp:nvSpPr>
        <dsp:cNvPr id="0" name=""/>
        <dsp:cNvSpPr/>
      </dsp:nvSpPr>
      <dsp:spPr>
        <a:xfrm>
          <a:off x="0" y="1563300"/>
          <a:ext cx="7772400" cy="1216800"/>
        </a:xfrm>
        <a:prstGeom prst="roundRect">
          <a:avLst/>
        </a:prstGeom>
        <a:solidFill>
          <a:schemeClr val="accent2">
            <a:shade val="80000"/>
            <a:hueOff val="0"/>
            <a:satOff val="-5541"/>
            <a:lumOff val="142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Departments must provide all members with appropriate protective clothing and equipment</a:t>
          </a:r>
          <a:endParaRPr lang="en-US" sz="2400" kern="1200" dirty="0"/>
        </a:p>
      </dsp:txBody>
      <dsp:txXfrm>
        <a:off x="59399" y="1622699"/>
        <a:ext cx="7653602" cy="1098002"/>
      </dsp:txXfrm>
    </dsp:sp>
    <dsp:sp modelId="{CDBB3F99-3D3B-4126-9A7A-56942A177D8C}">
      <dsp:nvSpPr>
        <dsp:cNvPr id="0" name=""/>
        <dsp:cNvSpPr/>
      </dsp:nvSpPr>
      <dsp:spPr>
        <a:xfrm>
          <a:off x="0" y="2967300"/>
          <a:ext cx="7772400" cy="1216800"/>
        </a:xfrm>
        <a:prstGeom prst="roundRect">
          <a:avLst/>
        </a:prstGeom>
        <a:solidFill>
          <a:schemeClr val="accent2">
            <a:shade val="80000"/>
            <a:hueOff val="0"/>
            <a:satOff val="-11081"/>
            <a:lumOff val="284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Protective clothing must comply with the appropriate NFPA design standard</a:t>
          </a:r>
          <a:endParaRPr lang="en-US" sz="2800" kern="1200" dirty="0"/>
        </a:p>
      </dsp:txBody>
      <dsp:txXfrm>
        <a:off x="59399" y="3026699"/>
        <a:ext cx="7653602" cy="1098002"/>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3B4C08-560C-4734-962A-1240C50EE549}">
      <dsp:nvSpPr>
        <dsp:cNvPr id="0" name=""/>
        <dsp:cNvSpPr/>
      </dsp:nvSpPr>
      <dsp:spPr>
        <a:xfrm>
          <a:off x="3066" y="482"/>
          <a:ext cx="8299667" cy="841976"/>
        </a:xfrm>
        <a:prstGeom prst="roundRect">
          <a:avLst>
            <a:gd name="adj" fmla="val 1000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rtl="0">
            <a:lnSpc>
              <a:spcPct val="90000"/>
            </a:lnSpc>
            <a:spcBef>
              <a:spcPct val="0"/>
            </a:spcBef>
            <a:spcAft>
              <a:spcPct val="35000"/>
            </a:spcAft>
          </a:pPr>
          <a:r>
            <a:rPr lang="en-US" sz="3700" kern="1200" dirty="0" smtClean="0">
              <a:solidFill>
                <a:schemeClr val="tx1"/>
              </a:solidFill>
            </a:rPr>
            <a:t>IMS must include</a:t>
          </a:r>
          <a:endParaRPr lang="en-US" sz="3700" kern="1200" dirty="0">
            <a:solidFill>
              <a:schemeClr val="tx1"/>
            </a:solidFill>
          </a:endParaRPr>
        </a:p>
      </dsp:txBody>
      <dsp:txXfrm>
        <a:off x="27727" y="25143"/>
        <a:ext cx="8250345" cy="792654"/>
      </dsp:txXfrm>
    </dsp:sp>
    <dsp:sp modelId="{12993591-381D-40D3-B018-AC52C142C253}">
      <dsp:nvSpPr>
        <dsp:cNvPr id="0" name=""/>
        <dsp:cNvSpPr/>
      </dsp:nvSpPr>
      <dsp:spPr>
        <a:xfrm>
          <a:off x="3066" y="1066391"/>
          <a:ext cx="3982566" cy="990525"/>
        </a:xfrm>
        <a:prstGeom prst="roundRect">
          <a:avLst>
            <a:gd name="adj" fmla="val 10000"/>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solidFill>
                <a:schemeClr val="tx1"/>
              </a:solidFill>
            </a:rPr>
            <a:t>Risk management plan</a:t>
          </a:r>
          <a:endParaRPr lang="en-US" sz="1800" kern="1200" dirty="0">
            <a:solidFill>
              <a:schemeClr val="tx1"/>
            </a:solidFill>
          </a:endParaRPr>
        </a:p>
      </dsp:txBody>
      <dsp:txXfrm>
        <a:off x="32077" y="1095402"/>
        <a:ext cx="3924544" cy="932503"/>
      </dsp:txXfrm>
    </dsp:sp>
    <dsp:sp modelId="{4BECBA6E-201C-49F2-9187-01419C1C6569}">
      <dsp:nvSpPr>
        <dsp:cNvPr id="0" name=""/>
        <dsp:cNvSpPr/>
      </dsp:nvSpPr>
      <dsp:spPr>
        <a:xfrm>
          <a:off x="4320167" y="1066391"/>
          <a:ext cx="3982566" cy="990525"/>
        </a:xfrm>
        <a:prstGeom prst="roundRect">
          <a:avLst>
            <a:gd name="adj" fmla="val 10000"/>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solidFill>
                <a:schemeClr val="tx1"/>
              </a:solidFill>
            </a:rPr>
            <a:t>Personnel </a:t>
          </a:r>
          <a:r>
            <a:rPr lang="en-US" sz="1600" kern="1200" dirty="0" smtClean="0">
              <a:solidFill>
                <a:schemeClr val="tx1"/>
              </a:solidFill>
            </a:rPr>
            <a:t>accountability</a:t>
          </a:r>
          <a:r>
            <a:rPr lang="en-US" sz="1800" kern="1200" dirty="0" smtClean="0">
              <a:solidFill>
                <a:schemeClr val="tx1"/>
              </a:solidFill>
            </a:rPr>
            <a:t> system</a:t>
          </a:r>
          <a:endParaRPr lang="en-US" sz="1800" kern="1200" dirty="0">
            <a:solidFill>
              <a:schemeClr val="tx1"/>
            </a:solidFill>
          </a:endParaRPr>
        </a:p>
      </dsp:txBody>
      <dsp:txXfrm>
        <a:off x="4349178" y="1095402"/>
        <a:ext cx="3924544" cy="932503"/>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7E03C2-9AE5-40DE-842E-8C96EACBF1EB}">
      <dsp:nvSpPr>
        <dsp:cNvPr id="0" name=""/>
        <dsp:cNvSpPr/>
      </dsp:nvSpPr>
      <dsp:spPr>
        <a:xfrm>
          <a:off x="2984" y="243"/>
          <a:ext cx="8299830" cy="93451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rtl="0">
            <a:lnSpc>
              <a:spcPct val="90000"/>
            </a:lnSpc>
            <a:spcBef>
              <a:spcPct val="0"/>
            </a:spcBef>
            <a:spcAft>
              <a:spcPct val="35000"/>
            </a:spcAft>
          </a:pPr>
          <a:r>
            <a:rPr lang="en-US" sz="3900" kern="1200" dirty="0" smtClean="0"/>
            <a:t>Emergency operations must include</a:t>
          </a:r>
          <a:endParaRPr lang="en-US" sz="3900" kern="1200" dirty="0"/>
        </a:p>
      </dsp:txBody>
      <dsp:txXfrm>
        <a:off x="30355" y="27614"/>
        <a:ext cx="8245088" cy="879775"/>
      </dsp:txXfrm>
    </dsp:sp>
    <dsp:sp modelId="{6750B5E4-8818-4905-8839-B4E00AEE4BC8}">
      <dsp:nvSpPr>
        <dsp:cNvPr id="0" name=""/>
        <dsp:cNvSpPr/>
      </dsp:nvSpPr>
      <dsp:spPr>
        <a:xfrm>
          <a:off x="2984" y="1160963"/>
          <a:ext cx="2619895" cy="109939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Rapid intervention crews</a:t>
          </a:r>
          <a:endParaRPr lang="en-US" sz="2300" kern="1200" dirty="0"/>
        </a:p>
      </dsp:txBody>
      <dsp:txXfrm>
        <a:off x="35184" y="1193163"/>
        <a:ext cx="2555495" cy="1034993"/>
      </dsp:txXfrm>
    </dsp:sp>
    <dsp:sp modelId="{812B89EC-21DC-496F-88A3-8DE1CC937566}">
      <dsp:nvSpPr>
        <dsp:cNvPr id="0" name=""/>
        <dsp:cNvSpPr/>
      </dsp:nvSpPr>
      <dsp:spPr>
        <a:xfrm>
          <a:off x="2842952" y="1160963"/>
          <a:ext cx="2619895" cy="109939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Rehab facilities</a:t>
          </a:r>
          <a:endParaRPr lang="en-US" sz="2300" kern="1200" dirty="0"/>
        </a:p>
      </dsp:txBody>
      <dsp:txXfrm>
        <a:off x="2875152" y="1193163"/>
        <a:ext cx="2555495" cy="1034993"/>
      </dsp:txXfrm>
    </dsp:sp>
    <dsp:sp modelId="{08481B4E-330C-443E-A627-13B04A343340}">
      <dsp:nvSpPr>
        <dsp:cNvPr id="0" name=""/>
        <dsp:cNvSpPr/>
      </dsp:nvSpPr>
      <dsp:spPr>
        <a:xfrm>
          <a:off x="5682919" y="1160963"/>
          <a:ext cx="2619895" cy="109939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err="1" smtClean="0"/>
            <a:t>Postincident</a:t>
          </a:r>
          <a:r>
            <a:rPr lang="en-US" sz="2300" kern="1200" dirty="0" smtClean="0"/>
            <a:t> analysis</a:t>
          </a:r>
          <a:endParaRPr lang="en-US" sz="2300" kern="1200" dirty="0"/>
        </a:p>
      </dsp:txBody>
      <dsp:txXfrm>
        <a:off x="5715119" y="1193163"/>
        <a:ext cx="2555495" cy="1034993"/>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64265-ED23-4D31-9A94-12AEBABA264F}">
      <dsp:nvSpPr>
        <dsp:cNvPr id="0" name=""/>
        <dsp:cNvSpPr/>
      </dsp:nvSpPr>
      <dsp:spPr>
        <a:xfrm>
          <a:off x="-4910443" y="-752464"/>
          <a:ext cx="5848329" cy="5848329"/>
        </a:xfrm>
        <a:prstGeom prst="blockArc">
          <a:avLst>
            <a:gd name="adj1" fmla="val 18900000"/>
            <a:gd name="adj2" fmla="val 2700000"/>
            <a:gd name="adj3" fmla="val 369"/>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07C6C1-57EF-43F9-9502-FEA7E24B098E}">
      <dsp:nvSpPr>
        <dsp:cNvPr id="0" name=""/>
        <dsp:cNvSpPr/>
      </dsp:nvSpPr>
      <dsp:spPr>
        <a:xfrm>
          <a:off x="349983" y="228723"/>
          <a:ext cx="7362817" cy="457273"/>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961" tIns="50800" rIns="50800" bIns="50800" numCol="1" spcCol="1270" anchor="ctr" anchorCtr="0">
          <a:noAutofit/>
        </a:bodyPr>
        <a:lstStyle/>
        <a:p>
          <a:pPr lvl="0" algn="l" defTabSz="889000" rtl="0">
            <a:lnSpc>
              <a:spcPct val="90000"/>
            </a:lnSpc>
            <a:spcBef>
              <a:spcPct val="0"/>
            </a:spcBef>
            <a:spcAft>
              <a:spcPct val="35000"/>
            </a:spcAft>
          </a:pPr>
          <a:r>
            <a:rPr lang="en-US" sz="2000" kern="1200" dirty="0" smtClean="0"/>
            <a:t>Medical evaluations to ensure candidates can perform duties</a:t>
          </a:r>
          <a:endParaRPr lang="en-US" sz="2000" kern="1200" dirty="0"/>
        </a:p>
      </dsp:txBody>
      <dsp:txXfrm>
        <a:off x="349983" y="228723"/>
        <a:ext cx="7362817" cy="457273"/>
      </dsp:txXfrm>
    </dsp:sp>
    <dsp:sp modelId="{FE9F03F7-67D8-4C52-B54F-4D4142AECD0D}">
      <dsp:nvSpPr>
        <dsp:cNvPr id="0" name=""/>
        <dsp:cNvSpPr/>
      </dsp:nvSpPr>
      <dsp:spPr>
        <a:xfrm>
          <a:off x="64187" y="171564"/>
          <a:ext cx="571591" cy="571591"/>
        </a:xfrm>
        <a:prstGeom prst="ellipse">
          <a:avLst/>
        </a:prstGeom>
        <a:solidFill>
          <a:schemeClr val="accent2">
            <a:lumMod val="7500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A88DC6-3478-4EBF-80A9-64B97913B767}">
      <dsp:nvSpPr>
        <dsp:cNvPr id="0" name=""/>
        <dsp:cNvSpPr/>
      </dsp:nvSpPr>
      <dsp:spPr>
        <a:xfrm>
          <a:off x="726121" y="914546"/>
          <a:ext cx="6986678" cy="457273"/>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961" tIns="50800" rIns="50800" bIns="50800" numCol="1" spcCol="1270" anchor="ctr" anchorCtr="0">
          <a:noAutofit/>
        </a:bodyPr>
        <a:lstStyle/>
        <a:p>
          <a:pPr lvl="0" algn="l" defTabSz="889000" rtl="0">
            <a:lnSpc>
              <a:spcPct val="90000"/>
            </a:lnSpc>
            <a:spcBef>
              <a:spcPct val="0"/>
            </a:spcBef>
            <a:spcAft>
              <a:spcPct val="35000"/>
            </a:spcAft>
          </a:pPr>
          <a:r>
            <a:rPr lang="en-US" sz="2000" kern="1200" dirty="0" smtClean="0"/>
            <a:t>Physical performance standards for hiring</a:t>
          </a:r>
          <a:endParaRPr lang="en-US" sz="2000" kern="1200" dirty="0"/>
        </a:p>
      </dsp:txBody>
      <dsp:txXfrm>
        <a:off x="726121" y="914546"/>
        <a:ext cx="6986678" cy="457273"/>
      </dsp:txXfrm>
    </dsp:sp>
    <dsp:sp modelId="{DC58A5E9-9F64-4389-96E2-9FBFAA618645}">
      <dsp:nvSpPr>
        <dsp:cNvPr id="0" name=""/>
        <dsp:cNvSpPr/>
      </dsp:nvSpPr>
      <dsp:spPr>
        <a:xfrm>
          <a:off x="440325" y="857387"/>
          <a:ext cx="571591" cy="571591"/>
        </a:xfrm>
        <a:prstGeom prst="ellipse">
          <a:avLst/>
        </a:prstGeom>
        <a:solidFill>
          <a:schemeClr val="accent2">
            <a:lumMod val="7500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DAB837-415F-4344-B20A-145B3E3A9415}">
      <dsp:nvSpPr>
        <dsp:cNvPr id="0" name=""/>
        <dsp:cNvSpPr/>
      </dsp:nvSpPr>
      <dsp:spPr>
        <a:xfrm>
          <a:off x="898120" y="1600369"/>
          <a:ext cx="6814680" cy="457273"/>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961" tIns="50800" rIns="50800" bIns="50800" numCol="1" spcCol="1270" anchor="ctr" anchorCtr="0">
          <a:noAutofit/>
        </a:bodyPr>
        <a:lstStyle/>
        <a:p>
          <a:pPr lvl="0" algn="l" defTabSz="889000" rtl="0">
            <a:lnSpc>
              <a:spcPct val="90000"/>
            </a:lnSpc>
            <a:spcBef>
              <a:spcPct val="0"/>
            </a:spcBef>
            <a:spcAft>
              <a:spcPct val="35000"/>
            </a:spcAft>
          </a:pPr>
          <a:r>
            <a:rPr lang="en-US" sz="2000" kern="1200" dirty="0" smtClean="0"/>
            <a:t>Designated physician available</a:t>
          </a:r>
          <a:endParaRPr lang="en-US" sz="2000" kern="1200" dirty="0"/>
        </a:p>
      </dsp:txBody>
      <dsp:txXfrm>
        <a:off x="898120" y="1600369"/>
        <a:ext cx="6814680" cy="457273"/>
      </dsp:txXfrm>
    </dsp:sp>
    <dsp:sp modelId="{07633CBD-3AFA-4578-AA91-6F24362EA4FD}">
      <dsp:nvSpPr>
        <dsp:cNvPr id="0" name=""/>
        <dsp:cNvSpPr/>
      </dsp:nvSpPr>
      <dsp:spPr>
        <a:xfrm>
          <a:off x="612324" y="1543210"/>
          <a:ext cx="571591" cy="571591"/>
        </a:xfrm>
        <a:prstGeom prst="ellipse">
          <a:avLst/>
        </a:prstGeom>
        <a:solidFill>
          <a:schemeClr val="accent2">
            <a:lumMod val="7500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DC8820-4BDE-4352-BC20-BD298E82D3CB}">
      <dsp:nvSpPr>
        <dsp:cNvPr id="0" name=""/>
        <dsp:cNvSpPr/>
      </dsp:nvSpPr>
      <dsp:spPr>
        <a:xfrm>
          <a:off x="898120" y="2285757"/>
          <a:ext cx="6814680" cy="457273"/>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961" tIns="50800" rIns="50800" bIns="50800" numCol="1" spcCol="1270" anchor="ctr" anchorCtr="0">
          <a:noAutofit/>
        </a:bodyPr>
        <a:lstStyle/>
        <a:p>
          <a:pPr lvl="0" algn="l" defTabSz="889000" rtl="0">
            <a:lnSpc>
              <a:spcPct val="90000"/>
            </a:lnSpc>
            <a:spcBef>
              <a:spcPct val="0"/>
            </a:spcBef>
            <a:spcAft>
              <a:spcPct val="35000"/>
            </a:spcAft>
          </a:pPr>
          <a:r>
            <a:rPr lang="en-US" sz="2000" kern="1200" dirty="0" smtClean="0"/>
            <a:t>Job-related physical fitness standards</a:t>
          </a:r>
          <a:endParaRPr lang="en-US" sz="2000" kern="1200" dirty="0"/>
        </a:p>
      </dsp:txBody>
      <dsp:txXfrm>
        <a:off x="898120" y="2285757"/>
        <a:ext cx="6814680" cy="457273"/>
      </dsp:txXfrm>
    </dsp:sp>
    <dsp:sp modelId="{DB98088F-7977-423C-8318-ADCD37391ABB}">
      <dsp:nvSpPr>
        <dsp:cNvPr id="0" name=""/>
        <dsp:cNvSpPr/>
      </dsp:nvSpPr>
      <dsp:spPr>
        <a:xfrm>
          <a:off x="612324" y="2228598"/>
          <a:ext cx="571591" cy="571591"/>
        </a:xfrm>
        <a:prstGeom prst="ellipse">
          <a:avLst/>
        </a:prstGeom>
        <a:solidFill>
          <a:schemeClr val="accent2">
            <a:lumMod val="7500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2E881D-52A2-4481-801E-7F7994A3C588}">
      <dsp:nvSpPr>
        <dsp:cNvPr id="0" name=""/>
        <dsp:cNvSpPr/>
      </dsp:nvSpPr>
      <dsp:spPr>
        <a:xfrm>
          <a:off x="726121" y="2971580"/>
          <a:ext cx="6986678" cy="457273"/>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961" tIns="50800" rIns="50800" bIns="50800" numCol="1" spcCol="1270" anchor="ctr" anchorCtr="0">
          <a:noAutofit/>
        </a:bodyPr>
        <a:lstStyle/>
        <a:p>
          <a:pPr lvl="0" algn="l" defTabSz="889000" rtl="0">
            <a:lnSpc>
              <a:spcPct val="90000"/>
            </a:lnSpc>
            <a:spcBef>
              <a:spcPct val="0"/>
            </a:spcBef>
            <a:spcAft>
              <a:spcPct val="35000"/>
            </a:spcAft>
          </a:pPr>
          <a:r>
            <a:rPr lang="en-US" sz="2000" kern="1200" dirty="0" smtClean="0"/>
            <a:t>Fitness program</a:t>
          </a:r>
          <a:endParaRPr lang="en-US" sz="2000" kern="1200" dirty="0"/>
        </a:p>
      </dsp:txBody>
      <dsp:txXfrm>
        <a:off x="726121" y="2971580"/>
        <a:ext cx="6986678" cy="457273"/>
      </dsp:txXfrm>
    </dsp:sp>
    <dsp:sp modelId="{55ED56E6-CCF8-4A90-A44C-C6DA74D8B490}">
      <dsp:nvSpPr>
        <dsp:cNvPr id="0" name=""/>
        <dsp:cNvSpPr/>
      </dsp:nvSpPr>
      <dsp:spPr>
        <a:xfrm>
          <a:off x="440325" y="2914421"/>
          <a:ext cx="571591" cy="571591"/>
        </a:xfrm>
        <a:prstGeom prst="ellipse">
          <a:avLst/>
        </a:prstGeom>
        <a:solidFill>
          <a:schemeClr val="accent2">
            <a:lumMod val="7500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9295AF-0AE2-4A48-87B9-190C4F0FBA5B}">
      <dsp:nvSpPr>
        <dsp:cNvPr id="0" name=""/>
        <dsp:cNvSpPr/>
      </dsp:nvSpPr>
      <dsp:spPr>
        <a:xfrm>
          <a:off x="349983" y="3657403"/>
          <a:ext cx="7362817" cy="457273"/>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961" tIns="50800" rIns="50800" bIns="50800" numCol="1" spcCol="1270" anchor="ctr" anchorCtr="0">
          <a:noAutofit/>
        </a:bodyPr>
        <a:lstStyle/>
        <a:p>
          <a:pPr lvl="0" algn="l" defTabSz="889000" rtl="0">
            <a:lnSpc>
              <a:spcPct val="90000"/>
            </a:lnSpc>
            <a:spcBef>
              <a:spcPct val="0"/>
            </a:spcBef>
            <a:spcAft>
              <a:spcPct val="35000"/>
            </a:spcAft>
          </a:pPr>
          <a:r>
            <a:rPr lang="en-US" sz="2000" kern="1200" dirty="0" smtClean="0"/>
            <a:t>Annual medical exams</a:t>
          </a:r>
          <a:endParaRPr lang="en-US" sz="2000" kern="1200" dirty="0"/>
        </a:p>
      </dsp:txBody>
      <dsp:txXfrm>
        <a:off x="349983" y="3657403"/>
        <a:ext cx="7362817" cy="457273"/>
      </dsp:txXfrm>
    </dsp:sp>
    <dsp:sp modelId="{C19E5DA2-AF80-4F10-8E80-BFAA0A0CE651}">
      <dsp:nvSpPr>
        <dsp:cNvPr id="0" name=""/>
        <dsp:cNvSpPr/>
      </dsp:nvSpPr>
      <dsp:spPr>
        <a:xfrm>
          <a:off x="64187" y="3600244"/>
          <a:ext cx="571591" cy="571591"/>
        </a:xfrm>
        <a:prstGeom prst="ellipse">
          <a:avLst/>
        </a:prstGeom>
        <a:solidFill>
          <a:schemeClr val="accent2">
            <a:lumMod val="7500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7434A6-8945-4CAB-8592-9AD6B7A2731D}">
      <dsp:nvSpPr>
        <dsp:cNvPr id="0" name=""/>
        <dsp:cNvSpPr/>
      </dsp:nvSpPr>
      <dsp:spPr>
        <a:xfrm>
          <a:off x="720328" y="2530"/>
          <a:ext cx="2169169" cy="1301501"/>
        </a:xfrm>
        <a:prstGeom prst="snip2DiagRect">
          <a:avLst/>
        </a:prstGeom>
        <a:solidFill>
          <a:schemeClr val="accent2">
            <a:lumMod val="75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solidFill>
                <a:schemeClr val="bg1"/>
              </a:solidFill>
            </a:rPr>
            <a:t>Type of department</a:t>
          </a:r>
          <a:endParaRPr lang="en-US" sz="2000" kern="1200" dirty="0">
            <a:solidFill>
              <a:schemeClr val="bg1"/>
            </a:solidFill>
          </a:endParaRPr>
        </a:p>
      </dsp:txBody>
      <dsp:txXfrm>
        <a:off x="828789" y="110991"/>
        <a:ext cx="1952247" cy="1084579"/>
      </dsp:txXfrm>
    </dsp:sp>
    <dsp:sp modelId="{340A213D-B0CD-4812-B36F-8A64758C4925}">
      <dsp:nvSpPr>
        <dsp:cNvPr id="0" name=""/>
        <dsp:cNvSpPr/>
      </dsp:nvSpPr>
      <dsp:spPr>
        <a:xfrm>
          <a:off x="3106415" y="2530"/>
          <a:ext cx="2169169" cy="1301501"/>
        </a:xfrm>
        <a:prstGeom prst="snip2DiagRect">
          <a:avLst/>
        </a:prstGeom>
        <a:solidFill>
          <a:schemeClr val="accent2">
            <a:lumMod val="75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solidFill>
                <a:schemeClr val="bg1"/>
              </a:solidFill>
            </a:rPr>
            <a:t>Number and location of facilities</a:t>
          </a:r>
          <a:endParaRPr lang="en-US" sz="2000" kern="1200" dirty="0">
            <a:solidFill>
              <a:schemeClr val="bg1"/>
            </a:solidFill>
          </a:endParaRPr>
        </a:p>
      </dsp:txBody>
      <dsp:txXfrm>
        <a:off x="3214876" y="110991"/>
        <a:ext cx="1952247" cy="1084579"/>
      </dsp:txXfrm>
    </dsp:sp>
    <dsp:sp modelId="{D62C2D59-CB86-4681-BB6B-95D1FC8D16F4}">
      <dsp:nvSpPr>
        <dsp:cNvPr id="0" name=""/>
        <dsp:cNvSpPr/>
      </dsp:nvSpPr>
      <dsp:spPr>
        <a:xfrm>
          <a:off x="5492501" y="2530"/>
          <a:ext cx="2169169" cy="1301501"/>
        </a:xfrm>
        <a:prstGeom prst="snip2DiagRect">
          <a:avLst/>
        </a:prstGeom>
        <a:solidFill>
          <a:schemeClr val="accent2">
            <a:lumMod val="75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solidFill>
                <a:schemeClr val="bg1"/>
              </a:solidFill>
            </a:rPr>
            <a:t>Types and number of apparatus</a:t>
          </a:r>
          <a:endParaRPr lang="en-US" sz="2000" kern="1200" dirty="0">
            <a:solidFill>
              <a:schemeClr val="bg1"/>
            </a:solidFill>
          </a:endParaRPr>
        </a:p>
      </dsp:txBody>
      <dsp:txXfrm>
        <a:off x="5600962" y="110991"/>
        <a:ext cx="1952247" cy="1084579"/>
      </dsp:txXfrm>
    </dsp:sp>
    <dsp:sp modelId="{E045335B-695E-44F1-AB53-459F40903147}">
      <dsp:nvSpPr>
        <dsp:cNvPr id="0" name=""/>
        <dsp:cNvSpPr/>
      </dsp:nvSpPr>
      <dsp:spPr>
        <a:xfrm>
          <a:off x="1981201" y="1523994"/>
          <a:ext cx="2169169" cy="1301501"/>
        </a:xfrm>
        <a:prstGeom prst="snip2DiagRect">
          <a:avLst/>
        </a:prstGeom>
        <a:solidFill>
          <a:schemeClr val="accent2">
            <a:lumMod val="75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solidFill>
                <a:schemeClr val="bg1"/>
              </a:solidFill>
            </a:rPr>
            <a:t>Number of personnel</a:t>
          </a:r>
          <a:endParaRPr lang="en-US" sz="2000" kern="1200" dirty="0">
            <a:solidFill>
              <a:schemeClr val="bg1"/>
            </a:solidFill>
          </a:endParaRPr>
        </a:p>
      </dsp:txBody>
      <dsp:txXfrm>
        <a:off x="2089662" y="1632455"/>
        <a:ext cx="1952247" cy="1084579"/>
      </dsp:txXfrm>
    </dsp:sp>
    <dsp:sp modelId="{33778D6A-B067-43E9-A266-11A0EAD3A613}">
      <dsp:nvSpPr>
        <dsp:cNvPr id="0" name=""/>
        <dsp:cNvSpPr/>
      </dsp:nvSpPr>
      <dsp:spPr>
        <a:xfrm>
          <a:off x="4384034" y="1517903"/>
          <a:ext cx="2169169" cy="1301501"/>
        </a:xfrm>
        <a:prstGeom prst="snip2DiagRect">
          <a:avLst/>
        </a:prstGeom>
        <a:solidFill>
          <a:schemeClr val="accent2">
            <a:lumMod val="75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solidFill>
                <a:schemeClr val="bg1"/>
              </a:solidFill>
            </a:rPr>
            <a:t>Organizational hierarchy</a:t>
          </a:r>
          <a:endParaRPr lang="en-US" sz="2000" kern="1200" dirty="0">
            <a:solidFill>
              <a:schemeClr val="bg1"/>
            </a:solidFill>
          </a:endParaRPr>
        </a:p>
      </dsp:txBody>
      <dsp:txXfrm>
        <a:off x="4492495" y="1626364"/>
        <a:ext cx="1952247" cy="1084579"/>
      </dsp:txXfrm>
    </dsp:sp>
    <dsp:sp modelId="{A5BE1603-3048-4F9A-AAF9-ED673A28C2D7}">
      <dsp:nvSpPr>
        <dsp:cNvPr id="0" name=""/>
        <dsp:cNvSpPr/>
      </dsp:nvSpPr>
      <dsp:spPr>
        <a:xfrm>
          <a:off x="4495790" y="3041898"/>
          <a:ext cx="2169169" cy="1301501"/>
        </a:xfrm>
        <a:prstGeom prst="snip2DiagRect">
          <a:avLst/>
        </a:prstGeom>
        <a:solidFill>
          <a:schemeClr val="accent2">
            <a:lumMod val="75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solidFill>
                <a:schemeClr val="bg1"/>
              </a:solidFill>
            </a:rPr>
            <a:t>Functions and responsibilities</a:t>
          </a:r>
          <a:endParaRPr lang="en-US" sz="2000" kern="1200" dirty="0">
            <a:solidFill>
              <a:schemeClr val="bg1"/>
            </a:solidFill>
          </a:endParaRPr>
        </a:p>
      </dsp:txBody>
      <dsp:txXfrm>
        <a:off x="4604251" y="3150359"/>
        <a:ext cx="1952247" cy="1084579"/>
      </dsp:txXfrm>
    </dsp:sp>
    <dsp:sp modelId="{81C84193-0F5E-4AC1-9D0B-63A84F8F994A}">
      <dsp:nvSpPr>
        <dsp:cNvPr id="0" name=""/>
        <dsp:cNvSpPr/>
      </dsp:nvSpPr>
      <dsp:spPr>
        <a:xfrm>
          <a:off x="2098033" y="3041898"/>
          <a:ext cx="2169169" cy="1301501"/>
        </a:xfrm>
        <a:prstGeom prst="snip2DiagRect">
          <a:avLst/>
        </a:prstGeom>
        <a:solidFill>
          <a:schemeClr val="accent2">
            <a:lumMod val="75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solidFill>
                <a:schemeClr val="bg1"/>
              </a:solidFill>
            </a:rPr>
            <a:t>Minimum training and certification levels</a:t>
          </a:r>
          <a:endParaRPr lang="en-US" sz="2000" kern="1200" dirty="0">
            <a:solidFill>
              <a:schemeClr val="bg1"/>
            </a:solidFill>
          </a:endParaRPr>
        </a:p>
      </dsp:txBody>
      <dsp:txXfrm>
        <a:off x="2206494" y="3150359"/>
        <a:ext cx="1952247" cy="1084579"/>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64265-ED23-4D31-9A94-12AEBABA264F}">
      <dsp:nvSpPr>
        <dsp:cNvPr id="0" name=""/>
        <dsp:cNvSpPr/>
      </dsp:nvSpPr>
      <dsp:spPr>
        <a:xfrm>
          <a:off x="-4910443" y="-752464"/>
          <a:ext cx="5848329" cy="5848329"/>
        </a:xfrm>
        <a:prstGeom prst="blockArc">
          <a:avLst>
            <a:gd name="adj1" fmla="val 18900000"/>
            <a:gd name="adj2" fmla="val 2700000"/>
            <a:gd name="adj3" fmla="val 369"/>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39DC3B-AEFF-4755-8A8A-D89DF4E34E54}">
      <dsp:nvSpPr>
        <dsp:cNvPr id="0" name=""/>
        <dsp:cNvSpPr/>
      </dsp:nvSpPr>
      <dsp:spPr>
        <a:xfrm>
          <a:off x="491143" y="333920"/>
          <a:ext cx="7221656" cy="66818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0375" tIns="50800" rIns="50800" bIns="50800" numCol="1" spcCol="1270" anchor="ctr" anchorCtr="0">
          <a:noAutofit/>
        </a:bodyPr>
        <a:lstStyle/>
        <a:p>
          <a:pPr lvl="0" algn="l" defTabSz="889000" rtl="0">
            <a:lnSpc>
              <a:spcPct val="90000"/>
            </a:lnSpc>
            <a:spcBef>
              <a:spcPct val="0"/>
            </a:spcBef>
            <a:spcAft>
              <a:spcPct val="35000"/>
            </a:spcAft>
          </a:pPr>
          <a:r>
            <a:rPr lang="en-US" sz="2000" kern="1200" dirty="0" smtClean="0"/>
            <a:t>Documentation of on-the-job injuries and exposures</a:t>
          </a:r>
          <a:endParaRPr lang="en-US" sz="2000" kern="1200" dirty="0"/>
        </a:p>
      </dsp:txBody>
      <dsp:txXfrm>
        <a:off x="491143" y="333920"/>
        <a:ext cx="7221656" cy="668188"/>
      </dsp:txXfrm>
    </dsp:sp>
    <dsp:sp modelId="{1F9B7B0A-C56C-4475-B69B-61570B6AC03B}">
      <dsp:nvSpPr>
        <dsp:cNvPr id="0" name=""/>
        <dsp:cNvSpPr/>
      </dsp:nvSpPr>
      <dsp:spPr>
        <a:xfrm>
          <a:off x="73525" y="250397"/>
          <a:ext cx="835235" cy="835235"/>
        </a:xfrm>
        <a:prstGeom prst="ellipse">
          <a:avLst/>
        </a:prstGeom>
        <a:solidFill>
          <a:schemeClr val="accent2">
            <a:lumMod val="7500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A4C2E4-5FCF-4956-97CC-36EDD4EB95A2}">
      <dsp:nvSpPr>
        <dsp:cNvPr id="0" name=""/>
        <dsp:cNvSpPr/>
      </dsp:nvSpPr>
      <dsp:spPr>
        <a:xfrm>
          <a:off x="874231" y="1336377"/>
          <a:ext cx="6838569" cy="66818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0375" tIns="50800" rIns="50800" bIns="50800" numCol="1" spcCol="1270" anchor="ctr" anchorCtr="0">
          <a:noAutofit/>
        </a:bodyPr>
        <a:lstStyle/>
        <a:p>
          <a:pPr lvl="0" algn="l" defTabSz="889000" rtl="0">
            <a:lnSpc>
              <a:spcPct val="90000"/>
            </a:lnSpc>
            <a:spcBef>
              <a:spcPct val="0"/>
            </a:spcBef>
            <a:spcAft>
              <a:spcPct val="35000"/>
            </a:spcAft>
          </a:pPr>
          <a:r>
            <a:rPr lang="en-US" sz="2000" kern="1200" dirty="0" smtClean="0"/>
            <a:t>Infection control program</a:t>
          </a:r>
          <a:endParaRPr lang="en-US" sz="2000" kern="1200" dirty="0"/>
        </a:p>
      </dsp:txBody>
      <dsp:txXfrm>
        <a:off x="874231" y="1336377"/>
        <a:ext cx="6838569" cy="668188"/>
      </dsp:txXfrm>
    </dsp:sp>
    <dsp:sp modelId="{877C4EE6-8076-44A6-B431-67FFD92BAF49}">
      <dsp:nvSpPr>
        <dsp:cNvPr id="0" name=""/>
        <dsp:cNvSpPr/>
      </dsp:nvSpPr>
      <dsp:spPr>
        <a:xfrm>
          <a:off x="456613" y="1252853"/>
          <a:ext cx="835235" cy="835235"/>
        </a:xfrm>
        <a:prstGeom prst="ellipse">
          <a:avLst/>
        </a:prstGeom>
        <a:solidFill>
          <a:schemeClr val="accent2">
            <a:lumMod val="7500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E9D4E8-2675-423E-AFBD-7A7DB53DEF96}">
      <dsp:nvSpPr>
        <dsp:cNvPr id="0" name=""/>
        <dsp:cNvSpPr/>
      </dsp:nvSpPr>
      <dsp:spPr>
        <a:xfrm>
          <a:off x="874231" y="2338834"/>
          <a:ext cx="6838569" cy="66818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0375" tIns="50800" rIns="50800" bIns="50800" numCol="1" spcCol="1270" anchor="ctr" anchorCtr="0">
          <a:noAutofit/>
        </a:bodyPr>
        <a:lstStyle/>
        <a:p>
          <a:pPr lvl="0" algn="l" defTabSz="889000" rtl="0">
            <a:lnSpc>
              <a:spcPct val="90000"/>
            </a:lnSpc>
            <a:spcBef>
              <a:spcPct val="0"/>
            </a:spcBef>
            <a:spcAft>
              <a:spcPct val="35000"/>
            </a:spcAft>
          </a:pPr>
          <a:r>
            <a:rPr lang="en-US" sz="2000" kern="1200" dirty="0" smtClean="0"/>
            <a:t>Medical records kept confidential</a:t>
          </a:r>
          <a:endParaRPr lang="en-US" sz="2000" kern="1200" dirty="0"/>
        </a:p>
      </dsp:txBody>
      <dsp:txXfrm>
        <a:off x="874231" y="2338834"/>
        <a:ext cx="6838569" cy="668188"/>
      </dsp:txXfrm>
    </dsp:sp>
    <dsp:sp modelId="{BE2778D1-EF9F-46B0-9954-5AA90CE61979}">
      <dsp:nvSpPr>
        <dsp:cNvPr id="0" name=""/>
        <dsp:cNvSpPr/>
      </dsp:nvSpPr>
      <dsp:spPr>
        <a:xfrm>
          <a:off x="456613" y="2255310"/>
          <a:ext cx="835235" cy="835235"/>
        </a:xfrm>
        <a:prstGeom prst="ellipse">
          <a:avLst/>
        </a:prstGeom>
        <a:solidFill>
          <a:schemeClr val="accent2">
            <a:lumMod val="7500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8E963C-D8EA-40E2-9123-38FC9D0B883B}">
      <dsp:nvSpPr>
        <dsp:cNvPr id="0" name=""/>
        <dsp:cNvSpPr/>
      </dsp:nvSpPr>
      <dsp:spPr>
        <a:xfrm>
          <a:off x="491143" y="3341290"/>
          <a:ext cx="7221656" cy="66818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0375" tIns="50800" rIns="50800" bIns="50800" numCol="1" spcCol="1270" anchor="ctr" anchorCtr="0">
          <a:noAutofit/>
        </a:bodyPr>
        <a:lstStyle/>
        <a:p>
          <a:pPr lvl="0" algn="l" defTabSz="889000" rtl="0">
            <a:lnSpc>
              <a:spcPct val="90000"/>
            </a:lnSpc>
            <a:spcBef>
              <a:spcPct val="0"/>
            </a:spcBef>
            <a:spcAft>
              <a:spcPct val="35000"/>
            </a:spcAft>
          </a:pPr>
          <a:r>
            <a:rPr lang="en-US" sz="2000" kern="1200" dirty="0" smtClean="0"/>
            <a:t>Prohibits firefighters from operating while under the influence of alcohol or drugs </a:t>
          </a:r>
          <a:endParaRPr lang="en-US" sz="2000" kern="1200" dirty="0"/>
        </a:p>
      </dsp:txBody>
      <dsp:txXfrm>
        <a:off x="491143" y="3341290"/>
        <a:ext cx="7221656" cy="668188"/>
      </dsp:txXfrm>
    </dsp:sp>
    <dsp:sp modelId="{D5F03915-3970-43E9-A337-6664B2E85074}">
      <dsp:nvSpPr>
        <dsp:cNvPr id="0" name=""/>
        <dsp:cNvSpPr/>
      </dsp:nvSpPr>
      <dsp:spPr>
        <a:xfrm>
          <a:off x="73525" y="3257767"/>
          <a:ext cx="835235" cy="835235"/>
        </a:xfrm>
        <a:prstGeom prst="ellipse">
          <a:avLst/>
        </a:prstGeom>
        <a:solidFill>
          <a:schemeClr val="accent2">
            <a:lumMod val="7500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65B4A5-F53B-4B96-8360-1C4C62ECDF0E}">
      <dsp:nvSpPr>
        <dsp:cNvPr id="0" name=""/>
        <dsp:cNvSpPr/>
      </dsp:nvSpPr>
      <dsp:spPr>
        <a:xfrm>
          <a:off x="2589" y="647698"/>
          <a:ext cx="3236341" cy="3048003"/>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rtl="0">
            <a:lnSpc>
              <a:spcPct val="90000"/>
            </a:lnSpc>
            <a:spcBef>
              <a:spcPct val="0"/>
            </a:spcBef>
            <a:spcAft>
              <a:spcPct val="35000"/>
            </a:spcAft>
          </a:pPr>
          <a:r>
            <a:rPr lang="en-US" sz="3200" kern="1200" dirty="0" smtClean="0"/>
            <a:t>Wellness programs and initiatives</a:t>
          </a:r>
          <a:endParaRPr lang="en-US" sz="3200" kern="1200" dirty="0"/>
        </a:p>
      </dsp:txBody>
      <dsp:txXfrm>
        <a:off x="91862" y="736971"/>
        <a:ext cx="3057795" cy="2869457"/>
      </dsp:txXfrm>
    </dsp:sp>
    <dsp:sp modelId="{19D76605-7E71-40BF-BD76-0616685C9FCD}">
      <dsp:nvSpPr>
        <dsp:cNvPr id="0" name=""/>
        <dsp:cNvSpPr/>
      </dsp:nvSpPr>
      <dsp:spPr>
        <a:xfrm rot="19457599">
          <a:off x="3089086" y="1672945"/>
          <a:ext cx="1594226" cy="67060"/>
        </a:xfrm>
        <a:custGeom>
          <a:avLst/>
          <a:gdLst/>
          <a:ahLst/>
          <a:cxnLst/>
          <a:rect l="0" t="0" r="0" b="0"/>
          <a:pathLst>
            <a:path>
              <a:moveTo>
                <a:pt x="0" y="33530"/>
              </a:moveTo>
              <a:lnTo>
                <a:pt x="1594226" y="3353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846344" y="1666620"/>
        <a:ext cx="79711" cy="79711"/>
      </dsp:txXfrm>
    </dsp:sp>
    <dsp:sp modelId="{F5443008-144B-451E-B3FF-FD731E995A9C}">
      <dsp:nvSpPr>
        <dsp:cNvPr id="0" name=""/>
        <dsp:cNvSpPr/>
      </dsp:nvSpPr>
      <dsp:spPr>
        <a:xfrm>
          <a:off x="4533468" y="432166"/>
          <a:ext cx="3236341" cy="161817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rtl="0">
            <a:lnSpc>
              <a:spcPct val="90000"/>
            </a:lnSpc>
            <a:spcBef>
              <a:spcPct val="0"/>
            </a:spcBef>
            <a:spcAft>
              <a:spcPct val="35000"/>
            </a:spcAft>
          </a:pPr>
          <a:r>
            <a:rPr lang="en-US" sz="2300" kern="1200" dirty="0" smtClean="0"/>
            <a:t>Guide firefighters toward a healthy lifestyle and to maintain fitness for duty</a:t>
          </a:r>
          <a:endParaRPr lang="en-US" sz="2300" kern="1200" dirty="0"/>
        </a:p>
      </dsp:txBody>
      <dsp:txXfrm>
        <a:off x="4580863" y="479561"/>
        <a:ext cx="3141551" cy="1523380"/>
      </dsp:txXfrm>
    </dsp:sp>
    <dsp:sp modelId="{BF9F1C07-8A68-4469-A5F4-C15BDBD1B931}">
      <dsp:nvSpPr>
        <dsp:cNvPr id="0" name=""/>
        <dsp:cNvSpPr/>
      </dsp:nvSpPr>
      <dsp:spPr>
        <a:xfrm rot="2142401">
          <a:off x="3089086" y="2603393"/>
          <a:ext cx="1594226" cy="67060"/>
        </a:xfrm>
        <a:custGeom>
          <a:avLst/>
          <a:gdLst/>
          <a:ahLst/>
          <a:cxnLst/>
          <a:rect l="0" t="0" r="0" b="0"/>
          <a:pathLst>
            <a:path>
              <a:moveTo>
                <a:pt x="0" y="33530"/>
              </a:moveTo>
              <a:lnTo>
                <a:pt x="1594226" y="3353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846344" y="2597068"/>
        <a:ext cx="79711" cy="79711"/>
      </dsp:txXfrm>
    </dsp:sp>
    <dsp:sp modelId="{01A94DE3-6519-474D-A9F0-9ABFD9FFF079}">
      <dsp:nvSpPr>
        <dsp:cNvPr id="0" name=""/>
        <dsp:cNvSpPr/>
      </dsp:nvSpPr>
      <dsp:spPr>
        <a:xfrm>
          <a:off x="4533468" y="2293062"/>
          <a:ext cx="3236341" cy="161817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rtl="0">
            <a:lnSpc>
              <a:spcPct val="90000"/>
            </a:lnSpc>
            <a:spcBef>
              <a:spcPct val="0"/>
            </a:spcBef>
            <a:spcAft>
              <a:spcPct val="35000"/>
            </a:spcAft>
          </a:pPr>
          <a:r>
            <a:rPr lang="en-US" sz="2300" kern="1200" dirty="0" smtClean="0"/>
            <a:t>Reduce illnesses, injuries, and fatalities</a:t>
          </a:r>
          <a:endParaRPr lang="en-US" sz="2300" kern="1200" dirty="0"/>
        </a:p>
      </dsp:txBody>
      <dsp:txXfrm>
        <a:off x="4580863" y="2340457"/>
        <a:ext cx="3141551" cy="1523380"/>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54196C-9EF1-4644-9B70-B4354567057C}">
      <dsp:nvSpPr>
        <dsp:cNvPr id="0" name=""/>
        <dsp:cNvSpPr/>
      </dsp:nvSpPr>
      <dsp:spPr>
        <a:xfrm>
          <a:off x="0" y="23584"/>
          <a:ext cx="8153400" cy="63648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Adopt safe behaviors and healthy lifestyle</a:t>
          </a:r>
          <a:endParaRPr lang="en-US" sz="2000" kern="1200" dirty="0"/>
        </a:p>
      </dsp:txBody>
      <dsp:txXfrm>
        <a:off x="31070" y="54654"/>
        <a:ext cx="8091260" cy="574340"/>
      </dsp:txXfrm>
    </dsp:sp>
    <dsp:sp modelId="{4A07678D-1FBF-4BBD-AA83-8B49751A6BF8}">
      <dsp:nvSpPr>
        <dsp:cNvPr id="0" name=""/>
        <dsp:cNvSpPr/>
      </dsp:nvSpPr>
      <dsp:spPr>
        <a:xfrm>
          <a:off x="0" y="757983"/>
          <a:ext cx="8153400" cy="63648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Maintain good nutrition</a:t>
          </a:r>
          <a:endParaRPr lang="en-US" sz="2000" kern="1200" dirty="0"/>
        </a:p>
      </dsp:txBody>
      <dsp:txXfrm>
        <a:off x="31070" y="789053"/>
        <a:ext cx="8091260" cy="574340"/>
      </dsp:txXfrm>
    </dsp:sp>
    <dsp:sp modelId="{5D4AE13A-5509-4D2D-A88F-C1715C369618}">
      <dsp:nvSpPr>
        <dsp:cNvPr id="0" name=""/>
        <dsp:cNvSpPr/>
      </dsp:nvSpPr>
      <dsp:spPr>
        <a:xfrm>
          <a:off x="0" y="1492383"/>
          <a:ext cx="8153400" cy="63648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Stay informed about job-related health issues</a:t>
          </a:r>
          <a:endParaRPr lang="en-US" sz="2000" kern="1200" dirty="0"/>
        </a:p>
      </dsp:txBody>
      <dsp:txXfrm>
        <a:off x="31070" y="1523453"/>
        <a:ext cx="8091260" cy="574340"/>
      </dsp:txXfrm>
    </dsp:sp>
    <dsp:sp modelId="{DEB1FA69-38D4-4DFB-8E8D-AA141CAC8580}">
      <dsp:nvSpPr>
        <dsp:cNvPr id="0" name=""/>
        <dsp:cNvSpPr/>
      </dsp:nvSpPr>
      <dsp:spPr>
        <a:xfrm>
          <a:off x="0" y="2226784"/>
          <a:ext cx="8153400" cy="63648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Wear appropriate PPE</a:t>
          </a:r>
          <a:endParaRPr lang="en-US" sz="2000" kern="1200" dirty="0"/>
        </a:p>
      </dsp:txBody>
      <dsp:txXfrm>
        <a:off x="31070" y="2257854"/>
        <a:ext cx="8091260" cy="574340"/>
      </dsp:txXfrm>
    </dsp:sp>
    <dsp:sp modelId="{721C45BC-BFD7-4602-8604-D3512FC7A966}">
      <dsp:nvSpPr>
        <dsp:cNvPr id="0" name=""/>
        <dsp:cNvSpPr/>
      </dsp:nvSpPr>
      <dsp:spPr>
        <a:xfrm>
          <a:off x="0" y="2961183"/>
          <a:ext cx="8153400" cy="63648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Clean PPE at least twice annually and after every exposure to smoke</a:t>
          </a:r>
          <a:endParaRPr lang="en-US" sz="2000" kern="1200" dirty="0"/>
        </a:p>
      </dsp:txBody>
      <dsp:txXfrm>
        <a:off x="31070" y="2992253"/>
        <a:ext cx="8091260" cy="574340"/>
      </dsp:txXfrm>
    </dsp:sp>
    <dsp:sp modelId="{C061C451-B567-4ED2-8E5F-F753B1199DB2}">
      <dsp:nvSpPr>
        <dsp:cNvPr id="0" name=""/>
        <dsp:cNvSpPr/>
      </dsp:nvSpPr>
      <dsp:spPr>
        <a:xfrm>
          <a:off x="0" y="3695584"/>
          <a:ext cx="8153400" cy="63648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Follow recommendations for vaccinations</a:t>
          </a:r>
          <a:endParaRPr lang="en-US" sz="2000" kern="1200" dirty="0"/>
        </a:p>
      </dsp:txBody>
      <dsp:txXfrm>
        <a:off x="31070" y="3726654"/>
        <a:ext cx="8091260" cy="574340"/>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34787B-864C-468C-9D81-D0FD77CE914F}">
      <dsp:nvSpPr>
        <dsp:cNvPr id="0" name=""/>
        <dsp:cNvSpPr/>
      </dsp:nvSpPr>
      <dsp:spPr>
        <a:xfrm>
          <a:off x="0" y="165423"/>
          <a:ext cx="4724399" cy="1216800"/>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Use precautions to avoid airborne and bloodborne pathogens</a:t>
          </a:r>
          <a:endParaRPr lang="en-US" sz="2000" kern="1200" dirty="0"/>
        </a:p>
      </dsp:txBody>
      <dsp:txXfrm>
        <a:off x="59399" y="224822"/>
        <a:ext cx="4605601" cy="1098002"/>
      </dsp:txXfrm>
    </dsp:sp>
    <dsp:sp modelId="{86218404-27DD-486E-80AD-30B84679A7C2}">
      <dsp:nvSpPr>
        <dsp:cNvPr id="0" name=""/>
        <dsp:cNvSpPr/>
      </dsp:nvSpPr>
      <dsp:spPr>
        <a:xfrm>
          <a:off x="0" y="1569423"/>
          <a:ext cx="4724399" cy="1216800"/>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Use proper lifting techniques</a:t>
          </a:r>
          <a:endParaRPr lang="en-US" sz="2000" kern="1200" dirty="0"/>
        </a:p>
      </dsp:txBody>
      <dsp:txXfrm>
        <a:off x="59399" y="1628822"/>
        <a:ext cx="4605601" cy="1098002"/>
      </dsp:txXfrm>
    </dsp:sp>
    <dsp:sp modelId="{76E90CCB-F197-4888-93EA-5ADA01C094E0}">
      <dsp:nvSpPr>
        <dsp:cNvPr id="0" name=""/>
        <dsp:cNvSpPr/>
      </dsp:nvSpPr>
      <dsp:spPr>
        <a:xfrm>
          <a:off x="0" y="2973423"/>
          <a:ext cx="4724399" cy="1216800"/>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Use lifting tools or get help lifting heavy objects</a:t>
          </a:r>
          <a:endParaRPr lang="en-US" sz="2000" kern="1200" dirty="0"/>
        </a:p>
      </dsp:txBody>
      <dsp:txXfrm>
        <a:off x="59399" y="3032822"/>
        <a:ext cx="4605601" cy="1098002"/>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F20D3-491A-4935-91CE-CE38DADDA1D6}">
      <dsp:nvSpPr>
        <dsp:cNvPr id="0" name=""/>
        <dsp:cNvSpPr/>
      </dsp:nvSpPr>
      <dsp:spPr>
        <a:xfrm>
          <a:off x="0" y="74700"/>
          <a:ext cx="5486400" cy="9945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kern="1200" dirty="0" smtClean="0"/>
            <a:t>Clean, disinfect, and properly store patient care tools and equipment</a:t>
          </a:r>
          <a:endParaRPr lang="en-US" sz="2500" kern="1200" dirty="0"/>
        </a:p>
      </dsp:txBody>
      <dsp:txXfrm>
        <a:off x="48547" y="123247"/>
        <a:ext cx="5389306" cy="897406"/>
      </dsp:txXfrm>
    </dsp:sp>
    <dsp:sp modelId="{A21C971C-8387-4EC4-BCC6-22DBAB20F628}">
      <dsp:nvSpPr>
        <dsp:cNvPr id="0" name=""/>
        <dsp:cNvSpPr/>
      </dsp:nvSpPr>
      <dsp:spPr>
        <a:xfrm>
          <a:off x="0" y="1141200"/>
          <a:ext cx="5486400" cy="9945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kern="1200" dirty="0" smtClean="0"/>
            <a:t>Maintain a diet low in cholesterol, fat, and sodium</a:t>
          </a:r>
          <a:endParaRPr lang="en-US" sz="2500" kern="1200" dirty="0"/>
        </a:p>
      </dsp:txBody>
      <dsp:txXfrm>
        <a:off x="48547" y="1189747"/>
        <a:ext cx="5389306" cy="897406"/>
      </dsp:txXfrm>
    </dsp:sp>
    <dsp:sp modelId="{28690DA6-B78A-406F-BD8A-CB4A214E4777}">
      <dsp:nvSpPr>
        <dsp:cNvPr id="0" name=""/>
        <dsp:cNvSpPr/>
      </dsp:nvSpPr>
      <dsp:spPr>
        <a:xfrm>
          <a:off x="0" y="2207700"/>
          <a:ext cx="5486400" cy="9945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kern="1200" dirty="0" smtClean="0"/>
            <a:t>Maintain blood pressure and cholesterol levels</a:t>
          </a:r>
          <a:endParaRPr lang="en-US" sz="2500" kern="1200" dirty="0"/>
        </a:p>
      </dsp:txBody>
      <dsp:txXfrm>
        <a:off x="48547" y="2256247"/>
        <a:ext cx="5389306" cy="897406"/>
      </dsp:txXfrm>
    </dsp:sp>
    <dsp:sp modelId="{A3535518-19FA-411C-85F8-5187C57F3D52}">
      <dsp:nvSpPr>
        <dsp:cNvPr id="0" name=""/>
        <dsp:cNvSpPr/>
      </dsp:nvSpPr>
      <dsp:spPr>
        <a:xfrm>
          <a:off x="0" y="3274200"/>
          <a:ext cx="5486400" cy="9945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kern="1200" dirty="0" smtClean="0"/>
            <a:t>Eliminate tobacco products</a:t>
          </a:r>
          <a:endParaRPr lang="en-US" sz="2500" kern="1200" dirty="0"/>
        </a:p>
      </dsp:txBody>
      <dsp:txXfrm>
        <a:off x="48547" y="3322747"/>
        <a:ext cx="5389306" cy="897406"/>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6D4AAF-0731-4E9A-B8CF-6E2D7F30AF63}">
      <dsp:nvSpPr>
        <dsp:cNvPr id="0" name=""/>
        <dsp:cNvSpPr/>
      </dsp:nvSpPr>
      <dsp:spPr>
        <a:xfrm>
          <a:off x="0" y="20374"/>
          <a:ext cx="3200400" cy="7956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Maintain a regular exercise program</a:t>
          </a:r>
          <a:endParaRPr lang="en-US" sz="2000" kern="1200" dirty="0"/>
        </a:p>
      </dsp:txBody>
      <dsp:txXfrm>
        <a:off x="38838" y="59212"/>
        <a:ext cx="3122724" cy="717924"/>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6D4AAF-0731-4E9A-B8CF-6E2D7F30AF63}">
      <dsp:nvSpPr>
        <dsp:cNvPr id="0" name=""/>
        <dsp:cNvSpPr/>
      </dsp:nvSpPr>
      <dsp:spPr>
        <a:xfrm>
          <a:off x="0" y="0"/>
          <a:ext cx="3189948" cy="69556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Medical checkups</a:t>
          </a:r>
          <a:endParaRPr lang="en-US" sz="2900" kern="1200" dirty="0"/>
        </a:p>
      </dsp:txBody>
      <dsp:txXfrm>
        <a:off x="33955" y="33955"/>
        <a:ext cx="3122038" cy="627655"/>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E41454-4600-409E-90B8-0295255216D9}">
      <dsp:nvSpPr>
        <dsp:cNvPr id="0" name=""/>
        <dsp:cNvSpPr/>
      </dsp:nvSpPr>
      <dsp:spPr>
        <a:xfrm>
          <a:off x="0" y="5370"/>
          <a:ext cx="6553200" cy="128465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t>Wellness programs should offer counseling</a:t>
          </a:r>
          <a:endParaRPr lang="en-US" sz="3600" kern="1200" dirty="0"/>
        </a:p>
      </dsp:txBody>
      <dsp:txXfrm>
        <a:off x="0" y="5370"/>
        <a:ext cx="6553200" cy="1284659"/>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C93E5A-AC47-4E8A-92EE-65504DF11C9C}">
      <dsp:nvSpPr>
        <dsp:cNvPr id="0" name=""/>
        <dsp:cNvSpPr/>
      </dsp:nvSpPr>
      <dsp:spPr>
        <a:xfrm>
          <a:off x="929338" y="1990"/>
          <a:ext cx="2634629" cy="158077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smtClean="0"/>
            <a:t>Nutrition</a:t>
          </a:r>
          <a:endParaRPr lang="en-US" sz="3200" kern="1200" dirty="0"/>
        </a:p>
      </dsp:txBody>
      <dsp:txXfrm>
        <a:off x="929338" y="1990"/>
        <a:ext cx="2634629" cy="1580777"/>
      </dsp:txXfrm>
    </dsp:sp>
    <dsp:sp modelId="{474228BE-3A49-4BEE-A43B-AC9982BABE1D}">
      <dsp:nvSpPr>
        <dsp:cNvPr id="0" name=""/>
        <dsp:cNvSpPr/>
      </dsp:nvSpPr>
      <dsp:spPr>
        <a:xfrm>
          <a:off x="3827431" y="1990"/>
          <a:ext cx="2634629" cy="158077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smtClean="0"/>
            <a:t>Hypertension</a:t>
          </a:r>
          <a:endParaRPr lang="en-US" sz="3200" kern="1200" dirty="0"/>
        </a:p>
      </dsp:txBody>
      <dsp:txXfrm>
        <a:off x="3827431" y="1990"/>
        <a:ext cx="2634629" cy="1580777"/>
      </dsp:txXfrm>
    </dsp:sp>
    <dsp:sp modelId="{EF6C6DFB-7FD4-4AFC-94A6-4E29D80A45BB}">
      <dsp:nvSpPr>
        <dsp:cNvPr id="0" name=""/>
        <dsp:cNvSpPr/>
      </dsp:nvSpPr>
      <dsp:spPr>
        <a:xfrm>
          <a:off x="929338" y="1846231"/>
          <a:ext cx="2634629" cy="158077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smtClean="0"/>
            <a:t>Weight control</a:t>
          </a:r>
          <a:endParaRPr lang="en-US" sz="3200" kern="1200" dirty="0"/>
        </a:p>
      </dsp:txBody>
      <dsp:txXfrm>
        <a:off x="929338" y="1846231"/>
        <a:ext cx="2634629" cy="1580777"/>
      </dsp:txXfrm>
    </dsp:sp>
    <dsp:sp modelId="{6D12934E-7BC4-4503-8CFE-214E536AACAB}">
      <dsp:nvSpPr>
        <dsp:cNvPr id="0" name=""/>
        <dsp:cNvSpPr/>
      </dsp:nvSpPr>
      <dsp:spPr>
        <a:xfrm>
          <a:off x="3827431" y="1846231"/>
          <a:ext cx="2634629" cy="158077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smtClean="0"/>
            <a:t>Physical conditioning</a:t>
          </a:r>
          <a:endParaRPr lang="en-US" sz="3200" kern="1200" dirty="0"/>
        </a:p>
      </dsp:txBody>
      <dsp:txXfrm>
        <a:off x="3827431" y="1846231"/>
        <a:ext cx="2634629" cy="1580777"/>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CF4985-CF73-4AEA-AA62-C129524A3EB2}">
      <dsp:nvSpPr>
        <dsp:cNvPr id="0" name=""/>
        <dsp:cNvSpPr/>
      </dsp:nvSpPr>
      <dsp:spPr>
        <a:xfrm rot="16200000">
          <a:off x="323" y="321580"/>
          <a:ext cx="3700239" cy="3700239"/>
        </a:xfrm>
        <a:prstGeom prst="upArrow">
          <a:avLst>
            <a:gd name="adj1" fmla="val 50000"/>
            <a:gd name="adj2" fmla="val 3500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4048" tIns="384048" rIns="384048" bIns="384048" numCol="1" spcCol="1270" anchor="ctr" anchorCtr="0">
          <a:noAutofit/>
        </a:bodyPr>
        <a:lstStyle/>
        <a:p>
          <a:pPr lvl="0" algn="ctr" defTabSz="2400300">
            <a:lnSpc>
              <a:spcPct val="90000"/>
            </a:lnSpc>
            <a:spcBef>
              <a:spcPct val="0"/>
            </a:spcBef>
            <a:spcAft>
              <a:spcPct val="35000"/>
            </a:spcAft>
          </a:pPr>
          <a:r>
            <a:rPr lang="en-US" sz="5400" kern="1200" dirty="0" smtClean="0"/>
            <a:t>Acute</a:t>
          </a:r>
          <a:endParaRPr lang="en-US" sz="5400" kern="1200" dirty="0"/>
        </a:p>
      </dsp:txBody>
      <dsp:txXfrm rot="5400000">
        <a:off x="647865" y="1246640"/>
        <a:ext cx="3052697" cy="1850119"/>
      </dsp:txXfrm>
    </dsp:sp>
    <dsp:sp modelId="{A038B276-D151-4712-A86F-BF4A987CB50B}">
      <dsp:nvSpPr>
        <dsp:cNvPr id="0" name=""/>
        <dsp:cNvSpPr/>
      </dsp:nvSpPr>
      <dsp:spPr>
        <a:xfrm rot="5400000">
          <a:off x="4071837" y="321580"/>
          <a:ext cx="3700239" cy="3700239"/>
        </a:xfrm>
        <a:prstGeom prst="upArrow">
          <a:avLst>
            <a:gd name="adj1" fmla="val 50000"/>
            <a:gd name="adj2" fmla="val 35000"/>
          </a:avLst>
        </a:prstGeom>
        <a:solidFill>
          <a:schemeClr val="accent2">
            <a:shade val="80000"/>
            <a:hueOff val="0"/>
            <a:satOff val="-11081"/>
            <a:lumOff val="284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4048" tIns="384048" rIns="384048" bIns="384048" numCol="1" spcCol="1270" anchor="ctr" anchorCtr="0">
          <a:noAutofit/>
        </a:bodyPr>
        <a:lstStyle/>
        <a:p>
          <a:pPr lvl="0" algn="ctr" defTabSz="2400300">
            <a:lnSpc>
              <a:spcPct val="90000"/>
            </a:lnSpc>
            <a:spcBef>
              <a:spcPct val="0"/>
            </a:spcBef>
            <a:spcAft>
              <a:spcPct val="35000"/>
            </a:spcAft>
          </a:pPr>
          <a:r>
            <a:rPr lang="en-US" sz="5400" kern="1200" dirty="0" smtClean="0"/>
            <a:t>Chronic</a:t>
          </a:r>
          <a:endParaRPr lang="en-US" sz="5400" kern="1200" dirty="0"/>
        </a:p>
      </dsp:txBody>
      <dsp:txXfrm rot="-5400000">
        <a:off x="4071837" y="1246640"/>
        <a:ext cx="3052697" cy="18501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D0A38-1FAB-4C5E-9D71-8777098B736A}">
      <dsp:nvSpPr>
        <dsp:cNvPr id="0" name=""/>
        <dsp:cNvSpPr/>
      </dsp:nvSpPr>
      <dsp:spPr>
        <a:xfrm>
          <a:off x="1066808" y="-15"/>
          <a:ext cx="5470656" cy="4836450"/>
        </a:xfrm>
        <a:prstGeom prst="pie">
          <a:avLst>
            <a:gd name="adj1" fmla="val 16200000"/>
            <a:gd name="adj2" fmla="val 20520000"/>
          </a:avLst>
        </a:prstGeom>
        <a:solidFill>
          <a:schemeClr val="accent2">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rtl="0">
            <a:lnSpc>
              <a:spcPct val="90000"/>
            </a:lnSpc>
            <a:spcBef>
              <a:spcPct val="0"/>
            </a:spcBef>
            <a:spcAft>
              <a:spcPct val="35000"/>
            </a:spcAft>
          </a:pPr>
          <a:r>
            <a:rPr lang="en-US" sz="2600" kern="1200" dirty="0" smtClean="0"/>
            <a:t>Chain of command</a:t>
          </a:r>
          <a:endParaRPr lang="en-US" sz="2600" kern="1200" dirty="0"/>
        </a:p>
      </dsp:txBody>
      <dsp:txXfrm>
        <a:off x="3871170" y="722572"/>
        <a:ext cx="1856115" cy="1122747"/>
      </dsp:txXfrm>
    </dsp:sp>
    <dsp:sp modelId="{D63A27AD-A121-4ADF-BCFE-6CD451D62C02}">
      <dsp:nvSpPr>
        <dsp:cNvPr id="0" name=""/>
        <dsp:cNvSpPr/>
      </dsp:nvSpPr>
      <dsp:spPr>
        <a:xfrm>
          <a:off x="1082543" y="0"/>
          <a:ext cx="5470656" cy="4836450"/>
        </a:xfrm>
        <a:prstGeom prst="pie">
          <a:avLst>
            <a:gd name="adj1" fmla="val 20520000"/>
            <a:gd name="adj2" fmla="val 3240000"/>
          </a:avLst>
        </a:prstGeom>
        <a:solidFill>
          <a:schemeClr val="accent2">
            <a:shade val="80000"/>
            <a:hueOff val="0"/>
            <a:satOff val="-2770"/>
            <a:lumOff val="711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rtl="0">
            <a:lnSpc>
              <a:spcPct val="90000"/>
            </a:lnSpc>
            <a:spcBef>
              <a:spcPct val="0"/>
            </a:spcBef>
            <a:spcAft>
              <a:spcPct val="35000"/>
            </a:spcAft>
          </a:pPr>
          <a:r>
            <a:rPr lang="en-US" sz="2500" kern="1200" dirty="0" smtClean="0"/>
            <a:t>Unity of command</a:t>
          </a:r>
          <a:endParaRPr lang="en-US" sz="2500" kern="1200" dirty="0"/>
        </a:p>
      </dsp:txBody>
      <dsp:txXfrm>
        <a:off x="4658007" y="2187918"/>
        <a:ext cx="1628171" cy="1214870"/>
      </dsp:txXfrm>
    </dsp:sp>
    <dsp:sp modelId="{9E0B78FF-56D4-4E20-8873-4C66FE4F779A}">
      <dsp:nvSpPr>
        <dsp:cNvPr id="0" name=""/>
        <dsp:cNvSpPr/>
      </dsp:nvSpPr>
      <dsp:spPr>
        <a:xfrm>
          <a:off x="1082543" y="0"/>
          <a:ext cx="5470656" cy="4836450"/>
        </a:xfrm>
        <a:prstGeom prst="pie">
          <a:avLst>
            <a:gd name="adj1" fmla="val 3240000"/>
            <a:gd name="adj2" fmla="val 7560000"/>
          </a:avLst>
        </a:prstGeom>
        <a:solidFill>
          <a:schemeClr val="accent2">
            <a:shade val="80000"/>
            <a:hueOff val="0"/>
            <a:satOff val="-5541"/>
            <a:lumOff val="1422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rtl="0">
            <a:lnSpc>
              <a:spcPct val="90000"/>
            </a:lnSpc>
            <a:spcBef>
              <a:spcPct val="0"/>
            </a:spcBef>
            <a:spcAft>
              <a:spcPct val="35000"/>
            </a:spcAft>
          </a:pPr>
          <a:r>
            <a:rPr lang="en-US" sz="2500" kern="1200" dirty="0" smtClean="0"/>
            <a:t>Span of control</a:t>
          </a:r>
          <a:endParaRPr lang="en-US" sz="2500" kern="1200" dirty="0"/>
        </a:p>
      </dsp:txBody>
      <dsp:txXfrm>
        <a:off x="2840968" y="3627338"/>
        <a:ext cx="1953805" cy="1036382"/>
      </dsp:txXfrm>
    </dsp:sp>
    <dsp:sp modelId="{56EF303E-87D2-4ED6-B8A3-FC3419AA56B4}">
      <dsp:nvSpPr>
        <dsp:cNvPr id="0" name=""/>
        <dsp:cNvSpPr/>
      </dsp:nvSpPr>
      <dsp:spPr>
        <a:xfrm>
          <a:off x="1082543" y="0"/>
          <a:ext cx="5470656" cy="4836450"/>
        </a:xfrm>
        <a:prstGeom prst="pie">
          <a:avLst>
            <a:gd name="adj1" fmla="val 7560000"/>
            <a:gd name="adj2" fmla="val 11880000"/>
          </a:avLst>
        </a:prstGeom>
        <a:solidFill>
          <a:schemeClr val="accent2">
            <a:shade val="80000"/>
            <a:hueOff val="0"/>
            <a:satOff val="-8311"/>
            <a:lumOff val="2133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rtl="0">
            <a:lnSpc>
              <a:spcPct val="90000"/>
            </a:lnSpc>
            <a:spcBef>
              <a:spcPct val="0"/>
            </a:spcBef>
            <a:spcAft>
              <a:spcPct val="35000"/>
            </a:spcAft>
          </a:pPr>
          <a:r>
            <a:rPr lang="en-US" sz="2500" kern="1200" dirty="0" smtClean="0"/>
            <a:t>Discipline</a:t>
          </a:r>
          <a:endParaRPr lang="en-US" sz="2500" kern="1200" dirty="0"/>
        </a:p>
      </dsp:txBody>
      <dsp:txXfrm>
        <a:off x="1343050" y="2187918"/>
        <a:ext cx="1628171" cy="1214870"/>
      </dsp:txXfrm>
    </dsp:sp>
    <dsp:sp modelId="{80440642-C6D1-4A6F-A9E6-740D64DF281B}">
      <dsp:nvSpPr>
        <dsp:cNvPr id="0" name=""/>
        <dsp:cNvSpPr/>
      </dsp:nvSpPr>
      <dsp:spPr>
        <a:xfrm>
          <a:off x="1082543" y="0"/>
          <a:ext cx="5470656" cy="4836450"/>
        </a:xfrm>
        <a:prstGeom prst="pie">
          <a:avLst>
            <a:gd name="adj1" fmla="val 11880000"/>
            <a:gd name="adj2" fmla="val 16200000"/>
          </a:avLst>
        </a:prstGeom>
        <a:solidFill>
          <a:schemeClr val="accent2">
            <a:shade val="80000"/>
            <a:hueOff val="0"/>
            <a:satOff val="-11081"/>
            <a:lumOff val="2844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rtl="0">
            <a:lnSpc>
              <a:spcPct val="90000"/>
            </a:lnSpc>
            <a:spcBef>
              <a:spcPct val="0"/>
            </a:spcBef>
            <a:spcAft>
              <a:spcPct val="35000"/>
            </a:spcAft>
          </a:pPr>
          <a:r>
            <a:rPr lang="en-US" sz="2500" kern="1200" dirty="0" smtClean="0"/>
            <a:t>Division of labor</a:t>
          </a:r>
          <a:endParaRPr lang="en-US" sz="2500" kern="1200" dirty="0"/>
        </a:p>
      </dsp:txBody>
      <dsp:txXfrm>
        <a:off x="1880347" y="736983"/>
        <a:ext cx="1856115" cy="1122747"/>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174466-CE86-4677-A2EF-2CA9B52DCE7C}">
      <dsp:nvSpPr>
        <dsp:cNvPr id="0" name=""/>
        <dsp:cNvSpPr/>
      </dsp:nvSpPr>
      <dsp:spPr>
        <a:xfrm>
          <a:off x="3143" y="162719"/>
          <a:ext cx="3793614" cy="576000"/>
        </a:xfrm>
        <a:prstGeom prst="rect">
          <a:avLst/>
        </a:prstGeom>
        <a:solidFill>
          <a:schemeClr val="accent2">
            <a:shade val="8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kern="1200" dirty="0" smtClean="0"/>
            <a:t>Work-related causes</a:t>
          </a:r>
          <a:endParaRPr lang="en-US" sz="2400" kern="1200" dirty="0"/>
        </a:p>
      </dsp:txBody>
      <dsp:txXfrm>
        <a:off x="3143" y="162719"/>
        <a:ext cx="3793614" cy="576000"/>
      </dsp:txXfrm>
    </dsp:sp>
    <dsp:sp modelId="{C378F5AB-0B5D-4FA3-AEFB-B31FC7E31582}">
      <dsp:nvSpPr>
        <dsp:cNvPr id="0" name=""/>
        <dsp:cNvSpPr/>
      </dsp:nvSpPr>
      <dsp:spPr>
        <a:xfrm>
          <a:off x="3143" y="738719"/>
          <a:ext cx="3793614" cy="1841760"/>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Exposure to smoke and chemicals</a:t>
          </a:r>
          <a:endParaRPr lang="en-US" sz="2000" kern="1200" dirty="0"/>
        </a:p>
        <a:p>
          <a:pPr marL="228600" lvl="1" indent="-228600" algn="l" defTabSz="889000">
            <a:lnSpc>
              <a:spcPct val="90000"/>
            </a:lnSpc>
            <a:spcBef>
              <a:spcPct val="0"/>
            </a:spcBef>
            <a:spcAft>
              <a:spcPct val="15000"/>
            </a:spcAft>
            <a:buChar char="••"/>
          </a:pPr>
          <a:r>
            <a:rPr lang="en-US" sz="2000" kern="1200" dirty="0" smtClean="0"/>
            <a:t>Heat stress</a:t>
          </a:r>
          <a:endParaRPr lang="en-US" sz="2000" kern="1200" dirty="0"/>
        </a:p>
        <a:p>
          <a:pPr marL="228600" lvl="1" indent="-228600" algn="l" defTabSz="889000">
            <a:lnSpc>
              <a:spcPct val="90000"/>
            </a:lnSpc>
            <a:spcBef>
              <a:spcPct val="0"/>
            </a:spcBef>
            <a:spcAft>
              <a:spcPct val="15000"/>
            </a:spcAft>
            <a:buChar char="••"/>
          </a:pPr>
          <a:r>
            <a:rPr lang="en-US" sz="2000" kern="1200" dirty="0" smtClean="0"/>
            <a:t>Psychological stress</a:t>
          </a:r>
          <a:endParaRPr lang="en-US" sz="2000" kern="1200" dirty="0"/>
        </a:p>
        <a:p>
          <a:pPr marL="228600" lvl="1" indent="-228600" algn="l" defTabSz="889000">
            <a:lnSpc>
              <a:spcPct val="90000"/>
            </a:lnSpc>
            <a:spcBef>
              <a:spcPct val="0"/>
            </a:spcBef>
            <a:spcAft>
              <a:spcPct val="15000"/>
            </a:spcAft>
            <a:buChar char="••"/>
          </a:pPr>
          <a:r>
            <a:rPr lang="en-US" sz="2000" kern="1200" dirty="0" smtClean="0"/>
            <a:t>Long, irregular work hours</a:t>
          </a:r>
          <a:endParaRPr lang="en-US" sz="2000" kern="1200" dirty="0"/>
        </a:p>
      </dsp:txBody>
      <dsp:txXfrm>
        <a:off x="3143" y="738719"/>
        <a:ext cx="3793614" cy="1841760"/>
      </dsp:txXfrm>
    </dsp:sp>
    <dsp:sp modelId="{969977BD-F616-4845-84CD-DF15F81AC5E7}">
      <dsp:nvSpPr>
        <dsp:cNvPr id="0" name=""/>
        <dsp:cNvSpPr/>
      </dsp:nvSpPr>
      <dsp:spPr>
        <a:xfrm>
          <a:off x="4280442" y="162719"/>
          <a:ext cx="3793614" cy="576000"/>
        </a:xfrm>
        <a:prstGeom prst="rect">
          <a:avLst/>
        </a:prstGeom>
        <a:solidFill>
          <a:schemeClr val="accent2">
            <a:shade val="80000"/>
            <a:hueOff val="0"/>
            <a:satOff val="-11081"/>
            <a:lumOff val="28449"/>
            <a:alphaOff val="0"/>
          </a:schemeClr>
        </a:solidFill>
        <a:ln w="25400" cap="flat" cmpd="sng" algn="ctr">
          <a:solidFill>
            <a:schemeClr val="accent2">
              <a:shade val="80000"/>
              <a:hueOff val="0"/>
              <a:satOff val="-11081"/>
              <a:lumOff val="2844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kern="1200" dirty="0" smtClean="0"/>
            <a:t>Non-job-related causes</a:t>
          </a:r>
          <a:endParaRPr lang="en-US" sz="2400" kern="1200" dirty="0"/>
        </a:p>
      </dsp:txBody>
      <dsp:txXfrm>
        <a:off x="4280442" y="162719"/>
        <a:ext cx="3793614" cy="576000"/>
      </dsp:txXfrm>
    </dsp:sp>
    <dsp:sp modelId="{2BBBF03D-454A-4836-A247-02F0E7414A9A}">
      <dsp:nvSpPr>
        <dsp:cNvPr id="0" name=""/>
        <dsp:cNvSpPr/>
      </dsp:nvSpPr>
      <dsp:spPr>
        <a:xfrm>
          <a:off x="4280442" y="738719"/>
          <a:ext cx="3793614" cy="1841760"/>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Obesity</a:t>
          </a:r>
          <a:endParaRPr lang="en-US" sz="2000" kern="1200" dirty="0"/>
        </a:p>
        <a:p>
          <a:pPr marL="228600" lvl="1" indent="-228600" algn="l" defTabSz="889000">
            <a:lnSpc>
              <a:spcPct val="90000"/>
            </a:lnSpc>
            <a:spcBef>
              <a:spcPct val="0"/>
            </a:spcBef>
            <a:spcAft>
              <a:spcPct val="15000"/>
            </a:spcAft>
            <a:buChar char="••"/>
          </a:pPr>
          <a:r>
            <a:rPr lang="en-US" sz="2000" kern="1200" dirty="0" smtClean="0"/>
            <a:t>Tobacco use</a:t>
          </a:r>
          <a:endParaRPr lang="en-US" sz="2000" kern="1200" dirty="0"/>
        </a:p>
        <a:p>
          <a:pPr marL="228600" lvl="1" indent="-228600" algn="l" defTabSz="889000">
            <a:lnSpc>
              <a:spcPct val="90000"/>
            </a:lnSpc>
            <a:spcBef>
              <a:spcPct val="0"/>
            </a:spcBef>
            <a:spcAft>
              <a:spcPct val="15000"/>
            </a:spcAft>
            <a:buChar char="••"/>
          </a:pPr>
          <a:r>
            <a:rPr lang="en-US" sz="2000" kern="1200" dirty="0" smtClean="0"/>
            <a:t>Lack of physical fitness</a:t>
          </a:r>
          <a:endParaRPr lang="en-US" sz="2000" kern="1200" dirty="0"/>
        </a:p>
        <a:p>
          <a:pPr marL="228600" lvl="1" indent="-228600" algn="l" defTabSz="889000">
            <a:lnSpc>
              <a:spcPct val="90000"/>
            </a:lnSpc>
            <a:spcBef>
              <a:spcPct val="0"/>
            </a:spcBef>
            <a:spcAft>
              <a:spcPct val="15000"/>
            </a:spcAft>
            <a:buChar char="••"/>
          </a:pPr>
          <a:endParaRPr lang="en-US" sz="2000" kern="1200" dirty="0"/>
        </a:p>
      </dsp:txBody>
      <dsp:txXfrm>
        <a:off x="4280442" y="738719"/>
        <a:ext cx="3793614" cy="1841760"/>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7783AB-BD17-401A-9EF9-C72B1A3E693E}">
      <dsp:nvSpPr>
        <dsp:cNvPr id="0" name=""/>
        <dsp:cNvSpPr/>
      </dsp:nvSpPr>
      <dsp:spPr>
        <a:xfrm>
          <a:off x="0" y="327824"/>
          <a:ext cx="7772400" cy="1628549"/>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458216" rIns="603225" bIns="156464" numCol="1" spcCol="1270" anchor="t" anchorCtr="0">
          <a:noAutofit/>
        </a:bodyPr>
        <a:lstStyle/>
        <a:p>
          <a:pPr marL="228600" lvl="1" indent="-228600" algn="l" defTabSz="977900" rtl="0">
            <a:lnSpc>
              <a:spcPct val="90000"/>
            </a:lnSpc>
            <a:spcBef>
              <a:spcPct val="0"/>
            </a:spcBef>
            <a:spcAft>
              <a:spcPct val="15000"/>
            </a:spcAft>
            <a:buChar char="••"/>
          </a:pPr>
          <a:r>
            <a:rPr lang="en-US" sz="2200" kern="1200" dirty="0" smtClean="0"/>
            <a:t>Asthma</a:t>
          </a:r>
          <a:endParaRPr lang="en-US" sz="2200" kern="1200" dirty="0"/>
        </a:p>
        <a:p>
          <a:pPr marL="228600" lvl="1" indent="-228600" algn="l" defTabSz="977900" rtl="0">
            <a:lnSpc>
              <a:spcPct val="90000"/>
            </a:lnSpc>
            <a:spcBef>
              <a:spcPct val="0"/>
            </a:spcBef>
            <a:spcAft>
              <a:spcPct val="15000"/>
            </a:spcAft>
            <a:buChar char="••"/>
          </a:pPr>
          <a:r>
            <a:rPr lang="en-US" sz="2200" kern="1200" dirty="0" smtClean="0"/>
            <a:t>Lung cancer</a:t>
          </a:r>
          <a:endParaRPr lang="en-US" sz="2200" kern="1200" dirty="0"/>
        </a:p>
        <a:p>
          <a:pPr marL="228600" lvl="1" indent="-228600" algn="l" defTabSz="977900" rtl="0">
            <a:lnSpc>
              <a:spcPct val="90000"/>
            </a:lnSpc>
            <a:spcBef>
              <a:spcPct val="0"/>
            </a:spcBef>
            <a:spcAft>
              <a:spcPct val="15000"/>
            </a:spcAft>
            <a:buChar char="••"/>
          </a:pPr>
          <a:r>
            <a:rPr lang="en-US" sz="2200" kern="1200" dirty="0" smtClean="0"/>
            <a:t>COPD</a:t>
          </a:r>
          <a:endParaRPr lang="en-US" sz="2200" kern="1200" dirty="0"/>
        </a:p>
      </dsp:txBody>
      <dsp:txXfrm>
        <a:off x="0" y="327824"/>
        <a:ext cx="7772400" cy="1628549"/>
      </dsp:txXfrm>
    </dsp:sp>
    <dsp:sp modelId="{F8E34002-E10B-4B64-9101-B927FE393F95}">
      <dsp:nvSpPr>
        <dsp:cNvPr id="0" name=""/>
        <dsp:cNvSpPr/>
      </dsp:nvSpPr>
      <dsp:spPr>
        <a:xfrm>
          <a:off x="388620" y="3104"/>
          <a:ext cx="5440680" cy="6494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977900" rtl="0">
            <a:lnSpc>
              <a:spcPct val="90000"/>
            </a:lnSpc>
            <a:spcBef>
              <a:spcPct val="0"/>
            </a:spcBef>
            <a:spcAft>
              <a:spcPct val="35000"/>
            </a:spcAft>
          </a:pPr>
          <a:r>
            <a:rPr lang="en-US" sz="2200" kern="1200" dirty="0" smtClean="0"/>
            <a:t>Common respiratory diseases</a:t>
          </a:r>
          <a:endParaRPr lang="en-US" sz="2200" kern="1200" dirty="0"/>
        </a:p>
      </dsp:txBody>
      <dsp:txXfrm>
        <a:off x="420323" y="34807"/>
        <a:ext cx="5377274" cy="586034"/>
      </dsp:txXfrm>
    </dsp:sp>
    <dsp:sp modelId="{26CA1B06-316E-4B67-9FAB-E9DEBFF0FCA9}">
      <dsp:nvSpPr>
        <dsp:cNvPr id="0" name=""/>
        <dsp:cNvSpPr/>
      </dsp:nvSpPr>
      <dsp:spPr>
        <a:xfrm>
          <a:off x="0" y="2399895"/>
          <a:ext cx="7772400" cy="1940400"/>
        </a:xfrm>
        <a:prstGeom prst="rect">
          <a:avLst/>
        </a:prstGeom>
        <a:solidFill>
          <a:schemeClr val="lt1">
            <a:alpha val="90000"/>
            <a:hueOff val="0"/>
            <a:satOff val="0"/>
            <a:lumOff val="0"/>
            <a:alphaOff val="0"/>
          </a:schemeClr>
        </a:solidFill>
        <a:ln w="25400" cap="flat" cmpd="sng" algn="ctr">
          <a:solidFill>
            <a:schemeClr val="accent2">
              <a:lumMod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458216" rIns="603225" bIns="156464" numCol="1" spcCol="1270" anchor="t" anchorCtr="0">
          <a:noAutofit/>
        </a:bodyPr>
        <a:lstStyle/>
        <a:p>
          <a:pPr marL="228600" lvl="1" indent="-228600" algn="l" defTabSz="977900" rtl="0">
            <a:lnSpc>
              <a:spcPct val="90000"/>
            </a:lnSpc>
            <a:spcBef>
              <a:spcPct val="0"/>
            </a:spcBef>
            <a:spcAft>
              <a:spcPct val="15000"/>
            </a:spcAft>
            <a:buChar char="••"/>
          </a:pPr>
          <a:r>
            <a:rPr lang="en-US" sz="2200" kern="1200" dirty="0" smtClean="0"/>
            <a:t>Wear proper respiratory equipment and follow departmental regulations</a:t>
          </a:r>
          <a:endParaRPr lang="en-US" sz="2200" kern="1200" dirty="0"/>
        </a:p>
        <a:p>
          <a:pPr marL="228600" lvl="1" indent="-228600" algn="l" defTabSz="977900" rtl="0">
            <a:lnSpc>
              <a:spcPct val="90000"/>
            </a:lnSpc>
            <a:spcBef>
              <a:spcPct val="0"/>
            </a:spcBef>
            <a:spcAft>
              <a:spcPct val="15000"/>
            </a:spcAft>
            <a:buChar char="••"/>
          </a:pPr>
          <a:r>
            <a:rPr lang="en-US" sz="2200" kern="1200" dirty="0" smtClean="0"/>
            <a:t>Healthy lifestyle</a:t>
          </a:r>
          <a:endParaRPr lang="en-US" sz="2200" kern="1200" dirty="0"/>
        </a:p>
        <a:p>
          <a:pPr marL="228600" lvl="1" indent="-228600" algn="l" defTabSz="977900" rtl="0">
            <a:lnSpc>
              <a:spcPct val="90000"/>
            </a:lnSpc>
            <a:spcBef>
              <a:spcPct val="0"/>
            </a:spcBef>
            <a:spcAft>
              <a:spcPct val="15000"/>
            </a:spcAft>
            <a:buChar char="••"/>
          </a:pPr>
          <a:r>
            <a:rPr lang="en-US" sz="2200" kern="1200" dirty="0" smtClean="0"/>
            <a:t>No smoking</a:t>
          </a:r>
          <a:endParaRPr lang="en-US" sz="2200" kern="1200" dirty="0"/>
        </a:p>
      </dsp:txBody>
      <dsp:txXfrm>
        <a:off x="0" y="2399895"/>
        <a:ext cx="7772400" cy="1940400"/>
      </dsp:txXfrm>
    </dsp:sp>
    <dsp:sp modelId="{D9572DD3-9ECF-4B7E-B4AE-10829F9B8D7F}">
      <dsp:nvSpPr>
        <dsp:cNvPr id="0" name=""/>
        <dsp:cNvSpPr/>
      </dsp:nvSpPr>
      <dsp:spPr>
        <a:xfrm>
          <a:off x="388620" y="2075175"/>
          <a:ext cx="5440680" cy="649440"/>
        </a:xfrm>
        <a:prstGeom prst="roundRect">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977900" rtl="0">
            <a:lnSpc>
              <a:spcPct val="90000"/>
            </a:lnSpc>
            <a:spcBef>
              <a:spcPct val="0"/>
            </a:spcBef>
            <a:spcAft>
              <a:spcPct val="35000"/>
            </a:spcAft>
          </a:pPr>
          <a:r>
            <a:rPr lang="en-US" sz="2200" kern="1200" dirty="0" smtClean="0"/>
            <a:t>Prevention</a:t>
          </a:r>
          <a:endParaRPr lang="en-US" sz="2200" kern="1200" dirty="0"/>
        </a:p>
      </dsp:txBody>
      <dsp:txXfrm>
        <a:off x="420323" y="2106878"/>
        <a:ext cx="5377274" cy="586034"/>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6EF53-3100-41CB-BF5D-C4D7800B19D0}">
      <dsp:nvSpPr>
        <dsp:cNvPr id="0" name=""/>
        <dsp:cNvSpPr/>
      </dsp:nvSpPr>
      <dsp:spPr>
        <a:xfrm>
          <a:off x="0" y="0"/>
          <a:ext cx="7772400" cy="0"/>
        </a:xfrm>
        <a:prstGeom prst="line">
          <a:avLst/>
        </a:prstGeom>
        <a:solidFill>
          <a:schemeClr val="accent2">
            <a:shade val="50000"/>
            <a:hueOff val="0"/>
            <a:satOff val="0"/>
            <a:lumOff val="0"/>
            <a:alphaOff val="0"/>
          </a:schemeClr>
        </a:solidFill>
        <a:ln w="25400" cap="flat"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EDC4B5-15DD-43E5-ACA6-3C8D1FB07904}">
      <dsp:nvSpPr>
        <dsp:cNvPr id="0" name=""/>
        <dsp:cNvSpPr/>
      </dsp:nvSpPr>
      <dsp:spPr>
        <a:xfrm>
          <a:off x="0" y="0"/>
          <a:ext cx="7772400" cy="1085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l" defTabSz="1333500" rtl="0">
            <a:lnSpc>
              <a:spcPct val="90000"/>
            </a:lnSpc>
            <a:spcBef>
              <a:spcPct val="0"/>
            </a:spcBef>
            <a:spcAft>
              <a:spcPct val="35000"/>
            </a:spcAft>
          </a:pPr>
          <a:r>
            <a:rPr lang="en-US" sz="3000" kern="1200" dirty="0" smtClean="0"/>
            <a:t>Toxic gases, vapors, and particulates contaminate protective gear</a:t>
          </a:r>
          <a:endParaRPr lang="en-US" sz="3000" kern="1200" dirty="0"/>
        </a:p>
      </dsp:txBody>
      <dsp:txXfrm>
        <a:off x="0" y="0"/>
        <a:ext cx="7772400" cy="1085850"/>
      </dsp:txXfrm>
    </dsp:sp>
    <dsp:sp modelId="{46D3E06E-145C-48AC-BF7D-BAFE19DE7C03}">
      <dsp:nvSpPr>
        <dsp:cNvPr id="0" name=""/>
        <dsp:cNvSpPr/>
      </dsp:nvSpPr>
      <dsp:spPr>
        <a:xfrm>
          <a:off x="0" y="1085850"/>
          <a:ext cx="7772400" cy="0"/>
        </a:xfrm>
        <a:prstGeom prst="line">
          <a:avLst/>
        </a:prstGeom>
        <a:solidFill>
          <a:schemeClr val="accent2">
            <a:shade val="50000"/>
            <a:hueOff val="0"/>
            <a:satOff val="-8207"/>
            <a:lumOff val="24304"/>
            <a:alphaOff val="0"/>
          </a:schemeClr>
        </a:solidFill>
        <a:ln w="25400" cap="flat" cmpd="sng" algn="ctr">
          <a:solidFill>
            <a:schemeClr val="accent2">
              <a:shade val="50000"/>
              <a:hueOff val="0"/>
              <a:satOff val="-8207"/>
              <a:lumOff val="2430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9B6279-C6E1-41DE-8B8C-6D38D8020F1A}">
      <dsp:nvSpPr>
        <dsp:cNvPr id="0" name=""/>
        <dsp:cNvSpPr/>
      </dsp:nvSpPr>
      <dsp:spPr>
        <a:xfrm>
          <a:off x="0" y="1085850"/>
          <a:ext cx="7772400" cy="1085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l" defTabSz="1333500" rtl="0">
            <a:lnSpc>
              <a:spcPct val="90000"/>
            </a:lnSpc>
            <a:spcBef>
              <a:spcPct val="0"/>
            </a:spcBef>
            <a:spcAft>
              <a:spcPct val="35000"/>
            </a:spcAft>
          </a:pPr>
          <a:r>
            <a:rPr lang="en-US" sz="3000" kern="1200" dirty="0" smtClean="0"/>
            <a:t>Risk of dermal contamination and inhalation injury</a:t>
          </a:r>
          <a:endParaRPr lang="en-US" sz="3000" kern="1200" dirty="0"/>
        </a:p>
      </dsp:txBody>
      <dsp:txXfrm>
        <a:off x="0" y="1085850"/>
        <a:ext cx="7772400" cy="1085850"/>
      </dsp:txXfrm>
    </dsp:sp>
    <dsp:sp modelId="{2EC5BB5F-6691-422D-BA7C-AE331E3F15DB}">
      <dsp:nvSpPr>
        <dsp:cNvPr id="0" name=""/>
        <dsp:cNvSpPr/>
      </dsp:nvSpPr>
      <dsp:spPr>
        <a:xfrm>
          <a:off x="0" y="2171700"/>
          <a:ext cx="7772400" cy="0"/>
        </a:xfrm>
        <a:prstGeom prst="line">
          <a:avLst/>
        </a:prstGeom>
        <a:solidFill>
          <a:schemeClr val="accent2">
            <a:shade val="50000"/>
            <a:hueOff val="0"/>
            <a:satOff val="-16414"/>
            <a:lumOff val="48608"/>
            <a:alphaOff val="0"/>
          </a:schemeClr>
        </a:solidFill>
        <a:ln w="25400" cap="flat" cmpd="sng" algn="ctr">
          <a:solidFill>
            <a:schemeClr val="accent2">
              <a:shade val="50000"/>
              <a:hueOff val="0"/>
              <a:satOff val="-16414"/>
              <a:lumOff val="4860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C0D95A-39CC-40FF-864C-580DB11D3DF8}">
      <dsp:nvSpPr>
        <dsp:cNvPr id="0" name=""/>
        <dsp:cNvSpPr/>
      </dsp:nvSpPr>
      <dsp:spPr>
        <a:xfrm>
          <a:off x="0" y="2171700"/>
          <a:ext cx="7772400" cy="1085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l" defTabSz="1333500" rtl="0">
            <a:lnSpc>
              <a:spcPct val="90000"/>
            </a:lnSpc>
            <a:spcBef>
              <a:spcPct val="0"/>
            </a:spcBef>
            <a:spcAft>
              <a:spcPct val="35000"/>
            </a:spcAft>
          </a:pPr>
          <a:r>
            <a:rPr lang="en-US" sz="3000" kern="1200" dirty="0" smtClean="0"/>
            <a:t>Modern fires have more contaminants and products that burn at higher temperatures</a:t>
          </a:r>
          <a:endParaRPr lang="en-US" sz="3000" kern="1200" dirty="0"/>
        </a:p>
      </dsp:txBody>
      <dsp:txXfrm>
        <a:off x="0" y="2171700"/>
        <a:ext cx="7772400" cy="1085850"/>
      </dsp:txXfrm>
    </dsp:sp>
    <dsp:sp modelId="{20140A18-9718-4930-AC9D-350B999450FD}">
      <dsp:nvSpPr>
        <dsp:cNvPr id="0" name=""/>
        <dsp:cNvSpPr/>
      </dsp:nvSpPr>
      <dsp:spPr>
        <a:xfrm>
          <a:off x="0" y="3257550"/>
          <a:ext cx="7772400" cy="0"/>
        </a:xfrm>
        <a:prstGeom prst="line">
          <a:avLst/>
        </a:prstGeom>
        <a:solidFill>
          <a:schemeClr val="accent2">
            <a:shade val="50000"/>
            <a:hueOff val="0"/>
            <a:satOff val="-8207"/>
            <a:lumOff val="24304"/>
            <a:alphaOff val="0"/>
          </a:schemeClr>
        </a:solidFill>
        <a:ln w="25400" cap="flat" cmpd="sng" algn="ctr">
          <a:solidFill>
            <a:schemeClr val="accent2">
              <a:shade val="50000"/>
              <a:hueOff val="0"/>
              <a:satOff val="-8207"/>
              <a:lumOff val="2430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7B3771-4B55-4E6B-A806-7A0A23F93EAF}">
      <dsp:nvSpPr>
        <dsp:cNvPr id="0" name=""/>
        <dsp:cNvSpPr/>
      </dsp:nvSpPr>
      <dsp:spPr>
        <a:xfrm>
          <a:off x="0" y="3257550"/>
          <a:ext cx="7772400" cy="1085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l" defTabSz="1333500" rtl="0">
            <a:lnSpc>
              <a:spcPct val="90000"/>
            </a:lnSpc>
            <a:spcBef>
              <a:spcPct val="0"/>
            </a:spcBef>
            <a:spcAft>
              <a:spcPct val="35000"/>
            </a:spcAft>
          </a:pPr>
          <a:r>
            <a:rPr lang="en-US" sz="3000" kern="1200" dirty="0" smtClean="0"/>
            <a:t>Higher temperatures increase skin’s absorption rates</a:t>
          </a:r>
          <a:endParaRPr lang="en-US" sz="3000" kern="1200" dirty="0"/>
        </a:p>
      </dsp:txBody>
      <dsp:txXfrm>
        <a:off x="0" y="3257550"/>
        <a:ext cx="7772400" cy="1085850"/>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597CD3-3797-4F26-B6BD-2A60BEE007EF}">
      <dsp:nvSpPr>
        <dsp:cNvPr id="0" name=""/>
        <dsp:cNvSpPr/>
      </dsp:nvSpPr>
      <dsp:spPr>
        <a:xfrm>
          <a:off x="0" y="387149"/>
          <a:ext cx="8077200" cy="5292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EDA06D-DCE5-4298-9B83-608E4F47C6B0}">
      <dsp:nvSpPr>
        <dsp:cNvPr id="0" name=""/>
        <dsp:cNvSpPr/>
      </dsp:nvSpPr>
      <dsp:spPr>
        <a:xfrm>
          <a:off x="403860" y="77189"/>
          <a:ext cx="5654040" cy="6199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709" tIns="0" rIns="213709" bIns="0" numCol="1" spcCol="1270" anchor="ctr" anchorCtr="0">
          <a:noAutofit/>
        </a:bodyPr>
        <a:lstStyle/>
        <a:p>
          <a:pPr lvl="0" algn="l" defTabSz="933450" rtl="0">
            <a:lnSpc>
              <a:spcPct val="90000"/>
            </a:lnSpc>
            <a:spcBef>
              <a:spcPct val="0"/>
            </a:spcBef>
            <a:spcAft>
              <a:spcPct val="35000"/>
            </a:spcAft>
          </a:pPr>
          <a:r>
            <a:rPr lang="en-US" sz="2100" kern="1200" dirty="0" smtClean="0"/>
            <a:t>Encourage healthy diet and exercise habits</a:t>
          </a:r>
          <a:endParaRPr lang="en-US" sz="2100" kern="1200" dirty="0"/>
        </a:p>
      </dsp:txBody>
      <dsp:txXfrm>
        <a:off x="434122" y="107451"/>
        <a:ext cx="5593516" cy="559396"/>
      </dsp:txXfrm>
    </dsp:sp>
    <dsp:sp modelId="{7668E869-C406-442A-9453-DD399943483B}">
      <dsp:nvSpPr>
        <dsp:cNvPr id="0" name=""/>
        <dsp:cNvSpPr/>
      </dsp:nvSpPr>
      <dsp:spPr>
        <a:xfrm>
          <a:off x="0" y="1339709"/>
          <a:ext cx="8077200" cy="33075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6880" tIns="437388" rIns="626880" bIns="149352" numCol="1" spcCol="1270" anchor="t" anchorCtr="0">
          <a:noAutofit/>
        </a:bodyPr>
        <a:lstStyle/>
        <a:p>
          <a:pPr marL="228600" lvl="1" indent="-228600" algn="l" defTabSz="933450" rtl="0">
            <a:lnSpc>
              <a:spcPct val="90000"/>
            </a:lnSpc>
            <a:spcBef>
              <a:spcPct val="0"/>
            </a:spcBef>
            <a:spcAft>
              <a:spcPct val="15000"/>
            </a:spcAft>
            <a:buChar char="••"/>
          </a:pPr>
          <a:r>
            <a:rPr lang="en-US" sz="2100" kern="1200" dirty="0" smtClean="0"/>
            <a:t>Additional strain on the body</a:t>
          </a:r>
          <a:endParaRPr lang="en-US" sz="2100" kern="1200" dirty="0"/>
        </a:p>
        <a:p>
          <a:pPr marL="228600" lvl="1" indent="-228600" algn="l" defTabSz="933450" rtl="0">
            <a:lnSpc>
              <a:spcPct val="90000"/>
            </a:lnSpc>
            <a:spcBef>
              <a:spcPct val="0"/>
            </a:spcBef>
            <a:spcAft>
              <a:spcPct val="15000"/>
            </a:spcAft>
            <a:buChar char="••"/>
          </a:pPr>
          <a:r>
            <a:rPr lang="en-US" sz="2100" kern="1200" dirty="0" smtClean="0"/>
            <a:t>Harder to perform duties</a:t>
          </a:r>
          <a:endParaRPr lang="en-US" sz="2100" kern="1200" dirty="0"/>
        </a:p>
        <a:p>
          <a:pPr marL="228600" lvl="1" indent="-228600" algn="l" defTabSz="933450" rtl="0">
            <a:lnSpc>
              <a:spcPct val="90000"/>
            </a:lnSpc>
            <a:spcBef>
              <a:spcPct val="0"/>
            </a:spcBef>
            <a:spcAft>
              <a:spcPct val="15000"/>
            </a:spcAft>
            <a:buChar char="••"/>
          </a:pPr>
          <a:r>
            <a:rPr lang="en-US" sz="2100" kern="1200" dirty="0" smtClean="0"/>
            <a:t>Higher risk of</a:t>
          </a:r>
          <a:endParaRPr lang="en-US" sz="2100" kern="1200" dirty="0"/>
        </a:p>
        <a:p>
          <a:pPr marL="457200" lvl="2" indent="-228600" algn="l" defTabSz="933450" rtl="0">
            <a:lnSpc>
              <a:spcPct val="90000"/>
            </a:lnSpc>
            <a:spcBef>
              <a:spcPct val="0"/>
            </a:spcBef>
            <a:spcAft>
              <a:spcPct val="15000"/>
            </a:spcAft>
            <a:buChar char="••"/>
          </a:pPr>
          <a:r>
            <a:rPr lang="en-US" sz="2100" kern="1200" dirty="0" smtClean="0"/>
            <a:t>Type 2 diabetes</a:t>
          </a:r>
          <a:endParaRPr lang="en-US" sz="2100" kern="1200" dirty="0"/>
        </a:p>
        <a:p>
          <a:pPr marL="457200" lvl="2" indent="-228600" algn="l" defTabSz="933450" rtl="0">
            <a:lnSpc>
              <a:spcPct val="90000"/>
            </a:lnSpc>
            <a:spcBef>
              <a:spcPct val="0"/>
            </a:spcBef>
            <a:spcAft>
              <a:spcPct val="15000"/>
            </a:spcAft>
            <a:buChar char="••"/>
          </a:pPr>
          <a:r>
            <a:rPr lang="en-US" sz="2100" kern="1200" dirty="0" smtClean="0"/>
            <a:t>Coronary heart disease</a:t>
          </a:r>
          <a:endParaRPr lang="en-US" sz="2100" kern="1200" dirty="0"/>
        </a:p>
        <a:p>
          <a:pPr marL="457200" lvl="2" indent="-228600" algn="l" defTabSz="933450" rtl="0">
            <a:lnSpc>
              <a:spcPct val="90000"/>
            </a:lnSpc>
            <a:spcBef>
              <a:spcPct val="0"/>
            </a:spcBef>
            <a:spcAft>
              <a:spcPct val="15000"/>
            </a:spcAft>
            <a:buChar char="••"/>
          </a:pPr>
          <a:r>
            <a:rPr lang="en-US" sz="2100" kern="1200" dirty="0" smtClean="0"/>
            <a:t>Stroke</a:t>
          </a:r>
          <a:endParaRPr lang="en-US" sz="2100" kern="1200" dirty="0"/>
        </a:p>
        <a:p>
          <a:pPr marL="457200" lvl="2" indent="-228600" algn="l" defTabSz="933450" rtl="0">
            <a:lnSpc>
              <a:spcPct val="90000"/>
            </a:lnSpc>
            <a:spcBef>
              <a:spcPct val="0"/>
            </a:spcBef>
            <a:spcAft>
              <a:spcPct val="15000"/>
            </a:spcAft>
            <a:buChar char="••"/>
          </a:pPr>
          <a:r>
            <a:rPr lang="en-US" sz="2100" kern="1200" dirty="0" smtClean="0"/>
            <a:t>Hypertension</a:t>
          </a:r>
          <a:endParaRPr lang="en-US" sz="2100" kern="1200" dirty="0"/>
        </a:p>
        <a:p>
          <a:pPr marL="457200" lvl="2" indent="-228600" algn="l" defTabSz="933450" rtl="0">
            <a:lnSpc>
              <a:spcPct val="90000"/>
            </a:lnSpc>
            <a:spcBef>
              <a:spcPct val="0"/>
            </a:spcBef>
            <a:spcAft>
              <a:spcPct val="15000"/>
            </a:spcAft>
            <a:buChar char="••"/>
          </a:pPr>
          <a:r>
            <a:rPr lang="en-US" sz="2100" kern="1200" dirty="0" smtClean="0"/>
            <a:t>Some forms of cancer</a:t>
          </a:r>
          <a:endParaRPr lang="en-US" sz="2100" kern="1200" dirty="0"/>
        </a:p>
      </dsp:txBody>
      <dsp:txXfrm>
        <a:off x="0" y="1339709"/>
        <a:ext cx="8077200" cy="3307500"/>
      </dsp:txXfrm>
    </dsp:sp>
    <dsp:sp modelId="{1557136C-2DF7-4881-BBBA-41B99F3C717A}">
      <dsp:nvSpPr>
        <dsp:cNvPr id="0" name=""/>
        <dsp:cNvSpPr/>
      </dsp:nvSpPr>
      <dsp:spPr>
        <a:xfrm>
          <a:off x="403860" y="1029749"/>
          <a:ext cx="5654040" cy="6199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709" tIns="0" rIns="213709" bIns="0" numCol="1" spcCol="1270" anchor="ctr" anchorCtr="0">
          <a:noAutofit/>
        </a:bodyPr>
        <a:lstStyle/>
        <a:p>
          <a:pPr lvl="0" algn="l" defTabSz="933450" rtl="0">
            <a:lnSpc>
              <a:spcPct val="90000"/>
            </a:lnSpc>
            <a:spcBef>
              <a:spcPct val="0"/>
            </a:spcBef>
            <a:spcAft>
              <a:spcPct val="35000"/>
            </a:spcAft>
          </a:pPr>
          <a:r>
            <a:rPr lang="en-US" sz="2100" kern="1200" dirty="0" smtClean="0"/>
            <a:t>Problems caused by obesity</a:t>
          </a:r>
          <a:endParaRPr lang="en-US" sz="2100" kern="1200" dirty="0"/>
        </a:p>
      </dsp:txBody>
      <dsp:txXfrm>
        <a:off x="434122" y="1060011"/>
        <a:ext cx="5593516" cy="559396"/>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C63FD2-5794-479B-8855-86446C14CF8C}">
      <dsp:nvSpPr>
        <dsp:cNvPr id="0" name=""/>
        <dsp:cNvSpPr/>
      </dsp:nvSpPr>
      <dsp:spPr>
        <a:xfrm>
          <a:off x="2277" y="616840"/>
          <a:ext cx="2580679" cy="1548407"/>
        </a:xfrm>
        <a:prstGeom prst="round2Same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Infectious diseases</a:t>
          </a:r>
          <a:endParaRPr lang="en-US" sz="2300" kern="1200" dirty="0"/>
        </a:p>
      </dsp:txBody>
      <dsp:txXfrm>
        <a:off x="77864" y="692427"/>
        <a:ext cx="2429505" cy="1472820"/>
      </dsp:txXfrm>
    </dsp:sp>
    <dsp:sp modelId="{B9AD1A2F-522C-43F8-A75D-51BAC7D2AD36}">
      <dsp:nvSpPr>
        <dsp:cNvPr id="0" name=""/>
        <dsp:cNvSpPr/>
      </dsp:nvSpPr>
      <dsp:spPr>
        <a:xfrm>
          <a:off x="2595860" y="616840"/>
          <a:ext cx="2580679" cy="1548407"/>
        </a:xfrm>
        <a:prstGeom prst="round2SameRect">
          <a:avLst/>
        </a:prstGeom>
        <a:solidFill>
          <a:schemeClr val="accent2">
            <a:shade val="80000"/>
            <a:hueOff val="0"/>
            <a:satOff val="-2770"/>
            <a:lumOff val="71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Chemicals</a:t>
          </a:r>
          <a:endParaRPr lang="en-US" sz="2300" kern="1200" dirty="0"/>
        </a:p>
      </dsp:txBody>
      <dsp:txXfrm>
        <a:off x="2671447" y="692427"/>
        <a:ext cx="2429505" cy="1472820"/>
      </dsp:txXfrm>
    </dsp:sp>
    <dsp:sp modelId="{DDEF0C57-6BBE-4CE2-AD3C-E4F9A969929A}">
      <dsp:nvSpPr>
        <dsp:cNvPr id="0" name=""/>
        <dsp:cNvSpPr/>
      </dsp:nvSpPr>
      <dsp:spPr>
        <a:xfrm>
          <a:off x="5189443" y="616840"/>
          <a:ext cx="2580679" cy="1548407"/>
        </a:xfrm>
        <a:prstGeom prst="round2SameRect">
          <a:avLst/>
        </a:prstGeom>
        <a:solidFill>
          <a:schemeClr val="accent2">
            <a:shade val="80000"/>
            <a:hueOff val="0"/>
            <a:satOff val="-5541"/>
            <a:lumOff val="142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Products of combustion</a:t>
          </a:r>
          <a:endParaRPr lang="en-US" sz="2300" kern="1200" dirty="0"/>
        </a:p>
      </dsp:txBody>
      <dsp:txXfrm>
        <a:off x="5265030" y="692427"/>
        <a:ext cx="2429505" cy="1472820"/>
      </dsp:txXfrm>
    </dsp:sp>
    <dsp:sp modelId="{8E7CF018-689D-438B-8854-30F0B4ABD501}">
      <dsp:nvSpPr>
        <dsp:cNvPr id="0" name=""/>
        <dsp:cNvSpPr/>
      </dsp:nvSpPr>
      <dsp:spPr>
        <a:xfrm>
          <a:off x="1299068" y="2178151"/>
          <a:ext cx="2580679" cy="1548407"/>
        </a:xfrm>
        <a:prstGeom prst="round2SameRect">
          <a:avLst/>
        </a:prstGeom>
        <a:solidFill>
          <a:schemeClr val="accent2">
            <a:shade val="80000"/>
            <a:hueOff val="0"/>
            <a:satOff val="-8311"/>
            <a:lumOff val="213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Engine exhaust</a:t>
          </a:r>
          <a:endParaRPr lang="en-US" sz="2300" kern="1200" dirty="0"/>
        </a:p>
      </dsp:txBody>
      <dsp:txXfrm>
        <a:off x="1374655" y="2253738"/>
        <a:ext cx="2429505" cy="1472820"/>
      </dsp:txXfrm>
    </dsp:sp>
    <dsp:sp modelId="{B5685D3B-0C68-4E09-8C0B-164E40567B28}">
      <dsp:nvSpPr>
        <dsp:cNvPr id="0" name=""/>
        <dsp:cNvSpPr/>
      </dsp:nvSpPr>
      <dsp:spPr>
        <a:xfrm>
          <a:off x="3892651" y="2178151"/>
          <a:ext cx="2580679" cy="1548407"/>
        </a:xfrm>
        <a:prstGeom prst="round2SameRect">
          <a:avLst/>
        </a:prstGeom>
        <a:solidFill>
          <a:schemeClr val="accent2">
            <a:shade val="80000"/>
            <a:hueOff val="0"/>
            <a:satOff val="-11081"/>
            <a:lumOff val="284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Other occupational and environmental exposures</a:t>
          </a:r>
          <a:endParaRPr lang="en-US" sz="2300" kern="1200" dirty="0"/>
        </a:p>
      </dsp:txBody>
      <dsp:txXfrm>
        <a:off x="3968238" y="2253738"/>
        <a:ext cx="2429505" cy="1472820"/>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534124-0FF2-4480-9DED-EA2561803C2F}">
      <dsp:nvSpPr>
        <dsp:cNvPr id="0" name=""/>
        <dsp:cNvSpPr/>
      </dsp:nvSpPr>
      <dsp:spPr>
        <a:xfrm>
          <a:off x="2189587" y="8"/>
          <a:ext cx="3393225" cy="2522787"/>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22400" rtl="0">
            <a:lnSpc>
              <a:spcPct val="90000"/>
            </a:lnSpc>
            <a:spcBef>
              <a:spcPct val="0"/>
            </a:spcBef>
            <a:spcAft>
              <a:spcPct val="35000"/>
            </a:spcAft>
          </a:pPr>
          <a:r>
            <a:rPr lang="en-US" sz="3200" kern="1200" dirty="0" smtClean="0"/>
            <a:t>Limit exposures</a:t>
          </a:r>
          <a:endParaRPr lang="en-US" sz="3200" kern="1200" dirty="0"/>
        </a:p>
      </dsp:txBody>
      <dsp:txXfrm>
        <a:off x="2642017" y="441496"/>
        <a:ext cx="2488365" cy="1135254"/>
      </dsp:txXfrm>
    </dsp:sp>
    <dsp:sp modelId="{8DB3904A-0D59-45FC-839B-851214FBF998}">
      <dsp:nvSpPr>
        <dsp:cNvPr id="0" name=""/>
        <dsp:cNvSpPr/>
      </dsp:nvSpPr>
      <dsp:spPr>
        <a:xfrm>
          <a:off x="3738663" y="1723829"/>
          <a:ext cx="3393225" cy="2522787"/>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t" anchorCtr="0">
          <a:noAutofit/>
        </a:bodyPr>
        <a:lstStyle/>
        <a:p>
          <a:pPr lvl="0" algn="ctr" defTabSz="1422400" rtl="0">
            <a:lnSpc>
              <a:spcPct val="90000"/>
            </a:lnSpc>
            <a:spcBef>
              <a:spcPct val="0"/>
            </a:spcBef>
            <a:spcAft>
              <a:spcPct val="35000"/>
            </a:spcAft>
          </a:pPr>
          <a:r>
            <a:rPr lang="en-US" sz="3200" kern="1200" dirty="0" smtClean="0"/>
            <a:t>Provide access to treatment</a:t>
          </a:r>
          <a:endParaRPr lang="en-US" sz="3200" kern="1200" dirty="0"/>
        </a:p>
      </dsp:txBody>
      <dsp:txXfrm>
        <a:off x="4776424" y="2375549"/>
        <a:ext cx="2035935" cy="1387533"/>
      </dsp:txXfrm>
    </dsp:sp>
    <dsp:sp modelId="{5BBB74A7-D5CD-474B-A3BD-ABBE81A3FA12}">
      <dsp:nvSpPr>
        <dsp:cNvPr id="0" name=""/>
        <dsp:cNvSpPr/>
      </dsp:nvSpPr>
      <dsp:spPr>
        <a:xfrm>
          <a:off x="640511" y="1702764"/>
          <a:ext cx="3393225" cy="2522787"/>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22400" rtl="0">
            <a:lnSpc>
              <a:spcPct val="90000"/>
            </a:lnSpc>
            <a:spcBef>
              <a:spcPct val="0"/>
            </a:spcBef>
            <a:spcAft>
              <a:spcPct val="35000"/>
            </a:spcAft>
          </a:pPr>
          <a:r>
            <a:rPr lang="en-US" sz="3200" kern="1200" dirty="0" smtClean="0"/>
            <a:t>Document exposures</a:t>
          </a:r>
          <a:endParaRPr lang="en-US" sz="3200" kern="1200" dirty="0"/>
        </a:p>
      </dsp:txBody>
      <dsp:txXfrm>
        <a:off x="960040" y="2354484"/>
        <a:ext cx="2035935" cy="1387533"/>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86FBDD-A54C-4604-AC7A-3B41B8CF769B}">
      <dsp:nvSpPr>
        <dsp:cNvPr id="0" name=""/>
        <dsp:cNvSpPr/>
      </dsp:nvSpPr>
      <dsp:spPr>
        <a:xfrm>
          <a:off x="0" y="74700"/>
          <a:ext cx="4419600" cy="9945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kern="1200" dirty="0" smtClean="0"/>
            <a:t>Limit unnecessary physical contact</a:t>
          </a:r>
          <a:endParaRPr lang="en-US" sz="2500" kern="1200" dirty="0"/>
        </a:p>
      </dsp:txBody>
      <dsp:txXfrm>
        <a:off x="48547" y="123247"/>
        <a:ext cx="4322506" cy="897406"/>
      </dsp:txXfrm>
    </dsp:sp>
    <dsp:sp modelId="{C993ED39-14DF-44B9-AF19-9FE54DCCF4B5}">
      <dsp:nvSpPr>
        <dsp:cNvPr id="0" name=""/>
        <dsp:cNvSpPr/>
      </dsp:nvSpPr>
      <dsp:spPr>
        <a:xfrm>
          <a:off x="0" y="1141200"/>
          <a:ext cx="4419600" cy="9945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kern="1200" dirty="0" smtClean="0"/>
            <a:t>Maintain recommended separation distance</a:t>
          </a:r>
          <a:endParaRPr lang="en-US" sz="2500" kern="1200" dirty="0"/>
        </a:p>
      </dsp:txBody>
      <dsp:txXfrm>
        <a:off x="48547" y="1189747"/>
        <a:ext cx="4322506" cy="897406"/>
      </dsp:txXfrm>
    </dsp:sp>
    <dsp:sp modelId="{C90A70FC-A241-4F85-B882-618FF9796588}">
      <dsp:nvSpPr>
        <dsp:cNvPr id="0" name=""/>
        <dsp:cNvSpPr/>
      </dsp:nvSpPr>
      <dsp:spPr>
        <a:xfrm>
          <a:off x="0" y="2207700"/>
          <a:ext cx="4419600" cy="9945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kern="1200" dirty="0" smtClean="0"/>
            <a:t>Wear appropriate PPE</a:t>
          </a:r>
          <a:endParaRPr lang="en-US" sz="2500" kern="1200" dirty="0"/>
        </a:p>
      </dsp:txBody>
      <dsp:txXfrm>
        <a:off x="48547" y="2256247"/>
        <a:ext cx="4322506" cy="897406"/>
      </dsp:txXfrm>
    </dsp:sp>
    <dsp:sp modelId="{D3FB6F3C-C60C-43F4-A4F5-63D2EFDA7B74}">
      <dsp:nvSpPr>
        <dsp:cNvPr id="0" name=""/>
        <dsp:cNvSpPr/>
      </dsp:nvSpPr>
      <dsp:spPr>
        <a:xfrm>
          <a:off x="0" y="3274200"/>
          <a:ext cx="4419600" cy="9945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kern="1200" dirty="0" smtClean="0"/>
            <a:t>Use BSI methods for all patients</a:t>
          </a:r>
          <a:endParaRPr lang="en-US" sz="2500" kern="1200" dirty="0"/>
        </a:p>
      </dsp:txBody>
      <dsp:txXfrm>
        <a:off x="48547" y="3322747"/>
        <a:ext cx="4322506" cy="897406"/>
      </dsp:txXfrm>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49D40A-A2C6-44EC-8801-39CC1847E9C7}">
      <dsp:nvSpPr>
        <dsp:cNvPr id="0" name=""/>
        <dsp:cNvSpPr/>
      </dsp:nvSpPr>
      <dsp:spPr>
        <a:xfrm>
          <a:off x="0" y="54"/>
          <a:ext cx="6896091" cy="977845"/>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Provide accessible, confidential assistance with problems that can affect job performance</a:t>
          </a:r>
          <a:endParaRPr lang="en-US" sz="2500" kern="1200" dirty="0"/>
        </a:p>
      </dsp:txBody>
      <dsp:txXfrm>
        <a:off x="0" y="54"/>
        <a:ext cx="6896091" cy="977845"/>
      </dsp:txXfrm>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06536D-4D52-4987-BB0B-8EEF6BB74F4C}">
      <dsp:nvSpPr>
        <dsp:cNvPr id="0" name=""/>
        <dsp:cNvSpPr/>
      </dsp:nvSpPr>
      <dsp:spPr>
        <a:xfrm>
          <a:off x="370036" y="2455"/>
          <a:ext cx="3410420" cy="811708"/>
        </a:xfrm>
        <a:prstGeom prst="parallelogram">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Substance abuse</a:t>
          </a:r>
          <a:endParaRPr lang="en-US" sz="2300" kern="1200" dirty="0"/>
        </a:p>
      </dsp:txBody>
      <dsp:txXfrm>
        <a:off x="738791" y="90222"/>
        <a:ext cx="2672910" cy="636174"/>
      </dsp:txXfrm>
    </dsp:sp>
    <dsp:sp modelId="{CE0DDCF0-FF55-47F8-8B0C-2AE184770485}">
      <dsp:nvSpPr>
        <dsp:cNvPr id="0" name=""/>
        <dsp:cNvSpPr/>
      </dsp:nvSpPr>
      <dsp:spPr>
        <a:xfrm>
          <a:off x="3915742" y="2455"/>
          <a:ext cx="3410420" cy="811708"/>
        </a:xfrm>
        <a:prstGeom prst="parallelogram">
          <a:avLst/>
        </a:prstGeom>
        <a:solidFill>
          <a:schemeClr val="accent2">
            <a:shade val="80000"/>
            <a:hueOff val="0"/>
            <a:satOff val="-1583"/>
            <a:lumOff val="406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Tobacco use</a:t>
          </a:r>
          <a:endParaRPr lang="en-US" sz="2300" kern="1200" dirty="0"/>
        </a:p>
      </dsp:txBody>
      <dsp:txXfrm>
        <a:off x="4284497" y="90222"/>
        <a:ext cx="2672910" cy="636174"/>
      </dsp:txXfrm>
    </dsp:sp>
    <dsp:sp modelId="{B8806FF9-2558-41BF-B7B4-95AF24AB54F5}">
      <dsp:nvSpPr>
        <dsp:cNvPr id="0" name=""/>
        <dsp:cNvSpPr/>
      </dsp:nvSpPr>
      <dsp:spPr>
        <a:xfrm>
          <a:off x="370036" y="949449"/>
          <a:ext cx="3410420" cy="811708"/>
        </a:xfrm>
        <a:prstGeom prst="parallelogram">
          <a:avLst/>
        </a:prstGeom>
        <a:solidFill>
          <a:schemeClr val="accent2">
            <a:shade val="80000"/>
            <a:hueOff val="0"/>
            <a:satOff val="-3166"/>
            <a:lumOff val="81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Personal problems</a:t>
          </a:r>
          <a:endParaRPr lang="en-US" sz="2300" kern="1200" dirty="0"/>
        </a:p>
      </dsp:txBody>
      <dsp:txXfrm>
        <a:off x="738791" y="1037216"/>
        <a:ext cx="2672910" cy="636174"/>
      </dsp:txXfrm>
    </dsp:sp>
    <dsp:sp modelId="{42B0DDF5-7F59-428D-B959-DB1E5C48B829}">
      <dsp:nvSpPr>
        <dsp:cNvPr id="0" name=""/>
        <dsp:cNvSpPr/>
      </dsp:nvSpPr>
      <dsp:spPr>
        <a:xfrm>
          <a:off x="3915742" y="949449"/>
          <a:ext cx="3410420" cy="811708"/>
        </a:xfrm>
        <a:prstGeom prst="parallelogram">
          <a:avLst/>
        </a:prstGeom>
        <a:solidFill>
          <a:schemeClr val="accent2">
            <a:shade val="80000"/>
            <a:hueOff val="0"/>
            <a:satOff val="-4749"/>
            <a:lumOff val="121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Stress</a:t>
          </a:r>
          <a:endParaRPr lang="en-US" sz="2300" kern="1200" dirty="0"/>
        </a:p>
      </dsp:txBody>
      <dsp:txXfrm>
        <a:off x="4284497" y="1037216"/>
        <a:ext cx="2672910" cy="636174"/>
      </dsp:txXfrm>
    </dsp:sp>
    <dsp:sp modelId="{7924F744-633B-457D-8726-A9BAED9D39CE}">
      <dsp:nvSpPr>
        <dsp:cNvPr id="0" name=""/>
        <dsp:cNvSpPr/>
      </dsp:nvSpPr>
      <dsp:spPr>
        <a:xfrm>
          <a:off x="370036" y="1896442"/>
          <a:ext cx="3410420" cy="811708"/>
        </a:xfrm>
        <a:prstGeom prst="parallelogram">
          <a:avLst/>
        </a:prstGeom>
        <a:solidFill>
          <a:schemeClr val="accent2">
            <a:shade val="80000"/>
            <a:hueOff val="0"/>
            <a:satOff val="-6332"/>
            <a:lumOff val="162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Depression</a:t>
          </a:r>
          <a:endParaRPr lang="en-US" sz="2300" kern="1200" dirty="0"/>
        </a:p>
      </dsp:txBody>
      <dsp:txXfrm>
        <a:off x="738791" y="1984209"/>
        <a:ext cx="2672910" cy="636174"/>
      </dsp:txXfrm>
    </dsp:sp>
    <dsp:sp modelId="{C1862A02-01A5-4185-9E8D-E49218F225FF}">
      <dsp:nvSpPr>
        <dsp:cNvPr id="0" name=""/>
        <dsp:cNvSpPr/>
      </dsp:nvSpPr>
      <dsp:spPr>
        <a:xfrm>
          <a:off x="3915742" y="1896442"/>
          <a:ext cx="3410420" cy="811708"/>
        </a:xfrm>
        <a:prstGeom prst="parallelogram">
          <a:avLst/>
        </a:prstGeom>
        <a:solidFill>
          <a:schemeClr val="accent2">
            <a:shade val="80000"/>
            <a:hueOff val="0"/>
            <a:satOff val="-7915"/>
            <a:lumOff val="2032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Anxiety</a:t>
          </a:r>
          <a:endParaRPr lang="en-US" sz="2300" kern="1200" dirty="0"/>
        </a:p>
      </dsp:txBody>
      <dsp:txXfrm>
        <a:off x="4284497" y="1984209"/>
        <a:ext cx="2672910" cy="636174"/>
      </dsp:txXfrm>
    </dsp:sp>
    <dsp:sp modelId="{C690C334-0059-44B5-B0EF-4CFBBEFC69A0}">
      <dsp:nvSpPr>
        <dsp:cNvPr id="0" name=""/>
        <dsp:cNvSpPr/>
      </dsp:nvSpPr>
      <dsp:spPr>
        <a:xfrm>
          <a:off x="370036" y="2843435"/>
          <a:ext cx="3410420" cy="811708"/>
        </a:xfrm>
        <a:prstGeom prst="parallelogram">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Marital problems</a:t>
          </a:r>
          <a:endParaRPr lang="en-US" sz="2300" kern="1200" dirty="0"/>
        </a:p>
      </dsp:txBody>
      <dsp:txXfrm>
        <a:off x="738791" y="2931202"/>
        <a:ext cx="2672910" cy="636174"/>
      </dsp:txXfrm>
    </dsp:sp>
    <dsp:sp modelId="{0957F842-20A7-40B8-B2E8-460D20079B57}">
      <dsp:nvSpPr>
        <dsp:cNvPr id="0" name=""/>
        <dsp:cNvSpPr/>
      </dsp:nvSpPr>
      <dsp:spPr>
        <a:xfrm>
          <a:off x="3915742" y="2843435"/>
          <a:ext cx="3410420" cy="811708"/>
        </a:xfrm>
        <a:prstGeom prst="parallelogram">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Financial problems</a:t>
          </a:r>
          <a:endParaRPr lang="en-US" sz="2300" kern="1200" dirty="0"/>
        </a:p>
      </dsp:txBody>
      <dsp:txXfrm>
        <a:off x="4284497" y="2931202"/>
        <a:ext cx="2672910" cy="636174"/>
      </dsp:txXfrm>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B920E0-0CF7-4ED7-9777-0403EF59316C}">
      <dsp:nvSpPr>
        <dsp:cNvPr id="0" name=""/>
        <dsp:cNvSpPr/>
      </dsp:nvSpPr>
      <dsp:spPr>
        <a:xfrm>
          <a:off x="0" y="530"/>
          <a:ext cx="7772400" cy="0"/>
        </a:xfrm>
        <a:prstGeom prst="line">
          <a:avLst/>
        </a:prstGeom>
        <a:solidFill>
          <a:schemeClr val="accent2">
            <a:shade val="8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46A24A-9B51-4D42-B1F8-257FC54E2732}">
      <dsp:nvSpPr>
        <dsp:cNvPr id="0" name=""/>
        <dsp:cNvSpPr/>
      </dsp:nvSpPr>
      <dsp:spPr>
        <a:xfrm>
          <a:off x="0" y="530"/>
          <a:ext cx="7772400" cy="86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rtl="0">
            <a:lnSpc>
              <a:spcPct val="90000"/>
            </a:lnSpc>
            <a:spcBef>
              <a:spcPct val="0"/>
            </a:spcBef>
            <a:spcAft>
              <a:spcPct val="35000"/>
            </a:spcAft>
          </a:pPr>
          <a:r>
            <a:rPr lang="en-US" sz="2100" kern="1200" dirty="0" smtClean="0"/>
            <a:t>Can impair ability to function and slow reaction time</a:t>
          </a:r>
          <a:endParaRPr lang="en-US" sz="2100" kern="1200" dirty="0"/>
        </a:p>
      </dsp:txBody>
      <dsp:txXfrm>
        <a:off x="0" y="530"/>
        <a:ext cx="7772400" cy="868467"/>
      </dsp:txXfrm>
    </dsp:sp>
    <dsp:sp modelId="{BB0789CA-6EA6-4A8C-8569-00EF9FBDEF9F}">
      <dsp:nvSpPr>
        <dsp:cNvPr id="0" name=""/>
        <dsp:cNvSpPr/>
      </dsp:nvSpPr>
      <dsp:spPr>
        <a:xfrm>
          <a:off x="0" y="868998"/>
          <a:ext cx="7772400" cy="0"/>
        </a:xfrm>
        <a:prstGeom prst="line">
          <a:avLst/>
        </a:prstGeom>
        <a:solidFill>
          <a:schemeClr val="accent2">
            <a:shade val="80000"/>
            <a:hueOff val="0"/>
            <a:satOff val="-2770"/>
            <a:lumOff val="7112"/>
            <a:alphaOff val="0"/>
          </a:schemeClr>
        </a:solidFill>
        <a:ln w="25400" cap="flat" cmpd="sng" algn="ctr">
          <a:solidFill>
            <a:schemeClr val="accent2">
              <a:shade val="80000"/>
              <a:hueOff val="0"/>
              <a:satOff val="-2770"/>
              <a:lumOff val="711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D492B2-222D-411F-97C9-EB8762880AD6}">
      <dsp:nvSpPr>
        <dsp:cNvPr id="0" name=""/>
        <dsp:cNvSpPr/>
      </dsp:nvSpPr>
      <dsp:spPr>
        <a:xfrm>
          <a:off x="0" y="868998"/>
          <a:ext cx="7772400" cy="86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rtl="0">
            <a:lnSpc>
              <a:spcPct val="90000"/>
            </a:lnSpc>
            <a:spcBef>
              <a:spcPct val="0"/>
            </a:spcBef>
            <a:spcAft>
              <a:spcPct val="35000"/>
            </a:spcAft>
          </a:pPr>
          <a:r>
            <a:rPr lang="en-US" sz="2100" kern="1200" dirty="0" smtClean="0"/>
            <a:t>Most departments prohibit firefighters from responding while under the influence</a:t>
          </a:r>
          <a:endParaRPr lang="en-US" sz="2100" kern="1200" dirty="0"/>
        </a:p>
      </dsp:txBody>
      <dsp:txXfrm>
        <a:off x="0" y="868998"/>
        <a:ext cx="7772400" cy="868467"/>
      </dsp:txXfrm>
    </dsp:sp>
    <dsp:sp modelId="{5320F41A-7FF7-479E-B58E-90A07DF773D6}">
      <dsp:nvSpPr>
        <dsp:cNvPr id="0" name=""/>
        <dsp:cNvSpPr/>
      </dsp:nvSpPr>
      <dsp:spPr>
        <a:xfrm>
          <a:off x="0" y="1737466"/>
          <a:ext cx="7772400" cy="0"/>
        </a:xfrm>
        <a:prstGeom prst="line">
          <a:avLst/>
        </a:prstGeom>
        <a:solidFill>
          <a:schemeClr val="accent2">
            <a:shade val="80000"/>
            <a:hueOff val="0"/>
            <a:satOff val="-5541"/>
            <a:lumOff val="14224"/>
            <a:alphaOff val="0"/>
          </a:schemeClr>
        </a:solidFill>
        <a:ln w="25400" cap="flat" cmpd="sng" algn="ctr">
          <a:solidFill>
            <a:schemeClr val="accent2">
              <a:shade val="80000"/>
              <a:hueOff val="0"/>
              <a:satOff val="-5541"/>
              <a:lumOff val="1422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754463-AF74-4C68-BB50-FE30208E8C2F}">
      <dsp:nvSpPr>
        <dsp:cNvPr id="0" name=""/>
        <dsp:cNvSpPr/>
      </dsp:nvSpPr>
      <dsp:spPr>
        <a:xfrm>
          <a:off x="0" y="1737466"/>
          <a:ext cx="7772400" cy="86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rtl="0">
            <a:lnSpc>
              <a:spcPct val="90000"/>
            </a:lnSpc>
            <a:spcBef>
              <a:spcPct val="0"/>
            </a:spcBef>
            <a:spcAft>
              <a:spcPct val="35000"/>
            </a:spcAft>
          </a:pPr>
          <a:r>
            <a:rPr lang="en-US" sz="2100" kern="1200" dirty="0" smtClean="0"/>
            <a:t>Some departments prohibit candidates from using alcohol</a:t>
          </a:r>
          <a:endParaRPr lang="en-US" sz="2100" kern="1200" dirty="0"/>
        </a:p>
      </dsp:txBody>
      <dsp:txXfrm>
        <a:off x="0" y="1737466"/>
        <a:ext cx="7772400" cy="868467"/>
      </dsp:txXfrm>
    </dsp:sp>
    <dsp:sp modelId="{53AA338F-8423-419E-A118-B60286F3029C}">
      <dsp:nvSpPr>
        <dsp:cNvPr id="0" name=""/>
        <dsp:cNvSpPr/>
      </dsp:nvSpPr>
      <dsp:spPr>
        <a:xfrm>
          <a:off x="0" y="2605933"/>
          <a:ext cx="7772400" cy="0"/>
        </a:xfrm>
        <a:prstGeom prst="line">
          <a:avLst/>
        </a:prstGeom>
        <a:solidFill>
          <a:schemeClr val="accent2">
            <a:shade val="80000"/>
            <a:hueOff val="0"/>
            <a:satOff val="-8311"/>
            <a:lumOff val="21337"/>
            <a:alphaOff val="0"/>
          </a:schemeClr>
        </a:solidFill>
        <a:ln w="25400" cap="flat" cmpd="sng" algn="ctr">
          <a:solidFill>
            <a:schemeClr val="accent2">
              <a:shade val="80000"/>
              <a:hueOff val="0"/>
              <a:satOff val="-8311"/>
              <a:lumOff val="2133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E064DC-E861-41B2-8AAF-6011DD9F5F19}">
      <dsp:nvSpPr>
        <dsp:cNvPr id="0" name=""/>
        <dsp:cNvSpPr/>
      </dsp:nvSpPr>
      <dsp:spPr>
        <a:xfrm>
          <a:off x="0" y="2605933"/>
          <a:ext cx="7772400" cy="86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rtl="0">
            <a:lnSpc>
              <a:spcPct val="90000"/>
            </a:lnSpc>
            <a:spcBef>
              <a:spcPct val="0"/>
            </a:spcBef>
            <a:spcAft>
              <a:spcPct val="35000"/>
            </a:spcAft>
          </a:pPr>
          <a:r>
            <a:rPr lang="en-US" sz="2100" kern="1200" dirty="0" smtClean="0"/>
            <a:t>You are responsible for controlling use of drugs and alcohol while on-call and prior to duty</a:t>
          </a:r>
          <a:endParaRPr lang="en-US" sz="2100" kern="1200" dirty="0"/>
        </a:p>
      </dsp:txBody>
      <dsp:txXfrm>
        <a:off x="0" y="2605933"/>
        <a:ext cx="7772400" cy="868467"/>
      </dsp:txXfrm>
    </dsp:sp>
    <dsp:sp modelId="{842CF3E0-A891-41EC-AA2F-05319FE2B165}">
      <dsp:nvSpPr>
        <dsp:cNvPr id="0" name=""/>
        <dsp:cNvSpPr/>
      </dsp:nvSpPr>
      <dsp:spPr>
        <a:xfrm>
          <a:off x="0" y="3474401"/>
          <a:ext cx="7772400" cy="0"/>
        </a:xfrm>
        <a:prstGeom prst="line">
          <a:avLst/>
        </a:prstGeom>
        <a:solidFill>
          <a:schemeClr val="accent2">
            <a:shade val="80000"/>
            <a:hueOff val="0"/>
            <a:satOff val="-11081"/>
            <a:lumOff val="28449"/>
            <a:alphaOff val="0"/>
          </a:schemeClr>
        </a:solidFill>
        <a:ln w="25400" cap="flat" cmpd="sng" algn="ctr">
          <a:solidFill>
            <a:schemeClr val="accent2">
              <a:shade val="80000"/>
              <a:hueOff val="0"/>
              <a:satOff val="-11081"/>
              <a:lumOff val="2844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5B404A-3609-4F30-B2C8-17E19FFBAFDE}">
      <dsp:nvSpPr>
        <dsp:cNvPr id="0" name=""/>
        <dsp:cNvSpPr/>
      </dsp:nvSpPr>
      <dsp:spPr>
        <a:xfrm>
          <a:off x="0" y="3474401"/>
          <a:ext cx="7772400" cy="86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rtl="0">
            <a:lnSpc>
              <a:spcPct val="90000"/>
            </a:lnSpc>
            <a:spcBef>
              <a:spcPct val="0"/>
            </a:spcBef>
            <a:spcAft>
              <a:spcPct val="35000"/>
            </a:spcAft>
          </a:pPr>
          <a:r>
            <a:rPr lang="en-US" sz="2100" kern="1200" dirty="0" smtClean="0"/>
            <a:t>You must not respond to a call or report to the station if under the influence or if taking medication that causes impairment</a:t>
          </a:r>
          <a:endParaRPr lang="en-US" sz="2100" kern="1200" dirty="0"/>
        </a:p>
      </dsp:txBody>
      <dsp:txXfrm>
        <a:off x="0" y="3474401"/>
        <a:ext cx="7772400" cy="8684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868655-61EA-46F3-9033-C09AD9E89001}">
      <dsp:nvSpPr>
        <dsp:cNvPr id="0" name=""/>
        <dsp:cNvSpPr/>
      </dsp:nvSpPr>
      <dsp:spPr>
        <a:xfrm>
          <a:off x="37" y="27450"/>
          <a:ext cx="3631927" cy="7200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lvl="0" algn="ctr" defTabSz="1111250" rtl="0">
            <a:lnSpc>
              <a:spcPct val="90000"/>
            </a:lnSpc>
            <a:spcBef>
              <a:spcPct val="0"/>
            </a:spcBef>
            <a:spcAft>
              <a:spcPct val="35000"/>
            </a:spcAft>
          </a:pPr>
          <a:r>
            <a:rPr lang="en-US" sz="2500" kern="1200" dirty="0" smtClean="0"/>
            <a:t>Discipline</a:t>
          </a:r>
          <a:endParaRPr lang="en-US" sz="2500" kern="1200" dirty="0"/>
        </a:p>
      </dsp:txBody>
      <dsp:txXfrm>
        <a:off x="37" y="27450"/>
        <a:ext cx="3631927" cy="720000"/>
      </dsp:txXfrm>
    </dsp:sp>
    <dsp:sp modelId="{9EFD1D51-91DC-402E-A23C-740C2AA47A50}">
      <dsp:nvSpPr>
        <dsp:cNvPr id="0" name=""/>
        <dsp:cNvSpPr/>
      </dsp:nvSpPr>
      <dsp:spPr>
        <a:xfrm>
          <a:off x="37" y="747450"/>
          <a:ext cx="3631927" cy="3568500"/>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rtl="0">
            <a:lnSpc>
              <a:spcPct val="90000"/>
            </a:lnSpc>
            <a:spcBef>
              <a:spcPct val="0"/>
            </a:spcBef>
            <a:spcAft>
              <a:spcPct val="15000"/>
            </a:spcAft>
            <a:buChar char="••"/>
          </a:pPr>
          <a:r>
            <a:rPr lang="en-US" sz="2500" kern="1200" dirty="0" smtClean="0"/>
            <a:t>Organization provides leadership</a:t>
          </a:r>
          <a:endParaRPr lang="en-US" sz="2500" kern="1200" dirty="0"/>
        </a:p>
        <a:p>
          <a:pPr marL="228600" lvl="1" indent="-228600" algn="l" defTabSz="1111250" rtl="0">
            <a:lnSpc>
              <a:spcPct val="90000"/>
            </a:lnSpc>
            <a:spcBef>
              <a:spcPct val="0"/>
            </a:spcBef>
            <a:spcAft>
              <a:spcPct val="15000"/>
            </a:spcAft>
            <a:buChar char="••"/>
          </a:pPr>
          <a:r>
            <a:rPr lang="en-US" sz="2500" kern="1200" dirty="0" smtClean="0"/>
            <a:t>Individual follows orders</a:t>
          </a:r>
          <a:endParaRPr lang="en-US" sz="2500" kern="1200" dirty="0"/>
        </a:p>
        <a:p>
          <a:pPr marL="228600" lvl="1" indent="-228600" algn="l" defTabSz="1111250" rtl="0">
            <a:lnSpc>
              <a:spcPct val="90000"/>
            </a:lnSpc>
            <a:spcBef>
              <a:spcPct val="0"/>
            </a:spcBef>
            <a:spcAft>
              <a:spcPct val="15000"/>
            </a:spcAft>
            <a:buChar char="••"/>
          </a:pPr>
          <a:r>
            <a:rPr lang="en-US" sz="2500" kern="1200" dirty="0" smtClean="0"/>
            <a:t>Rules, regulations, and policies define acceptable performance and expected outcomes</a:t>
          </a:r>
          <a:endParaRPr lang="en-US" sz="2500" kern="1200" dirty="0"/>
        </a:p>
      </dsp:txBody>
      <dsp:txXfrm>
        <a:off x="37" y="747450"/>
        <a:ext cx="3631927" cy="3568500"/>
      </dsp:txXfrm>
    </dsp:sp>
    <dsp:sp modelId="{12EF4029-9ED7-441A-948A-CC8A703BCD58}">
      <dsp:nvSpPr>
        <dsp:cNvPr id="0" name=""/>
        <dsp:cNvSpPr/>
      </dsp:nvSpPr>
      <dsp:spPr>
        <a:xfrm>
          <a:off x="4140434" y="27450"/>
          <a:ext cx="3631927" cy="7200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lvl="0" algn="ctr" defTabSz="1111250" rtl="0">
            <a:lnSpc>
              <a:spcPct val="90000"/>
            </a:lnSpc>
            <a:spcBef>
              <a:spcPct val="0"/>
            </a:spcBef>
            <a:spcAft>
              <a:spcPct val="35000"/>
            </a:spcAft>
          </a:pPr>
          <a:r>
            <a:rPr lang="en-US" sz="2500" kern="1200" dirty="0" smtClean="0"/>
            <a:t>Division of labor</a:t>
          </a:r>
          <a:endParaRPr lang="en-US" sz="2500" kern="1200" dirty="0"/>
        </a:p>
      </dsp:txBody>
      <dsp:txXfrm>
        <a:off x="4140434" y="27450"/>
        <a:ext cx="3631927" cy="720000"/>
      </dsp:txXfrm>
    </dsp:sp>
    <dsp:sp modelId="{27783891-C6A6-4241-9FE3-EDC248C7EEAB}">
      <dsp:nvSpPr>
        <dsp:cNvPr id="0" name=""/>
        <dsp:cNvSpPr/>
      </dsp:nvSpPr>
      <dsp:spPr>
        <a:xfrm>
          <a:off x="4140434" y="747450"/>
          <a:ext cx="3631927" cy="3568500"/>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rtl="0">
            <a:lnSpc>
              <a:spcPct val="90000"/>
            </a:lnSpc>
            <a:spcBef>
              <a:spcPct val="0"/>
            </a:spcBef>
            <a:spcAft>
              <a:spcPct val="15000"/>
            </a:spcAft>
            <a:buChar char="••"/>
          </a:pPr>
          <a:r>
            <a:rPr lang="en-US" sz="2500" kern="1200" dirty="0" smtClean="0"/>
            <a:t>Dividing large jobs into smaller jobs</a:t>
          </a:r>
          <a:endParaRPr lang="en-US" sz="2500" kern="1200" dirty="0"/>
        </a:p>
        <a:p>
          <a:pPr marL="228600" lvl="1" indent="-228600" algn="l" defTabSz="1111250" rtl="0">
            <a:lnSpc>
              <a:spcPct val="90000"/>
            </a:lnSpc>
            <a:spcBef>
              <a:spcPct val="0"/>
            </a:spcBef>
            <a:spcAft>
              <a:spcPct val="15000"/>
            </a:spcAft>
            <a:buChar char="••"/>
          </a:pPr>
          <a:r>
            <a:rPr lang="en-US" sz="2500" kern="1200" dirty="0" smtClean="0"/>
            <a:t>Necessary to assign responsibility and prevent duplication of effort</a:t>
          </a:r>
          <a:endParaRPr lang="en-US" sz="2500" kern="1200" dirty="0"/>
        </a:p>
      </dsp:txBody>
      <dsp:txXfrm>
        <a:off x="4140434" y="747450"/>
        <a:ext cx="3631927" cy="3568500"/>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C1EB34-4293-4A55-B19B-1FF6DBD9FC33}">
      <dsp:nvSpPr>
        <dsp:cNvPr id="0" name=""/>
        <dsp:cNvSpPr/>
      </dsp:nvSpPr>
      <dsp:spPr>
        <a:xfrm rot="16200000">
          <a:off x="323" y="321580"/>
          <a:ext cx="3700239" cy="3700239"/>
        </a:xfrm>
        <a:prstGeom prst="upArrow">
          <a:avLst>
            <a:gd name="adj1" fmla="val 50000"/>
            <a:gd name="adj2" fmla="val 3500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rtl="0">
            <a:lnSpc>
              <a:spcPct val="90000"/>
            </a:lnSpc>
            <a:spcBef>
              <a:spcPct val="0"/>
            </a:spcBef>
            <a:spcAft>
              <a:spcPct val="35000"/>
            </a:spcAft>
          </a:pPr>
          <a:r>
            <a:rPr lang="en-US" sz="2600" kern="1200" dirty="0" smtClean="0"/>
            <a:t>If you do not use tobacco, do not start</a:t>
          </a:r>
          <a:endParaRPr lang="en-US" sz="2600" kern="1200" dirty="0"/>
        </a:p>
      </dsp:txBody>
      <dsp:txXfrm rot="5400000">
        <a:off x="647865" y="1246640"/>
        <a:ext cx="3052697" cy="1850119"/>
      </dsp:txXfrm>
    </dsp:sp>
    <dsp:sp modelId="{CBBF6D21-0B44-4F6D-B510-093CB13C5201}">
      <dsp:nvSpPr>
        <dsp:cNvPr id="0" name=""/>
        <dsp:cNvSpPr/>
      </dsp:nvSpPr>
      <dsp:spPr>
        <a:xfrm rot="5400000">
          <a:off x="4071837" y="321580"/>
          <a:ext cx="3700239" cy="3700239"/>
        </a:xfrm>
        <a:prstGeom prst="upArrow">
          <a:avLst>
            <a:gd name="adj1" fmla="val 50000"/>
            <a:gd name="adj2" fmla="val 35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rtl="0">
            <a:lnSpc>
              <a:spcPct val="90000"/>
            </a:lnSpc>
            <a:spcBef>
              <a:spcPct val="0"/>
            </a:spcBef>
            <a:spcAft>
              <a:spcPct val="35000"/>
            </a:spcAft>
          </a:pPr>
          <a:r>
            <a:rPr lang="en-US" sz="2600" kern="1200" dirty="0" smtClean="0"/>
            <a:t>If you do, take advantage of a program to help stop</a:t>
          </a:r>
          <a:endParaRPr lang="en-US" sz="2600" kern="1200" dirty="0"/>
        </a:p>
      </dsp:txBody>
      <dsp:txXfrm rot="-5400000">
        <a:off x="4071837" y="1246640"/>
        <a:ext cx="3052697" cy="1850119"/>
      </dsp:txXfrm>
    </dsp:sp>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A211D9-5B67-481E-BB7A-4702D1442C02}">
      <dsp:nvSpPr>
        <dsp:cNvPr id="0" name=""/>
        <dsp:cNvSpPr/>
      </dsp:nvSpPr>
      <dsp:spPr>
        <a:xfrm rot="16200000">
          <a:off x="-1377292" y="1381794"/>
          <a:ext cx="4343400" cy="1579810"/>
        </a:xfrm>
        <a:prstGeom prst="flowChartManualOperati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ctr" anchorCtr="0">
          <a:noAutofit/>
        </a:bodyPr>
        <a:lstStyle/>
        <a:p>
          <a:pPr lvl="0" algn="ctr" defTabSz="800100" rtl="0">
            <a:lnSpc>
              <a:spcPct val="90000"/>
            </a:lnSpc>
            <a:spcBef>
              <a:spcPct val="0"/>
            </a:spcBef>
            <a:spcAft>
              <a:spcPct val="35000"/>
            </a:spcAft>
          </a:pPr>
          <a:r>
            <a:rPr lang="en-US" sz="1800" kern="1200" dirty="0" smtClean="0"/>
            <a:t>Stay in good physical condition</a:t>
          </a:r>
          <a:endParaRPr lang="en-US" sz="1800" kern="1200" dirty="0"/>
        </a:p>
      </dsp:txBody>
      <dsp:txXfrm rot="5400000">
        <a:off x="4503" y="868679"/>
        <a:ext cx="1579810" cy="2606040"/>
      </dsp:txXfrm>
    </dsp:sp>
    <dsp:sp modelId="{408ABBDD-B543-4CF3-B4E7-00B072C6DB23}">
      <dsp:nvSpPr>
        <dsp:cNvPr id="0" name=""/>
        <dsp:cNvSpPr/>
      </dsp:nvSpPr>
      <dsp:spPr>
        <a:xfrm rot="16200000">
          <a:off x="321003" y="1381794"/>
          <a:ext cx="4343400" cy="1579810"/>
        </a:xfrm>
        <a:prstGeom prst="flowChartManualOperati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ctr" anchorCtr="0">
          <a:noAutofit/>
        </a:bodyPr>
        <a:lstStyle/>
        <a:p>
          <a:pPr lvl="0" algn="ctr" defTabSz="800100" rtl="0">
            <a:lnSpc>
              <a:spcPct val="90000"/>
            </a:lnSpc>
            <a:spcBef>
              <a:spcPct val="0"/>
            </a:spcBef>
            <a:spcAft>
              <a:spcPct val="35000"/>
            </a:spcAft>
          </a:pPr>
          <a:r>
            <a:rPr lang="en-US" sz="1800" kern="1200" dirty="0" smtClean="0"/>
            <a:t>Positive mental attitude</a:t>
          </a:r>
          <a:endParaRPr lang="en-US" sz="1800" kern="1200" dirty="0"/>
        </a:p>
      </dsp:txBody>
      <dsp:txXfrm rot="5400000">
        <a:off x="1702798" y="868679"/>
        <a:ext cx="1579810" cy="2606040"/>
      </dsp:txXfrm>
    </dsp:sp>
    <dsp:sp modelId="{97F46A15-3EBD-435D-8240-221D0297A288}">
      <dsp:nvSpPr>
        <dsp:cNvPr id="0" name=""/>
        <dsp:cNvSpPr/>
      </dsp:nvSpPr>
      <dsp:spPr>
        <a:xfrm rot="16200000">
          <a:off x="2019299" y="1381794"/>
          <a:ext cx="4343400" cy="1579810"/>
        </a:xfrm>
        <a:prstGeom prst="flowChartManualOperati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ctr" anchorCtr="0">
          <a:noAutofit/>
        </a:bodyPr>
        <a:lstStyle/>
        <a:p>
          <a:pPr lvl="0" algn="ctr" defTabSz="800100" rtl="0">
            <a:lnSpc>
              <a:spcPct val="90000"/>
            </a:lnSpc>
            <a:spcBef>
              <a:spcPct val="0"/>
            </a:spcBef>
            <a:spcAft>
              <a:spcPct val="35000"/>
            </a:spcAft>
          </a:pPr>
          <a:r>
            <a:rPr lang="en-US" sz="1800" kern="1200" dirty="0" smtClean="0"/>
            <a:t>Relax when possible</a:t>
          </a:r>
          <a:endParaRPr lang="en-US" sz="1800" kern="1200" dirty="0"/>
        </a:p>
      </dsp:txBody>
      <dsp:txXfrm rot="5400000">
        <a:off x="3401094" y="868679"/>
        <a:ext cx="1579810" cy="2606040"/>
      </dsp:txXfrm>
    </dsp:sp>
    <dsp:sp modelId="{CF5F35A1-61B9-4304-8EA1-059ED9D27115}">
      <dsp:nvSpPr>
        <dsp:cNvPr id="0" name=""/>
        <dsp:cNvSpPr/>
      </dsp:nvSpPr>
      <dsp:spPr>
        <a:xfrm rot="16200000">
          <a:off x="3717596" y="1381794"/>
          <a:ext cx="4343400" cy="1579810"/>
        </a:xfrm>
        <a:prstGeom prst="flowChartManualOperati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ctr" anchorCtr="0">
          <a:noAutofit/>
        </a:bodyPr>
        <a:lstStyle/>
        <a:p>
          <a:pPr lvl="0" algn="ctr" defTabSz="800100" rtl="0">
            <a:lnSpc>
              <a:spcPct val="90000"/>
            </a:lnSpc>
            <a:spcBef>
              <a:spcPct val="0"/>
            </a:spcBef>
            <a:spcAft>
              <a:spcPct val="35000"/>
            </a:spcAft>
          </a:pPr>
          <a:r>
            <a:rPr lang="en-US" sz="1800" kern="1200" dirty="0" smtClean="0"/>
            <a:t>Personal stress management program</a:t>
          </a:r>
          <a:endParaRPr lang="en-US" sz="1800" kern="1200" dirty="0"/>
        </a:p>
      </dsp:txBody>
      <dsp:txXfrm rot="5400000">
        <a:off x="5099391" y="868679"/>
        <a:ext cx="1579810" cy="2606040"/>
      </dsp:txXfrm>
    </dsp:sp>
    <dsp:sp modelId="{D4415496-E2B7-4B83-A183-4A0CD5AC9F5B}">
      <dsp:nvSpPr>
        <dsp:cNvPr id="0" name=""/>
        <dsp:cNvSpPr/>
      </dsp:nvSpPr>
      <dsp:spPr>
        <a:xfrm rot="16200000">
          <a:off x="5415892" y="1381794"/>
          <a:ext cx="4343400" cy="1579810"/>
        </a:xfrm>
        <a:prstGeom prst="flowChartManualOperati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ctr" anchorCtr="0">
          <a:noAutofit/>
        </a:bodyPr>
        <a:lstStyle/>
        <a:p>
          <a:pPr lvl="0" algn="ctr" defTabSz="800100" rtl="0">
            <a:lnSpc>
              <a:spcPct val="90000"/>
            </a:lnSpc>
            <a:spcBef>
              <a:spcPct val="0"/>
            </a:spcBef>
            <a:spcAft>
              <a:spcPct val="35000"/>
            </a:spcAft>
          </a:pPr>
          <a:r>
            <a:rPr lang="en-US" sz="1800" kern="1200" dirty="0" smtClean="0"/>
            <a:t>Member assistance program</a:t>
          </a:r>
          <a:endParaRPr lang="en-US" sz="1800" kern="1200" dirty="0"/>
        </a:p>
      </dsp:txBody>
      <dsp:txXfrm rot="5400000">
        <a:off x="6797687" y="868679"/>
        <a:ext cx="1579810" cy="2606040"/>
      </dsp:txXfrm>
    </dsp:sp>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C32DF2-2639-490A-A0AD-2339FEC6AF21}">
      <dsp:nvSpPr>
        <dsp:cNvPr id="0" name=""/>
        <dsp:cNvSpPr/>
      </dsp:nvSpPr>
      <dsp:spPr>
        <a:xfrm>
          <a:off x="76211" y="76195"/>
          <a:ext cx="3700239" cy="2220143"/>
        </a:xfrm>
        <a:prstGeom prst="rect">
          <a:avLst/>
        </a:prstGeom>
        <a:solidFill>
          <a:schemeClr val="lt1">
            <a:hueOff val="0"/>
            <a:satOff val="0"/>
            <a:lumOff val="0"/>
            <a:alphaOff val="0"/>
          </a:schemeClr>
        </a:solidFill>
        <a:ln w="5715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t>CISD is not as effective as once thought</a:t>
          </a:r>
          <a:endParaRPr lang="en-US" sz="2400" kern="1200" dirty="0"/>
        </a:p>
      </dsp:txBody>
      <dsp:txXfrm>
        <a:off x="76211" y="76195"/>
        <a:ext cx="3700239" cy="2220143"/>
      </dsp:txXfrm>
    </dsp:sp>
    <dsp:sp modelId="{1516B63D-69EF-4536-A4F2-323A72ABC4AD}">
      <dsp:nvSpPr>
        <dsp:cNvPr id="0" name=""/>
        <dsp:cNvSpPr/>
      </dsp:nvSpPr>
      <dsp:spPr>
        <a:xfrm>
          <a:off x="4038612" y="2123256"/>
          <a:ext cx="3700239" cy="2220143"/>
        </a:xfrm>
        <a:prstGeom prst="rect">
          <a:avLst/>
        </a:prstGeom>
        <a:solidFill>
          <a:schemeClr val="lt1">
            <a:hueOff val="0"/>
            <a:satOff val="0"/>
            <a:lumOff val="0"/>
            <a:alphaOff val="0"/>
          </a:schemeClr>
        </a:solidFill>
        <a:ln w="5715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t>Officers and supervisors should monitor personnel for signs of PTSD and recommend assistance from specialists</a:t>
          </a:r>
          <a:endParaRPr lang="en-US" sz="2400" kern="1200" dirty="0"/>
        </a:p>
      </dsp:txBody>
      <dsp:txXfrm>
        <a:off x="4038612" y="2123256"/>
        <a:ext cx="3700239" cy="2220143"/>
      </dsp:txXfrm>
    </dsp:sp>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F4B195-06CB-4374-A669-A45D9B2C88D7}">
      <dsp:nvSpPr>
        <dsp:cNvPr id="0" name=""/>
        <dsp:cNvSpPr/>
      </dsp:nvSpPr>
      <dsp:spPr>
        <a:xfrm>
          <a:off x="-5169077" y="-791784"/>
          <a:ext cx="6155568" cy="6155568"/>
        </a:xfrm>
        <a:prstGeom prst="blockArc">
          <a:avLst>
            <a:gd name="adj1" fmla="val 18900000"/>
            <a:gd name="adj2" fmla="val 2700000"/>
            <a:gd name="adj3" fmla="val 351"/>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F5406A-CC4C-41F6-8773-77A8470CDA60}">
      <dsp:nvSpPr>
        <dsp:cNvPr id="0" name=""/>
        <dsp:cNvSpPr/>
      </dsp:nvSpPr>
      <dsp:spPr>
        <a:xfrm>
          <a:off x="516519" y="351495"/>
          <a:ext cx="7268870" cy="70335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289" tIns="58420" rIns="58420" bIns="58420" numCol="1" spcCol="1270" anchor="ctr" anchorCtr="0">
          <a:noAutofit/>
        </a:bodyPr>
        <a:lstStyle/>
        <a:p>
          <a:pPr lvl="0" algn="l" defTabSz="1022350" rtl="0">
            <a:lnSpc>
              <a:spcPct val="90000"/>
            </a:lnSpc>
            <a:spcBef>
              <a:spcPct val="0"/>
            </a:spcBef>
            <a:spcAft>
              <a:spcPct val="35000"/>
            </a:spcAft>
          </a:pPr>
          <a:r>
            <a:rPr lang="en-US" sz="2300" kern="1200" dirty="0" smtClean="0"/>
            <a:t>Identify hazards</a:t>
          </a:r>
          <a:endParaRPr lang="en-US" sz="2300" kern="1200" dirty="0"/>
        </a:p>
      </dsp:txBody>
      <dsp:txXfrm>
        <a:off x="516519" y="351495"/>
        <a:ext cx="7268870" cy="703356"/>
      </dsp:txXfrm>
    </dsp:sp>
    <dsp:sp modelId="{90370D0D-9513-4261-B91F-FF442BBE33B2}">
      <dsp:nvSpPr>
        <dsp:cNvPr id="0" name=""/>
        <dsp:cNvSpPr/>
      </dsp:nvSpPr>
      <dsp:spPr>
        <a:xfrm>
          <a:off x="76921" y="263575"/>
          <a:ext cx="879195" cy="879195"/>
        </a:xfrm>
        <a:prstGeom prst="ellipse">
          <a:avLst/>
        </a:prstGeom>
        <a:solidFill>
          <a:schemeClr val="accent2"/>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A2DB4B-0F87-42C5-B460-BE17B69ACA17}">
      <dsp:nvSpPr>
        <dsp:cNvPr id="0" name=""/>
        <dsp:cNvSpPr/>
      </dsp:nvSpPr>
      <dsp:spPr>
        <a:xfrm>
          <a:off x="919770" y="1406712"/>
          <a:ext cx="6865620" cy="70335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289" tIns="58420" rIns="58420" bIns="58420" numCol="1" spcCol="1270" anchor="ctr" anchorCtr="0">
          <a:noAutofit/>
        </a:bodyPr>
        <a:lstStyle/>
        <a:p>
          <a:pPr lvl="0" algn="l" defTabSz="1022350" rtl="0">
            <a:lnSpc>
              <a:spcPct val="90000"/>
            </a:lnSpc>
            <a:spcBef>
              <a:spcPct val="0"/>
            </a:spcBef>
            <a:spcAft>
              <a:spcPct val="35000"/>
            </a:spcAft>
          </a:pPr>
          <a:r>
            <a:rPr lang="en-US" sz="2300" kern="1200" dirty="0" smtClean="0"/>
            <a:t>Remain observant of changing conditions</a:t>
          </a:r>
          <a:endParaRPr lang="en-US" sz="2300" kern="1200" dirty="0"/>
        </a:p>
      </dsp:txBody>
      <dsp:txXfrm>
        <a:off x="919770" y="1406712"/>
        <a:ext cx="6865620" cy="703356"/>
      </dsp:txXfrm>
    </dsp:sp>
    <dsp:sp modelId="{306C2106-EBD3-4464-9F0D-BCFEE0482DA0}">
      <dsp:nvSpPr>
        <dsp:cNvPr id="0" name=""/>
        <dsp:cNvSpPr/>
      </dsp:nvSpPr>
      <dsp:spPr>
        <a:xfrm>
          <a:off x="480172" y="1318793"/>
          <a:ext cx="879195" cy="879195"/>
        </a:xfrm>
        <a:prstGeom prst="ellipse">
          <a:avLst/>
        </a:prstGeom>
        <a:solidFill>
          <a:schemeClr val="accent2"/>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47E61A-4523-478D-BDFB-5E71DC386FC2}">
      <dsp:nvSpPr>
        <dsp:cNvPr id="0" name=""/>
        <dsp:cNvSpPr/>
      </dsp:nvSpPr>
      <dsp:spPr>
        <a:xfrm>
          <a:off x="919770" y="2461930"/>
          <a:ext cx="6865620" cy="70335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289" tIns="58420" rIns="58420" bIns="58420" numCol="1" spcCol="1270" anchor="ctr" anchorCtr="0">
          <a:noAutofit/>
        </a:bodyPr>
        <a:lstStyle/>
        <a:p>
          <a:pPr lvl="0" algn="l" defTabSz="1022350" rtl="0">
            <a:lnSpc>
              <a:spcPct val="90000"/>
            </a:lnSpc>
            <a:spcBef>
              <a:spcPct val="0"/>
            </a:spcBef>
            <a:spcAft>
              <a:spcPct val="35000"/>
            </a:spcAft>
          </a:pPr>
          <a:r>
            <a:rPr lang="en-US" sz="2300" kern="1200" dirty="0" smtClean="0"/>
            <a:t>Evaluate changes against safety of your actions</a:t>
          </a:r>
          <a:endParaRPr lang="en-US" sz="2300" kern="1200" dirty="0"/>
        </a:p>
      </dsp:txBody>
      <dsp:txXfrm>
        <a:off x="919770" y="2461930"/>
        <a:ext cx="6865620" cy="703356"/>
      </dsp:txXfrm>
    </dsp:sp>
    <dsp:sp modelId="{1FFDA0A2-DCEF-4210-A2DA-DEFC879BFEF8}">
      <dsp:nvSpPr>
        <dsp:cNvPr id="0" name=""/>
        <dsp:cNvSpPr/>
      </dsp:nvSpPr>
      <dsp:spPr>
        <a:xfrm>
          <a:off x="480172" y="2374011"/>
          <a:ext cx="879195" cy="879195"/>
        </a:xfrm>
        <a:prstGeom prst="ellipse">
          <a:avLst/>
        </a:prstGeom>
        <a:solidFill>
          <a:schemeClr val="accent2"/>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C4DE2D-3D4E-4DE5-B3A7-B347D5ACC20C}">
      <dsp:nvSpPr>
        <dsp:cNvPr id="0" name=""/>
        <dsp:cNvSpPr/>
      </dsp:nvSpPr>
      <dsp:spPr>
        <a:xfrm>
          <a:off x="516519" y="3517148"/>
          <a:ext cx="7268870" cy="70335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289" tIns="58420" rIns="58420" bIns="58420" numCol="1" spcCol="1270" anchor="ctr" anchorCtr="0">
          <a:noAutofit/>
        </a:bodyPr>
        <a:lstStyle/>
        <a:p>
          <a:pPr lvl="0" algn="l" defTabSz="1022350" rtl="0">
            <a:lnSpc>
              <a:spcPct val="90000"/>
            </a:lnSpc>
            <a:spcBef>
              <a:spcPct val="0"/>
            </a:spcBef>
            <a:spcAft>
              <a:spcPct val="35000"/>
            </a:spcAft>
          </a:pPr>
          <a:r>
            <a:rPr lang="en-US" sz="2300" kern="1200" dirty="0" smtClean="0"/>
            <a:t>Communicate what you see</a:t>
          </a:r>
          <a:endParaRPr lang="en-US" sz="2300" kern="1200" dirty="0"/>
        </a:p>
      </dsp:txBody>
      <dsp:txXfrm>
        <a:off x="516519" y="3517148"/>
        <a:ext cx="7268870" cy="703356"/>
      </dsp:txXfrm>
    </dsp:sp>
    <dsp:sp modelId="{C04A055E-9658-4BFF-BE25-EF69D4B68DF8}">
      <dsp:nvSpPr>
        <dsp:cNvPr id="0" name=""/>
        <dsp:cNvSpPr/>
      </dsp:nvSpPr>
      <dsp:spPr>
        <a:xfrm>
          <a:off x="76921" y="3429228"/>
          <a:ext cx="879195" cy="879195"/>
        </a:xfrm>
        <a:prstGeom prst="ellipse">
          <a:avLst/>
        </a:prstGeom>
        <a:solidFill>
          <a:schemeClr val="accent2"/>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AAF7A4-2EF2-42C4-8819-4A2160EDC68D}">
      <dsp:nvSpPr>
        <dsp:cNvPr id="0" name=""/>
        <dsp:cNvSpPr/>
      </dsp:nvSpPr>
      <dsp:spPr>
        <a:xfrm>
          <a:off x="0" y="3583037"/>
          <a:ext cx="3276600" cy="58782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kern="1200" dirty="0" smtClean="0"/>
            <a:t>Dismount apparatus</a:t>
          </a:r>
          <a:endParaRPr lang="en-US" sz="1900" kern="1200" dirty="0"/>
        </a:p>
      </dsp:txBody>
      <dsp:txXfrm>
        <a:off x="0" y="3583037"/>
        <a:ext cx="3276600" cy="587827"/>
      </dsp:txXfrm>
    </dsp:sp>
    <dsp:sp modelId="{C0136B48-6FDD-4BB9-8F0F-3E18419D2F57}">
      <dsp:nvSpPr>
        <dsp:cNvPr id="0" name=""/>
        <dsp:cNvSpPr/>
      </dsp:nvSpPr>
      <dsp:spPr>
        <a:xfrm rot="10800000">
          <a:off x="0" y="2687776"/>
          <a:ext cx="3276600" cy="904078"/>
        </a:xfrm>
        <a:prstGeom prst="upArrowCallou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kern="1200" dirty="0" smtClean="0"/>
            <a:t>Fasten seatbelt</a:t>
          </a:r>
          <a:endParaRPr lang="en-US" sz="1900" kern="1200" dirty="0"/>
        </a:p>
      </dsp:txBody>
      <dsp:txXfrm rot="10800000">
        <a:off x="0" y="2687776"/>
        <a:ext cx="3276600" cy="587443"/>
      </dsp:txXfrm>
    </dsp:sp>
    <dsp:sp modelId="{B11950DB-F72C-4199-ABAB-B698FDF837A4}">
      <dsp:nvSpPr>
        <dsp:cNvPr id="0" name=""/>
        <dsp:cNvSpPr/>
      </dsp:nvSpPr>
      <dsp:spPr>
        <a:xfrm rot="10800000">
          <a:off x="0" y="1792515"/>
          <a:ext cx="3276600" cy="904078"/>
        </a:xfrm>
        <a:prstGeom prst="upArrowCallou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kern="1200" dirty="0" smtClean="0"/>
            <a:t>Mount apparatus</a:t>
          </a:r>
          <a:endParaRPr lang="en-US" sz="1900" kern="1200" dirty="0"/>
        </a:p>
      </dsp:txBody>
      <dsp:txXfrm rot="10800000">
        <a:off x="0" y="1792515"/>
        <a:ext cx="3276600" cy="587443"/>
      </dsp:txXfrm>
    </dsp:sp>
    <dsp:sp modelId="{9D61ECBA-283D-466D-8B1F-C22CE99AEF5D}">
      <dsp:nvSpPr>
        <dsp:cNvPr id="0" name=""/>
        <dsp:cNvSpPr/>
      </dsp:nvSpPr>
      <dsp:spPr>
        <a:xfrm rot="10800000">
          <a:off x="0" y="897255"/>
          <a:ext cx="3276600" cy="904078"/>
        </a:xfrm>
        <a:prstGeom prst="upArrowCallou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kern="1200" dirty="0" smtClean="0"/>
            <a:t>Don PPE</a:t>
          </a:r>
          <a:endParaRPr lang="en-US" sz="1900" kern="1200" dirty="0"/>
        </a:p>
      </dsp:txBody>
      <dsp:txXfrm rot="10800000">
        <a:off x="0" y="897255"/>
        <a:ext cx="3276600" cy="587443"/>
      </dsp:txXfrm>
    </dsp:sp>
    <dsp:sp modelId="{DB2B287B-6DBA-4045-A644-EB43F987848C}">
      <dsp:nvSpPr>
        <dsp:cNvPr id="0" name=""/>
        <dsp:cNvSpPr/>
      </dsp:nvSpPr>
      <dsp:spPr>
        <a:xfrm rot="10800000">
          <a:off x="0" y="0"/>
          <a:ext cx="3276600" cy="904078"/>
        </a:xfrm>
        <a:prstGeom prst="upArrowCallou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kern="1200" dirty="0" smtClean="0"/>
            <a:t>Safely reach the apparatus</a:t>
          </a:r>
          <a:endParaRPr lang="en-US" sz="1900" kern="1200" dirty="0"/>
        </a:p>
      </dsp:txBody>
      <dsp:txXfrm rot="10800000">
        <a:off x="0" y="0"/>
        <a:ext cx="3276600" cy="587443"/>
      </dsp:txXfrm>
    </dsp:sp>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627B7B-6943-4A56-ACA4-F411FBD11E87}">
      <dsp:nvSpPr>
        <dsp:cNvPr id="0" name=""/>
        <dsp:cNvSpPr/>
      </dsp:nvSpPr>
      <dsp:spPr>
        <a:xfrm>
          <a:off x="379511" y="892"/>
          <a:ext cx="3339703" cy="2003821"/>
        </a:xfrm>
        <a:prstGeom prst="trapezoid">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rtl="0">
            <a:lnSpc>
              <a:spcPct val="90000"/>
            </a:lnSpc>
            <a:spcBef>
              <a:spcPct val="0"/>
            </a:spcBef>
            <a:spcAft>
              <a:spcPct val="35000"/>
            </a:spcAft>
          </a:pPr>
          <a:r>
            <a:rPr lang="en-US" sz="3700" kern="1200" dirty="0" smtClean="0"/>
            <a:t>Excessive noise levels</a:t>
          </a:r>
          <a:endParaRPr lang="en-US" sz="3700" kern="1200" dirty="0"/>
        </a:p>
      </dsp:txBody>
      <dsp:txXfrm>
        <a:off x="713481" y="201274"/>
        <a:ext cx="2671763" cy="1803439"/>
      </dsp:txXfrm>
    </dsp:sp>
    <dsp:sp modelId="{AAF80BF0-F490-4063-8469-87DEB89B229A}">
      <dsp:nvSpPr>
        <dsp:cNvPr id="0" name=""/>
        <dsp:cNvSpPr/>
      </dsp:nvSpPr>
      <dsp:spPr>
        <a:xfrm>
          <a:off x="4053185" y="892"/>
          <a:ext cx="3339703" cy="2003821"/>
        </a:xfrm>
        <a:prstGeom prst="trapezoid">
          <a:avLst/>
        </a:prstGeom>
        <a:solidFill>
          <a:schemeClr val="accent2">
            <a:shade val="80000"/>
            <a:hueOff val="0"/>
            <a:satOff val="-3694"/>
            <a:lumOff val="94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rtl="0">
            <a:lnSpc>
              <a:spcPct val="90000"/>
            </a:lnSpc>
            <a:spcBef>
              <a:spcPct val="0"/>
            </a:spcBef>
            <a:spcAft>
              <a:spcPct val="35000"/>
            </a:spcAft>
          </a:pPr>
          <a:r>
            <a:rPr lang="en-US" sz="3700" kern="1200" dirty="0" smtClean="0"/>
            <a:t>Loose equipment</a:t>
          </a:r>
          <a:endParaRPr lang="en-US" sz="3700" kern="1200" dirty="0"/>
        </a:p>
      </dsp:txBody>
      <dsp:txXfrm>
        <a:off x="4387155" y="201274"/>
        <a:ext cx="2671763" cy="1803439"/>
      </dsp:txXfrm>
    </dsp:sp>
    <dsp:sp modelId="{60F328B9-012B-4C9E-89CD-52B699CD419A}">
      <dsp:nvSpPr>
        <dsp:cNvPr id="0" name=""/>
        <dsp:cNvSpPr/>
      </dsp:nvSpPr>
      <dsp:spPr>
        <a:xfrm>
          <a:off x="379511" y="2338685"/>
          <a:ext cx="3339703" cy="2003821"/>
        </a:xfrm>
        <a:prstGeom prst="trapezoid">
          <a:avLst/>
        </a:prstGeom>
        <a:solidFill>
          <a:schemeClr val="accent2">
            <a:shade val="80000"/>
            <a:hueOff val="0"/>
            <a:satOff val="-7387"/>
            <a:lumOff val="1896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rtl="0">
            <a:lnSpc>
              <a:spcPct val="90000"/>
            </a:lnSpc>
            <a:spcBef>
              <a:spcPct val="0"/>
            </a:spcBef>
            <a:spcAft>
              <a:spcPct val="35000"/>
            </a:spcAft>
          </a:pPr>
          <a:r>
            <a:rPr lang="en-US" sz="3700" kern="1200" dirty="0" smtClean="0"/>
            <a:t>Danger of falls</a:t>
          </a:r>
          <a:endParaRPr lang="en-US" sz="3700" kern="1200" dirty="0"/>
        </a:p>
      </dsp:txBody>
      <dsp:txXfrm>
        <a:off x="713481" y="2539067"/>
        <a:ext cx="2671763" cy="1803439"/>
      </dsp:txXfrm>
    </dsp:sp>
    <dsp:sp modelId="{011B1BBE-E97D-4785-9441-98826DF551AF}">
      <dsp:nvSpPr>
        <dsp:cNvPr id="0" name=""/>
        <dsp:cNvSpPr/>
      </dsp:nvSpPr>
      <dsp:spPr>
        <a:xfrm>
          <a:off x="4053185" y="2338685"/>
          <a:ext cx="3339703" cy="2003821"/>
        </a:xfrm>
        <a:prstGeom prst="trapezoid">
          <a:avLst/>
        </a:prstGeom>
        <a:solidFill>
          <a:schemeClr val="accent2">
            <a:shade val="80000"/>
            <a:hueOff val="0"/>
            <a:satOff val="-11081"/>
            <a:lumOff val="284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rtl="0">
            <a:lnSpc>
              <a:spcPct val="90000"/>
            </a:lnSpc>
            <a:spcBef>
              <a:spcPct val="0"/>
            </a:spcBef>
            <a:spcAft>
              <a:spcPct val="35000"/>
            </a:spcAft>
          </a:pPr>
          <a:r>
            <a:rPr lang="en-US" sz="3700" kern="1200" dirty="0" smtClean="0"/>
            <a:t>Vehicle accidents</a:t>
          </a:r>
          <a:endParaRPr lang="en-US" sz="3700" kern="1200" dirty="0"/>
        </a:p>
      </dsp:txBody>
      <dsp:txXfrm>
        <a:off x="4387155" y="2539067"/>
        <a:ext cx="2671763" cy="1803439"/>
      </dsp:txXfrm>
    </dsp:sp>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674BC5-4A05-4C65-B188-9A43A8C78E54}">
      <dsp:nvSpPr>
        <dsp:cNvPr id="0" name=""/>
        <dsp:cNvSpPr/>
      </dsp:nvSpPr>
      <dsp:spPr>
        <a:xfrm>
          <a:off x="0" y="2120"/>
          <a:ext cx="4724399" cy="0"/>
        </a:xfrm>
        <a:prstGeom prst="line">
          <a:avLst/>
        </a:prstGeom>
        <a:solidFill>
          <a:schemeClr val="accent2">
            <a:shade val="8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034968-9C3D-46DA-B50C-BE44C2EF5639}">
      <dsp:nvSpPr>
        <dsp:cNvPr id="0" name=""/>
        <dsp:cNvSpPr/>
      </dsp:nvSpPr>
      <dsp:spPr>
        <a:xfrm>
          <a:off x="0" y="2120"/>
          <a:ext cx="4724399" cy="723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t>Follow SOPs and NFPA 1500 requirements</a:t>
          </a:r>
          <a:endParaRPr lang="en-US" sz="2000" kern="1200" dirty="0"/>
        </a:p>
      </dsp:txBody>
      <dsp:txXfrm>
        <a:off x="0" y="2120"/>
        <a:ext cx="4724399" cy="723193"/>
      </dsp:txXfrm>
    </dsp:sp>
    <dsp:sp modelId="{D67BF82A-7DE8-42AE-86E1-841AA2F23005}">
      <dsp:nvSpPr>
        <dsp:cNvPr id="0" name=""/>
        <dsp:cNvSpPr/>
      </dsp:nvSpPr>
      <dsp:spPr>
        <a:xfrm>
          <a:off x="0" y="725313"/>
          <a:ext cx="4724399" cy="0"/>
        </a:xfrm>
        <a:prstGeom prst="line">
          <a:avLst/>
        </a:prstGeom>
        <a:solidFill>
          <a:schemeClr val="accent2">
            <a:shade val="80000"/>
            <a:hueOff val="0"/>
            <a:satOff val="-2216"/>
            <a:lumOff val="5690"/>
            <a:alphaOff val="0"/>
          </a:schemeClr>
        </a:solidFill>
        <a:ln w="25400" cap="flat" cmpd="sng" algn="ctr">
          <a:solidFill>
            <a:schemeClr val="accent2">
              <a:shade val="80000"/>
              <a:hueOff val="0"/>
              <a:satOff val="-2216"/>
              <a:lumOff val="569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362E2C-1AF7-4FFE-896B-9908D271977F}">
      <dsp:nvSpPr>
        <dsp:cNvPr id="0" name=""/>
        <dsp:cNvSpPr/>
      </dsp:nvSpPr>
      <dsp:spPr>
        <a:xfrm>
          <a:off x="0" y="725313"/>
          <a:ext cx="4724399" cy="723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t>No helmets in the cab</a:t>
          </a:r>
          <a:endParaRPr lang="en-US" sz="2000" kern="1200" dirty="0"/>
        </a:p>
      </dsp:txBody>
      <dsp:txXfrm>
        <a:off x="0" y="725313"/>
        <a:ext cx="4724399" cy="723193"/>
      </dsp:txXfrm>
    </dsp:sp>
    <dsp:sp modelId="{2CC4F88A-DDF0-4561-BBC5-7DB5743B6232}">
      <dsp:nvSpPr>
        <dsp:cNvPr id="0" name=""/>
        <dsp:cNvSpPr/>
      </dsp:nvSpPr>
      <dsp:spPr>
        <a:xfrm>
          <a:off x="0" y="1448506"/>
          <a:ext cx="4724399" cy="0"/>
        </a:xfrm>
        <a:prstGeom prst="line">
          <a:avLst/>
        </a:prstGeom>
        <a:solidFill>
          <a:schemeClr val="accent2">
            <a:shade val="80000"/>
            <a:hueOff val="0"/>
            <a:satOff val="-4432"/>
            <a:lumOff val="11380"/>
            <a:alphaOff val="0"/>
          </a:schemeClr>
        </a:solidFill>
        <a:ln w="25400" cap="flat" cmpd="sng" algn="ctr">
          <a:solidFill>
            <a:schemeClr val="accent2">
              <a:shade val="80000"/>
              <a:hueOff val="0"/>
              <a:satOff val="-4432"/>
              <a:lumOff val="1138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215B8C-8272-4861-9097-02E75E07B5B7}">
      <dsp:nvSpPr>
        <dsp:cNvPr id="0" name=""/>
        <dsp:cNvSpPr/>
      </dsp:nvSpPr>
      <dsp:spPr>
        <a:xfrm>
          <a:off x="0" y="1448506"/>
          <a:ext cx="4724399" cy="723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t>Seated, securely belted before the apparatus moves</a:t>
          </a:r>
          <a:endParaRPr lang="en-US" sz="2000" kern="1200" dirty="0"/>
        </a:p>
      </dsp:txBody>
      <dsp:txXfrm>
        <a:off x="0" y="1448506"/>
        <a:ext cx="4724399" cy="723193"/>
      </dsp:txXfrm>
    </dsp:sp>
    <dsp:sp modelId="{5182A75F-C4CB-4570-8DF6-079EA8B194F0}">
      <dsp:nvSpPr>
        <dsp:cNvPr id="0" name=""/>
        <dsp:cNvSpPr/>
      </dsp:nvSpPr>
      <dsp:spPr>
        <a:xfrm>
          <a:off x="0" y="2171699"/>
          <a:ext cx="4724399" cy="0"/>
        </a:xfrm>
        <a:prstGeom prst="line">
          <a:avLst/>
        </a:prstGeom>
        <a:solidFill>
          <a:schemeClr val="accent2">
            <a:shade val="80000"/>
            <a:hueOff val="0"/>
            <a:satOff val="-6649"/>
            <a:lumOff val="17069"/>
            <a:alphaOff val="0"/>
          </a:schemeClr>
        </a:solidFill>
        <a:ln w="25400" cap="flat" cmpd="sng" algn="ctr">
          <a:solidFill>
            <a:schemeClr val="accent2">
              <a:shade val="80000"/>
              <a:hueOff val="0"/>
              <a:satOff val="-6649"/>
              <a:lumOff val="1706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30C0BD-E52F-4C45-8611-C2F6614CF078}">
      <dsp:nvSpPr>
        <dsp:cNvPr id="0" name=""/>
        <dsp:cNvSpPr/>
      </dsp:nvSpPr>
      <dsp:spPr>
        <a:xfrm>
          <a:off x="0" y="2171700"/>
          <a:ext cx="4724399" cy="723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t>Wear hearing protection</a:t>
          </a:r>
          <a:endParaRPr lang="en-US" sz="2000" kern="1200" dirty="0"/>
        </a:p>
      </dsp:txBody>
      <dsp:txXfrm>
        <a:off x="0" y="2171700"/>
        <a:ext cx="4724399" cy="723193"/>
      </dsp:txXfrm>
    </dsp:sp>
    <dsp:sp modelId="{18084663-C592-424A-985B-25D820446107}">
      <dsp:nvSpPr>
        <dsp:cNvPr id="0" name=""/>
        <dsp:cNvSpPr/>
      </dsp:nvSpPr>
      <dsp:spPr>
        <a:xfrm>
          <a:off x="0" y="2894893"/>
          <a:ext cx="4724399" cy="0"/>
        </a:xfrm>
        <a:prstGeom prst="line">
          <a:avLst/>
        </a:prstGeom>
        <a:solidFill>
          <a:schemeClr val="accent2">
            <a:shade val="80000"/>
            <a:hueOff val="0"/>
            <a:satOff val="-8865"/>
            <a:lumOff val="22759"/>
            <a:alphaOff val="0"/>
          </a:schemeClr>
        </a:solidFill>
        <a:ln w="25400" cap="flat" cmpd="sng" algn="ctr">
          <a:solidFill>
            <a:schemeClr val="accent2">
              <a:shade val="80000"/>
              <a:hueOff val="0"/>
              <a:satOff val="-8865"/>
              <a:lumOff val="2275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F20332-E1E2-4E6A-84F2-7601AB791317}">
      <dsp:nvSpPr>
        <dsp:cNvPr id="0" name=""/>
        <dsp:cNvSpPr/>
      </dsp:nvSpPr>
      <dsp:spPr>
        <a:xfrm>
          <a:off x="0" y="2894893"/>
          <a:ext cx="4724399" cy="723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t>Secure loose tools and equipment</a:t>
          </a:r>
          <a:endParaRPr lang="en-US" sz="2000" kern="1200" dirty="0"/>
        </a:p>
      </dsp:txBody>
      <dsp:txXfrm>
        <a:off x="0" y="2894893"/>
        <a:ext cx="4724399" cy="723193"/>
      </dsp:txXfrm>
    </dsp:sp>
    <dsp:sp modelId="{C512988D-F9A8-415A-BBE4-D4668781E8AA}">
      <dsp:nvSpPr>
        <dsp:cNvPr id="0" name=""/>
        <dsp:cNvSpPr/>
      </dsp:nvSpPr>
      <dsp:spPr>
        <a:xfrm>
          <a:off x="0" y="3618086"/>
          <a:ext cx="4724399" cy="0"/>
        </a:xfrm>
        <a:prstGeom prst="line">
          <a:avLst/>
        </a:prstGeom>
        <a:solidFill>
          <a:schemeClr val="accent2">
            <a:shade val="80000"/>
            <a:hueOff val="0"/>
            <a:satOff val="-11081"/>
            <a:lumOff val="28449"/>
            <a:alphaOff val="0"/>
          </a:schemeClr>
        </a:solidFill>
        <a:ln w="25400" cap="flat" cmpd="sng" algn="ctr">
          <a:solidFill>
            <a:schemeClr val="accent2">
              <a:shade val="80000"/>
              <a:hueOff val="0"/>
              <a:satOff val="-11081"/>
              <a:lumOff val="2844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B4B913-5341-437E-AD04-84B9C550A267}">
      <dsp:nvSpPr>
        <dsp:cNvPr id="0" name=""/>
        <dsp:cNvSpPr/>
      </dsp:nvSpPr>
      <dsp:spPr>
        <a:xfrm>
          <a:off x="0" y="3618086"/>
          <a:ext cx="4724399" cy="723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t>Close cab doors and safety gates or bars securely</a:t>
          </a:r>
          <a:endParaRPr lang="en-US" sz="2000" kern="1200" dirty="0"/>
        </a:p>
      </dsp:txBody>
      <dsp:txXfrm>
        <a:off x="0" y="3618086"/>
        <a:ext cx="4724399" cy="723193"/>
      </dsp:txXfrm>
    </dsp:sp>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E849AF-BD7C-4978-9262-BE13EF42D248}">
      <dsp:nvSpPr>
        <dsp:cNvPr id="0" name=""/>
        <dsp:cNvSpPr/>
      </dsp:nvSpPr>
      <dsp:spPr>
        <a:xfrm rot="10800000">
          <a:off x="470028" y="1"/>
          <a:ext cx="7441943" cy="453141"/>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823" tIns="72390" rIns="135128" bIns="72390" numCol="1" spcCol="1270" anchor="ctr" anchorCtr="0">
          <a:noAutofit/>
        </a:bodyPr>
        <a:lstStyle/>
        <a:p>
          <a:pPr lvl="0" algn="ctr" defTabSz="844550" rtl="0">
            <a:lnSpc>
              <a:spcPct val="90000"/>
            </a:lnSpc>
            <a:spcBef>
              <a:spcPct val="0"/>
            </a:spcBef>
            <a:spcAft>
              <a:spcPct val="35000"/>
            </a:spcAft>
          </a:pPr>
          <a:r>
            <a:rPr lang="en-US" sz="1900" kern="1200" dirty="0" smtClean="0">
              <a:solidFill>
                <a:schemeClr val="tx1"/>
              </a:solidFill>
            </a:rPr>
            <a:t>Follow supervisor’s orders and SOPs</a:t>
          </a:r>
          <a:endParaRPr lang="en-US" sz="1900" kern="1200" dirty="0">
            <a:solidFill>
              <a:schemeClr val="tx1"/>
            </a:solidFill>
          </a:endParaRPr>
        </a:p>
      </dsp:txBody>
      <dsp:txXfrm rot="10800000">
        <a:off x="583313" y="1"/>
        <a:ext cx="7328658" cy="453141"/>
      </dsp:txXfrm>
    </dsp:sp>
    <dsp:sp modelId="{FCA4F1AC-B481-4BD6-98B1-2807B4AB1FB2}">
      <dsp:nvSpPr>
        <dsp:cNvPr id="0" name=""/>
        <dsp:cNvSpPr/>
      </dsp:nvSpPr>
      <dsp:spPr>
        <a:xfrm>
          <a:off x="226102" y="0"/>
          <a:ext cx="453141" cy="453141"/>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A7C55F-EF6D-4434-BD40-94B669FCCC27}">
      <dsp:nvSpPr>
        <dsp:cNvPr id="0" name=""/>
        <dsp:cNvSpPr/>
      </dsp:nvSpPr>
      <dsp:spPr>
        <a:xfrm rot="10800000">
          <a:off x="470028" y="588409"/>
          <a:ext cx="7441943" cy="453141"/>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823" tIns="72390" rIns="135128" bIns="72390" numCol="1" spcCol="1270" anchor="ctr" anchorCtr="0">
          <a:noAutofit/>
        </a:bodyPr>
        <a:lstStyle/>
        <a:p>
          <a:pPr lvl="0" algn="ctr" defTabSz="844550" rtl="0">
            <a:lnSpc>
              <a:spcPct val="90000"/>
            </a:lnSpc>
            <a:spcBef>
              <a:spcPct val="0"/>
            </a:spcBef>
            <a:spcAft>
              <a:spcPct val="35000"/>
            </a:spcAft>
          </a:pPr>
          <a:r>
            <a:rPr lang="en-US" sz="1900" kern="1200" dirty="0" smtClean="0">
              <a:solidFill>
                <a:schemeClr val="tx1"/>
              </a:solidFill>
            </a:rPr>
            <a:t>Wear appropriate PPE</a:t>
          </a:r>
          <a:endParaRPr lang="en-US" sz="1900" kern="1200" dirty="0">
            <a:solidFill>
              <a:schemeClr val="tx1"/>
            </a:solidFill>
          </a:endParaRPr>
        </a:p>
      </dsp:txBody>
      <dsp:txXfrm rot="10800000">
        <a:off x="583313" y="588409"/>
        <a:ext cx="7328658" cy="453141"/>
      </dsp:txXfrm>
    </dsp:sp>
    <dsp:sp modelId="{12B52730-2EDA-4E89-895C-EB04D34F2742}">
      <dsp:nvSpPr>
        <dsp:cNvPr id="0" name=""/>
        <dsp:cNvSpPr/>
      </dsp:nvSpPr>
      <dsp:spPr>
        <a:xfrm>
          <a:off x="226102" y="585337"/>
          <a:ext cx="453141" cy="453141"/>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88EDF6-105B-4E6B-8AF0-16C098DA1033}">
      <dsp:nvSpPr>
        <dsp:cNvPr id="0" name=""/>
        <dsp:cNvSpPr/>
      </dsp:nvSpPr>
      <dsp:spPr>
        <a:xfrm rot="10800000">
          <a:off x="470028" y="1176817"/>
          <a:ext cx="7441943" cy="453141"/>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823" tIns="72390" rIns="135128" bIns="72390" numCol="1" spcCol="1270" anchor="ctr" anchorCtr="0">
          <a:noAutofit/>
        </a:bodyPr>
        <a:lstStyle/>
        <a:p>
          <a:pPr lvl="0" algn="ctr" defTabSz="844550" rtl="0">
            <a:lnSpc>
              <a:spcPct val="90000"/>
            </a:lnSpc>
            <a:spcBef>
              <a:spcPct val="0"/>
            </a:spcBef>
            <a:spcAft>
              <a:spcPct val="35000"/>
            </a:spcAft>
          </a:pPr>
          <a:r>
            <a:rPr lang="en-US" sz="1900" kern="1200" dirty="0" smtClean="0">
              <a:solidFill>
                <a:schemeClr val="tx1"/>
              </a:solidFill>
            </a:rPr>
            <a:t>Work as a team</a:t>
          </a:r>
          <a:endParaRPr lang="en-US" sz="1900" kern="1200" dirty="0">
            <a:solidFill>
              <a:schemeClr val="tx1"/>
            </a:solidFill>
          </a:endParaRPr>
        </a:p>
      </dsp:txBody>
      <dsp:txXfrm rot="10800000">
        <a:off x="583313" y="1176817"/>
        <a:ext cx="7328658" cy="453141"/>
      </dsp:txXfrm>
    </dsp:sp>
    <dsp:sp modelId="{E51ED624-30BC-4CD2-8255-EEE76A8174D3}">
      <dsp:nvSpPr>
        <dsp:cNvPr id="0" name=""/>
        <dsp:cNvSpPr/>
      </dsp:nvSpPr>
      <dsp:spPr>
        <a:xfrm>
          <a:off x="226102" y="1173745"/>
          <a:ext cx="453141" cy="453141"/>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928C5B-3495-40AE-A4C4-B7D0D8F6B6E0}">
      <dsp:nvSpPr>
        <dsp:cNvPr id="0" name=""/>
        <dsp:cNvSpPr/>
      </dsp:nvSpPr>
      <dsp:spPr>
        <a:xfrm rot="10800000">
          <a:off x="470028" y="1765225"/>
          <a:ext cx="7441943" cy="453141"/>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823" tIns="72390" rIns="135128" bIns="72390" numCol="1" spcCol="1270" anchor="ctr" anchorCtr="0">
          <a:noAutofit/>
        </a:bodyPr>
        <a:lstStyle/>
        <a:p>
          <a:pPr lvl="0" algn="ctr" defTabSz="844550" rtl="0">
            <a:lnSpc>
              <a:spcPct val="90000"/>
            </a:lnSpc>
            <a:spcBef>
              <a:spcPct val="0"/>
            </a:spcBef>
            <a:spcAft>
              <a:spcPct val="35000"/>
            </a:spcAft>
          </a:pPr>
          <a:r>
            <a:rPr lang="en-US" sz="1900" kern="1200" dirty="0" smtClean="0">
              <a:solidFill>
                <a:schemeClr val="tx1"/>
              </a:solidFill>
            </a:rPr>
            <a:t>Maintain communication</a:t>
          </a:r>
          <a:endParaRPr lang="en-US" sz="1900" kern="1200" dirty="0">
            <a:solidFill>
              <a:schemeClr val="tx1"/>
            </a:solidFill>
          </a:endParaRPr>
        </a:p>
      </dsp:txBody>
      <dsp:txXfrm rot="10800000">
        <a:off x="583313" y="1765225"/>
        <a:ext cx="7328658" cy="453141"/>
      </dsp:txXfrm>
    </dsp:sp>
    <dsp:sp modelId="{EB08FA01-D44F-4BDC-8433-B0DC1A9B8A4F}">
      <dsp:nvSpPr>
        <dsp:cNvPr id="0" name=""/>
        <dsp:cNvSpPr/>
      </dsp:nvSpPr>
      <dsp:spPr>
        <a:xfrm>
          <a:off x="226102" y="1762152"/>
          <a:ext cx="453141" cy="453141"/>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F496DB-A3C8-417E-A23B-4D2BDACE5386}">
      <dsp:nvSpPr>
        <dsp:cNvPr id="0" name=""/>
        <dsp:cNvSpPr/>
      </dsp:nvSpPr>
      <dsp:spPr>
        <a:xfrm rot="10800000">
          <a:off x="470028" y="2353633"/>
          <a:ext cx="7441943" cy="453141"/>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823" tIns="72390" rIns="135128" bIns="72390" numCol="1" spcCol="1270" anchor="ctr" anchorCtr="0">
          <a:noAutofit/>
        </a:bodyPr>
        <a:lstStyle/>
        <a:p>
          <a:pPr lvl="0" algn="ctr" defTabSz="844550" rtl="0">
            <a:lnSpc>
              <a:spcPct val="90000"/>
            </a:lnSpc>
            <a:spcBef>
              <a:spcPct val="0"/>
            </a:spcBef>
            <a:spcAft>
              <a:spcPct val="35000"/>
            </a:spcAft>
          </a:pPr>
          <a:r>
            <a:rPr lang="en-US" sz="1900" kern="1200" dirty="0" smtClean="0">
              <a:solidFill>
                <a:schemeClr val="tx1"/>
              </a:solidFill>
            </a:rPr>
            <a:t>Do a risk/benefit analysis for every action</a:t>
          </a:r>
          <a:endParaRPr lang="en-US" sz="1900" kern="1200" dirty="0">
            <a:solidFill>
              <a:schemeClr val="tx1"/>
            </a:solidFill>
          </a:endParaRPr>
        </a:p>
      </dsp:txBody>
      <dsp:txXfrm rot="10800000">
        <a:off x="583313" y="2353633"/>
        <a:ext cx="7328658" cy="453141"/>
      </dsp:txXfrm>
    </dsp:sp>
    <dsp:sp modelId="{CDC29394-7557-42EB-9F42-E37C52B111F4}">
      <dsp:nvSpPr>
        <dsp:cNvPr id="0" name=""/>
        <dsp:cNvSpPr/>
      </dsp:nvSpPr>
      <dsp:spPr>
        <a:xfrm>
          <a:off x="226102" y="2350560"/>
          <a:ext cx="453141" cy="453141"/>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5D02F9-5A37-4654-BE8F-D033BDEFFD5F}">
      <dsp:nvSpPr>
        <dsp:cNvPr id="0" name=""/>
        <dsp:cNvSpPr/>
      </dsp:nvSpPr>
      <dsp:spPr>
        <a:xfrm rot="10800000">
          <a:off x="470028" y="2942040"/>
          <a:ext cx="7441943" cy="453141"/>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823" tIns="72390" rIns="135128" bIns="72390" numCol="1" spcCol="1270" anchor="ctr" anchorCtr="0">
          <a:noAutofit/>
        </a:bodyPr>
        <a:lstStyle/>
        <a:p>
          <a:pPr lvl="0" algn="ctr" defTabSz="844550" rtl="0">
            <a:lnSpc>
              <a:spcPct val="90000"/>
            </a:lnSpc>
            <a:spcBef>
              <a:spcPct val="0"/>
            </a:spcBef>
            <a:spcAft>
              <a:spcPct val="35000"/>
            </a:spcAft>
          </a:pPr>
          <a:r>
            <a:rPr lang="en-US" sz="1900" kern="1200" dirty="0" smtClean="0">
              <a:solidFill>
                <a:schemeClr val="tx1"/>
              </a:solidFill>
            </a:rPr>
            <a:t>Employ safe, effective tactics</a:t>
          </a:r>
          <a:endParaRPr lang="en-US" sz="1900" kern="1200" dirty="0">
            <a:solidFill>
              <a:schemeClr val="tx1"/>
            </a:solidFill>
          </a:endParaRPr>
        </a:p>
      </dsp:txBody>
      <dsp:txXfrm rot="10800000">
        <a:off x="583313" y="2942040"/>
        <a:ext cx="7328658" cy="453141"/>
      </dsp:txXfrm>
    </dsp:sp>
    <dsp:sp modelId="{F713FDDD-C648-4FE8-BC43-1112975D2B91}">
      <dsp:nvSpPr>
        <dsp:cNvPr id="0" name=""/>
        <dsp:cNvSpPr/>
      </dsp:nvSpPr>
      <dsp:spPr>
        <a:xfrm>
          <a:off x="226102" y="2938968"/>
          <a:ext cx="453141" cy="453141"/>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0C5F83-2B6A-4FB7-810A-77E30B877B67}">
      <dsp:nvSpPr>
        <dsp:cNvPr id="0" name=""/>
        <dsp:cNvSpPr/>
      </dsp:nvSpPr>
      <dsp:spPr>
        <a:xfrm rot="10800000">
          <a:off x="470028" y="3530448"/>
          <a:ext cx="7441943" cy="453141"/>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823" tIns="72390" rIns="135128" bIns="72390" numCol="1" spcCol="1270" anchor="ctr" anchorCtr="0">
          <a:noAutofit/>
        </a:bodyPr>
        <a:lstStyle/>
        <a:p>
          <a:pPr lvl="0" algn="ctr" defTabSz="844550" rtl="0">
            <a:lnSpc>
              <a:spcPct val="90000"/>
            </a:lnSpc>
            <a:spcBef>
              <a:spcPct val="0"/>
            </a:spcBef>
            <a:spcAft>
              <a:spcPct val="35000"/>
            </a:spcAft>
          </a:pPr>
          <a:r>
            <a:rPr lang="en-US" sz="1900" kern="1200" dirty="0" smtClean="0">
              <a:solidFill>
                <a:schemeClr val="tx1"/>
              </a:solidFill>
            </a:rPr>
            <a:t>Never operate alone or without supervision</a:t>
          </a:r>
          <a:endParaRPr lang="en-US" sz="1900" kern="1200" dirty="0">
            <a:solidFill>
              <a:schemeClr val="tx1"/>
            </a:solidFill>
          </a:endParaRPr>
        </a:p>
      </dsp:txBody>
      <dsp:txXfrm rot="10800000">
        <a:off x="583313" y="3530448"/>
        <a:ext cx="7328658" cy="453141"/>
      </dsp:txXfrm>
    </dsp:sp>
    <dsp:sp modelId="{8DD7D3AC-A1C2-4506-86D3-732812D2E0E0}">
      <dsp:nvSpPr>
        <dsp:cNvPr id="0" name=""/>
        <dsp:cNvSpPr/>
      </dsp:nvSpPr>
      <dsp:spPr>
        <a:xfrm>
          <a:off x="226102" y="3527376"/>
          <a:ext cx="453141" cy="453141"/>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D0D2F4-5157-4A33-8192-2E4AD03C0792}">
      <dsp:nvSpPr>
        <dsp:cNvPr id="0" name=""/>
        <dsp:cNvSpPr/>
      </dsp:nvSpPr>
      <dsp:spPr>
        <a:xfrm rot="10800000">
          <a:off x="470028" y="4118856"/>
          <a:ext cx="7441943" cy="453141"/>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823" tIns="72390" rIns="135128" bIns="72390" numCol="1" spcCol="1270" anchor="ctr" anchorCtr="0">
          <a:noAutofit/>
        </a:bodyPr>
        <a:lstStyle/>
        <a:p>
          <a:pPr lvl="0" algn="ctr" defTabSz="844550" rtl="0">
            <a:lnSpc>
              <a:spcPct val="90000"/>
            </a:lnSpc>
            <a:spcBef>
              <a:spcPct val="0"/>
            </a:spcBef>
            <a:spcAft>
              <a:spcPct val="35000"/>
            </a:spcAft>
          </a:pPr>
          <a:r>
            <a:rPr lang="en-US" sz="1900" kern="1200" dirty="0" smtClean="0">
              <a:solidFill>
                <a:schemeClr val="tx1"/>
              </a:solidFill>
            </a:rPr>
            <a:t>Perform an initial assessment and maintain situational awareness</a:t>
          </a:r>
          <a:endParaRPr lang="en-US" sz="1900" kern="1200" dirty="0">
            <a:solidFill>
              <a:schemeClr val="tx1"/>
            </a:solidFill>
          </a:endParaRPr>
        </a:p>
      </dsp:txBody>
      <dsp:txXfrm rot="10800000">
        <a:off x="583313" y="4118856"/>
        <a:ext cx="7328658" cy="453141"/>
      </dsp:txXfrm>
    </dsp:sp>
    <dsp:sp modelId="{03F642EB-85E7-4FE6-B417-D1ACBB31CC76}">
      <dsp:nvSpPr>
        <dsp:cNvPr id="0" name=""/>
        <dsp:cNvSpPr/>
      </dsp:nvSpPr>
      <dsp:spPr>
        <a:xfrm>
          <a:off x="226102" y="4115784"/>
          <a:ext cx="453141" cy="453141"/>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CA9A9F-30EB-407E-A66B-3C939A633240}">
      <dsp:nvSpPr>
        <dsp:cNvPr id="0" name=""/>
        <dsp:cNvSpPr/>
      </dsp:nvSpPr>
      <dsp:spPr>
        <a:xfrm>
          <a:off x="1768" y="0"/>
          <a:ext cx="1724880" cy="4343400"/>
        </a:xfrm>
        <a:prstGeom prst="roundRect">
          <a:avLst>
            <a:gd name="adj" fmla="val 1000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US" sz="2200" kern="1200" dirty="0" smtClean="0"/>
            <a:t>Critical at any incident</a:t>
          </a:r>
          <a:endParaRPr lang="en-US" sz="2200" kern="1200" dirty="0"/>
        </a:p>
      </dsp:txBody>
      <dsp:txXfrm>
        <a:off x="52288" y="50520"/>
        <a:ext cx="1623840" cy="4242360"/>
      </dsp:txXfrm>
    </dsp:sp>
    <dsp:sp modelId="{FD58E43A-4113-4653-82B7-FD3EABEC73E9}">
      <dsp:nvSpPr>
        <dsp:cNvPr id="0" name=""/>
        <dsp:cNvSpPr/>
      </dsp:nvSpPr>
      <dsp:spPr>
        <a:xfrm>
          <a:off x="2016429" y="0"/>
          <a:ext cx="1724880" cy="4343400"/>
        </a:xfrm>
        <a:prstGeom prst="roundRect">
          <a:avLst>
            <a:gd name="adj" fmla="val 1000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US" sz="2200" kern="1200" dirty="0" smtClean="0"/>
            <a:t>Understand what is going on around you</a:t>
          </a:r>
          <a:endParaRPr lang="en-US" sz="2200" kern="1200" dirty="0"/>
        </a:p>
      </dsp:txBody>
      <dsp:txXfrm>
        <a:off x="2066949" y="50520"/>
        <a:ext cx="1623840" cy="4242360"/>
      </dsp:txXfrm>
    </dsp:sp>
    <dsp:sp modelId="{D383AD4A-3A01-4886-9E1C-EA534A673B90}">
      <dsp:nvSpPr>
        <dsp:cNvPr id="0" name=""/>
        <dsp:cNvSpPr/>
      </dsp:nvSpPr>
      <dsp:spPr>
        <a:xfrm>
          <a:off x="4031089" y="0"/>
          <a:ext cx="1724880" cy="4343400"/>
        </a:xfrm>
        <a:prstGeom prst="roundRect">
          <a:avLst>
            <a:gd name="adj" fmla="val 1000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US" sz="2200" kern="1200" dirty="0" smtClean="0"/>
            <a:t>Recognize potential threats</a:t>
          </a:r>
          <a:endParaRPr lang="en-US" sz="2200" kern="1200" dirty="0"/>
        </a:p>
      </dsp:txBody>
      <dsp:txXfrm>
        <a:off x="4081609" y="50520"/>
        <a:ext cx="1623840" cy="4242360"/>
      </dsp:txXfrm>
    </dsp:sp>
    <dsp:sp modelId="{495159F7-BED2-4FF5-832C-5C4687F8C3A9}">
      <dsp:nvSpPr>
        <dsp:cNvPr id="0" name=""/>
        <dsp:cNvSpPr/>
      </dsp:nvSpPr>
      <dsp:spPr>
        <a:xfrm>
          <a:off x="6045750" y="0"/>
          <a:ext cx="1724880" cy="4343400"/>
        </a:xfrm>
        <a:prstGeom prst="roundRect">
          <a:avLst>
            <a:gd name="adj" fmla="val 1000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US" sz="2200" kern="1200" dirty="0" smtClean="0"/>
            <a:t>Firefighters must train to develop this skill</a:t>
          </a:r>
          <a:endParaRPr lang="en-US" sz="2200" kern="1200" dirty="0"/>
        </a:p>
      </dsp:txBody>
      <dsp:txXfrm>
        <a:off x="6096270" y="50520"/>
        <a:ext cx="1623840" cy="4242360"/>
      </dsp:txXfrm>
    </dsp:sp>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B46EF6-5640-45F6-82E8-96CA2C2230DC}">
      <dsp:nvSpPr>
        <dsp:cNvPr id="0" name=""/>
        <dsp:cNvSpPr/>
      </dsp:nvSpPr>
      <dsp:spPr>
        <a:xfrm>
          <a:off x="37" y="122197"/>
          <a:ext cx="3631927" cy="835200"/>
        </a:xfrm>
        <a:prstGeom prst="rect">
          <a:avLst/>
        </a:prstGeom>
        <a:solidFill>
          <a:srgbClr val="FF0000"/>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lvl="0" algn="ctr" defTabSz="1289050">
            <a:lnSpc>
              <a:spcPct val="90000"/>
            </a:lnSpc>
            <a:spcBef>
              <a:spcPct val="0"/>
            </a:spcBef>
            <a:spcAft>
              <a:spcPct val="35000"/>
            </a:spcAft>
          </a:pPr>
          <a:r>
            <a:rPr lang="en-US" sz="2900" kern="1200" dirty="0" smtClean="0"/>
            <a:t>Hot zone</a:t>
          </a:r>
          <a:endParaRPr lang="en-US" sz="2900" kern="1200" dirty="0"/>
        </a:p>
      </dsp:txBody>
      <dsp:txXfrm>
        <a:off x="37" y="122197"/>
        <a:ext cx="3631927" cy="835200"/>
      </dsp:txXfrm>
    </dsp:sp>
    <dsp:sp modelId="{926109AF-D61E-4CED-8DF5-CD522BF6C6E4}">
      <dsp:nvSpPr>
        <dsp:cNvPr id="0" name=""/>
        <dsp:cNvSpPr/>
      </dsp:nvSpPr>
      <dsp:spPr>
        <a:xfrm>
          <a:off x="37" y="957397"/>
          <a:ext cx="3631927" cy="3263805"/>
        </a:xfrm>
        <a:prstGeom prst="rect">
          <a:avLst/>
        </a:prstGeom>
        <a:solidFill>
          <a:schemeClr val="lt1">
            <a:alpha val="90000"/>
            <a:tint val="4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Char char="••"/>
          </a:pPr>
          <a:r>
            <a:rPr lang="en-US" sz="2900" kern="1200" dirty="0" smtClean="0"/>
            <a:t>Trained personnel work to resolve the problem</a:t>
          </a:r>
          <a:endParaRPr lang="en-US" sz="2900" kern="1200" dirty="0"/>
        </a:p>
        <a:p>
          <a:pPr marL="285750" lvl="1" indent="-285750" algn="l" defTabSz="1289050">
            <a:lnSpc>
              <a:spcPct val="90000"/>
            </a:lnSpc>
            <a:spcBef>
              <a:spcPct val="0"/>
            </a:spcBef>
            <a:spcAft>
              <a:spcPct val="15000"/>
            </a:spcAft>
            <a:buChar char="••"/>
          </a:pPr>
          <a:r>
            <a:rPr lang="en-US" sz="2900" kern="1200" dirty="0" smtClean="0"/>
            <a:t>Only personnel directly involved in the incident are allowed</a:t>
          </a:r>
          <a:endParaRPr lang="en-US" sz="2900" kern="1200" dirty="0"/>
        </a:p>
      </dsp:txBody>
      <dsp:txXfrm>
        <a:off x="37" y="957397"/>
        <a:ext cx="3631927" cy="3263805"/>
      </dsp:txXfrm>
    </dsp:sp>
    <dsp:sp modelId="{9ED422DB-1642-461D-9688-229A02BDD1F9}">
      <dsp:nvSpPr>
        <dsp:cNvPr id="0" name=""/>
        <dsp:cNvSpPr/>
      </dsp:nvSpPr>
      <dsp:spPr>
        <a:xfrm>
          <a:off x="4140434" y="122197"/>
          <a:ext cx="3631927" cy="835200"/>
        </a:xfrm>
        <a:prstGeom prst="rect">
          <a:avLst/>
        </a:prstGeom>
        <a:solidFill>
          <a:srgbClr val="FF9933"/>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lvl="0" algn="ctr" defTabSz="1289050">
            <a:lnSpc>
              <a:spcPct val="90000"/>
            </a:lnSpc>
            <a:spcBef>
              <a:spcPct val="0"/>
            </a:spcBef>
            <a:spcAft>
              <a:spcPct val="35000"/>
            </a:spcAft>
          </a:pPr>
          <a:r>
            <a:rPr lang="en-US" sz="2900" kern="1200" dirty="0" smtClean="0"/>
            <a:t>Warm zone</a:t>
          </a:r>
          <a:endParaRPr lang="en-US" sz="2900" kern="1200" dirty="0"/>
        </a:p>
      </dsp:txBody>
      <dsp:txXfrm>
        <a:off x="4140434" y="122197"/>
        <a:ext cx="3631927" cy="835200"/>
      </dsp:txXfrm>
    </dsp:sp>
    <dsp:sp modelId="{F1B24FFB-67C4-4748-A986-ADDAF8C10D27}">
      <dsp:nvSpPr>
        <dsp:cNvPr id="0" name=""/>
        <dsp:cNvSpPr/>
      </dsp:nvSpPr>
      <dsp:spPr>
        <a:xfrm>
          <a:off x="4140434" y="957397"/>
          <a:ext cx="3631927" cy="3263805"/>
        </a:xfrm>
        <a:prstGeom prst="rect">
          <a:avLst/>
        </a:prstGeom>
        <a:solidFill>
          <a:schemeClr val="lt1">
            <a:alpha val="90000"/>
            <a:tint val="4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Char char="••"/>
          </a:pPr>
          <a:r>
            <a:rPr lang="en-US" sz="2900" kern="1200" dirty="0" smtClean="0"/>
            <a:t>Immediately outside hot zone</a:t>
          </a:r>
          <a:endParaRPr lang="en-US" sz="2900" kern="1200" dirty="0"/>
        </a:p>
        <a:p>
          <a:pPr marL="285750" lvl="1" indent="-285750" algn="l" defTabSz="1289050">
            <a:lnSpc>
              <a:spcPct val="90000"/>
            </a:lnSpc>
            <a:spcBef>
              <a:spcPct val="0"/>
            </a:spcBef>
            <a:spcAft>
              <a:spcPct val="15000"/>
            </a:spcAft>
            <a:buChar char="••"/>
          </a:pPr>
          <a:r>
            <a:rPr lang="en-US" sz="2900" kern="1200" dirty="0" smtClean="0"/>
            <a:t>Personnel support work in the hot zone</a:t>
          </a:r>
          <a:endParaRPr lang="en-US" sz="2900" kern="1200" dirty="0"/>
        </a:p>
        <a:p>
          <a:pPr marL="285750" lvl="1" indent="-285750" algn="l" defTabSz="1289050">
            <a:lnSpc>
              <a:spcPct val="90000"/>
            </a:lnSpc>
            <a:spcBef>
              <a:spcPct val="0"/>
            </a:spcBef>
            <a:spcAft>
              <a:spcPct val="15000"/>
            </a:spcAft>
            <a:buChar char="••"/>
          </a:pPr>
          <a:r>
            <a:rPr lang="en-US" sz="2900" kern="1200" dirty="0" smtClean="0"/>
            <a:t>Full PPE</a:t>
          </a:r>
          <a:endParaRPr lang="en-US" sz="2900" kern="1200" dirty="0"/>
        </a:p>
      </dsp:txBody>
      <dsp:txXfrm>
        <a:off x="4140434" y="957397"/>
        <a:ext cx="3631927" cy="326380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B0A8CA-AEB1-4667-A11E-311D5CEF3972}">
      <dsp:nvSpPr>
        <dsp:cNvPr id="0" name=""/>
        <dsp:cNvSpPr/>
      </dsp:nvSpPr>
      <dsp:spPr>
        <a:xfrm rot="16200000">
          <a:off x="312" y="490782"/>
          <a:ext cx="3700239" cy="3700239"/>
        </a:xfrm>
        <a:prstGeom prst="upArrow">
          <a:avLst>
            <a:gd name="adj1" fmla="val 50000"/>
            <a:gd name="adj2" fmla="val 3500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kern="1200" dirty="0" smtClean="0"/>
            <a:t>Public departments</a:t>
          </a:r>
          <a:endParaRPr lang="en-US" sz="3600" kern="1200" dirty="0"/>
        </a:p>
      </dsp:txBody>
      <dsp:txXfrm rot="5400000">
        <a:off x="647854" y="1415842"/>
        <a:ext cx="3052697" cy="1850119"/>
      </dsp:txXfrm>
    </dsp:sp>
    <dsp:sp modelId="{B2355E0F-69E7-4BA9-AB23-24121853B1B6}">
      <dsp:nvSpPr>
        <dsp:cNvPr id="0" name=""/>
        <dsp:cNvSpPr/>
      </dsp:nvSpPr>
      <dsp:spPr>
        <a:xfrm rot="5400000">
          <a:off x="4071848" y="490782"/>
          <a:ext cx="3700239" cy="3700239"/>
        </a:xfrm>
        <a:prstGeom prst="upArrow">
          <a:avLst>
            <a:gd name="adj1" fmla="val 50000"/>
            <a:gd name="adj2" fmla="val 35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kern="1200" dirty="0" smtClean="0"/>
            <a:t>Private departments</a:t>
          </a:r>
          <a:endParaRPr lang="en-US" sz="3600" kern="1200" dirty="0"/>
        </a:p>
      </dsp:txBody>
      <dsp:txXfrm rot="-5400000">
        <a:off x="4071848" y="1415842"/>
        <a:ext cx="3052697" cy="1850119"/>
      </dsp:txXfrm>
    </dsp:sp>
  </dsp:spTree>
</dsp:drawing>
</file>

<file path=ppt/diagrams/drawing8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B46EF6-5640-45F6-82E8-96CA2C2230DC}">
      <dsp:nvSpPr>
        <dsp:cNvPr id="0" name=""/>
        <dsp:cNvSpPr/>
      </dsp:nvSpPr>
      <dsp:spPr>
        <a:xfrm>
          <a:off x="0" y="20677"/>
          <a:ext cx="7772400" cy="950400"/>
        </a:xfrm>
        <a:prstGeom prst="rect">
          <a:avLst/>
        </a:prstGeom>
        <a:solidFill>
          <a:srgbClr val="2B7D73"/>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134112" rIns="234696" bIns="134112" numCol="1" spcCol="1270" anchor="ctr" anchorCtr="0">
          <a:noAutofit/>
        </a:bodyPr>
        <a:lstStyle/>
        <a:p>
          <a:pPr lvl="0" algn="ctr" defTabSz="1466850">
            <a:lnSpc>
              <a:spcPct val="90000"/>
            </a:lnSpc>
            <a:spcBef>
              <a:spcPct val="0"/>
            </a:spcBef>
            <a:spcAft>
              <a:spcPct val="35000"/>
            </a:spcAft>
          </a:pPr>
          <a:r>
            <a:rPr lang="en-US" sz="3300" kern="1200" dirty="0" smtClean="0">
              <a:solidFill>
                <a:schemeClr val="bg1"/>
              </a:solidFill>
            </a:rPr>
            <a:t>Cold zone</a:t>
          </a:r>
          <a:endParaRPr lang="en-US" sz="3300" kern="1200" dirty="0">
            <a:solidFill>
              <a:schemeClr val="bg1"/>
            </a:solidFill>
          </a:endParaRPr>
        </a:p>
      </dsp:txBody>
      <dsp:txXfrm>
        <a:off x="0" y="20677"/>
        <a:ext cx="7772400" cy="950400"/>
      </dsp:txXfrm>
    </dsp:sp>
    <dsp:sp modelId="{926109AF-D61E-4CED-8DF5-CD522BF6C6E4}">
      <dsp:nvSpPr>
        <dsp:cNvPr id="0" name=""/>
        <dsp:cNvSpPr/>
      </dsp:nvSpPr>
      <dsp:spPr>
        <a:xfrm>
          <a:off x="0" y="971077"/>
          <a:ext cx="7772400" cy="3351645"/>
        </a:xfrm>
        <a:prstGeom prst="rect">
          <a:avLst/>
        </a:prstGeom>
        <a:solidFill>
          <a:schemeClr val="accent3"/>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176022" tIns="176022" rIns="234696" bIns="264033" numCol="1" spcCol="1270" anchor="t" anchorCtr="0">
          <a:noAutofit/>
        </a:bodyPr>
        <a:lstStyle/>
        <a:p>
          <a:pPr marL="285750" lvl="1" indent="-285750" algn="l" defTabSz="1466850">
            <a:lnSpc>
              <a:spcPct val="90000"/>
            </a:lnSpc>
            <a:spcBef>
              <a:spcPct val="0"/>
            </a:spcBef>
            <a:spcAft>
              <a:spcPct val="15000"/>
            </a:spcAft>
            <a:buChar char="••"/>
          </a:pPr>
          <a:r>
            <a:rPr lang="en-US" sz="3300" kern="1200" dirty="0" smtClean="0"/>
            <a:t>Immediately surrounds hot and warm zones</a:t>
          </a:r>
          <a:endParaRPr lang="en-US" sz="3300" kern="1200" dirty="0"/>
        </a:p>
        <a:p>
          <a:pPr marL="285750" lvl="1" indent="-285750" algn="l" defTabSz="1466850">
            <a:lnSpc>
              <a:spcPct val="90000"/>
            </a:lnSpc>
            <a:spcBef>
              <a:spcPct val="0"/>
            </a:spcBef>
            <a:spcAft>
              <a:spcPct val="15000"/>
            </a:spcAft>
            <a:buChar char="••"/>
          </a:pPr>
          <a:r>
            <a:rPr lang="en-US" sz="3300" kern="1200" dirty="0" smtClean="0"/>
            <a:t>May include ICP, RIC, PIO, rehab, and staging areas</a:t>
          </a:r>
          <a:endParaRPr lang="en-US" sz="3300" kern="1200" dirty="0"/>
        </a:p>
        <a:p>
          <a:pPr marL="285750" lvl="1" indent="-285750" algn="l" defTabSz="1466850">
            <a:lnSpc>
              <a:spcPct val="90000"/>
            </a:lnSpc>
            <a:spcBef>
              <a:spcPct val="0"/>
            </a:spcBef>
            <a:spcAft>
              <a:spcPct val="15000"/>
            </a:spcAft>
            <a:buChar char="••"/>
          </a:pPr>
          <a:r>
            <a:rPr lang="en-US" sz="3300" kern="1200" dirty="0" smtClean="0"/>
            <a:t>Outer boundary is the crowd-control line</a:t>
          </a:r>
          <a:endParaRPr lang="en-US" sz="3300" kern="1200" dirty="0"/>
        </a:p>
      </dsp:txBody>
      <dsp:txXfrm>
        <a:off x="0" y="971077"/>
        <a:ext cx="7772400" cy="3351645"/>
      </dsp:txXfrm>
    </dsp:sp>
  </dsp:spTree>
</dsp:drawing>
</file>

<file path=ppt/diagrams/drawing8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8796EF-DE6A-4593-97C0-335057C4F931}">
      <dsp:nvSpPr>
        <dsp:cNvPr id="0" name=""/>
        <dsp:cNvSpPr/>
      </dsp:nvSpPr>
      <dsp:spPr>
        <a:xfrm>
          <a:off x="0" y="2042576"/>
          <a:ext cx="7772400" cy="2298948"/>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rtl="0">
            <a:lnSpc>
              <a:spcPct val="90000"/>
            </a:lnSpc>
            <a:spcBef>
              <a:spcPct val="0"/>
            </a:spcBef>
            <a:spcAft>
              <a:spcPct val="35000"/>
            </a:spcAft>
          </a:pPr>
          <a:r>
            <a:rPr lang="en-US" sz="3200" kern="1200" dirty="0" smtClean="0"/>
            <a:t>Can influence</a:t>
          </a:r>
          <a:endParaRPr lang="en-US" sz="3200" kern="1200" dirty="0"/>
        </a:p>
      </dsp:txBody>
      <dsp:txXfrm>
        <a:off x="0" y="2042576"/>
        <a:ext cx="7772400" cy="1241431"/>
      </dsp:txXfrm>
    </dsp:sp>
    <dsp:sp modelId="{44B304DE-69B5-4983-AD19-9CC00C779A1E}">
      <dsp:nvSpPr>
        <dsp:cNvPr id="0" name=""/>
        <dsp:cNvSpPr/>
      </dsp:nvSpPr>
      <dsp:spPr>
        <a:xfrm>
          <a:off x="0" y="3238029"/>
          <a:ext cx="3886199" cy="1057516"/>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6248" tIns="36830" rIns="206248" bIns="36830" numCol="1" spcCol="1270" anchor="ctr" anchorCtr="0">
          <a:noAutofit/>
        </a:bodyPr>
        <a:lstStyle/>
        <a:p>
          <a:pPr lvl="0" algn="ctr" defTabSz="1289050" rtl="0">
            <a:lnSpc>
              <a:spcPct val="90000"/>
            </a:lnSpc>
            <a:spcBef>
              <a:spcPct val="0"/>
            </a:spcBef>
            <a:spcAft>
              <a:spcPct val="35000"/>
            </a:spcAft>
          </a:pPr>
          <a:r>
            <a:rPr lang="en-US" sz="2900" kern="1200" dirty="0" smtClean="0"/>
            <a:t>Operations</a:t>
          </a:r>
          <a:endParaRPr lang="en-US" sz="2900" kern="1200" dirty="0"/>
        </a:p>
      </dsp:txBody>
      <dsp:txXfrm>
        <a:off x="0" y="3238029"/>
        <a:ext cx="3886199" cy="1057516"/>
      </dsp:txXfrm>
    </dsp:sp>
    <dsp:sp modelId="{A3550C65-953B-43F1-BF72-6126B1F4767F}">
      <dsp:nvSpPr>
        <dsp:cNvPr id="0" name=""/>
        <dsp:cNvSpPr/>
      </dsp:nvSpPr>
      <dsp:spPr>
        <a:xfrm>
          <a:off x="3886200" y="3238029"/>
          <a:ext cx="3886199" cy="1057516"/>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6248" tIns="36830" rIns="206248" bIns="36830" numCol="1" spcCol="1270" anchor="ctr" anchorCtr="0">
          <a:noAutofit/>
        </a:bodyPr>
        <a:lstStyle/>
        <a:p>
          <a:pPr lvl="0" algn="ctr" defTabSz="1289050" rtl="0">
            <a:lnSpc>
              <a:spcPct val="90000"/>
            </a:lnSpc>
            <a:spcBef>
              <a:spcPct val="0"/>
            </a:spcBef>
            <a:spcAft>
              <a:spcPct val="35000"/>
            </a:spcAft>
          </a:pPr>
          <a:r>
            <a:rPr lang="en-US" sz="2900" kern="1200" dirty="0" smtClean="0"/>
            <a:t>Duration of ability to perform assignments</a:t>
          </a:r>
          <a:endParaRPr lang="en-US" sz="2900" kern="1200" dirty="0"/>
        </a:p>
      </dsp:txBody>
      <dsp:txXfrm>
        <a:off x="3886200" y="3238029"/>
        <a:ext cx="3886199" cy="1057516"/>
      </dsp:txXfrm>
    </dsp:sp>
    <dsp:sp modelId="{397CD5D0-C35F-4719-8DE6-EABEF9931DE9}">
      <dsp:nvSpPr>
        <dsp:cNvPr id="0" name=""/>
        <dsp:cNvSpPr/>
      </dsp:nvSpPr>
      <dsp:spPr>
        <a:xfrm rot="10800000">
          <a:off x="0" y="1875"/>
          <a:ext cx="7772400" cy="2075185"/>
        </a:xfrm>
        <a:prstGeom prst="upArrowCallout">
          <a:avLst/>
        </a:prstGeom>
        <a:solidFill>
          <a:schemeClr val="accent2">
            <a:shade val="80000"/>
            <a:hueOff val="0"/>
            <a:satOff val="-11081"/>
            <a:lumOff val="284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rtl="0">
            <a:lnSpc>
              <a:spcPct val="90000"/>
            </a:lnSpc>
            <a:spcBef>
              <a:spcPct val="0"/>
            </a:spcBef>
            <a:spcAft>
              <a:spcPct val="35000"/>
            </a:spcAft>
          </a:pPr>
          <a:r>
            <a:rPr lang="en-US" sz="3200" kern="1200" dirty="0" smtClean="0">
              <a:solidFill>
                <a:schemeClr val="tx1"/>
              </a:solidFill>
            </a:rPr>
            <a:t>Temperature extremes, heavy rains, winds, and lighting</a:t>
          </a:r>
          <a:endParaRPr lang="en-US" sz="3200" kern="1200" dirty="0">
            <a:solidFill>
              <a:schemeClr val="tx1"/>
            </a:solidFill>
          </a:endParaRPr>
        </a:p>
      </dsp:txBody>
      <dsp:txXfrm rot="10800000">
        <a:off x="0" y="1875"/>
        <a:ext cx="7772400" cy="1348393"/>
      </dsp:txXfrm>
    </dsp:sp>
  </dsp:spTree>
</dsp:drawing>
</file>

<file path=ppt/diagrams/drawing8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160E1A-265E-4E8B-80E5-341867EA985F}">
      <dsp:nvSpPr>
        <dsp:cNvPr id="0" name=""/>
        <dsp:cNvSpPr/>
      </dsp:nvSpPr>
      <dsp:spPr>
        <a:xfrm>
          <a:off x="0" y="358987"/>
          <a:ext cx="8001000" cy="1107225"/>
        </a:xfrm>
        <a:prstGeom prst="rect">
          <a:avLst/>
        </a:prstGeom>
        <a:solidFill>
          <a:schemeClr val="lt1">
            <a:alpha val="9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0967" tIns="395732" rIns="620967" bIns="135128" numCol="1" spcCol="1270" anchor="t" anchorCtr="0">
          <a:noAutofit/>
        </a:bodyPr>
        <a:lstStyle/>
        <a:p>
          <a:pPr marL="171450" lvl="1" indent="-171450" algn="l" defTabSz="844550" rtl="0">
            <a:lnSpc>
              <a:spcPct val="90000"/>
            </a:lnSpc>
            <a:spcBef>
              <a:spcPct val="0"/>
            </a:spcBef>
            <a:spcAft>
              <a:spcPct val="15000"/>
            </a:spcAft>
            <a:buChar char="••"/>
          </a:pPr>
          <a:r>
            <a:rPr lang="en-US" sz="1900" kern="1200" dirty="0" smtClean="0"/>
            <a:t>Used in building interiors or remote areas of the scene</a:t>
          </a:r>
          <a:endParaRPr lang="en-US" sz="1900" kern="1200" dirty="0"/>
        </a:p>
        <a:p>
          <a:pPr marL="171450" lvl="1" indent="-171450" algn="l" defTabSz="844550" rtl="0">
            <a:lnSpc>
              <a:spcPct val="90000"/>
            </a:lnSpc>
            <a:spcBef>
              <a:spcPct val="0"/>
            </a:spcBef>
            <a:spcAft>
              <a:spcPct val="15000"/>
            </a:spcAft>
            <a:buChar char="••"/>
          </a:pPr>
          <a:r>
            <a:rPr lang="en-US" sz="1900" kern="1200" dirty="0" smtClean="0"/>
            <a:t>Some mounted on telescoping stands</a:t>
          </a:r>
          <a:endParaRPr lang="en-US" sz="1900" kern="1200" dirty="0"/>
        </a:p>
      </dsp:txBody>
      <dsp:txXfrm>
        <a:off x="0" y="358987"/>
        <a:ext cx="8001000" cy="1107225"/>
      </dsp:txXfrm>
    </dsp:sp>
    <dsp:sp modelId="{C94C7D1C-6279-413F-83A9-47D43702F21F}">
      <dsp:nvSpPr>
        <dsp:cNvPr id="0" name=""/>
        <dsp:cNvSpPr/>
      </dsp:nvSpPr>
      <dsp:spPr>
        <a:xfrm>
          <a:off x="400050" y="78547"/>
          <a:ext cx="5600700" cy="560880"/>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0" rIns="211693" bIns="0" numCol="1" spcCol="1270" anchor="ctr" anchorCtr="0">
          <a:noAutofit/>
        </a:bodyPr>
        <a:lstStyle/>
        <a:p>
          <a:pPr lvl="0" algn="l" defTabSz="889000" rtl="0">
            <a:lnSpc>
              <a:spcPct val="90000"/>
            </a:lnSpc>
            <a:spcBef>
              <a:spcPct val="0"/>
            </a:spcBef>
            <a:spcAft>
              <a:spcPct val="35000"/>
            </a:spcAft>
          </a:pPr>
          <a:r>
            <a:rPr lang="en-US" sz="2000" kern="1200" dirty="0" smtClean="0"/>
            <a:t>Portable lights</a:t>
          </a:r>
          <a:endParaRPr lang="en-US" sz="2000" kern="1200" dirty="0"/>
        </a:p>
      </dsp:txBody>
      <dsp:txXfrm>
        <a:off x="427430" y="105927"/>
        <a:ext cx="5545940" cy="506120"/>
      </dsp:txXfrm>
    </dsp:sp>
    <dsp:sp modelId="{C6F76C32-F511-415F-B309-CF0DF0B1CEC3}">
      <dsp:nvSpPr>
        <dsp:cNvPr id="0" name=""/>
        <dsp:cNvSpPr/>
      </dsp:nvSpPr>
      <dsp:spPr>
        <a:xfrm>
          <a:off x="0" y="1849252"/>
          <a:ext cx="8001000" cy="2872800"/>
        </a:xfrm>
        <a:prstGeom prst="rect">
          <a:avLst/>
        </a:prstGeom>
        <a:solidFill>
          <a:schemeClr val="lt1">
            <a:alpha val="90000"/>
            <a:hueOff val="0"/>
            <a:satOff val="0"/>
            <a:lumOff val="0"/>
            <a:alphaOff val="0"/>
          </a:schemeClr>
        </a:solidFill>
        <a:ln w="25400" cap="flat" cmpd="sng" algn="ctr">
          <a:solidFill>
            <a:schemeClr val="accent2">
              <a:shade val="80000"/>
              <a:hueOff val="0"/>
              <a:satOff val="-11081"/>
              <a:lumOff val="284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0967" tIns="395732" rIns="620967" bIns="135128" numCol="1" spcCol="1270" anchor="t" anchorCtr="0">
          <a:noAutofit/>
        </a:bodyPr>
        <a:lstStyle/>
        <a:p>
          <a:pPr marL="171450" lvl="1" indent="-171450" algn="l" defTabSz="844550" rtl="0">
            <a:lnSpc>
              <a:spcPct val="90000"/>
            </a:lnSpc>
            <a:spcBef>
              <a:spcPct val="0"/>
            </a:spcBef>
            <a:spcAft>
              <a:spcPct val="15000"/>
            </a:spcAft>
            <a:buChar char="••"/>
          </a:pPr>
          <a:r>
            <a:rPr lang="en-US" sz="1900" kern="1200" dirty="0" smtClean="0"/>
            <a:t>Mounted on a vehicle</a:t>
          </a:r>
          <a:endParaRPr lang="en-US" sz="1900" kern="1200" dirty="0"/>
        </a:p>
        <a:p>
          <a:pPr marL="171450" lvl="1" indent="-171450" algn="l" defTabSz="844550" rtl="0">
            <a:lnSpc>
              <a:spcPct val="90000"/>
            </a:lnSpc>
            <a:spcBef>
              <a:spcPct val="0"/>
            </a:spcBef>
            <a:spcAft>
              <a:spcPct val="15000"/>
            </a:spcAft>
            <a:buChar char="••"/>
          </a:pPr>
          <a:r>
            <a:rPr lang="en-US" sz="1900" kern="1200" dirty="0" smtClean="0"/>
            <a:t>Direct wired to vehicle-mounted generator or apparatus’ electrical system</a:t>
          </a:r>
          <a:endParaRPr lang="en-US" sz="1900" kern="1200" dirty="0"/>
        </a:p>
        <a:p>
          <a:pPr marL="171450" lvl="1" indent="-171450" algn="l" defTabSz="844550" rtl="0">
            <a:lnSpc>
              <a:spcPct val="90000"/>
            </a:lnSpc>
            <a:spcBef>
              <a:spcPct val="0"/>
            </a:spcBef>
            <a:spcAft>
              <a:spcPct val="15000"/>
            </a:spcAft>
            <a:buChar char="••"/>
          </a:pPr>
          <a:r>
            <a:rPr lang="en-US" sz="1900" kern="1200" dirty="0" smtClean="0"/>
            <a:t>Provide overall scene lighting</a:t>
          </a:r>
          <a:endParaRPr lang="en-US" sz="1900" kern="1200" dirty="0"/>
        </a:p>
        <a:p>
          <a:pPr marL="171450" lvl="1" indent="-171450" algn="l" defTabSz="844550" rtl="0">
            <a:lnSpc>
              <a:spcPct val="90000"/>
            </a:lnSpc>
            <a:spcBef>
              <a:spcPct val="0"/>
            </a:spcBef>
            <a:spcAft>
              <a:spcPct val="15000"/>
            </a:spcAft>
            <a:buChar char="••"/>
          </a:pPr>
          <a:r>
            <a:rPr lang="en-US" sz="1900" kern="1200" dirty="0" smtClean="0"/>
            <a:t>Usually mounted on telescoping poles</a:t>
          </a:r>
          <a:endParaRPr lang="en-US" sz="1900" kern="1200" dirty="0"/>
        </a:p>
        <a:p>
          <a:pPr marL="171450" lvl="1" indent="-171450" algn="l" defTabSz="844550" rtl="0">
            <a:lnSpc>
              <a:spcPct val="90000"/>
            </a:lnSpc>
            <a:spcBef>
              <a:spcPct val="0"/>
            </a:spcBef>
            <a:spcAft>
              <a:spcPct val="15000"/>
            </a:spcAft>
            <a:buChar char="••"/>
          </a:pPr>
          <a:r>
            <a:rPr lang="en-US" sz="1900" kern="1200" dirty="0" smtClean="0"/>
            <a:t>Some units are a bank of lights mounted on hydraulic booms</a:t>
          </a:r>
          <a:endParaRPr lang="en-US" sz="1900" kern="1200" dirty="0"/>
        </a:p>
        <a:p>
          <a:pPr marL="171450" lvl="1" indent="-171450" algn="l" defTabSz="844550" rtl="0">
            <a:lnSpc>
              <a:spcPct val="90000"/>
            </a:lnSpc>
            <a:spcBef>
              <a:spcPct val="0"/>
            </a:spcBef>
            <a:spcAft>
              <a:spcPct val="15000"/>
            </a:spcAft>
            <a:buChar char="••"/>
          </a:pPr>
          <a:r>
            <a:rPr lang="en-US" sz="1900" kern="1200" dirty="0" smtClean="0"/>
            <a:t>Number of units mounted on apparatus is limited by amount of power</a:t>
          </a:r>
          <a:endParaRPr lang="en-US" sz="1900" kern="1200" dirty="0"/>
        </a:p>
      </dsp:txBody>
      <dsp:txXfrm>
        <a:off x="0" y="1849252"/>
        <a:ext cx="8001000" cy="2872800"/>
      </dsp:txXfrm>
    </dsp:sp>
    <dsp:sp modelId="{BAF3C026-147D-4A67-92DA-7A535AF14406}">
      <dsp:nvSpPr>
        <dsp:cNvPr id="0" name=""/>
        <dsp:cNvSpPr/>
      </dsp:nvSpPr>
      <dsp:spPr>
        <a:xfrm>
          <a:off x="400050" y="1568812"/>
          <a:ext cx="5600700" cy="560880"/>
        </a:xfrm>
        <a:prstGeom prst="roundRect">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0" rIns="211693" bIns="0" numCol="1" spcCol="1270" anchor="ctr" anchorCtr="0">
          <a:noAutofit/>
        </a:bodyPr>
        <a:lstStyle/>
        <a:p>
          <a:pPr lvl="0" algn="l" defTabSz="889000" rtl="0">
            <a:lnSpc>
              <a:spcPct val="90000"/>
            </a:lnSpc>
            <a:spcBef>
              <a:spcPct val="0"/>
            </a:spcBef>
            <a:spcAft>
              <a:spcPct val="35000"/>
            </a:spcAft>
          </a:pPr>
          <a:r>
            <a:rPr lang="en-US" sz="2000" kern="1200" dirty="0" smtClean="0"/>
            <a:t>Fixed lights</a:t>
          </a:r>
          <a:endParaRPr lang="en-US" sz="2000" kern="1200" dirty="0"/>
        </a:p>
      </dsp:txBody>
      <dsp:txXfrm>
        <a:off x="427430" y="1596192"/>
        <a:ext cx="5545940" cy="506120"/>
      </dsp:txXfrm>
    </dsp:sp>
  </dsp:spTree>
</dsp:drawing>
</file>

<file path=ppt/diagrams/drawing8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0B6AB-551C-401A-817B-0A07FDD128DD}">
      <dsp:nvSpPr>
        <dsp:cNvPr id="0" name=""/>
        <dsp:cNvSpPr/>
      </dsp:nvSpPr>
      <dsp:spPr>
        <a:xfrm>
          <a:off x="39" y="47684"/>
          <a:ext cx="3774355" cy="662400"/>
        </a:xfrm>
        <a:prstGeom prst="rect">
          <a:avLst/>
        </a:prstGeom>
        <a:solidFill>
          <a:schemeClr val="accent2">
            <a:shade val="8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rtl="0">
            <a:lnSpc>
              <a:spcPct val="90000"/>
            </a:lnSpc>
            <a:spcBef>
              <a:spcPct val="0"/>
            </a:spcBef>
            <a:spcAft>
              <a:spcPct val="35000"/>
            </a:spcAft>
          </a:pPr>
          <a:r>
            <a:rPr lang="en-US" sz="2300" kern="1200" dirty="0" smtClean="0"/>
            <a:t>Portable</a:t>
          </a:r>
          <a:endParaRPr lang="en-US" sz="2300" kern="1200" dirty="0"/>
        </a:p>
      </dsp:txBody>
      <dsp:txXfrm>
        <a:off x="39" y="47684"/>
        <a:ext cx="3774355" cy="662400"/>
      </dsp:txXfrm>
    </dsp:sp>
    <dsp:sp modelId="{802F0370-6E13-4257-86B8-6921D592E016}">
      <dsp:nvSpPr>
        <dsp:cNvPr id="0" name=""/>
        <dsp:cNvSpPr/>
      </dsp:nvSpPr>
      <dsp:spPr>
        <a:xfrm>
          <a:off x="39" y="710085"/>
          <a:ext cx="3774355" cy="3661830"/>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rtl="0">
            <a:lnSpc>
              <a:spcPct val="90000"/>
            </a:lnSpc>
            <a:spcBef>
              <a:spcPct val="0"/>
            </a:spcBef>
            <a:spcAft>
              <a:spcPct val="15000"/>
            </a:spcAft>
            <a:buChar char="••"/>
          </a:pPr>
          <a:r>
            <a:rPr lang="en-US" sz="2300" kern="1200" dirty="0" smtClean="0"/>
            <a:t>Powered by small gasoline or diesel engines</a:t>
          </a:r>
          <a:endParaRPr lang="en-US" sz="2300" kern="1200" dirty="0"/>
        </a:p>
        <a:p>
          <a:pPr marL="228600" lvl="1" indent="-228600" algn="l" defTabSz="1022350" rtl="0">
            <a:lnSpc>
              <a:spcPct val="90000"/>
            </a:lnSpc>
            <a:spcBef>
              <a:spcPct val="0"/>
            </a:spcBef>
            <a:spcAft>
              <a:spcPct val="15000"/>
            </a:spcAft>
            <a:buChar char="••"/>
          </a:pPr>
          <a:r>
            <a:rPr lang="en-US" sz="2300" kern="1200" dirty="0" smtClean="0"/>
            <a:t>110- and/or 220-volt outlets</a:t>
          </a:r>
          <a:endParaRPr lang="en-US" sz="2300" kern="1200" dirty="0"/>
        </a:p>
        <a:p>
          <a:pPr marL="228600" lvl="1" indent="-228600" algn="l" defTabSz="1022350" rtl="0">
            <a:lnSpc>
              <a:spcPct val="90000"/>
            </a:lnSpc>
            <a:spcBef>
              <a:spcPct val="0"/>
            </a:spcBef>
            <a:spcAft>
              <a:spcPct val="15000"/>
            </a:spcAft>
            <a:buChar char="••"/>
          </a:pPr>
          <a:r>
            <a:rPr lang="en-US" sz="2300" kern="1200" dirty="0" smtClean="0"/>
            <a:t>Most light enough to be carried by two people</a:t>
          </a:r>
          <a:endParaRPr lang="en-US" sz="2300" kern="1200" dirty="0"/>
        </a:p>
        <a:p>
          <a:pPr marL="228600" lvl="1" indent="-228600" algn="l" defTabSz="1022350" rtl="0">
            <a:lnSpc>
              <a:spcPct val="90000"/>
            </a:lnSpc>
            <a:spcBef>
              <a:spcPct val="0"/>
            </a:spcBef>
            <a:spcAft>
              <a:spcPct val="15000"/>
            </a:spcAft>
            <a:buChar char="••"/>
          </a:pPr>
          <a:r>
            <a:rPr lang="en-US" sz="2300" kern="1200" dirty="0" smtClean="0"/>
            <a:t>Useful when vehicle-mounted systems are not available</a:t>
          </a:r>
          <a:endParaRPr lang="en-US" sz="2300" kern="1200" dirty="0"/>
        </a:p>
      </dsp:txBody>
      <dsp:txXfrm>
        <a:off x="39" y="710085"/>
        <a:ext cx="3774355" cy="3661830"/>
      </dsp:txXfrm>
    </dsp:sp>
    <dsp:sp modelId="{7F8F1F33-7B2A-413A-9236-AED1447FCDDA}">
      <dsp:nvSpPr>
        <dsp:cNvPr id="0" name=""/>
        <dsp:cNvSpPr/>
      </dsp:nvSpPr>
      <dsp:spPr>
        <a:xfrm>
          <a:off x="4302804" y="47684"/>
          <a:ext cx="3774355" cy="662400"/>
        </a:xfrm>
        <a:prstGeom prst="rect">
          <a:avLst/>
        </a:prstGeom>
        <a:solidFill>
          <a:schemeClr val="accent2">
            <a:shade val="80000"/>
            <a:hueOff val="0"/>
            <a:satOff val="-11081"/>
            <a:lumOff val="28449"/>
            <a:alphaOff val="0"/>
          </a:schemeClr>
        </a:solidFill>
        <a:ln w="25400" cap="flat" cmpd="sng" algn="ctr">
          <a:solidFill>
            <a:schemeClr val="accent2">
              <a:shade val="80000"/>
              <a:hueOff val="0"/>
              <a:satOff val="-11081"/>
              <a:lumOff val="2844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rtl="0">
            <a:lnSpc>
              <a:spcPct val="90000"/>
            </a:lnSpc>
            <a:spcBef>
              <a:spcPct val="0"/>
            </a:spcBef>
            <a:spcAft>
              <a:spcPct val="35000"/>
            </a:spcAft>
          </a:pPr>
          <a:r>
            <a:rPr lang="en-US" sz="2300" kern="1200" dirty="0" smtClean="0"/>
            <a:t>Vehicle-mounted</a:t>
          </a:r>
          <a:endParaRPr lang="en-US" sz="2300" kern="1200" dirty="0"/>
        </a:p>
      </dsp:txBody>
      <dsp:txXfrm>
        <a:off x="4302804" y="47684"/>
        <a:ext cx="3774355" cy="662400"/>
      </dsp:txXfrm>
    </dsp:sp>
    <dsp:sp modelId="{E9770B88-4897-440F-8E9F-FA147531C91A}">
      <dsp:nvSpPr>
        <dsp:cNvPr id="0" name=""/>
        <dsp:cNvSpPr/>
      </dsp:nvSpPr>
      <dsp:spPr>
        <a:xfrm>
          <a:off x="4302804" y="710085"/>
          <a:ext cx="3774355" cy="3661830"/>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rtl="0">
            <a:lnSpc>
              <a:spcPct val="90000"/>
            </a:lnSpc>
            <a:spcBef>
              <a:spcPct val="0"/>
            </a:spcBef>
            <a:spcAft>
              <a:spcPct val="15000"/>
            </a:spcAft>
            <a:buChar char="••"/>
          </a:pPr>
          <a:r>
            <a:rPr lang="en-US" sz="2300" kern="1200" dirty="0" smtClean="0"/>
            <a:t>More power than portable units</a:t>
          </a:r>
          <a:endParaRPr lang="en-US" sz="2300" kern="1200" dirty="0"/>
        </a:p>
        <a:p>
          <a:pPr marL="228600" lvl="1" indent="-228600" algn="l" defTabSz="1022350" rtl="0">
            <a:lnSpc>
              <a:spcPct val="90000"/>
            </a:lnSpc>
            <a:spcBef>
              <a:spcPct val="0"/>
            </a:spcBef>
            <a:spcAft>
              <a:spcPct val="15000"/>
            </a:spcAft>
            <a:buChar char="••"/>
          </a:pPr>
          <a:r>
            <a:rPr lang="en-US" sz="2300" kern="1200" dirty="0" smtClean="0"/>
            <a:t>Powered by gasoline, diesel, or propane gas engines or by hydraulic PTO systems</a:t>
          </a:r>
          <a:endParaRPr lang="en-US" sz="2300" kern="1200" dirty="0"/>
        </a:p>
      </dsp:txBody>
      <dsp:txXfrm>
        <a:off x="4302804" y="710085"/>
        <a:ext cx="3774355" cy="3661830"/>
      </dsp:txXfrm>
    </dsp:sp>
  </dsp:spTree>
</dsp:drawing>
</file>

<file path=ppt/diagrams/drawing8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306FE4-28FC-4B08-8C4D-CE7C9EBB65CD}">
      <dsp:nvSpPr>
        <dsp:cNvPr id="0" name=""/>
        <dsp:cNvSpPr/>
      </dsp:nvSpPr>
      <dsp:spPr>
        <a:xfrm>
          <a:off x="0" y="38789"/>
          <a:ext cx="7772400" cy="62361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dirty="0" smtClean="0"/>
            <a:t>Inverter </a:t>
          </a:r>
          <a:endParaRPr lang="en-US" sz="2600" kern="1200" dirty="0"/>
        </a:p>
      </dsp:txBody>
      <dsp:txXfrm>
        <a:off x="30442" y="69231"/>
        <a:ext cx="7711516" cy="562726"/>
      </dsp:txXfrm>
    </dsp:sp>
    <dsp:sp modelId="{4BB0F42A-FAD8-477F-921A-2F5BA99C7FA5}">
      <dsp:nvSpPr>
        <dsp:cNvPr id="0" name=""/>
        <dsp:cNvSpPr/>
      </dsp:nvSpPr>
      <dsp:spPr>
        <a:xfrm>
          <a:off x="0" y="662399"/>
          <a:ext cx="7772400" cy="686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33020" rIns="184912" bIns="33020" numCol="1" spcCol="1270" anchor="t" anchorCtr="0">
          <a:noAutofit/>
        </a:bodyPr>
        <a:lstStyle/>
        <a:p>
          <a:pPr marL="228600" lvl="1" indent="-228600" algn="l" defTabSz="889000" rtl="0">
            <a:lnSpc>
              <a:spcPct val="90000"/>
            </a:lnSpc>
            <a:spcBef>
              <a:spcPct val="0"/>
            </a:spcBef>
            <a:spcAft>
              <a:spcPct val="20000"/>
            </a:spcAft>
            <a:buChar char="••"/>
          </a:pPr>
          <a:r>
            <a:rPr lang="en-US" sz="2000" kern="1200" dirty="0" smtClean="0"/>
            <a:t>Used if small amount of power is needed</a:t>
          </a:r>
          <a:endParaRPr lang="en-US" sz="2000" kern="1200" dirty="0"/>
        </a:p>
        <a:p>
          <a:pPr marL="228600" lvl="1" indent="-228600" algn="l" defTabSz="889000" rtl="0">
            <a:lnSpc>
              <a:spcPct val="90000"/>
            </a:lnSpc>
            <a:spcBef>
              <a:spcPct val="0"/>
            </a:spcBef>
            <a:spcAft>
              <a:spcPct val="20000"/>
            </a:spcAft>
            <a:buChar char="••"/>
          </a:pPr>
          <a:r>
            <a:rPr lang="en-US" sz="2000" kern="1200" dirty="0" smtClean="0"/>
            <a:t>Convert’s vehicle’s 12 or 24-volt DC into 110- or 220-volt AC</a:t>
          </a:r>
          <a:endParaRPr lang="en-US" sz="2000" kern="1200" dirty="0"/>
        </a:p>
      </dsp:txBody>
      <dsp:txXfrm>
        <a:off x="0" y="662399"/>
        <a:ext cx="7772400" cy="686205"/>
      </dsp:txXfrm>
    </dsp:sp>
    <dsp:sp modelId="{1D6B08D3-5016-44DB-808A-A20831B4FE6C}">
      <dsp:nvSpPr>
        <dsp:cNvPr id="0" name=""/>
        <dsp:cNvSpPr/>
      </dsp:nvSpPr>
      <dsp:spPr>
        <a:xfrm>
          <a:off x="0" y="1348605"/>
          <a:ext cx="7772400" cy="62361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dirty="0" smtClean="0"/>
            <a:t>Advantages</a:t>
          </a:r>
          <a:endParaRPr lang="en-US" sz="2600" kern="1200" dirty="0"/>
        </a:p>
      </dsp:txBody>
      <dsp:txXfrm>
        <a:off x="30442" y="1379047"/>
        <a:ext cx="7711516" cy="562726"/>
      </dsp:txXfrm>
    </dsp:sp>
    <dsp:sp modelId="{F602EC79-7913-45A9-BBE9-757D343F4F7B}">
      <dsp:nvSpPr>
        <dsp:cNvPr id="0" name=""/>
        <dsp:cNvSpPr/>
      </dsp:nvSpPr>
      <dsp:spPr>
        <a:xfrm>
          <a:off x="0" y="1972215"/>
          <a:ext cx="7772400" cy="686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33020" rIns="184912" bIns="33020" numCol="1" spcCol="1270" anchor="t" anchorCtr="0">
          <a:noAutofit/>
        </a:bodyPr>
        <a:lstStyle/>
        <a:p>
          <a:pPr marL="228600" lvl="1" indent="-228600" algn="l" defTabSz="889000" rtl="0">
            <a:lnSpc>
              <a:spcPct val="90000"/>
            </a:lnSpc>
            <a:spcBef>
              <a:spcPct val="0"/>
            </a:spcBef>
            <a:spcAft>
              <a:spcPct val="20000"/>
            </a:spcAft>
            <a:buChar char="••"/>
          </a:pPr>
          <a:r>
            <a:rPr lang="en-US" sz="2000" kern="1200" dirty="0" smtClean="0"/>
            <a:t>Fuel efficiency</a:t>
          </a:r>
          <a:endParaRPr lang="en-US" sz="2000" kern="1200" dirty="0"/>
        </a:p>
        <a:p>
          <a:pPr marL="228600" lvl="1" indent="-228600" algn="l" defTabSz="889000" rtl="0">
            <a:lnSpc>
              <a:spcPct val="90000"/>
            </a:lnSpc>
            <a:spcBef>
              <a:spcPct val="0"/>
            </a:spcBef>
            <a:spcAft>
              <a:spcPct val="20000"/>
            </a:spcAft>
            <a:buChar char="••"/>
          </a:pPr>
          <a:r>
            <a:rPr lang="en-US" sz="2000" kern="1200" dirty="0" smtClean="0"/>
            <a:t>Minimal noise</a:t>
          </a:r>
          <a:endParaRPr lang="en-US" sz="2000" kern="1200" dirty="0"/>
        </a:p>
      </dsp:txBody>
      <dsp:txXfrm>
        <a:off x="0" y="1972215"/>
        <a:ext cx="7772400" cy="686205"/>
      </dsp:txXfrm>
    </dsp:sp>
    <dsp:sp modelId="{F801DCCA-A21F-4B66-878A-A69214831118}">
      <dsp:nvSpPr>
        <dsp:cNvPr id="0" name=""/>
        <dsp:cNvSpPr/>
      </dsp:nvSpPr>
      <dsp:spPr>
        <a:xfrm>
          <a:off x="0" y="2658420"/>
          <a:ext cx="7772400" cy="62361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dirty="0" smtClean="0"/>
            <a:t>Disadvantages</a:t>
          </a:r>
          <a:endParaRPr lang="en-US" sz="2600" kern="1200" dirty="0"/>
        </a:p>
      </dsp:txBody>
      <dsp:txXfrm>
        <a:off x="30442" y="2688862"/>
        <a:ext cx="7711516" cy="562726"/>
      </dsp:txXfrm>
    </dsp:sp>
    <dsp:sp modelId="{290BD656-B784-484A-A0CD-A86924785B08}">
      <dsp:nvSpPr>
        <dsp:cNvPr id="0" name=""/>
        <dsp:cNvSpPr/>
      </dsp:nvSpPr>
      <dsp:spPr>
        <a:xfrm>
          <a:off x="0" y="3282030"/>
          <a:ext cx="7772400" cy="1022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33020" rIns="184912" bIns="33020" numCol="1" spcCol="1270" anchor="t" anchorCtr="0">
          <a:noAutofit/>
        </a:bodyPr>
        <a:lstStyle/>
        <a:p>
          <a:pPr marL="228600" lvl="1" indent="-228600" algn="l" defTabSz="889000" rtl="0">
            <a:lnSpc>
              <a:spcPct val="90000"/>
            </a:lnSpc>
            <a:spcBef>
              <a:spcPct val="0"/>
            </a:spcBef>
            <a:spcAft>
              <a:spcPct val="20000"/>
            </a:spcAft>
            <a:buChar char="••"/>
          </a:pPr>
          <a:r>
            <a:rPr lang="en-US" sz="2000" kern="1200" dirty="0" smtClean="0"/>
            <a:t>Constant exhaust</a:t>
          </a:r>
          <a:endParaRPr lang="en-US" sz="2000" kern="1200" dirty="0"/>
        </a:p>
        <a:p>
          <a:pPr marL="228600" lvl="1" indent="-228600" algn="l" defTabSz="889000" rtl="0">
            <a:lnSpc>
              <a:spcPct val="90000"/>
            </a:lnSpc>
            <a:spcBef>
              <a:spcPct val="0"/>
            </a:spcBef>
            <a:spcAft>
              <a:spcPct val="20000"/>
            </a:spcAft>
            <a:buChar char="••"/>
          </a:pPr>
          <a:r>
            <a:rPr lang="en-US" sz="2000" kern="1200" dirty="0" smtClean="0"/>
            <a:t>Limited power supply</a:t>
          </a:r>
          <a:endParaRPr lang="en-US" sz="2000" kern="1200" dirty="0"/>
        </a:p>
        <a:p>
          <a:pPr marL="228600" lvl="1" indent="-228600" algn="l" defTabSz="889000" rtl="0">
            <a:lnSpc>
              <a:spcPct val="90000"/>
            </a:lnSpc>
            <a:spcBef>
              <a:spcPct val="0"/>
            </a:spcBef>
            <a:spcAft>
              <a:spcPct val="20000"/>
            </a:spcAft>
            <a:buChar char="••"/>
          </a:pPr>
          <a:r>
            <a:rPr lang="en-US" sz="2000" kern="1200" dirty="0" smtClean="0"/>
            <a:t>Limited mobility</a:t>
          </a:r>
          <a:endParaRPr lang="en-US" sz="2000" kern="1200" dirty="0"/>
        </a:p>
      </dsp:txBody>
      <dsp:txXfrm>
        <a:off x="0" y="3282030"/>
        <a:ext cx="7772400" cy="1022580"/>
      </dsp:txXfrm>
    </dsp:sp>
  </dsp:spTree>
</dsp:drawing>
</file>

<file path=ppt/diagrams/drawing8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32025B-B747-4434-9294-130A5BF179EC}">
      <dsp:nvSpPr>
        <dsp:cNvPr id="0" name=""/>
        <dsp:cNvSpPr/>
      </dsp:nvSpPr>
      <dsp:spPr>
        <a:xfrm>
          <a:off x="105186" y="1936"/>
          <a:ext cx="3700651" cy="96433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Electrical cables</a:t>
          </a:r>
          <a:endParaRPr lang="en-US" sz="2700" kern="1200" dirty="0"/>
        </a:p>
      </dsp:txBody>
      <dsp:txXfrm>
        <a:off x="105186" y="1936"/>
        <a:ext cx="3700651" cy="964339"/>
      </dsp:txXfrm>
    </dsp:sp>
    <dsp:sp modelId="{E7546DC8-D909-4BEF-9176-67FA2DC1082B}">
      <dsp:nvSpPr>
        <dsp:cNvPr id="0" name=""/>
        <dsp:cNvSpPr/>
      </dsp:nvSpPr>
      <dsp:spPr>
        <a:xfrm>
          <a:off x="3966561" y="1936"/>
          <a:ext cx="3700651" cy="96433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Extension cords</a:t>
          </a:r>
          <a:endParaRPr lang="en-US" sz="2700" kern="1200" dirty="0"/>
        </a:p>
      </dsp:txBody>
      <dsp:txXfrm>
        <a:off x="3966561" y="1936"/>
        <a:ext cx="3700651" cy="964339"/>
      </dsp:txXfrm>
    </dsp:sp>
    <dsp:sp modelId="{7CF44381-5B72-41AF-AC8E-CC48E59EC4E2}">
      <dsp:nvSpPr>
        <dsp:cNvPr id="0" name=""/>
        <dsp:cNvSpPr/>
      </dsp:nvSpPr>
      <dsp:spPr>
        <a:xfrm>
          <a:off x="105186" y="1126999"/>
          <a:ext cx="3700651" cy="96433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Receptacles</a:t>
          </a:r>
          <a:endParaRPr lang="en-US" sz="2700" kern="1200" dirty="0"/>
        </a:p>
      </dsp:txBody>
      <dsp:txXfrm>
        <a:off x="105186" y="1126999"/>
        <a:ext cx="3700651" cy="964339"/>
      </dsp:txXfrm>
    </dsp:sp>
    <dsp:sp modelId="{91D8784F-5221-4F3A-BA04-F9B5EDEA7D58}">
      <dsp:nvSpPr>
        <dsp:cNvPr id="0" name=""/>
        <dsp:cNvSpPr/>
      </dsp:nvSpPr>
      <dsp:spPr>
        <a:xfrm>
          <a:off x="3966561" y="1126999"/>
          <a:ext cx="3700651" cy="96433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Connectors</a:t>
          </a:r>
          <a:endParaRPr lang="en-US" sz="2700" kern="1200" dirty="0"/>
        </a:p>
      </dsp:txBody>
      <dsp:txXfrm>
        <a:off x="3966561" y="1126999"/>
        <a:ext cx="3700651" cy="964339"/>
      </dsp:txXfrm>
    </dsp:sp>
    <dsp:sp modelId="{C65E6CF6-7994-4AC9-94EC-3AE371E11642}">
      <dsp:nvSpPr>
        <dsp:cNvPr id="0" name=""/>
        <dsp:cNvSpPr/>
      </dsp:nvSpPr>
      <dsp:spPr>
        <a:xfrm>
          <a:off x="105186" y="2252061"/>
          <a:ext cx="3700651" cy="96433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Junction boxes</a:t>
          </a:r>
          <a:endParaRPr lang="en-US" sz="2700" kern="1200" dirty="0"/>
        </a:p>
      </dsp:txBody>
      <dsp:txXfrm>
        <a:off x="105186" y="2252061"/>
        <a:ext cx="3700651" cy="964339"/>
      </dsp:txXfrm>
    </dsp:sp>
    <dsp:sp modelId="{08C4178C-6FB5-4F52-9879-81A7076B94B2}">
      <dsp:nvSpPr>
        <dsp:cNvPr id="0" name=""/>
        <dsp:cNvSpPr/>
      </dsp:nvSpPr>
      <dsp:spPr>
        <a:xfrm>
          <a:off x="3966561" y="2252061"/>
          <a:ext cx="3700651" cy="96433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Ground fault circuit interrupter devices</a:t>
          </a:r>
          <a:endParaRPr lang="en-US" sz="2700" kern="1200" dirty="0"/>
        </a:p>
      </dsp:txBody>
      <dsp:txXfrm>
        <a:off x="3966561" y="2252061"/>
        <a:ext cx="3700651" cy="964339"/>
      </dsp:txXfrm>
    </dsp:sp>
    <dsp:sp modelId="{13FA258A-2C8B-4518-9CB5-B8758150ACA2}">
      <dsp:nvSpPr>
        <dsp:cNvPr id="0" name=""/>
        <dsp:cNvSpPr/>
      </dsp:nvSpPr>
      <dsp:spPr>
        <a:xfrm>
          <a:off x="2035874" y="3377124"/>
          <a:ext cx="3700651" cy="96433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Adapters</a:t>
          </a:r>
          <a:endParaRPr lang="en-US" sz="2700" kern="1200" dirty="0"/>
        </a:p>
      </dsp:txBody>
      <dsp:txXfrm>
        <a:off x="2035874" y="3377124"/>
        <a:ext cx="3700651" cy="964339"/>
      </dsp:txXfrm>
    </dsp:sp>
  </dsp:spTree>
</dsp:drawing>
</file>

<file path=ppt/diagrams/drawing8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C18B5F-40B5-474F-A0A6-2961BC39E333}">
      <dsp:nvSpPr>
        <dsp:cNvPr id="0" name=""/>
        <dsp:cNvSpPr/>
      </dsp:nvSpPr>
      <dsp:spPr>
        <a:xfrm>
          <a:off x="2793" y="3206"/>
          <a:ext cx="7766813" cy="1564994"/>
        </a:xfrm>
        <a:prstGeom prst="roundRect">
          <a:avLst>
            <a:gd name="adj" fmla="val 10000"/>
          </a:avLst>
        </a:prstGeom>
        <a:solidFill>
          <a:schemeClr val="accent2">
            <a:lumMod val="5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lvl="0" algn="ctr" defTabSz="2000250" rtl="0">
            <a:lnSpc>
              <a:spcPct val="90000"/>
            </a:lnSpc>
            <a:spcBef>
              <a:spcPct val="0"/>
            </a:spcBef>
            <a:spcAft>
              <a:spcPct val="35000"/>
            </a:spcAft>
          </a:pPr>
          <a:r>
            <a:rPr lang="en-US" sz="4500" kern="1200" dirty="0" smtClean="0">
              <a:solidFill>
                <a:schemeClr val="bg1"/>
              </a:solidFill>
            </a:rPr>
            <a:t>Electrical equipment must be</a:t>
          </a:r>
          <a:endParaRPr lang="en-US" sz="4500" kern="1200" dirty="0">
            <a:solidFill>
              <a:schemeClr val="bg1"/>
            </a:solidFill>
          </a:endParaRPr>
        </a:p>
      </dsp:txBody>
      <dsp:txXfrm>
        <a:off x="48630" y="49043"/>
        <a:ext cx="7675139" cy="1473320"/>
      </dsp:txXfrm>
    </dsp:sp>
    <dsp:sp modelId="{B1BCCA90-48C0-404C-8CB4-E6C1533769E2}">
      <dsp:nvSpPr>
        <dsp:cNvPr id="0" name=""/>
        <dsp:cNvSpPr/>
      </dsp:nvSpPr>
      <dsp:spPr>
        <a:xfrm>
          <a:off x="2793" y="1820682"/>
          <a:ext cx="2451645" cy="2519511"/>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kern="1200" dirty="0" smtClean="0"/>
            <a:t>Waterproof</a:t>
          </a:r>
          <a:endParaRPr lang="en-US" sz="2600" kern="1200" dirty="0"/>
        </a:p>
      </dsp:txBody>
      <dsp:txXfrm>
        <a:off x="74599" y="1892488"/>
        <a:ext cx="2308033" cy="2375899"/>
      </dsp:txXfrm>
    </dsp:sp>
    <dsp:sp modelId="{08E753BF-2CF0-4F08-B879-008FDA03E847}">
      <dsp:nvSpPr>
        <dsp:cNvPr id="0" name=""/>
        <dsp:cNvSpPr/>
      </dsp:nvSpPr>
      <dsp:spPr>
        <a:xfrm>
          <a:off x="2660377" y="1820682"/>
          <a:ext cx="2451645" cy="2519511"/>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kern="1200" dirty="0" smtClean="0"/>
            <a:t>Intrinsically safe</a:t>
          </a:r>
          <a:endParaRPr lang="en-US" sz="2600" kern="1200" dirty="0"/>
        </a:p>
      </dsp:txBody>
      <dsp:txXfrm>
        <a:off x="2732183" y="1892488"/>
        <a:ext cx="2308033" cy="2375899"/>
      </dsp:txXfrm>
    </dsp:sp>
    <dsp:sp modelId="{5E4B0F7A-43AB-4B98-A217-2DA0BAB7776B}">
      <dsp:nvSpPr>
        <dsp:cNvPr id="0" name=""/>
        <dsp:cNvSpPr/>
      </dsp:nvSpPr>
      <dsp:spPr>
        <a:xfrm>
          <a:off x="5317961" y="1820682"/>
          <a:ext cx="2451645" cy="2519511"/>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kern="1200" dirty="0" smtClean="0"/>
            <a:t>Designed for amount of electrical current it is intended to carry</a:t>
          </a:r>
          <a:endParaRPr lang="en-US" sz="2600" kern="1200" dirty="0"/>
        </a:p>
      </dsp:txBody>
      <dsp:txXfrm>
        <a:off x="5389767" y="1892488"/>
        <a:ext cx="2308033" cy="2375899"/>
      </dsp:txXfrm>
    </dsp:sp>
  </dsp:spTree>
</dsp:drawing>
</file>

<file path=ppt/diagrams/drawing8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AD341D-14C0-425C-86FD-20C7564E27B4}">
      <dsp:nvSpPr>
        <dsp:cNvPr id="0" name=""/>
        <dsp:cNvSpPr/>
      </dsp:nvSpPr>
      <dsp:spPr>
        <a:xfrm>
          <a:off x="0" y="56391"/>
          <a:ext cx="8001000" cy="83422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kern="1200" dirty="0" smtClean="0"/>
            <a:t>Cables and extension cords</a:t>
          </a:r>
          <a:endParaRPr lang="en-US" sz="2100" kern="1200" dirty="0"/>
        </a:p>
      </dsp:txBody>
      <dsp:txXfrm>
        <a:off x="40724" y="97115"/>
        <a:ext cx="7919552" cy="752780"/>
      </dsp:txXfrm>
    </dsp:sp>
    <dsp:sp modelId="{593F7B68-32B1-41C4-BB7A-919598213EE0}">
      <dsp:nvSpPr>
        <dsp:cNvPr id="0" name=""/>
        <dsp:cNvSpPr/>
      </dsp:nvSpPr>
      <dsp:spPr>
        <a:xfrm>
          <a:off x="0" y="890619"/>
          <a:ext cx="8001000" cy="825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32" tIns="26670" rIns="149352" bIns="26670" numCol="1" spcCol="1270" anchor="t" anchorCtr="0">
          <a:noAutofit/>
        </a:bodyPr>
        <a:lstStyle/>
        <a:p>
          <a:pPr marL="171450" lvl="1" indent="-171450" algn="l" defTabSz="711200" rtl="0">
            <a:lnSpc>
              <a:spcPct val="90000"/>
            </a:lnSpc>
            <a:spcBef>
              <a:spcPct val="0"/>
            </a:spcBef>
            <a:spcAft>
              <a:spcPct val="20000"/>
            </a:spcAft>
            <a:buChar char="••"/>
          </a:pPr>
          <a:r>
            <a:rPr lang="en-US" sz="1600" kern="1200" dirty="0" smtClean="0"/>
            <a:t>Carry limited electricity</a:t>
          </a:r>
          <a:endParaRPr lang="en-US" sz="1600" kern="1200" dirty="0"/>
        </a:p>
        <a:p>
          <a:pPr marL="171450" lvl="1" indent="-171450" algn="l" defTabSz="711200" rtl="0">
            <a:lnSpc>
              <a:spcPct val="90000"/>
            </a:lnSpc>
            <a:spcBef>
              <a:spcPct val="0"/>
            </a:spcBef>
            <a:spcAft>
              <a:spcPct val="20000"/>
            </a:spcAft>
            <a:buChar char="••"/>
          </a:pPr>
          <a:r>
            <a:rPr lang="en-US" sz="1600" kern="1200" dirty="0" smtClean="0"/>
            <a:t>Stored in coils, on reels, or on apparatus-mounted automatic rewind reels</a:t>
          </a:r>
          <a:endParaRPr lang="en-US" sz="1600" kern="1200" dirty="0"/>
        </a:p>
        <a:p>
          <a:pPr marL="171450" lvl="1" indent="-171450" algn="l" defTabSz="711200" rtl="0">
            <a:lnSpc>
              <a:spcPct val="90000"/>
            </a:lnSpc>
            <a:spcBef>
              <a:spcPct val="0"/>
            </a:spcBef>
            <a:spcAft>
              <a:spcPct val="20000"/>
            </a:spcAft>
            <a:buChar char="••"/>
          </a:pPr>
          <a:r>
            <a:rPr lang="en-US" sz="1600" kern="1200" dirty="0" smtClean="0"/>
            <a:t>Should have adequate insulation and no exposed wires</a:t>
          </a:r>
          <a:endParaRPr lang="en-US" sz="1600" kern="1200" dirty="0"/>
        </a:p>
      </dsp:txBody>
      <dsp:txXfrm>
        <a:off x="0" y="890619"/>
        <a:ext cx="8001000" cy="825930"/>
      </dsp:txXfrm>
    </dsp:sp>
    <dsp:sp modelId="{35D451F1-CDF0-4B38-BE4A-6564BE423799}">
      <dsp:nvSpPr>
        <dsp:cNvPr id="0" name=""/>
        <dsp:cNvSpPr/>
      </dsp:nvSpPr>
      <dsp:spPr>
        <a:xfrm>
          <a:off x="0" y="1716549"/>
          <a:ext cx="8001000" cy="83422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kern="1200" dirty="0" smtClean="0"/>
            <a:t>Twist-lock receptacles and connectors equipped with grounding wires</a:t>
          </a:r>
          <a:endParaRPr lang="en-US" sz="2100" kern="1200" dirty="0"/>
        </a:p>
      </dsp:txBody>
      <dsp:txXfrm>
        <a:off x="40724" y="1757273"/>
        <a:ext cx="7919552" cy="752780"/>
      </dsp:txXfrm>
    </dsp:sp>
    <dsp:sp modelId="{221FFECA-A38C-44BB-A3F5-86C5B15C7FE3}">
      <dsp:nvSpPr>
        <dsp:cNvPr id="0" name=""/>
        <dsp:cNvSpPr/>
      </dsp:nvSpPr>
      <dsp:spPr>
        <a:xfrm>
          <a:off x="0" y="2550777"/>
          <a:ext cx="8001000"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32" tIns="26670" rIns="149352" bIns="26670" numCol="1" spcCol="1270" anchor="t" anchorCtr="0">
          <a:noAutofit/>
        </a:bodyPr>
        <a:lstStyle/>
        <a:p>
          <a:pPr marL="171450" lvl="1" indent="-171450" algn="l" defTabSz="711200" rtl="0">
            <a:lnSpc>
              <a:spcPct val="90000"/>
            </a:lnSpc>
            <a:spcBef>
              <a:spcPct val="0"/>
            </a:spcBef>
            <a:spcAft>
              <a:spcPct val="20000"/>
            </a:spcAft>
            <a:buChar char="••"/>
          </a:pPr>
          <a:r>
            <a:rPr lang="en-US" sz="1600" kern="1200" dirty="0" smtClean="0"/>
            <a:t>Safe as long as not immersed in water</a:t>
          </a:r>
          <a:endParaRPr lang="en-US" sz="1600" kern="1200" dirty="0"/>
        </a:p>
      </dsp:txBody>
      <dsp:txXfrm>
        <a:off x="0" y="2550777"/>
        <a:ext cx="8001000" cy="347760"/>
      </dsp:txXfrm>
    </dsp:sp>
    <dsp:sp modelId="{BB9C7367-7830-4B3E-B203-7A083CE22BB9}">
      <dsp:nvSpPr>
        <dsp:cNvPr id="0" name=""/>
        <dsp:cNvSpPr/>
      </dsp:nvSpPr>
      <dsp:spPr>
        <a:xfrm>
          <a:off x="0" y="2898537"/>
          <a:ext cx="8001000" cy="83422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kern="1200" dirty="0" smtClean="0"/>
            <a:t>Junction boxes</a:t>
          </a:r>
          <a:endParaRPr lang="en-US" sz="2100" kern="1200" dirty="0"/>
        </a:p>
      </dsp:txBody>
      <dsp:txXfrm>
        <a:off x="40724" y="2939261"/>
        <a:ext cx="7919552" cy="752780"/>
      </dsp:txXfrm>
    </dsp:sp>
    <dsp:sp modelId="{4A5EABA1-081D-44F2-AFD5-D6F0E85B0F5D}">
      <dsp:nvSpPr>
        <dsp:cNvPr id="0" name=""/>
        <dsp:cNvSpPr/>
      </dsp:nvSpPr>
      <dsp:spPr>
        <a:xfrm>
          <a:off x="0" y="3732766"/>
          <a:ext cx="8001000" cy="554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32" tIns="26670" rIns="149352" bIns="26670" numCol="1" spcCol="1270" anchor="t" anchorCtr="0">
          <a:noAutofit/>
        </a:bodyPr>
        <a:lstStyle/>
        <a:p>
          <a:pPr marL="171450" lvl="1" indent="-171450" algn="l" defTabSz="711200" rtl="0">
            <a:lnSpc>
              <a:spcPct val="90000"/>
            </a:lnSpc>
            <a:spcBef>
              <a:spcPct val="0"/>
            </a:spcBef>
            <a:spcAft>
              <a:spcPct val="20000"/>
            </a:spcAft>
            <a:buChar char="••"/>
          </a:pPr>
          <a:r>
            <a:rPr lang="en-US" sz="1600" kern="1200" dirty="0" smtClean="0"/>
            <a:t>Provide multiple outlets or connections</a:t>
          </a:r>
          <a:endParaRPr lang="en-US" sz="1600" kern="1200" dirty="0"/>
        </a:p>
        <a:p>
          <a:pPr marL="171450" lvl="1" indent="-171450" algn="l" defTabSz="711200" rtl="0">
            <a:lnSpc>
              <a:spcPct val="90000"/>
            </a:lnSpc>
            <a:spcBef>
              <a:spcPct val="0"/>
            </a:spcBef>
            <a:spcAft>
              <a:spcPct val="20000"/>
            </a:spcAft>
            <a:buChar char="••"/>
          </a:pPr>
          <a:r>
            <a:rPr lang="en-US" sz="1600" kern="1200" dirty="0" smtClean="0"/>
            <a:t>Supplied through one inlet from the power source</a:t>
          </a:r>
          <a:endParaRPr lang="en-US" sz="1600" kern="1200" dirty="0"/>
        </a:p>
      </dsp:txBody>
      <dsp:txXfrm>
        <a:off x="0" y="3732766"/>
        <a:ext cx="8001000" cy="554242"/>
      </dsp:txXfrm>
    </dsp:sp>
  </dsp:spTree>
</dsp:drawing>
</file>

<file path=ppt/diagrams/drawing8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9010DC-9075-4E2E-8E8D-86F713A3F8BA}">
      <dsp:nvSpPr>
        <dsp:cNvPr id="0" name=""/>
        <dsp:cNvSpPr/>
      </dsp:nvSpPr>
      <dsp:spPr>
        <a:xfrm>
          <a:off x="0" y="5400"/>
          <a:ext cx="7772400" cy="69556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lang="en-US" sz="2900" kern="1200" dirty="0" smtClean="0"/>
            <a:t>Outlets</a:t>
          </a:r>
          <a:endParaRPr lang="en-US" sz="2900" kern="1200" dirty="0"/>
        </a:p>
      </dsp:txBody>
      <dsp:txXfrm>
        <a:off x="33955" y="39355"/>
        <a:ext cx="7704490" cy="627655"/>
      </dsp:txXfrm>
    </dsp:sp>
    <dsp:sp modelId="{DC4D658A-F797-4AFC-8D10-7711E29A0BAC}">
      <dsp:nvSpPr>
        <dsp:cNvPr id="0" name=""/>
        <dsp:cNvSpPr/>
      </dsp:nvSpPr>
      <dsp:spPr>
        <a:xfrm>
          <a:off x="0" y="700965"/>
          <a:ext cx="7772400" cy="780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36830" rIns="206248" bIns="36830" numCol="1" spcCol="1270" anchor="t" anchorCtr="0">
          <a:noAutofit/>
        </a:bodyPr>
        <a:lstStyle/>
        <a:p>
          <a:pPr marL="228600" lvl="1" indent="-228600" algn="l" defTabSz="1022350" rtl="0">
            <a:lnSpc>
              <a:spcPct val="90000"/>
            </a:lnSpc>
            <a:spcBef>
              <a:spcPct val="0"/>
            </a:spcBef>
            <a:spcAft>
              <a:spcPct val="20000"/>
            </a:spcAft>
            <a:buChar char="••"/>
          </a:pPr>
          <a:r>
            <a:rPr lang="en-US" sz="2300" kern="1200" dirty="0" smtClean="0"/>
            <a:t>Must be equipped with GFCI devices</a:t>
          </a:r>
          <a:endParaRPr lang="en-US" sz="2300" kern="1200" dirty="0"/>
        </a:p>
        <a:p>
          <a:pPr marL="228600" lvl="1" indent="-228600" algn="l" defTabSz="1022350" rtl="0">
            <a:lnSpc>
              <a:spcPct val="90000"/>
            </a:lnSpc>
            <a:spcBef>
              <a:spcPct val="0"/>
            </a:spcBef>
            <a:spcAft>
              <a:spcPct val="20000"/>
            </a:spcAft>
            <a:buChar char="••"/>
          </a:pPr>
          <a:r>
            <a:rPr lang="en-US" sz="2300" kern="1200" dirty="0" smtClean="0"/>
            <a:t>Meet requirements in NFPA 70E</a:t>
          </a:r>
          <a:endParaRPr lang="en-US" sz="2300" kern="1200" dirty="0"/>
        </a:p>
      </dsp:txBody>
      <dsp:txXfrm>
        <a:off x="0" y="700965"/>
        <a:ext cx="7772400" cy="780389"/>
      </dsp:txXfrm>
    </dsp:sp>
    <dsp:sp modelId="{3D5A6722-10FF-41AA-BAEE-9B3EEE2C653E}">
      <dsp:nvSpPr>
        <dsp:cNvPr id="0" name=""/>
        <dsp:cNvSpPr/>
      </dsp:nvSpPr>
      <dsp:spPr>
        <a:xfrm>
          <a:off x="0" y="1481355"/>
          <a:ext cx="7772400" cy="69556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lang="en-US" sz="2900" kern="1200" dirty="0" smtClean="0"/>
            <a:t>Adapter connections</a:t>
          </a:r>
          <a:endParaRPr lang="en-US" sz="2900" kern="1200" dirty="0"/>
        </a:p>
      </dsp:txBody>
      <dsp:txXfrm>
        <a:off x="33955" y="1515310"/>
        <a:ext cx="7704490" cy="627655"/>
      </dsp:txXfrm>
    </dsp:sp>
    <dsp:sp modelId="{E8B661B6-E762-4FFF-8D63-AA17AF8853AD}">
      <dsp:nvSpPr>
        <dsp:cNvPr id="0" name=""/>
        <dsp:cNvSpPr/>
      </dsp:nvSpPr>
      <dsp:spPr>
        <a:xfrm>
          <a:off x="0" y="2176920"/>
          <a:ext cx="7772400" cy="2161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36830" rIns="206248" bIns="36830" numCol="1" spcCol="1270" anchor="t" anchorCtr="0">
          <a:noAutofit/>
        </a:bodyPr>
        <a:lstStyle/>
        <a:p>
          <a:pPr marL="228600" lvl="1" indent="-228600" algn="l" defTabSz="1022350" rtl="0">
            <a:lnSpc>
              <a:spcPct val="90000"/>
            </a:lnSpc>
            <a:spcBef>
              <a:spcPct val="0"/>
            </a:spcBef>
            <a:spcAft>
              <a:spcPct val="20000"/>
            </a:spcAft>
            <a:buChar char="••"/>
          </a:pPr>
          <a:r>
            <a:rPr lang="en-US" sz="2300" kern="1200" dirty="0" smtClean="0"/>
            <a:t>Used to permit different plugs and receptacles to be connected</a:t>
          </a:r>
          <a:endParaRPr lang="en-US" sz="2300" kern="1200" dirty="0"/>
        </a:p>
        <a:p>
          <a:pPr marL="228600" lvl="1" indent="-228600" algn="l" defTabSz="1022350" rtl="0">
            <a:lnSpc>
              <a:spcPct val="90000"/>
            </a:lnSpc>
            <a:spcBef>
              <a:spcPct val="0"/>
            </a:spcBef>
            <a:spcAft>
              <a:spcPct val="20000"/>
            </a:spcAft>
            <a:buChar char="••"/>
          </a:pPr>
          <a:r>
            <a:rPr lang="en-US" sz="2300" kern="1200" dirty="0" smtClean="0"/>
            <a:t>Allow mutual aid departments to use each other’s equipment</a:t>
          </a:r>
          <a:endParaRPr lang="en-US" sz="2300" kern="1200" dirty="0"/>
        </a:p>
        <a:p>
          <a:pPr marL="228600" lvl="1" indent="-228600" algn="l" defTabSz="1022350" rtl="0">
            <a:lnSpc>
              <a:spcPct val="90000"/>
            </a:lnSpc>
            <a:spcBef>
              <a:spcPct val="0"/>
            </a:spcBef>
            <a:spcAft>
              <a:spcPct val="20000"/>
            </a:spcAft>
            <a:buChar char="••"/>
          </a:pPr>
          <a:r>
            <a:rPr lang="en-US" sz="2300" kern="1200" dirty="0" smtClean="0"/>
            <a:t>May allow department lights and tools to plug into standard outlets</a:t>
          </a:r>
          <a:endParaRPr lang="en-US" sz="2300" kern="1200" dirty="0"/>
        </a:p>
      </dsp:txBody>
      <dsp:txXfrm>
        <a:off x="0" y="2176920"/>
        <a:ext cx="7772400" cy="2161079"/>
      </dsp:txXfrm>
    </dsp:sp>
  </dsp:spTree>
</dsp:drawing>
</file>

<file path=ppt/diagrams/drawing8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C2FABC-28F8-44AE-A88F-D85337F6A8C9}">
      <dsp:nvSpPr>
        <dsp:cNvPr id="0" name=""/>
        <dsp:cNvSpPr/>
      </dsp:nvSpPr>
      <dsp:spPr>
        <a:xfrm>
          <a:off x="0" y="308917"/>
          <a:ext cx="8229600" cy="1406475"/>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395732" rIns="638708" bIns="135128" numCol="1" spcCol="1270" anchor="t" anchorCtr="0">
          <a:noAutofit/>
        </a:bodyPr>
        <a:lstStyle/>
        <a:p>
          <a:pPr marL="171450" lvl="1" indent="-171450" algn="l" defTabSz="844550" rtl="0">
            <a:lnSpc>
              <a:spcPct val="90000"/>
            </a:lnSpc>
            <a:spcBef>
              <a:spcPct val="0"/>
            </a:spcBef>
            <a:spcAft>
              <a:spcPct val="15000"/>
            </a:spcAft>
            <a:buChar char="••"/>
          </a:pPr>
          <a:r>
            <a:rPr lang="en-US" sz="1900" kern="1200" dirty="0" smtClean="0"/>
            <a:t>Results in poor lighting</a:t>
          </a:r>
          <a:endParaRPr lang="en-US" sz="1900" kern="1200" dirty="0"/>
        </a:p>
        <a:p>
          <a:pPr marL="171450" lvl="1" indent="-171450" algn="l" defTabSz="844550" rtl="0">
            <a:lnSpc>
              <a:spcPct val="90000"/>
            </a:lnSpc>
            <a:spcBef>
              <a:spcPct val="0"/>
            </a:spcBef>
            <a:spcAft>
              <a:spcPct val="15000"/>
            </a:spcAft>
            <a:buChar char="••"/>
          </a:pPr>
          <a:r>
            <a:rPr lang="en-US" sz="1900" kern="1200" dirty="0" smtClean="0"/>
            <a:t>Can possibly damages the lights, generator, or electrical system</a:t>
          </a:r>
          <a:endParaRPr lang="en-US" sz="1900" kern="1200" dirty="0"/>
        </a:p>
        <a:p>
          <a:pPr marL="171450" lvl="1" indent="-171450" algn="l" defTabSz="844550" rtl="0">
            <a:lnSpc>
              <a:spcPct val="90000"/>
            </a:lnSpc>
            <a:spcBef>
              <a:spcPct val="0"/>
            </a:spcBef>
            <a:spcAft>
              <a:spcPct val="15000"/>
            </a:spcAft>
            <a:buChar char="••"/>
          </a:pPr>
          <a:r>
            <a:rPr lang="en-US" sz="1900" kern="1200" dirty="0" smtClean="0"/>
            <a:t>May restrict operation of other tools using same power source</a:t>
          </a:r>
          <a:endParaRPr lang="en-US" sz="1900" kern="1200" dirty="0"/>
        </a:p>
      </dsp:txBody>
      <dsp:txXfrm>
        <a:off x="0" y="308917"/>
        <a:ext cx="8229600" cy="1406475"/>
      </dsp:txXfrm>
    </dsp:sp>
    <dsp:sp modelId="{E5BBD114-0ADF-4EC6-BB4E-EBF027F81AA0}">
      <dsp:nvSpPr>
        <dsp:cNvPr id="0" name=""/>
        <dsp:cNvSpPr/>
      </dsp:nvSpPr>
      <dsp:spPr>
        <a:xfrm>
          <a:off x="411480" y="28477"/>
          <a:ext cx="5760720" cy="5608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844550" rtl="0">
            <a:lnSpc>
              <a:spcPct val="90000"/>
            </a:lnSpc>
            <a:spcBef>
              <a:spcPct val="0"/>
            </a:spcBef>
            <a:spcAft>
              <a:spcPct val="35000"/>
            </a:spcAft>
          </a:pPr>
          <a:r>
            <a:rPr lang="en-US" sz="1900" kern="1200" dirty="0" smtClean="0"/>
            <a:t>Overtaxing a power source</a:t>
          </a:r>
          <a:endParaRPr lang="en-US" sz="1900" kern="1200" dirty="0"/>
        </a:p>
      </dsp:txBody>
      <dsp:txXfrm>
        <a:off x="438860" y="55857"/>
        <a:ext cx="5705960" cy="506120"/>
      </dsp:txXfrm>
    </dsp:sp>
    <dsp:sp modelId="{A18A94AC-3481-43AA-BA82-63255D979A23}">
      <dsp:nvSpPr>
        <dsp:cNvPr id="0" name=""/>
        <dsp:cNvSpPr/>
      </dsp:nvSpPr>
      <dsp:spPr>
        <a:xfrm>
          <a:off x="0" y="2098432"/>
          <a:ext cx="8229600" cy="1107225"/>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395732" rIns="638708" bIns="135128" numCol="1" spcCol="1270" anchor="t" anchorCtr="0">
          <a:noAutofit/>
        </a:bodyPr>
        <a:lstStyle/>
        <a:p>
          <a:pPr marL="171450" lvl="1" indent="-171450" algn="l" defTabSz="844550" rtl="0">
            <a:lnSpc>
              <a:spcPct val="90000"/>
            </a:lnSpc>
            <a:spcBef>
              <a:spcPct val="0"/>
            </a:spcBef>
            <a:spcAft>
              <a:spcPct val="15000"/>
            </a:spcAft>
            <a:buChar char="••"/>
          </a:pPr>
          <a:r>
            <a:rPr lang="en-US" sz="1900" kern="1200" dirty="0" smtClean="0"/>
            <a:t>Can cause burns and melt paint and plastics</a:t>
          </a:r>
          <a:endParaRPr lang="en-US" sz="1900" kern="1200" dirty="0"/>
        </a:p>
        <a:p>
          <a:pPr marL="171450" lvl="1" indent="-171450" algn="l" defTabSz="844550" rtl="0">
            <a:lnSpc>
              <a:spcPct val="90000"/>
            </a:lnSpc>
            <a:spcBef>
              <a:spcPct val="0"/>
            </a:spcBef>
            <a:spcAft>
              <a:spcPct val="15000"/>
            </a:spcAft>
            <a:buChar char="••"/>
          </a:pPr>
          <a:r>
            <a:rPr lang="en-US" sz="1900" kern="1200" dirty="0" smtClean="0"/>
            <a:t>Be careful when moving or turning off lights</a:t>
          </a:r>
          <a:endParaRPr lang="en-US" sz="1900" kern="1200" dirty="0"/>
        </a:p>
      </dsp:txBody>
      <dsp:txXfrm>
        <a:off x="0" y="2098432"/>
        <a:ext cx="8229600" cy="1107225"/>
      </dsp:txXfrm>
    </dsp:sp>
    <dsp:sp modelId="{FEB62D77-C4B4-4A22-A91E-7535399E5260}">
      <dsp:nvSpPr>
        <dsp:cNvPr id="0" name=""/>
        <dsp:cNvSpPr/>
      </dsp:nvSpPr>
      <dsp:spPr>
        <a:xfrm>
          <a:off x="411480" y="1817992"/>
          <a:ext cx="5760720" cy="5608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844550" rtl="0">
            <a:lnSpc>
              <a:spcPct val="90000"/>
            </a:lnSpc>
            <a:spcBef>
              <a:spcPct val="0"/>
            </a:spcBef>
            <a:spcAft>
              <a:spcPct val="35000"/>
            </a:spcAft>
          </a:pPr>
          <a:r>
            <a:rPr lang="en-US" sz="1900" kern="1200" dirty="0" smtClean="0"/>
            <a:t>Some units produce extreme heat</a:t>
          </a:r>
          <a:endParaRPr lang="en-US" sz="1900" kern="1200" dirty="0"/>
        </a:p>
      </dsp:txBody>
      <dsp:txXfrm>
        <a:off x="438860" y="1845372"/>
        <a:ext cx="5705960" cy="506120"/>
      </dsp:txXfrm>
    </dsp:sp>
    <dsp:sp modelId="{A9C38416-B541-4343-83C6-BEC071C40DA1}">
      <dsp:nvSpPr>
        <dsp:cNvPr id="0" name=""/>
        <dsp:cNvSpPr/>
      </dsp:nvSpPr>
      <dsp:spPr>
        <a:xfrm>
          <a:off x="0" y="3588697"/>
          <a:ext cx="8229600" cy="1107225"/>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395732" rIns="638708" bIns="135128" numCol="1" spcCol="1270" anchor="t" anchorCtr="0">
          <a:noAutofit/>
        </a:bodyPr>
        <a:lstStyle/>
        <a:p>
          <a:pPr marL="171450" lvl="1" indent="-171450" algn="l" defTabSz="844550" rtl="0">
            <a:lnSpc>
              <a:spcPct val="90000"/>
            </a:lnSpc>
            <a:spcBef>
              <a:spcPct val="0"/>
            </a:spcBef>
            <a:spcAft>
              <a:spcPct val="15000"/>
            </a:spcAft>
            <a:buChar char="••"/>
          </a:pPr>
          <a:r>
            <a:rPr lang="en-US" sz="1900" kern="1200" dirty="0" smtClean="0"/>
            <a:t>Gather equipment from the apparatus</a:t>
          </a:r>
          <a:endParaRPr lang="en-US" sz="1900" kern="1200" dirty="0"/>
        </a:p>
        <a:p>
          <a:pPr marL="171450" lvl="1" indent="-171450" algn="l" defTabSz="844550" rtl="0">
            <a:lnSpc>
              <a:spcPct val="90000"/>
            </a:lnSpc>
            <a:spcBef>
              <a:spcPct val="0"/>
            </a:spcBef>
            <a:spcAft>
              <a:spcPct val="15000"/>
            </a:spcAft>
            <a:buChar char="••"/>
          </a:pPr>
          <a:r>
            <a:rPr lang="en-US" sz="1900" kern="1200" dirty="0" smtClean="0"/>
            <a:t>Place equipment in safe location</a:t>
          </a:r>
          <a:endParaRPr lang="en-US" sz="1900" kern="1200" dirty="0"/>
        </a:p>
      </dsp:txBody>
      <dsp:txXfrm>
        <a:off x="0" y="3588697"/>
        <a:ext cx="8229600" cy="1107225"/>
      </dsp:txXfrm>
    </dsp:sp>
    <dsp:sp modelId="{55F0D7D2-A97D-45F1-9A02-EFC7D20CEF3B}">
      <dsp:nvSpPr>
        <dsp:cNvPr id="0" name=""/>
        <dsp:cNvSpPr/>
      </dsp:nvSpPr>
      <dsp:spPr>
        <a:xfrm>
          <a:off x="411480" y="3308257"/>
          <a:ext cx="5760720" cy="5608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844550" rtl="0">
            <a:lnSpc>
              <a:spcPct val="90000"/>
            </a:lnSpc>
            <a:spcBef>
              <a:spcPct val="0"/>
            </a:spcBef>
            <a:spcAft>
              <a:spcPct val="35000"/>
            </a:spcAft>
          </a:pPr>
          <a:r>
            <a:rPr lang="en-US" sz="1900" kern="1200" dirty="0" smtClean="0"/>
            <a:t>Placement</a:t>
          </a:r>
          <a:endParaRPr lang="en-US" sz="1900" kern="1200" dirty="0"/>
        </a:p>
      </dsp:txBody>
      <dsp:txXfrm>
        <a:off x="438860" y="3335637"/>
        <a:ext cx="5705960" cy="5061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2DB86C-A972-4C81-B967-3F67BA44A091}">
      <dsp:nvSpPr>
        <dsp:cNvPr id="0" name=""/>
        <dsp:cNvSpPr/>
      </dsp:nvSpPr>
      <dsp:spPr>
        <a:xfrm>
          <a:off x="1068796" y="1676400"/>
          <a:ext cx="2514600" cy="2514600"/>
        </a:xfrm>
        <a:prstGeom prst="ellipse">
          <a:avLst/>
        </a:prstGeom>
        <a:solidFill>
          <a:schemeClr val="lt1">
            <a:alpha val="5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dirty="0" smtClean="0"/>
        </a:p>
        <a:p>
          <a:pPr lvl="0" algn="ctr" defTabSz="1155700">
            <a:lnSpc>
              <a:spcPct val="90000"/>
            </a:lnSpc>
            <a:spcBef>
              <a:spcPct val="0"/>
            </a:spcBef>
            <a:spcAft>
              <a:spcPct val="35000"/>
            </a:spcAft>
          </a:pPr>
          <a:r>
            <a:rPr lang="en-US" sz="2600" kern="1200" dirty="0" smtClean="0"/>
            <a:t>Combination</a:t>
          </a:r>
          <a:endParaRPr lang="en-US" sz="2600" kern="1200" dirty="0"/>
        </a:p>
      </dsp:txBody>
      <dsp:txXfrm>
        <a:off x="1404076" y="2116455"/>
        <a:ext cx="1844040" cy="1131570"/>
      </dsp:txXfrm>
    </dsp:sp>
    <dsp:sp modelId="{911D78ED-2B3D-4169-ABE3-7CA32C0C4924}">
      <dsp:nvSpPr>
        <dsp:cNvPr id="0" name=""/>
        <dsp:cNvSpPr/>
      </dsp:nvSpPr>
      <dsp:spPr>
        <a:xfrm>
          <a:off x="1828800" y="0"/>
          <a:ext cx="2514600" cy="2514600"/>
        </a:xfrm>
        <a:prstGeom prst="ellipse">
          <a:avLst/>
        </a:prstGeom>
        <a:solidFill>
          <a:schemeClr val="lt1">
            <a:alpha val="5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r>
            <a:rPr lang="en-US" sz="2600" kern="1200" dirty="0" smtClean="0"/>
            <a:t>Volunteer</a:t>
          </a:r>
          <a:endParaRPr lang="en-US" sz="2600" kern="1200" dirty="0"/>
        </a:p>
      </dsp:txBody>
      <dsp:txXfrm>
        <a:off x="2597849" y="649605"/>
        <a:ext cx="1508760" cy="1383030"/>
      </dsp:txXfrm>
    </dsp:sp>
    <dsp:sp modelId="{73A17001-B165-45B3-A5B8-811469FCF0F6}">
      <dsp:nvSpPr>
        <dsp:cNvPr id="0" name=""/>
        <dsp:cNvSpPr/>
      </dsp:nvSpPr>
      <dsp:spPr>
        <a:xfrm>
          <a:off x="0" y="0"/>
          <a:ext cx="2514600" cy="2514600"/>
        </a:xfrm>
        <a:prstGeom prst="ellipse">
          <a:avLst/>
        </a:prstGeom>
        <a:solidFill>
          <a:schemeClr val="lt1">
            <a:alpha val="5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r>
            <a:rPr lang="en-US" sz="2600" kern="1200" dirty="0" smtClean="0"/>
            <a:t>Career</a:t>
          </a:r>
          <a:endParaRPr lang="en-US" sz="2600" kern="1200" dirty="0"/>
        </a:p>
      </dsp:txBody>
      <dsp:txXfrm>
        <a:off x="236791" y="649605"/>
        <a:ext cx="1508760" cy="1383030"/>
      </dsp:txXfrm>
    </dsp:sp>
  </dsp:spTree>
</dsp:drawing>
</file>

<file path=ppt/diagrams/drawing9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BA6143-6F05-4AD5-BF5F-E4F97232A17A}">
      <dsp:nvSpPr>
        <dsp:cNvPr id="0" name=""/>
        <dsp:cNvSpPr/>
      </dsp:nvSpPr>
      <dsp:spPr>
        <a:xfrm>
          <a:off x="0" y="34357"/>
          <a:ext cx="7772400" cy="551655"/>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kern="1200" dirty="0" smtClean="0"/>
            <a:t>Track personnel in and out of IDLH environment</a:t>
          </a:r>
          <a:endParaRPr lang="en-US" sz="2300" kern="1200" dirty="0"/>
        </a:p>
      </dsp:txBody>
      <dsp:txXfrm>
        <a:off x="26930" y="61287"/>
        <a:ext cx="7718540" cy="497795"/>
      </dsp:txXfrm>
    </dsp:sp>
    <dsp:sp modelId="{67B39B3A-B82D-442A-B275-F11AABEF75E9}">
      <dsp:nvSpPr>
        <dsp:cNvPr id="0" name=""/>
        <dsp:cNvSpPr/>
      </dsp:nvSpPr>
      <dsp:spPr>
        <a:xfrm>
          <a:off x="0" y="652252"/>
          <a:ext cx="7772400" cy="551655"/>
        </a:xfrm>
        <a:prstGeom prst="roundRect">
          <a:avLst/>
        </a:prstGeom>
        <a:solidFill>
          <a:schemeClr val="accent2">
            <a:shade val="80000"/>
            <a:hueOff val="0"/>
            <a:satOff val="-2216"/>
            <a:lumOff val="56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kern="1200" dirty="0" smtClean="0"/>
            <a:t>Used at every incident</a:t>
          </a:r>
          <a:endParaRPr lang="en-US" sz="2300" kern="1200" dirty="0"/>
        </a:p>
      </dsp:txBody>
      <dsp:txXfrm>
        <a:off x="26930" y="679182"/>
        <a:ext cx="7718540" cy="497795"/>
      </dsp:txXfrm>
    </dsp:sp>
    <dsp:sp modelId="{230D51CC-F7B4-4435-BB68-05C0D7A003E7}">
      <dsp:nvSpPr>
        <dsp:cNvPr id="0" name=""/>
        <dsp:cNvSpPr/>
      </dsp:nvSpPr>
      <dsp:spPr>
        <a:xfrm>
          <a:off x="0" y="1270147"/>
          <a:ext cx="7772400" cy="551655"/>
        </a:xfrm>
        <a:prstGeom prst="roundRect">
          <a:avLst/>
        </a:prstGeom>
        <a:solidFill>
          <a:schemeClr val="accent2">
            <a:shade val="80000"/>
            <a:hueOff val="0"/>
            <a:satOff val="-4432"/>
            <a:lumOff val="113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kern="1200" dirty="0" smtClean="0"/>
            <a:t>All personnel should be trained to use them</a:t>
          </a:r>
          <a:endParaRPr lang="en-US" sz="2300" kern="1200" dirty="0"/>
        </a:p>
      </dsp:txBody>
      <dsp:txXfrm>
        <a:off x="26930" y="1297077"/>
        <a:ext cx="7718540" cy="497795"/>
      </dsp:txXfrm>
    </dsp:sp>
    <dsp:sp modelId="{1D92D7CB-947C-4880-81AC-836F4DD5C8D3}">
      <dsp:nvSpPr>
        <dsp:cNvPr id="0" name=""/>
        <dsp:cNvSpPr/>
      </dsp:nvSpPr>
      <dsp:spPr>
        <a:xfrm>
          <a:off x="0" y="1888042"/>
          <a:ext cx="7772400" cy="551655"/>
        </a:xfrm>
        <a:prstGeom prst="roundRect">
          <a:avLst/>
        </a:prstGeom>
        <a:solidFill>
          <a:schemeClr val="accent2">
            <a:shade val="80000"/>
            <a:hueOff val="0"/>
            <a:satOff val="-6649"/>
            <a:lumOff val="170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kern="1200" dirty="0" smtClean="0"/>
            <a:t>Should be part of all training exercises</a:t>
          </a:r>
          <a:endParaRPr lang="en-US" sz="2300" kern="1200" dirty="0"/>
        </a:p>
      </dsp:txBody>
      <dsp:txXfrm>
        <a:off x="26930" y="1914972"/>
        <a:ext cx="7718540" cy="497795"/>
      </dsp:txXfrm>
    </dsp:sp>
    <dsp:sp modelId="{6AA1C58D-CD09-41D2-9E11-B239B0610EB6}">
      <dsp:nvSpPr>
        <dsp:cNvPr id="0" name=""/>
        <dsp:cNvSpPr/>
      </dsp:nvSpPr>
      <dsp:spPr>
        <a:xfrm>
          <a:off x="0" y="2505937"/>
          <a:ext cx="7772400" cy="551655"/>
        </a:xfrm>
        <a:prstGeom prst="roundRect">
          <a:avLst/>
        </a:prstGeom>
        <a:solidFill>
          <a:schemeClr val="accent2">
            <a:shade val="80000"/>
            <a:hueOff val="0"/>
            <a:satOff val="-8865"/>
            <a:lumOff val="227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kern="1200" dirty="0" smtClean="0"/>
            <a:t>Can save your life if</a:t>
          </a:r>
          <a:endParaRPr lang="en-US" sz="2300" kern="1200" dirty="0"/>
        </a:p>
      </dsp:txBody>
      <dsp:txXfrm>
        <a:off x="26930" y="2532867"/>
        <a:ext cx="7718540" cy="497795"/>
      </dsp:txXfrm>
    </dsp:sp>
    <dsp:sp modelId="{26DB4EE7-7B2D-4350-A2B0-0AD244BD2F17}">
      <dsp:nvSpPr>
        <dsp:cNvPr id="0" name=""/>
        <dsp:cNvSpPr/>
      </dsp:nvSpPr>
      <dsp:spPr>
        <a:xfrm>
          <a:off x="0" y="3057592"/>
          <a:ext cx="7772400" cy="928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29210" rIns="163576" bIns="29210" numCol="1" spcCol="1270" anchor="t" anchorCtr="0">
          <a:noAutofit/>
        </a:bodyPr>
        <a:lstStyle/>
        <a:p>
          <a:pPr marL="171450" lvl="1" indent="-171450" algn="l" defTabSz="800100" rtl="0">
            <a:lnSpc>
              <a:spcPct val="90000"/>
            </a:lnSpc>
            <a:spcBef>
              <a:spcPct val="0"/>
            </a:spcBef>
            <a:spcAft>
              <a:spcPct val="20000"/>
            </a:spcAft>
            <a:buChar char="••"/>
          </a:pPr>
          <a:r>
            <a:rPr lang="en-US" sz="1800" kern="1200" dirty="0" smtClean="0"/>
            <a:t>SCBA malfunctions</a:t>
          </a:r>
          <a:endParaRPr lang="en-US" sz="1800" kern="1200" dirty="0"/>
        </a:p>
        <a:p>
          <a:pPr marL="171450" lvl="1" indent="-171450" algn="l" defTabSz="800100" rtl="0">
            <a:lnSpc>
              <a:spcPct val="90000"/>
            </a:lnSpc>
            <a:spcBef>
              <a:spcPct val="0"/>
            </a:spcBef>
            <a:spcAft>
              <a:spcPct val="20000"/>
            </a:spcAft>
            <a:buChar char="••"/>
          </a:pPr>
          <a:r>
            <a:rPr lang="en-US" sz="1800" kern="1200" dirty="0" smtClean="0"/>
            <a:t>You become lost or trapped</a:t>
          </a:r>
          <a:endParaRPr lang="en-US" sz="1800" kern="1200" dirty="0"/>
        </a:p>
        <a:p>
          <a:pPr marL="171450" lvl="1" indent="-171450" algn="l" defTabSz="800100" rtl="0">
            <a:lnSpc>
              <a:spcPct val="90000"/>
            </a:lnSpc>
            <a:spcBef>
              <a:spcPct val="0"/>
            </a:spcBef>
            <a:spcAft>
              <a:spcPct val="20000"/>
            </a:spcAft>
            <a:buChar char="••"/>
          </a:pPr>
          <a:r>
            <a:rPr lang="en-US" sz="1800" kern="1200" dirty="0" smtClean="0"/>
            <a:t>Fire behavior changes unexpectedly</a:t>
          </a:r>
          <a:endParaRPr lang="en-US" sz="1800" kern="1200" dirty="0"/>
        </a:p>
      </dsp:txBody>
      <dsp:txXfrm>
        <a:off x="0" y="3057592"/>
        <a:ext cx="7772400" cy="928395"/>
      </dsp:txXfrm>
    </dsp:sp>
    <dsp:sp modelId="{6AF6C236-3289-473D-8769-A94EB82BB524}">
      <dsp:nvSpPr>
        <dsp:cNvPr id="0" name=""/>
        <dsp:cNvSpPr/>
      </dsp:nvSpPr>
      <dsp:spPr>
        <a:xfrm>
          <a:off x="0" y="3985987"/>
          <a:ext cx="7772400" cy="551655"/>
        </a:xfrm>
        <a:prstGeom prst="roundRect">
          <a:avLst/>
        </a:prstGeom>
        <a:solidFill>
          <a:schemeClr val="accent2">
            <a:shade val="80000"/>
            <a:hueOff val="0"/>
            <a:satOff val="-11081"/>
            <a:lumOff val="284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kern="1200" dirty="0" smtClean="0"/>
            <a:t>Only effective if properly implemented and used</a:t>
          </a:r>
          <a:endParaRPr lang="en-US" sz="2300" kern="1200" dirty="0"/>
        </a:p>
      </dsp:txBody>
      <dsp:txXfrm>
        <a:off x="26930" y="4012917"/>
        <a:ext cx="7718540" cy="497795"/>
      </dsp:txXfrm>
    </dsp:sp>
  </dsp:spTree>
</dsp:drawing>
</file>

<file path=ppt/diagrams/drawing9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6D9BF-5659-4B73-8350-3E8809A1A2A0}">
      <dsp:nvSpPr>
        <dsp:cNvPr id="0" name=""/>
        <dsp:cNvSpPr/>
      </dsp:nvSpPr>
      <dsp:spPr>
        <a:xfrm>
          <a:off x="3890" y="2609"/>
          <a:ext cx="3387009" cy="172459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Passport </a:t>
          </a:r>
        </a:p>
        <a:p>
          <a:pPr lvl="0" algn="ctr" defTabSz="1200150">
            <a:lnSpc>
              <a:spcPct val="90000"/>
            </a:lnSpc>
            <a:spcBef>
              <a:spcPct val="0"/>
            </a:spcBef>
            <a:spcAft>
              <a:spcPct val="35000"/>
            </a:spcAft>
          </a:pPr>
          <a:r>
            <a:rPr lang="en-US" sz="2700" kern="1200" dirty="0" smtClean="0"/>
            <a:t>systems</a:t>
          </a:r>
          <a:endParaRPr lang="en-US" sz="2700" kern="1200" dirty="0"/>
        </a:p>
      </dsp:txBody>
      <dsp:txXfrm>
        <a:off x="3890" y="2609"/>
        <a:ext cx="3387009" cy="1724590"/>
      </dsp:txXfrm>
    </dsp:sp>
  </dsp:spTree>
</dsp:drawing>
</file>

<file path=ppt/diagrams/drawing9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D900CE-231C-4435-A468-C78BDD985C42}">
      <dsp:nvSpPr>
        <dsp:cNvPr id="0" name=""/>
        <dsp:cNvSpPr/>
      </dsp:nvSpPr>
      <dsp:spPr>
        <a:xfrm>
          <a:off x="533402" y="2629"/>
          <a:ext cx="3352795" cy="170914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SCBA tag systems</a:t>
          </a:r>
          <a:endParaRPr lang="en-US" sz="2700" kern="1200" dirty="0"/>
        </a:p>
      </dsp:txBody>
      <dsp:txXfrm>
        <a:off x="533402" y="2629"/>
        <a:ext cx="3352795" cy="1709142"/>
      </dsp:txXfrm>
    </dsp:sp>
    <dsp:sp modelId="{B9F6E7A9-2FF6-483C-B8E6-65A74ED21377}">
      <dsp:nvSpPr>
        <dsp:cNvPr id="0" name=""/>
        <dsp:cNvSpPr/>
      </dsp:nvSpPr>
      <dsp:spPr>
        <a:xfrm>
          <a:off x="533402" y="1996628"/>
          <a:ext cx="3352795" cy="170914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Computer-based electronic accountability systems</a:t>
          </a:r>
          <a:endParaRPr lang="en-US" sz="2700" kern="1200" dirty="0"/>
        </a:p>
      </dsp:txBody>
      <dsp:txXfrm>
        <a:off x="533402" y="1996628"/>
        <a:ext cx="3352795" cy="1709142"/>
      </dsp:txXfrm>
    </dsp:sp>
  </dsp:spTree>
</dsp:drawing>
</file>

<file path=ppt/diagrams/drawing9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EA74A9-A154-4669-B086-0199D8C16F51}">
      <dsp:nvSpPr>
        <dsp:cNvPr id="0" name=""/>
        <dsp:cNvSpPr/>
      </dsp:nvSpPr>
      <dsp:spPr>
        <a:xfrm>
          <a:off x="0" y="0"/>
          <a:ext cx="7772400" cy="1303020"/>
        </a:xfrm>
        <a:prstGeom prst="rect">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3700" kern="1200" dirty="0" smtClean="0"/>
            <a:t>Firefighters and victims are in danger of being struck by traffic</a:t>
          </a:r>
          <a:endParaRPr lang="en-US" sz="3700" kern="1200" dirty="0"/>
        </a:p>
      </dsp:txBody>
      <dsp:txXfrm>
        <a:off x="0" y="0"/>
        <a:ext cx="7772400" cy="1303020"/>
      </dsp:txXfrm>
    </dsp:sp>
    <dsp:sp modelId="{650B0BB8-09AD-44EE-9BFE-F583BD98637A}">
      <dsp:nvSpPr>
        <dsp:cNvPr id="0" name=""/>
        <dsp:cNvSpPr/>
      </dsp:nvSpPr>
      <dsp:spPr>
        <a:xfrm>
          <a:off x="3795" y="1303020"/>
          <a:ext cx="2588269" cy="2736342"/>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smtClean="0"/>
            <a:t>Be visible</a:t>
          </a:r>
          <a:endParaRPr lang="en-US" sz="3800" kern="1200" dirty="0"/>
        </a:p>
      </dsp:txBody>
      <dsp:txXfrm>
        <a:off x="3795" y="1303020"/>
        <a:ext cx="2588269" cy="2736342"/>
      </dsp:txXfrm>
    </dsp:sp>
    <dsp:sp modelId="{78D427F4-7CEE-4A38-83BE-83BDC7A0D301}">
      <dsp:nvSpPr>
        <dsp:cNvPr id="0" name=""/>
        <dsp:cNvSpPr/>
      </dsp:nvSpPr>
      <dsp:spPr>
        <a:xfrm>
          <a:off x="2592065" y="1303020"/>
          <a:ext cx="2588269" cy="2736342"/>
        </a:xfrm>
        <a:prstGeom prst="rect">
          <a:avLst/>
        </a:prstGeom>
        <a:solidFill>
          <a:schemeClr val="accent2">
            <a:shade val="80000"/>
            <a:hueOff val="0"/>
            <a:satOff val="-5541"/>
            <a:lumOff val="142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smtClean="0"/>
            <a:t>Work within protected areas</a:t>
          </a:r>
          <a:endParaRPr lang="en-US" sz="3800" kern="1200" dirty="0"/>
        </a:p>
      </dsp:txBody>
      <dsp:txXfrm>
        <a:off x="2592065" y="1303020"/>
        <a:ext cx="2588269" cy="2736342"/>
      </dsp:txXfrm>
    </dsp:sp>
    <dsp:sp modelId="{523B5BF6-EC36-4503-ACC8-D13A322F8527}">
      <dsp:nvSpPr>
        <dsp:cNvPr id="0" name=""/>
        <dsp:cNvSpPr/>
      </dsp:nvSpPr>
      <dsp:spPr>
        <a:xfrm>
          <a:off x="5180334" y="1303020"/>
          <a:ext cx="2588269" cy="2736342"/>
        </a:xfrm>
        <a:prstGeom prst="rect">
          <a:avLst/>
        </a:prstGeom>
        <a:solidFill>
          <a:schemeClr val="accent2">
            <a:shade val="80000"/>
            <a:hueOff val="0"/>
            <a:satOff val="-11081"/>
            <a:lumOff val="284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smtClean="0"/>
            <a:t>Exercise situational awareness</a:t>
          </a:r>
          <a:endParaRPr lang="en-US" sz="3800" kern="1200" dirty="0"/>
        </a:p>
      </dsp:txBody>
      <dsp:txXfrm>
        <a:off x="5180334" y="1303020"/>
        <a:ext cx="2588269" cy="2736342"/>
      </dsp:txXfrm>
    </dsp:sp>
    <dsp:sp modelId="{B95D7EE1-BD6E-47D9-B86D-E6C2E74E7E93}">
      <dsp:nvSpPr>
        <dsp:cNvPr id="0" name=""/>
        <dsp:cNvSpPr/>
      </dsp:nvSpPr>
      <dsp:spPr>
        <a:xfrm>
          <a:off x="0" y="4039362"/>
          <a:ext cx="7772400" cy="304038"/>
        </a:xfrm>
        <a:prstGeom prst="rect">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9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7B51AC-AC56-4943-9003-AE2D6E4FF52E}">
      <dsp:nvSpPr>
        <dsp:cNvPr id="0" name=""/>
        <dsp:cNvSpPr/>
      </dsp:nvSpPr>
      <dsp:spPr>
        <a:xfrm>
          <a:off x="0" y="140299"/>
          <a:ext cx="7734300" cy="7522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Contribute to visibility</a:t>
          </a:r>
          <a:endParaRPr lang="en-US" sz="2400" kern="1200" dirty="0"/>
        </a:p>
      </dsp:txBody>
      <dsp:txXfrm>
        <a:off x="36721" y="177020"/>
        <a:ext cx="7660858" cy="678798"/>
      </dsp:txXfrm>
    </dsp:sp>
    <dsp:sp modelId="{D8BF08FE-F20B-4CB5-A5B5-9DD18B4541F9}">
      <dsp:nvSpPr>
        <dsp:cNvPr id="0" name=""/>
        <dsp:cNvSpPr/>
      </dsp:nvSpPr>
      <dsp:spPr>
        <a:xfrm>
          <a:off x="0" y="961660"/>
          <a:ext cx="7734300" cy="7522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Can make situation more hazardous if improperly used</a:t>
          </a:r>
          <a:endParaRPr lang="en-US" sz="2400" kern="1200" dirty="0"/>
        </a:p>
      </dsp:txBody>
      <dsp:txXfrm>
        <a:off x="36721" y="998381"/>
        <a:ext cx="7660858" cy="678798"/>
      </dsp:txXfrm>
    </dsp:sp>
  </dsp:spTree>
</dsp:drawing>
</file>

<file path=ppt/diagrams/drawing9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28DBC-170B-44D5-9160-E5E34C38E5CB}">
      <dsp:nvSpPr>
        <dsp:cNvPr id="0" name=""/>
        <dsp:cNvSpPr/>
      </dsp:nvSpPr>
      <dsp:spPr>
        <a:xfrm rot="5400000">
          <a:off x="4087368" y="-949452"/>
          <a:ext cx="2499360" cy="5023104"/>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rtl="0">
            <a:lnSpc>
              <a:spcPct val="90000"/>
            </a:lnSpc>
            <a:spcBef>
              <a:spcPct val="0"/>
            </a:spcBef>
            <a:spcAft>
              <a:spcPct val="15000"/>
            </a:spcAft>
            <a:buChar char="••"/>
          </a:pPr>
          <a:r>
            <a:rPr lang="en-US" sz="1900" kern="1200" dirty="0" smtClean="0"/>
            <a:t>Turn off forward facing lights</a:t>
          </a:r>
          <a:endParaRPr lang="en-US" sz="1900" kern="1200" dirty="0"/>
        </a:p>
        <a:p>
          <a:pPr marL="171450" lvl="1" indent="-171450" algn="l" defTabSz="844550" rtl="0">
            <a:lnSpc>
              <a:spcPct val="90000"/>
            </a:lnSpc>
            <a:spcBef>
              <a:spcPct val="0"/>
            </a:spcBef>
            <a:spcAft>
              <a:spcPct val="15000"/>
            </a:spcAft>
            <a:buChar char="••"/>
          </a:pPr>
          <a:r>
            <a:rPr lang="en-US" sz="1900" kern="1200" dirty="0" smtClean="0"/>
            <a:t>Minimize flashing lights on vehicle’s sides and rear</a:t>
          </a:r>
          <a:endParaRPr lang="en-US" sz="1900" kern="1200" dirty="0"/>
        </a:p>
        <a:p>
          <a:pPr marL="171450" lvl="1" indent="-171450" algn="l" defTabSz="844550" rtl="0">
            <a:lnSpc>
              <a:spcPct val="90000"/>
            </a:lnSpc>
            <a:spcBef>
              <a:spcPct val="0"/>
            </a:spcBef>
            <a:spcAft>
              <a:spcPct val="15000"/>
            </a:spcAft>
            <a:buChar char="••"/>
          </a:pPr>
          <a:r>
            <a:rPr lang="en-US" sz="1900" kern="1200" dirty="0" smtClean="0"/>
            <a:t>Turn off lights that face approaching traffic</a:t>
          </a:r>
          <a:endParaRPr lang="en-US" sz="1900" kern="1200" dirty="0"/>
        </a:p>
        <a:p>
          <a:pPr marL="171450" lvl="1" indent="-171450" algn="l" defTabSz="844550" rtl="0">
            <a:lnSpc>
              <a:spcPct val="90000"/>
            </a:lnSpc>
            <a:spcBef>
              <a:spcPct val="0"/>
            </a:spcBef>
            <a:spcAft>
              <a:spcPct val="15000"/>
            </a:spcAft>
            <a:buChar char="••"/>
          </a:pPr>
          <a:r>
            <a:rPr lang="en-US" sz="1900" kern="1200" dirty="0" smtClean="0"/>
            <a:t>Turn off headlights unless they are being used to illuminate the work area or warn motorists</a:t>
          </a:r>
          <a:endParaRPr lang="en-US" sz="1900" kern="1200" dirty="0"/>
        </a:p>
      </dsp:txBody>
      <dsp:txXfrm rot="-5400000">
        <a:off x="2825497" y="434428"/>
        <a:ext cx="4901095" cy="2255342"/>
      </dsp:txXfrm>
    </dsp:sp>
    <dsp:sp modelId="{D29A23FF-A1D0-4F07-964E-5200A33AC9EE}">
      <dsp:nvSpPr>
        <dsp:cNvPr id="0" name=""/>
        <dsp:cNvSpPr/>
      </dsp:nvSpPr>
      <dsp:spPr>
        <a:xfrm>
          <a:off x="0" y="0"/>
          <a:ext cx="2825496" cy="31242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0">
            <a:lnSpc>
              <a:spcPct val="90000"/>
            </a:lnSpc>
            <a:spcBef>
              <a:spcPct val="0"/>
            </a:spcBef>
            <a:spcAft>
              <a:spcPct val="35000"/>
            </a:spcAft>
          </a:pPr>
          <a:r>
            <a:rPr lang="en-US" sz="3200" kern="1200" dirty="0" smtClean="0"/>
            <a:t>Some departments require responders to</a:t>
          </a:r>
          <a:endParaRPr lang="en-US" sz="3200" kern="1200" dirty="0"/>
        </a:p>
      </dsp:txBody>
      <dsp:txXfrm>
        <a:off x="137929" y="137929"/>
        <a:ext cx="2549638" cy="2848342"/>
      </dsp:txXfrm>
    </dsp:sp>
  </dsp:spTree>
</dsp:drawing>
</file>

<file path=ppt/diagrams/drawing9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E3AE41-B0C7-43AD-8DF2-2AA34F4FA3A3}">
      <dsp:nvSpPr>
        <dsp:cNvPr id="0" name=""/>
        <dsp:cNvSpPr/>
      </dsp:nvSpPr>
      <dsp:spPr>
        <a:xfrm>
          <a:off x="379511" y="892"/>
          <a:ext cx="3339703" cy="2003821"/>
        </a:xfrm>
        <a:prstGeom prst="snip2Same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rtl="0">
            <a:lnSpc>
              <a:spcPct val="90000"/>
            </a:lnSpc>
            <a:spcBef>
              <a:spcPct val="0"/>
            </a:spcBef>
            <a:spcAft>
              <a:spcPct val="35000"/>
            </a:spcAft>
          </a:pPr>
          <a:r>
            <a:rPr lang="en-US" sz="3700" kern="1200" dirty="0" smtClean="0"/>
            <a:t>Look before you move</a:t>
          </a:r>
          <a:endParaRPr lang="en-US" sz="3700" kern="1200" dirty="0"/>
        </a:p>
      </dsp:txBody>
      <dsp:txXfrm>
        <a:off x="546499" y="167880"/>
        <a:ext cx="3005727" cy="1836833"/>
      </dsp:txXfrm>
    </dsp:sp>
    <dsp:sp modelId="{3E815DE2-C142-453B-9B21-7D4A1F2A366C}">
      <dsp:nvSpPr>
        <dsp:cNvPr id="0" name=""/>
        <dsp:cNvSpPr/>
      </dsp:nvSpPr>
      <dsp:spPr>
        <a:xfrm>
          <a:off x="4053185" y="892"/>
          <a:ext cx="3339703" cy="2003821"/>
        </a:xfrm>
        <a:prstGeom prst="snip2Same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rtl="0">
            <a:lnSpc>
              <a:spcPct val="90000"/>
            </a:lnSpc>
            <a:spcBef>
              <a:spcPct val="0"/>
            </a:spcBef>
            <a:spcAft>
              <a:spcPct val="35000"/>
            </a:spcAft>
          </a:pPr>
          <a:r>
            <a:rPr lang="en-US" sz="3700" kern="1200" dirty="0" smtClean="0"/>
            <a:t>Keep an eye on moving traffic</a:t>
          </a:r>
          <a:endParaRPr lang="en-US" sz="3700" kern="1200" dirty="0"/>
        </a:p>
      </dsp:txBody>
      <dsp:txXfrm>
        <a:off x="4220173" y="167880"/>
        <a:ext cx="3005727" cy="1836833"/>
      </dsp:txXfrm>
    </dsp:sp>
    <dsp:sp modelId="{E24A5E95-7769-409E-B3E4-08BAA2AE3DD1}">
      <dsp:nvSpPr>
        <dsp:cNvPr id="0" name=""/>
        <dsp:cNvSpPr/>
      </dsp:nvSpPr>
      <dsp:spPr>
        <a:xfrm>
          <a:off x="379511" y="2338685"/>
          <a:ext cx="3339703" cy="2003821"/>
        </a:xfrm>
        <a:prstGeom prst="snip2Same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rtl="0">
            <a:lnSpc>
              <a:spcPct val="90000"/>
            </a:lnSpc>
            <a:spcBef>
              <a:spcPct val="0"/>
            </a:spcBef>
            <a:spcAft>
              <a:spcPct val="35000"/>
            </a:spcAft>
          </a:pPr>
          <a:r>
            <a:rPr lang="en-US" sz="3700" kern="1200" dirty="0" smtClean="0"/>
            <a:t>Walk facing oncoming traffic</a:t>
          </a:r>
          <a:endParaRPr lang="en-US" sz="3700" kern="1200" dirty="0"/>
        </a:p>
      </dsp:txBody>
      <dsp:txXfrm>
        <a:off x="546499" y="2505673"/>
        <a:ext cx="3005727" cy="1836833"/>
      </dsp:txXfrm>
    </dsp:sp>
    <dsp:sp modelId="{1B3B93D5-A040-47C4-AC55-9389E12D684A}">
      <dsp:nvSpPr>
        <dsp:cNvPr id="0" name=""/>
        <dsp:cNvSpPr/>
      </dsp:nvSpPr>
      <dsp:spPr>
        <a:xfrm>
          <a:off x="4053185" y="2338685"/>
          <a:ext cx="3339703" cy="2003821"/>
        </a:xfrm>
        <a:prstGeom prst="snip2Same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rtl="0">
            <a:lnSpc>
              <a:spcPct val="90000"/>
            </a:lnSpc>
            <a:spcBef>
              <a:spcPct val="0"/>
            </a:spcBef>
            <a:spcAft>
              <a:spcPct val="35000"/>
            </a:spcAft>
          </a:pPr>
          <a:r>
            <a:rPr lang="en-US" sz="3700" kern="1200" dirty="0" smtClean="0"/>
            <a:t>Follow SOPs</a:t>
          </a:r>
          <a:endParaRPr lang="en-US" sz="3700" kern="1200" dirty="0"/>
        </a:p>
      </dsp:txBody>
      <dsp:txXfrm>
        <a:off x="4220173" y="2505673"/>
        <a:ext cx="3005727" cy="1836833"/>
      </dsp:txXfrm>
    </dsp:sp>
  </dsp:spTree>
</dsp:drawing>
</file>

<file path=ppt/diagrams/drawing9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429D46-0FD3-4B0E-85AC-4D73E1435B27}">
      <dsp:nvSpPr>
        <dsp:cNvPr id="0" name=""/>
        <dsp:cNvSpPr/>
      </dsp:nvSpPr>
      <dsp:spPr>
        <a:xfrm>
          <a:off x="379511" y="892"/>
          <a:ext cx="3339703" cy="2003821"/>
        </a:xfrm>
        <a:prstGeom prst="cub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US" sz="3000" kern="1200" dirty="0" smtClean="0"/>
            <a:t>Debris</a:t>
          </a:r>
          <a:endParaRPr lang="en-US" sz="3000" kern="1200" dirty="0"/>
        </a:p>
      </dsp:txBody>
      <dsp:txXfrm>
        <a:off x="379511" y="501847"/>
        <a:ext cx="2838748" cy="1502866"/>
      </dsp:txXfrm>
    </dsp:sp>
    <dsp:sp modelId="{2127DFAA-2280-47DD-86B5-DCADE0A73449}">
      <dsp:nvSpPr>
        <dsp:cNvPr id="0" name=""/>
        <dsp:cNvSpPr/>
      </dsp:nvSpPr>
      <dsp:spPr>
        <a:xfrm>
          <a:off x="4053185" y="892"/>
          <a:ext cx="3339703" cy="2003821"/>
        </a:xfrm>
        <a:prstGeom prst="cube">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US" sz="3000" kern="1200" dirty="0" smtClean="0"/>
            <a:t>Fuel spills</a:t>
          </a:r>
          <a:endParaRPr lang="en-US" sz="3000" kern="1200" dirty="0"/>
        </a:p>
      </dsp:txBody>
      <dsp:txXfrm>
        <a:off x="4053185" y="501847"/>
        <a:ext cx="2838748" cy="1502866"/>
      </dsp:txXfrm>
    </dsp:sp>
    <dsp:sp modelId="{C55B85CD-E94A-4706-8CEC-DEF3798D2DF0}">
      <dsp:nvSpPr>
        <dsp:cNvPr id="0" name=""/>
        <dsp:cNvSpPr/>
      </dsp:nvSpPr>
      <dsp:spPr>
        <a:xfrm>
          <a:off x="379511" y="2338685"/>
          <a:ext cx="3339703" cy="2003821"/>
        </a:xfrm>
        <a:prstGeom prst="cube">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US" sz="3000" kern="1200" dirty="0" smtClean="0"/>
            <a:t>Hydraulic and battery fluid spills</a:t>
          </a:r>
          <a:endParaRPr lang="en-US" sz="3000" kern="1200" dirty="0"/>
        </a:p>
      </dsp:txBody>
      <dsp:txXfrm>
        <a:off x="379511" y="2839640"/>
        <a:ext cx="2838748" cy="1502866"/>
      </dsp:txXfrm>
    </dsp:sp>
    <dsp:sp modelId="{436D5AA0-02A2-432C-9AFE-50386A7F1019}">
      <dsp:nvSpPr>
        <dsp:cNvPr id="0" name=""/>
        <dsp:cNvSpPr/>
      </dsp:nvSpPr>
      <dsp:spPr>
        <a:xfrm>
          <a:off x="4053185" y="2338685"/>
          <a:ext cx="3339703" cy="2003821"/>
        </a:xfrm>
        <a:prstGeom prst="cube">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US" sz="3000" kern="1200" dirty="0" smtClean="0"/>
            <a:t>Downed high-voltage power lines</a:t>
          </a:r>
          <a:endParaRPr lang="en-US" sz="3000" kern="1200" dirty="0"/>
        </a:p>
      </dsp:txBody>
      <dsp:txXfrm>
        <a:off x="4053185" y="2839640"/>
        <a:ext cx="2838748" cy="1502866"/>
      </dsp:txXfrm>
    </dsp:sp>
  </dsp:spTree>
</dsp:drawing>
</file>

<file path=ppt/diagrams/drawing9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B36EE-530D-4594-ADC3-F8D661277C30}">
      <dsp:nvSpPr>
        <dsp:cNvPr id="0" name=""/>
        <dsp:cNvSpPr/>
      </dsp:nvSpPr>
      <dsp:spPr>
        <a:xfrm rot="10800000">
          <a:off x="1017538" y="1756"/>
          <a:ext cx="5949938" cy="1206524"/>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2044" tIns="102870" rIns="192024" bIns="102870" numCol="1" spcCol="1270" anchor="ctr" anchorCtr="0">
          <a:noAutofit/>
        </a:bodyPr>
        <a:lstStyle/>
        <a:p>
          <a:pPr lvl="0" algn="ctr" defTabSz="1200150" rtl="0">
            <a:lnSpc>
              <a:spcPct val="90000"/>
            </a:lnSpc>
            <a:spcBef>
              <a:spcPct val="0"/>
            </a:spcBef>
            <a:spcAft>
              <a:spcPct val="35000"/>
            </a:spcAft>
          </a:pPr>
          <a:r>
            <a:rPr lang="en-US" sz="2700" kern="1200" dirty="0" smtClean="0"/>
            <a:t>Establish control zones</a:t>
          </a:r>
          <a:endParaRPr lang="en-US" sz="2700" kern="1200" dirty="0"/>
        </a:p>
      </dsp:txBody>
      <dsp:txXfrm rot="10800000">
        <a:off x="1319169" y="1756"/>
        <a:ext cx="5648307" cy="1206524"/>
      </dsp:txXfrm>
    </dsp:sp>
    <dsp:sp modelId="{B449D820-606E-4E63-85FD-27890620E20D}">
      <dsp:nvSpPr>
        <dsp:cNvPr id="0" name=""/>
        <dsp:cNvSpPr/>
      </dsp:nvSpPr>
      <dsp:spPr>
        <a:xfrm>
          <a:off x="609598" y="0"/>
          <a:ext cx="1206524" cy="1206524"/>
        </a:xfrm>
        <a:prstGeom prst="ellipse">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D56492-D38F-4EE8-869D-420F009B0F5B}">
      <dsp:nvSpPr>
        <dsp:cNvPr id="0" name=""/>
        <dsp:cNvSpPr/>
      </dsp:nvSpPr>
      <dsp:spPr>
        <a:xfrm rot="10800000">
          <a:off x="1017538" y="1568437"/>
          <a:ext cx="5949938" cy="1206524"/>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2044" tIns="102870" rIns="192024" bIns="102870" numCol="1" spcCol="1270" anchor="ctr" anchorCtr="0">
          <a:noAutofit/>
        </a:bodyPr>
        <a:lstStyle/>
        <a:p>
          <a:pPr lvl="0" algn="ctr" defTabSz="1200150" rtl="0">
            <a:lnSpc>
              <a:spcPct val="90000"/>
            </a:lnSpc>
            <a:spcBef>
              <a:spcPct val="0"/>
            </a:spcBef>
            <a:spcAft>
              <a:spcPct val="35000"/>
            </a:spcAft>
          </a:pPr>
          <a:r>
            <a:rPr lang="en-US" sz="2700" kern="1200" dirty="0" smtClean="0"/>
            <a:t>Coordinate with law enforcement</a:t>
          </a:r>
          <a:endParaRPr lang="en-US" sz="2700" kern="1200" dirty="0"/>
        </a:p>
      </dsp:txBody>
      <dsp:txXfrm rot="10800000">
        <a:off x="1319169" y="1568437"/>
        <a:ext cx="5648307" cy="1206524"/>
      </dsp:txXfrm>
    </dsp:sp>
    <dsp:sp modelId="{698D4755-B2C2-4902-A5B5-4598DB5C361D}">
      <dsp:nvSpPr>
        <dsp:cNvPr id="0" name=""/>
        <dsp:cNvSpPr/>
      </dsp:nvSpPr>
      <dsp:spPr>
        <a:xfrm>
          <a:off x="609598" y="1558616"/>
          <a:ext cx="1206524" cy="1206524"/>
        </a:xfrm>
        <a:prstGeom prst="ellipse">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343C2D-BDE1-4D29-8383-D458F84CE348}">
      <dsp:nvSpPr>
        <dsp:cNvPr id="0" name=""/>
        <dsp:cNvSpPr/>
      </dsp:nvSpPr>
      <dsp:spPr>
        <a:xfrm rot="10800000">
          <a:off x="1017538" y="3135118"/>
          <a:ext cx="5949938" cy="1206524"/>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2044" tIns="102870" rIns="192024" bIns="102870" numCol="1" spcCol="1270" anchor="ctr" anchorCtr="0">
          <a:noAutofit/>
        </a:bodyPr>
        <a:lstStyle/>
        <a:p>
          <a:pPr lvl="0" algn="ctr" defTabSz="1200150" rtl="0">
            <a:lnSpc>
              <a:spcPct val="90000"/>
            </a:lnSpc>
            <a:spcBef>
              <a:spcPct val="0"/>
            </a:spcBef>
            <a:spcAft>
              <a:spcPct val="35000"/>
            </a:spcAft>
          </a:pPr>
          <a:r>
            <a:rPr lang="en-US" sz="2700" kern="1200" dirty="0" smtClean="0"/>
            <a:t>Refer to </a:t>
          </a:r>
          <a:r>
            <a:rPr lang="en-US" sz="2700" i="1" kern="1200" dirty="0" smtClean="0"/>
            <a:t>Manual on Uniform Traffic Control Devices </a:t>
          </a:r>
          <a:r>
            <a:rPr lang="en-US" sz="2700" kern="1200" dirty="0" smtClean="0"/>
            <a:t>(MUTCD)</a:t>
          </a:r>
          <a:endParaRPr lang="en-US" sz="2700" kern="1200" dirty="0"/>
        </a:p>
      </dsp:txBody>
      <dsp:txXfrm rot="10800000">
        <a:off x="1319169" y="3135118"/>
        <a:ext cx="5648307" cy="1206524"/>
      </dsp:txXfrm>
    </dsp:sp>
    <dsp:sp modelId="{D1244553-0381-4E75-94A1-D6B6A8E7943C}">
      <dsp:nvSpPr>
        <dsp:cNvPr id="0" name=""/>
        <dsp:cNvSpPr/>
      </dsp:nvSpPr>
      <dsp:spPr>
        <a:xfrm>
          <a:off x="609598" y="3125297"/>
          <a:ext cx="1206524" cy="1206524"/>
        </a:xfrm>
        <a:prstGeom prst="ellipse">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B36897-C898-420B-95E3-7D120A9C7CF5}">
      <dsp:nvSpPr>
        <dsp:cNvPr id="0" name=""/>
        <dsp:cNvSpPr/>
      </dsp:nvSpPr>
      <dsp:spPr>
        <a:xfrm>
          <a:off x="35" y="144960"/>
          <a:ext cx="3382677" cy="691200"/>
        </a:xfrm>
        <a:prstGeom prst="rect">
          <a:avLst/>
        </a:prstGeom>
        <a:solidFill>
          <a:schemeClr val="accent2">
            <a:shade val="8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en-US" sz="2400" kern="1200" dirty="0" smtClean="0"/>
            <a:t>Emergency vehicles </a:t>
          </a:r>
          <a:endParaRPr lang="en-US" sz="2400" kern="1200" dirty="0"/>
        </a:p>
      </dsp:txBody>
      <dsp:txXfrm>
        <a:off x="35" y="144960"/>
        <a:ext cx="3382677" cy="691200"/>
      </dsp:txXfrm>
    </dsp:sp>
    <dsp:sp modelId="{6FD21CE6-9A7D-48B6-9095-6901419EFF2F}">
      <dsp:nvSpPr>
        <dsp:cNvPr id="0" name=""/>
        <dsp:cNvSpPr/>
      </dsp:nvSpPr>
      <dsp:spPr>
        <a:xfrm>
          <a:off x="35" y="836160"/>
          <a:ext cx="3382677" cy="2371680"/>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en-US" sz="2400" kern="1200" dirty="0" smtClean="0"/>
            <a:t>Form barriers between traffic and personnel</a:t>
          </a:r>
          <a:endParaRPr lang="en-US" sz="2400" kern="1200" dirty="0"/>
        </a:p>
        <a:p>
          <a:pPr marL="228600" lvl="1" indent="-228600" algn="l" defTabSz="1066800" rtl="0">
            <a:lnSpc>
              <a:spcPct val="90000"/>
            </a:lnSpc>
            <a:spcBef>
              <a:spcPct val="0"/>
            </a:spcBef>
            <a:spcAft>
              <a:spcPct val="15000"/>
            </a:spcAft>
            <a:buChar char="••"/>
          </a:pPr>
          <a:r>
            <a:rPr lang="en-US" sz="2400" kern="1200" dirty="0" smtClean="0"/>
            <a:t>Company officer and driver/operator position vehicles</a:t>
          </a:r>
          <a:endParaRPr lang="en-US" sz="2400" kern="1200" dirty="0"/>
        </a:p>
      </dsp:txBody>
      <dsp:txXfrm>
        <a:off x="35" y="836160"/>
        <a:ext cx="3382677" cy="2371680"/>
      </dsp:txXfrm>
    </dsp:sp>
    <dsp:sp modelId="{237F1172-D748-4101-953E-ABAA8C1F48E2}">
      <dsp:nvSpPr>
        <dsp:cNvPr id="0" name=""/>
        <dsp:cNvSpPr/>
      </dsp:nvSpPr>
      <dsp:spPr>
        <a:xfrm>
          <a:off x="3856287" y="144960"/>
          <a:ext cx="3382677" cy="691200"/>
        </a:xfrm>
        <a:prstGeom prst="rect">
          <a:avLst/>
        </a:prstGeom>
        <a:solidFill>
          <a:schemeClr val="accent2">
            <a:shade val="80000"/>
            <a:hueOff val="0"/>
            <a:satOff val="-11081"/>
            <a:lumOff val="28449"/>
            <a:alphaOff val="0"/>
          </a:schemeClr>
        </a:solidFill>
        <a:ln w="25400" cap="flat" cmpd="sng" algn="ctr">
          <a:solidFill>
            <a:schemeClr val="accent2">
              <a:shade val="80000"/>
              <a:hueOff val="0"/>
              <a:satOff val="-11081"/>
              <a:lumOff val="2844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en-US" sz="2400" kern="1200" dirty="0" smtClean="0"/>
            <a:t>Signs and traffic cones</a:t>
          </a:r>
          <a:endParaRPr lang="en-US" sz="2400" kern="1200" dirty="0"/>
        </a:p>
      </dsp:txBody>
      <dsp:txXfrm>
        <a:off x="3856287" y="144960"/>
        <a:ext cx="3382677" cy="691200"/>
      </dsp:txXfrm>
    </dsp:sp>
    <dsp:sp modelId="{E6800C85-0678-4EB4-8859-501876949B7B}">
      <dsp:nvSpPr>
        <dsp:cNvPr id="0" name=""/>
        <dsp:cNvSpPr/>
      </dsp:nvSpPr>
      <dsp:spPr>
        <a:xfrm>
          <a:off x="3856287" y="836160"/>
          <a:ext cx="3382677" cy="2371680"/>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en-US" sz="2400" kern="1200" dirty="0" smtClean="0"/>
            <a:t>Used to detour traffic around the scene</a:t>
          </a:r>
          <a:endParaRPr lang="en-US" sz="2400" kern="1200" dirty="0"/>
        </a:p>
        <a:p>
          <a:pPr marL="228600" lvl="1" indent="-228600" algn="l" defTabSz="1066800" rtl="0">
            <a:lnSpc>
              <a:spcPct val="90000"/>
            </a:lnSpc>
            <a:spcBef>
              <a:spcPct val="0"/>
            </a:spcBef>
            <a:spcAft>
              <a:spcPct val="15000"/>
            </a:spcAft>
            <a:buChar char="••"/>
          </a:pPr>
          <a:r>
            <a:rPr lang="en-US" sz="2400" kern="1200" dirty="0" smtClean="0"/>
            <a:t>Close off at least one lane of traffic next to the scene</a:t>
          </a:r>
          <a:endParaRPr lang="en-US" sz="2400" kern="1200" dirty="0"/>
        </a:p>
      </dsp:txBody>
      <dsp:txXfrm>
        <a:off x="3856287" y="836160"/>
        <a:ext cx="3382677" cy="23716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10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9.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6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0.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7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8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9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9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defTabSz="932415" eaLnBrk="1" hangingPunct="1">
              <a:spcBef>
                <a:spcPct val="0"/>
              </a:spcBef>
              <a:buClrTx/>
              <a:buSzTx/>
              <a:buFontTx/>
              <a:buNone/>
              <a:defRPr sz="1200" b="0">
                <a:latin typeface="Times New Roman" pitchFamily="18" charset="0"/>
              </a:defRPr>
            </a:lvl1pPr>
          </a:lstStyle>
          <a:p>
            <a:pPr>
              <a:defRPr/>
            </a:pPr>
            <a:endParaRPr lang="en-US"/>
          </a:p>
        </p:txBody>
      </p:sp>
      <p:sp>
        <p:nvSpPr>
          <p:cNvPr id="92163" name="Rectangle 3"/>
          <p:cNvSpPr>
            <a:spLocks noGrp="1" noChangeArrowheads="1"/>
          </p:cNvSpPr>
          <p:nvPr>
            <p:ph type="dt" sz="quarter" idx="1"/>
          </p:nvPr>
        </p:nvSpPr>
        <p:spPr bwMode="auto">
          <a:xfrm>
            <a:off x="3973513" y="0"/>
            <a:ext cx="3036887"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defTabSz="932415" eaLnBrk="1" hangingPunct="1">
              <a:spcBef>
                <a:spcPct val="0"/>
              </a:spcBef>
              <a:buClrTx/>
              <a:buSzTx/>
              <a:buFontTx/>
              <a:buNone/>
              <a:defRPr sz="1200" b="0">
                <a:latin typeface="Times New Roman" pitchFamily="18" charset="0"/>
              </a:defRPr>
            </a:lvl1pPr>
          </a:lstStyle>
          <a:p>
            <a:pPr>
              <a:defRPr/>
            </a:pPr>
            <a:endParaRPr lang="en-US"/>
          </a:p>
        </p:txBody>
      </p:sp>
      <p:sp>
        <p:nvSpPr>
          <p:cNvPr id="92164" name="Rectangle 4"/>
          <p:cNvSpPr>
            <a:spLocks noGrp="1" noChangeArrowheads="1"/>
          </p:cNvSpPr>
          <p:nvPr>
            <p:ph type="ftr" sz="quarter" idx="2"/>
          </p:nvPr>
        </p:nvSpPr>
        <p:spPr bwMode="auto">
          <a:xfrm>
            <a:off x="0" y="8831263"/>
            <a:ext cx="3036888"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defTabSz="932415" eaLnBrk="1" hangingPunct="1">
              <a:spcBef>
                <a:spcPct val="0"/>
              </a:spcBef>
              <a:buClrTx/>
              <a:buSzTx/>
              <a:buFontTx/>
              <a:buNone/>
              <a:defRPr sz="1200" b="0">
                <a:latin typeface="Times New Roman" pitchFamily="18" charset="0"/>
              </a:defRPr>
            </a:lvl1pPr>
          </a:lstStyle>
          <a:p>
            <a:pPr>
              <a:defRPr/>
            </a:pPr>
            <a:endParaRPr lang="en-US"/>
          </a:p>
        </p:txBody>
      </p:sp>
      <p:sp>
        <p:nvSpPr>
          <p:cNvPr id="92165" name="Rectangle 5"/>
          <p:cNvSpPr>
            <a:spLocks noGrp="1" noChangeArrowheads="1"/>
          </p:cNvSpPr>
          <p:nvPr>
            <p:ph type="sldNum" sz="quarter" idx="3"/>
          </p:nvPr>
        </p:nvSpPr>
        <p:spPr bwMode="auto">
          <a:xfrm>
            <a:off x="3973513" y="8831263"/>
            <a:ext cx="3036887"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defTabSz="931863" eaLnBrk="1" hangingPunct="1">
              <a:defRPr sz="1200" b="0">
                <a:latin typeface="Times New Roman" panose="02020603050405020304" pitchFamily="18" charset="0"/>
              </a:defRPr>
            </a:lvl1pPr>
          </a:lstStyle>
          <a:p>
            <a:pPr>
              <a:defRPr/>
            </a:pPr>
            <a:fld id="{7767FB7B-6D13-49E8-A452-A306BB47AB3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defTabSz="932415" eaLnBrk="1" hangingPunct="1">
              <a:spcBef>
                <a:spcPct val="0"/>
              </a:spcBef>
              <a:buClrTx/>
              <a:buSzTx/>
              <a:buFontTx/>
              <a:buNone/>
              <a:defRPr sz="1200" b="0">
                <a:latin typeface="Times New Roman" pitchFamily="18" charset="0"/>
              </a:defRPr>
            </a:lvl1pPr>
          </a:lstStyle>
          <a:p>
            <a:pPr>
              <a:defRPr/>
            </a:pPr>
            <a:endParaRPr lang="en-US"/>
          </a:p>
        </p:txBody>
      </p:sp>
      <p:sp>
        <p:nvSpPr>
          <p:cNvPr id="4099" name="Rectangle 3"/>
          <p:cNvSpPr>
            <a:spLocks noGrp="1" noChangeArrowheads="1"/>
          </p:cNvSpPr>
          <p:nvPr>
            <p:ph type="dt" idx="1"/>
          </p:nvPr>
        </p:nvSpPr>
        <p:spPr bwMode="auto">
          <a:xfrm>
            <a:off x="3973513" y="0"/>
            <a:ext cx="3036887"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defTabSz="932415" eaLnBrk="1" hangingPunct="1">
              <a:spcBef>
                <a:spcPct val="0"/>
              </a:spcBef>
              <a:buClrTx/>
              <a:buSzTx/>
              <a:buFontTx/>
              <a:buNone/>
              <a:defRPr sz="1200" b="0">
                <a:latin typeface="Times New Roman" pitchFamily="18" charset="0"/>
              </a:defRPr>
            </a:lvl1pPr>
          </a:lstStyle>
          <a:p>
            <a:pPr>
              <a:defRPr/>
            </a:pPr>
            <a:endParaRPr lang="en-US"/>
          </a:p>
        </p:txBody>
      </p:sp>
      <p:sp>
        <p:nvSpPr>
          <p:cNvPr id="717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831263"/>
            <a:ext cx="3036888"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defTabSz="932415" eaLnBrk="1" hangingPunct="1">
              <a:spcBef>
                <a:spcPct val="0"/>
              </a:spcBef>
              <a:buClrTx/>
              <a:buSzTx/>
              <a:buFontTx/>
              <a:buNone/>
              <a:defRPr sz="1200" b="0">
                <a:latin typeface="Times New Roman" pitchFamily="18" charset="0"/>
              </a:defRPr>
            </a:lvl1pPr>
          </a:lstStyle>
          <a:p>
            <a:pPr>
              <a:defRPr/>
            </a:pPr>
            <a:endParaRPr lang="en-US"/>
          </a:p>
        </p:txBody>
      </p:sp>
      <p:sp>
        <p:nvSpPr>
          <p:cNvPr id="4103" name="Rectangle 7"/>
          <p:cNvSpPr>
            <a:spLocks noGrp="1" noChangeArrowheads="1"/>
          </p:cNvSpPr>
          <p:nvPr>
            <p:ph type="sldNum" sz="quarter" idx="5"/>
          </p:nvPr>
        </p:nvSpPr>
        <p:spPr bwMode="auto">
          <a:xfrm>
            <a:off x="3973513" y="8831263"/>
            <a:ext cx="3036887"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defTabSz="931863" eaLnBrk="1" hangingPunct="1">
              <a:defRPr sz="1200" b="0">
                <a:latin typeface="Times New Roman" panose="02020603050405020304" pitchFamily="18" charset="0"/>
              </a:defRPr>
            </a:lvl1pPr>
          </a:lstStyle>
          <a:p>
            <a:pPr>
              <a:defRPr/>
            </a:pPr>
            <a:fld id="{15F0DD7C-C126-4D8C-A29B-579E7401DDB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16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b="1">
                <a:solidFill>
                  <a:schemeClr val="tx1"/>
                </a:solidFill>
                <a:latin typeface="Arial" panose="020B0604020202020204" pitchFamily="34" charset="0"/>
              </a:defRPr>
            </a:lvl1pPr>
            <a:lvl2pPr marL="742950" indent="-285750" defTabSz="931863">
              <a:defRPr sz="3200" b="1">
                <a:solidFill>
                  <a:schemeClr val="tx1"/>
                </a:solidFill>
                <a:latin typeface="Arial" panose="020B0604020202020204" pitchFamily="34" charset="0"/>
              </a:defRPr>
            </a:lvl2pPr>
            <a:lvl3pPr marL="1143000" indent="-228600" defTabSz="931863">
              <a:defRPr sz="3200" b="1">
                <a:solidFill>
                  <a:schemeClr val="tx1"/>
                </a:solidFill>
                <a:latin typeface="Arial" panose="020B0604020202020204" pitchFamily="34" charset="0"/>
              </a:defRPr>
            </a:lvl3pPr>
            <a:lvl4pPr marL="1600200" indent="-228600" defTabSz="931863">
              <a:defRPr sz="3200" b="1">
                <a:solidFill>
                  <a:schemeClr val="tx1"/>
                </a:solidFill>
                <a:latin typeface="Arial" panose="020B0604020202020204" pitchFamily="34" charset="0"/>
              </a:defRPr>
            </a:lvl4pPr>
            <a:lvl5pPr marL="2057400" indent="-228600" defTabSz="931863">
              <a:defRPr sz="32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32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32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32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3200" b="1">
                <a:solidFill>
                  <a:schemeClr val="tx1"/>
                </a:solidFill>
                <a:latin typeface="Arial" panose="020B0604020202020204" pitchFamily="34" charset="0"/>
              </a:defRPr>
            </a:lvl9pPr>
          </a:lstStyle>
          <a:p>
            <a:fld id="{37B0C08B-927B-4C6F-AB36-06B2115FD255}" type="slidenum">
              <a:rPr lang="en-US" altLang="en-US" sz="1200" b="0" smtClean="0">
                <a:latin typeface="Times New Roman" panose="02020603050405020304" pitchFamily="18" charset="0"/>
              </a:rPr>
              <a:pPr/>
              <a:t>104</a:t>
            </a:fld>
            <a:endParaRPr lang="en-US" altLang="en-US" sz="1200" b="0" smtClean="0">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7250" y="4979988"/>
            <a:ext cx="7546975"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3"/>
          <p:cNvSpPr>
            <a:spLocks noChangeArrowheads="1"/>
          </p:cNvSpPr>
          <p:nvPr/>
        </p:nvSpPr>
        <p:spPr bwMode="auto">
          <a:xfrm>
            <a:off x="990600" y="3636963"/>
            <a:ext cx="7391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charset="0"/>
              </a:defRPr>
            </a:lvl1pPr>
            <a:lvl2pPr marL="742950" indent="-285750" eaLnBrk="0" hangingPunct="0">
              <a:defRPr sz="3200" b="1">
                <a:solidFill>
                  <a:schemeClr val="tx1"/>
                </a:solidFill>
                <a:latin typeface="Arial" charset="0"/>
              </a:defRPr>
            </a:lvl2pPr>
            <a:lvl3pPr marL="1143000" indent="-228600" eaLnBrk="0" hangingPunct="0">
              <a:defRPr sz="3200" b="1">
                <a:solidFill>
                  <a:schemeClr val="tx1"/>
                </a:solidFill>
                <a:latin typeface="Arial" charset="0"/>
              </a:defRPr>
            </a:lvl3pPr>
            <a:lvl4pPr marL="1600200" indent="-228600" eaLnBrk="0" hangingPunct="0">
              <a:defRPr sz="3200" b="1">
                <a:solidFill>
                  <a:schemeClr val="tx1"/>
                </a:solidFill>
                <a:latin typeface="Arial" charset="0"/>
              </a:defRPr>
            </a:lvl4pPr>
            <a:lvl5pPr marL="2057400" indent="-228600" eaLnBrk="0" hangingPunct="0">
              <a:defRPr sz="3200" b="1">
                <a:solidFill>
                  <a:schemeClr val="tx1"/>
                </a:solidFill>
                <a:latin typeface="Arial"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charset="0"/>
              </a:defRPr>
            </a:lvl9pPr>
          </a:lstStyle>
          <a:p>
            <a:pPr algn="ctr" eaLnBrk="1" hangingPunct="1">
              <a:spcBef>
                <a:spcPct val="20000"/>
              </a:spcBef>
              <a:buClr>
                <a:srgbClr val="FF0000"/>
              </a:buClr>
              <a:buSzPct val="110000"/>
              <a:defRPr/>
            </a:pPr>
            <a:endParaRPr lang="en-US" altLang="en-US" i="1" dirty="0" smtClean="0">
              <a:solidFill>
                <a:srgbClr val="000000"/>
              </a:solidFill>
              <a:latin typeface="Tahoma" charset="0"/>
            </a:endParaRPr>
          </a:p>
        </p:txBody>
      </p:sp>
      <p:sp>
        <p:nvSpPr>
          <p:cNvPr id="5" name="Line 14"/>
          <p:cNvSpPr>
            <a:spLocks noChangeShapeType="1"/>
          </p:cNvSpPr>
          <p:nvPr/>
        </p:nvSpPr>
        <p:spPr bwMode="auto">
          <a:xfrm>
            <a:off x="762000" y="685800"/>
            <a:ext cx="0" cy="160020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5"/>
          <p:cNvSpPr>
            <a:spLocks noChangeShapeType="1"/>
          </p:cNvSpPr>
          <p:nvPr/>
        </p:nvSpPr>
        <p:spPr bwMode="auto">
          <a:xfrm>
            <a:off x="533400" y="990600"/>
            <a:ext cx="7848600"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Rectangle 3"/>
          <p:cNvSpPr>
            <a:spLocks noGrp="1" noChangeArrowheads="1"/>
          </p:cNvSpPr>
          <p:nvPr>
            <p:ph type="subTitle" idx="1"/>
          </p:nvPr>
        </p:nvSpPr>
        <p:spPr>
          <a:xfrm>
            <a:off x="1295400" y="1295400"/>
            <a:ext cx="7010400" cy="1524000"/>
          </a:xfrm>
          <a:prstGeom prst="rect">
            <a:avLst/>
          </a:prstGeom>
        </p:spPr>
        <p:txBody>
          <a:bodyPr/>
          <a:lstStyle>
            <a:lvl1pPr marL="0" indent="0" algn="ctr">
              <a:buFontTx/>
              <a:buNone/>
              <a:defRPr sz="3600" b="1" i="1"/>
            </a:lvl1pPr>
          </a:lstStyle>
          <a:p>
            <a:r>
              <a:rPr lang="en-US" dirty="0" smtClean="0"/>
              <a:t>Click to edit Master subtitle style</a:t>
            </a:r>
            <a:endParaRPr lang="en-US" dirty="0"/>
          </a:p>
        </p:txBody>
      </p:sp>
    </p:spTree>
    <p:extLst>
      <p:ext uri="{BB962C8B-B14F-4D97-AF65-F5344CB8AC3E}">
        <p14:creationId xmlns:p14="http://schemas.microsoft.com/office/powerpoint/2010/main" val="1573022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752600"/>
            <a:ext cx="7772400" cy="4343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6" name="Title 25"/>
          <p:cNvSpPr>
            <a:spLocks noGrp="1"/>
          </p:cNvSpPr>
          <p:nvPr>
            <p:ph type="title"/>
          </p:nvPr>
        </p:nvSpPr>
        <p:spPr>
          <a:xfrm>
            <a:off x="685800" y="304800"/>
            <a:ext cx="7772400" cy="1066800"/>
          </a:xfrm>
          <a:prstGeom prst="rect">
            <a:avLst/>
          </a:prstGeom>
        </p:spPr>
        <p:txBody>
          <a:bodyPr anchor="ctr"/>
          <a:lstStyle>
            <a:lvl1pPr>
              <a:defRPr/>
            </a:lvl1pPr>
          </a:lstStyle>
          <a:p>
            <a:r>
              <a:rPr lang="en-US" dirty="0" smtClean="0"/>
              <a:t>Click to edit Master title style</a:t>
            </a:r>
            <a:endParaRPr lang="en-US" dirty="0"/>
          </a:p>
        </p:txBody>
      </p:sp>
      <p:sp>
        <p:nvSpPr>
          <p:cNvPr id="4" name="Rectangle 6"/>
          <p:cNvSpPr>
            <a:spLocks noGrp="1" noChangeArrowheads="1"/>
          </p:cNvSpPr>
          <p:nvPr>
            <p:ph type="sldNum" sz="quarter" idx="10"/>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spcBef>
                <a:spcPct val="20000"/>
              </a:spcBef>
              <a:buClr>
                <a:srgbClr val="FF0000"/>
              </a:buClr>
              <a:buSzPct val="110000"/>
              <a:defRPr sz="1200">
                <a:latin typeface="Tahoma" panose="020B0604030504040204" pitchFamily="34" charset="0"/>
              </a:defRPr>
            </a:lvl1pPr>
          </a:lstStyle>
          <a:p>
            <a:pPr>
              <a:defRPr/>
            </a:pPr>
            <a:r>
              <a:rPr lang="en-US" altLang="en-US"/>
              <a:t>#</a:t>
            </a:r>
            <a:r>
              <a:rPr lang="en-US" altLang="en-US">
                <a:cs typeface="Arial" panose="020B0604020202020204" pitchFamily="34" charset="0"/>
              </a:rPr>
              <a:t>–</a:t>
            </a:r>
            <a:fld id="{7E856832-0954-4EE1-AD77-FB4A38FED73F}" type="slidenum">
              <a:rPr lang="en-US" altLang="en-US"/>
              <a:pPr>
                <a:defRPr/>
              </a:pPr>
              <a:t>‹#›</a:t>
            </a:fld>
            <a:endParaRPr lang="en-US" altLang="en-US"/>
          </a:p>
        </p:txBody>
      </p:sp>
    </p:spTree>
    <p:extLst>
      <p:ext uri="{BB962C8B-B14F-4D97-AF65-F5344CB8AC3E}">
        <p14:creationId xmlns:p14="http://schemas.microsoft.com/office/powerpoint/2010/main" val="3716234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view Question">
    <p:bg>
      <p:bgPr>
        <a:solidFill>
          <a:srgbClr val="0033CC">
            <a:alpha val="50195"/>
          </a:srgbClr>
        </a:solidFill>
        <a:effectLst/>
      </p:bgPr>
    </p:bg>
    <p:spTree>
      <p:nvGrpSpPr>
        <p:cNvPr id="1" name=""/>
        <p:cNvGrpSpPr/>
        <p:nvPr/>
      </p:nvGrpSpPr>
      <p:grpSpPr>
        <a:xfrm>
          <a:off x="0" y="0"/>
          <a:ext cx="0" cy="0"/>
          <a:chOff x="0" y="0"/>
          <a:chExt cx="0" cy="0"/>
        </a:xfrm>
      </p:grpSpPr>
      <p:pic>
        <p:nvPicPr>
          <p:cNvPr id="5" name="Picture 5" descr="MCj0434859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286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5"/>
          <p:cNvSpPr>
            <a:spLocks noGrp="1"/>
          </p:cNvSpPr>
          <p:nvPr>
            <p:ph type="title"/>
          </p:nvPr>
        </p:nvSpPr>
        <p:spPr>
          <a:xfrm>
            <a:off x="685800" y="533400"/>
            <a:ext cx="7772400" cy="838200"/>
          </a:xfrm>
          <a:prstGeom prst="rect">
            <a:avLst/>
          </a:prstGeom>
        </p:spPr>
        <p:txBody>
          <a:bodyPr anchor="ctr"/>
          <a:lstStyle>
            <a:lvl1pPr>
              <a:defRPr>
                <a:solidFill>
                  <a:schemeClr val="bg1"/>
                </a:solidFill>
              </a:defRPr>
            </a:lvl1pPr>
          </a:lstStyle>
          <a:p>
            <a:r>
              <a:rPr lang="en-US" dirty="0" smtClean="0"/>
              <a:t>Click to edit Master title style</a:t>
            </a:r>
            <a:endParaRPr lang="en-US" dirty="0"/>
          </a:p>
        </p:txBody>
      </p:sp>
      <p:sp>
        <p:nvSpPr>
          <p:cNvPr id="7" name="Text Placeholder 6"/>
          <p:cNvSpPr>
            <a:spLocks noGrp="1"/>
          </p:cNvSpPr>
          <p:nvPr>
            <p:ph type="body" sz="quarter" idx="11"/>
          </p:nvPr>
        </p:nvSpPr>
        <p:spPr>
          <a:xfrm>
            <a:off x="685800" y="1752600"/>
            <a:ext cx="7772400" cy="4191000"/>
          </a:xfrm>
          <a:prstGeom prst="rect">
            <a:avLst/>
          </a:prstGeom>
        </p:spPr>
        <p:txBody>
          <a:bodyPr/>
          <a:lstStyle>
            <a:lvl1pPr>
              <a:defRPr>
                <a:solidFill>
                  <a:schemeClr val="bg1"/>
                </a:solidFill>
              </a:defRPr>
            </a:lvl1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2"/>
          <p:cNvSpPr>
            <a:spLocks noGrp="1"/>
          </p:cNvSpPr>
          <p:nvPr>
            <p:ph type="sldNum" sz="quarter" idx="12"/>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spcBef>
                <a:spcPct val="20000"/>
              </a:spcBef>
              <a:buClr>
                <a:srgbClr val="FF0000"/>
              </a:buClr>
              <a:buSzPct val="110000"/>
              <a:defRPr sz="1200">
                <a:latin typeface="Tahoma" panose="020B0604030504040204" pitchFamily="34" charset="0"/>
              </a:defRPr>
            </a:lvl1pPr>
          </a:lstStyle>
          <a:p>
            <a:pPr>
              <a:defRPr/>
            </a:pPr>
            <a:r>
              <a:rPr lang="en-US" altLang="en-US"/>
              <a:t>#</a:t>
            </a:r>
            <a:r>
              <a:rPr lang="en-US" altLang="en-US">
                <a:cs typeface="Arial" panose="020B0604020202020204" pitchFamily="34" charset="0"/>
              </a:rPr>
              <a:t>–</a:t>
            </a:r>
            <a:fld id="{F5F402CE-96C3-47E0-ABE3-C2992895ABB1}" type="slidenum">
              <a:rPr lang="en-US" altLang="en-US"/>
              <a:pPr>
                <a:defRPr/>
              </a:pPr>
              <a:t>‹#›</a:t>
            </a:fld>
            <a:endParaRPr lang="en-US" altLang="en-US"/>
          </a:p>
          <a:p>
            <a:pPr>
              <a:defRPr/>
            </a:pPr>
            <a:endParaRPr lang="en-US" altLang="en-US"/>
          </a:p>
        </p:txBody>
      </p:sp>
    </p:spTree>
    <p:extLst>
      <p:ext uri="{BB962C8B-B14F-4D97-AF65-F5344CB8AC3E}">
        <p14:creationId xmlns:p14="http://schemas.microsoft.com/office/powerpoint/2010/main" val="376750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cussion Question">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MCj0434859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286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609600"/>
            <a:ext cx="6934200" cy="685800"/>
          </a:xfrm>
          <a:prstGeom prst="rect">
            <a:avLst/>
          </a:prstGeom>
        </p:spPr>
        <p:txBody>
          <a:bodyPr anchor="ctr"/>
          <a:lstStyle>
            <a:lvl1pPr>
              <a:defRPr>
                <a:solidFill>
                  <a:schemeClr val="bg1"/>
                </a:solidFill>
              </a:defRPr>
            </a:lvl1pPr>
          </a:lstStyle>
          <a:p>
            <a:r>
              <a:rPr lang="en-US" dirty="0" smtClean="0"/>
              <a:t>Click to edit Master title style</a:t>
            </a:r>
            <a:endParaRPr lang="en-US" dirty="0"/>
          </a:p>
        </p:txBody>
      </p:sp>
      <p:sp>
        <p:nvSpPr>
          <p:cNvPr id="6" name="Text Placeholder 5"/>
          <p:cNvSpPr>
            <a:spLocks noGrp="1"/>
          </p:cNvSpPr>
          <p:nvPr>
            <p:ph type="body" sz="quarter" idx="11"/>
          </p:nvPr>
        </p:nvSpPr>
        <p:spPr>
          <a:xfrm>
            <a:off x="685800" y="1600200"/>
            <a:ext cx="7315200" cy="4114800"/>
          </a:xfrm>
          <a:prstGeom prst="rect">
            <a:avLst/>
          </a:prstGeom>
        </p:spPr>
        <p:txBody>
          <a:bodyPr/>
          <a:lstStyle>
            <a:lvl1pPr>
              <a:defRPr baseline="0">
                <a:solidFill>
                  <a:schemeClr val="bg1"/>
                </a:solidFill>
              </a:defRPr>
            </a:lvl1pPr>
          </a:lstStyle>
          <a:p>
            <a:pPr lvl="0"/>
            <a:r>
              <a:rPr lang="en-US" smtClean="0"/>
              <a:t>Click to edit Master text styles</a:t>
            </a:r>
          </a:p>
          <a:p>
            <a:pPr lvl="1"/>
            <a:r>
              <a:rPr lang="en-US" smtClean="0"/>
              <a:t>Second level</a:t>
            </a:r>
          </a:p>
          <a:p>
            <a:pPr lvl="2"/>
            <a:r>
              <a:rPr lang="en-US" smtClean="0"/>
              <a:t>Third level</a:t>
            </a:r>
          </a:p>
        </p:txBody>
      </p:sp>
      <p:sp>
        <p:nvSpPr>
          <p:cNvPr id="5" name="Slide Number Placeholder 2"/>
          <p:cNvSpPr>
            <a:spLocks noGrp="1"/>
          </p:cNvSpPr>
          <p:nvPr>
            <p:ph type="sldNum" sz="quarter" idx="12"/>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spcBef>
                <a:spcPct val="20000"/>
              </a:spcBef>
              <a:buClr>
                <a:srgbClr val="FF0000"/>
              </a:buClr>
              <a:buSzPct val="110000"/>
              <a:defRPr sz="1200">
                <a:latin typeface="Tahoma" panose="020B0604030504040204" pitchFamily="34" charset="0"/>
              </a:defRPr>
            </a:lvl1pPr>
          </a:lstStyle>
          <a:p>
            <a:pPr>
              <a:defRPr/>
            </a:pPr>
            <a:r>
              <a:rPr lang="en-US" altLang="en-US"/>
              <a:t>#</a:t>
            </a:r>
            <a:r>
              <a:rPr lang="en-US" altLang="en-US">
                <a:cs typeface="Arial" panose="020B0604020202020204" pitchFamily="34" charset="0"/>
              </a:rPr>
              <a:t>–</a:t>
            </a:r>
            <a:fld id="{B05D40C3-8684-4776-B574-534FF1A86E68}" type="slidenum">
              <a:rPr lang="en-US" altLang="en-US"/>
              <a:pPr>
                <a:defRPr/>
              </a:pPr>
              <a:t>‹#›</a:t>
            </a:fld>
            <a:endParaRPr lang="en-US" altLang="en-US"/>
          </a:p>
        </p:txBody>
      </p:sp>
    </p:spTree>
    <p:extLst>
      <p:ext uri="{BB962C8B-B14F-4D97-AF65-F5344CB8AC3E}">
        <p14:creationId xmlns:p14="http://schemas.microsoft.com/office/powerpoint/2010/main" val="3752297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arning or Cau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086600" cy="731838"/>
          </a:xfrm>
          <a:prstGeom prst="rect">
            <a:avLst/>
          </a:prstGeom>
        </p:spPr>
        <p:txBody>
          <a:bodyPr anchor="ctr"/>
          <a:lstStyle>
            <a:lvl1pPr algn="l" rtl="0" eaLnBrk="1" fontAlgn="base" hangingPunct="1">
              <a:lnSpc>
                <a:spcPct val="80000"/>
              </a:lnSpc>
              <a:spcBef>
                <a:spcPct val="0"/>
              </a:spcBef>
              <a:spcAft>
                <a:spcPct val="0"/>
              </a:spcAft>
              <a:defRPr lang="en-US" sz="3200" b="1" dirty="0">
                <a:solidFill>
                  <a:srgbClr val="A50021"/>
                </a:solidFill>
                <a:latin typeface="+mj-lt"/>
                <a:ea typeface="+mj-ea"/>
                <a:cs typeface="+mj-cs"/>
              </a:defRPr>
            </a:lvl1pPr>
          </a:lstStyle>
          <a:p>
            <a:r>
              <a:rPr lang="en-US" dirty="0" smtClean="0"/>
              <a:t>Click to edit Master title style</a:t>
            </a:r>
            <a:endParaRPr lang="en-US" dirty="0"/>
          </a:p>
        </p:txBody>
      </p:sp>
      <p:sp>
        <p:nvSpPr>
          <p:cNvPr id="5" name="Text Placeholder 4"/>
          <p:cNvSpPr>
            <a:spLocks noGrp="1"/>
          </p:cNvSpPr>
          <p:nvPr>
            <p:ph type="body" sz="quarter" idx="11"/>
          </p:nvPr>
        </p:nvSpPr>
        <p:spPr>
          <a:xfrm>
            <a:off x="838200" y="1676400"/>
            <a:ext cx="7467600" cy="4038600"/>
          </a:xfrm>
          <a:prstGeom prst="rect">
            <a:avLst/>
          </a:prstGeom>
        </p:spPr>
        <p:txBody>
          <a:bodyPr/>
          <a:lstStyle>
            <a:lvl1pPr>
              <a:defRPr>
                <a:solidFill>
                  <a:schemeClr val="bg1"/>
                </a:solidFill>
              </a:defRPr>
            </a:lvl1pPr>
          </a:lstStyle>
          <a:p>
            <a:pPr lvl="0"/>
            <a:r>
              <a:rPr lang="en-US" smtClean="0"/>
              <a:t>Click to edit Master text styles</a:t>
            </a:r>
          </a:p>
        </p:txBody>
      </p:sp>
      <p:sp>
        <p:nvSpPr>
          <p:cNvPr id="4" name="Slide Number Placeholder 2"/>
          <p:cNvSpPr>
            <a:spLocks noGrp="1"/>
          </p:cNvSpPr>
          <p:nvPr>
            <p:ph type="sldNum" sz="quarter" idx="12"/>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spcBef>
                <a:spcPct val="20000"/>
              </a:spcBef>
              <a:buClr>
                <a:srgbClr val="FF0000"/>
              </a:buClr>
              <a:buSzPct val="110000"/>
              <a:defRPr sz="1200">
                <a:latin typeface="Tahoma" panose="020B0604030504040204" pitchFamily="34" charset="0"/>
              </a:defRPr>
            </a:lvl1pPr>
          </a:lstStyle>
          <a:p>
            <a:pPr>
              <a:defRPr/>
            </a:pPr>
            <a:r>
              <a:rPr lang="en-US" altLang="en-US"/>
              <a:t>#</a:t>
            </a:r>
            <a:r>
              <a:rPr lang="en-US" altLang="en-US">
                <a:cs typeface="Arial" panose="020B0604020202020204" pitchFamily="34" charset="0"/>
              </a:rPr>
              <a:t>–</a:t>
            </a:r>
            <a:fld id="{2461F964-0523-4B5F-B8A2-C2BB347318A4}" type="slidenum">
              <a:rPr lang="en-US" altLang="en-US"/>
              <a:pPr>
                <a:defRPr/>
              </a:pPr>
              <a:t>‹#›</a:t>
            </a:fld>
            <a:endParaRPr lang="en-US" altLang="en-US"/>
          </a:p>
        </p:txBody>
      </p:sp>
    </p:spTree>
    <p:extLst>
      <p:ext uri="{BB962C8B-B14F-4D97-AF65-F5344CB8AC3E}">
        <p14:creationId xmlns:p14="http://schemas.microsoft.com/office/powerpoint/2010/main" val="30527699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10450" y="6280150"/>
            <a:ext cx="16383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Line 19"/>
          <p:cNvSpPr>
            <a:spLocks noChangeShapeType="1"/>
          </p:cNvSpPr>
          <p:nvPr/>
        </p:nvSpPr>
        <p:spPr bwMode="auto">
          <a:xfrm>
            <a:off x="685800" y="304800"/>
            <a:ext cx="0" cy="137160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8" name="Line 20"/>
          <p:cNvSpPr>
            <a:spLocks noChangeShapeType="1"/>
          </p:cNvSpPr>
          <p:nvPr/>
        </p:nvSpPr>
        <p:spPr bwMode="auto">
          <a:xfrm>
            <a:off x="381000" y="1371600"/>
            <a:ext cx="8077200"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5395" r:id="rId1"/>
    <p:sldLayoutId id="2147485396" r:id="rId2"/>
    <p:sldLayoutId id="2147485397" r:id="rId3"/>
    <p:sldLayoutId id="2147485398" r:id="rId4"/>
    <p:sldLayoutId id="2147485399" r:id="rId5"/>
  </p:sldLayoutIdLst>
  <p:hf hdr="0" dt="0"/>
  <p:txStyles>
    <p:titleStyle>
      <a:lvl1pPr algn="l" rtl="0" eaLnBrk="0" fontAlgn="base" hangingPunct="0">
        <a:lnSpc>
          <a:spcPct val="80000"/>
        </a:lnSpc>
        <a:spcBef>
          <a:spcPct val="0"/>
        </a:spcBef>
        <a:spcAft>
          <a:spcPct val="0"/>
        </a:spcAft>
        <a:defRPr sz="3200" b="1">
          <a:solidFill>
            <a:srgbClr val="0033CC"/>
          </a:solidFill>
          <a:latin typeface="+mj-lt"/>
          <a:ea typeface="+mj-ea"/>
          <a:cs typeface="+mj-cs"/>
        </a:defRPr>
      </a:lvl1pPr>
      <a:lvl2pPr algn="l" rtl="0" eaLnBrk="0" fontAlgn="base" hangingPunct="0">
        <a:lnSpc>
          <a:spcPct val="80000"/>
        </a:lnSpc>
        <a:spcBef>
          <a:spcPct val="0"/>
        </a:spcBef>
        <a:spcAft>
          <a:spcPct val="0"/>
        </a:spcAft>
        <a:defRPr sz="3200" b="1">
          <a:solidFill>
            <a:srgbClr val="0033CC"/>
          </a:solidFill>
          <a:latin typeface="Tahoma" pitchFamily="34" charset="0"/>
        </a:defRPr>
      </a:lvl2pPr>
      <a:lvl3pPr algn="l" rtl="0" eaLnBrk="0" fontAlgn="base" hangingPunct="0">
        <a:lnSpc>
          <a:spcPct val="80000"/>
        </a:lnSpc>
        <a:spcBef>
          <a:spcPct val="0"/>
        </a:spcBef>
        <a:spcAft>
          <a:spcPct val="0"/>
        </a:spcAft>
        <a:defRPr sz="3200" b="1">
          <a:solidFill>
            <a:srgbClr val="0033CC"/>
          </a:solidFill>
          <a:latin typeface="Tahoma" pitchFamily="34" charset="0"/>
        </a:defRPr>
      </a:lvl3pPr>
      <a:lvl4pPr algn="l" rtl="0" eaLnBrk="0" fontAlgn="base" hangingPunct="0">
        <a:lnSpc>
          <a:spcPct val="80000"/>
        </a:lnSpc>
        <a:spcBef>
          <a:spcPct val="0"/>
        </a:spcBef>
        <a:spcAft>
          <a:spcPct val="0"/>
        </a:spcAft>
        <a:defRPr sz="3200" b="1">
          <a:solidFill>
            <a:srgbClr val="0033CC"/>
          </a:solidFill>
          <a:latin typeface="Tahoma" pitchFamily="34" charset="0"/>
        </a:defRPr>
      </a:lvl4pPr>
      <a:lvl5pPr algn="l" rtl="0" eaLnBrk="0" fontAlgn="base" hangingPunct="0">
        <a:lnSpc>
          <a:spcPct val="80000"/>
        </a:lnSpc>
        <a:spcBef>
          <a:spcPct val="0"/>
        </a:spcBef>
        <a:spcAft>
          <a:spcPct val="0"/>
        </a:spcAft>
        <a:defRPr sz="3200" b="1">
          <a:solidFill>
            <a:srgbClr val="0033CC"/>
          </a:solidFill>
          <a:latin typeface="Tahoma" pitchFamily="34" charset="0"/>
        </a:defRPr>
      </a:lvl5pPr>
      <a:lvl6pPr marL="457200" algn="l" rtl="0" eaLnBrk="1" fontAlgn="base" hangingPunct="1">
        <a:lnSpc>
          <a:spcPct val="80000"/>
        </a:lnSpc>
        <a:spcBef>
          <a:spcPct val="0"/>
        </a:spcBef>
        <a:spcAft>
          <a:spcPct val="0"/>
        </a:spcAft>
        <a:defRPr sz="3600" b="1">
          <a:solidFill>
            <a:srgbClr val="0033CC"/>
          </a:solidFill>
          <a:latin typeface="Tahoma" pitchFamily="34" charset="0"/>
        </a:defRPr>
      </a:lvl6pPr>
      <a:lvl7pPr marL="914400" algn="l" rtl="0" eaLnBrk="1" fontAlgn="base" hangingPunct="1">
        <a:lnSpc>
          <a:spcPct val="80000"/>
        </a:lnSpc>
        <a:spcBef>
          <a:spcPct val="0"/>
        </a:spcBef>
        <a:spcAft>
          <a:spcPct val="0"/>
        </a:spcAft>
        <a:defRPr sz="3600" b="1">
          <a:solidFill>
            <a:srgbClr val="0033CC"/>
          </a:solidFill>
          <a:latin typeface="Tahoma" pitchFamily="34" charset="0"/>
        </a:defRPr>
      </a:lvl7pPr>
      <a:lvl8pPr marL="1371600" algn="l" rtl="0" eaLnBrk="1" fontAlgn="base" hangingPunct="1">
        <a:lnSpc>
          <a:spcPct val="80000"/>
        </a:lnSpc>
        <a:spcBef>
          <a:spcPct val="0"/>
        </a:spcBef>
        <a:spcAft>
          <a:spcPct val="0"/>
        </a:spcAft>
        <a:defRPr sz="3600" b="1">
          <a:solidFill>
            <a:srgbClr val="0033CC"/>
          </a:solidFill>
          <a:latin typeface="Tahoma" pitchFamily="34" charset="0"/>
        </a:defRPr>
      </a:lvl8pPr>
      <a:lvl9pPr marL="1828800" algn="l" rtl="0" eaLnBrk="1" fontAlgn="base" hangingPunct="1">
        <a:lnSpc>
          <a:spcPct val="80000"/>
        </a:lnSpc>
        <a:spcBef>
          <a:spcPct val="0"/>
        </a:spcBef>
        <a:spcAft>
          <a:spcPct val="0"/>
        </a:spcAft>
        <a:defRPr sz="3600" b="1">
          <a:solidFill>
            <a:srgbClr val="0033CC"/>
          </a:solidFill>
          <a:latin typeface="Tahoma" pitchFamily="34" charset="0"/>
        </a:defRPr>
      </a:lvl9pPr>
    </p:titleStyle>
    <p:bodyStyle>
      <a:lvl1pPr marL="342900" indent="-342900" algn="l" rtl="0" eaLnBrk="0" fontAlgn="base" hangingPunct="0">
        <a:spcBef>
          <a:spcPct val="20000"/>
        </a:spcBef>
        <a:spcAft>
          <a:spcPct val="0"/>
        </a:spcAft>
        <a:buClr>
          <a:srgbClr val="A50021"/>
        </a:buClr>
        <a:buSzPct val="110000"/>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A50021"/>
        </a:buClr>
        <a:buChar char="–"/>
        <a:defRPr sz="2800">
          <a:solidFill>
            <a:schemeClr val="tx1"/>
          </a:solidFill>
          <a:latin typeface="+mn-lt"/>
        </a:defRPr>
      </a:lvl2pPr>
      <a:lvl3pPr marL="1143000" indent="-228600" algn="l" rtl="0" eaLnBrk="0" fontAlgn="base" hangingPunct="0">
        <a:spcBef>
          <a:spcPct val="20000"/>
        </a:spcBef>
        <a:spcAft>
          <a:spcPct val="0"/>
        </a:spcAft>
        <a:buClr>
          <a:srgbClr val="A50021"/>
        </a:buClr>
        <a:buChar char="–"/>
        <a:defRPr sz="2800">
          <a:solidFill>
            <a:schemeClr val="tx1"/>
          </a:solidFill>
          <a:latin typeface="+mn-lt"/>
        </a:defRPr>
      </a:lvl3pPr>
      <a:lvl4pPr marL="1600200" indent="-228600" algn="l" rtl="0" eaLnBrk="0" fontAlgn="base" hangingPunct="0">
        <a:spcBef>
          <a:spcPct val="20000"/>
        </a:spcBef>
        <a:spcAft>
          <a:spcPct val="0"/>
        </a:spcAft>
        <a:buClr>
          <a:srgbClr val="A50021"/>
        </a:buClr>
        <a:buChar char="–"/>
        <a:defRPr sz="2800">
          <a:solidFill>
            <a:schemeClr val="tx1"/>
          </a:solidFill>
          <a:latin typeface="+mn-lt"/>
        </a:defRPr>
      </a:lvl4pPr>
      <a:lvl5pPr marL="2057400" indent="-228600" algn="l" rtl="0" eaLnBrk="0" fontAlgn="base" hangingPunct="0">
        <a:spcBef>
          <a:spcPct val="20000"/>
        </a:spcBef>
        <a:spcAft>
          <a:spcPct val="0"/>
        </a:spcAft>
        <a:buClr>
          <a:srgbClr val="A50021"/>
        </a:buClr>
        <a:buChar char="–"/>
        <a:defRPr sz="2800">
          <a:solidFill>
            <a:schemeClr val="tx1"/>
          </a:solidFill>
          <a:latin typeface="+mn-lt"/>
        </a:defRPr>
      </a:lvl5pPr>
      <a:lvl6pPr marL="2514600" indent="-228600" algn="l" rtl="0" eaLnBrk="1" fontAlgn="base" hangingPunct="1">
        <a:spcBef>
          <a:spcPct val="20000"/>
        </a:spcBef>
        <a:spcAft>
          <a:spcPct val="0"/>
        </a:spcAft>
        <a:buClr>
          <a:srgbClr val="A50021"/>
        </a:buClr>
        <a:buChar char="–"/>
        <a:defRPr sz="2800">
          <a:solidFill>
            <a:schemeClr val="tx1"/>
          </a:solidFill>
          <a:latin typeface="+mn-lt"/>
        </a:defRPr>
      </a:lvl6pPr>
      <a:lvl7pPr marL="2971800" indent="-228600" algn="l" rtl="0" eaLnBrk="1" fontAlgn="base" hangingPunct="1">
        <a:spcBef>
          <a:spcPct val="20000"/>
        </a:spcBef>
        <a:spcAft>
          <a:spcPct val="0"/>
        </a:spcAft>
        <a:buClr>
          <a:srgbClr val="A50021"/>
        </a:buClr>
        <a:buChar char="–"/>
        <a:defRPr sz="2800">
          <a:solidFill>
            <a:schemeClr val="tx1"/>
          </a:solidFill>
          <a:latin typeface="+mn-lt"/>
        </a:defRPr>
      </a:lvl7pPr>
      <a:lvl8pPr marL="3429000" indent="-228600" algn="l" rtl="0" eaLnBrk="1" fontAlgn="base" hangingPunct="1">
        <a:spcBef>
          <a:spcPct val="20000"/>
        </a:spcBef>
        <a:spcAft>
          <a:spcPct val="0"/>
        </a:spcAft>
        <a:buClr>
          <a:srgbClr val="A50021"/>
        </a:buClr>
        <a:buChar char="–"/>
        <a:defRPr sz="2800">
          <a:solidFill>
            <a:schemeClr val="tx1"/>
          </a:solidFill>
          <a:latin typeface="+mn-lt"/>
        </a:defRPr>
      </a:lvl8pPr>
      <a:lvl9pPr marL="3886200" indent="-228600" algn="l" rtl="0" eaLnBrk="1" fontAlgn="base" hangingPunct="1">
        <a:spcBef>
          <a:spcPct val="20000"/>
        </a:spcBef>
        <a:spcAft>
          <a:spcPct val="0"/>
        </a:spcAft>
        <a:buClr>
          <a:srgbClr val="A50021"/>
        </a:buClr>
        <a:buChar char="–"/>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66.xml"/><Relationship Id="rId7" Type="http://schemas.openxmlformats.org/officeDocument/2006/relationships/image" Target="../media/image23.jpeg"/><Relationship Id="rId2" Type="http://schemas.openxmlformats.org/officeDocument/2006/relationships/diagramData" Target="../diagrams/data66.xml"/><Relationship Id="rId1" Type="http://schemas.openxmlformats.org/officeDocument/2006/relationships/slideLayout" Target="../slideLayouts/slideLayout2.xml"/><Relationship Id="rId6" Type="http://schemas.microsoft.com/office/2007/relationships/diagramDrawing" Target="../diagrams/drawing66.xml"/><Relationship Id="rId5" Type="http://schemas.openxmlformats.org/officeDocument/2006/relationships/diagramColors" Target="../diagrams/colors66.xml"/><Relationship Id="rId4" Type="http://schemas.openxmlformats.org/officeDocument/2006/relationships/diagramQuickStyle" Target="../diagrams/quickStyle6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8" Type="http://schemas.openxmlformats.org/officeDocument/2006/relationships/diagramLayout" Target="../diagrams/layout68.xml"/><Relationship Id="rId3" Type="http://schemas.openxmlformats.org/officeDocument/2006/relationships/diagramLayout" Target="../diagrams/layout67.xml"/><Relationship Id="rId7" Type="http://schemas.openxmlformats.org/officeDocument/2006/relationships/diagramData" Target="../diagrams/data68.xml"/><Relationship Id="rId2" Type="http://schemas.openxmlformats.org/officeDocument/2006/relationships/diagramData" Target="../diagrams/data67.xml"/><Relationship Id="rId1" Type="http://schemas.openxmlformats.org/officeDocument/2006/relationships/slideLayout" Target="../slideLayouts/slideLayout2.xml"/><Relationship Id="rId6" Type="http://schemas.microsoft.com/office/2007/relationships/diagramDrawing" Target="../diagrams/drawing67.xml"/><Relationship Id="rId11" Type="http://schemas.microsoft.com/office/2007/relationships/diagramDrawing" Target="../diagrams/drawing68.xml"/><Relationship Id="rId5" Type="http://schemas.openxmlformats.org/officeDocument/2006/relationships/diagramColors" Target="../diagrams/colors67.xml"/><Relationship Id="rId10" Type="http://schemas.openxmlformats.org/officeDocument/2006/relationships/diagramColors" Target="../diagrams/colors68.xml"/><Relationship Id="rId4" Type="http://schemas.openxmlformats.org/officeDocument/2006/relationships/diagramQuickStyle" Target="../diagrams/quickStyle67.xml"/><Relationship Id="rId9" Type="http://schemas.openxmlformats.org/officeDocument/2006/relationships/diagramQuickStyle" Target="../diagrams/quickStyle68.xml"/></Relationships>
</file>

<file path=ppt/slides/_rels/slide105.xml.rels><?xml version="1.0" encoding="UTF-8" standalone="yes"?>
<Relationships xmlns="http://schemas.openxmlformats.org/package/2006/relationships"><Relationship Id="rId3" Type="http://schemas.openxmlformats.org/officeDocument/2006/relationships/diagramData" Target="../diagrams/data69.xml"/><Relationship Id="rId7" Type="http://schemas.microsoft.com/office/2007/relationships/diagramDrawing" Target="../diagrams/drawing69.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69.xml"/><Relationship Id="rId5" Type="http://schemas.openxmlformats.org/officeDocument/2006/relationships/diagramQuickStyle" Target="../diagrams/quickStyle69.xml"/><Relationship Id="rId4" Type="http://schemas.openxmlformats.org/officeDocument/2006/relationships/diagramLayout" Target="../diagrams/layout6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70.xml"/><Relationship Id="rId2" Type="http://schemas.openxmlformats.org/officeDocument/2006/relationships/diagramData" Target="../diagrams/data70.xml"/><Relationship Id="rId1" Type="http://schemas.openxmlformats.org/officeDocument/2006/relationships/slideLayout" Target="../slideLayouts/slideLayout2.xml"/><Relationship Id="rId6" Type="http://schemas.microsoft.com/office/2007/relationships/diagramDrawing" Target="../diagrams/drawing70.xml"/><Relationship Id="rId5" Type="http://schemas.openxmlformats.org/officeDocument/2006/relationships/diagramColors" Target="../diagrams/colors70.xml"/><Relationship Id="rId4" Type="http://schemas.openxmlformats.org/officeDocument/2006/relationships/diagramQuickStyle" Target="../diagrams/quickStyle70.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71.xml"/><Relationship Id="rId2" Type="http://schemas.openxmlformats.org/officeDocument/2006/relationships/diagramData" Target="../diagrams/data71.xml"/><Relationship Id="rId1" Type="http://schemas.openxmlformats.org/officeDocument/2006/relationships/slideLayout" Target="../slideLayouts/slideLayout2.xml"/><Relationship Id="rId6" Type="http://schemas.microsoft.com/office/2007/relationships/diagramDrawing" Target="../diagrams/drawing71.xml"/><Relationship Id="rId5" Type="http://schemas.openxmlformats.org/officeDocument/2006/relationships/diagramColors" Target="../diagrams/colors71.xml"/><Relationship Id="rId4" Type="http://schemas.openxmlformats.org/officeDocument/2006/relationships/diagramQuickStyle" Target="../diagrams/quickStyle71.xml"/></Relationships>
</file>

<file path=ppt/slides/_rels/slide10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72.xml"/><Relationship Id="rId2" Type="http://schemas.openxmlformats.org/officeDocument/2006/relationships/diagramData" Target="../diagrams/data72.xml"/><Relationship Id="rId1" Type="http://schemas.openxmlformats.org/officeDocument/2006/relationships/slideLayout" Target="../slideLayouts/slideLayout2.xml"/><Relationship Id="rId6" Type="http://schemas.microsoft.com/office/2007/relationships/diagramDrawing" Target="../diagrams/drawing72.xml"/><Relationship Id="rId5" Type="http://schemas.openxmlformats.org/officeDocument/2006/relationships/diagramColors" Target="../diagrams/colors72.xml"/><Relationship Id="rId4" Type="http://schemas.openxmlformats.org/officeDocument/2006/relationships/diagramQuickStyle" Target="../diagrams/quickStyle7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73.xml"/><Relationship Id="rId2" Type="http://schemas.openxmlformats.org/officeDocument/2006/relationships/diagramData" Target="../diagrams/data73.xml"/><Relationship Id="rId1" Type="http://schemas.openxmlformats.org/officeDocument/2006/relationships/slideLayout" Target="../slideLayouts/slideLayout2.xml"/><Relationship Id="rId6" Type="http://schemas.microsoft.com/office/2007/relationships/diagramDrawing" Target="../diagrams/drawing73.xml"/><Relationship Id="rId5" Type="http://schemas.openxmlformats.org/officeDocument/2006/relationships/diagramColors" Target="../diagrams/colors73.xml"/><Relationship Id="rId4" Type="http://schemas.openxmlformats.org/officeDocument/2006/relationships/diagramQuickStyle" Target="../diagrams/quickStyle7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diagramLayout" Target="../diagrams/layout74.xml"/><Relationship Id="rId7" Type="http://schemas.openxmlformats.org/officeDocument/2006/relationships/image" Target="../media/image25.jpeg"/><Relationship Id="rId2" Type="http://schemas.openxmlformats.org/officeDocument/2006/relationships/diagramData" Target="../diagrams/data74.xml"/><Relationship Id="rId1" Type="http://schemas.openxmlformats.org/officeDocument/2006/relationships/slideLayout" Target="../slideLayouts/slideLayout2.xml"/><Relationship Id="rId6" Type="http://schemas.microsoft.com/office/2007/relationships/diagramDrawing" Target="../diagrams/drawing74.xml"/><Relationship Id="rId5" Type="http://schemas.openxmlformats.org/officeDocument/2006/relationships/diagramColors" Target="../diagrams/colors74.xml"/><Relationship Id="rId4" Type="http://schemas.openxmlformats.org/officeDocument/2006/relationships/diagramQuickStyle" Target="../diagrams/quickStyle74.xml"/></Relationships>
</file>

<file path=ppt/slides/_rels/slide117.xml.rels><?xml version="1.0" encoding="UTF-8" standalone="yes"?>
<Relationships xmlns="http://schemas.openxmlformats.org/package/2006/relationships"><Relationship Id="rId3" Type="http://schemas.openxmlformats.org/officeDocument/2006/relationships/diagramLayout" Target="../diagrams/layout75.xml"/><Relationship Id="rId2" Type="http://schemas.openxmlformats.org/officeDocument/2006/relationships/diagramData" Target="../diagrams/data75.xml"/><Relationship Id="rId1" Type="http://schemas.openxmlformats.org/officeDocument/2006/relationships/slideLayout" Target="../slideLayouts/slideLayout2.xml"/><Relationship Id="rId6" Type="http://schemas.microsoft.com/office/2007/relationships/diagramDrawing" Target="../diagrams/drawing75.xml"/><Relationship Id="rId5" Type="http://schemas.openxmlformats.org/officeDocument/2006/relationships/diagramColors" Target="../diagrams/colors75.xml"/><Relationship Id="rId4" Type="http://schemas.openxmlformats.org/officeDocument/2006/relationships/diagramQuickStyle" Target="../diagrams/quickStyle7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76.xml"/><Relationship Id="rId7" Type="http://schemas.openxmlformats.org/officeDocument/2006/relationships/image" Target="../media/image26.jpeg"/><Relationship Id="rId2" Type="http://schemas.openxmlformats.org/officeDocument/2006/relationships/diagramData" Target="../diagrams/data76.xml"/><Relationship Id="rId1" Type="http://schemas.openxmlformats.org/officeDocument/2006/relationships/slideLayout" Target="../slideLayouts/slideLayout2.xml"/><Relationship Id="rId6" Type="http://schemas.microsoft.com/office/2007/relationships/diagramDrawing" Target="../diagrams/drawing76.xml"/><Relationship Id="rId5" Type="http://schemas.openxmlformats.org/officeDocument/2006/relationships/diagramColors" Target="../diagrams/colors76.xml"/><Relationship Id="rId4" Type="http://schemas.openxmlformats.org/officeDocument/2006/relationships/diagramQuickStyle" Target="../diagrams/quickStyle7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77.xml"/><Relationship Id="rId2" Type="http://schemas.openxmlformats.org/officeDocument/2006/relationships/diagramData" Target="../diagrams/data77.xml"/><Relationship Id="rId1" Type="http://schemas.openxmlformats.org/officeDocument/2006/relationships/slideLayout" Target="../slideLayouts/slideLayout2.xml"/><Relationship Id="rId6" Type="http://schemas.microsoft.com/office/2007/relationships/diagramDrawing" Target="../diagrams/drawing77.xml"/><Relationship Id="rId5" Type="http://schemas.openxmlformats.org/officeDocument/2006/relationships/diagramColors" Target="../diagrams/colors77.xml"/><Relationship Id="rId4" Type="http://schemas.openxmlformats.org/officeDocument/2006/relationships/diagramQuickStyle" Target="../diagrams/quickStyle77.xml"/></Relationships>
</file>

<file path=ppt/slides/_rels/slide122.xml.rels><?xml version="1.0" encoding="UTF-8" standalone="yes"?>
<Relationships xmlns="http://schemas.openxmlformats.org/package/2006/relationships"><Relationship Id="rId3" Type="http://schemas.openxmlformats.org/officeDocument/2006/relationships/diagramLayout" Target="../diagrams/layout78.xml"/><Relationship Id="rId2" Type="http://schemas.openxmlformats.org/officeDocument/2006/relationships/diagramData" Target="../diagrams/data78.xml"/><Relationship Id="rId1" Type="http://schemas.openxmlformats.org/officeDocument/2006/relationships/slideLayout" Target="../slideLayouts/slideLayout2.xml"/><Relationship Id="rId6" Type="http://schemas.microsoft.com/office/2007/relationships/diagramDrawing" Target="../diagrams/drawing78.xml"/><Relationship Id="rId5" Type="http://schemas.openxmlformats.org/officeDocument/2006/relationships/diagramColors" Target="../diagrams/colors78.xml"/><Relationship Id="rId4" Type="http://schemas.openxmlformats.org/officeDocument/2006/relationships/diagramQuickStyle" Target="../diagrams/quickStyle7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diagramLayout" Target="../diagrams/layout79.xml"/><Relationship Id="rId2" Type="http://schemas.openxmlformats.org/officeDocument/2006/relationships/diagramData" Target="../diagrams/data79.xml"/><Relationship Id="rId1" Type="http://schemas.openxmlformats.org/officeDocument/2006/relationships/slideLayout" Target="../slideLayouts/slideLayout2.xml"/><Relationship Id="rId6" Type="http://schemas.microsoft.com/office/2007/relationships/diagramDrawing" Target="../diagrams/drawing79.xml"/><Relationship Id="rId5" Type="http://schemas.openxmlformats.org/officeDocument/2006/relationships/diagramColors" Target="../diagrams/colors79.xml"/><Relationship Id="rId4" Type="http://schemas.openxmlformats.org/officeDocument/2006/relationships/diagramQuickStyle" Target="../diagrams/quickStyle79.xml"/></Relationships>
</file>

<file path=ppt/slides/_rels/slide126.xml.rels><?xml version="1.0" encoding="UTF-8" standalone="yes"?>
<Relationships xmlns="http://schemas.openxmlformats.org/package/2006/relationships"><Relationship Id="rId3" Type="http://schemas.openxmlformats.org/officeDocument/2006/relationships/diagramLayout" Target="../diagrams/layout80.xml"/><Relationship Id="rId2" Type="http://schemas.openxmlformats.org/officeDocument/2006/relationships/diagramData" Target="../diagrams/data80.xml"/><Relationship Id="rId1" Type="http://schemas.openxmlformats.org/officeDocument/2006/relationships/slideLayout" Target="../slideLayouts/slideLayout2.xml"/><Relationship Id="rId6" Type="http://schemas.microsoft.com/office/2007/relationships/diagramDrawing" Target="../diagrams/drawing80.xml"/><Relationship Id="rId5" Type="http://schemas.openxmlformats.org/officeDocument/2006/relationships/diagramColors" Target="../diagrams/colors80.xml"/><Relationship Id="rId4" Type="http://schemas.openxmlformats.org/officeDocument/2006/relationships/diagramQuickStyle" Target="../diagrams/quickStyle80.xml"/></Relationships>
</file>

<file path=ppt/slides/_rels/slide127.xml.rels><?xml version="1.0" encoding="UTF-8" standalone="yes"?>
<Relationships xmlns="http://schemas.openxmlformats.org/package/2006/relationships"><Relationship Id="rId3" Type="http://schemas.openxmlformats.org/officeDocument/2006/relationships/diagramLayout" Target="../diagrams/layout81.xml"/><Relationship Id="rId2" Type="http://schemas.openxmlformats.org/officeDocument/2006/relationships/diagramData" Target="../diagrams/data81.xml"/><Relationship Id="rId1" Type="http://schemas.openxmlformats.org/officeDocument/2006/relationships/slideLayout" Target="../slideLayouts/slideLayout2.xml"/><Relationship Id="rId6" Type="http://schemas.microsoft.com/office/2007/relationships/diagramDrawing" Target="../diagrams/drawing81.xml"/><Relationship Id="rId5" Type="http://schemas.openxmlformats.org/officeDocument/2006/relationships/diagramColors" Target="../diagrams/colors81.xml"/><Relationship Id="rId4" Type="http://schemas.openxmlformats.org/officeDocument/2006/relationships/diagramQuickStyle" Target="../diagrams/quickStyle8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diagramLayout" Target="../diagrams/layout82.xml"/><Relationship Id="rId2" Type="http://schemas.openxmlformats.org/officeDocument/2006/relationships/diagramData" Target="../diagrams/data82.xml"/><Relationship Id="rId1" Type="http://schemas.openxmlformats.org/officeDocument/2006/relationships/slideLayout" Target="../slideLayouts/slideLayout2.xml"/><Relationship Id="rId6" Type="http://schemas.microsoft.com/office/2007/relationships/diagramDrawing" Target="../diagrams/drawing82.xml"/><Relationship Id="rId5" Type="http://schemas.openxmlformats.org/officeDocument/2006/relationships/diagramColors" Target="../diagrams/colors82.xml"/><Relationship Id="rId4" Type="http://schemas.openxmlformats.org/officeDocument/2006/relationships/diagramQuickStyle" Target="../diagrams/quickStyle82.xml"/></Relationships>
</file>

<file path=ppt/slides/_rels/slide132.xml.rels><?xml version="1.0" encoding="UTF-8" standalone="yes"?>
<Relationships xmlns="http://schemas.openxmlformats.org/package/2006/relationships"><Relationship Id="rId3" Type="http://schemas.openxmlformats.org/officeDocument/2006/relationships/diagramLayout" Target="../diagrams/layout83.xml"/><Relationship Id="rId2" Type="http://schemas.openxmlformats.org/officeDocument/2006/relationships/diagramData" Target="../diagrams/data83.xml"/><Relationship Id="rId1" Type="http://schemas.openxmlformats.org/officeDocument/2006/relationships/slideLayout" Target="../slideLayouts/slideLayout2.xml"/><Relationship Id="rId6" Type="http://schemas.microsoft.com/office/2007/relationships/diagramDrawing" Target="../diagrams/drawing83.xml"/><Relationship Id="rId5" Type="http://schemas.openxmlformats.org/officeDocument/2006/relationships/diagramColors" Target="../diagrams/colors83.xml"/><Relationship Id="rId4" Type="http://schemas.openxmlformats.org/officeDocument/2006/relationships/diagramQuickStyle" Target="../diagrams/quickStyle83.xml"/></Relationships>
</file>

<file path=ppt/slides/_rels/slide133.xml.rels><?xml version="1.0" encoding="UTF-8" standalone="yes"?>
<Relationships xmlns="http://schemas.openxmlformats.org/package/2006/relationships"><Relationship Id="rId3" Type="http://schemas.openxmlformats.org/officeDocument/2006/relationships/diagramLayout" Target="../diagrams/layout84.xml"/><Relationship Id="rId2" Type="http://schemas.openxmlformats.org/officeDocument/2006/relationships/diagramData" Target="../diagrams/data84.xml"/><Relationship Id="rId1" Type="http://schemas.openxmlformats.org/officeDocument/2006/relationships/slideLayout" Target="../slideLayouts/slideLayout2.xml"/><Relationship Id="rId6" Type="http://schemas.microsoft.com/office/2007/relationships/diagramDrawing" Target="../diagrams/drawing84.xml"/><Relationship Id="rId5" Type="http://schemas.openxmlformats.org/officeDocument/2006/relationships/diagramColors" Target="../diagrams/colors84.xml"/><Relationship Id="rId4" Type="http://schemas.openxmlformats.org/officeDocument/2006/relationships/diagramQuickStyle" Target="../diagrams/quickStyle84.xml"/></Relationships>
</file>

<file path=ppt/slides/_rels/slide134.xml.rels><?xml version="1.0" encoding="UTF-8" standalone="yes"?>
<Relationships xmlns="http://schemas.openxmlformats.org/package/2006/relationships"><Relationship Id="rId3" Type="http://schemas.openxmlformats.org/officeDocument/2006/relationships/diagramLayout" Target="../diagrams/layout85.xml"/><Relationship Id="rId2" Type="http://schemas.openxmlformats.org/officeDocument/2006/relationships/diagramData" Target="../diagrams/data85.xml"/><Relationship Id="rId1" Type="http://schemas.openxmlformats.org/officeDocument/2006/relationships/slideLayout" Target="../slideLayouts/slideLayout2.xml"/><Relationship Id="rId6" Type="http://schemas.microsoft.com/office/2007/relationships/diagramDrawing" Target="../diagrams/drawing85.xml"/><Relationship Id="rId5" Type="http://schemas.openxmlformats.org/officeDocument/2006/relationships/diagramColors" Target="../diagrams/colors85.xml"/><Relationship Id="rId4" Type="http://schemas.openxmlformats.org/officeDocument/2006/relationships/diagramQuickStyle" Target="../diagrams/quickStyle85.xml"/></Relationships>
</file>

<file path=ppt/slides/_rels/slide135.xml.rels><?xml version="1.0" encoding="UTF-8" standalone="yes"?>
<Relationships xmlns="http://schemas.openxmlformats.org/package/2006/relationships"><Relationship Id="rId3" Type="http://schemas.openxmlformats.org/officeDocument/2006/relationships/diagramLayout" Target="../diagrams/layout86.xml"/><Relationship Id="rId2" Type="http://schemas.openxmlformats.org/officeDocument/2006/relationships/diagramData" Target="../diagrams/data86.xml"/><Relationship Id="rId1" Type="http://schemas.openxmlformats.org/officeDocument/2006/relationships/slideLayout" Target="../slideLayouts/slideLayout2.xml"/><Relationship Id="rId6" Type="http://schemas.microsoft.com/office/2007/relationships/diagramDrawing" Target="../diagrams/drawing86.xml"/><Relationship Id="rId5" Type="http://schemas.openxmlformats.org/officeDocument/2006/relationships/diagramColors" Target="../diagrams/colors86.xml"/><Relationship Id="rId4" Type="http://schemas.openxmlformats.org/officeDocument/2006/relationships/diagramQuickStyle" Target="../diagrams/quickStyle86.xml"/></Relationships>
</file>

<file path=ppt/slides/_rels/slide136.xml.rels><?xml version="1.0" encoding="UTF-8" standalone="yes"?>
<Relationships xmlns="http://schemas.openxmlformats.org/package/2006/relationships"><Relationship Id="rId3" Type="http://schemas.openxmlformats.org/officeDocument/2006/relationships/diagramLayout" Target="../diagrams/layout87.xml"/><Relationship Id="rId2" Type="http://schemas.openxmlformats.org/officeDocument/2006/relationships/diagramData" Target="../diagrams/data87.xml"/><Relationship Id="rId1" Type="http://schemas.openxmlformats.org/officeDocument/2006/relationships/slideLayout" Target="../slideLayouts/slideLayout2.xml"/><Relationship Id="rId6" Type="http://schemas.microsoft.com/office/2007/relationships/diagramDrawing" Target="../diagrams/drawing87.xml"/><Relationship Id="rId5" Type="http://schemas.openxmlformats.org/officeDocument/2006/relationships/diagramColors" Target="../diagrams/colors87.xml"/><Relationship Id="rId4" Type="http://schemas.openxmlformats.org/officeDocument/2006/relationships/diagramQuickStyle" Target="../diagrams/quickStyle87.xml"/></Relationships>
</file>

<file path=ppt/slides/_rels/slide137.xml.rels><?xml version="1.0" encoding="UTF-8" standalone="yes"?>
<Relationships xmlns="http://schemas.openxmlformats.org/package/2006/relationships"><Relationship Id="rId3" Type="http://schemas.openxmlformats.org/officeDocument/2006/relationships/diagramLayout" Target="../diagrams/layout88.xml"/><Relationship Id="rId2" Type="http://schemas.openxmlformats.org/officeDocument/2006/relationships/diagramData" Target="../diagrams/data88.xml"/><Relationship Id="rId1" Type="http://schemas.openxmlformats.org/officeDocument/2006/relationships/slideLayout" Target="../slideLayouts/slideLayout2.xml"/><Relationship Id="rId6" Type="http://schemas.microsoft.com/office/2007/relationships/diagramDrawing" Target="../diagrams/drawing88.xml"/><Relationship Id="rId5" Type="http://schemas.openxmlformats.org/officeDocument/2006/relationships/diagramColors" Target="../diagrams/colors88.xml"/><Relationship Id="rId4" Type="http://schemas.openxmlformats.org/officeDocument/2006/relationships/diagramQuickStyle" Target="../diagrams/quickStyle8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diagramLayout" Target="../diagrams/layout89.xml"/><Relationship Id="rId2" Type="http://schemas.openxmlformats.org/officeDocument/2006/relationships/diagramData" Target="../diagrams/data89.xml"/><Relationship Id="rId1" Type="http://schemas.openxmlformats.org/officeDocument/2006/relationships/slideLayout" Target="../slideLayouts/slideLayout2.xml"/><Relationship Id="rId6" Type="http://schemas.microsoft.com/office/2007/relationships/diagramDrawing" Target="../diagrams/drawing89.xml"/><Relationship Id="rId5" Type="http://schemas.openxmlformats.org/officeDocument/2006/relationships/diagramColors" Target="../diagrams/colors89.xml"/><Relationship Id="rId4" Type="http://schemas.openxmlformats.org/officeDocument/2006/relationships/diagramQuickStyle" Target="../diagrams/quickStyle89.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diagramLayout" Target="../diagrams/layout90.xml"/><Relationship Id="rId2" Type="http://schemas.openxmlformats.org/officeDocument/2006/relationships/diagramData" Target="../diagrams/data90.xml"/><Relationship Id="rId1" Type="http://schemas.openxmlformats.org/officeDocument/2006/relationships/slideLayout" Target="../slideLayouts/slideLayout2.xml"/><Relationship Id="rId6" Type="http://schemas.microsoft.com/office/2007/relationships/diagramDrawing" Target="../diagrams/drawing90.xml"/><Relationship Id="rId5" Type="http://schemas.openxmlformats.org/officeDocument/2006/relationships/diagramColors" Target="../diagrams/colors90.xml"/><Relationship Id="rId4" Type="http://schemas.openxmlformats.org/officeDocument/2006/relationships/diagramQuickStyle" Target="../diagrams/quickStyle90.xml"/></Relationships>
</file>

<file path=ppt/slides/_rels/slide143.xml.rels><?xml version="1.0" encoding="UTF-8" standalone="yes"?>
<Relationships xmlns="http://schemas.openxmlformats.org/package/2006/relationships"><Relationship Id="rId8" Type="http://schemas.openxmlformats.org/officeDocument/2006/relationships/diagramLayout" Target="../diagrams/layout92.xml"/><Relationship Id="rId3" Type="http://schemas.openxmlformats.org/officeDocument/2006/relationships/diagramLayout" Target="../diagrams/layout91.xml"/><Relationship Id="rId7" Type="http://schemas.openxmlformats.org/officeDocument/2006/relationships/diagramData" Target="../diagrams/data92.xml"/><Relationship Id="rId12" Type="http://schemas.openxmlformats.org/officeDocument/2006/relationships/image" Target="../media/image28.jpeg"/><Relationship Id="rId2" Type="http://schemas.openxmlformats.org/officeDocument/2006/relationships/diagramData" Target="../diagrams/data91.xml"/><Relationship Id="rId1" Type="http://schemas.openxmlformats.org/officeDocument/2006/relationships/slideLayout" Target="../slideLayouts/slideLayout2.xml"/><Relationship Id="rId6" Type="http://schemas.microsoft.com/office/2007/relationships/diagramDrawing" Target="../diagrams/drawing91.xml"/><Relationship Id="rId11" Type="http://schemas.microsoft.com/office/2007/relationships/diagramDrawing" Target="../diagrams/drawing92.xml"/><Relationship Id="rId5" Type="http://schemas.openxmlformats.org/officeDocument/2006/relationships/diagramColors" Target="../diagrams/colors91.xml"/><Relationship Id="rId10" Type="http://schemas.openxmlformats.org/officeDocument/2006/relationships/diagramColors" Target="../diagrams/colors92.xml"/><Relationship Id="rId4" Type="http://schemas.openxmlformats.org/officeDocument/2006/relationships/diagramQuickStyle" Target="../diagrams/quickStyle91.xml"/><Relationship Id="rId9" Type="http://schemas.openxmlformats.org/officeDocument/2006/relationships/diagramQuickStyle" Target="../diagrams/quickStyle9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diagramLayout" Target="../diagrams/layout93.xml"/><Relationship Id="rId2" Type="http://schemas.openxmlformats.org/officeDocument/2006/relationships/diagramData" Target="../diagrams/data93.xml"/><Relationship Id="rId1" Type="http://schemas.openxmlformats.org/officeDocument/2006/relationships/slideLayout" Target="../slideLayouts/slideLayout2.xml"/><Relationship Id="rId6" Type="http://schemas.microsoft.com/office/2007/relationships/diagramDrawing" Target="../diagrams/drawing93.xml"/><Relationship Id="rId5" Type="http://schemas.openxmlformats.org/officeDocument/2006/relationships/diagramColors" Target="../diagrams/colors93.xml"/><Relationship Id="rId4" Type="http://schemas.openxmlformats.org/officeDocument/2006/relationships/diagramQuickStyle" Target="../diagrams/quickStyle93.xml"/></Relationships>
</file>

<file path=ppt/slides/_rels/slide147.xml.rels><?xml version="1.0" encoding="UTF-8" standalone="yes"?>
<Relationships xmlns="http://schemas.openxmlformats.org/package/2006/relationships"><Relationship Id="rId8" Type="http://schemas.openxmlformats.org/officeDocument/2006/relationships/diagramLayout" Target="../diagrams/layout95.xml"/><Relationship Id="rId3" Type="http://schemas.openxmlformats.org/officeDocument/2006/relationships/diagramLayout" Target="../diagrams/layout94.xml"/><Relationship Id="rId7" Type="http://schemas.openxmlformats.org/officeDocument/2006/relationships/diagramData" Target="../diagrams/data95.xml"/><Relationship Id="rId2" Type="http://schemas.openxmlformats.org/officeDocument/2006/relationships/diagramData" Target="../diagrams/data94.xml"/><Relationship Id="rId1" Type="http://schemas.openxmlformats.org/officeDocument/2006/relationships/slideLayout" Target="../slideLayouts/slideLayout2.xml"/><Relationship Id="rId6" Type="http://schemas.microsoft.com/office/2007/relationships/diagramDrawing" Target="../diagrams/drawing94.xml"/><Relationship Id="rId11" Type="http://schemas.microsoft.com/office/2007/relationships/diagramDrawing" Target="../diagrams/drawing95.xml"/><Relationship Id="rId5" Type="http://schemas.openxmlformats.org/officeDocument/2006/relationships/diagramColors" Target="../diagrams/colors94.xml"/><Relationship Id="rId10" Type="http://schemas.openxmlformats.org/officeDocument/2006/relationships/diagramColors" Target="../diagrams/colors95.xml"/><Relationship Id="rId4" Type="http://schemas.openxmlformats.org/officeDocument/2006/relationships/diagramQuickStyle" Target="../diagrams/quickStyle94.xml"/><Relationship Id="rId9" Type="http://schemas.openxmlformats.org/officeDocument/2006/relationships/diagramQuickStyle" Target="../diagrams/quickStyle95.xml"/></Relationships>
</file>

<file path=ppt/slides/_rels/slide148.xml.rels><?xml version="1.0" encoding="UTF-8" standalone="yes"?>
<Relationships xmlns="http://schemas.openxmlformats.org/package/2006/relationships"><Relationship Id="rId3" Type="http://schemas.openxmlformats.org/officeDocument/2006/relationships/diagramLayout" Target="../diagrams/layout96.xml"/><Relationship Id="rId2" Type="http://schemas.openxmlformats.org/officeDocument/2006/relationships/diagramData" Target="../diagrams/data96.xml"/><Relationship Id="rId1" Type="http://schemas.openxmlformats.org/officeDocument/2006/relationships/slideLayout" Target="../slideLayouts/slideLayout2.xml"/><Relationship Id="rId6" Type="http://schemas.microsoft.com/office/2007/relationships/diagramDrawing" Target="../diagrams/drawing96.xml"/><Relationship Id="rId5" Type="http://schemas.openxmlformats.org/officeDocument/2006/relationships/diagramColors" Target="../diagrams/colors96.xml"/><Relationship Id="rId4" Type="http://schemas.openxmlformats.org/officeDocument/2006/relationships/diagramQuickStyle" Target="../diagrams/quickStyle96.xml"/></Relationships>
</file>

<file path=ppt/slides/_rels/slide149.xml.rels><?xml version="1.0" encoding="UTF-8" standalone="yes"?>
<Relationships xmlns="http://schemas.openxmlformats.org/package/2006/relationships"><Relationship Id="rId3" Type="http://schemas.openxmlformats.org/officeDocument/2006/relationships/diagramLayout" Target="../diagrams/layout97.xml"/><Relationship Id="rId2" Type="http://schemas.openxmlformats.org/officeDocument/2006/relationships/diagramData" Target="../diagrams/data97.xml"/><Relationship Id="rId1" Type="http://schemas.openxmlformats.org/officeDocument/2006/relationships/slideLayout" Target="../slideLayouts/slideLayout2.xml"/><Relationship Id="rId6" Type="http://schemas.microsoft.com/office/2007/relationships/diagramDrawing" Target="../diagrams/drawing97.xml"/><Relationship Id="rId5" Type="http://schemas.openxmlformats.org/officeDocument/2006/relationships/diagramColors" Target="../diagrams/colors97.xml"/><Relationship Id="rId4" Type="http://schemas.openxmlformats.org/officeDocument/2006/relationships/diagramQuickStyle" Target="../diagrams/quickStyle9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3" Type="http://schemas.openxmlformats.org/officeDocument/2006/relationships/diagramLayout" Target="../diagrams/layout98.xml"/><Relationship Id="rId2" Type="http://schemas.openxmlformats.org/officeDocument/2006/relationships/diagramData" Target="../diagrams/data98.xml"/><Relationship Id="rId1" Type="http://schemas.openxmlformats.org/officeDocument/2006/relationships/slideLayout" Target="../slideLayouts/slideLayout2.xml"/><Relationship Id="rId6" Type="http://schemas.microsoft.com/office/2007/relationships/diagramDrawing" Target="../diagrams/drawing98.xml"/><Relationship Id="rId5" Type="http://schemas.openxmlformats.org/officeDocument/2006/relationships/diagramColors" Target="../diagrams/colors98.xml"/><Relationship Id="rId4" Type="http://schemas.openxmlformats.org/officeDocument/2006/relationships/diagramQuickStyle" Target="../diagrams/quickStyle98.xml"/></Relationships>
</file>

<file path=ppt/slides/_rels/slide152.xml.rels><?xml version="1.0" encoding="UTF-8" standalone="yes"?>
<Relationships xmlns="http://schemas.openxmlformats.org/package/2006/relationships"><Relationship Id="rId8" Type="http://schemas.openxmlformats.org/officeDocument/2006/relationships/diagramLayout" Target="../diagrams/layout100.xml"/><Relationship Id="rId3" Type="http://schemas.openxmlformats.org/officeDocument/2006/relationships/diagramLayout" Target="../diagrams/layout99.xml"/><Relationship Id="rId7" Type="http://schemas.openxmlformats.org/officeDocument/2006/relationships/diagramData" Target="../diagrams/data100.xml"/><Relationship Id="rId2" Type="http://schemas.openxmlformats.org/officeDocument/2006/relationships/diagramData" Target="../diagrams/data99.xml"/><Relationship Id="rId1" Type="http://schemas.openxmlformats.org/officeDocument/2006/relationships/slideLayout" Target="../slideLayouts/slideLayout2.xml"/><Relationship Id="rId6" Type="http://schemas.microsoft.com/office/2007/relationships/diagramDrawing" Target="../diagrams/drawing99.xml"/><Relationship Id="rId11" Type="http://schemas.microsoft.com/office/2007/relationships/diagramDrawing" Target="../diagrams/drawing100.xml"/><Relationship Id="rId5" Type="http://schemas.openxmlformats.org/officeDocument/2006/relationships/diagramColors" Target="../diagrams/colors99.xml"/><Relationship Id="rId10" Type="http://schemas.openxmlformats.org/officeDocument/2006/relationships/diagramColors" Target="../diagrams/colors100.xml"/><Relationship Id="rId4" Type="http://schemas.openxmlformats.org/officeDocument/2006/relationships/diagramQuickStyle" Target="../diagrams/quickStyle99.xml"/><Relationship Id="rId9" Type="http://schemas.openxmlformats.org/officeDocument/2006/relationships/diagramQuickStyle" Target="../diagrams/quickStyle10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9.jpe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13.xml"/><Relationship Id="rId3" Type="http://schemas.openxmlformats.org/officeDocument/2006/relationships/diagramLayout" Target="../diagrams/layout12.xml"/><Relationship Id="rId7" Type="http://schemas.openxmlformats.org/officeDocument/2006/relationships/diagramData" Target="../diagrams/data13.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11" Type="http://schemas.microsoft.com/office/2007/relationships/diagramDrawing" Target="../diagrams/drawing13.xml"/><Relationship Id="rId5" Type="http://schemas.openxmlformats.org/officeDocument/2006/relationships/diagramColors" Target="../diagrams/colors12.xml"/><Relationship Id="rId10" Type="http://schemas.openxmlformats.org/officeDocument/2006/relationships/diagramColors" Target="../diagrams/colors13.xml"/><Relationship Id="rId4" Type="http://schemas.openxmlformats.org/officeDocument/2006/relationships/diagramQuickStyle" Target="../diagrams/quickStyle12.xml"/><Relationship Id="rId9" Type="http://schemas.openxmlformats.org/officeDocument/2006/relationships/diagramQuickStyle" Target="../diagrams/quickStyl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16.xml"/><Relationship Id="rId3" Type="http://schemas.openxmlformats.org/officeDocument/2006/relationships/diagramLayout" Target="../diagrams/layout15.xml"/><Relationship Id="rId7" Type="http://schemas.openxmlformats.org/officeDocument/2006/relationships/diagramData" Target="../diagrams/data16.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11" Type="http://schemas.microsoft.com/office/2007/relationships/diagramDrawing" Target="../diagrams/drawing16.xml"/><Relationship Id="rId5" Type="http://schemas.openxmlformats.org/officeDocument/2006/relationships/diagramColors" Target="../diagrams/colors15.xml"/><Relationship Id="rId10" Type="http://schemas.openxmlformats.org/officeDocument/2006/relationships/diagramColors" Target="../diagrams/colors16.xml"/><Relationship Id="rId4" Type="http://schemas.openxmlformats.org/officeDocument/2006/relationships/diagramQuickStyle" Target="../diagrams/quickStyle15.xml"/><Relationship Id="rId9" Type="http://schemas.openxmlformats.org/officeDocument/2006/relationships/diagramQuickStyle" Target="../diagrams/quickStyle16.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12.jpe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13.jpeg"/><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Layout" Target="../diagrams/layout21.xml"/><Relationship Id="rId7" Type="http://schemas.openxmlformats.org/officeDocument/2006/relationships/image" Target="../media/image14.jpeg"/><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4.xml.rels><?xml version="1.0" encoding="UTF-8" standalone="yes"?>
<Relationships xmlns="http://schemas.openxmlformats.org/package/2006/relationships"><Relationship Id="rId8" Type="http://schemas.openxmlformats.org/officeDocument/2006/relationships/diagramLayout" Target="../diagrams/layout23.xml"/><Relationship Id="rId3" Type="http://schemas.openxmlformats.org/officeDocument/2006/relationships/diagramLayout" Target="../diagrams/layout22.xml"/><Relationship Id="rId7" Type="http://schemas.openxmlformats.org/officeDocument/2006/relationships/diagramData" Target="../diagrams/data23.xml"/><Relationship Id="rId12" Type="http://schemas.openxmlformats.org/officeDocument/2006/relationships/image" Target="../media/image16.jpeg"/><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11" Type="http://schemas.microsoft.com/office/2007/relationships/diagramDrawing" Target="../diagrams/drawing23.xml"/><Relationship Id="rId5" Type="http://schemas.openxmlformats.org/officeDocument/2006/relationships/diagramColors" Target="../diagrams/colors22.xml"/><Relationship Id="rId10" Type="http://schemas.openxmlformats.org/officeDocument/2006/relationships/diagramColors" Target="../diagrams/colors23.xml"/><Relationship Id="rId4" Type="http://schemas.openxmlformats.org/officeDocument/2006/relationships/diagramQuickStyle" Target="../diagrams/quickStyle22.xml"/><Relationship Id="rId9" Type="http://schemas.openxmlformats.org/officeDocument/2006/relationships/diagramQuickStyle" Target="../diagrams/quickStyle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25.xml"/><Relationship Id="rId3" Type="http://schemas.openxmlformats.org/officeDocument/2006/relationships/diagramLayout" Target="../diagrams/layout24.xml"/><Relationship Id="rId7" Type="http://schemas.openxmlformats.org/officeDocument/2006/relationships/diagramData" Target="../diagrams/data25.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11" Type="http://schemas.microsoft.com/office/2007/relationships/diagramDrawing" Target="../diagrams/drawing25.xml"/><Relationship Id="rId5" Type="http://schemas.openxmlformats.org/officeDocument/2006/relationships/diagramColors" Target="../diagrams/colors24.xml"/><Relationship Id="rId10" Type="http://schemas.openxmlformats.org/officeDocument/2006/relationships/diagramColors" Target="../diagrams/colors25.xml"/><Relationship Id="rId4" Type="http://schemas.openxmlformats.org/officeDocument/2006/relationships/diagramQuickStyle" Target="../diagrams/quickStyle24.xml"/><Relationship Id="rId9" Type="http://schemas.openxmlformats.org/officeDocument/2006/relationships/diagramQuickStyle" Target="../diagrams/quickStyle25.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diagramLayout" Target="../diagrams/layout29.xml"/><Relationship Id="rId3" Type="http://schemas.openxmlformats.org/officeDocument/2006/relationships/diagramLayout" Target="../diagrams/layout28.xml"/><Relationship Id="rId7" Type="http://schemas.openxmlformats.org/officeDocument/2006/relationships/diagramData" Target="../diagrams/data29.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11" Type="http://schemas.microsoft.com/office/2007/relationships/diagramDrawing" Target="../diagrams/drawing29.xml"/><Relationship Id="rId5" Type="http://schemas.openxmlformats.org/officeDocument/2006/relationships/diagramColors" Target="../diagrams/colors28.xml"/><Relationship Id="rId10" Type="http://schemas.openxmlformats.org/officeDocument/2006/relationships/diagramColors" Target="../diagrams/colors29.xml"/><Relationship Id="rId4" Type="http://schemas.openxmlformats.org/officeDocument/2006/relationships/diagramQuickStyle" Target="../diagrams/quickStyle28.xml"/><Relationship Id="rId9" Type="http://schemas.openxmlformats.org/officeDocument/2006/relationships/diagramQuickStyle" Target="../diagrams/quickStyle2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diagramLayout" Target="../diagrams/layout31.xml"/><Relationship Id="rId3" Type="http://schemas.openxmlformats.org/officeDocument/2006/relationships/diagramLayout" Target="../diagrams/layout30.xml"/><Relationship Id="rId7" Type="http://schemas.openxmlformats.org/officeDocument/2006/relationships/diagramData" Target="../diagrams/data31.xml"/><Relationship Id="rId12" Type="http://schemas.openxmlformats.org/officeDocument/2006/relationships/image" Target="../media/image17.jpeg"/><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11" Type="http://schemas.microsoft.com/office/2007/relationships/diagramDrawing" Target="../diagrams/drawing31.xml"/><Relationship Id="rId5" Type="http://schemas.openxmlformats.org/officeDocument/2006/relationships/diagramColors" Target="../diagrams/colors30.xml"/><Relationship Id="rId10" Type="http://schemas.openxmlformats.org/officeDocument/2006/relationships/diagramColors" Target="../diagrams/colors31.xml"/><Relationship Id="rId4" Type="http://schemas.openxmlformats.org/officeDocument/2006/relationships/diagramQuickStyle" Target="../diagrams/quickStyle30.xml"/><Relationship Id="rId9" Type="http://schemas.openxmlformats.org/officeDocument/2006/relationships/diagramQuickStyle" Target="../diagrams/quickStyle31.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73.xml.rels><?xml version="1.0" encoding="UTF-8" standalone="yes"?>
<Relationships xmlns="http://schemas.openxmlformats.org/package/2006/relationships"><Relationship Id="rId8" Type="http://schemas.openxmlformats.org/officeDocument/2006/relationships/diagramLayout" Target="../diagrams/layout42.xml"/><Relationship Id="rId3" Type="http://schemas.openxmlformats.org/officeDocument/2006/relationships/diagramLayout" Target="../diagrams/layout41.xml"/><Relationship Id="rId7" Type="http://schemas.openxmlformats.org/officeDocument/2006/relationships/diagramData" Target="../diagrams/data42.xml"/><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11" Type="http://schemas.microsoft.com/office/2007/relationships/diagramDrawing" Target="../diagrams/drawing42.xml"/><Relationship Id="rId5" Type="http://schemas.openxmlformats.org/officeDocument/2006/relationships/diagramColors" Target="../diagrams/colors41.xml"/><Relationship Id="rId10" Type="http://schemas.openxmlformats.org/officeDocument/2006/relationships/diagramColors" Target="../diagrams/colors42.xml"/><Relationship Id="rId4" Type="http://schemas.openxmlformats.org/officeDocument/2006/relationships/diagramQuickStyle" Target="../diagrams/quickStyle41.xml"/><Relationship Id="rId9" Type="http://schemas.openxmlformats.org/officeDocument/2006/relationships/diagramQuickStyle" Target="../diagrams/quickStyle42.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3.xml"/><Relationship Id="rId1" Type="http://schemas.openxmlformats.org/officeDocument/2006/relationships/slideLayout" Target="../slideLayouts/slideLayout2.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44.xml"/><Relationship Id="rId7" Type="http://schemas.openxmlformats.org/officeDocument/2006/relationships/image" Target="../media/image18.jpeg"/><Relationship Id="rId2" Type="http://schemas.openxmlformats.org/officeDocument/2006/relationships/diagramData" Target="../diagrams/data44.xml"/><Relationship Id="rId1" Type="http://schemas.openxmlformats.org/officeDocument/2006/relationships/slideLayout" Target="../slideLayouts/slideLayout2.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2.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2.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78.xml.rels><?xml version="1.0" encoding="UTF-8" standalone="yes"?>
<Relationships xmlns="http://schemas.openxmlformats.org/package/2006/relationships"><Relationship Id="rId8" Type="http://schemas.openxmlformats.org/officeDocument/2006/relationships/diagramLayout" Target="../diagrams/layout48.xml"/><Relationship Id="rId3" Type="http://schemas.openxmlformats.org/officeDocument/2006/relationships/diagramLayout" Target="../diagrams/layout47.xml"/><Relationship Id="rId7" Type="http://schemas.openxmlformats.org/officeDocument/2006/relationships/diagramData" Target="../diagrams/data48.xml"/><Relationship Id="rId2" Type="http://schemas.openxmlformats.org/officeDocument/2006/relationships/diagramData" Target="../diagrams/data47.xml"/><Relationship Id="rId1" Type="http://schemas.openxmlformats.org/officeDocument/2006/relationships/slideLayout" Target="../slideLayouts/slideLayout2.xml"/><Relationship Id="rId6" Type="http://schemas.microsoft.com/office/2007/relationships/diagramDrawing" Target="../diagrams/drawing47.xml"/><Relationship Id="rId11" Type="http://schemas.microsoft.com/office/2007/relationships/diagramDrawing" Target="../diagrams/drawing48.xml"/><Relationship Id="rId5" Type="http://schemas.openxmlformats.org/officeDocument/2006/relationships/diagramColors" Target="../diagrams/colors47.xml"/><Relationship Id="rId10" Type="http://schemas.openxmlformats.org/officeDocument/2006/relationships/diagramColors" Target="../diagrams/colors48.xml"/><Relationship Id="rId4" Type="http://schemas.openxmlformats.org/officeDocument/2006/relationships/diagramQuickStyle" Target="../diagrams/quickStyle47.xml"/><Relationship Id="rId9" Type="http://schemas.openxmlformats.org/officeDocument/2006/relationships/diagramQuickStyle" Target="../diagrams/quickStyle48.xml"/></Relationships>
</file>

<file path=ppt/slides/_rels/slide7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49.xml"/><Relationship Id="rId2" Type="http://schemas.openxmlformats.org/officeDocument/2006/relationships/diagramData" Target="../diagrams/data49.xml"/><Relationship Id="rId1" Type="http://schemas.openxmlformats.org/officeDocument/2006/relationships/slideLayout" Target="../slideLayouts/slideLayout2.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50.xml"/><Relationship Id="rId2" Type="http://schemas.openxmlformats.org/officeDocument/2006/relationships/diagramData" Target="../diagrams/data50.xml"/><Relationship Id="rId1" Type="http://schemas.openxmlformats.org/officeDocument/2006/relationships/slideLayout" Target="../slideLayouts/slideLayout2.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51.xml"/><Relationship Id="rId2" Type="http://schemas.openxmlformats.org/officeDocument/2006/relationships/diagramData" Target="../diagrams/data51.xml"/><Relationship Id="rId1" Type="http://schemas.openxmlformats.org/officeDocument/2006/relationships/slideLayout" Target="../slideLayouts/slideLayout2.xml"/><Relationship Id="rId6" Type="http://schemas.microsoft.com/office/2007/relationships/diagramDrawing" Target="../diagrams/drawing51.xml"/><Relationship Id="rId5" Type="http://schemas.openxmlformats.org/officeDocument/2006/relationships/diagramColors" Target="../diagrams/colors51.xml"/><Relationship Id="rId4" Type="http://schemas.openxmlformats.org/officeDocument/2006/relationships/diagramQuickStyle" Target="../diagrams/quickStyle51.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52.xml"/><Relationship Id="rId2" Type="http://schemas.openxmlformats.org/officeDocument/2006/relationships/diagramData" Target="../diagrams/data52.xml"/><Relationship Id="rId1" Type="http://schemas.openxmlformats.org/officeDocument/2006/relationships/slideLayout" Target="../slideLayouts/slideLayout2.xml"/><Relationship Id="rId6" Type="http://schemas.microsoft.com/office/2007/relationships/diagramDrawing" Target="../diagrams/drawing52.xml"/><Relationship Id="rId5" Type="http://schemas.openxmlformats.org/officeDocument/2006/relationships/diagramColors" Target="../diagrams/colors52.xml"/><Relationship Id="rId4" Type="http://schemas.openxmlformats.org/officeDocument/2006/relationships/diagramQuickStyle" Target="../diagrams/quickStyle52.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53.xml"/><Relationship Id="rId7" Type="http://schemas.openxmlformats.org/officeDocument/2006/relationships/image" Target="../media/image20.jpeg"/><Relationship Id="rId2" Type="http://schemas.openxmlformats.org/officeDocument/2006/relationships/diagramData" Target="../diagrams/data53.xml"/><Relationship Id="rId1" Type="http://schemas.openxmlformats.org/officeDocument/2006/relationships/slideLayout" Target="../slideLayouts/slideLayout2.xml"/><Relationship Id="rId6" Type="http://schemas.microsoft.com/office/2007/relationships/diagramDrawing" Target="../diagrams/drawing53.xml"/><Relationship Id="rId5" Type="http://schemas.openxmlformats.org/officeDocument/2006/relationships/diagramColors" Target="../diagrams/colors53.xml"/><Relationship Id="rId4" Type="http://schemas.openxmlformats.org/officeDocument/2006/relationships/diagramQuickStyle" Target="../diagrams/quickStyle53.xml"/></Relationships>
</file>

<file path=ppt/slides/_rels/slide87.xml.rels><?xml version="1.0" encoding="UTF-8" standalone="yes"?>
<Relationships xmlns="http://schemas.openxmlformats.org/package/2006/relationships"><Relationship Id="rId8" Type="http://schemas.openxmlformats.org/officeDocument/2006/relationships/diagramLayout" Target="../diagrams/layout55.xml"/><Relationship Id="rId13" Type="http://schemas.openxmlformats.org/officeDocument/2006/relationships/diagramLayout" Target="../diagrams/layout56.xml"/><Relationship Id="rId3" Type="http://schemas.openxmlformats.org/officeDocument/2006/relationships/diagramLayout" Target="../diagrams/layout54.xml"/><Relationship Id="rId7" Type="http://schemas.openxmlformats.org/officeDocument/2006/relationships/diagramData" Target="../diagrams/data55.xml"/><Relationship Id="rId12" Type="http://schemas.openxmlformats.org/officeDocument/2006/relationships/diagramData" Target="../diagrams/data56.xml"/><Relationship Id="rId17" Type="http://schemas.openxmlformats.org/officeDocument/2006/relationships/image" Target="../media/image20.jpeg"/><Relationship Id="rId2" Type="http://schemas.openxmlformats.org/officeDocument/2006/relationships/diagramData" Target="../diagrams/data54.xml"/><Relationship Id="rId16" Type="http://schemas.microsoft.com/office/2007/relationships/diagramDrawing" Target="../diagrams/drawing56.xml"/><Relationship Id="rId1" Type="http://schemas.openxmlformats.org/officeDocument/2006/relationships/slideLayout" Target="../slideLayouts/slideLayout2.xml"/><Relationship Id="rId6" Type="http://schemas.microsoft.com/office/2007/relationships/diagramDrawing" Target="../diagrams/drawing54.xml"/><Relationship Id="rId11" Type="http://schemas.microsoft.com/office/2007/relationships/diagramDrawing" Target="../diagrams/drawing55.xml"/><Relationship Id="rId5" Type="http://schemas.openxmlformats.org/officeDocument/2006/relationships/diagramColors" Target="../diagrams/colors54.xml"/><Relationship Id="rId15" Type="http://schemas.openxmlformats.org/officeDocument/2006/relationships/diagramColors" Target="../diagrams/colors56.xml"/><Relationship Id="rId10" Type="http://schemas.openxmlformats.org/officeDocument/2006/relationships/diagramColors" Target="../diagrams/colors55.xml"/><Relationship Id="rId4" Type="http://schemas.openxmlformats.org/officeDocument/2006/relationships/diagramQuickStyle" Target="../diagrams/quickStyle54.xml"/><Relationship Id="rId9" Type="http://schemas.openxmlformats.org/officeDocument/2006/relationships/diagramQuickStyle" Target="../diagrams/quickStyle55.xml"/><Relationship Id="rId14" Type="http://schemas.openxmlformats.org/officeDocument/2006/relationships/diagramQuickStyle" Target="../diagrams/quickStyle56.xml"/></Relationships>
</file>

<file path=ppt/slides/_rels/slide88.xml.rels><?xml version="1.0" encoding="UTF-8" standalone="yes"?>
<Relationships xmlns="http://schemas.openxmlformats.org/package/2006/relationships"><Relationship Id="rId8" Type="http://schemas.openxmlformats.org/officeDocument/2006/relationships/diagramLayout" Target="../diagrams/layout58.xml"/><Relationship Id="rId3" Type="http://schemas.openxmlformats.org/officeDocument/2006/relationships/diagramLayout" Target="../diagrams/layout57.xml"/><Relationship Id="rId7" Type="http://schemas.openxmlformats.org/officeDocument/2006/relationships/diagramData" Target="../diagrams/data58.xml"/><Relationship Id="rId2" Type="http://schemas.openxmlformats.org/officeDocument/2006/relationships/diagramData" Target="../diagrams/data57.xml"/><Relationship Id="rId1" Type="http://schemas.openxmlformats.org/officeDocument/2006/relationships/slideLayout" Target="../slideLayouts/slideLayout2.xml"/><Relationship Id="rId6" Type="http://schemas.microsoft.com/office/2007/relationships/diagramDrawing" Target="../diagrams/drawing57.xml"/><Relationship Id="rId11" Type="http://schemas.microsoft.com/office/2007/relationships/diagramDrawing" Target="../diagrams/drawing58.xml"/><Relationship Id="rId5" Type="http://schemas.openxmlformats.org/officeDocument/2006/relationships/diagramColors" Target="../diagrams/colors57.xml"/><Relationship Id="rId10" Type="http://schemas.openxmlformats.org/officeDocument/2006/relationships/diagramColors" Target="../diagrams/colors58.xml"/><Relationship Id="rId4" Type="http://schemas.openxmlformats.org/officeDocument/2006/relationships/diagramQuickStyle" Target="../diagrams/quickStyle57.xml"/><Relationship Id="rId9" Type="http://schemas.openxmlformats.org/officeDocument/2006/relationships/diagramQuickStyle" Target="../diagrams/quickStyle58.xml"/></Relationships>
</file>

<file path=ppt/slides/_rels/slide8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59.xml"/><Relationship Id="rId2" Type="http://schemas.openxmlformats.org/officeDocument/2006/relationships/diagramData" Target="../diagrams/data59.xml"/><Relationship Id="rId1" Type="http://schemas.openxmlformats.org/officeDocument/2006/relationships/slideLayout" Target="../slideLayouts/slideLayout2.xml"/><Relationship Id="rId6" Type="http://schemas.microsoft.com/office/2007/relationships/diagramDrawing" Target="../diagrams/drawing59.xml"/><Relationship Id="rId5" Type="http://schemas.openxmlformats.org/officeDocument/2006/relationships/diagramColors" Target="../diagrams/colors59.xml"/><Relationship Id="rId4" Type="http://schemas.openxmlformats.org/officeDocument/2006/relationships/diagramQuickStyle" Target="../diagrams/quickStyle59.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60.xml"/><Relationship Id="rId2" Type="http://schemas.openxmlformats.org/officeDocument/2006/relationships/diagramData" Target="../diagrams/data60.xml"/><Relationship Id="rId1" Type="http://schemas.openxmlformats.org/officeDocument/2006/relationships/slideLayout" Target="../slideLayouts/slideLayout2.xml"/><Relationship Id="rId6" Type="http://schemas.microsoft.com/office/2007/relationships/diagramDrawing" Target="../diagrams/drawing60.xml"/><Relationship Id="rId5" Type="http://schemas.openxmlformats.org/officeDocument/2006/relationships/diagramColors" Target="../diagrams/colors60.xml"/><Relationship Id="rId4" Type="http://schemas.openxmlformats.org/officeDocument/2006/relationships/diagramQuickStyle" Target="../diagrams/quickStyle60.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61.xml"/><Relationship Id="rId2" Type="http://schemas.openxmlformats.org/officeDocument/2006/relationships/diagramData" Target="../diagrams/data61.xml"/><Relationship Id="rId1" Type="http://schemas.openxmlformats.org/officeDocument/2006/relationships/slideLayout" Target="../slideLayouts/slideLayout2.xml"/><Relationship Id="rId6" Type="http://schemas.microsoft.com/office/2007/relationships/diagramDrawing" Target="../diagrams/drawing61.xml"/><Relationship Id="rId5" Type="http://schemas.openxmlformats.org/officeDocument/2006/relationships/diagramColors" Target="../diagrams/colors61.xml"/><Relationship Id="rId4" Type="http://schemas.openxmlformats.org/officeDocument/2006/relationships/diagramQuickStyle" Target="../diagrams/quickStyle61.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62.xml"/><Relationship Id="rId2" Type="http://schemas.openxmlformats.org/officeDocument/2006/relationships/diagramData" Target="../diagrams/data62.xml"/><Relationship Id="rId1" Type="http://schemas.openxmlformats.org/officeDocument/2006/relationships/slideLayout" Target="../slideLayouts/slideLayout2.xml"/><Relationship Id="rId6" Type="http://schemas.microsoft.com/office/2007/relationships/diagramDrawing" Target="../diagrams/drawing62.xml"/><Relationship Id="rId5" Type="http://schemas.openxmlformats.org/officeDocument/2006/relationships/diagramColors" Target="../diagrams/colors62.xml"/><Relationship Id="rId4" Type="http://schemas.openxmlformats.org/officeDocument/2006/relationships/diagramQuickStyle" Target="../diagrams/quickStyle62.xml"/></Relationships>
</file>

<file path=ppt/slides/_rels/slide9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63.xml"/><Relationship Id="rId2" Type="http://schemas.openxmlformats.org/officeDocument/2006/relationships/diagramData" Target="../diagrams/data63.xml"/><Relationship Id="rId1" Type="http://schemas.openxmlformats.org/officeDocument/2006/relationships/slideLayout" Target="../slideLayouts/slideLayout2.xml"/><Relationship Id="rId6" Type="http://schemas.microsoft.com/office/2007/relationships/diagramDrawing" Target="../diagrams/drawing63.xml"/><Relationship Id="rId5" Type="http://schemas.openxmlformats.org/officeDocument/2006/relationships/diagramColors" Target="../diagrams/colors63.xml"/><Relationship Id="rId4" Type="http://schemas.openxmlformats.org/officeDocument/2006/relationships/diagramQuickStyle" Target="../diagrams/quickStyle63.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64.xml"/><Relationship Id="rId2" Type="http://schemas.openxmlformats.org/officeDocument/2006/relationships/diagramData" Target="../diagrams/data64.xml"/><Relationship Id="rId1" Type="http://schemas.openxmlformats.org/officeDocument/2006/relationships/slideLayout" Target="../slideLayouts/slideLayout2.xml"/><Relationship Id="rId6" Type="http://schemas.microsoft.com/office/2007/relationships/diagramDrawing" Target="../diagrams/drawing64.xml"/><Relationship Id="rId5" Type="http://schemas.openxmlformats.org/officeDocument/2006/relationships/diagramColors" Target="../diagrams/colors64.xml"/><Relationship Id="rId4" Type="http://schemas.openxmlformats.org/officeDocument/2006/relationships/diagramQuickStyle" Target="../diagrams/quickStyle64.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65.xml"/><Relationship Id="rId2" Type="http://schemas.openxmlformats.org/officeDocument/2006/relationships/diagramData" Target="../diagrams/data65.xml"/><Relationship Id="rId1" Type="http://schemas.openxmlformats.org/officeDocument/2006/relationships/slideLayout" Target="../slideLayouts/slideLayout2.xml"/><Relationship Id="rId6" Type="http://schemas.microsoft.com/office/2007/relationships/diagramDrawing" Target="../diagrams/drawing65.xml"/><Relationship Id="rId5" Type="http://schemas.openxmlformats.org/officeDocument/2006/relationships/diagramColors" Target="../diagrams/colors65.xml"/><Relationship Id="rId4" Type="http://schemas.openxmlformats.org/officeDocument/2006/relationships/diagramQuickStyle" Target="../diagrams/quickStyle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27" descr="Essentials Of Fire Fighting&#10;Seventh Edition&#10;"/>
          <p:cNvSpPr txBox="1">
            <a:spLocks noChangeArrowheads="1"/>
          </p:cNvSpPr>
          <p:nvPr/>
        </p:nvSpPr>
        <p:spPr bwMode="auto">
          <a:xfrm>
            <a:off x="1295400" y="1295400"/>
            <a:ext cx="7010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pPr algn="ctr" eaLnBrk="1" hangingPunct="1">
              <a:spcBef>
                <a:spcPct val="20000"/>
              </a:spcBef>
              <a:buClr>
                <a:srgbClr val="A50021"/>
              </a:buClr>
              <a:buSzPct val="110000"/>
            </a:pPr>
            <a:r>
              <a:rPr lang="en-US" altLang="en-US" sz="3600" i="1" dirty="0">
                <a:latin typeface="Tahoma" panose="020B0604030504040204" pitchFamily="34" charset="0"/>
              </a:rPr>
              <a:t>Essentials Of Fire Fighting</a:t>
            </a:r>
          </a:p>
          <a:p>
            <a:pPr algn="ctr" eaLnBrk="1" hangingPunct="1">
              <a:spcBef>
                <a:spcPct val="20000"/>
              </a:spcBef>
              <a:buClr>
                <a:srgbClr val="A50021"/>
              </a:buClr>
              <a:buSzPct val="110000"/>
            </a:pPr>
            <a:r>
              <a:rPr lang="en-US" altLang="en-US" sz="3600" i="1" dirty="0">
                <a:latin typeface="Tahoma" panose="020B0604030504040204" pitchFamily="34" charset="0"/>
              </a:rPr>
              <a:t>Seventh Edition</a:t>
            </a:r>
          </a:p>
          <a:p>
            <a:pPr eaLnBrk="1" hangingPunct="1">
              <a:spcBef>
                <a:spcPct val="20000"/>
              </a:spcBef>
              <a:buClr>
                <a:srgbClr val="A50021"/>
              </a:buClr>
              <a:buSzPct val="110000"/>
              <a:buFontTx/>
              <a:buChar char="•"/>
            </a:pPr>
            <a:endParaRPr lang="en-US" altLang="en-US" dirty="0">
              <a:latin typeface="Tahoma" panose="020B0604030504040204" pitchFamily="34" charset="0"/>
            </a:endParaRPr>
          </a:p>
          <a:p>
            <a:pPr eaLnBrk="1" hangingPunct="1">
              <a:spcBef>
                <a:spcPct val="20000"/>
              </a:spcBef>
              <a:buClr>
                <a:srgbClr val="A50021"/>
              </a:buClr>
              <a:buSzPct val="110000"/>
              <a:buFontTx/>
              <a:buChar char="•"/>
            </a:pPr>
            <a:endParaRPr lang="en-US" altLang="en-US" dirty="0">
              <a:latin typeface="Tahoma" panose="020B0604030504040204" pitchFamily="34" charset="0"/>
            </a:endParaRPr>
          </a:p>
        </p:txBody>
      </p:sp>
      <p:sp>
        <p:nvSpPr>
          <p:cNvPr id="9219" name="Rectangle 1030" descr="Chapter 1 &#10;Introduction to the Fire Service and Firefighter Safety&#10;"/>
          <p:cNvSpPr>
            <a:spLocks noChangeArrowheads="1"/>
          </p:cNvSpPr>
          <p:nvPr/>
        </p:nvSpPr>
        <p:spPr bwMode="auto">
          <a:xfrm>
            <a:off x="876300" y="3200400"/>
            <a:ext cx="7391400"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pPr algn="ctr" eaLnBrk="1" hangingPunct="1">
              <a:spcBef>
                <a:spcPct val="20000"/>
              </a:spcBef>
              <a:buClr>
                <a:srgbClr val="FF0000"/>
              </a:buClr>
              <a:buSzPct val="110000"/>
            </a:pPr>
            <a:r>
              <a:rPr lang="en-US" altLang="en-US" i="1" dirty="0">
                <a:solidFill>
                  <a:srgbClr val="A50021"/>
                </a:solidFill>
                <a:latin typeface="Tahoma" panose="020B0604030504040204" pitchFamily="34" charset="0"/>
              </a:rPr>
              <a:t>Chapter 1 </a:t>
            </a:r>
          </a:p>
          <a:p>
            <a:pPr algn="ctr" eaLnBrk="1" hangingPunct="1">
              <a:spcBef>
                <a:spcPct val="20000"/>
              </a:spcBef>
              <a:buClr>
                <a:srgbClr val="FF0000"/>
              </a:buClr>
              <a:buSzPct val="110000"/>
            </a:pPr>
            <a:r>
              <a:rPr lang="en-US" altLang="en-US" i="1" dirty="0">
                <a:solidFill>
                  <a:srgbClr val="A50021"/>
                </a:solidFill>
                <a:latin typeface="Tahoma" panose="020B0604030504040204" pitchFamily="34" charset="0"/>
              </a:rPr>
              <a:t>Introduction to the Fire Service and Firefighter Safety</a:t>
            </a:r>
          </a:p>
          <a:p>
            <a:pPr algn="ctr" eaLnBrk="1" hangingPunct="1">
              <a:spcBef>
                <a:spcPct val="20000"/>
              </a:spcBef>
              <a:buClr>
                <a:srgbClr val="FF0000"/>
              </a:buClr>
              <a:buSzPct val="110000"/>
            </a:pPr>
            <a:endParaRPr lang="en-US" altLang="en-US" sz="1200" i="1" dirty="0">
              <a:solidFill>
                <a:srgbClr val="A50021"/>
              </a:solidFill>
              <a:latin typeface="Tahoma" panose="020B060403050404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dirty="0" smtClean="0">
                <a:latin typeface="Tahoma" panose="020B0604030504040204" pitchFamily="34" charset="0"/>
                <a:cs typeface="Arial" panose="020B0604020202020204" pitchFamily="34" charset="0"/>
              </a:rPr>
              <a:t>1–</a:t>
            </a:r>
            <a:fld id="{F3615F57-81B3-4BB1-AE34-5DEB5FD94487}" type="slidenum">
              <a:rPr lang="en-US" altLang="en-US" sz="1200" smtClean="0">
                <a:latin typeface="Tahoma" panose="020B0604030504040204" pitchFamily="34" charset="0"/>
              </a:rPr>
              <a:pPr/>
              <a:t>9</a:t>
            </a:fld>
            <a:endParaRPr lang="en-US" altLang="en-US" sz="1200" dirty="0" smtClean="0">
              <a:latin typeface="Tahoma" panose="020B0604030504040204" pitchFamily="34" charset="0"/>
            </a:endParaRPr>
          </a:p>
        </p:txBody>
      </p:sp>
      <p:sp>
        <p:nvSpPr>
          <p:cNvPr id="18435" name="Title 2" descr="AHJ Establishes Organization Of The Fire Department"/>
          <p:cNvSpPr>
            <a:spLocks noGrp="1"/>
          </p:cNvSpPr>
          <p:nvPr>
            <p:ph type="title"/>
          </p:nvPr>
        </p:nvSpPr>
        <p:spPr bwMode="auto">
          <a:xfrm>
            <a:off x="685800" y="304800"/>
            <a:ext cx="7924800" cy="106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smtClean="0"/>
              <a:t>AHJ Establishes Organization Of The Fire Department</a:t>
            </a:r>
          </a:p>
        </p:txBody>
      </p:sp>
      <p:graphicFrame>
        <p:nvGraphicFramePr>
          <p:cNvPr id="5" name="Content Placeholder 4" descr="Type of department&#10;Number and location of facilities&#10;Types and number of apparatus&#10;Number of personnel&#10;Organizational hierarchy&#10;Functions and responsibilities&#10;Minimum training and certification levels&#10;"/>
          <p:cNvGraphicFramePr>
            <a:graphicFrameLocks noGrp="1"/>
          </p:cNvGraphicFramePr>
          <p:nvPr>
            <p:ph idx="1"/>
            <p:extLst>
              <p:ext uri="{D42A27DB-BD31-4B8C-83A1-F6EECF244321}">
                <p14:modId xmlns:p14="http://schemas.microsoft.com/office/powerpoint/2010/main" val="1759409746"/>
              </p:ext>
            </p:extLst>
          </p:nvPr>
        </p:nvGraphicFramePr>
        <p:xfrm>
          <a:off x="304800" y="1752600"/>
          <a:ext cx="83820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2349E449-AA08-4C5D-BB5C-F37A18E4DAB8}" type="slidenum">
              <a:rPr lang="en-US" altLang="en-US" sz="1200" smtClean="0">
                <a:latin typeface="Tahoma" panose="020B0604030504040204" pitchFamily="34" charset="0"/>
              </a:rPr>
              <a:pPr/>
              <a:t>99</a:t>
            </a:fld>
            <a:endParaRPr lang="en-US" altLang="en-US" sz="1200" smtClean="0">
              <a:latin typeface="Tahoma" panose="020B0604030504040204" pitchFamily="34" charset="0"/>
            </a:endParaRPr>
          </a:p>
        </p:txBody>
      </p:sp>
      <p:sp>
        <p:nvSpPr>
          <p:cNvPr id="110595"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000" smtClean="0"/>
              <a:t>Precautions Against Exposures When Treating Medical Patients</a:t>
            </a:r>
          </a:p>
        </p:txBody>
      </p:sp>
      <p:graphicFrame>
        <p:nvGraphicFramePr>
          <p:cNvPr id="5" name="Content Placeholder 4" descr="Limit unnecessary physical contact&#10;Maintain recommended separation distance&#10;Wear appropriate PPE&#10;Use BSI methods for all patients&#10;"/>
          <p:cNvGraphicFramePr>
            <a:graphicFrameLocks noGrp="1"/>
          </p:cNvGraphicFramePr>
          <p:nvPr>
            <p:ph idx="1"/>
            <p:extLst>
              <p:ext uri="{D42A27DB-BD31-4B8C-83A1-F6EECF244321}">
                <p14:modId xmlns:p14="http://schemas.microsoft.com/office/powerpoint/2010/main" val="3564657499"/>
              </p:ext>
            </p:extLst>
          </p:nvPr>
        </p:nvGraphicFramePr>
        <p:xfrm>
          <a:off x="4267200" y="1752600"/>
          <a:ext cx="44196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0597" name="Picture 2" descr="Firefighter wearing the appropriate PPE for treating medical patients"/>
          <p:cNvPicPr>
            <a:picLocks noChangeAspect="1" noChangeArrowheads="1"/>
          </p:cNvPicPr>
          <p:nvPr/>
        </p:nvPicPr>
        <p:blipFill>
          <a:blip r:embed="rId7">
            <a:extLst>
              <a:ext uri="{28A0092B-C50C-407E-A947-70E740481C1C}">
                <a14:useLocalDpi xmlns:a14="http://schemas.microsoft.com/office/drawing/2010/main" val="0"/>
              </a:ext>
            </a:extLst>
          </a:blip>
          <a:srcRect t="3166"/>
          <a:stretch>
            <a:fillRect/>
          </a:stretch>
        </p:blipFill>
        <p:spPr bwMode="auto">
          <a:xfrm>
            <a:off x="838200" y="1611313"/>
            <a:ext cx="3200400" cy="499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1D7AD121-293E-4B04-9638-D02448A46E52}" type="slidenum">
              <a:rPr lang="en-US" altLang="en-US" sz="1200" smtClean="0">
                <a:latin typeface="Tahoma" panose="020B0604030504040204" pitchFamily="34" charset="0"/>
              </a:rPr>
              <a:pPr/>
              <a:t>100</a:t>
            </a:fld>
            <a:endParaRPr lang="en-US" altLang="en-US" sz="1200" smtClean="0">
              <a:latin typeface="Tahoma" panose="020B0604030504040204" pitchFamily="34" charset="0"/>
            </a:endParaRPr>
          </a:p>
          <a:p>
            <a:endParaRPr lang="en-US" altLang="en-US" sz="1200" smtClean="0">
              <a:latin typeface="Tahoma" panose="020B0604030504040204" pitchFamily="34" charset="0"/>
            </a:endParaRPr>
          </a:p>
        </p:txBody>
      </p:sp>
      <p:sp>
        <p:nvSpPr>
          <p:cNvPr id="111618" name="Title 1"/>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REVIEW QUESTIONS</a:t>
            </a:r>
          </a:p>
        </p:txBody>
      </p:sp>
      <p:sp>
        <p:nvSpPr>
          <p:cNvPr id="111619" name="Text Placeholder 2"/>
          <p:cNvSpPr>
            <a:spLocks noGrp="1"/>
          </p:cNvSpPr>
          <p:nvPr>
            <p:ph type="body" sz="quarter" idx="11"/>
          </p:nvPr>
        </p:nvSpPr>
        <p:spPr bwMode="auto">
          <a:xfrm>
            <a:off x="685800" y="1752600"/>
            <a:ext cx="66294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smtClean="0"/>
              <a:t>How do fire department programs help combat illnesses, injuries, and fatalities?</a:t>
            </a:r>
          </a:p>
          <a:p>
            <a:pPr marL="0" indent="0" eaLnBrk="1" hangingPunct="1"/>
            <a:endParaRPr lang="en-US" altLang="en-US" smtClean="0"/>
          </a:p>
          <a:p>
            <a:pPr marL="0" indent="0" eaLnBrk="1" hangingPunct="1"/>
            <a:r>
              <a:rPr lang="en-US" altLang="en-US" smtClean="0"/>
              <a:t>What are the most common line of duty illnesses and injuries that affect firefighters?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24BD4B13-A3A5-4C85-A32A-7DE3F6A267EE}" type="slidenum">
              <a:rPr lang="en-US" altLang="en-US" sz="1200" smtClean="0">
                <a:latin typeface="Tahoma" panose="020B0604030504040204" pitchFamily="34" charset="0"/>
              </a:rPr>
              <a:pPr/>
              <a:t>101</a:t>
            </a:fld>
            <a:endParaRPr lang="en-US" altLang="en-US" sz="1200" smtClean="0">
              <a:latin typeface="Tahoma" panose="020B0604030504040204" pitchFamily="34" charset="0"/>
            </a:endParaRPr>
          </a:p>
          <a:p>
            <a:endParaRPr lang="en-US" altLang="en-US" sz="1200" smtClean="0">
              <a:latin typeface="Tahoma" panose="020B0604030504040204" pitchFamily="34" charset="0"/>
            </a:endParaRPr>
          </a:p>
        </p:txBody>
      </p:sp>
      <p:sp>
        <p:nvSpPr>
          <p:cNvPr id="112642" name="Title 1"/>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REVIEW QUESTION</a:t>
            </a:r>
          </a:p>
        </p:txBody>
      </p:sp>
      <p:sp>
        <p:nvSpPr>
          <p:cNvPr id="112643" name="Text Placeholder 2"/>
          <p:cNvSpPr>
            <a:spLocks noGrp="1"/>
          </p:cNvSpPr>
          <p:nvPr>
            <p:ph type="body" sz="quarter" idx="11"/>
          </p:nvPr>
        </p:nvSpPr>
        <p:spPr bwMode="auto">
          <a:xfrm>
            <a:off x="685800" y="1752600"/>
            <a:ext cx="67056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smtClean="0"/>
          </a:p>
          <a:p>
            <a:pPr marL="0" indent="0" eaLnBrk="1" hangingPunct="1"/>
            <a:r>
              <a:rPr lang="en-US" altLang="en-US" smtClean="0"/>
              <a:t>How do physical fitness and healthy lifestyle practices affect firefighter performance and safety?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401080B0-5397-4CAA-B0EE-FD21B1F6B22F}" type="slidenum">
              <a:rPr lang="en-US" altLang="en-US" sz="1200" smtClean="0">
                <a:latin typeface="Tahoma" panose="020B0604030504040204" pitchFamily="34" charset="0"/>
              </a:rPr>
              <a:pPr/>
              <a:t>102</a:t>
            </a:fld>
            <a:endParaRPr lang="en-US" altLang="en-US" sz="1200" smtClean="0">
              <a:latin typeface="Tahoma" panose="020B0604030504040204" pitchFamily="34" charset="0"/>
            </a:endParaRPr>
          </a:p>
        </p:txBody>
      </p:sp>
      <p:sp>
        <p:nvSpPr>
          <p:cNvPr id="11366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DISCUSSION QUESTION</a:t>
            </a:r>
          </a:p>
        </p:txBody>
      </p:sp>
      <p:sp>
        <p:nvSpPr>
          <p:cNvPr id="6" name="Text Placeholder 2"/>
          <p:cNvSpPr txBox="1">
            <a:spLocks/>
          </p:cNvSpPr>
          <p:nvPr/>
        </p:nvSpPr>
        <p:spPr bwMode="auto">
          <a:xfrm>
            <a:off x="685800" y="1752600"/>
            <a:ext cx="6629400" cy="4191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A50021"/>
              </a:buClr>
              <a:buSzPct val="110000"/>
              <a:defRPr sz="3200" baseline="0">
                <a:solidFill>
                  <a:schemeClr val="bg1"/>
                </a:solidFill>
                <a:latin typeface="+mn-lt"/>
                <a:ea typeface="+mn-ea"/>
                <a:cs typeface="+mn-cs"/>
              </a:defRPr>
            </a:lvl1pPr>
            <a:lvl2pPr marL="742950" indent="-285750" algn="l" rtl="0" eaLnBrk="0" fontAlgn="base" hangingPunct="0">
              <a:spcBef>
                <a:spcPct val="20000"/>
              </a:spcBef>
              <a:spcAft>
                <a:spcPct val="0"/>
              </a:spcAft>
              <a:buClr>
                <a:srgbClr val="A50021"/>
              </a:buClr>
              <a:buChar char="–"/>
              <a:defRPr sz="2800">
                <a:solidFill>
                  <a:schemeClr val="tx1"/>
                </a:solidFill>
                <a:latin typeface="+mn-lt"/>
              </a:defRPr>
            </a:lvl2pPr>
            <a:lvl3pPr marL="1143000" indent="-228600" algn="l" rtl="0" eaLnBrk="0" fontAlgn="base" hangingPunct="0">
              <a:spcBef>
                <a:spcPct val="20000"/>
              </a:spcBef>
              <a:spcAft>
                <a:spcPct val="0"/>
              </a:spcAft>
              <a:buClr>
                <a:srgbClr val="A50021"/>
              </a:buClr>
              <a:buChar char="–"/>
              <a:defRPr sz="2800">
                <a:solidFill>
                  <a:schemeClr val="tx1"/>
                </a:solidFill>
                <a:latin typeface="+mn-lt"/>
              </a:defRPr>
            </a:lvl3pPr>
            <a:lvl4pPr marL="1600200" indent="-228600" algn="l" rtl="0" eaLnBrk="0" fontAlgn="base" hangingPunct="0">
              <a:spcBef>
                <a:spcPct val="20000"/>
              </a:spcBef>
              <a:spcAft>
                <a:spcPct val="0"/>
              </a:spcAft>
              <a:buClr>
                <a:srgbClr val="A50021"/>
              </a:buClr>
              <a:buChar char="–"/>
              <a:defRPr sz="2800">
                <a:solidFill>
                  <a:schemeClr val="tx1"/>
                </a:solidFill>
                <a:latin typeface="+mn-lt"/>
              </a:defRPr>
            </a:lvl4pPr>
            <a:lvl5pPr marL="2057400" indent="-228600" algn="l" rtl="0" eaLnBrk="0" fontAlgn="base" hangingPunct="0">
              <a:spcBef>
                <a:spcPct val="20000"/>
              </a:spcBef>
              <a:spcAft>
                <a:spcPct val="0"/>
              </a:spcAft>
              <a:buClr>
                <a:srgbClr val="A50021"/>
              </a:buClr>
              <a:buChar char="–"/>
              <a:defRPr sz="2800">
                <a:solidFill>
                  <a:schemeClr val="tx1"/>
                </a:solidFill>
                <a:latin typeface="+mn-lt"/>
              </a:defRPr>
            </a:lvl5pPr>
            <a:lvl6pPr marL="2514600" indent="-228600" algn="l" rtl="0" eaLnBrk="1" fontAlgn="base" hangingPunct="1">
              <a:spcBef>
                <a:spcPct val="20000"/>
              </a:spcBef>
              <a:spcAft>
                <a:spcPct val="0"/>
              </a:spcAft>
              <a:buClr>
                <a:srgbClr val="A50021"/>
              </a:buClr>
              <a:buChar char="–"/>
              <a:defRPr sz="2800">
                <a:solidFill>
                  <a:schemeClr val="tx1"/>
                </a:solidFill>
                <a:latin typeface="+mn-lt"/>
              </a:defRPr>
            </a:lvl6pPr>
            <a:lvl7pPr marL="2971800" indent="-228600" algn="l" rtl="0" eaLnBrk="1" fontAlgn="base" hangingPunct="1">
              <a:spcBef>
                <a:spcPct val="20000"/>
              </a:spcBef>
              <a:spcAft>
                <a:spcPct val="0"/>
              </a:spcAft>
              <a:buClr>
                <a:srgbClr val="A50021"/>
              </a:buClr>
              <a:buChar char="–"/>
              <a:defRPr sz="2800">
                <a:solidFill>
                  <a:schemeClr val="tx1"/>
                </a:solidFill>
                <a:latin typeface="+mn-lt"/>
              </a:defRPr>
            </a:lvl7pPr>
            <a:lvl8pPr marL="3429000" indent="-228600" algn="l" rtl="0" eaLnBrk="1" fontAlgn="base" hangingPunct="1">
              <a:spcBef>
                <a:spcPct val="20000"/>
              </a:spcBef>
              <a:spcAft>
                <a:spcPct val="0"/>
              </a:spcAft>
              <a:buClr>
                <a:srgbClr val="A50021"/>
              </a:buClr>
              <a:buChar char="–"/>
              <a:defRPr sz="2800">
                <a:solidFill>
                  <a:schemeClr val="tx1"/>
                </a:solidFill>
                <a:latin typeface="+mn-lt"/>
              </a:defRPr>
            </a:lvl8pPr>
            <a:lvl9pPr marL="3886200" indent="-228600" algn="l" rtl="0" eaLnBrk="1" fontAlgn="base" hangingPunct="1">
              <a:spcBef>
                <a:spcPct val="20000"/>
              </a:spcBef>
              <a:spcAft>
                <a:spcPct val="0"/>
              </a:spcAft>
              <a:buClr>
                <a:srgbClr val="A50021"/>
              </a:buClr>
              <a:buChar char="–"/>
              <a:defRPr sz="2800">
                <a:solidFill>
                  <a:schemeClr val="tx1"/>
                </a:solidFill>
                <a:latin typeface="+mn-lt"/>
              </a:defRPr>
            </a:lvl9pPr>
          </a:lstStyle>
          <a:p>
            <a:pPr marL="914400" indent="-914400" eaLnBrk="1" hangingPunct="1">
              <a:defRPr/>
            </a:pPr>
            <a:endParaRPr lang="en-US" altLang="en-US" b="0" kern="0" dirty="0"/>
          </a:p>
          <a:p>
            <a:pPr marL="0" indent="0" eaLnBrk="1" hangingPunct="1">
              <a:defRPr/>
            </a:pPr>
            <a:r>
              <a:rPr lang="en-US" altLang="en-US" b="0" kern="0" dirty="0" smtClean="0"/>
              <a:t>What steps can you personally take to help reduce your chances of line of duty illness, injury, or fatality?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09F2507F-4454-4156-9ABC-1382B97766BC}" type="slidenum">
              <a:rPr lang="en-US" altLang="en-US" sz="1200" smtClean="0">
                <a:latin typeface="Tahoma" panose="020B0604030504040204" pitchFamily="34" charset="0"/>
              </a:rPr>
              <a:pPr/>
              <a:t>103</a:t>
            </a:fld>
            <a:endParaRPr lang="en-US" altLang="en-US" sz="1200" smtClean="0">
              <a:latin typeface="Tahoma" panose="020B0604030504040204" pitchFamily="34" charset="0"/>
            </a:endParaRPr>
          </a:p>
        </p:txBody>
      </p:sp>
      <p:sp>
        <p:nvSpPr>
          <p:cNvPr id="114691"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Member Assistance Programs</a:t>
            </a:r>
          </a:p>
        </p:txBody>
      </p:sp>
      <p:graphicFrame>
        <p:nvGraphicFramePr>
          <p:cNvPr id="2" name="Diagram 1" descr="Provide accessible, confidential assistance with problems that can affect job performance&#10;"/>
          <p:cNvGraphicFramePr/>
          <p:nvPr>
            <p:extLst>
              <p:ext uri="{D42A27DB-BD31-4B8C-83A1-F6EECF244321}">
                <p14:modId xmlns:p14="http://schemas.microsoft.com/office/powerpoint/2010/main" val="1357489886"/>
              </p:ext>
            </p:extLst>
          </p:nvPr>
        </p:nvGraphicFramePr>
        <p:xfrm>
          <a:off x="1219200" y="1600200"/>
          <a:ext cx="6896100" cy="977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4" descr="Substance abuse&#10;Tobacco use&#10;Personal problems&#10;Stress&#10;Depression&#10;Anxiety&#10;Marital problems&#10;Financial problems&#10;"/>
          <p:cNvGraphicFramePr>
            <a:graphicFrameLocks noGrp="1"/>
          </p:cNvGraphicFramePr>
          <p:nvPr>
            <p:ph idx="1"/>
            <p:extLst>
              <p:ext uri="{D42A27DB-BD31-4B8C-83A1-F6EECF244321}">
                <p14:modId xmlns:p14="http://schemas.microsoft.com/office/powerpoint/2010/main" val="944019196"/>
              </p:ext>
            </p:extLst>
          </p:nvPr>
        </p:nvGraphicFramePr>
        <p:xfrm>
          <a:off x="723900" y="2514600"/>
          <a:ext cx="7696200" cy="3657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6"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F8EDB8FE-C29F-4A53-ACCF-E0EC4CCD5E08}" type="slidenum">
              <a:rPr lang="en-US" altLang="en-US" sz="1200" smtClean="0">
                <a:latin typeface="Tahoma" panose="020B0604030504040204" pitchFamily="34" charset="0"/>
              </a:rPr>
              <a:pPr/>
              <a:t>104</a:t>
            </a:fld>
            <a:endParaRPr lang="en-US" altLang="en-US" sz="1200" smtClean="0">
              <a:latin typeface="Tahoma" panose="020B0604030504040204" pitchFamily="34" charset="0"/>
            </a:endParaRPr>
          </a:p>
        </p:txBody>
      </p:sp>
      <p:sp>
        <p:nvSpPr>
          <p:cNvPr id="115715"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Drugs And Alcohol</a:t>
            </a:r>
          </a:p>
        </p:txBody>
      </p:sp>
      <p:graphicFrame>
        <p:nvGraphicFramePr>
          <p:cNvPr id="5" name="Content Placeholder 4" descr="Can impair ability to function and slow reaction time&#10;Most departments prohibit firefighters from responding while under the influence&#10;Some departments prohibit candidates from using alcohol&#10;You are responsible for controlling use of drugs and alcohol while on-call and prior to duty&#10;You must not respond to a call or report to the station if under the influence or if taking medication that causes impairment&#10;"/>
          <p:cNvGraphicFramePr>
            <a:graphicFrameLocks noGrp="1"/>
          </p:cNvGraphicFramePr>
          <p:nvPr>
            <p:ph idx="1"/>
            <p:extLst>
              <p:ext uri="{D42A27DB-BD31-4B8C-83A1-F6EECF244321}">
                <p14:modId xmlns:p14="http://schemas.microsoft.com/office/powerpoint/2010/main" val="4290052840"/>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86D57596-CFC0-4487-86F9-B4B193B2CAD5}" type="slidenum">
              <a:rPr lang="en-US" altLang="en-US" sz="1200" smtClean="0">
                <a:latin typeface="Tahoma" panose="020B0604030504040204" pitchFamily="34" charset="0"/>
              </a:rPr>
              <a:pPr/>
              <a:t>105</a:t>
            </a:fld>
            <a:endParaRPr lang="en-US" altLang="en-US" sz="1200" smtClean="0">
              <a:latin typeface="Tahoma" panose="020B0604030504040204" pitchFamily="34" charset="0"/>
            </a:endParaRPr>
          </a:p>
        </p:txBody>
      </p:sp>
      <p:sp>
        <p:nvSpPr>
          <p:cNvPr id="11776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smtClean="0"/>
              <a:t>CAUTION</a:t>
            </a:r>
          </a:p>
        </p:txBody>
      </p:sp>
      <p:sp>
        <p:nvSpPr>
          <p:cNvPr id="117763" name="Text Placeholder 2"/>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smtClean="0"/>
              <a:t>Consuming drugs and alcohol can slow reaction times and impair judgement. These substances and fire fighting do NOT mix.</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6A0D0B71-E099-49CD-BCCF-65534E52B410}" type="slidenum">
              <a:rPr lang="en-US" altLang="en-US" sz="1200" smtClean="0">
                <a:latin typeface="Tahoma" panose="020B0604030504040204" pitchFamily="34" charset="0"/>
              </a:rPr>
              <a:pPr/>
              <a:t>106</a:t>
            </a:fld>
            <a:endParaRPr lang="en-US" altLang="en-US" sz="1200" smtClean="0">
              <a:latin typeface="Tahoma" panose="020B0604030504040204" pitchFamily="34" charset="0"/>
            </a:endParaRPr>
          </a:p>
        </p:txBody>
      </p:sp>
      <p:sp>
        <p:nvSpPr>
          <p:cNvPr id="118787"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Tobacco</a:t>
            </a:r>
            <a:r>
              <a:rPr lang="en-US" altLang="en-US" sz="4000" smtClean="0"/>
              <a:t> </a:t>
            </a:r>
            <a:r>
              <a:rPr lang="en-US" altLang="en-US" smtClean="0"/>
              <a:t>Use</a:t>
            </a:r>
          </a:p>
        </p:txBody>
      </p:sp>
      <p:graphicFrame>
        <p:nvGraphicFramePr>
          <p:cNvPr id="5" name="Content Placeholder 4" descr="If you do not use tobacco, do not start&#10;If you do, take advantage of a program to help stop&#10;"/>
          <p:cNvGraphicFramePr>
            <a:graphicFrameLocks noGrp="1"/>
          </p:cNvGraphicFramePr>
          <p:nvPr>
            <p:ph idx="1"/>
            <p:extLst>
              <p:ext uri="{D42A27DB-BD31-4B8C-83A1-F6EECF244321}">
                <p14:modId xmlns:p14="http://schemas.microsoft.com/office/powerpoint/2010/main" val="3790813631"/>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36BDAD9F-5353-4367-ACA4-CF749B3E00FC}" type="slidenum">
              <a:rPr lang="en-US" altLang="en-US" sz="1200" smtClean="0">
                <a:latin typeface="Tahoma" panose="020B0604030504040204" pitchFamily="34" charset="0"/>
              </a:rPr>
              <a:pPr/>
              <a:t>107</a:t>
            </a:fld>
            <a:endParaRPr lang="en-US" altLang="en-US" sz="1200" smtClean="0">
              <a:latin typeface="Tahoma" panose="020B0604030504040204" pitchFamily="34" charset="0"/>
            </a:endParaRPr>
          </a:p>
        </p:txBody>
      </p:sp>
      <p:sp>
        <p:nvSpPr>
          <p:cNvPr id="119811"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Mitigating Occupational Stress</a:t>
            </a:r>
          </a:p>
        </p:txBody>
      </p:sp>
      <p:graphicFrame>
        <p:nvGraphicFramePr>
          <p:cNvPr id="5" name="Content Placeholder 4" descr="Stay in good physical condition&#10;Positive mental attitude&#10;Relax when possible&#10;Personal stress management program&#10;Member assistance program&#10;"/>
          <p:cNvGraphicFramePr>
            <a:graphicFrameLocks noGrp="1"/>
          </p:cNvGraphicFramePr>
          <p:nvPr>
            <p:ph idx="1"/>
            <p:extLst>
              <p:ext uri="{D42A27DB-BD31-4B8C-83A1-F6EECF244321}">
                <p14:modId xmlns:p14="http://schemas.microsoft.com/office/powerpoint/2010/main" val="2823283433"/>
              </p:ext>
            </p:extLst>
          </p:nvPr>
        </p:nvGraphicFramePr>
        <p:xfrm>
          <a:off x="381000" y="1752600"/>
          <a:ext cx="83820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04D9D927-E1E8-402E-A081-52AFDDEF272A}" type="slidenum">
              <a:rPr lang="en-US" altLang="en-US" sz="1200" smtClean="0">
                <a:latin typeface="Tahoma" panose="020B0604030504040204" pitchFamily="34" charset="0"/>
              </a:rPr>
              <a:pPr/>
              <a:t>108</a:t>
            </a:fld>
            <a:endParaRPr lang="en-US" altLang="en-US" sz="1200" smtClean="0">
              <a:latin typeface="Tahoma" panose="020B0604030504040204" pitchFamily="34" charset="0"/>
            </a:endParaRPr>
          </a:p>
        </p:txBody>
      </p:sp>
      <p:sp>
        <p:nvSpPr>
          <p:cNvPr id="120834"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Warning Signs And Symptoms Of Stress</a:t>
            </a:r>
          </a:p>
        </p:txBody>
      </p:sp>
      <p:pic>
        <p:nvPicPr>
          <p:cNvPr id="120836" name="Content Placeholder 4" descr="Table 1.3 shows warning signs and symptoms of stress. See Instructor for more information about this table."/>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62200" y="1450975"/>
            <a:ext cx="4268788" cy="494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Slide Number Placeholder 3" descr="&#10;"/>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dirty="0" smtClean="0">
                <a:latin typeface="Tahoma" panose="020B0604030504040204" pitchFamily="34" charset="0"/>
              </a:rPr>
              <a:t>1</a:t>
            </a:r>
            <a:r>
              <a:rPr lang="en-US" altLang="en-US" sz="1200" dirty="0" smtClean="0">
                <a:latin typeface="Tahoma" panose="020B0604030504040204" pitchFamily="34" charset="0"/>
                <a:cs typeface="Arial" panose="020B0604020202020204" pitchFamily="34" charset="0"/>
              </a:rPr>
              <a:t>–</a:t>
            </a:r>
            <a:fld id="{97AF6CE4-D401-403E-8427-6C705B47CE4C}" type="slidenum">
              <a:rPr lang="en-US" altLang="en-US" sz="1200" smtClean="0">
                <a:latin typeface="Tahoma" panose="020B0604030504040204" pitchFamily="34" charset="0"/>
              </a:rPr>
              <a:pPr/>
              <a:t>10</a:t>
            </a:fld>
            <a:endParaRPr lang="en-US" altLang="en-US" sz="1200" dirty="0" smtClean="0">
              <a:latin typeface="Tahoma" panose="020B0604030504040204" pitchFamily="34" charset="0"/>
            </a:endParaRPr>
          </a:p>
        </p:txBody>
      </p:sp>
      <p:sp>
        <p:nvSpPr>
          <p:cNvPr id="19458" name="Title 2" descr="Scalar Organizational Structure"/>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smtClean="0"/>
              <a:t>Scalar Organizational Structure</a:t>
            </a:r>
          </a:p>
        </p:txBody>
      </p:sp>
      <p:pic>
        <p:nvPicPr>
          <p:cNvPr id="19462" name="Picture 1" descr="Scalar organizational structure based on rank starting with fire chief and moving in descending order: fire chief, deputy chief, assistant chief, battalion chief, captains, lieutenants, driver/operators, firefighters/EMT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62275" y="1635125"/>
            <a:ext cx="3219450" cy="451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descr="Decisions and information are directed from the top (fire chief) of the organizational structure down through intermediate levels to the base of the structure."/>
          <p:cNvSpPr/>
          <p:nvPr/>
        </p:nvSpPr>
        <p:spPr bwMode="auto">
          <a:xfrm rot="5400000">
            <a:off x="-570707" y="2936082"/>
            <a:ext cx="4424363" cy="1911350"/>
          </a:xfrm>
          <a:prstGeom prst="rightArrow">
            <a:avLst/>
          </a:prstGeom>
          <a:solidFill>
            <a:schemeClr val="accent2">
              <a:lumMod val="75000"/>
            </a:schemeClr>
          </a:solidFill>
          <a:ln w="9525" cap="flat" cmpd="sng" algn="ctr">
            <a:noFill/>
            <a:prstDash val="solid"/>
            <a:round/>
            <a:headEnd type="none" w="med" len="med"/>
            <a:tailEnd type="none" w="med" len="med"/>
          </a:ln>
          <a:effectLst/>
        </p:spPr>
        <p:txBody>
          <a:bodyPr anchor="ctr"/>
          <a:lstStyle/>
          <a:p>
            <a:pPr algn="ctr" eaLnBrk="1" hangingPunct="1">
              <a:spcBef>
                <a:spcPct val="20000"/>
              </a:spcBef>
              <a:buClr>
                <a:srgbClr val="FF0000"/>
              </a:buClr>
              <a:buSzPct val="110000"/>
              <a:defRPr/>
            </a:pPr>
            <a:r>
              <a:rPr lang="en-US" sz="2400" b="0" dirty="0">
                <a:solidFill>
                  <a:schemeClr val="bg1"/>
                </a:solidFill>
                <a:latin typeface="+mn-lt"/>
              </a:rPr>
              <a:t>Decisions and information</a:t>
            </a:r>
          </a:p>
        </p:txBody>
      </p:sp>
      <p:sp>
        <p:nvSpPr>
          <p:cNvPr id="8" name="Right Arrow 7" descr="Feedback and information are transmitted up from the bottom through the structure to the top positions."/>
          <p:cNvSpPr/>
          <p:nvPr/>
        </p:nvSpPr>
        <p:spPr bwMode="auto">
          <a:xfrm rot="16200000">
            <a:off x="5144293" y="2742407"/>
            <a:ext cx="4424363" cy="1911350"/>
          </a:xfrm>
          <a:prstGeom prst="rightArrow">
            <a:avLst/>
          </a:prstGeom>
          <a:solidFill>
            <a:schemeClr val="accent2">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spcBef>
                <a:spcPct val="20000"/>
              </a:spcBef>
              <a:buClr>
                <a:srgbClr val="FF0000"/>
              </a:buClr>
              <a:buSzPct val="110000"/>
              <a:defRPr/>
            </a:pPr>
            <a:r>
              <a:rPr lang="en-US" sz="2400" b="0" dirty="0">
                <a:latin typeface="+mn-lt"/>
              </a:rPr>
              <a:t>Feedback and information</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BB9F2E61-ABB9-4D92-912C-DAC0DC34FD39}" type="slidenum">
              <a:rPr lang="en-US" altLang="en-US" sz="1200" smtClean="0">
                <a:latin typeface="Tahoma" panose="020B0604030504040204" pitchFamily="34" charset="0"/>
              </a:rPr>
              <a:pPr/>
              <a:t>109</a:t>
            </a:fld>
            <a:endParaRPr lang="en-US" altLang="en-US" sz="1200" smtClean="0">
              <a:latin typeface="Tahoma" panose="020B0604030504040204" pitchFamily="34" charset="0"/>
            </a:endParaRPr>
          </a:p>
        </p:txBody>
      </p:sp>
      <p:sp>
        <p:nvSpPr>
          <p:cNvPr id="121859" name="Title 2"/>
          <p:cNvSpPr>
            <a:spLocks noGrp="1"/>
          </p:cNvSpPr>
          <p:nvPr>
            <p:ph type="title"/>
          </p:nvPr>
        </p:nvSpPr>
        <p:spPr bwMode="auto">
          <a:xfrm>
            <a:off x="685800" y="304800"/>
            <a:ext cx="7543800" cy="106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Atypical Stress</a:t>
            </a:r>
          </a:p>
        </p:txBody>
      </p:sp>
      <p:graphicFrame>
        <p:nvGraphicFramePr>
          <p:cNvPr id="5" name="Content Placeholder 4" descr="CISD is not as effective as once thought&#10;Officers and supervisors should monitor personnel for signs of PTSD and recommend assistance from specialists&#10;"/>
          <p:cNvGraphicFramePr>
            <a:graphicFrameLocks noGrp="1"/>
          </p:cNvGraphicFramePr>
          <p:nvPr>
            <p:ph idx="1"/>
            <p:extLst>
              <p:ext uri="{D42A27DB-BD31-4B8C-83A1-F6EECF244321}">
                <p14:modId xmlns:p14="http://schemas.microsoft.com/office/powerpoint/2010/main" val="1893208362"/>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B8B6C9D5-9BD3-4277-9869-2C831DC33A5A}" type="slidenum">
              <a:rPr lang="en-US" altLang="en-US" sz="1200" smtClean="0">
                <a:latin typeface="Tahoma" panose="020B0604030504040204" pitchFamily="34" charset="0"/>
              </a:rPr>
              <a:pPr/>
              <a:t>110</a:t>
            </a:fld>
            <a:endParaRPr lang="en-US" altLang="en-US" sz="1200" smtClean="0">
              <a:latin typeface="Tahoma" panose="020B0604030504040204" pitchFamily="34" charset="0"/>
            </a:endParaRPr>
          </a:p>
          <a:p>
            <a:endParaRPr lang="en-US" altLang="en-US" sz="1200" smtClean="0">
              <a:latin typeface="Tahoma" panose="020B0604030504040204" pitchFamily="34" charset="0"/>
            </a:endParaRPr>
          </a:p>
        </p:txBody>
      </p:sp>
      <p:sp>
        <p:nvSpPr>
          <p:cNvPr id="122882" name="Title 1"/>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REVIEW QUESTION</a:t>
            </a:r>
          </a:p>
        </p:txBody>
      </p:sp>
      <p:sp>
        <p:nvSpPr>
          <p:cNvPr id="122883" name="Text Placeholder 2"/>
          <p:cNvSpPr>
            <a:spLocks noGrp="1"/>
          </p:cNvSpPr>
          <p:nvPr>
            <p:ph type="body" sz="quarter" idx="11"/>
          </p:nvPr>
        </p:nvSpPr>
        <p:spPr bwMode="auto">
          <a:xfrm>
            <a:off x="685800" y="1752600"/>
            <a:ext cx="66294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smtClean="0"/>
          </a:p>
          <a:p>
            <a:pPr marL="0" indent="0" eaLnBrk="1" hangingPunct="1"/>
            <a:r>
              <a:rPr lang="en-US" altLang="en-US" smtClean="0"/>
              <a:t>How do fire department member assistance programs benefit firefighters?</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54CFAC9E-0EC5-4245-9C7A-82B6D5BB914D}" type="slidenum">
              <a:rPr lang="en-US" altLang="en-US" sz="1200" smtClean="0">
                <a:latin typeface="Tahoma" panose="020B0604030504040204" pitchFamily="34" charset="0"/>
              </a:rPr>
              <a:pPr/>
              <a:t>111</a:t>
            </a:fld>
            <a:endParaRPr lang="en-US" altLang="en-US" sz="1200" smtClean="0">
              <a:latin typeface="Tahoma" panose="020B0604030504040204" pitchFamily="34" charset="0"/>
            </a:endParaRPr>
          </a:p>
        </p:txBody>
      </p:sp>
      <p:sp>
        <p:nvSpPr>
          <p:cNvPr id="12390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DISCUSSION QUESTION</a:t>
            </a:r>
          </a:p>
        </p:txBody>
      </p:sp>
      <p:sp>
        <p:nvSpPr>
          <p:cNvPr id="6" name="Text Placeholder 2"/>
          <p:cNvSpPr txBox="1">
            <a:spLocks/>
          </p:cNvSpPr>
          <p:nvPr/>
        </p:nvSpPr>
        <p:spPr bwMode="auto">
          <a:xfrm>
            <a:off x="685800" y="1752600"/>
            <a:ext cx="6629400" cy="4191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A50021"/>
              </a:buClr>
              <a:buSzPct val="110000"/>
              <a:defRPr sz="3200" baseline="0">
                <a:solidFill>
                  <a:schemeClr val="bg1"/>
                </a:solidFill>
                <a:latin typeface="+mn-lt"/>
                <a:ea typeface="+mn-ea"/>
                <a:cs typeface="+mn-cs"/>
              </a:defRPr>
            </a:lvl1pPr>
            <a:lvl2pPr marL="742950" indent="-285750" algn="l" rtl="0" eaLnBrk="0" fontAlgn="base" hangingPunct="0">
              <a:spcBef>
                <a:spcPct val="20000"/>
              </a:spcBef>
              <a:spcAft>
                <a:spcPct val="0"/>
              </a:spcAft>
              <a:buClr>
                <a:srgbClr val="A50021"/>
              </a:buClr>
              <a:buChar char="–"/>
              <a:defRPr sz="2800">
                <a:solidFill>
                  <a:schemeClr val="tx1"/>
                </a:solidFill>
                <a:latin typeface="+mn-lt"/>
              </a:defRPr>
            </a:lvl2pPr>
            <a:lvl3pPr marL="1143000" indent="-228600" algn="l" rtl="0" eaLnBrk="0" fontAlgn="base" hangingPunct="0">
              <a:spcBef>
                <a:spcPct val="20000"/>
              </a:spcBef>
              <a:spcAft>
                <a:spcPct val="0"/>
              </a:spcAft>
              <a:buClr>
                <a:srgbClr val="A50021"/>
              </a:buClr>
              <a:buChar char="–"/>
              <a:defRPr sz="2800">
                <a:solidFill>
                  <a:schemeClr val="tx1"/>
                </a:solidFill>
                <a:latin typeface="+mn-lt"/>
              </a:defRPr>
            </a:lvl3pPr>
            <a:lvl4pPr marL="1600200" indent="-228600" algn="l" rtl="0" eaLnBrk="0" fontAlgn="base" hangingPunct="0">
              <a:spcBef>
                <a:spcPct val="20000"/>
              </a:spcBef>
              <a:spcAft>
                <a:spcPct val="0"/>
              </a:spcAft>
              <a:buClr>
                <a:srgbClr val="A50021"/>
              </a:buClr>
              <a:buChar char="–"/>
              <a:defRPr sz="2800">
                <a:solidFill>
                  <a:schemeClr val="tx1"/>
                </a:solidFill>
                <a:latin typeface="+mn-lt"/>
              </a:defRPr>
            </a:lvl4pPr>
            <a:lvl5pPr marL="2057400" indent="-228600" algn="l" rtl="0" eaLnBrk="0" fontAlgn="base" hangingPunct="0">
              <a:spcBef>
                <a:spcPct val="20000"/>
              </a:spcBef>
              <a:spcAft>
                <a:spcPct val="0"/>
              </a:spcAft>
              <a:buClr>
                <a:srgbClr val="A50021"/>
              </a:buClr>
              <a:buChar char="–"/>
              <a:defRPr sz="2800">
                <a:solidFill>
                  <a:schemeClr val="tx1"/>
                </a:solidFill>
                <a:latin typeface="+mn-lt"/>
              </a:defRPr>
            </a:lvl5pPr>
            <a:lvl6pPr marL="2514600" indent="-228600" algn="l" rtl="0" eaLnBrk="1" fontAlgn="base" hangingPunct="1">
              <a:spcBef>
                <a:spcPct val="20000"/>
              </a:spcBef>
              <a:spcAft>
                <a:spcPct val="0"/>
              </a:spcAft>
              <a:buClr>
                <a:srgbClr val="A50021"/>
              </a:buClr>
              <a:buChar char="–"/>
              <a:defRPr sz="2800">
                <a:solidFill>
                  <a:schemeClr val="tx1"/>
                </a:solidFill>
                <a:latin typeface="+mn-lt"/>
              </a:defRPr>
            </a:lvl6pPr>
            <a:lvl7pPr marL="2971800" indent="-228600" algn="l" rtl="0" eaLnBrk="1" fontAlgn="base" hangingPunct="1">
              <a:spcBef>
                <a:spcPct val="20000"/>
              </a:spcBef>
              <a:spcAft>
                <a:spcPct val="0"/>
              </a:spcAft>
              <a:buClr>
                <a:srgbClr val="A50021"/>
              </a:buClr>
              <a:buChar char="–"/>
              <a:defRPr sz="2800">
                <a:solidFill>
                  <a:schemeClr val="tx1"/>
                </a:solidFill>
                <a:latin typeface="+mn-lt"/>
              </a:defRPr>
            </a:lvl7pPr>
            <a:lvl8pPr marL="3429000" indent="-228600" algn="l" rtl="0" eaLnBrk="1" fontAlgn="base" hangingPunct="1">
              <a:spcBef>
                <a:spcPct val="20000"/>
              </a:spcBef>
              <a:spcAft>
                <a:spcPct val="0"/>
              </a:spcAft>
              <a:buClr>
                <a:srgbClr val="A50021"/>
              </a:buClr>
              <a:buChar char="–"/>
              <a:defRPr sz="2800">
                <a:solidFill>
                  <a:schemeClr val="tx1"/>
                </a:solidFill>
                <a:latin typeface="+mn-lt"/>
              </a:defRPr>
            </a:lvl8pPr>
            <a:lvl9pPr marL="3886200" indent="-228600" algn="l" rtl="0" eaLnBrk="1" fontAlgn="base" hangingPunct="1">
              <a:spcBef>
                <a:spcPct val="20000"/>
              </a:spcBef>
              <a:spcAft>
                <a:spcPct val="0"/>
              </a:spcAft>
              <a:buClr>
                <a:srgbClr val="A50021"/>
              </a:buClr>
              <a:buChar char="–"/>
              <a:defRPr sz="2800">
                <a:solidFill>
                  <a:schemeClr val="tx1"/>
                </a:solidFill>
                <a:latin typeface="+mn-lt"/>
              </a:defRPr>
            </a:lvl9pPr>
          </a:lstStyle>
          <a:p>
            <a:pPr marL="914400" indent="-914400" eaLnBrk="1" hangingPunct="1">
              <a:defRPr/>
            </a:pPr>
            <a:endParaRPr lang="en-US" altLang="en-US" b="0" kern="0" dirty="0"/>
          </a:p>
          <a:p>
            <a:pPr marL="914400" indent="-914400" eaLnBrk="1" hangingPunct="1">
              <a:defRPr/>
            </a:pPr>
            <a:r>
              <a:rPr lang="en-US" altLang="en-US" b="0" kern="0" dirty="0" smtClean="0"/>
              <a:t>What methods do you use to deal</a:t>
            </a:r>
          </a:p>
          <a:p>
            <a:pPr marL="914400" indent="-914400" eaLnBrk="1" hangingPunct="1">
              <a:defRPr/>
            </a:pPr>
            <a:r>
              <a:rPr lang="en-US" altLang="en-US" b="0" kern="0" dirty="0" smtClean="0"/>
              <a:t>with stress?</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B0157486-83C9-4448-8FB1-F91C867279BC}" type="slidenum">
              <a:rPr lang="en-US" altLang="en-US" sz="1200" smtClean="0">
                <a:latin typeface="Tahoma" panose="020B0604030504040204" pitchFamily="34" charset="0"/>
              </a:rPr>
              <a:pPr/>
              <a:t>112</a:t>
            </a:fld>
            <a:endParaRPr lang="en-US" altLang="en-US" sz="1200" smtClean="0">
              <a:latin typeface="Tahoma" panose="020B0604030504040204" pitchFamily="34" charset="0"/>
            </a:endParaRPr>
          </a:p>
        </p:txBody>
      </p:sp>
      <p:sp>
        <p:nvSpPr>
          <p:cNvPr id="124931"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
            </a:r>
            <a:br>
              <a:rPr lang="en-US" altLang="en-US" smtClean="0"/>
            </a:br>
            <a:r>
              <a:rPr lang="en-US" altLang="en-US" smtClean="0"/>
              <a:t>Learning Objectives 10-11</a:t>
            </a:r>
          </a:p>
        </p:txBody>
      </p:sp>
      <p:sp>
        <p:nvSpPr>
          <p:cNvPr id="124930" name="Conten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smtClean="0"/>
              <a:t>	Summarize general guidelines for 	operating safely at structural fire 	scenes.</a:t>
            </a:r>
          </a:p>
          <a:p>
            <a:pPr marL="0" indent="0" eaLnBrk="1" hangingPunct="1"/>
            <a:endParaRPr lang="en-US" altLang="en-US" smtClean="0"/>
          </a:p>
          <a:p>
            <a:pPr marL="0" indent="0" eaLnBrk="1" hangingPunct="1"/>
            <a:r>
              <a:rPr lang="en-US" altLang="en-US" smtClean="0"/>
              <a:t>	Summarize safe practices for riding 	in fire service vehicles and 	apparatus.</a:t>
            </a:r>
          </a:p>
          <a:p>
            <a:pPr marL="0" indent="0" eaLnBrk="1" hangingPunct="1"/>
            <a:endParaRPr lang="en-US" altLang="en-US" smtClean="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6"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2DD710A5-BA3E-488D-8664-B4F6D27AA4C9}" type="slidenum">
              <a:rPr lang="en-US" altLang="en-US" sz="1200" smtClean="0">
                <a:latin typeface="Tahoma" panose="020B0604030504040204" pitchFamily="34" charset="0"/>
              </a:rPr>
              <a:pPr/>
              <a:t>113</a:t>
            </a:fld>
            <a:endParaRPr lang="en-US" altLang="en-US" sz="1200" smtClean="0">
              <a:latin typeface="Tahoma" panose="020B0604030504040204" pitchFamily="34" charset="0"/>
            </a:endParaRPr>
          </a:p>
        </p:txBody>
      </p:sp>
      <p:sp>
        <p:nvSpPr>
          <p:cNvPr id="125955" name="Title 2"/>
          <p:cNvSpPr>
            <a:spLocks noGrp="1"/>
          </p:cNvSpPr>
          <p:nvPr>
            <p:ph type="title"/>
          </p:nvPr>
        </p:nvSpPr>
        <p:spPr bwMode="auto">
          <a:xfrm>
            <a:off x="685800" y="304800"/>
            <a:ext cx="7543800" cy="106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Situational Awareness</a:t>
            </a:r>
          </a:p>
        </p:txBody>
      </p:sp>
      <p:graphicFrame>
        <p:nvGraphicFramePr>
          <p:cNvPr id="5" name="Content Placeholder 4" descr="Identify hazards&#10;Remain observant of changing conditions&#10;Evaluate changes against safety of your actions&#10;Communicate what you see&#10;"/>
          <p:cNvGraphicFramePr>
            <a:graphicFrameLocks noGrp="1"/>
          </p:cNvGraphicFramePr>
          <p:nvPr>
            <p:ph idx="1"/>
            <p:extLst>
              <p:ext uri="{D42A27DB-BD31-4B8C-83A1-F6EECF244321}">
                <p14:modId xmlns:p14="http://schemas.microsoft.com/office/powerpoint/2010/main" val="1600414306"/>
              </p:ext>
            </p:extLst>
          </p:nvPr>
        </p:nvGraphicFramePr>
        <p:xfrm>
          <a:off x="685800" y="1524000"/>
          <a:ext cx="78486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0"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C3B72DCC-33A3-49A0-BCDC-8F7D3768B923}" type="slidenum">
              <a:rPr lang="en-US" altLang="en-US" sz="1200" smtClean="0">
                <a:latin typeface="Tahoma" panose="020B0604030504040204" pitchFamily="34" charset="0"/>
              </a:rPr>
              <a:pPr/>
              <a:t>114</a:t>
            </a:fld>
            <a:endParaRPr lang="en-US" altLang="en-US" sz="1200" smtClean="0">
              <a:latin typeface="Tahoma" panose="020B0604030504040204" pitchFamily="34" charset="0"/>
            </a:endParaRPr>
          </a:p>
        </p:txBody>
      </p:sp>
      <p:sp>
        <p:nvSpPr>
          <p:cNvPr id="126979"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Conditions You Should Observe At Every Incident</a:t>
            </a:r>
          </a:p>
        </p:txBody>
      </p:sp>
      <p:sp>
        <p:nvSpPr>
          <p:cNvPr id="126978" name="Conten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a:buFont typeface="Wingdings" panose="05000000000000000000" pitchFamily="2" charset="2"/>
              <a:buChar char="q"/>
            </a:pPr>
            <a:r>
              <a:rPr lang="en-US" altLang="en-US" dirty="0" smtClean="0"/>
              <a:t>Location of fire and your proximity to it</a:t>
            </a:r>
          </a:p>
          <a:p>
            <a:pPr marL="457200" indent="-457200">
              <a:buFont typeface="Wingdings" panose="05000000000000000000" pitchFamily="2" charset="2"/>
              <a:buChar char="q"/>
            </a:pPr>
            <a:r>
              <a:rPr lang="en-US" altLang="en-US" dirty="0" smtClean="0"/>
              <a:t>Changes in fire behavior, spread, or growth</a:t>
            </a:r>
          </a:p>
          <a:p>
            <a:pPr marL="457200" indent="-457200">
              <a:buFont typeface="Wingdings" panose="05000000000000000000" pitchFamily="2" charset="2"/>
              <a:buChar char="q"/>
            </a:pPr>
            <a:r>
              <a:rPr lang="en-US" altLang="en-US" dirty="0" smtClean="0"/>
              <a:t>Changes to building’s structural integrity</a:t>
            </a:r>
          </a:p>
          <a:p>
            <a:pPr marL="457200" indent="-457200">
              <a:buFont typeface="Wingdings" panose="05000000000000000000" pitchFamily="2" charset="2"/>
              <a:buChar char="q"/>
            </a:pPr>
            <a:r>
              <a:rPr lang="en-US" altLang="en-US" dirty="0" smtClean="0"/>
              <a:t>Wind direction and strength</a:t>
            </a:r>
          </a:p>
          <a:p>
            <a:pPr marL="457200" indent="-457200">
              <a:buFont typeface="Wingdings" panose="05000000000000000000" pitchFamily="2" charset="2"/>
              <a:buChar char="q"/>
            </a:pPr>
            <a:r>
              <a:rPr lang="en-US" altLang="en-US" dirty="0" smtClean="0"/>
              <a:t>Hazards that may not have been seen during size-up</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B8A8A614-D642-4FD0-9D88-39093FDA14CA}" type="slidenum">
              <a:rPr lang="en-US" altLang="en-US" sz="1200" smtClean="0">
                <a:latin typeface="Tahoma" panose="020B0604030504040204" pitchFamily="34" charset="0"/>
              </a:rPr>
              <a:pPr/>
              <a:t>115</a:t>
            </a:fld>
            <a:endParaRPr lang="en-US" altLang="en-US" sz="1200" smtClean="0">
              <a:latin typeface="Tahoma" panose="020B0604030504040204" pitchFamily="34" charset="0"/>
            </a:endParaRPr>
          </a:p>
        </p:txBody>
      </p:sp>
      <p:sp>
        <p:nvSpPr>
          <p:cNvPr id="128002"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Response Safety</a:t>
            </a:r>
          </a:p>
        </p:txBody>
      </p:sp>
      <p:graphicFrame>
        <p:nvGraphicFramePr>
          <p:cNvPr id="5" name="Diagram 4" descr="Safely reach the apparatus&#10;Don PPE&#10;Mount apparatus&#10;Fasten seatbelt&#10;Dismount apparatus&#10;"/>
          <p:cNvGraphicFramePr/>
          <p:nvPr>
            <p:extLst>
              <p:ext uri="{D42A27DB-BD31-4B8C-83A1-F6EECF244321}">
                <p14:modId xmlns:p14="http://schemas.microsoft.com/office/powerpoint/2010/main" val="1879526460"/>
              </p:ext>
            </p:extLst>
          </p:nvPr>
        </p:nvGraphicFramePr>
        <p:xfrm>
          <a:off x="228600" y="1846941"/>
          <a:ext cx="3276600" cy="41728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8004" name="Picture 2" descr="A firefighter properly mounts and dismounts a fire apparatus"/>
          <p:cNvPicPr>
            <a:picLocks noChangeAspect="1" noChangeArrowheads="1"/>
          </p:cNvPicPr>
          <p:nvPr/>
        </p:nvPicPr>
        <p:blipFill>
          <a:blip r:embed="rId7">
            <a:extLst>
              <a:ext uri="{28A0092B-C50C-407E-A947-70E740481C1C}">
                <a14:useLocalDpi xmlns:a14="http://schemas.microsoft.com/office/drawing/2010/main" val="0"/>
              </a:ext>
            </a:extLst>
          </a:blip>
          <a:srcRect l="5714" t="7848" r="7697" b="7443"/>
          <a:stretch>
            <a:fillRect/>
          </a:stretch>
        </p:blipFill>
        <p:spPr bwMode="auto">
          <a:xfrm>
            <a:off x="3581400" y="1719263"/>
            <a:ext cx="5367338" cy="451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AA4B12A2-E995-4B45-A6E3-3D5EDCDBEBC4}" type="slidenum">
              <a:rPr lang="en-US" altLang="en-US" sz="1200" smtClean="0">
                <a:latin typeface="Tahoma" panose="020B0604030504040204" pitchFamily="34" charset="0"/>
              </a:rPr>
              <a:pPr/>
              <a:t>116</a:t>
            </a:fld>
            <a:endParaRPr lang="en-US" altLang="en-US" sz="1200" smtClean="0">
              <a:latin typeface="Tahoma" panose="020B0604030504040204" pitchFamily="34" charset="0"/>
            </a:endParaRPr>
          </a:p>
        </p:txBody>
      </p:sp>
      <p:sp>
        <p:nvSpPr>
          <p:cNvPr id="129027"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Hazards For Apparatus Passengers</a:t>
            </a:r>
          </a:p>
        </p:txBody>
      </p:sp>
      <p:graphicFrame>
        <p:nvGraphicFramePr>
          <p:cNvPr id="5" name="Content Placeholder 4" descr="Excessive noise levels&#10;Loose equipment&#10;Danger of falls&#10;Vehicle accidents&#10;"/>
          <p:cNvGraphicFramePr>
            <a:graphicFrameLocks noGrp="1"/>
          </p:cNvGraphicFramePr>
          <p:nvPr>
            <p:ph idx="1"/>
            <p:extLst>
              <p:ext uri="{D42A27DB-BD31-4B8C-83A1-F6EECF244321}">
                <p14:modId xmlns:p14="http://schemas.microsoft.com/office/powerpoint/2010/main" val="4033179101"/>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B2D3BA8F-DBE8-4183-AAA1-EE80E24FCB05}" type="slidenum">
              <a:rPr lang="en-US" altLang="en-US" sz="1200" smtClean="0">
                <a:latin typeface="Tahoma" panose="020B0604030504040204" pitchFamily="34" charset="0"/>
              </a:rPr>
              <a:pPr/>
              <a:t>117</a:t>
            </a:fld>
            <a:endParaRPr lang="en-US" altLang="en-US" sz="1200" smtClean="0">
              <a:latin typeface="Tahoma" panose="020B0604030504040204" pitchFamily="34" charset="0"/>
            </a:endParaRPr>
          </a:p>
        </p:txBody>
      </p:sp>
      <p:sp>
        <p:nvSpPr>
          <p:cNvPr id="13005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smtClean="0"/>
              <a:t>CAUTION</a:t>
            </a:r>
          </a:p>
        </p:txBody>
      </p:sp>
      <p:sp>
        <p:nvSpPr>
          <p:cNvPr id="130051" name="Text Placeholder 2"/>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smtClean="0"/>
              <a:t>Never stand on or in a moving apparatus.</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CFDAEA1E-7D19-470C-943C-7D731FB6B37A}" type="slidenum">
              <a:rPr lang="en-US" altLang="en-US" sz="1200" smtClean="0">
                <a:latin typeface="Tahoma" panose="020B0604030504040204" pitchFamily="34" charset="0"/>
              </a:rPr>
              <a:pPr/>
              <a:t>118</a:t>
            </a:fld>
            <a:endParaRPr lang="en-US" altLang="en-US" sz="1200" smtClean="0">
              <a:latin typeface="Tahoma" panose="020B0604030504040204" pitchFamily="34" charset="0"/>
            </a:endParaRPr>
          </a:p>
        </p:txBody>
      </p:sp>
      <p:sp>
        <p:nvSpPr>
          <p:cNvPr id="131074"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Safe Practices For Riding In Apparatus</a:t>
            </a:r>
          </a:p>
        </p:txBody>
      </p:sp>
      <p:graphicFrame>
        <p:nvGraphicFramePr>
          <p:cNvPr id="9" name="Content Placeholder 8" descr="Follow SOPs and NFPA 1500 requirements&#10;No helmets in the cab&#10;Seated, securely belted before the apparatus moves&#10;Wear hearing protection&#10;Secure loose tools and equipment&#10;Close cab doors and safety gates or bars securely&#10;"/>
          <p:cNvGraphicFramePr>
            <a:graphicFrameLocks noGrp="1"/>
          </p:cNvGraphicFramePr>
          <p:nvPr>
            <p:ph idx="1"/>
            <p:extLst>
              <p:ext uri="{D42A27DB-BD31-4B8C-83A1-F6EECF244321}">
                <p14:modId xmlns:p14="http://schemas.microsoft.com/office/powerpoint/2010/main" val="3368292734"/>
              </p:ext>
            </p:extLst>
          </p:nvPr>
        </p:nvGraphicFramePr>
        <p:xfrm>
          <a:off x="3733800" y="1752600"/>
          <a:ext cx="4724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1076" name="Picture 2" descr="A firefighter riding in an apparatus. The firefighter is belted in and wearing ear protec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1752600"/>
            <a:ext cx="32004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dirty="0" smtClean="0">
                <a:latin typeface="Tahoma" panose="020B0604030504040204" pitchFamily="34" charset="0"/>
              </a:rPr>
              <a:t>1</a:t>
            </a:r>
            <a:r>
              <a:rPr lang="en-US" altLang="en-US" sz="1200" dirty="0" smtClean="0">
                <a:latin typeface="Tahoma" panose="020B0604030504040204" pitchFamily="34" charset="0"/>
                <a:cs typeface="Arial" panose="020B0604020202020204" pitchFamily="34" charset="0"/>
              </a:rPr>
              <a:t>–</a:t>
            </a:r>
            <a:fld id="{43DF85CB-1C26-4E75-9130-9B7241372E38}" type="slidenum">
              <a:rPr lang="en-US" altLang="en-US" sz="1200" smtClean="0">
                <a:latin typeface="Tahoma" panose="020B0604030504040204" pitchFamily="34" charset="0"/>
              </a:rPr>
              <a:pPr/>
              <a:t>11</a:t>
            </a:fld>
            <a:endParaRPr lang="en-US" altLang="en-US" sz="1200" dirty="0" smtClean="0">
              <a:latin typeface="Tahoma" panose="020B0604030504040204" pitchFamily="34" charset="0"/>
            </a:endParaRPr>
          </a:p>
        </p:txBody>
      </p:sp>
      <p:sp>
        <p:nvSpPr>
          <p:cNvPr id="20482" name="Title 2" descr="Organizational Principles"/>
          <p:cNvSpPr>
            <a:spLocks noGrp="1"/>
          </p:cNvSpPr>
          <p:nvPr>
            <p:ph type="title"/>
          </p:nvPr>
        </p:nvSpPr>
        <p:spPr bwMode="auto">
          <a:xfrm>
            <a:off x="685800" y="381000"/>
            <a:ext cx="7772400" cy="106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000" dirty="0" smtClean="0"/>
              <a:t>Organizational Principles</a:t>
            </a:r>
          </a:p>
        </p:txBody>
      </p:sp>
      <p:graphicFrame>
        <p:nvGraphicFramePr>
          <p:cNvPr id="2" name="Content Placeholder 1" descr="Chain of command&#10;Unity of command&#10;Span of control&#10;Discipline&#10;Division of labor&#10;"/>
          <p:cNvGraphicFramePr>
            <a:graphicFrameLocks noGrp="1"/>
          </p:cNvGraphicFramePr>
          <p:nvPr>
            <p:ph idx="1"/>
            <p:extLst>
              <p:ext uri="{D42A27DB-BD31-4B8C-83A1-F6EECF244321}">
                <p14:modId xmlns:p14="http://schemas.microsoft.com/office/powerpoint/2010/main" val="1300119503"/>
              </p:ext>
            </p:extLst>
          </p:nvPr>
        </p:nvGraphicFramePr>
        <p:xfrm>
          <a:off x="685800" y="1524000"/>
          <a:ext cx="77724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B39EE39A-3C5E-4955-B529-745ED3C32420}" type="slidenum">
              <a:rPr lang="en-US" altLang="en-US" sz="1200" smtClean="0">
                <a:latin typeface="Tahoma" panose="020B0604030504040204" pitchFamily="34" charset="0"/>
              </a:rPr>
              <a:pPr/>
              <a:t>119</a:t>
            </a:fld>
            <a:endParaRPr lang="en-US" altLang="en-US" sz="1200" smtClean="0">
              <a:latin typeface="Tahoma" panose="020B0604030504040204" pitchFamily="34" charset="0"/>
            </a:endParaRPr>
          </a:p>
          <a:p>
            <a:endParaRPr lang="en-US" altLang="en-US" sz="1200" smtClean="0">
              <a:latin typeface="Tahoma" panose="020B0604030504040204" pitchFamily="34" charset="0"/>
            </a:endParaRPr>
          </a:p>
        </p:txBody>
      </p:sp>
      <p:sp>
        <p:nvSpPr>
          <p:cNvPr id="132098" name="Title 1"/>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REVIEW QUESTION</a:t>
            </a:r>
          </a:p>
        </p:txBody>
      </p:sp>
      <p:sp>
        <p:nvSpPr>
          <p:cNvPr id="132099" name="Text Placeholder 2"/>
          <p:cNvSpPr>
            <a:spLocks noGrp="1"/>
          </p:cNvSpPr>
          <p:nvPr>
            <p:ph type="body" sz="quarter" idx="11"/>
          </p:nvPr>
        </p:nvSpPr>
        <p:spPr bwMode="auto">
          <a:xfrm>
            <a:off x="685800" y="1752600"/>
            <a:ext cx="66294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smtClean="0"/>
          </a:p>
          <a:p>
            <a:pPr marL="0" indent="0" eaLnBrk="1" hangingPunct="1"/>
            <a:r>
              <a:rPr lang="en-US" altLang="en-US" smtClean="0"/>
              <a:t>What safety guidelines should be followed when riding in fire department apparatus?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5E17ED19-F2A6-4B42-8D1C-692C3656A703}" type="slidenum">
              <a:rPr lang="en-US" altLang="en-US" sz="1200" smtClean="0">
                <a:latin typeface="Tahoma" panose="020B0604030504040204" pitchFamily="34" charset="0"/>
              </a:rPr>
              <a:pPr/>
              <a:t>120</a:t>
            </a:fld>
            <a:endParaRPr lang="en-US" altLang="en-US" sz="1200" smtClean="0">
              <a:latin typeface="Tahoma" panose="020B0604030504040204" pitchFamily="34" charset="0"/>
            </a:endParaRPr>
          </a:p>
        </p:txBody>
      </p:sp>
      <p:sp>
        <p:nvSpPr>
          <p:cNvPr id="133122"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Operational Guidelines To Minimize Risk At Structural Fire Scenes</a:t>
            </a:r>
          </a:p>
        </p:txBody>
      </p:sp>
      <p:graphicFrame>
        <p:nvGraphicFramePr>
          <p:cNvPr id="5" name="Content Placeholder 4" descr="Follow supervisor’s orders and SOPs&#10;Wear appropriate PPE&#10;Work as a team&#10;Maintain communication&#10;Do a risk/benefit analysis for every action&#10;Employ safe, effective tactics&#10;Never operate alone or without supervision&#10;Perform an initial assessment and maintain situational awareness&#10;"/>
          <p:cNvGraphicFramePr>
            <a:graphicFrameLocks/>
          </p:cNvGraphicFramePr>
          <p:nvPr>
            <p:extLst>
              <p:ext uri="{D42A27DB-BD31-4B8C-83A1-F6EECF244321}">
                <p14:modId xmlns:p14="http://schemas.microsoft.com/office/powerpoint/2010/main" val="3112865842"/>
              </p:ext>
            </p:extLst>
          </p:nvPr>
        </p:nvGraphicFramePr>
        <p:xfrm>
          <a:off x="609600" y="1600200"/>
          <a:ext cx="83820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4DBDDBA0-730D-4E5F-A014-A42341747A34}" type="slidenum">
              <a:rPr lang="en-US" altLang="en-US" sz="1200" smtClean="0">
                <a:latin typeface="Tahoma" panose="020B0604030504040204" pitchFamily="34" charset="0"/>
              </a:rPr>
              <a:pPr/>
              <a:t>121</a:t>
            </a:fld>
            <a:endParaRPr lang="en-US" altLang="en-US" sz="1200" smtClean="0">
              <a:latin typeface="Tahoma" panose="020B0604030504040204" pitchFamily="34" charset="0"/>
            </a:endParaRPr>
          </a:p>
        </p:txBody>
      </p:sp>
      <p:sp>
        <p:nvSpPr>
          <p:cNvPr id="134147"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Situational Awareness</a:t>
            </a:r>
          </a:p>
        </p:txBody>
      </p:sp>
      <p:graphicFrame>
        <p:nvGraphicFramePr>
          <p:cNvPr id="5" name="Content Placeholder 4" descr="Critical at any incident&#10;Understand what is going on around you&#10;Recognize potential threats&#10;Firefighters must train to develop this skill&#10;"/>
          <p:cNvGraphicFramePr>
            <a:graphicFrameLocks noGrp="1"/>
          </p:cNvGraphicFramePr>
          <p:nvPr>
            <p:ph idx="1"/>
            <p:extLst>
              <p:ext uri="{D42A27DB-BD31-4B8C-83A1-F6EECF244321}">
                <p14:modId xmlns:p14="http://schemas.microsoft.com/office/powerpoint/2010/main" val="3804917666"/>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7F95D039-0D28-47D8-BB36-9F93E42BC75A}" type="slidenum">
              <a:rPr lang="en-US" altLang="en-US" sz="1200" smtClean="0">
                <a:latin typeface="Tahoma" panose="020B0604030504040204" pitchFamily="34" charset="0"/>
              </a:rPr>
              <a:pPr/>
              <a:t>122</a:t>
            </a:fld>
            <a:endParaRPr lang="en-US" altLang="en-US" sz="1200" smtClean="0">
              <a:latin typeface="Tahoma" panose="020B0604030504040204" pitchFamily="34" charset="0"/>
            </a:endParaRPr>
          </a:p>
        </p:txBody>
      </p:sp>
      <p:sp>
        <p:nvSpPr>
          <p:cNvPr id="13517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smtClean="0"/>
              <a:t>NOTE</a:t>
            </a:r>
          </a:p>
        </p:txBody>
      </p:sp>
      <p:sp>
        <p:nvSpPr>
          <p:cNvPr id="135171" name="Text Placeholder 2"/>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dirty="0" smtClean="0"/>
              <a:t>Many of the topics discussed in this section are also vital elements to incident types other than structural emergency scenes, such as a vehicle crash or a wildland fire.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15718B11-441D-4E8D-86AA-5BA9BEADD3EB}" type="slidenum">
              <a:rPr lang="en-US" altLang="en-US" sz="1200" smtClean="0">
                <a:latin typeface="Tahoma" panose="020B0604030504040204" pitchFamily="34" charset="0"/>
              </a:rPr>
              <a:pPr/>
              <a:t>123</a:t>
            </a:fld>
            <a:endParaRPr lang="en-US" altLang="en-US" sz="1200" smtClean="0">
              <a:latin typeface="Tahoma" panose="020B0604030504040204" pitchFamily="34" charset="0"/>
            </a:endParaRPr>
          </a:p>
        </p:txBody>
      </p:sp>
      <p:sp>
        <p:nvSpPr>
          <p:cNvPr id="136194"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smtClean="0"/>
              <a:t>Scene Control Zones</a:t>
            </a:r>
          </a:p>
        </p:txBody>
      </p:sp>
      <p:pic>
        <p:nvPicPr>
          <p:cNvPr id="136196" name="Picture 2" descr="Incident Scene control zones demonstrated by a flaming car in the hot zone, firefighters with charged hoselines preparing to suppress the car fire in the warm zone, and pumping apparatus and support personnel in the cold z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550988"/>
            <a:ext cx="5562600" cy="477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7" name="Text Box 7" descr="Continued on next slide"/>
          <p:cNvSpPr txBox="1">
            <a:spLocks noChangeArrowheads="1"/>
          </p:cNvSpPr>
          <p:nvPr/>
        </p:nvSpPr>
        <p:spPr bwMode="auto">
          <a:xfrm>
            <a:off x="7585075" y="57912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pPr algn="r" eaLnBrk="1" hangingPunct="1">
              <a:spcBef>
                <a:spcPct val="50000"/>
              </a:spcBef>
              <a:buClr>
                <a:srgbClr val="FF0000"/>
              </a:buClr>
              <a:buSzPct val="110000"/>
            </a:pPr>
            <a:r>
              <a:rPr lang="en-US" altLang="en-US" sz="1800" b="0" i="1"/>
              <a:t>(Cont.)</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0"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2FFA67E5-CEA3-4658-8AB5-8CD400C40071}" type="slidenum">
              <a:rPr lang="en-US" altLang="en-US" sz="1200" smtClean="0">
                <a:latin typeface="Tahoma" panose="020B0604030504040204" pitchFamily="34" charset="0"/>
              </a:rPr>
              <a:pPr/>
              <a:t>124</a:t>
            </a:fld>
            <a:endParaRPr lang="en-US" altLang="en-US" sz="1200" smtClean="0">
              <a:latin typeface="Tahoma" panose="020B0604030504040204" pitchFamily="34" charset="0"/>
            </a:endParaRPr>
          </a:p>
        </p:txBody>
      </p:sp>
      <p:sp>
        <p:nvSpPr>
          <p:cNvPr id="137219" name="Title 2"/>
          <p:cNvSpPr>
            <a:spLocks noGrp="1"/>
          </p:cNvSpPr>
          <p:nvPr>
            <p:ph type="title"/>
          </p:nvPr>
        </p:nvSpPr>
        <p:spPr bwMode="auto">
          <a:xfrm>
            <a:off x="685800" y="304800"/>
            <a:ext cx="7924800" cy="106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Scene Control Zones</a:t>
            </a:r>
          </a:p>
        </p:txBody>
      </p:sp>
      <p:graphicFrame>
        <p:nvGraphicFramePr>
          <p:cNvPr id="5" name="Content Placeholder 4" descr="Hot zone&#10; Trained personnel work to resolve the problem&#10; Only personnel directly involved in the incident are allowed&#10;Warm zone&#10; Immediately outside hot zone&#10; Personnel support work in the hot zone&#10; Full PPE&#10;"/>
          <p:cNvGraphicFramePr>
            <a:graphicFrameLocks noGrp="1"/>
          </p:cNvGraphicFramePr>
          <p:nvPr>
            <p:ph idx="1"/>
            <p:extLst>
              <p:ext uri="{D42A27DB-BD31-4B8C-83A1-F6EECF244321}">
                <p14:modId xmlns:p14="http://schemas.microsoft.com/office/powerpoint/2010/main" val="1417693193"/>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7221" name="Text Box 7" descr="Continued on next slide"/>
          <p:cNvSpPr txBox="1">
            <a:spLocks noChangeArrowheads="1"/>
          </p:cNvSpPr>
          <p:nvPr/>
        </p:nvSpPr>
        <p:spPr bwMode="auto">
          <a:xfrm>
            <a:off x="7608888" y="5961063"/>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pPr algn="r" eaLnBrk="1" hangingPunct="1">
              <a:spcBef>
                <a:spcPct val="50000"/>
              </a:spcBef>
              <a:buClr>
                <a:srgbClr val="FF0000"/>
              </a:buClr>
              <a:buSzPct val="110000"/>
            </a:pPr>
            <a:r>
              <a:rPr lang="en-US" altLang="en-US" sz="1800" b="0" i="1"/>
              <a:t>(Cont.)</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1762AD40-323C-41E5-92FA-A25C81C84E5E}" type="slidenum">
              <a:rPr lang="en-US" altLang="en-US" sz="1200" smtClean="0">
                <a:latin typeface="Tahoma" panose="020B0604030504040204" pitchFamily="34" charset="0"/>
              </a:rPr>
              <a:pPr/>
              <a:t>125</a:t>
            </a:fld>
            <a:endParaRPr lang="en-US" altLang="en-US" sz="1200" smtClean="0">
              <a:latin typeface="Tahoma" panose="020B0604030504040204" pitchFamily="34" charset="0"/>
            </a:endParaRPr>
          </a:p>
        </p:txBody>
      </p:sp>
      <p:sp>
        <p:nvSpPr>
          <p:cNvPr id="138243" name="Title 2"/>
          <p:cNvSpPr>
            <a:spLocks noGrp="1"/>
          </p:cNvSpPr>
          <p:nvPr>
            <p:ph type="title"/>
          </p:nvPr>
        </p:nvSpPr>
        <p:spPr bwMode="auto">
          <a:xfrm>
            <a:off x="685800" y="304800"/>
            <a:ext cx="7924800" cy="106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Scene Control Zones</a:t>
            </a:r>
          </a:p>
        </p:txBody>
      </p:sp>
      <p:graphicFrame>
        <p:nvGraphicFramePr>
          <p:cNvPr id="5" name="Content Placeholder 4" descr="Cold zone&#10; Immediately surrounds hot and warm zones&#10; May include ICP, RIC, PIO, rehab, and staging areas&#10; Outer boundary is the crowd-control line&#10;"/>
          <p:cNvGraphicFramePr>
            <a:graphicFrameLocks noGrp="1"/>
          </p:cNvGraphicFramePr>
          <p:nvPr>
            <p:ph idx="1"/>
            <p:extLst>
              <p:ext uri="{D42A27DB-BD31-4B8C-83A1-F6EECF244321}">
                <p14:modId xmlns:p14="http://schemas.microsoft.com/office/powerpoint/2010/main" val="3542416560"/>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12EEA775-E681-42DA-A06C-DD066B036013}" type="slidenum">
              <a:rPr lang="en-US" altLang="en-US" sz="1200" smtClean="0">
                <a:latin typeface="Tahoma" panose="020B0604030504040204" pitchFamily="34" charset="0"/>
              </a:rPr>
              <a:pPr/>
              <a:t>126</a:t>
            </a:fld>
            <a:endParaRPr lang="en-US" altLang="en-US" sz="1200" smtClean="0">
              <a:latin typeface="Tahoma" panose="020B0604030504040204" pitchFamily="34" charset="0"/>
            </a:endParaRPr>
          </a:p>
        </p:txBody>
      </p:sp>
      <p:sp>
        <p:nvSpPr>
          <p:cNvPr id="139267"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Effects Of Environmental Conditions</a:t>
            </a:r>
          </a:p>
        </p:txBody>
      </p:sp>
      <p:graphicFrame>
        <p:nvGraphicFramePr>
          <p:cNvPr id="5" name="Content Placeholder 4" descr="Temperature extremes, heavy rains, winds, and lighting&#10;Can influence&#10; Operations&#10; Duration of ability to perform assignments&#10;"/>
          <p:cNvGraphicFramePr>
            <a:graphicFrameLocks noGrp="1"/>
          </p:cNvGraphicFramePr>
          <p:nvPr>
            <p:ph idx="1"/>
            <p:extLst>
              <p:ext uri="{D42A27DB-BD31-4B8C-83A1-F6EECF244321}">
                <p14:modId xmlns:p14="http://schemas.microsoft.com/office/powerpoint/2010/main" val="3597769206"/>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06F4E096-8874-4C9E-96DC-C539565CE015}" type="slidenum">
              <a:rPr lang="en-US" altLang="en-US" sz="1200" smtClean="0">
                <a:latin typeface="Tahoma" panose="020B0604030504040204" pitchFamily="34" charset="0"/>
              </a:rPr>
              <a:pPr/>
              <a:t>127</a:t>
            </a:fld>
            <a:endParaRPr lang="en-US" altLang="en-US" sz="1200" smtClean="0">
              <a:latin typeface="Tahoma" panose="020B0604030504040204" pitchFamily="34" charset="0"/>
            </a:endParaRPr>
          </a:p>
          <a:p>
            <a:endParaRPr lang="en-US" altLang="en-US" sz="1200" smtClean="0">
              <a:latin typeface="Tahoma" panose="020B0604030504040204" pitchFamily="34" charset="0"/>
            </a:endParaRPr>
          </a:p>
        </p:txBody>
      </p:sp>
      <p:sp>
        <p:nvSpPr>
          <p:cNvPr id="140290" name="Title 1"/>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REVIEW QUESTION</a:t>
            </a:r>
          </a:p>
        </p:txBody>
      </p:sp>
      <p:sp>
        <p:nvSpPr>
          <p:cNvPr id="140291" name="Text Placeholder 2"/>
          <p:cNvSpPr>
            <a:spLocks noGrp="1"/>
          </p:cNvSpPr>
          <p:nvPr>
            <p:ph type="body" sz="quarter" idx="11"/>
          </p:nvPr>
        </p:nvSpPr>
        <p:spPr bwMode="auto">
          <a:xfrm>
            <a:off x="685800" y="1752600"/>
            <a:ext cx="67056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smtClean="0"/>
          </a:p>
          <a:p>
            <a:pPr marL="0" indent="0" eaLnBrk="1" hangingPunct="1"/>
            <a:r>
              <a:rPr lang="en-US" altLang="en-US" smtClean="0"/>
              <a:t>What should firefighters do to ensure safety at a structural fire scene?</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B62A45A3-44ED-4E59-A985-2EF37FED666F}" type="slidenum">
              <a:rPr lang="en-US" altLang="en-US" sz="1200" smtClean="0">
                <a:latin typeface="Tahoma" panose="020B0604030504040204" pitchFamily="34" charset="0"/>
              </a:rPr>
              <a:pPr/>
              <a:t>128</a:t>
            </a:fld>
            <a:endParaRPr lang="en-US" altLang="en-US" sz="1200" smtClean="0">
              <a:latin typeface="Tahoma" panose="020B0604030504040204" pitchFamily="34" charset="0"/>
            </a:endParaRPr>
          </a:p>
        </p:txBody>
      </p:sp>
      <p:sp>
        <p:nvSpPr>
          <p:cNvPr id="14131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DISCUSSION QUESTION</a:t>
            </a:r>
          </a:p>
        </p:txBody>
      </p:sp>
      <p:sp>
        <p:nvSpPr>
          <p:cNvPr id="6" name="Text Placeholder 2"/>
          <p:cNvSpPr txBox="1">
            <a:spLocks/>
          </p:cNvSpPr>
          <p:nvPr/>
        </p:nvSpPr>
        <p:spPr bwMode="auto">
          <a:xfrm>
            <a:off x="685800" y="1752600"/>
            <a:ext cx="6629400" cy="4191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A50021"/>
              </a:buClr>
              <a:buSzPct val="110000"/>
              <a:defRPr sz="3200" baseline="0">
                <a:solidFill>
                  <a:schemeClr val="bg1"/>
                </a:solidFill>
                <a:latin typeface="+mn-lt"/>
                <a:ea typeface="+mn-ea"/>
                <a:cs typeface="+mn-cs"/>
              </a:defRPr>
            </a:lvl1pPr>
            <a:lvl2pPr marL="742950" indent="-285750" algn="l" rtl="0" eaLnBrk="0" fontAlgn="base" hangingPunct="0">
              <a:spcBef>
                <a:spcPct val="20000"/>
              </a:spcBef>
              <a:spcAft>
                <a:spcPct val="0"/>
              </a:spcAft>
              <a:buClr>
                <a:srgbClr val="A50021"/>
              </a:buClr>
              <a:buChar char="–"/>
              <a:defRPr sz="2800">
                <a:solidFill>
                  <a:schemeClr val="tx1"/>
                </a:solidFill>
                <a:latin typeface="+mn-lt"/>
              </a:defRPr>
            </a:lvl2pPr>
            <a:lvl3pPr marL="1143000" indent="-228600" algn="l" rtl="0" eaLnBrk="0" fontAlgn="base" hangingPunct="0">
              <a:spcBef>
                <a:spcPct val="20000"/>
              </a:spcBef>
              <a:spcAft>
                <a:spcPct val="0"/>
              </a:spcAft>
              <a:buClr>
                <a:srgbClr val="A50021"/>
              </a:buClr>
              <a:buChar char="–"/>
              <a:defRPr sz="2800">
                <a:solidFill>
                  <a:schemeClr val="tx1"/>
                </a:solidFill>
                <a:latin typeface="+mn-lt"/>
              </a:defRPr>
            </a:lvl3pPr>
            <a:lvl4pPr marL="1600200" indent="-228600" algn="l" rtl="0" eaLnBrk="0" fontAlgn="base" hangingPunct="0">
              <a:spcBef>
                <a:spcPct val="20000"/>
              </a:spcBef>
              <a:spcAft>
                <a:spcPct val="0"/>
              </a:spcAft>
              <a:buClr>
                <a:srgbClr val="A50021"/>
              </a:buClr>
              <a:buChar char="–"/>
              <a:defRPr sz="2800">
                <a:solidFill>
                  <a:schemeClr val="tx1"/>
                </a:solidFill>
                <a:latin typeface="+mn-lt"/>
              </a:defRPr>
            </a:lvl4pPr>
            <a:lvl5pPr marL="2057400" indent="-228600" algn="l" rtl="0" eaLnBrk="0" fontAlgn="base" hangingPunct="0">
              <a:spcBef>
                <a:spcPct val="20000"/>
              </a:spcBef>
              <a:spcAft>
                <a:spcPct val="0"/>
              </a:spcAft>
              <a:buClr>
                <a:srgbClr val="A50021"/>
              </a:buClr>
              <a:buChar char="–"/>
              <a:defRPr sz="2800">
                <a:solidFill>
                  <a:schemeClr val="tx1"/>
                </a:solidFill>
                <a:latin typeface="+mn-lt"/>
              </a:defRPr>
            </a:lvl5pPr>
            <a:lvl6pPr marL="2514600" indent="-228600" algn="l" rtl="0" eaLnBrk="1" fontAlgn="base" hangingPunct="1">
              <a:spcBef>
                <a:spcPct val="20000"/>
              </a:spcBef>
              <a:spcAft>
                <a:spcPct val="0"/>
              </a:spcAft>
              <a:buClr>
                <a:srgbClr val="A50021"/>
              </a:buClr>
              <a:buChar char="–"/>
              <a:defRPr sz="2800">
                <a:solidFill>
                  <a:schemeClr val="tx1"/>
                </a:solidFill>
                <a:latin typeface="+mn-lt"/>
              </a:defRPr>
            </a:lvl6pPr>
            <a:lvl7pPr marL="2971800" indent="-228600" algn="l" rtl="0" eaLnBrk="1" fontAlgn="base" hangingPunct="1">
              <a:spcBef>
                <a:spcPct val="20000"/>
              </a:spcBef>
              <a:spcAft>
                <a:spcPct val="0"/>
              </a:spcAft>
              <a:buClr>
                <a:srgbClr val="A50021"/>
              </a:buClr>
              <a:buChar char="–"/>
              <a:defRPr sz="2800">
                <a:solidFill>
                  <a:schemeClr val="tx1"/>
                </a:solidFill>
                <a:latin typeface="+mn-lt"/>
              </a:defRPr>
            </a:lvl7pPr>
            <a:lvl8pPr marL="3429000" indent="-228600" algn="l" rtl="0" eaLnBrk="1" fontAlgn="base" hangingPunct="1">
              <a:spcBef>
                <a:spcPct val="20000"/>
              </a:spcBef>
              <a:spcAft>
                <a:spcPct val="0"/>
              </a:spcAft>
              <a:buClr>
                <a:srgbClr val="A50021"/>
              </a:buClr>
              <a:buChar char="–"/>
              <a:defRPr sz="2800">
                <a:solidFill>
                  <a:schemeClr val="tx1"/>
                </a:solidFill>
                <a:latin typeface="+mn-lt"/>
              </a:defRPr>
            </a:lvl8pPr>
            <a:lvl9pPr marL="3886200" indent="-228600" algn="l" rtl="0" eaLnBrk="1" fontAlgn="base" hangingPunct="1">
              <a:spcBef>
                <a:spcPct val="20000"/>
              </a:spcBef>
              <a:spcAft>
                <a:spcPct val="0"/>
              </a:spcAft>
              <a:buClr>
                <a:srgbClr val="A50021"/>
              </a:buClr>
              <a:buChar char="–"/>
              <a:defRPr sz="2800">
                <a:solidFill>
                  <a:schemeClr val="tx1"/>
                </a:solidFill>
                <a:latin typeface="+mn-lt"/>
              </a:defRPr>
            </a:lvl9pPr>
          </a:lstStyle>
          <a:p>
            <a:pPr marL="914400" indent="-914400" eaLnBrk="1" hangingPunct="1">
              <a:defRPr/>
            </a:pPr>
            <a:endParaRPr lang="en-US" altLang="en-US" b="0" kern="0" dirty="0"/>
          </a:p>
          <a:p>
            <a:pPr marL="0" indent="0" eaLnBrk="1" hangingPunct="1">
              <a:defRPr/>
            </a:pPr>
            <a:r>
              <a:rPr lang="en-US" altLang="en-US" b="0" kern="0" dirty="0" smtClean="0"/>
              <a:t>Situational awareness must be practiced so that it becomes automatic. Without looking around, how would you describe your immediate environment?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790F7815-C7DC-4ACE-878C-25B1CA45CFEC}" type="slidenum">
              <a:rPr lang="en-US" altLang="en-US" sz="1200" smtClean="0">
                <a:latin typeface="Tahoma" panose="020B0604030504040204" pitchFamily="34" charset="0"/>
              </a:rPr>
              <a:pPr/>
              <a:t>12</a:t>
            </a:fld>
            <a:endParaRPr lang="en-US" altLang="en-US" sz="1200" smtClean="0">
              <a:latin typeface="Tahoma" panose="020B0604030504040204" pitchFamily="34" charset="0"/>
            </a:endParaRPr>
          </a:p>
        </p:txBody>
      </p:sp>
      <p:sp>
        <p:nvSpPr>
          <p:cNvPr id="21506" name="Title 2" descr="Chain of Command and Unity of Command"/>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000" dirty="0" smtClean="0"/>
              <a:t>Chain of Command and Unity of Command</a:t>
            </a:r>
          </a:p>
        </p:txBody>
      </p:sp>
      <p:pic>
        <p:nvPicPr>
          <p:cNvPr id="21508" name="Picture 1" descr="Chain of Command and Unity of Command showing how emergency responders are responsible to one supervisor, a captain, and captains are responsible to one supervisor, the chief. "/>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97063" y="1524000"/>
            <a:ext cx="5349875"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0"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19A49DA1-AB1F-46BB-8260-D208ABE858AE}" type="slidenum">
              <a:rPr lang="en-US" altLang="en-US" sz="1200" smtClean="0">
                <a:latin typeface="Tahoma" panose="020B0604030504040204" pitchFamily="34" charset="0"/>
              </a:rPr>
              <a:pPr/>
              <a:t>129</a:t>
            </a:fld>
            <a:endParaRPr lang="en-US" altLang="en-US" sz="1200" smtClean="0">
              <a:latin typeface="Tahoma" panose="020B0604030504040204" pitchFamily="34" charset="0"/>
            </a:endParaRPr>
          </a:p>
        </p:txBody>
      </p:sp>
      <p:sp>
        <p:nvSpPr>
          <p:cNvPr id="142339"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
            </a:r>
            <a:br>
              <a:rPr lang="en-US" altLang="en-US" smtClean="0"/>
            </a:br>
            <a:r>
              <a:rPr lang="en-US" altLang="en-US" smtClean="0"/>
              <a:t>Learning Objective 12</a:t>
            </a:r>
          </a:p>
        </p:txBody>
      </p:sp>
      <p:sp>
        <p:nvSpPr>
          <p:cNvPr id="68610" name="Content Placeholder 1"/>
          <p:cNvSpPr>
            <a:spLocks noGrp="1"/>
          </p:cNvSpPr>
          <p:nvPr>
            <p:ph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defRPr/>
            </a:pPr>
            <a:endParaRPr lang="en-US" altLang="en-US" dirty="0" smtClean="0"/>
          </a:p>
          <a:p>
            <a:pPr marL="0" indent="0" eaLnBrk="1" hangingPunct="1">
              <a:defRPr/>
            </a:pPr>
            <a:endParaRPr lang="en-US" altLang="en-US" dirty="0" smtClean="0"/>
          </a:p>
          <a:p>
            <a:pPr marL="971550" indent="-227013" eaLnBrk="1" hangingPunct="1">
              <a:defRPr/>
            </a:pPr>
            <a:r>
              <a:rPr lang="en-US" altLang="en-US" dirty="0" smtClean="0"/>
              <a:t>	Explain the use of emergency scene lighting and equipment. </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598E6E8F-6601-41FD-9EC5-8BFC6A253AF9}" type="slidenum">
              <a:rPr lang="en-US" altLang="en-US" sz="1200" smtClean="0">
                <a:latin typeface="Tahoma" panose="020B0604030504040204" pitchFamily="34" charset="0"/>
              </a:rPr>
              <a:pPr/>
              <a:t>130</a:t>
            </a:fld>
            <a:endParaRPr lang="en-US" altLang="en-US" sz="1200" smtClean="0">
              <a:latin typeface="Tahoma" panose="020B0604030504040204" pitchFamily="34" charset="0"/>
            </a:endParaRPr>
          </a:p>
        </p:txBody>
      </p:sp>
      <p:sp>
        <p:nvSpPr>
          <p:cNvPr id="143363"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Emergency Scene Lighting Equipment</a:t>
            </a:r>
          </a:p>
        </p:txBody>
      </p:sp>
      <p:graphicFrame>
        <p:nvGraphicFramePr>
          <p:cNvPr id="5" name="Content Placeholder 4" descr="Portable lights&#10; Used in building interiors or remote areas of the scene&#10; Some mounted on telescoping stands&#10;Fixed lights&#10; Mounted on a vehicle&#10; Direct wired to vehicle-mounted generator or apparatus’ electrical system&#10; Provide overall scene lighting&#10; Usually mounted on telescoping poles&#10; Some units are a bank of lights mounted on hydraulic booms&#10; Number of units mounted on apparatus is limited by amount of power&#10;"/>
          <p:cNvGraphicFramePr>
            <a:graphicFrameLocks noGrp="1"/>
          </p:cNvGraphicFramePr>
          <p:nvPr>
            <p:ph idx="1"/>
            <p:extLst>
              <p:ext uri="{D42A27DB-BD31-4B8C-83A1-F6EECF244321}">
                <p14:modId xmlns:p14="http://schemas.microsoft.com/office/powerpoint/2010/main" val="4159890289"/>
              </p:ext>
            </p:extLst>
          </p:nvPr>
        </p:nvGraphicFramePr>
        <p:xfrm>
          <a:off x="685800" y="1371600"/>
          <a:ext cx="80010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102E368F-C9EF-4052-880B-AAD81850131B}" type="slidenum">
              <a:rPr lang="en-US" altLang="en-US" sz="1200" smtClean="0">
                <a:latin typeface="Tahoma" panose="020B0604030504040204" pitchFamily="34" charset="0"/>
              </a:rPr>
              <a:pPr/>
              <a:t>131</a:t>
            </a:fld>
            <a:endParaRPr lang="en-US" altLang="en-US" sz="1200" smtClean="0">
              <a:latin typeface="Tahoma" panose="020B0604030504040204" pitchFamily="34" charset="0"/>
            </a:endParaRPr>
          </a:p>
        </p:txBody>
      </p:sp>
      <p:sp>
        <p:nvSpPr>
          <p:cNvPr id="144387"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Generators</a:t>
            </a:r>
          </a:p>
        </p:txBody>
      </p:sp>
      <p:graphicFrame>
        <p:nvGraphicFramePr>
          <p:cNvPr id="5" name="Content Placeholder 4" descr="Portable&#10; Powered by small gasoline or diesel engines&#10; 110- and/or 220-volt outlets&#10; Most light enough to be carried by two people&#10; Useful when vehicle-mounted systems are not available&#10;Vehicle-mounted&#10; More power than portable units&#10; Powered by gasoline, diesel, or propane gas engines or by hydraulic PTO systems&#10;"/>
          <p:cNvGraphicFramePr>
            <a:graphicFrameLocks noGrp="1"/>
          </p:cNvGraphicFramePr>
          <p:nvPr>
            <p:ph idx="1"/>
            <p:extLst>
              <p:ext uri="{D42A27DB-BD31-4B8C-83A1-F6EECF244321}">
                <p14:modId xmlns:p14="http://schemas.microsoft.com/office/powerpoint/2010/main" val="803078231"/>
              </p:ext>
            </p:extLst>
          </p:nvPr>
        </p:nvGraphicFramePr>
        <p:xfrm>
          <a:off x="609600" y="1752600"/>
          <a:ext cx="80772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2F8606FE-5F20-47FE-8C29-9BFE7D9AF85F}" type="slidenum">
              <a:rPr lang="en-US" altLang="en-US" sz="1200" smtClean="0">
                <a:latin typeface="Tahoma" panose="020B0604030504040204" pitchFamily="34" charset="0"/>
              </a:rPr>
              <a:pPr/>
              <a:t>132</a:t>
            </a:fld>
            <a:endParaRPr lang="en-US" altLang="en-US" sz="1200" smtClean="0">
              <a:latin typeface="Tahoma" panose="020B0604030504040204" pitchFamily="34" charset="0"/>
            </a:endParaRPr>
          </a:p>
        </p:txBody>
      </p:sp>
      <p:sp>
        <p:nvSpPr>
          <p:cNvPr id="145411"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Apparatus Electrical System</a:t>
            </a:r>
          </a:p>
        </p:txBody>
      </p:sp>
      <p:graphicFrame>
        <p:nvGraphicFramePr>
          <p:cNvPr id="5" name="Content Placeholder 4" descr="Inverter &#10; Used if small amount of power is needed&#10; Convert’s vehicle’s 12 or 24-volt DC into 110- or 220-volt AC&#10;Advantages&#10; Fuel efficiency&#10; Minimal noise&#10;Disadvantages&#10; Constant exhaust&#10; Limited power supply&#10; Limited mobility&#10;"/>
          <p:cNvGraphicFramePr>
            <a:graphicFrameLocks noGrp="1"/>
          </p:cNvGraphicFramePr>
          <p:nvPr>
            <p:ph idx="1"/>
            <p:extLst>
              <p:ext uri="{D42A27DB-BD31-4B8C-83A1-F6EECF244321}">
                <p14:modId xmlns:p14="http://schemas.microsoft.com/office/powerpoint/2010/main" val="3603067563"/>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99355065-892E-471B-9CA7-D141BE8CA44E}" type="slidenum">
              <a:rPr lang="en-US" altLang="en-US" sz="1200" smtClean="0">
                <a:latin typeface="Tahoma" panose="020B0604030504040204" pitchFamily="34" charset="0"/>
              </a:rPr>
              <a:pPr/>
              <a:t>133</a:t>
            </a:fld>
            <a:endParaRPr lang="en-US" altLang="en-US" sz="1200" smtClean="0">
              <a:latin typeface="Tahoma" panose="020B0604030504040204" pitchFamily="34" charset="0"/>
            </a:endParaRPr>
          </a:p>
        </p:txBody>
      </p:sp>
      <p:sp>
        <p:nvSpPr>
          <p:cNvPr id="146435"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Auxiliary Electrical Equipment</a:t>
            </a:r>
          </a:p>
        </p:txBody>
      </p:sp>
      <p:graphicFrame>
        <p:nvGraphicFramePr>
          <p:cNvPr id="5" name="Content Placeholder 4" descr="Electrical cables&#10;Extension cords&#10;Receptacles&#10;Connectors&#10;Junction boxes&#10;Ground fault circuit interrupter devices&#10;Adapters&#10;"/>
          <p:cNvGraphicFramePr>
            <a:graphicFrameLocks noGrp="1"/>
          </p:cNvGraphicFramePr>
          <p:nvPr>
            <p:ph idx="1"/>
            <p:extLst>
              <p:ext uri="{D42A27DB-BD31-4B8C-83A1-F6EECF244321}">
                <p14:modId xmlns:p14="http://schemas.microsoft.com/office/powerpoint/2010/main" val="1815382411"/>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6437" name="Text Box 7" descr="Continued on next slide"/>
          <p:cNvSpPr txBox="1">
            <a:spLocks noChangeArrowheads="1"/>
          </p:cNvSpPr>
          <p:nvPr/>
        </p:nvSpPr>
        <p:spPr bwMode="auto">
          <a:xfrm>
            <a:off x="7315200" y="54102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pPr algn="r" eaLnBrk="1" hangingPunct="1">
              <a:spcBef>
                <a:spcPct val="50000"/>
              </a:spcBef>
              <a:buClr>
                <a:srgbClr val="FF0000"/>
              </a:buClr>
              <a:buSzPct val="110000"/>
            </a:pPr>
            <a:r>
              <a:rPr lang="en-US" altLang="en-US" sz="1800" b="0" i="1"/>
              <a:t>(Cont.)</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0"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F3D5F2EB-3A80-4858-BDCC-67213D0A5F2D}" type="slidenum">
              <a:rPr lang="en-US" altLang="en-US" sz="1200" smtClean="0">
                <a:latin typeface="Tahoma" panose="020B0604030504040204" pitchFamily="34" charset="0"/>
              </a:rPr>
              <a:pPr/>
              <a:t>134</a:t>
            </a:fld>
            <a:endParaRPr lang="en-US" altLang="en-US" sz="1200" smtClean="0">
              <a:latin typeface="Tahoma" panose="020B0604030504040204" pitchFamily="34" charset="0"/>
            </a:endParaRPr>
          </a:p>
        </p:txBody>
      </p:sp>
      <p:sp>
        <p:nvSpPr>
          <p:cNvPr id="147459"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Auxiliary Electrical Equipment</a:t>
            </a:r>
          </a:p>
        </p:txBody>
      </p:sp>
      <p:graphicFrame>
        <p:nvGraphicFramePr>
          <p:cNvPr id="6" name="Content Placeholder 5" descr="Electrical equipment must be&#10; Waterproof&#10; Intrinsically safe&#10; Designed for amount of electrical current it is intended to carry&#10;"/>
          <p:cNvGraphicFramePr>
            <a:graphicFrameLocks noGrp="1"/>
          </p:cNvGraphicFramePr>
          <p:nvPr>
            <p:ph idx="1"/>
            <p:extLst>
              <p:ext uri="{D42A27DB-BD31-4B8C-83A1-F6EECF244321}">
                <p14:modId xmlns:p14="http://schemas.microsoft.com/office/powerpoint/2010/main" val="995936131"/>
              </p:ext>
            </p:extLst>
          </p:nvPr>
        </p:nvGraphicFramePr>
        <p:xfrm>
          <a:off x="744718" y="1538287"/>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7461" name="Text Box 7" descr="Continued on next slide"/>
          <p:cNvSpPr txBox="1">
            <a:spLocks noChangeArrowheads="1"/>
          </p:cNvSpPr>
          <p:nvPr/>
        </p:nvSpPr>
        <p:spPr bwMode="auto">
          <a:xfrm>
            <a:off x="7543800" y="58816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pPr algn="r" eaLnBrk="1" hangingPunct="1">
              <a:spcBef>
                <a:spcPct val="50000"/>
              </a:spcBef>
              <a:buClr>
                <a:srgbClr val="FF0000"/>
              </a:buClr>
              <a:buSzPct val="110000"/>
            </a:pPr>
            <a:r>
              <a:rPr lang="en-US" altLang="en-US" sz="1800" b="0" i="1"/>
              <a:t>(Cont.)</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DACAB4BC-67C0-4761-A6C6-6C945FCC17FD}" type="slidenum">
              <a:rPr lang="en-US" altLang="en-US" sz="1200" smtClean="0">
                <a:latin typeface="Tahoma" panose="020B0604030504040204" pitchFamily="34" charset="0"/>
              </a:rPr>
              <a:pPr/>
              <a:t>135</a:t>
            </a:fld>
            <a:endParaRPr lang="en-US" altLang="en-US" sz="1200" smtClean="0">
              <a:latin typeface="Tahoma" panose="020B0604030504040204" pitchFamily="34" charset="0"/>
            </a:endParaRPr>
          </a:p>
        </p:txBody>
      </p:sp>
      <p:sp>
        <p:nvSpPr>
          <p:cNvPr id="148483"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Auxiliary Electrical Equipment</a:t>
            </a:r>
          </a:p>
        </p:txBody>
      </p:sp>
      <p:graphicFrame>
        <p:nvGraphicFramePr>
          <p:cNvPr id="6" name="Content Placeholder 5" descr="Cables and extension cords&#10; Carry limited electricity&#10; Stored in coils, on reels, or on apparatus-mounted automatic rewind reels&#10; Should have adequate insulation and no exposed wires&#10;Twist-lock receptacles and connectors equipped with grounding wires&#10; Safe as long as not immersed in water&#10;Junction boxes&#10; Provide multiple outlets or connections&#10; Supplied through one inlet from the power source&#10;"/>
          <p:cNvGraphicFramePr>
            <a:graphicFrameLocks noGrp="1"/>
          </p:cNvGraphicFramePr>
          <p:nvPr>
            <p:ph idx="1"/>
            <p:extLst>
              <p:ext uri="{D42A27DB-BD31-4B8C-83A1-F6EECF244321}">
                <p14:modId xmlns:p14="http://schemas.microsoft.com/office/powerpoint/2010/main" val="1857233302"/>
              </p:ext>
            </p:extLst>
          </p:nvPr>
        </p:nvGraphicFramePr>
        <p:xfrm>
          <a:off x="685800" y="1752600"/>
          <a:ext cx="80010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8485" name="Text Box 7" descr="Continued on next slide"/>
          <p:cNvSpPr txBox="1">
            <a:spLocks noChangeArrowheads="1"/>
          </p:cNvSpPr>
          <p:nvPr/>
        </p:nvSpPr>
        <p:spPr bwMode="auto">
          <a:xfrm>
            <a:off x="7543800" y="58816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pPr algn="r" eaLnBrk="1" hangingPunct="1">
              <a:spcBef>
                <a:spcPct val="50000"/>
              </a:spcBef>
              <a:buClr>
                <a:srgbClr val="FF0000"/>
              </a:buClr>
              <a:buSzPct val="110000"/>
            </a:pPr>
            <a:r>
              <a:rPr lang="en-US" altLang="en-US" sz="1800" b="0" i="1"/>
              <a:t>(Cont.)</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96181DD8-69BC-4A9F-9EE8-617DDFCEB20A}" type="slidenum">
              <a:rPr lang="en-US" altLang="en-US" sz="1200" smtClean="0">
                <a:latin typeface="Tahoma" panose="020B0604030504040204" pitchFamily="34" charset="0"/>
              </a:rPr>
              <a:pPr/>
              <a:t>136</a:t>
            </a:fld>
            <a:endParaRPr lang="en-US" altLang="en-US" sz="1200" smtClean="0">
              <a:latin typeface="Tahoma" panose="020B0604030504040204" pitchFamily="34" charset="0"/>
            </a:endParaRPr>
          </a:p>
        </p:txBody>
      </p:sp>
      <p:sp>
        <p:nvSpPr>
          <p:cNvPr id="149507"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Auxiliary Electrical Equipment</a:t>
            </a:r>
          </a:p>
        </p:txBody>
      </p:sp>
      <p:graphicFrame>
        <p:nvGraphicFramePr>
          <p:cNvPr id="5" name="Content Placeholder 4" descr="Outlets&#10; Must be equipped with GFCI devices&#10; Meet requirements in NFPA 70E&#10;Adapter connections&#10; Used to permit different plugs and receptacles to be connected&#10; Allow mutual aid departments to use each other’s equipment&#10; May allow department lights and tools to plug into standard outlets&#10;"/>
          <p:cNvGraphicFramePr>
            <a:graphicFrameLocks noGrp="1"/>
          </p:cNvGraphicFramePr>
          <p:nvPr>
            <p:ph idx="1"/>
            <p:extLst>
              <p:ext uri="{D42A27DB-BD31-4B8C-83A1-F6EECF244321}">
                <p14:modId xmlns:p14="http://schemas.microsoft.com/office/powerpoint/2010/main" val="3725406563"/>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A343EB8F-F1CD-4855-BF23-82EEF891129E}" type="slidenum">
              <a:rPr lang="en-US" altLang="en-US" sz="1200" smtClean="0">
                <a:latin typeface="Tahoma" panose="020B0604030504040204" pitchFamily="34" charset="0"/>
              </a:rPr>
              <a:pPr/>
              <a:t>137</a:t>
            </a:fld>
            <a:endParaRPr lang="en-US" altLang="en-US" sz="1200" smtClean="0">
              <a:latin typeface="Tahoma" panose="020B0604030504040204" pitchFamily="34" charset="0"/>
            </a:endParaRPr>
          </a:p>
        </p:txBody>
      </p:sp>
      <p:sp>
        <p:nvSpPr>
          <p:cNvPr id="150531"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Safety Guidelines For Emergency Scene Lighting</a:t>
            </a:r>
          </a:p>
        </p:txBody>
      </p:sp>
      <p:sp>
        <p:nvSpPr>
          <p:cNvPr id="2" name="Content Placeholder 1"/>
          <p:cNvSpPr>
            <a:spLocks noGrp="1"/>
          </p:cNvSpPr>
          <p:nvPr>
            <p:ph idx="1"/>
          </p:nvPr>
        </p:nvSpPr>
        <p:spPr>
          <a:xfrm>
            <a:off x="685800" y="1676400"/>
            <a:ext cx="8305800" cy="4419600"/>
          </a:xfrm>
        </p:spPr>
        <p:txBody>
          <a:bodyPr>
            <a:normAutofit fontScale="77500" lnSpcReduction="20000"/>
          </a:bodyPr>
          <a:lstStyle/>
          <a:p>
            <a:pPr marL="457200" indent="-457200">
              <a:buFont typeface="Wingdings" panose="05000000000000000000" pitchFamily="2" charset="2"/>
              <a:buChar char="ü"/>
              <a:defRPr/>
            </a:pPr>
            <a:r>
              <a:rPr lang="en-US" dirty="0" smtClean="0"/>
              <a:t>Use two personnel to carry generators</a:t>
            </a:r>
          </a:p>
          <a:p>
            <a:pPr marL="457200" indent="-457200">
              <a:buFont typeface="Wingdings" panose="05000000000000000000" pitchFamily="2" charset="2"/>
              <a:buChar char="ü"/>
              <a:defRPr/>
            </a:pPr>
            <a:r>
              <a:rPr lang="en-US" dirty="0" smtClean="0"/>
              <a:t>Position generators downwind</a:t>
            </a:r>
          </a:p>
          <a:p>
            <a:pPr marL="457200" indent="-457200">
              <a:buFont typeface="Wingdings" panose="05000000000000000000" pitchFamily="2" charset="2"/>
              <a:buChar char="ü"/>
              <a:defRPr/>
            </a:pPr>
            <a:r>
              <a:rPr lang="en-US" dirty="0" smtClean="0"/>
              <a:t>Wear hearing protection when operating generators</a:t>
            </a:r>
          </a:p>
          <a:p>
            <a:pPr marL="457200" indent="-457200">
              <a:buFont typeface="Wingdings" panose="05000000000000000000" pitchFamily="2" charset="2"/>
              <a:buChar char="ü"/>
              <a:defRPr/>
            </a:pPr>
            <a:r>
              <a:rPr lang="en-US" dirty="0" smtClean="0"/>
              <a:t>Be aware that generator noise can make communications difficult</a:t>
            </a:r>
          </a:p>
          <a:p>
            <a:pPr marL="457200" indent="-457200">
              <a:buFont typeface="Wingdings" panose="05000000000000000000" pitchFamily="2" charset="2"/>
              <a:buChar char="ü"/>
              <a:defRPr/>
            </a:pPr>
            <a:r>
              <a:rPr lang="en-US" dirty="0" smtClean="0"/>
              <a:t>Adjust light so it is directed toward the scene but not into eyes of approaching drivers</a:t>
            </a:r>
          </a:p>
          <a:p>
            <a:pPr marL="457200" indent="-457200">
              <a:buFont typeface="Wingdings" panose="05000000000000000000" pitchFamily="2" charset="2"/>
              <a:buChar char="ü"/>
              <a:defRPr/>
            </a:pPr>
            <a:r>
              <a:rPr lang="en-US" dirty="0" smtClean="0"/>
              <a:t>Remove damaged cords from service</a:t>
            </a:r>
          </a:p>
          <a:p>
            <a:pPr marL="457200" indent="-457200">
              <a:buFont typeface="Wingdings" panose="05000000000000000000" pitchFamily="2" charset="2"/>
              <a:buChar char="ü"/>
              <a:defRPr/>
            </a:pPr>
            <a:r>
              <a:rPr lang="en-US" dirty="0" smtClean="0"/>
              <a:t>Do not immerse cords or connections in water</a:t>
            </a:r>
          </a:p>
          <a:p>
            <a:pPr marL="457200" indent="-457200">
              <a:buFont typeface="Wingdings" panose="05000000000000000000" pitchFamily="2" charset="2"/>
              <a:buChar char="ü"/>
              <a:defRPr/>
            </a:pPr>
            <a:r>
              <a:rPr lang="en-US" dirty="0" smtClean="0"/>
              <a:t>Never connect more lights than the power source can support</a:t>
            </a:r>
            <a:endParaRPr lang="en-US"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6"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2FD14520-1683-4E10-875C-3D433B18AB8D}" type="slidenum">
              <a:rPr lang="en-US" altLang="en-US" sz="1200" smtClean="0">
                <a:latin typeface="Tahoma" panose="020B0604030504040204" pitchFamily="34" charset="0"/>
              </a:rPr>
              <a:pPr/>
              <a:t>138</a:t>
            </a:fld>
            <a:endParaRPr lang="en-US" altLang="en-US" sz="1200" smtClean="0">
              <a:latin typeface="Tahoma" panose="020B0604030504040204" pitchFamily="34" charset="0"/>
            </a:endParaRPr>
          </a:p>
        </p:txBody>
      </p:sp>
      <p:sp>
        <p:nvSpPr>
          <p:cNvPr id="151555"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Scene Lighting Operation And Safety</a:t>
            </a:r>
          </a:p>
        </p:txBody>
      </p:sp>
      <p:graphicFrame>
        <p:nvGraphicFramePr>
          <p:cNvPr id="5" name="Content Placeholder 4" descr="Overtaxing a power source&#10; Results in poor lighting&#10; Can possibly damages the lights, generator, or electrical system&#10; May restrict operation of other tools using same power source&#10;Some units produce extreme heat&#10; Can cause burns and melt paint and plastics&#10; Be careful when moving or turning off lights&#10;Placement&#10; Gather equipment from the apparatus&#10; Place equipment in safe location&#10;"/>
          <p:cNvGraphicFramePr>
            <a:graphicFrameLocks noGrp="1"/>
          </p:cNvGraphicFramePr>
          <p:nvPr>
            <p:ph idx="1"/>
            <p:extLst>
              <p:ext uri="{D42A27DB-BD31-4B8C-83A1-F6EECF244321}">
                <p14:modId xmlns:p14="http://schemas.microsoft.com/office/powerpoint/2010/main" val="1527554136"/>
              </p:ext>
            </p:extLst>
          </p:nvPr>
        </p:nvGraphicFramePr>
        <p:xfrm>
          <a:off x="685800" y="1524000"/>
          <a:ext cx="82296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FA8B3A3B-6DBE-4F85-9CA9-856478E5CCFB}" type="slidenum">
              <a:rPr lang="en-US" altLang="en-US" sz="1200" smtClean="0">
                <a:latin typeface="Tahoma" panose="020B0604030504040204" pitchFamily="34" charset="0"/>
              </a:rPr>
              <a:pPr/>
              <a:t>13</a:t>
            </a:fld>
            <a:endParaRPr lang="en-US" altLang="en-US" sz="1200" smtClean="0">
              <a:latin typeface="Tahoma" panose="020B0604030504040204" pitchFamily="34" charset="0"/>
            </a:endParaRPr>
          </a:p>
        </p:txBody>
      </p:sp>
      <p:sp>
        <p:nvSpPr>
          <p:cNvPr id="22530" name="Title 2" descr="Span Of Control"/>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smtClean="0"/>
              <a:t>Span Of Control</a:t>
            </a:r>
          </a:p>
        </p:txBody>
      </p:sp>
      <p:pic>
        <p:nvPicPr>
          <p:cNvPr id="22532" name="Picture 2" descr="Span Of Control concept showing how subordinates are divided among supervisors so that one supervisor does not exceed the maximum number of subordinat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1509713"/>
            <a:ext cx="6172200" cy="472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00DE0263-2D9B-4AA0-9A62-70099B5C2047}" type="slidenum">
              <a:rPr lang="en-US" altLang="en-US" sz="1200" smtClean="0">
                <a:latin typeface="Tahoma" panose="020B0604030504040204" pitchFamily="34" charset="0"/>
              </a:rPr>
              <a:pPr/>
              <a:t>139</a:t>
            </a:fld>
            <a:endParaRPr lang="en-US" altLang="en-US" sz="1200" smtClean="0">
              <a:latin typeface="Tahoma" panose="020B0604030504040204" pitchFamily="34" charset="0"/>
            </a:endParaRPr>
          </a:p>
          <a:p>
            <a:endParaRPr lang="en-US" altLang="en-US" sz="1200" smtClean="0">
              <a:latin typeface="Tahoma" panose="020B0604030504040204" pitchFamily="34" charset="0"/>
            </a:endParaRPr>
          </a:p>
        </p:txBody>
      </p:sp>
      <p:sp>
        <p:nvSpPr>
          <p:cNvPr id="152578" name="Title 1"/>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REVIEW QUESTION</a:t>
            </a:r>
          </a:p>
        </p:txBody>
      </p:sp>
      <p:sp>
        <p:nvSpPr>
          <p:cNvPr id="152579" name="Text Placeholder 2"/>
          <p:cNvSpPr>
            <a:spLocks noGrp="1"/>
          </p:cNvSpPr>
          <p:nvPr>
            <p:ph type="body" sz="quarter" idx="11"/>
          </p:nvPr>
        </p:nvSpPr>
        <p:spPr bwMode="auto">
          <a:xfrm>
            <a:off x="685800" y="1752600"/>
            <a:ext cx="66294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smtClean="0"/>
          </a:p>
          <a:p>
            <a:pPr marL="0" indent="0" eaLnBrk="1" hangingPunct="1"/>
            <a:r>
              <a:rPr lang="en-US" altLang="en-US" smtClean="0"/>
              <a:t>What safety guidelines should be followed when deploying and using emergency scene lighting?</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CFA61229-3124-4E64-AD6D-37D6C9B49ADD}" type="slidenum">
              <a:rPr lang="en-US" altLang="en-US" sz="1200" smtClean="0">
                <a:latin typeface="Tahoma" panose="020B0604030504040204" pitchFamily="34" charset="0"/>
              </a:rPr>
              <a:pPr/>
              <a:t>140</a:t>
            </a:fld>
            <a:endParaRPr lang="en-US" altLang="en-US" sz="1200" smtClean="0">
              <a:latin typeface="Tahoma" panose="020B0604030504040204" pitchFamily="34" charset="0"/>
            </a:endParaRPr>
          </a:p>
        </p:txBody>
      </p:sp>
      <p:sp>
        <p:nvSpPr>
          <p:cNvPr id="153603"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
            </a:r>
            <a:br>
              <a:rPr lang="en-US" altLang="en-US" smtClean="0"/>
            </a:br>
            <a:r>
              <a:rPr lang="en-US" altLang="en-US" smtClean="0"/>
              <a:t>Learning Objective 13</a:t>
            </a:r>
          </a:p>
        </p:txBody>
      </p:sp>
      <p:sp>
        <p:nvSpPr>
          <p:cNvPr id="153602" name="Conten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smtClean="0"/>
          </a:p>
          <a:p>
            <a:pPr marL="0" indent="0" eaLnBrk="1" hangingPunct="1"/>
            <a:endParaRPr lang="en-US" altLang="en-US" smtClean="0"/>
          </a:p>
          <a:p>
            <a:pPr marL="0" indent="0" eaLnBrk="1" hangingPunct="1"/>
            <a:r>
              <a:rPr lang="en-US" altLang="en-US" smtClean="0"/>
              <a:t>	Explain the importance of personnel 	accountability systems. </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CC5A3256-D7DD-4F86-9DB9-34709199577E}" type="slidenum">
              <a:rPr lang="en-US" altLang="en-US" sz="1200" smtClean="0">
                <a:latin typeface="Tahoma" panose="020B0604030504040204" pitchFamily="34" charset="0"/>
              </a:rPr>
              <a:pPr/>
              <a:t>141</a:t>
            </a:fld>
            <a:endParaRPr lang="en-US" altLang="en-US" sz="1200" smtClean="0">
              <a:latin typeface="Tahoma" panose="020B0604030504040204" pitchFamily="34" charset="0"/>
            </a:endParaRPr>
          </a:p>
        </p:txBody>
      </p:sp>
      <p:sp>
        <p:nvSpPr>
          <p:cNvPr id="154627"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Personnel Accountability Systems</a:t>
            </a:r>
          </a:p>
        </p:txBody>
      </p:sp>
      <p:graphicFrame>
        <p:nvGraphicFramePr>
          <p:cNvPr id="2" name="Content Placeholder 1" descr="Track personnel in and out of IDLH environment&#10;Used at every incident&#10;All personnel should be trained to use them&#10;Should be part of all training exercises&#10;Can save your life if&#10; SCBA malfunctions&#10; You become lost or trapped&#10; Fire behavior changes unexpectedly&#10;Only effective if properly implemented and used&#10;"/>
          <p:cNvGraphicFramePr>
            <a:graphicFrameLocks noGrp="1"/>
          </p:cNvGraphicFramePr>
          <p:nvPr>
            <p:ph idx="1"/>
            <p:extLst>
              <p:ext uri="{D42A27DB-BD31-4B8C-83A1-F6EECF244321}">
                <p14:modId xmlns:p14="http://schemas.microsoft.com/office/powerpoint/2010/main" val="3920466398"/>
              </p:ext>
            </p:extLst>
          </p:nvPr>
        </p:nvGraphicFramePr>
        <p:xfrm>
          <a:off x="685800" y="16002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F6DF4EDC-83C2-4E52-876F-8FCF9C5404A9}" type="slidenum">
              <a:rPr lang="en-US" altLang="en-US" sz="1200" smtClean="0">
                <a:latin typeface="Tahoma" panose="020B0604030504040204" pitchFamily="34" charset="0"/>
              </a:rPr>
              <a:pPr/>
              <a:t>142</a:t>
            </a:fld>
            <a:endParaRPr lang="en-US" altLang="en-US" sz="1200" smtClean="0">
              <a:latin typeface="Tahoma" panose="020B0604030504040204" pitchFamily="34" charset="0"/>
            </a:endParaRPr>
          </a:p>
        </p:txBody>
      </p:sp>
      <p:sp>
        <p:nvSpPr>
          <p:cNvPr id="155650"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Types Of Personnel Accountability Systems</a:t>
            </a:r>
          </a:p>
        </p:txBody>
      </p:sp>
      <p:graphicFrame>
        <p:nvGraphicFramePr>
          <p:cNvPr id="5" name="Diagram 4" descr="Passport systems&#10;"/>
          <p:cNvGraphicFramePr/>
          <p:nvPr>
            <p:extLst>
              <p:ext uri="{D42A27DB-BD31-4B8C-83A1-F6EECF244321}">
                <p14:modId xmlns:p14="http://schemas.microsoft.com/office/powerpoint/2010/main" val="392803238"/>
              </p:ext>
            </p:extLst>
          </p:nvPr>
        </p:nvGraphicFramePr>
        <p:xfrm>
          <a:off x="971550" y="4434667"/>
          <a:ext cx="3390900" cy="172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descr="SCBA tag systems&#10;Computer-based electronic accountability systems&#10;"/>
          <p:cNvGraphicFramePr/>
          <p:nvPr>
            <p:extLst>
              <p:ext uri="{D42A27DB-BD31-4B8C-83A1-F6EECF244321}">
                <p14:modId xmlns:p14="http://schemas.microsoft.com/office/powerpoint/2010/main" val="409749760"/>
              </p:ext>
            </p:extLst>
          </p:nvPr>
        </p:nvGraphicFramePr>
        <p:xfrm>
          <a:off x="4267200" y="1813183"/>
          <a:ext cx="4419600" cy="3708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55652" name="Picture 2" descr="An accountability officer accepting a&#10;firefighter’s passport/ta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66800" y="1601788"/>
            <a:ext cx="3200400"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D8D81E8A-2B6F-4CD9-BE1C-4DD79F97351D}" type="slidenum">
              <a:rPr lang="en-US" altLang="en-US" sz="1200" smtClean="0">
                <a:latin typeface="Tahoma" panose="020B0604030504040204" pitchFamily="34" charset="0"/>
              </a:rPr>
              <a:pPr/>
              <a:t>143</a:t>
            </a:fld>
            <a:endParaRPr lang="en-US" altLang="en-US" sz="1200" smtClean="0">
              <a:latin typeface="Tahoma" panose="020B0604030504040204" pitchFamily="34" charset="0"/>
            </a:endParaRPr>
          </a:p>
          <a:p>
            <a:endParaRPr lang="en-US" altLang="en-US" sz="1200" smtClean="0">
              <a:latin typeface="Tahoma" panose="020B0604030504040204" pitchFamily="34" charset="0"/>
            </a:endParaRPr>
          </a:p>
        </p:txBody>
      </p:sp>
      <p:sp>
        <p:nvSpPr>
          <p:cNvPr id="156674" name="Title 1"/>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REVIEW QUESTION</a:t>
            </a:r>
          </a:p>
        </p:txBody>
      </p:sp>
      <p:sp>
        <p:nvSpPr>
          <p:cNvPr id="156675" name="Text Placeholder 2"/>
          <p:cNvSpPr>
            <a:spLocks noGrp="1"/>
          </p:cNvSpPr>
          <p:nvPr>
            <p:ph type="body" sz="quarter" idx="11"/>
          </p:nvPr>
        </p:nvSpPr>
        <p:spPr bwMode="auto">
          <a:xfrm>
            <a:off x="685800" y="1752600"/>
            <a:ext cx="66294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smtClean="0"/>
          </a:p>
          <a:p>
            <a:pPr marL="0" indent="0" eaLnBrk="1" hangingPunct="1"/>
            <a:r>
              <a:rPr lang="en-US" altLang="en-US" smtClean="0"/>
              <a:t>What types of personnel accountability systems may be in use at an incident?</a:t>
            </a: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00"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C702D793-6521-4BA2-A3C7-5F7082AC0DD7}" type="slidenum">
              <a:rPr lang="en-US" altLang="en-US" sz="1200" smtClean="0">
                <a:latin typeface="Tahoma" panose="020B0604030504040204" pitchFamily="34" charset="0"/>
              </a:rPr>
              <a:pPr/>
              <a:t>144</a:t>
            </a:fld>
            <a:endParaRPr lang="en-US" altLang="en-US" sz="1200" smtClean="0">
              <a:latin typeface="Tahoma" panose="020B0604030504040204" pitchFamily="34" charset="0"/>
            </a:endParaRPr>
          </a:p>
        </p:txBody>
      </p:sp>
      <p:sp>
        <p:nvSpPr>
          <p:cNvPr id="157699"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
            </a:r>
            <a:br>
              <a:rPr lang="en-US" altLang="en-US" smtClean="0"/>
            </a:br>
            <a:r>
              <a:rPr lang="en-US" altLang="en-US" smtClean="0"/>
              <a:t>Learning Objective 14</a:t>
            </a:r>
          </a:p>
        </p:txBody>
      </p:sp>
      <p:sp>
        <p:nvSpPr>
          <p:cNvPr id="157698" name="Conten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smtClean="0"/>
          </a:p>
          <a:p>
            <a:pPr marL="0" indent="0" eaLnBrk="1" hangingPunct="1"/>
            <a:endParaRPr lang="en-US" altLang="en-US" smtClean="0"/>
          </a:p>
          <a:p>
            <a:pPr marL="0" indent="0" eaLnBrk="1" hangingPunct="1"/>
            <a:r>
              <a:rPr lang="en-US" altLang="en-US" smtClean="0"/>
              <a:t>	Summarize general guidelines for 	operating safely at highway/roadway 	incidents.</a:t>
            </a: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4F1D643B-1514-4C79-914C-5052EA29B65F}" type="slidenum">
              <a:rPr lang="en-US" altLang="en-US" sz="1200" smtClean="0">
                <a:latin typeface="Tahoma" panose="020B0604030504040204" pitchFamily="34" charset="0"/>
              </a:rPr>
              <a:pPr/>
              <a:t>145</a:t>
            </a:fld>
            <a:endParaRPr lang="en-US" altLang="en-US" sz="1200" smtClean="0">
              <a:latin typeface="Tahoma" panose="020B0604030504040204" pitchFamily="34" charset="0"/>
            </a:endParaRPr>
          </a:p>
        </p:txBody>
      </p:sp>
      <p:sp>
        <p:nvSpPr>
          <p:cNvPr id="158723"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Highway/Roadway Incident Safety</a:t>
            </a:r>
          </a:p>
        </p:txBody>
      </p:sp>
      <p:graphicFrame>
        <p:nvGraphicFramePr>
          <p:cNvPr id="5" name="Content Placeholder 4" descr="Firefighters and victims are in danger of being struck by traffic&#10; Be visible&#10; Work within protected areas&#10; Exercise situational awareness&#10;"/>
          <p:cNvGraphicFramePr>
            <a:graphicFrameLocks noGrp="1"/>
          </p:cNvGraphicFramePr>
          <p:nvPr>
            <p:ph idx="1"/>
            <p:extLst>
              <p:ext uri="{D42A27DB-BD31-4B8C-83A1-F6EECF244321}">
                <p14:modId xmlns:p14="http://schemas.microsoft.com/office/powerpoint/2010/main" val="1886338646"/>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B276AD8C-BC58-4338-8035-7ADD8D7DC4F7}" type="slidenum">
              <a:rPr lang="en-US" altLang="en-US" sz="1200" smtClean="0">
                <a:latin typeface="Tahoma" panose="020B0604030504040204" pitchFamily="34" charset="0"/>
              </a:rPr>
              <a:pPr/>
              <a:t>146</a:t>
            </a:fld>
            <a:endParaRPr lang="en-US" altLang="en-US" sz="1200" smtClean="0">
              <a:latin typeface="Tahoma" panose="020B0604030504040204" pitchFamily="34" charset="0"/>
            </a:endParaRPr>
          </a:p>
        </p:txBody>
      </p:sp>
      <p:sp>
        <p:nvSpPr>
          <p:cNvPr id="159747"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Apparatus Lights And Scene Lighting</a:t>
            </a:r>
          </a:p>
        </p:txBody>
      </p:sp>
      <p:graphicFrame>
        <p:nvGraphicFramePr>
          <p:cNvPr id="6" name="Diagram 5" descr="Contribute to visibility&#10;Can make situation more hazardous if improperly used&#10;"/>
          <p:cNvGraphicFramePr/>
          <p:nvPr>
            <p:extLst>
              <p:ext uri="{D42A27DB-BD31-4B8C-83A1-F6EECF244321}">
                <p14:modId xmlns:p14="http://schemas.microsoft.com/office/powerpoint/2010/main" val="1833363776"/>
              </p:ext>
            </p:extLst>
          </p:nvPr>
        </p:nvGraphicFramePr>
        <p:xfrm>
          <a:off x="762000" y="1600200"/>
          <a:ext cx="7734300" cy="185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4" descr="Some departments require responders to&#10; Turn off forward facing lights&#10; Minimize flashing lights on vehicle’s sides and rear&#10; Turn off lights that face approaching traffic&#10; Turn off headlights unless they are being used to illuminate the work area or warn motorists&#10;"/>
          <p:cNvGraphicFramePr>
            <a:graphicFrameLocks noGrp="1"/>
          </p:cNvGraphicFramePr>
          <p:nvPr>
            <p:ph idx="1"/>
            <p:extLst>
              <p:ext uri="{D42A27DB-BD31-4B8C-83A1-F6EECF244321}">
                <p14:modId xmlns:p14="http://schemas.microsoft.com/office/powerpoint/2010/main" val="189206050"/>
              </p:ext>
            </p:extLst>
          </p:nvPr>
        </p:nvGraphicFramePr>
        <p:xfrm>
          <a:off x="647700" y="3352800"/>
          <a:ext cx="7848600" cy="3124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E9E86E39-5DC2-441C-9C5E-C5A96500A84E}" type="slidenum">
              <a:rPr lang="en-US" altLang="en-US" sz="1200" smtClean="0">
                <a:latin typeface="Tahoma" panose="020B0604030504040204" pitchFamily="34" charset="0"/>
              </a:rPr>
              <a:pPr/>
              <a:t>147</a:t>
            </a:fld>
            <a:endParaRPr lang="en-US" altLang="en-US" sz="1200" smtClean="0">
              <a:latin typeface="Tahoma" panose="020B0604030504040204" pitchFamily="34" charset="0"/>
            </a:endParaRPr>
          </a:p>
        </p:txBody>
      </p:sp>
      <p:sp>
        <p:nvSpPr>
          <p:cNvPr id="160771" name="Title 2"/>
          <p:cNvSpPr>
            <a:spLocks noGrp="1"/>
          </p:cNvSpPr>
          <p:nvPr>
            <p:ph type="title"/>
          </p:nvPr>
        </p:nvSpPr>
        <p:spPr bwMode="auto">
          <a:xfrm>
            <a:off x="685800" y="304800"/>
            <a:ext cx="8077200" cy="106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Guidelines For Maintaining Situational Awareness At A Roadway Incident</a:t>
            </a:r>
          </a:p>
        </p:txBody>
      </p:sp>
      <p:graphicFrame>
        <p:nvGraphicFramePr>
          <p:cNvPr id="5" name="Content Placeholder 4" descr="Look before you move&#10;Keep an eye on moving traffic&#10;Walk facing oncoming traffic&#10;Follow SOPs&#10;"/>
          <p:cNvGraphicFramePr>
            <a:graphicFrameLocks noGrp="1"/>
          </p:cNvGraphicFramePr>
          <p:nvPr>
            <p:ph idx="1"/>
            <p:extLst>
              <p:ext uri="{D42A27DB-BD31-4B8C-83A1-F6EECF244321}">
                <p14:modId xmlns:p14="http://schemas.microsoft.com/office/powerpoint/2010/main" val="372196629"/>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6"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2E8FD61B-C70E-4D57-A012-C999D5760173}" type="slidenum">
              <a:rPr lang="en-US" altLang="en-US" sz="1200" smtClean="0">
                <a:latin typeface="Tahoma" panose="020B0604030504040204" pitchFamily="34" charset="0"/>
              </a:rPr>
              <a:pPr/>
              <a:t>148</a:t>
            </a:fld>
            <a:endParaRPr lang="en-US" altLang="en-US" sz="1200" smtClean="0">
              <a:latin typeface="Tahoma" panose="020B0604030504040204" pitchFamily="34" charset="0"/>
            </a:endParaRPr>
          </a:p>
        </p:txBody>
      </p:sp>
      <p:sp>
        <p:nvSpPr>
          <p:cNvPr id="161795"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Highway/Roadway Incident Hazards</a:t>
            </a:r>
          </a:p>
        </p:txBody>
      </p:sp>
      <p:graphicFrame>
        <p:nvGraphicFramePr>
          <p:cNvPr id="5" name="Content Placeholder 4" descr="Debris&#10;Fuel spills&#10;Hydraulic and battery fluid spills&#10;Downed high-voltage power lines&#10;"/>
          <p:cNvGraphicFramePr>
            <a:graphicFrameLocks noGrp="1"/>
          </p:cNvGraphicFramePr>
          <p:nvPr>
            <p:ph idx="1"/>
            <p:extLst>
              <p:ext uri="{D42A27DB-BD31-4B8C-83A1-F6EECF244321}">
                <p14:modId xmlns:p14="http://schemas.microsoft.com/office/powerpoint/2010/main" val="2020935691"/>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D0846A36-27B7-4709-B5CE-FF9CD2D9B72F}" type="slidenum">
              <a:rPr lang="en-US" altLang="en-US" sz="1200" smtClean="0">
                <a:latin typeface="Tahoma" panose="020B0604030504040204" pitchFamily="34" charset="0"/>
              </a:rPr>
              <a:pPr/>
              <a:t>14</a:t>
            </a:fld>
            <a:endParaRPr lang="en-US" altLang="en-US" sz="1200" smtClean="0">
              <a:latin typeface="Tahoma" panose="020B0604030504040204" pitchFamily="34" charset="0"/>
            </a:endParaRPr>
          </a:p>
        </p:txBody>
      </p:sp>
      <p:sp>
        <p:nvSpPr>
          <p:cNvPr id="23555" name="Title 2" descr="Discipline and Division Of Labo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000" dirty="0" smtClean="0"/>
              <a:t>Discipline and Division Of Labor</a:t>
            </a:r>
          </a:p>
        </p:txBody>
      </p:sp>
      <p:graphicFrame>
        <p:nvGraphicFramePr>
          <p:cNvPr id="5" name="Content Placeholder 4" descr="Discipline&#10; Organization provides leadership&#10; Individual follows orders&#10; Rules, regulations, and policies define acceptable performance and expected outcomes&#10;Division of labor&#10; Dividing large jobs into smaller jobs&#10; Necessary to assign responsibility and prevent duplication of effort&#10;"/>
          <p:cNvGraphicFramePr>
            <a:graphicFrameLocks noGrp="1"/>
          </p:cNvGraphicFramePr>
          <p:nvPr>
            <p:ph idx="1"/>
            <p:extLst>
              <p:ext uri="{D42A27DB-BD31-4B8C-83A1-F6EECF244321}">
                <p14:modId xmlns:p14="http://schemas.microsoft.com/office/powerpoint/2010/main" val="3850465055"/>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E2F5B35D-2EBE-446C-9273-8E458A167656}" type="slidenum">
              <a:rPr lang="en-US" altLang="en-US" sz="1200" smtClean="0">
                <a:latin typeface="Tahoma" panose="020B0604030504040204" pitchFamily="34" charset="0"/>
              </a:rPr>
              <a:pPr/>
              <a:t>149</a:t>
            </a:fld>
            <a:endParaRPr lang="en-US" altLang="en-US" sz="1200" smtClean="0">
              <a:latin typeface="Tahoma" panose="020B0604030504040204" pitchFamily="34" charset="0"/>
            </a:endParaRPr>
          </a:p>
        </p:txBody>
      </p:sp>
      <p:sp>
        <p:nvSpPr>
          <p:cNvPr id="16281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smtClean="0"/>
              <a:t>WARNING</a:t>
            </a:r>
          </a:p>
        </p:txBody>
      </p:sp>
      <p:sp>
        <p:nvSpPr>
          <p:cNvPr id="162819" name="Text Placeholder 2"/>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smtClean="0"/>
              <a:t>Do not approach downed power lines until the electric company has shut off power.</a:t>
            </a: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BE214B0F-D719-485E-AFA9-0B2617BF0FD8}" type="slidenum">
              <a:rPr lang="en-US" altLang="en-US" sz="1200" smtClean="0">
                <a:latin typeface="Tahoma" panose="020B0604030504040204" pitchFamily="34" charset="0"/>
              </a:rPr>
              <a:pPr/>
              <a:t>150</a:t>
            </a:fld>
            <a:endParaRPr lang="en-US" altLang="en-US" sz="1200" smtClean="0">
              <a:latin typeface="Tahoma" panose="020B0604030504040204" pitchFamily="34" charset="0"/>
            </a:endParaRPr>
          </a:p>
        </p:txBody>
      </p:sp>
      <p:sp>
        <p:nvSpPr>
          <p:cNvPr id="163843"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Traffic Incident Management</a:t>
            </a:r>
          </a:p>
        </p:txBody>
      </p:sp>
      <p:graphicFrame>
        <p:nvGraphicFramePr>
          <p:cNvPr id="5" name="Content Placeholder 4" descr="Establish control zones&#10;Coordinate with law enforcement&#10;Refer to Manual on Uniform Traffic Control Devices (MUTCD)&#10;"/>
          <p:cNvGraphicFramePr>
            <a:graphicFrameLocks noGrp="1"/>
          </p:cNvGraphicFramePr>
          <p:nvPr>
            <p:ph idx="1"/>
            <p:extLst>
              <p:ext uri="{D42A27DB-BD31-4B8C-83A1-F6EECF244321}">
                <p14:modId xmlns:p14="http://schemas.microsoft.com/office/powerpoint/2010/main" val="2411472834"/>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D93F97FF-B751-417C-8330-C5A53BA1E7BF}" type="slidenum">
              <a:rPr lang="en-US" altLang="en-US" sz="1200" smtClean="0">
                <a:latin typeface="Tahoma" panose="020B0604030504040204" pitchFamily="34" charset="0"/>
              </a:rPr>
              <a:pPr/>
              <a:t>151</a:t>
            </a:fld>
            <a:endParaRPr lang="en-US" altLang="en-US" sz="1200" smtClean="0">
              <a:latin typeface="Tahoma" panose="020B0604030504040204" pitchFamily="34" charset="0"/>
            </a:endParaRPr>
          </a:p>
        </p:txBody>
      </p:sp>
      <p:sp>
        <p:nvSpPr>
          <p:cNvPr id="164867"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Traffic Control Measures And Devices</a:t>
            </a:r>
          </a:p>
        </p:txBody>
      </p:sp>
      <p:graphicFrame>
        <p:nvGraphicFramePr>
          <p:cNvPr id="5" name="Content Placeholder 4" descr="Emergency vehicles &#10; Form barriers between traffic and personnel&#10; Company officer and driver/operator position vehicles&#10;Signs and traffic cones&#10; Used to detour traffic around the scene&#10; Close off at least one lane of traffic next to the scene&#10;"/>
          <p:cNvGraphicFramePr>
            <a:graphicFrameLocks noGrp="1"/>
          </p:cNvGraphicFramePr>
          <p:nvPr>
            <p:ph idx="1"/>
            <p:extLst>
              <p:ext uri="{D42A27DB-BD31-4B8C-83A1-F6EECF244321}">
                <p14:modId xmlns:p14="http://schemas.microsoft.com/office/powerpoint/2010/main" val="1955531304"/>
              </p:ext>
            </p:extLst>
          </p:nvPr>
        </p:nvGraphicFramePr>
        <p:xfrm>
          <a:off x="1066800" y="1524000"/>
          <a:ext cx="7239000" cy="3352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descr="Request traffic control assistance from law enforcement&#10;"/>
          <p:cNvGraphicFramePr/>
          <p:nvPr>
            <p:extLst>
              <p:ext uri="{D42A27DB-BD31-4B8C-83A1-F6EECF244321}">
                <p14:modId xmlns:p14="http://schemas.microsoft.com/office/powerpoint/2010/main" val="1862753343"/>
              </p:ext>
            </p:extLst>
          </p:nvPr>
        </p:nvGraphicFramePr>
        <p:xfrm>
          <a:off x="914400" y="4648200"/>
          <a:ext cx="7543800" cy="1574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7E6C8889-C673-4FE0-B375-74B1F4FD66D8}" type="slidenum">
              <a:rPr lang="en-US" altLang="en-US" sz="1200" smtClean="0">
                <a:latin typeface="Tahoma" panose="020B0604030504040204" pitchFamily="34" charset="0"/>
              </a:rPr>
              <a:pPr/>
              <a:t>152</a:t>
            </a:fld>
            <a:endParaRPr lang="en-US" altLang="en-US" sz="1200" smtClean="0">
              <a:latin typeface="Tahoma" panose="020B0604030504040204" pitchFamily="34" charset="0"/>
            </a:endParaRPr>
          </a:p>
          <a:p>
            <a:endParaRPr lang="en-US" altLang="en-US" sz="1200" smtClean="0">
              <a:latin typeface="Tahoma" panose="020B0604030504040204" pitchFamily="34" charset="0"/>
            </a:endParaRPr>
          </a:p>
        </p:txBody>
      </p:sp>
      <p:sp>
        <p:nvSpPr>
          <p:cNvPr id="165890" name="Title 1"/>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REVIEW QUESTION</a:t>
            </a:r>
          </a:p>
        </p:txBody>
      </p:sp>
      <p:sp>
        <p:nvSpPr>
          <p:cNvPr id="165891" name="Text Placeholder 2"/>
          <p:cNvSpPr>
            <a:spLocks noGrp="1"/>
          </p:cNvSpPr>
          <p:nvPr>
            <p:ph type="body" sz="quarter" idx="11"/>
          </p:nvPr>
        </p:nvSpPr>
        <p:spPr bwMode="auto">
          <a:xfrm>
            <a:off x="685800" y="1752600"/>
            <a:ext cx="66294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smtClean="0"/>
          </a:p>
          <a:p>
            <a:pPr marL="0" indent="0" eaLnBrk="1" hangingPunct="1"/>
            <a:r>
              <a:rPr lang="en-US" altLang="en-US" smtClean="0"/>
              <a:t>What safety guidelines should be followed at highway/roadway incidents?</a:t>
            </a: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DFBC89E7-7058-438F-8785-30A6FFFAFAEA}" type="slidenum">
              <a:rPr lang="en-US" altLang="en-US" sz="1200" smtClean="0">
                <a:latin typeface="Tahoma" panose="020B0604030504040204" pitchFamily="34" charset="0"/>
              </a:rPr>
              <a:pPr/>
              <a:t>153</a:t>
            </a:fld>
            <a:endParaRPr lang="en-US" altLang="en-US" sz="1200" smtClean="0">
              <a:latin typeface="Tahoma" panose="020B0604030504040204" pitchFamily="34" charset="0"/>
            </a:endParaRPr>
          </a:p>
        </p:txBody>
      </p:sp>
      <p:sp>
        <p:nvSpPr>
          <p:cNvPr id="16691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DISCUSSION QUESTION</a:t>
            </a:r>
          </a:p>
        </p:txBody>
      </p:sp>
      <p:sp>
        <p:nvSpPr>
          <p:cNvPr id="6" name="Text Placeholder 2"/>
          <p:cNvSpPr txBox="1">
            <a:spLocks/>
          </p:cNvSpPr>
          <p:nvPr/>
        </p:nvSpPr>
        <p:spPr bwMode="auto">
          <a:xfrm>
            <a:off x="533400" y="1905000"/>
            <a:ext cx="6858000" cy="4191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A50021"/>
              </a:buClr>
              <a:buSzPct val="110000"/>
              <a:defRPr sz="3200" baseline="0">
                <a:solidFill>
                  <a:schemeClr val="bg1"/>
                </a:solidFill>
                <a:latin typeface="+mn-lt"/>
                <a:ea typeface="+mn-ea"/>
                <a:cs typeface="+mn-cs"/>
              </a:defRPr>
            </a:lvl1pPr>
            <a:lvl2pPr marL="742950" indent="-285750" algn="l" rtl="0" eaLnBrk="0" fontAlgn="base" hangingPunct="0">
              <a:spcBef>
                <a:spcPct val="20000"/>
              </a:spcBef>
              <a:spcAft>
                <a:spcPct val="0"/>
              </a:spcAft>
              <a:buClr>
                <a:srgbClr val="A50021"/>
              </a:buClr>
              <a:buChar char="–"/>
              <a:defRPr sz="2800">
                <a:solidFill>
                  <a:schemeClr val="tx1"/>
                </a:solidFill>
                <a:latin typeface="+mn-lt"/>
              </a:defRPr>
            </a:lvl2pPr>
            <a:lvl3pPr marL="1143000" indent="-228600" algn="l" rtl="0" eaLnBrk="0" fontAlgn="base" hangingPunct="0">
              <a:spcBef>
                <a:spcPct val="20000"/>
              </a:spcBef>
              <a:spcAft>
                <a:spcPct val="0"/>
              </a:spcAft>
              <a:buClr>
                <a:srgbClr val="A50021"/>
              </a:buClr>
              <a:buChar char="–"/>
              <a:defRPr sz="2800">
                <a:solidFill>
                  <a:schemeClr val="tx1"/>
                </a:solidFill>
                <a:latin typeface="+mn-lt"/>
              </a:defRPr>
            </a:lvl3pPr>
            <a:lvl4pPr marL="1600200" indent="-228600" algn="l" rtl="0" eaLnBrk="0" fontAlgn="base" hangingPunct="0">
              <a:spcBef>
                <a:spcPct val="20000"/>
              </a:spcBef>
              <a:spcAft>
                <a:spcPct val="0"/>
              </a:spcAft>
              <a:buClr>
                <a:srgbClr val="A50021"/>
              </a:buClr>
              <a:buChar char="–"/>
              <a:defRPr sz="2800">
                <a:solidFill>
                  <a:schemeClr val="tx1"/>
                </a:solidFill>
                <a:latin typeface="+mn-lt"/>
              </a:defRPr>
            </a:lvl4pPr>
            <a:lvl5pPr marL="2057400" indent="-228600" algn="l" rtl="0" eaLnBrk="0" fontAlgn="base" hangingPunct="0">
              <a:spcBef>
                <a:spcPct val="20000"/>
              </a:spcBef>
              <a:spcAft>
                <a:spcPct val="0"/>
              </a:spcAft>
              <a:buClr>
                <a:srgbClr val="A50021"/>
              </a:buClr>
              <a:buChar char="–"/>
              <a:defRPr sz="2800">
                <a:solidFill>
                  <a:schemeClr val="tx1"/>
                </a:solidFill>
                <a:latin typeface="+mn-lt"/>
              </a:defRPr>
            </a:lvl5pPr>
            <a:lvl6pPr marL="2514600" indent="-228600" algn="l" rtl="0" eaLnBrk="1" fontAlgn="base" hangingPunct="1">
              <a:spcBef>
                <a:spcPct val="20000"/>
              </a:spcBef>
              <a:spcAft>
                <a:spcPct val="0"/>
              </a:spcAft>
              <a:buClr>
                <a:srgbClr val="A50021"/>
              </a:buClr>
              <a:buChar char="–"/>
              <a:defRPr sz="2800">
                <a:solidFill>
                  <a:schemeClr val="tx1"/>
                </a:solidFill>
                <a:latin typeface="+mn-lt"/>
              </a:defRPr>
            </a:lvl6pPr>
            <a:lvl7pPr marL="2971800" indent="-228600" algn="l" rtl="0" eaLnBrk="1" fontAlgn="base" hangingPunct="1">
              <a:spcBef>
                <a:spcPct val="20000"/>
              </a:spcBef>
              <a:spcAft>
                <a:spcPct val="0"/>
              </a:spcAft>
              <a:buClr>
                <a:srgbClr val="A50021"/>
              </a:buClr>
              <a:buChar char="–"/>
              <a:defRPr sz="2800">
                <a:solidFill>
                  <a:schemeClr val="tx1"/>
                </a:solidFill>
                <a:latin typeface="+mn-lt"/>
              </a:defRPr>
            </a:lvl7pPr>
            <a:lvl8pPr marL="3429000" indent="-228600" algn="l" rtl="0" eaLnBrk="1" fontAlgn="base" hangingPunct="1">
              <a:spcBef>
                <a:spcPct val="20000"/>
              </a:spcBef>
              <a:spcAft>
                <a:spcPct val="0"/>
              </a:spcAft>
              <a:buClr>
                <a:srgbClr val="A50021"/>
              </a:buClr>
              <a:buChar char="–"/>
              <a:defRPr sz="2800">
                <a:solidFill>
                  <a:schemeClr val="tx1"/>
                </a:solidFill>
                <a:latin typeface="+mn-lt"/>
              </a:defRPr>
            </a:lvl8pPr>
            <a:lvl9pPr marL="3886200" indent="-228600" algn="l" rtl="0" eaLnBrk="1" fontAlgn="base" hangingPunct="1">
              <a:spcBef>
                <a:spcPct val="20000"/>
              </a:spcBef>
              <a:spcAft>
                <a:spcPct val="0"/>
              </a:spcAft>
              <a:buClr>
                <a:srgbClr val="A50021"/>
              </a:buClr>
              <a:buChar char="–"/>
              <a:defRPr sz="2800">
                <a:solidFill>
                  <a:schemeClr val="tx1"/>
                </a:solidFill>
                <a:latin typeface="+mn-lt"/>
              </a:defRPr>
            </a:lvl9pPr>
          </a:lstStyle>
          <a:p>
            <a:pPr marL="0" indent="0" eaLnBrk="1" hangingPunct="1">
              <a:defRPr/>
            </a:pPr>
            <a:r>
              <a:rPr lang="en-US" altLang="en-US" b="0" kern="0" dirty="0" smtClean="0"/>
              <a:t>What areas in your jurisdiction are prone to highway/roadway incidents? Why?</a:t>
            </a: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7A276E39-E034-4E3B-953B-788F282527E5}" type="slidenum">
              <a:rPr lang="en-US" altLang="en-US" sz="1200" smtClean="0">
                <a:latin typeface="Tahoma" panose="020B0604030504040204" pitchFamily="34" charset="0"/>
              </a:rPr>
              <a:pPr/>
              <a:t>154</a:t>
            </a:fld>
            <a:endParaRPr lang="en-US" altLang="en-US" sz="1200" smtClean="0">
              <a:latin typeface="Tahoma" panose="020B0604030504040204" pitchFamily="34" charset="0"/>
            </a:endParaRPr>
          </a:p>
        </p:txBody>
      </p:sp>
      <p:sp>
        <p:nvSpPr>
          <p:cNvPr id="16793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QUESTIONS</a:t>
            </a:r>
          </a:p>
        </p:txBody>
      </p:sp>
      <p:sp>
        <p:nvSpPr>
          <p:cNvPr id="6" name="Text Placeholder 2"/>
          <p:cNvSpPr txBox="1">
            <a:spLocks/>
          </p:cNvSpPr>
          <p:nvPr/>
        </p:nvSpPr>
        <p:spPr bwMode="auto">
          <a:xfrm>
            <a:off x="533400" y="1905000"/>
            <a:ext cx="8229600" cy="4191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A50021"/>
              </a:buClr>
              <a:buSzPct val="110000"/>
              <a:defRPr sz="3200" baseline="0">
                <a:solidFill>
                  <a:schemeClr val="bg1"/>
                </a:solidFill>
                <a:latin typeface="+mn-lt"/>
                <a:ea typeface="+mn-ea"/>
                <a:cs typeface="+mn-cs"/>
              </a:defRPr>
            </a:lvl1pPr>
            <a:lvl2pPr marL="742950" indent="-285750" algn="l" rtl="0" eaLnBrk="0" fontAlgn="base" hangingPunct="0">
              <a:spcBef>
                <a:spcPct val="20000"/>
              </a:spcBef>
              <a:spcAft>
                <a:spcPct val="0"/>
              </a:spcAft>
              <a:buClr>
                <a:srgbClr val="A50021"/>
              </a:buClr>
              <a:buChar char="–"/>
              <a:defRPr sz="2800">
                <a:solidFill>
                  <a:schemeClr val="tx1"/>
                </a:solidFill>
                <a:latin typeface="+mn-lt"/>
              </a:defRPr>
            </a:lvl2pPr>
            <a:lvl3pPr marL="1143000" indent="-228600" algn="l" rtl="0" eaLnBrk="0" fontAlgn="base" hangingPunct="0">
              <a:spcBef>
                <a:spcPct val="20000"/>
              </a:spcBef>
              <a:spcAft>
                <a:spcPct val="0"/>
              </a:spcAft>
              <a:buClr>
                <a:srgbClr val="A50021"/>
              </a:buClr>
              <a:buChar char="–"/>
              <a:defRPr sz="2800">
                <a:solidFill>
                  <a:schemeClr val="tx1"/>
                </a:solidFill>
                <a:latin typeface="+mn-lt"/>
              </a:defRPr>
            </a:lvl3pPr>
            <a:lvl4pPr marL="1600200" indent="-228600" algn="l" rtl="0" eaLnBrk="0" fontAlgn="base" hangingPunct="0">
              <a:spcBef>
                <a:spcPct val="20000"/>
              </a:spcBef>
              <a:spcAft>
                <a:spcPct val="0"/>
              </a:spcAft>
              <a:buClr>
                <a:srgbClr val="A50021"/>
              </a:buClr>
              <a:buChar char="–"/>
              <a:defRPr sz="2800">
                <a:solidFill>
                  <a:schemeClr val="tx1"/>
                </a:solidFill>
                <a:latin typeface="+mn-lt"/>
              </a:defRPr>
            </a:lvl4pPr>
            <a:lvl5pPr marL="2057400" indent="-228600" algn="l" rtl="0" eaLnBrk="0" fontAlgn="base" hangingPunct="0">
              <a:spcBef>
                <a:spcPct val="20000"/>
              </a:spcBef>
              <a:spcAft>
                <a:spcPct val="0"/>
              </a:spcAft>
              <a:buClr>
                <a:srgbClr val="A50021"/>
              </a:buClr>
              <a:buChar char="–"/>
              <a:defRPr sz="2800">
                <a:solidFill>
                  <a:schemeClr val="tx1"/>
                </a:solidFill>
                <a:latin typeface="+mn-lt"/>
              </a:defRPr>
            </a:lvl5pPr>
            <a:lvl6pPr marL="2514600" indent="-228600" algn="l" rtl="0" eaLnBrk="1" fontAlgn="base" hangingPunct="1">
              <a:spcBef>
                <a:spcPct val="20000"/>
              </a:spcBef>
              <a:spcAft>
                <a:spcPct val="0"/>
              </a:spcAft>
              <a:buClr>
                <a:srgbClr val="A50021"/>
              </a:buClr>
              <a:buChar char="–"/>
              <a:defRPr sz="2800">
                <a:solidFill>
                  <a:schemeClr val="tx1"/>
                </a:solidFill>
                <a:latin typeface="+mn-lt"/>
              </a:defRPr>
            </a:lvl6pPr>
            <a:lvl7pPr marL="2971800" indent="-228600" algn="l" rtl="0" eaLnBrk="1" fontAlgn="base" hangingPunct="1">
              <a:spcBef>
                <a:spcPct val="20000"/>
              </a:spcBef>
              <a:spcAft>
                <a:spcPct val="0"/>
              </a:spcAft>
              <a:buClr>
                <a:srgbClr val="A50021"/>
              </a:buClr>
              <a:buChar char="–"/>
              <a:defRPr sz="2800">
                <a:solidFill>
                  <a:schemeClr val="tx1"/>
                </a:solidFill>
                <a:latin typeface="+mn-lt"/>
              </a:defRPr>
            </a:lvl7pPr>
            <a:lvl8pPr marL="3429000" indent="-228600" algn="l" rtl="0" eaLnBrk="1" fontAlgn="base" hangingPunct="1">
              <a:spcBef>
                <a:spcPct val="20000"/>
              </a:spcBef>
              <a:spcAft>
                <a:spcPct val="0"/>
              </a:spcAft>
              <a:buClr>
                <a:srgbClr val="A50021"/>
              </a:buClr>
              <a:buChar char="–"/>
              <a:defRPr sz="2800">
                <a:solidFill>
                  <a:schemeClr val="tx1"/>
                </a:solidFill>
                <a:latin typeface="+mn-lt"/>
              </a:defRPr>
            </a:lvl8pPr>
            <a:lvl9pPr marL="3886200" indent="-228600" algn="l" rtl="0" eaLnBrk="1" fontAlgn="base" hangingPunct="1">
              <a:spcBef>
                <a:spcPct val="20000"/>
              </a:spcBef>
              <a:spcAft>
                <a:spcPct val="0"/>
              </a:spcAft>
              <a:buClr>
                <a:srgbClr val="A50021"/>
              </a:buClr>
              <a:buChar char="–"/>
              <a:defRPr sz="2800">
                <a:solidFill>
                  <a:schemeClr val="tx1"/>
                </a:solidFill>
                <a:latin typeface="+mn-lt"/>
              </a:defRPr>
            </a:lvl9pPr>
          </a:lstStyle>
          <a:p>
            <a:pPr marL="0" indent="0" eaLnBrk="1" hangingPunct="1">
              <a:defRPr/>
            </a:pPr>
            <a:endParaRPr lang="en-US" altLang="en-US" b="0" kern="0" dirty="0" smtClean="0"/>
          </a:p>
          <a:p>
            <a:pPr marL="0" indent="0" eaLnBrk="1" hangingPunct="1">
              <a:defRPr/>
            </a:pPr>
            <a:endParaRPr lang="en-US" altLang="en-US" b="0" kern="0" dirty="0" smtClean="0"/>
          </a:p>
          <a:p>
            <a:pPr marL="914400" indent="-914400" eaLnBrk="1" hangingPunct="1">
              <a:defRPr/>
            </a:pPr>
            <a:r>
              <a:rPr lang="en-US" altLang="en-US" b="0" kern="0" dirty="0" smtClean="0"/>
              <a:t>Are there any questions about this content?</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5EB2BC74-8AA0-4A2D-87ED-044709372113}" type="slidenum">
              <a:rPr lang="en-US" altLang="en-US" sz="1200" smtClean="0">
                <a:latin typeface="Tahoma" panose="020B0604030504040204" pitchFamily="34" charset="0"/>
              </a:rPr>
              <a:pPr/>
              <a:t>15</a:t>
            </a:fld>
            <a:endParaRPr lang="en-US" altLang="en-US" sz="1200" smtClean="0">
              <a:latin typeface="Tahoma" panose="020B0604030504040204" pitchFamily="34" charset="0"/>
            </a:endParaRPr>
          </a:p>
        </p:txBody>
      </p:sp>
      <p:sp>
        <p:nvSpPr>
          <p:cNvPr id="24579" name="Title 2" descr="Types Of Fire Departments"/>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smtClean="0"/>
              <a:t>Types Of Fire Departments</a:t>
            </a:r>
          </a:p>
        </p:txBody>
      </p:sp>
      <p:graphicFrame>
        <p:nvGraphicFramePr>
          <p:cNvPr id="6" name="Content Placeholder 5" descr="Public departments&#10;Private departments&#10;"/>
          <p:cNvGraphicFramePr>
            <a:graphicFrameLocks noGrp="1"/>
          </p:cNvGraphicFramePr>
          <p:nvPr>
            <p:ph idx="1"/>
            <p:extLst>
              <p:ext uri="{D42A27DB-BD31-4B8C-83A1-F6EECF244321}">
                <p14:modId xmlns:p14="http://schemas.microsoft.com/office/powerpoint/2010/main" val="1946883592"/>
              </p:ext>
            </p:extLst>
          </p:nvPr>
        </p:nvGraphicFramePr>
        <p:xfrm>
          <a:off x="685800" y="1371600"/>
          <a:ext cx="77724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581" name="Text Box 7" descr="Continued on next slide"/>
          <p:cNvSpPr txBox="1">
            <a:spLocks noChangeArrowheads="1"/>
          </p:cNvSpPr>
          <p:nvPr/>
        </p:nvSpPr>
        <p:spPr bwMode="auto">
          <a:xfrm>
            <a:off x="7543800" y="57292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pPr algn="r" eaLnBrk="1" hangingPunct="1">
              <a:spcBef>
                <a:spcPct val="50000"/>
              </a:spcBef>
              <a:buClr>
                <a:srgbClr val="FF0000"/>
              </a:buClr>
              <a:buSzPct val="110000"/>
            </a:pPr>
            <a:r>
              <a:rPr lang="en-US" altLang="en-US" sz="1800" b="0" i="1"/>
              <a:t>(Cont.)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F12B48A4-C4FD-4CAA-9BDB-E14C5F266F28}" type="slidenum">
              <a:rPr lang="en-US" altLang="en-US" sz="1200" smtClean="0">
                <a:latin typeface="Tahoma" panose="020B0604030504040204" pitchFamily="34" charset="0"/>
              </a:rPr>
              <a:pPr/>
              <a:t>16</a:t>
            </a:fld>
            <a:endParaRPr lang="en-US" altLang="en-US" sz="1200" smtClean="0">
              <a:latin typeface="Tahoma" panose="020B0604030504040204" pitchFamily="34" charset="0"/>
            </a:endParaRPr>
          </a:p>
        </p:txBody>
      </p:sp>
      <p:sp>
        <p:nvSpPr>
          <p:cNvPr id="25602" name="Title 2" descr="Types Of Fire Departments"/>
          <p:cNvSpPr>
            <a:spLocks noGrp="1"/>
          </p:cNvSpPr>
          <p:nvPr>
            <p:ph type="title"/>
          </p:nvPr>
        </p:nvSpPr>
        <p:spPr bwMode="auto">
          <a:xfrm>
            <a:off x="685800" y="304800"/>
            <a:ext cx="8001000" cy="106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smtClean="0"/>
              <a:t>Types Of Fire Departments</a:t>
            </a:r>
          </a:p>
        </p:txBody>
      </p:sp>
      <p:graphicFrame>
        <p:nvGraphicFramePr>
          <p:cNvPr id="3" name="Content Placeholder 2" descr="Combination&#10;Volunteer&#10;Career&#10;"/>
          <p:cNvGraphicFramePr>
            <a:graphicFrameLocks noGrp="1"/>
          </p:cNvGraphicFramePr>
          <p:nvPr>
            <p:ph idx="1"/>
            <p:extLst>
              <p:ext uri="{D42A27DB-BD31-4B8C-83A1-F6EECF244321}">
                <p14:modId xmlns:p14="http://schemas.microsoft.com/office/powerpoint/2010/main" val="2128934951"/>
              </p:ext>
            </p:extLst>
          </p:nvPr>
        </p:nvGraphicFramePr>
        <p:xfrm>
          <a:off x="304800" y="1828799"/>
          <a:ext cx="4343401" cy="4191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5605" name="Picture 3" descr="Firefighters working in a fire station"/>
          <p:cNvPicPr>
            <a:picLocks noChangeAspect="1"/>
          </p:cNvPicPr>
          <p:nvPr/>
        </p:nvPicPr>
        <p:blipFill>
          <a:blip r:embed="rId7">
            <a:extLst>
              <a:ext uri="{28A0092B-C50C-407E-A947-70E740481C1C}">
                <a14:useLocalDpi xmlns:a14="http://schemas.microsoft.com/office/drawing/2010/main" val="0"/>
              </a:ext>
            </a:extLst>
          </a:blip>
          <a:srcRect t="2698" r="14285"/>
          <a:stretch>
            <a:fillRect/>
          </a:stretch>
        </p:blipFill>
        <p:spPr bwMode="auto">
          <a:xfrm>
            <a:off x="4818063" y="2057400"/>
            <a:ext cx="3868737" cy="3536950"/>
          </a:xfrm>
          <a:prstGeom prst="rect">
            <a:avLst/>
          </a:prstGeom>
          <a:noFill/>
          <a:ln w="28575">
            <a:solidFill>
              <a:srgbClr val="0066CC"/>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27B72AE9-29B4-43C1-B250-EB5CB9D3BA57}" type="slidenum">
              <a:rPr lang="en-US" altLang="en-US" sz="1200" smtClean="0">
                <a:latin typeface="Tahoma" panose="020B0604030504040204" pitchFamily="34" charset="0"/>
              </a:rPr>
              <a:pPr/>
              <a:t>17</a:t>
            </a:fld>
            <a:endParaRPr lang="en-US" altLang="en-US" sz="1200" smtClean="0">
              <a:latin typeface="Tahoma" panose="020B0604030504040204" pitchFamily="34" charset="0"/>
            </a:endParaRPr>
          </a:p>
        </p:txBody>
      </p:sp>
      <p:sp>
        <p:nvSpPr>
          <p:cNvPr id="26627"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Fire Companies</a:t>
            </a:r>
          </a:p>
        </p:txBody>
      </p:sp>
      <p:graphicFrame>
        <p:nvGraphicFramePr>
          <p:cNvPr id="6" name="Content Placeholder 5" descr="Operations division&#10;Battalion or response district&#10; Multiple companies &#10;  Apparatus and firefighters&#10;  Organized based on local needs (specialized or performs multiple functions)&#10;"/>
          <p:cNvGraphicFramePr>
            <a:graphicFrameLocks noGrp="1"/>
          </p:cNvGraphicFramePr>
          <p:nvPr>
            <p:ph idx="1"/>
            <p:extLst>
              <p:ext uri="{D42A27DB-BD31-4B8C-83A1-F6EECF244321}">
                <p14:modId xmlns:p14="http://schemas.microsoft.com/office/powerpoint/2010/main" val="3041169306"/>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629" name="Text Box 7" descr="Continued on next slide"/>
          <p:cNvSpPr txBox="1">
            <a:spLocks noChangeArrowheads="1"/>
          </p:cNvSpPr>
          <p:nvPr/>
        </p:nvSpPr>
        <p:spPr bwMode="auto">
          <a:xfrm>
            <a:off x="7620000" y="58816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pPr algn="r" eaLnBrk="1" hangingPunct="1">
              <a:spcBef>
                <a:spcPct val="50000"/>
              </a:spcBef>
              <a:buClr>
                <a:srgbClr val="FF0000"/>
              </a:buClr>
              <a:buSzPct val="110000"/>
            </a:pPr>
            <a:r>
              <a:rPr lang="en-US" altLang="en-US" sz="1800" b="0" i="1" dirty="0"/>
              <a:t>(Cont.)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E98A8AF4-6CD5-454D-9433-404C1553FA7D}" type="slidenum">
              <a:rPr lang="en-US" altLang="en-US" sz="1200" smtClean="0">
                <a:latin typeface="Tahoma" panose="020B0604030504040204" pitchFamily="34" charset="0"/>
              </a:rPr>
              <a:pPr/>
              <a:t>18</a:t>
            </a:fld>
            <a:endParaRPr lang="en-US" altLang="en-US" sz="1200" smtClean="0">
              <a:latin typeface="Tahoma" panose="020B0604030504040204" pitchFamily="34" charset="0"/>
            </a:endParaRPr>
          </a:p>
        </p:txBody>
      </p:sp>
      <p:sp>
        <p:nvSpPr>
          <p:cNvPr id="27651"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Fire Companies</a:t>
            </a:r>
          </a:p>
        </p:txBody>
      </p:sp>
      <p:graphicFrame>
        <p:nvGraphicFramePr>
          <p:cNvPr id="2" name="Content Placeholder 1" descr="Engine company&#10;Truck (Ladder) company&#10;Rescue company&#10;Brush company&#10;Hazardous materials company&#10;Emergency medical/ambulance company&#10;Aircraft rescue and fire fighting (ARFF) company&#10;"/>
          <p:cNvGraphicFramePr>
            <a:graphicFrameLocks noGrp="1"/>
          </p:cNvGraphicFramePr>
          <p:nvPr>
            <p:ph idx="1"/>
            <p:extLst>
              <p:ext uri="{D42A27DB-BD31-4B8C-83A1-F6EECF244321}">
                <p14:modId xmlns:p14="http://schemas.microsoft.com/office/powerpoint/2010/main" val="663391384"/>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Slide Number Placeholder 3" descr="&#10;"/>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dirty="0" smtClean="0">
                <a:latin typeface="Tahoma" panose="020B0604030504040204" pitchFamily="34" charset="0"/>
              </a:rPr>
              <a:t>1</a:t>
            </a:r>
            <a:r>
              <a:rPr lang="en-US" altLang="en-US" sz="1200" dirty="0" smtClean="0">
                <a:latin typeface="Tahoma" panose="020B0604030504040204" pitchFamily="34" charset="0"/>
                <a:cs typeface="Arial" panose="020B0604020202020204" pitchFamily="34" charset="0"/>
              </a:rPr>
              <a:t>–</a:t>
            </a:r>
            <a:fld id="{90B481C8-0E63-427C-805B-AAD6D0C62007}" type="slidenum">
              <a:rPr lang="en-US" altLang="en-US" sz="1200" smtClean="0">
                <a:latin typeface="Tahoma" panose="020B0604030504040204" pitchFamily="34" charset="0"/>
              </a:rPr>
              <a:pPr/>
              <a:t>1</a:t>
            </a:fld>
            <a:endParaRPr lang="en-US" altLang="en-US" sz="1200" dirty="0" smtClean="0">
              <a:latin typeface="Tahoma" panose="020B0604030504040204" pitchFamily="34" charset="0"/>
            </a:endParaRPr>
          </a:p>
        </p:txBody>
      </p:sp>
      <p:sp>
        <p:nvSpPr>
          <p:cNvPr id="10243" name="Title 2" descr="Learning Objectiv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t/>
            </a:r>
            <a:br>
              <a:rPr lang="en-US" altLang="en-US" dirty="0" smtClean="0"/>
            </a:br>
            <a:r>
              <a:rPr lang="en-US" altLang="en-US" dirty="0" smtClean="0"/>
              <a:t>Learning Objective 1</a:t>
            </a:r>
          </a:p>
        </p:txBody>
      </p:sp>
      <p:sp>
        <p:nvSpPr>
          <p:cNvPr id="10242" name="Content Placeholder 1" descr="Explain the mission of the fire  service.&#10;"/>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dirty="0" smtClean="0"/>
          </a:p>
          <a:p>
            <a:pPr marL="0" indent="0" eaLnBrk="1" hangingPunct="1"/>
            <a:endParaRPr lang="en-US" altLang="en-US" dirty="0" smtClean="0"/>
          </a:p>
          <a:p>
            <a:pPr marL="0" indent="0" eaLnBrk="1" hangingPunct="1"/>
            <a:r>
              <a:rPr lang="en-US" altLang="en-US" dirty="0" smtClean="0"/>
              <a:t>	Explain the mission of the fire 	service.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50DBB2D6-0B89-4DD8-9384-A0F13A452BFA}" type="slidenum">
              <a:rPr lang="en-US" altLang="en-US" sz="1200" smtClean="0">
                <a:latin typeface="Tahoma" panose="020B0604030504040204" pitchFamily="34" charset="0"/>
              </a:rPr>
              <a:pPr/>
              <a:t>19</a:t>
            </a:fld>
            <a:endParaRPr lang="en-US" altLang="en-US" sz="1200" smtClean="0">
              <a:latin typeface="Tahoma" panose="020B0604030504040204" pitchFamily="34" charset="0"/>
            </a:endParaRPr>
          </a:p>
        </p:txBody>
      </p:sp>
      <p:sp>
        <p:nvSpPr>
          <p:cNvPr id="28675"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Classifications Of Fire Department Personnel</a:t>
            </a:r>
          </a:p>
        </p:txBody>
      </p:sp>
      <p:graphicFrame>
        <p:nvGraphicFramePr>
          <p:cNvPr id="2" name="Content Placeholder 1" descr="Career&#10;Volunteer&#10;"/>
          <p:cNvGraphicFramePr>
            <a:graphicFrameLocks noGrp="1"/>
          </p:cNvGraphicFramePr>
          <p:nvPr>
            <p:ph idx="1"/>
            <p:extLst>
              <p:ext uri="{D42A27DB-BD31-4B8C-83A1-F6EECF244321}">
                <p14:modId xmlns:p14="http://schemas.microsoft.com/office/powerpoint/2010/main" val="4184308037"/>
              </p:ext>
            </p:extLst>
          </p:nvPr>
        </p:nvGraphicFramePr>
        <p:xfrm>
          <a:off x="685800" y="1447800"/>
          <a:ext cx="7772400" cy="266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1" descr="Line personnel&#10;Staff personnel&#10;"/>
          <p:cNvGraphicFramePr>
            <a:graphicFrameLocks/>
          </p:cNvGraphicFramePr>
          <p:nvPr>
            <p:extLst>
              <p:ext uri="{D42A27DB-BD31-4B8C-83A1-F6EECF244321}">
                <p14:modId xmlns:p14="http://schemas.microsoft.com/office/powerpoint/2010/main" val="274824599"/>
              </p:ext>
            </p:extLst>
          </p:nvPr>
        </p:nvGraphicFramePr>
        <p:xfrm>
          <a:off x="685800" y="3581400"/>
          <a:ext cx="7772400" cy="2667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6A58A818-C81C-43A7-B654-1BBB285EEACB}" type="slidenum">
              <a:rPr lang="en-US" altLang="en-US" sz="1200" smtClean="0">
                <a:latin typeface="Tahoma" panose="020B0604030504040204" pitchFamily="34" charset="0"/>
              </a:rPr>
              <a:pPr/>
              <a:t>20</a:t>
            </a:fld>
            <a:endParaRPr lang="en-US" altLang="en-US" sz="1200" smtClean="0">
              <a:latin typeface="Tahoma" panose="020B0604030504040204" pitchFamily="34" charset="0"/>
            </a:endParaRPr>
          </a:p>
          <a:p>
            <a:endParaRPr lang="en-US" altLang="en-US" sz="1200" smtClean="0">
              <a:latin typeface="Tahoma" panose="020B0604030504040204" pitchFamily="34" charset="0"/>
            </a:endParaRPr>
          </a:p>
        </p:txBody>
      </p:sp>
      <p:sp>
        <p:nvSpPr>
          <p:cNvPr id="29698" name="Title 1"/>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REVIEW QUESTION</a:t>
            </a:r>
          </a:p>
        </p:txBody>
      </p:sp>
      <p:sp>
        <p:nvSpPr>
          <p:cNvPr id="29699" name="Text Placeholder 2" descr="How are fire departments organized?&#10;"/>
          <p:cNvSpPr>
            <a:spLocks noGrp="1"/>
          </p:cNvSpPr>
          <p:nvPr>
            <p:ph type="body" sz="quarter" idx="11"/>
          </p:nvPr>
        </p:nvSpPr>
        <p:spPr bwMode="auto">
          <a:xfrm>
            <a:off x="685800" y="1752600"/>
            <a:ext cx="67056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dirty="0" smtClean="0"/>
          </a:p>
          <a:p>
            <a:pPr marL="0" indent="0" eaLnBrk="1" hangingPunct="1"/>
            <a:r>
              <a:rPr lang="en-US" altLang="en-US" dirty="0" smtClean="0"/>
              <a:t>How are fire departments organized?</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DEB9AA96-4552-46C7-937F-53C63BFFDDAA}" type="slidenum">
              <a:rPr lang="en-US" altLang="en-US" sz="1200" smtClean="0">
                <a:latin typeface="Tahoma" panose="020B0604030504040204" pitchFamily="34" charset="0"/>
              </a:rPr>
              <a:pPr/>
              <a:t>21</a:t>
            </a:fld>
            <a:endParaRPr lang="en-US" altLang="en-US" sz="1200" smtClean="0">
              <a:latin typeface="Tahoma" panose="020B0604030504040204" pitchFamily="34" charset="0"/>
            </a:endParaRPr>
          </a:p>
        </p:txBody>
      </p:sp>
      <p:sp>
        <p:nvSpPr>
          <p:cNvPr id="3072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DISCUSSION QUESTION</a:t>
            </a:r>
          </a:p>
        </p:txBody>
      </p:sp>
      <p:sp>
        <p:nvSpPr>
          <p:cNvPr id="6" name="Text Placeholder 2" descr="How are fire departments&#10;organized in your jurisdiction?"/>
          <p:cNvSpPr txBox="1">
            <a:spLocks/>
          </p:cNvSpPr>
          <p:nvPr/>
        </p:nvSpPr>
        <p:spPr bwMode="auto">
          <a:xfrm>
            <a:off x="685800" y="1752600"/>
            <a:ext cx="6629400" cy="4191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A50021"/>
              </a:buClr>
              <a:buSzPct val="110000"/>
              <a:defRPr sz="3200" baseline="0">
                <a:solidFill>
                  <a:schemeClr val="bg1"/>
                </a:solidFill>
                <a:latin typeface="+mn-lt"/>
                <a:ea typeface="+mn-ea"/>
                <a:cs typeface="+mn-cs"/>
              </a:defRPr>
            </a:lvl1pPr>
            <a:lvl2pPr marL="742950" indent="-285750" algn="l" rtl="0" eaLnBrk="0" fontAlgn="base" hangingPunct="0">
              <a:spcBef>
                <a:spcPct val="20000"/>
              </a:spcBef>
              <a:spcAft>
                <a:spcPct val="0"/>
              </a:spcAft>
              <a:buClr>
                <a:srgbClr val="A50021"/>
              </a:buClr>
              <a:buChar char="–"/>
              <a:defRPr sz="2800">
                <a:solidFill>
                  <a:schemeClr val="tx1"/>
                </a:solidFill>
                <a:latin typeface="+mn-lt"/>
              </a:defRPr>
            </a:lvl2pPr>
            <a:lvl3pPr marL="1143000" indent="-228600" algn="l" rtl="0" eaLnBrk="0" fontAlgn="base" hangingPunct="0">
              <a:spcBef>
                <a:spcPct val="20000"/>
              </a:spcBef>
              <a:spcAft>
                <a:spcPct val="0"/>
              </a:spcAft>
              <a:buClr>
                <a:srgbClr val="A50021"/>
              </a:buClr>
              <a:buChar char="–"/>
              <a:defRPr sz="2800">
                <a:solidFill>
                  <a:schemeClr val="tx1"/>
                </a:solidFill>
                <a:latin typeface="+mn-lt"/>
              </a:defRPr>
            </a:lvl3pPr>
            <a:lvl4pPr marL="1600200" indent="-228600" algn="l" rtl="0" eaLnBrk="0" fontAlgn="base" hangingPunct="0">
              <a:spcBef>
                <a:spcPct val="20000"/>
              </a:spcBef>
              <a:spcAft>
                <a:spcPct val="0"/>
              </a:spcAft>
              <a:buClr>
                <a:srgbClr val="A50021"/>
              </a:buClr>
              <a:buChar char="–"/>
              <a:defRPr sz="2800">
                <a:solidFill>
                  <a:schemeClr val="tx1"/>
                </a:solidFill>
                <a:latin typeface="+mn-lt"/>
              </a:defRPr>
            </a:lvl4pPr>
            <a:lvl5pPr marL="2057400" indent="-228600" algn="l" rtl="0" eaLnBrk="0" fontAlgn="base" hangingPunct="0">
              <a:spcBef>
                <a:spcPct val="20000"/>
              </a:spcBef>
              <a:spcAft>
                <a:spcPct val="0"/>
              </a:spcAft>
              <a:buClr>
                <a:srgbClr val="A50021"/>
              </a:buClr>
              <a:buChar char="–"/>
              <a:defRPr sz="2800">
                <a:solidFill>
                  <a:schemeClr val="tx1"/>
                </a:solidFill>
                <a:latin typeface="+mn-lt"/>
              </a:defRPr>
            </a:lvl5pPr>
            <a:lvl6pPr marL="2514600" indent="-228600" algn="l" rtl="0" eaLnBrk="1" fontAlgn="base" hangingPunct="1">
              <a:spcBef>
                <a:spcPct val="20000"/>
              </a:spcBef>
              <a:spcAft>
                <a:spcPct val="0"/>
              </a:spcAft>
              <a:buClr>
                <a:srgbClr val="A50021"/>
              </a:buClr>
              <a:buChar char="–"/>
              <a:defRPr sz="2800">
                <a:solidFill>
                  <a:schemeClr val="tx1"/>
                </a:solidFill>
                <a:latin typeface="+mn-lt"/>
              </a:defRPr>
            </a:lvl6pPr>
            <a:lvl7pPr marL="2971800" indent="-228600" algn="l" rtl="0" eaLnBrk="1" fontAlgn="base" hangingPunct="1">
              <a:spcBef>
                <a:spcPct val="20000"/>
              </a:spcBef>
              <a:spcAft>
                <a:spcPct val="0"/>
              </a:spcAft>
              <a:buClr>
                <a:srgbClr val="A50021"/>
              </a:buClr>
              <a:buChar char="–"/>
              <a:defRPr sz="2800">
                <a:solidFill>
                  <a:schemeClr val="tx1"/>
                </a:solidFill>
                <a:latin typeface="+mn-lt"/>
              </a:defRPr>
            </a:lvl7pPr>
            <a:lvl8pPr marL="3429000" indent="-228600" algn="l" rtl="0" eaLnBrk="1" fontAlgn="base" hangingPunct="1">
              <a:spcBef>
                <a:spcPct val="20000"/>
              </a:spcBef>
              <a:spcAft>
                <a:spcPct val="0"/>
              </a:spcAft>
              <a:buClr>
                <a:srgbClr val="A50021"/>
              </a:buClr>
              <a:buChar char="–"/>
              <a:defRPr sz="2800">
                <a:solidFill>
                  <a:schemeClr val="tx1"/>
                </a:solidFill>
                <a:latin typeface="+mn-lt"/>
              </a:defRPr>
            </a:lvl8pPr>
            <a:lvl9pPr marL="3886200" indent="-228600" algn="l" rtl="0" eaLnBrk="1" fontAlgn="base" hangingPunct="1">
              <a:spcBef>
                <a:spcPct val="20000"/>
              </a:spcBef>
              <a:spcAft>
                <a:spcPct val="0"/>
              </a:spcAft>
              <a:buClr>
                <a:srgbClr val="A50021"/>
              </a:buClr>
              <a:buChar char="–"/>
              <a:defRPr sz="2800">
                <a:solidFill>
                  <a:schemeClr val="tx1"/>
                </a:solidFill>
                <a:latin typeface="+mn-lt"/>
              </a:defRPr>
            </a:lvl9pPr>
          </a:lstStyle>
          <a:p>
            <a:pPr marL="0" indent="0" eaLnBrk="1" hangingPunct="1">
              <a:buFontTx/>
              <a:buChar char="•"/>
              <a:defRPr/>
            </a:pPr>
            <a:endParaRPr lang="en-US" altLang="en-US" b="0" kern="0" dirty="0" smtClean="0"/>
          </a:p>
          <a:p>
            <a:pPr marL="914400" indent="-914400" eaLnBrk="1" hangingPunct="1">
              <a:defRPr/>
            </a:pPr>
            <a:r>
              <a:rPr lang="en-US" altLang="en-US" b="0" kern="0" dirty="0" smtClean="0"/>
              <a:t>How are fire departments</a:t>
            </a:r>
          </a:p>
          <a:p>
            <a:pPr marL="914400" indent="-914400" eaLnBrk="1" hangingPunct="1">
              <a:defRPr/>
            </a:pPr>
            <a:r>
              <a:rPr lang="en-US" altLang="en-US" b="0" kern="0" dirty="0" smtClean="0"/>
              <a:t>organized in your jurisdiction?</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9F53D3EA-840F-438F-BD65-204520FC6B09}" type="slidenum">
              <a:rPr lang="en-US" altLang="en-US" sz="1200" smtClean="0">
                <a:latin typeface="Tahoma" panose="020B0604030504040204" pitchFamily="34" charset="0"/>
              </a:rPr>
              <a:pPr/>
              <a:t>22</a:t>
            </a:fld>
            <a:endParaRPr lang="en-US" altLang="en-US" sz="1200" smtClean="0">
              <a:latin typeface="Tahoma" panose="020B0604030504040204" pitchFamily="34" charset="0"/>
            </a:endParaRPr>
          </a:p>
        </p:txBody>
      </p:sp>
      <p:sp>
        <p:nvSpPr>
          <p:cNvPr id="31747"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
            </a:r>
            <a:br>
              <a:rPr lang="en-US" altLang="en-US" smtClean="0"/>
            </a:br>
            <a:r>
              <a:rPr lang="en-US" altLang="en-US" smtClean="0"/>
              <a:t>Learning Objective 3</a:t>
            </a:r>
          </a:p>
        </p:txBody>
      </p:sp>
      <p:sp>
        <p:nvSpPr>
          <p:cNvPr id="31746" name="Content Placeholder 1" descr="Describe the various specializations within the fire service.&#10;"/>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dirty="0" smtClean="0"/>
          </a:p>
          <a:p>
            <a:pPr marL="0" indent="0" eaLnBrk="1" hangingPunct="1"/>
            <a:endParaRPr lang="en-US" altLang="en-US" dirty="0" smtClean="0"/>
          </a:p>
          <a:p>
            <a:pPr marL="0" indent="0" eaLnBrk="1" hangingPunct="1"/>
            <a:r>
              <a:rPr lang="en-US" altLang="en-US" dirty="0" smtClean="0"/>
              <a:t>	Describe the various specializations 	within the fire service.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1F84626E-40EF-4551-9072-4D94269C47FB}" type="slidenum">
              <a:rPr lang="en-US" altLang="en-US" sz="1200" smtClean="0">
                <a:latin typeface="Tahoma" panose="020B0604030504040204" pitchFamily="34" charset="0"/>
              </a:rPr>
              <a:pPr/>
              <a:t>23</a:t>
            </a:fld>
            <a:endParaRPr lang="en-US" altLang="en-US" sz="1200" smtClean="0">
              <a:latin typeface="Tahoma" panose="020B0604030504040204" pitchFamily="34" charset="0"/>
            </a:endParaRPr>
          </a:p>
        </p:txBody>
      </p:sp>
      <p:sp>
        <p:nvSpPr>
          <p:cNvPr id="32771"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Criteria For Fire Fighter I And Fire Fighter II</a:t>
            </a:r>
          </a:p>
        </p:txBody>
      </p:sp>
      <p:graphicFrame>
        <p:nvGraphicFramePr>
          <p:cNvPr id="5" name="Content Placeholder 4" descr="NFPA 1001&#10; Professional qualifications&#10;NFPA 1582&#10; Medical requirements&#10;AHJ&#10; Educational requirements&#10; Age requirement&#10; Physical fitness requirements&#10;"/>
          <p:cNvGraphicFramePr>
            <a:graphicFrameLocks noGrp="1"/>
          </p:cNvGraphicFramePr>
          <p:nvPr>
            <p:ph idx="1"/>
            <p:extLst>
              <p:ext uri="{D42A27DB-BD31-4B8C-83A1-F6EECF244321}">
                <p14:modId xmlns:p14="http://schemas.microsoft.com/office/powerpoint/2010/main" val="2779040352"/>
              </p:ext>
            </p:extLst>
          </p:nvPr>
        </p:nvGraphicFramePr>
        <p:xfrm>
          <a:off x="457200" y="1752600"/>
          <a:ext cx="81534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C9DC945F-7F39-4C11-9C30-15CC9E910C0F}" type="slidenum">
              <a:rPr lang="en-US" altLang="en-US" sz="1200" smtClean="0">
                <a:latin typeface="Tahoma" panose="020B0604030504040204" pitchFamily="34" charset="0"/>
              </a:rPr>
              <a:pPr/>
              <a:t>24</a:t>
            </a:fld>
            <a:endParaRPr lang="en-US" altLang="en-US" sz="1200" smtClean="0">
              <a:latin typeface="Tahoma" panose="020B0604030504040204" pitchFamily="34" charset="0"/>
            </a:endParaRPr>
          </a:p>
        </p:txBody>
      </p:sp>
      <p:sp>
        <p:nvSpPr>
          <p:cNvPr id="33795"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Basic Necessary Medical Care Skills</a:t>
            </a:r>
          </a:p>
        </p:txBody>
      </p:sp>
      <p:graphicFrame>
        <p:nvGraphicFramePr>
          <p:cNvPr id="5" name="Content Placeholder 4" descr="Cardiopulmonary resuscitation (CPR)&#10;Bleeding control&#10;Infection control&#10;Shock management&#10;"/>
          <p:cNvGraphicFramePr>
            <a:graphicFrameLocks noGrp="1"/>
          </p:cNvGraphicFramePr>
          <p:nvPr>
            <p:ph idx="1"/>
            <p:extLst>
              <p:ext uri="{D42A27DB-BD31-4B8C-83A1-F6EECF244321}">
                <p14:modId xmlns:p14="http://schemas.microsoft.com/office/powerpoint/2010/main" val="3909348387"/>
              </p:ext>
            </p:extLst>
          </p:nvPr>
        </p:nvGraphicFramePr>
        <p:xfrm>
          <a:off x="685800" y="1752600"/>
          <a:ext cx="7772400"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descr="Departments may require certification for EMS First Responders, EMT, or paramedic candidates&#10;"/>
          <p:cNvGraphicFramePr/>
          <p:nvPr>
            <p:extLst>
              <p:ext uri="{D42A27DB-BD31-4B8C-83A1-F6EECF244321}">
                <p14:modId xmlns:p14="http://schemas.microsoft.com/office/powerpoint/2010/main" val="4268106902"/>
              </p:ext>
            </p:extLst>
          </p:nvPr>
        </p:nvGraphicFramePr>
        <p:xfrm>
          <a:off x="653592" y="5316063"/>
          <a:ext cx="7756689" cy="889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ADCB6393-A364-4F58-95A8-3162AA0CF0EA}" type="slidenum">
              <a:rPr lang="en-US" altLang="en-US" sz="1200" smtClean="0">
                <a:latin typeface="Tahoma" panose="020B0604030504040204" pitchFamily="34" charset="0"/>
              </a:rPr>
              <a:pPr/>
              <a:t>25</a:t>
            </a:fld>
            <a:endParaRPr lang="en-US" altLang="en-US" sz="1200" smtClean="0">
              <a:latin typeface="Tahoma" panose="020B0604030504040204" pitchFamily="34" charset="0"/>
            </a:endParaRPr>
          </a:p>
        </p:txBody>
      </p:sp>
      <p:sp>
        <p:nvSpPr>
          <p:cNvPr id="34818"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Standards For Fire Fighting Specialties</a:t>
            </a:r>
          </a:p>
        </p:txBody>
      </p:sp>
      <p:pic>
        <p:nvPicPr>
          <p:cNvPr id="34821" name="Picture 2" descr="Table 1.1 lists the standards for fire fighting specialities. See Instructor for more information about this table."/>
          <p:cNvPicPr>
            <a:picLocks noChangeAspect="1"/>
          </p:cNvPicPr>
          <p:nvPr/>
        </p:nvPicPr>
        <p:blipFill>
          <a:blip r:embed="rId2">
            <a:extLst>
              <a:ext uri="{28A0092B-C50C-407E-A947-70E740481C1C}">
                <a14:useLocalDpi xmlns:a14="http://schemas.microsoft.com/office/drawing/2010/main" val="0"/>
              </a:ext>
            </a:extLst>
          </a:blip>
          <a:srcRect l="8299" t="8888" r="9740" b="46667"/>
          <a:stretch>
            <a:fillRect/>
          </a:stretch>
        </p:blipFill>
        <p:spPr bwMode="auto">
          <a:xfrm>
            <a:off x="1222375" y="1524000"/>
            <a:ext cx="6699250" cy="470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7" descr="Continued on next slide"/>
          <p:cNvSpPr txBox="1">
            <a:spLocks noChangeArrowheads="1"/>
          </p:cNvSpPr>
          <p:nvPr/>
        </p:nvSpPr>
        <p:spPr bwMode="auto">
          <a:xfrm>
            <a:off x="5715000" y="6361113"/>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pPr algn="r" eaLnBrk="1" hangingPunct="1">
              <a:spcBef>
                <a:spcPct val="50000"/>
              </a:spcBef>
              <a:buClr>
                <a:srgbClr val="FF0000"/>
              </a:buClr>
              <a:buSzPct val="110000"/>
            </a:pPr>
            <a:r>
              <a:rPr lang="en-US" altLang="en-US" sz="1800" b="0" i="1"/>
              <a:t>(Cont.)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AD765654-08AD-4E69-AAEB-6DCA2F5B5F0E}" type="slidenum">
              <a:rPr lang="en-US" altLang="en-US" sz="1200" smtClean="0">
                <a:latin typeface="Tahoma" panose="020B0604030504040204" pitchFamily="34" charset="0"/>
              </a:rPr>
              <a:pPr/>
              <a:t>26</a:t>
            </a:fld>
            <a:endParaRPr lang="en-US" altLang="en-US" sz="1200" smtClean="0">
              <a:latin typeface="Tahoma" panose="020B0604030504040204" pitchFamily="34" charset="0"/>
            </a:endParaRPr>
          </a:p>
        </p:txBody>
      </p:sp>
      <p:sp>
        <p:nvSpPr>
          <p:cNvPr id="35843"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Standards For Fire Fighting Specialties</a:t>
            </a:r>
          </a:p>
        </p:txBody>
      </p:sp>
      <p:pic>
        <p:nvPicPr>
          <p:cNvPr id="35845" name="Picture 6" descr="Table 1.1 Standards for Fire Fighting specialties, continued."/>
          <p:cNvPicPr>
            <a:picLocks noChangeAspect="1"/>
          </p:cNvPicPr>
          <p:nvPr/>
        </p:nvPicPr>
        <p:blipFill>
          <a:blip r:embed="rId2">
            <a:extLst>
              <a:ext uri="{28A0092B-C50C-407E-A947-70E740481C1C}">
                <a14:useLocalDpi xmlns:a14="http://schemas.microsoft.com/office/drawing/2010/main" val="0"/>
              </a:ext>
            </a:extLst>
          </a:blip>
          <a:srcRect l="8299" t="8888" r="9740" b="86787"/>
          <a:stretch>
            <a:fillRect/>
          </a:stretch>
        </p:blipFill>
        <p:spPr bwMode="auto">
          <a:xfrm>
            <a:off x="1222375" y="1524000"/>
            <a:ext cx="6699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2" name="Picture 7" descr="See Instructor for more information about this table."/>
          <p:cNvPicPr>
            <a:picLocks noChangeAspect="1"/>
          </p:cNvPicPr>
          <p:nvPr/>
        </p:nvPicPr>
        <p:blipFill>
          <a:blip r:embed="rId3">
            <a:extLst>
              <a:ext uri="{28A0092B-C50C-407E-A947-70E740481C1C}">
                <a14:useLocalDpi xmlns:a14="http://schemas.microsoft.com/office/drawing/2010/main" val="0"/>
              </a:ext>
            </a:extLst>
          </a:blip>
          <a:srcRect l="8467" t="53571" r="9572" b="6334"/>
          <a:stretch>
            <a:fillRect/>
          </a:stretch>
        </p:blipFill>
        <p:spPr bwMode="auto">
          <a:xfrm>
            <a:off x="1222375" y="1931988"/>
            <a:ext cx="6699250" cy="424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EC4976E1-0270-4FC8-95A7-D0E8F29E56FF}" type="slidenum">
              <a:rPr lang="en-US" altLang="en-US" sz="1200" smtClean="0">
                <a:latin typeface="Tahoma" panose="020B0604030504040204" pitchFamily="34" charset="0"/>
              </a:rPr>
              <a:pPr/>
              <a:t>27</a:t>
            </a:fld>
            <a:endParaRPr lang="en-US" altLang="en-US" sz="1200" smtClean="0">
              <a:latin typeface="Tahoma" panose="020B0604030504040204" pitchFamily="34" charset="0"/>
            </a:endParaRPr>
          </a:p>
        </p:txBody>
      </p:sp>
      <p:sp>
        <p:nvSpPr>
          <p:cNvPr id="36867"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Fire Fighter I And II Training</a:t>
            </a:r>
          </a:p>
        </p:txBody>
      </p:sp>
      <p:sp>
        <p:nvSpPr>
          <p:cNvPr id="2" name="Content Placeholder 1" descr="Fire suppression&#10;Search and rescue&#10;Extrication&#10;Ventilation&#10;Salvage&#10;Overhaul&#10;EMS&#10;Hazardous materials"/>
          <p:cNvSpPr>
            <a:spLocks noGrp="1"/>
          </p:cNvSpPr>
          <p:nvPr>
            <p:ph idx="1"/>
          </p:nvPr>
        </p:nvSpPr>
        <p:spPr/>
        <p:txBody>
          <a:bodyPr>
            <a:normAutofit lnSpcReduction="10000"/>
          </a:bodyPr>
          <a:lstStyle/>
          <a:p>
            <a:pPr marL="457200" indent="-457200">
              <a:buFont typeface="Arial" panose="020B0604020202020204" pitchFamily="34" charset="0"/>
              <a:buChar char="•"/>
              <a:defRPr/>
            </a:pPr>
            <a:r>
              <a:rPr lang="en-US" dirty="0" smtClean="0"/>
              <a:t>Fire suppression</a:t>
            </a:r>
          </a:p>
          <a:p>
            <a:pPr marL="457200" indent="-457200">
              <a:buFont typeface="Arial" panose="020B0604020202020204" pitchFamily="34" charset="0"/>
              <a:buChar char="•"/>
              <a:defRPr/>
            </a:pPr>
            <a:r>
              <a:rPr lang="en-US" dirty="0" smtClean="0"/>
              <a:t>Search and rescue</a:t>
            </a:r>
          </a:p>
          <a:p>
            <a:pPr marL="457200" indent="-457200">
              <a:buFont typeface="Arial" panose="020B0604020202020204" pitchFamily="34" charset="0"/>
              <a:buChar char="•"/>
              <a:defRPr/>
            </a:pPr>
            <a:r>
              <a:rPr lang="en-US" dirty="0" smtClean="0"/>
              <a:t>Extrication</a:t>
            </a:r>
          </a:p>
          <a:p>
            <a:pPr marL="457200" indent="-457200">
              <a:buFont typeface="Arial" panose="020B0604020202020204" pitchFamily="34" charset="0"/>
              <a:buChar char="•"/>
              <a:defRPr/>
            </a:pPr>
            <a:r>
              <a:rPr lang="en-US" dirty="0" smtClean="0"/>
              <a:t>Ventilation</a:t>
            </a:r>
          </a:p>
          <a:p>
            <a:pPr marL="457200" indent="-457200">
              <a:buFont typeface="Arial" panose="020B0604020202020204" pitchFamily="34" charset="0"/>
              <a:buChar char="•"/>
              <a:defRPr/>
            </a:pPr>
            <a:r>
              <a:rPr lang="en-US" dirty="0" smtClean="0"/>
              <a:t>Salvage</a:t>
            </a:r>
          </a:p>
          <a:p>
            <a:pPr marL="457200" indent="-457200">
              <a:buFont typeface="Arial" panose="020B0604020202020204" pitchFamily="34" charset="0"/>
              <a:buChar char="•"/>
              <a:defRPr/>
            </a:pPr>
            <a:r>
              <a:rPr lang="en-US" dirty="0" smtClean="0"/>
              <a:t>Overhaul</a:t>
            </a:r>
          </a:p>
          <a:p>
            <a:pPr marL="457200" indent="-457200">
              <a:buFont typeface="Arial" panose="020B0604020202020204" pitchFamily="34" charset="0"/>
              <a:buChar char="•"/>
              <a:defRPr/>
            </a:pPr>
            <a:r>
              <a:rPr lang="en-US" dirty="0" smtClean="0"/>
              <a:t>EMS</a:t>
            </a:r>
          </a:p>
          <a:p>
            <a:pPr marL="457200" indent="-457200">
              <a:buFont typeface="Arial" panose="020B0604020202020204" pitchFamily="34" charset="0"/>
              <a:buChar char="•"/>
              <a:defRPr/>
            </a:pPr>
            <a:r>
              <a:rPr lang="en-US" dirty="0" smtClean="0"/>
              <a:t>Hazardous materials</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64F245D7-04BA-4334-BCEF-584284B784E8}" type="slidenum">
              <a:rPr lang="en-US" altLang="en-US" sz="1200" smtClean="0">
                <a:latin typeface="Tahoma" panose="020B0604030504040204" pitchFamily="34" charset="0"/>
              </a:rPr>
              <a:pPr/>
              <a:t>28</a:t>
            </a:fld>
            <a:endParaRPr lang="en-US" altLang="en-US" sz="1200" smtClean="0">
              <a:latin typeface="Tahoma" panose="020B0604030504040204" pitchFamily="34" charset="0"/>
            </a:endParaRPr>
          </a:p>
        </p:txBody>
      </p:sp>
      <p:sp>
        <p:nvSpPr>
          <p:cNvPr id="37891"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Differences Between Fire Fighter I And Fire Fighter II</a:t>
            </a:r>
          </a:p>
        </p:txBody>
      </p:sp>
      <p:graphicFrame>
        <p:nvGraphicFramePr>
          <p:cNvPr id="5" name="Content Placeholder 4" descr="Fire Fighter I&#10; Under direct supervision of Fire Fighter II or company officer &#10;Fire Fighter II&#10; Trained to coordinate Fire Fighter I and Fire Fighter II under supervision of company officer&#10; Performs more complex tasks&#10; Assumes and transfers command within ICS&#10;"/>
          <p:cNvGraphicFramePr>
            <a:graphicFrameLocks noGrp="1"/>
          </p:cNvGraphicFramePr>
          <p:nvPr>
            <p:ph idx="1"/>
            <p:extLst>
              <p:ext uri="{D42A27DB-BD31-4B8C-83A1-F6EECF244321}">
                <p14:modId xmlns:p14="http://schemas.microsoft.com/office/powerpoint/2010/main" val="997633371"/>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Slide Number Placeholder 3" descr="&#10;"/>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dirty="0" smtClean="0">
                <a:latin typeface="Tahoma" panose="020B0604030504040204" pitchFamily="34" charset="0"/>
              </a:rPr>
              <a:t>1</a:t>
            </a:r>
            <a:r>
              <a:rPr lang="en-US" altLang="en-US" sz="1200" dirty="0" smtClean="0">
                <a:latin typeface="Tahoma" panose="020B0604030504040204" pitchFamily="34" charset="0"/>
                <a:cs typeface="Arial" panose="020B0604020202020204" pitchFamily="34" charset="0"/>
              </a:rPr>
              <a:t>–</a:t>
            </a:r>
            <a:fld id="{8DF4A861-26AD-439D-87E7-3D2B386FBEE2}" type="slidenum">
              <a:rPr lang="en-US" altLang="en-US" sz="1200" smtClean="0">
                <a:latin typeface="Tahoma" panose="020B0604030504040204" pitchFamily="34" charset="0"/>
              </a:rPr>
              <a:pPr/>
              <a:t>2</a:t>
            </a:fld>
            <a:endParaRPr lang="en-US" altLang="en-US" sz="1200" dirty="0" smtClean="0">
              <a:latin typeface="Tahoma" panose="020B0604030504040204" pitchFamily="34" charset="0"/>
            </a:endParaRPr>
          </a:p>
        </p:txBody>
      </p:sp>
      <p:sp>
        <p:nvSpPr>
          <p:cNvPr id="11267" name="Title 2" descr="Fire Service Mission"/>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smtClean="0"/>
              <a:t>Fire Service Mission</a:t>
            </a:r>
          </a:p>
        </p:txBody>
      </p:sp>
      <p:graphicFrame>
        <p:nvGraphicFramePr>
          <p:cNvPr id="5" name="Content Placeholder 4" descr="AHJ determines services needed to protect citizens and establishes fire service to meet the needs&#10;"/>
          <p:cNvGraphicFramePr>
            <a:graphicFrameLocks noGrp="1"/>
          </p:cNvGraphicFramePr>
          <p:nvPr>
            <p:ph idx="1"/>
            <p:extLst>
              <p:ext uri="{D42A27DB-BD31-4B8C-83A1-F6EECF244321}">
                <p14:modId xmlns:p14="http://schemas.microsoft.com/office/powerpoint/2010/main" val="2925101080"/>
              </p:ext>
            </p:extLst>
          </p:nvPr>
        </p:nvGraphicFramePr>
        <p:xfrm>
          <a:off x="685800" y="1600200"/>
          <a:ext cx="77724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descr="Different communities require different services&#10;Vary among cities, states/provinces, regions&#10;"/>
          <p:cNvGraphicFramePr/>
          <p:nvPr>
            <p:extLst>
              <p:ext uri="{D42A27DB-BD31-4B8C-83A1-F6EECF244321}">
                <p14:modId xmlns:p14="http://schemas.microsoft.com/office/powerpoint/2010/main" val="815229306"/>
              </p:ext>
            </p:extLst>
          </p:nvPr>
        </p:nvGraphicFramePr>
        <p:xfrm>
          <a:off x="914400" y="2971800"/>
          <a:ext cx="7696200" cy="3200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270" name="Text Box 7" descr="Continued on next slide"/>
          <p:cNvSpPr txBox="1">
            <a:spLocks noChangeArrowheads="1"/>
          </p:cNvSpPr>
          <p:nvPr/>
        </p:nvSpPr>
        <p:spPr bwMode="auto">
          <a:xfrm>
            <a:off x="7543800" y="57292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pPr algn="r" eaLnBrk="1" hangingPunct="1">
              <a:spcBef>
                <a:spcPct val="50000"/>
              </a:spcBef>
              <a:buClr>
                <a:srgbClr val="FF0000"/>
              </a:buClr>
              <a:buSzPct val="110000"/>
            </a:pPr>
            <a:r>
              <a:rPr lang="en-US" altLang="en-US" sz="1800" b="0" i="1" dirty="0"/>
              <a:t>(Cont.)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81E68715-6A26-4854-AAFA-D2D5A8C0E4B7}" type="slidenum">
              <a:rPr lang="en-US" altLang="en-US" sz="1200" smtClean="0">
                <a:latin typeface="Tahoma" panose="020B0604030504040204" pitchFamily="34" charset="0"/>
              </a:rPr>
              <a:pPr/>
              <a:t>29</a:t>
            </a:fld>
            <a:endParaRPr lang="en-US" altLang="en-US" sz="1200" smtClean="0">
              <a:latin typeface="Tahoma" panose="020B0604030504040204" pitchFamily="34" charset="0"/>
            </a:endParaRPr>
          </a:p>
        </p:txBody>
      </p:sp>
      <p:sp>
        <p:nvSpPr>
          <p:cNvPr id="38915"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Fire Service Specialties</a:t>
            </a:r>
          </a:p>
        </p:txBody>
      </p:sp>
      <p:graphicFrame>
        <p:nvGraphicFramePr>
          <p:cNvPr id="5" name="Content Placeholder 4" descr="Apparatus Driver/operator&#10;Hazardous materials technician&#10;Rescue technician&#10;Airport firefighter&#10;Wildland firefighter&#10;EMS personnel&#10;"/>
          <p:cNvGraphicFramePr>
            <a:graphicFrameLocks noGrp="1"/>
          </p:cNvGraphicFramePr>
          <p:nvPr>
            <p:ph idx="1"/>
            <p:extLst>
              <p:ext uri="{D42A27DB-BD31-4B8C-83A1-F6EECF244321}">
                <p14:modId xmlns:p14="http://schemas.microsoft.com/office/powerpoint/2010/main" val="21546239"/>
              </p:ext>
            </p:extLst>
          </p:nvPr>
        </p:nvGraphicFramePr>
        <p:xfrm>
          <a:off x="4267200" y="1752600"/>
          <a:ext cx="41910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8917" name="Picture 1" descr="An apparatus driver/operator driving a fire apparatus"/>
          <p:cNvPicPr>
            <a:picLocks noChangeAspect="1"/>
          </p:cNvPicPr>
          <p:nvPr/>
        </p:nvPicPr>
        <p:blipFill>
          <a:blip r:embed="rId7">
            <a:extLst>
              <a:ext uri="{28A0092B-C50C-407E-A947-70E740481C1C}">
                <a14:useLocalDpi xmlns:a14="http://schemas.microsoft.com/office/drawing/2010/main" val="0"/>
              </a:ext>
            </a:extLst>
          </a:blip>
          <a:srcRect l="5307"/>
          <a:stretch>
            <a:fillRect/>
          </a:stretch>
        </p:blipFill>
        <p:spPr bwMode="auto">
          <a:xfrm>
            <a:off x="228600" y="2362200"/>
            <a:ext cx="3897313"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2B6592D0-7AEC-4C6D-BADA-62EE98FF49C1}" type="slidenum">
              <a:rPr lang="en-US" altLang="en-US" sz="1200" smtClean="0">
                <a:latin typeface="Tahoma" panose="020B0604030504040204" pitchFamily="34" charset="0"/>
              </a:rPr>
              <a:pPr/>
              <a:t>30</a:t>
            </a:fld>
            <a:endParaRPr lang="en-US" altLang="en-US" sz="1200" smtClean="0">
              <a:latin typeface="Tahoma" panose="020B0604030504040204" pitchFamily="34" charset="0"/>
            </a:endParaRPr>
          </a:p>
        </p:txBody>
      </p:sp>
      <p:sp>
        <p:nvSpPr>
          <p:cNvPr id="39939"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Fire Service Officers</a:t>
            </a:r>
          </a:p>
        </p:txBody>
      </p:sp>
      <p:graphicFrame>
        <p:nvGraphicFramePr>
          <p:cNvPr id="5" name="Content Placeholder 4" descr="Company officers&#10;Incident safety officers&#10;Health and safety officers&#10;District/Battalion chiefs&#10;Assistant/Deputy chiefs&#10;Fire marshals&#10;Fire chief&#10;"/>
          <p:cNvGraphicFramePr>
            <a:graphicFrameLocks noGrp="1"/>
          </p:cNvGraphicFramePr>
          <p:nvPr>
            <p:ph idx="1"/>
            <p:extLst>
              <p:ext uri="{D42A27DB-BD31-4B8C-83A1-F6EECF244321}">
                <p14:modId xmlns:p14="http://schemas.microsoft.com/office/powerpoint/2010/main" val="938632756"/>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956AF2E4-647B-46D4-BB4D-C17333021303}" type="slidenum">
              <a:rPr lang="en-US" altLang="en-US" sz="1200" smtClean="0">
                <a:latin typeface="Tahoma" panose="020B0604030504040204" pitchFamily="34" charset="0"/>
              </a:rPr>
              <a:pPr/>
              <a:t>31</a:t>
            </a:fld>
            <a:endParaRPr lang="en-US" altLang="en-US" sz="1200" smtClean="0">
              <a:latin typeface="Tahoma" panose="020B0604030504040204" pitchFamily="34" charset="0"/>
            </a:endParaRPr>
          </a:p>
        </p:txBody>
      </p:sp>
      <p:sp>
        <p:nvSpPr>
          <p:cNvPr id="40963"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Fire Prevention Division</a:t>
            </a:r>
          </a:p>
        </p:txBody>
      </p:sp>
      <p:graphicFrame>
        <p:nvGraphicFramePr>
          <p:cNvPr id="5" name="Content Placeholder 4" descr="Deals with the public&#10; Building inspections&#10; Code enforcement&#10; Plans review&#10; Community risk reduction (CRR)&#10;Headed by chief officer or designated role&#10;"/>
          <p:cNvGraphicFramePr>
            <a:graphicFrameLocks noGrp="1"/>
          </p:cNvGraphicFramePr>
          <p:nvPr>
            <p:ph idx="1"/>
            <p:extLst>
              <p:ext uri="{D42A27DB-BD31-4B8C-83A1-F6EECF244321}">
                <p14:modId xmlns:p14="http://schemas.microsoft.com/office/powerpoint/2010/main" val="55108355"/>
              </p:ext>
            </p:extLst>
          </p:nvPr>
        </p:nvGraphicFramePr>
        <p:xfrm>
          <a:off x="533400" y="1524000"/>
          <a:ext cx="5181600" cy="46639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65" name="Picture 1" descr="A fire prevention officer/inspector examining a fire protection system."/>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1660525"/>
            <a:ext cx="2901950"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 Box 7" descr="Continued on next slide"/>
          <p:cNvSpPr txBox="1">
            <a:spLocks noChangeArrowheads="1"/>
          </p:cNvSpPr>
          <p:nvPr/>
        </p:nvSpPr>
        <p:spPr bwMode="auto">
          <a:xfrm>
            <a:off x="5867400" y="6289675"/>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pPr algn="r" eaLnBrk="1" hangingPunct="1">
              <a:spcBef>
                <a:spcPct val="50000"/>
              </a:spcBef>
              <a:buClr>
                <a:srgbClr val="FF0000"/>
              </a:buClr>
              <a:buSzPct val="110000"/>
            </a:pPr>
            <a:r>
              <a:rPr lang="en-US" altLang="en-US" sz="1800" b="0" i="1"/>
              <a:t>(Cont.)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597F5208-6DE4-4530-9C65-50FEBDEECA0B}" type="slidenum">
              <a:rPr lang="en-US" altLang="en-US" sz="1200" smtClean="0">
                <a:latin typeface="Tahoma" panose="020B0604030504040204" pitchFamily="34" charset="0"/>
              </a:rPr>
              <a:pPr/>
              <a:t>32</a:t>
            </a:fld>
            <a:endParaRPr lang="en-US" altLang="en-US" sz="1200" smtClean="0">
              <a:latin typeface="Tahoma" panose="020B0604030504040204" pitchFamily="34" charset="0"/>
            </a:endParaRPr>
          </a:p>
        </p:txBody>
      </p:sp>
      <p:sp>
        <p:nvSpPr>
          <p:cNvPr id="41987"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Fire Prevention Division</a:t>
            </a:r>
          </a:p>
        </p:txBody>
      </p:sp>
      <p:graphicFrame>
        <p:nvGraphicFramePr>
          <p:cNvPr id="5" name="Content Placeholder 4" descr="Positions&#10; Fire prevention officers/inspectors&#10; Plans examiners&#10; Fire and arson investigators&#10; Fire and life safety educators&#10; Fire protection engineers/specialists&#10;"/>
          <p:cNvGraphicFramePr>
            <a:graphicFrameLocks noGrp="1"/>
          </p:cNvGraphicFramePr>
          <p:nvPr>
            <p:ph idx="1"/>
            <p:extLst>
              <p:ext uri="{D42A27DB-BD31-4B8C-83A1-F6EECF244321}">
                <p14:modId xmlns:p14="http://schemas.microsoft.com/office/powerpoint/2010/main" val="644595747"/>
              </p:ext>
            </p:extLst>
          </p:nvPr>
        </p:nvGraphicFramePr>
        <p:xfrm>
          <a:off x="3810000" y="1524000"/>
          <a:ext cx="49530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1989" name="Picture 5" descr="A fire and arson investigator conducting an investigation after a fire."/>
          <p:cNvPicPr>
            <a:picLocks noChangeAspect="1"/>
          </p:cNvPicPr>
          <p:nvPr/>
        </p:nvPicPr>
        <p:blipFill>
          <a:blip r:embed="rId7">
            <a:extLst>
              <a:ext uri="{28A0092B-C50C-407E-A947-70E740481C1C}">
                <a14:useLocalDpi xmlns:a14="http://schemas.microsoft.com/office/drawing/2010/main" val="0"/>
              </a:ext>
            </a:extLst>
          </a:blip>
          <a:srcRect t="24603"/>
          <a:stretch>
            <a:fillRect/>
          </a:stretch>
        </p:blipFill>
        <p:spPr bwMode="auto">
          <a:xfrm>
            <a:off x="1066800" y="1676400"/>
            <a:ext cx="20574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6" descr="A fire and life safety educator delivering a presentation to the elderly in a retirement home."/>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28625" y="4233863"/>
            <a:ext cx="3152775"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E21B1B53-0DD9-4CEF-9272-FEE8A5F2A514}" type="slidenum">
              <a:rPr lang="en-US" altLang="en-US" sz="1200" smtClean="0">
                <a:latin typeface="Tahoma" panose="020B0604030504040204" pitchFamily="34" charset="0"/>
              </a:rPr>
              <a:pPr/>
              <a:t>33</a:t>
            </a:fld>
            <a:endParaRPr lang="en-US" altLang="en-US" sz="1200" smtClean="0">
              <a:latin typeface="Tahoma" panose="020B0604030504040204" pitchFamily="34" charset="0"/>
            </a:endParaRPr>
          </a:p>
        </p:txBody>
      </p:sp>
      <p:sp>
        <p:nvSpPr>
          <p:cNvPr id="43011"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Training Division</a:t>
            </a:r>
          </a:p>
        </p:txBody>
      </p:sp>
      <p:graphicFrame>
        <p:nvGraphicFramePr>
          <p:cNvPr id="5" name="Content Placeholder 4" descr="Provides training to personnel&#10; Entry level&#10; Certification training&#10; Refresher courses&#10;Specialized courses may be provided by state/provincial, regional, national academies&#10;"/>
          <p:cNvGraphicFramePr>
            <a:graphicFrameLocks noGrp="1"/>
          </p:cNvGraphicFramePr>
          <p:nvPr>
            <p:ph idx="1"/>
            <p:extLst>
              <p:ext uri="{D42A27DB-BD31-4B8C-83A1-F6EECF244321}">
                <p14:modId xmlns:p14="http://schemas.microsoft.com/office/powerpoint/2010/main" val="4089907626"/>
              </p:ext>
            </p:extLst>
          </p:nvPr>
        </p:nvGraphicFramePr>
        <p:xfrm>
          <a:off x="457200" y="1905000"/>
          <a:ext cx="42672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descr="Positions&#10; Instructors&#10; Training officer/chief of training&#10;"/>
          <p:cNvGraphicFramePr/>
          <p:nvPr>
            <p:extLst>
              <p:ext uri="{D42A27DB-BD31-4B8C-83A1-F6EECF244321}">
                <p14:modId xmlns:p14="http://schemas.microsoft.com/office/powerpoint/2010/main" val="1750970279"/>
              </p:ext>
            </p:extLst>
          </p:nvPr>
        </p:nvGraphicFramePr>
        <p:xfrm>
          <a:off x="4954571" y="4495800"/>
          <a:ext cx="3886200" cy="1676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43013" name="Picture 1" descr="A fire service instructor teaching a class of firefighters"/>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989513" y="1828800"/>
            <a:ext cx="3678237"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95F17663-AB21-48D1-AD0D-41E145064A90}" type="slidenum">
              <a:rPr lang="en-US" altLang="en-US" sz="1200" smtClean="0">
                <a:latin typeface="Tahoma" panose="020B0604030504040204" pitchFamily="34" charset="0"/>
              </a:rPr>
              <a:pPr/>
              <a:t>34</a:t>
            </a:fld>
            <a:endParaRPr lang="en-US" altLang="en-US" sz="1200" smtClean="0">
              <a:latin typeface="Tahoma" panose="020B0604030504040204" pitchFamily="34" charset="0"/>
            </a:endParaRPr>
          </a:p>
          <a:p>
            <a:endParaRPr lang="en-US" altLang="en-US" sz="1200" smtClean="0">
              <a:latin typeface="Tahoma" panose="020B0604030504040204" pitchFamily="34" charset="0"/>
            </a:endParaRPr>
          </a:p>
        </p:txBody>
      </p:sp>
      <p:sp>
        <p:nvSpPr>
          <p:cNvPr id="44034" name="Title 1"/>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REVIEW QUESTION</a:t>
            </a:r>
          </a:p>
        </p:txBody>
      </p:sp>
      <p:sp>
        <p:nvSpPr>
          <p:cNvPr id="44035" name="Text Placeholder 2" descr="What specialized jobs and divisions exist within the fire service?&#10;"/>
          <p:cNvSpPr>
            <a:spLocks noGrp="1"/>
          </p:cNvSpPr>
          <p:nvPr>
            <p:ph type="body" sz="quarter" idx="11"/>
          </p:nvPr>
        </p:nvSpPr>
        <p:spPr bwMode="auto">
          <a:xfrm>
            <a:off x="685800" y="1752600"/>
            <a:ext cx="66294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dirty="0" smtClean="0"/>
          </a:p>
          <a:p>
            <a:pPr marL="0" indent="0" eaLnBrk="1" hangingPunct="1"/>
            <a:r>
              <a:rPr lang="en-US" altLang="en-US" dirty="0" smtClean="0"/>
              <a:t>What specialized jobs and divisions exist within the fire service?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C7F073E7-3798-4648-BCA8-D0A7877BA8BA}" type="slidenum">
              <a:rPr lang="en-US" altLang="en-US" sz="1200" smtClean="0">
                <a:latin typeface="Tahoma" panose="020B0604030504040204" pitchFamily="34" charset="0"/>
              </a:rPr>
              <a:pPr/>
              <a:t>35</a:t>
            </a:fld>
            <a:endParaRPr lang="en-US" altLang="en-US" sz="1200" smtClean="0">
              <a:latin typeface="Tahoma" panose="020B0604030504040204" pitchFamily="34" charset="0"/>
            </a:endParaRPr>
          </a:p>
        </p:txBody>
      </p:sp>
      <p:sp>
        <p:nvSpPr>
          <p:cNvPr id="4505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DISCUSSION QUESTION</a:t>
            </a:r>
          </a:p>
        </p:txBody>
      </p:sp>
      <p:sp>
        <p:nvSpPr>
          <p:cNvPr id="6" name="Text Placeholder 2" descr="What specialized jobs within the&#10;fire service interest you? Why?"/>
          <p:cNvSpPr txBox="1">
            <a:spLocks/>
          </p:cNvSpPr>
          <p:nvPr/>
        </p:nvSpPr>
        <p:spPr bwMode="auto">
          <a:xfrm>
            <a:off x="685800" y="1752600"/>
            <a:ext cx="6629400" cy="4191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A50021"/>
              </a:buClr>
              <a:buSzPct val="110000"/>
              <a:defRPr sz="3200" baseline="0">
                <a:solidFill>
                  <a:schemeClr val="bg1"/>
                </a:solidFill>
                <a:latin typeface="+mn-lt"/>
                <a:ea typeface="+mn-ea"/>
                <a:cs typeface="+mn-cs"/>
              </a:defRPr>
            </a:lvl1pPr>
            <a:lvl2pPr marL="742950" indent="-285750" algn="l" rtl="0" eaLnBrk="0" fontAlgn="base" hangingPunct="0">
              <a:spcBef>
                <a:spcPct val="20000"/>
              </a:spcBef>
              <a:spcAft>
                <a:spcPct val="0"/>
              </a:spcAft>
              <a:buClr>
                <a:srgbClr val="A50021"/>
              </a:buClr>
              <a:buChar char="–"/>
              <a:defRPr sz="2800">
                <a:solidFill>
                  <a:schemeClr val="tx1"/>
                </a:solidFill>
                <a:latin typeface="+mn-lt"/>
              </a:defRPr>
            </a:lvl2pPr>
            <a:lvl3pPr marL="1143000" indent="-228600" algn="l" rtl="0" eaLnBrk="0" fontAlgn="base" hangingPunct="0">
              <a:spcBef>
                <a:spcPct val="20000"/>
              </a:spcBef>
              <a:spcAft>
                <a:spcPct val="0"/>
              </a:spcAft>
              <a:buClr>
                <a:srgbClr val="A50021"/>
              </a:buClr>
              <a:buChar char="–"/>
              <a:defRPr sz="2800">
                <a:solidFill>
                  <a:schemeClr val="tx1"/>
                </a:solidFill>
                <a:latin typeface="+mn-lt"/>
              </a:defRPr>
            </a:lvl3pPr>
            <a:lvl4pPr marL="1600200" indent="-228600" algn="l" rtl="0" eaLnBrk="0" fontAlgn="base" hangingPunct="0">
              <a:spcBef>
                <a:spcPct val="20000"/>
              </a:spcBef>
              <a:spcAft>
                <a:spcPct val="0"/>
              </a:spcAft>
              <a:buClr>
                <a:srgbClr val="A50021"/>
              </a:buClr>
              <a:buChar char="–"/>
              <a:defRPr sz="2800">
                <a:solidFill>
                  <a:schemeClr val="tx1"/>
                </a:solidFill>
                <a:latin typeface="+mn-lt"/>
              </a:defRPr>
            </a:lvl4pPr>
            <a:lvl5pPr marL="2057400" indent="-228600" algn="l" rtl="0" eaLnBrk="0" fontAlgn="base" hangingPunct="0">
              <a:spcBef>
                <a:spcPct val="20000"/>
              </a:spcBef>
              <a:spcAft>
                <a:spcPct val="0"/>
              </a:spcAft>
              <a:buClr>
                <a:srgbClr val="A50021"/>
              </a:buClr>
              <a:buChar char="–"/>
              <a:defRPr sz="2800">
                <a:solidFill>
                  <a:schemeClr val="tx1"/>
                </a:solidFill>
                <a:latin typeface="+mn-lt"/>
              </a:defRPr>
            </a:lvl5pPr>
            <a:lvl6pPr marL="2514600" indent="-228600" algn="l" rtl="0" eaLnBrk="1" fontAlgn="base" hangingPunct="1">
              <a:spcBef>
                <a:spcPct val="20000"/>
              </a:spcBef>
              <a:spcAft>
                <a:spcPct val="0"/>
              </a:spcAft>
              <a:buClr>
                <a:srgbClr val="A50021"/>
              </a:buClr>
              <a:buChar char="–"/>
              <a:defRPr sz="2800">
                <a:solidFill>
                  <a:schemeClr val="tx1"/>
                </a:solidFill>
                <a:latin typeface="+mn-lt"/>
              </a:defRPr>
            </a:lvl6pPr>
            <a:lvl7pPr marL="2971800" indent="-228600" algn="l" rtl="0" eaLnBrk="1" fontAlgn="base" hangingPunct="1">
              <a:spcBef>
                <a:spcPct val="20000"/>
              </a:spcBef>
              <a:spcAft>
                <a:spcPct val="0"/>
              </a:spcAft>
              <a:buClr>
                <a:srgbClr val="A50021"/>
              </a:buClr>
              <a:buChar char="–"/>
              <a:defRPr sz="2800">
                <a:solidFill>
                  <a:schemeClr val="tx1"/>
                </a:solidFill>
                <a:latin typeface="+mn-lt"/>
              </a:defRPr>
            </a:lvl7pPr>
            <a:lvl8pPr marL="3429000" indent="-228600" algn="l" rtl="0" eaLnBrk="1" fontAlgn="base" hangingPunct="1">
              <a:spcBef>
                <a:spcPct val="20000"/>
              </a:spcBef>
              <a:spcAft>
                <a:spcPct val="0"/>
              </a:spcAft>
              <a:buClr>
                <a:srgbClr val="A50021"/>
              </a:buClr>
              <a:buChar char="–"/>
              <a:defRPr sz="2800">
                <a:solidFill>
                  <a:schemeClr val="tx1"/>
                </a:solidFill>
                <a:latin typeface="+mn-lt"/>
              </a:defRPr>
            </a:lvl8pPr>
            <a:lvl9pPr marL="3886200" indent="-228600" algn="l" rtl="0" eaLnBrk="1" fontAlgn="base" hangingPunct="1">
              <a:spcBef>
                <a:spcPct val="20000"/>
              </a:spcBef>
              <a:spcAft>
                <a:spcPct val="0"/>
              </a:spcAft>
              <a:buClr>
                <a:srgbClr val="A50021"/>
              </a:buClr>
              <a:buChar char="–"/>
              <a:defRPr sz="2800">
                <a:solidFill>
                  <a:schemeClr val="tx1"/>
                </a:solidFill>
                <a:latin typeface="+mn-lt"/>
              </a:defRPr>
            </a:lvl9pPr>
          </a:lstStyle>
          <a:p>
            <a:pPr marL="914400" indent="-914400" eaLnBrk="1" hangingPunct="1">
              <a:defRPr/>
            </a:pPr>
            <a:endParaRPr lang="en-US" altLang="en-US" b="0" kern="0" dirty="0"/>
          </a:p>
          <a:p>
            <a:pPr marL="914400" indent="-914400" eaLnBrk="1" hangingPunct="1">
              <a:defRPr/>
            </a:pPr>
            <a:r>
              <a:rPr lang="en-US" altLang="en-US" b="0" kern="0" dirty="0" smtClean="0"/>
              <a:t>What specialized jobs within the</a:t>
            </a:r>
          </a:p>
          <a:p>
            <a:pPr marL="914400" indent="-914400" eaLnBrk="1" hangingPunct="1">
              <a:defRPr/>
            </a:pPr>
            <a:r>
              <a:rPr lang="en-US" altLang="en-US" b="0" kern="0" dirty="0" smtClean="0"/>
              <a:t>fire service interest you? Why?</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F66EF42B-2655-4B29-9A61-BAAFF5C472A9}" type="slidenum">
              <a:rPr lang="en-US" altLang="en-US" sz="1200" smtClean="0">
                <a:latin typeface="Tahoma" panose="020B0604030504040204" pitchFamily="34" charset="0"/>
              </a:rPr>
              <a:pPr/>
              <a:t>36</a:t>
            </a:fld>
            <a:endParaRPr lang="en-US" altLang="en-US" sz="1200" smtClean="0">
              <a:latin typeface="Tahoma" panose="020B0604030504040204" pitchFamily="34" charset="0"/>
            </a:endParaRPr>
          </a:p>
        </p:txBody>
      </p:sp>
      <p:sp>
        <p:nvSpPr>
          <p:cNvPr id="46083"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
            </a:r>
            <a:br>
              <a:rPr lang="en-US" altLang="en-US" smtClean="0"/>
            </a:br>
            <a:r>
              <a:rPr lang="en-US" altLang="en-US" smtClean="0"/>
              <a:t>Learning Objective 4</a:t>
            </a:r>
          </a:p>
        </p:txBody>
      </p:sp>
      <p:sp>
        <p:nvSpPr>
          <p:cNvPr id="46082" name="Content Placeholder 1" descr="Describe fire department SOPs, rules, and regulations that affect a Fire Fighter I."/>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dirty="0" smtClean="0"/>
          </a:p>
          <a:p>
            <a:pPr marL="0" indent="0" eaLnBrk="1" hangingPunct="1"/>
            <a:endParaRPr lang="en-US" altLang="en-US" dirty="0" smtClean="0"/>
          </a:p>
          <a:p>
            <a:pPr marL="0" indent="0" eaLnBrk="1" hangingPunct="1"/>
            <a:r>
              <a:rPr lang="en-US" altLang="en-US" dirty="0" smtClean="0"/>
              <a:t>	Describe fire department SOPs, 		rules, and regulations that affect a 	Fire Fighter I.</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8C229ACF-0966-42B7-9A44-3214564655E3}" type="slidenum">
              <a:rPr lang="en-US" altLang="en-US" sz="1200" smtClean="0">
                <a:latin typeface="Tahoma" panose="020B0604030504040204" pitchFamily="34" charset="0"/>
              </a:rPr>
              <a:pPr/>
              <a:t>37</a:t>
            </a:fld>
            <a:endParaRPr lang="en-US" altLang="en-US" sz="1200" smtClean="0">
              <a:latin typeface="Tahoma" panose="020B0604030504040204" pitchFamily="34" charset="0"/>
            </a:endParaRPr>
          </a:p>
        </p:txBody>
      </p:sp>
      <p:sp>
        <p:nvSpPr>
          <p:cNvPr id="47106"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Written Regulations</a:t>
            </a:r>
          </a:p>
        </p:txBody>
      </p:sp>
      <p:graphicFrame>
        <p:nvGraphicFramePr>
          <p:cNvPr id="2" name="Diagram 1" descr="Clarify expectations&#10;Delegate authority&#10;Assign responsibility&#10;"/>
          <p:cNvGraphicFramePr/>
          <p:nvPr>
            <p:extLst>
              <p:ext uri="{D42A27DB-BD31-4B8C-83A1-F6EECF244321}">
                <p14:modId xmlns:p14="http://schemas.microsoft.com/office/powerpoint/2010/main" val="3124783541"/>
              </p:ext>
            </p:extLst>
          </p:nvPr>
        </p:nvGraphicFramePr>
        <p:xfrm>
          <a:off x="1371600" y="1666974"/>
          <a:ext cx="6553200" cy="195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Content Placeholder 3" descr="Policies and procedures&#10;Municipal ordinances&#10;State/provincial and federal laws&#10;AHJ codes and standards&#10;Labor contracts&#10;"/>
          <p:cNvGraphicFramePr>
            <a:graphicFrameLocks noGrp="1"/>
          </p:cNvGraphicFramePr>
          <p:nvPr>
            <p:ph idx="1"/>
            <p:extLst>
              <p:ext uri="{D42A27DB-BD31-4B8C-83A1-F6EECF244321}">
                <p14:modId xmlns:p14="http://schemas.microsoft.com/office/powerpoint/2010/main" val="2019202743"/>
              </p:ext>
            </p:extLst>
          </p:nvPr>
        </p:nvGraphicFramePr>
        <p:xfrm>
          <a:off x="762000" y="3670414"/>
          <a:ext cx="7620000" cy="241458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9E27CAF4-6CD7-4F4F-B791-3CEEA9F77EEA}" type="slidenum">
              <a:rPr lang="en-US" altLang="en-US" sz="1200" smtClean="0">
                <a:latin typeface="Tahoma" panose="020B0604030504040204" pitchFamily="34" charset="0"/>
              </a:rPr>
              <a:pPr/>
              <a:t>38</a:t>
            </a:fld>
            <a:endParaRPr lang="en-US" altLang="en-US" sz="1200" smtClean="0">
              <a:latin typeface="Tahoma" panose="020B0604030504040204" pitchFamily="34" charset="0"/>
            </a:endParaRPr>
          </a:p>
        </p:txBody>
      </p:sp>
      <p:sp>
        <p:nvSpPr>
          <p:cNvPr id="48131"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Learn And Adhere To Department Regulations</a:t>
            </a:r>
          </a:p>
        </p:txBody>
      </p:sp>
      <p:graphicFrame>
        <p:nvGraphicFramePr>
          <p:cNvPr id="5" name="Content Placeholder 4" descr="Firefighters have responsibility to learn and adhere to department regulations&#10; Be able to locate documents&#10; Find parts that apply to duties, authority, and responsibility&#10;Organizations must provide access to regulations&#10; Written or electronic format&#10; Communicate verbally to all members&#10; Post in conspicuous place in all facilities&#10;"/>
          <p:cNvGraphicFramePr>
            <a:graphicFrameLocks noGrp="1"/>
          </p:cNvGraphicFramePr>
          <p:nvPr>
            <p:ph idx="1"/>
            <p:extLst>
              <p:ext uri="{D42A27DB-BD31-4B8C-83A1-F6EECF244321}">
                <p14:modId xmlns:p14="http://schemas.microsoft.com/office/powerpoint/2010/main" val="959565023"/>
              </p:ext>
            </p:extLst>
          </p:nvPr>
        </p:nvGraphicFramePr>
        <p:xfrm>
          <a:off x="4572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Slide Number Placeholder 3" descr="&#10;"/>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dirty="0" smtClean="0">
                <a:latin typeface="Tahoma" panose="020B0604030504040204" pitchFamily="34" charset="0"/>
              </a:rPr>
              <a:t>1</a:t>
            </a:r>
            <a:r>
              <a:rPr lang="en-US" altLang="en-US" sz="1200" dirty="0" smtClean="0">
                <a:latin typeface="Tahoma" panose="020B0604030504040204" pitchFamily="34" charset="0"/>
                <a:cs typeface="Arial" panose="020B0604020202020204" pitchFamily="34" charset="0"/>
              </a:rPr>
              <a:t>–</a:t>
            </a:r>
            <a:fld id="{124DE040-6328-4639-B3BC-F5C64DB27890}" type="slidenum">
              <a:rPr lang="en-US" altLang="en-US" sz="1200" smtClean="0">
                <a:latin typeface="Tahoma" panose="020B0604030504040204" pitchFamily="34" charset="0"/>
              </a:rPr>
              <a:pPr/>
              <a:t>3</a:t>
            </a:fld>
            <a:endParaRPr lang="en-US" altLang="en-US" sz="1200" dirty="0" smtClean="0">
              <a:latin typeface="Tahoma" panose="020B0604030504040204" pitchFamily="34" charset="0"/>
            </a:endParaRPr>
          </a:p>
        </p:txBody>
      </p:sp>
      <p:sp>
        <p:nvSpPr>
          <p:cNvPr id="12291" name="Title 2" descr="Fire Service Mission"/>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smtClean="0"/>
              <a:t>Fire Service Mission</a:t>
            </a:r>
          </a:p>
        </p:txBody>
      </p:sp>
      <p:graphicFrame>
        <p:nvGraphicFramePr>
          <p:cNvPr id="5" name="Content Placeholder 4" descr="Save lives&#10;Protect property and the environment&#10;"/>
          <p:cNvGraphicFramePr>
            <a:graphicFrameLocks noGrp="1"/>
          </p:cNvGraphicFramePr>
          <p:nvPr>
            <p:ph idx="1"/>
            <p:extLst>
              <p:ext uri="{D42A27DB-BD31-4B8C-83A1-F6EECF244321}">
                <p14:modId xmlns:p14="http://schemas.microsoft.com/office/powerpoint/2010/main" val="1660034416"/>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CB6FCE46-3177-4B43-8218-565DE84A60E3}" type="slidenum">
              <a:rPr lang="en-US" altLang="en-US" sz="1200" smtClean="0">
                <a:latin typeface="Tahoma" panose="020B0604030504040204" pitchFamily="34" charset="0"/>
              </a:rPr>
              <a:pPr/>
              <a:t>39</a:t>
            </a:fld>
            <a:endParaRPr lang="en-US" altLang="en-US" sz="1200" smtClean="0">
              <a:latin typeface="Tahoma" panose="020B0604030504040204" pitchFamily="34" charset="0"/>
            </a:endParaRPr>
          </a:p>
        </p:txBody>
      </p:sp>
      <p:sp>
        <p:nvSpPr>
          <p:cNvPr id="49155"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Finding Regulations</a:t>
            </a:r>
          </a:p>
        </p:txBody>
      </p:sp>
      <p:graphicFrame>
        <p:nvGraphicFramePr>
          <p:cNvPr id="5" name="Content Placeholder 4" descr="Ask supervisor&#10;Always filed in administrative office&#10;Copy in each station, facility, or division&#10;New policies or amendments posted on bulletin boards&#10;"/>
          <p:cNvGraphicFramePr>
            <a:graphicFrameLocks noGrp="1"/>
          </p:cNvGraphicFramePr>
          <p:nvPr>
            <p:ph idx="1"/>
            <p:extLst>
              <p:ext uri="{D42A27DB-BD31-4B8C-83A1-F6EECF244321}">
                <p14:modId xmlns:p14="http://schemas.microsoft.com/office/powerpoint/2010/main" val="2553409776"/>
              </p:ext>
            </p:extLst>
          </p:nvPr>
        </p:nvGraphicFramePr>
        <p:xfrm>
          <a:off x="609600" y="1752600"/>
          <a:ext cx="78486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2F29F908-A389-4FF0-B447-BB2EA3C08526}" type="slidenum">
              <a:rPr lang="en-US" altLang="en-US" sz="1200" smtClean="0">
                <a:latin typeface="Tahoma" panose="020B0604030504040204" pitchFamily="34" charset="0"/>
              </a:rPr>
              <a:pPr/>
              <a:t>40</a:t>
            </a:fld>
            <a:endParaRPr lang="en-US" altLang="en-US" sz="1200" smtClean="0">
              <a:latin typeface="Tahoma" panose="020B0604030504040204" pitchFamily="34" charset="0"/>
            </a:endParaRPr>
          </a:p>
        </p:txBody>
      </p:sp>
      <p:sp>
        <p:nvSpPr>
          <p:cNvPr id="50178"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Policies</a:t>
            </a:r>
          </a:p>
        </p:txBody>
      </p:sp>
      <p:sp>
        <p:nvSpPr>
          <p:cNvPr id="2" name="Content Placeholder 1" descr="Guide to decision making within organization&#10;Distributed from top management&#10;Set boundaries and establish conduct standards&#10;Address specific issues&#10;May be created in response to government mandates&#10;May be written or unwritten&#10;"/>
          <p:cNvSpPr>
            <a:spLocks noGrp="1"/>
          </p:cNvSpPr>
          <p:nvPr>
            <p:ph idx="1"/>
          </p:nvPr>
        </p:nvSpPr>
        <p:spPr>
          <a:xfrm>
            <a:off x="685800" y="1752600"/>
            <a:ext cx="7772400" cy="4267200"/>
          </a:xfrm>
        </p:spPr>
        <p:txBody>
          <a:bodyPr>
            <a:normAutofit fontScale="92500" lnSpcReduction="10000"/>
          </a:bodyPr>
          <a:lstStyle/>
          <a:p>
            <a:pPr marL="457200" indent="-457200">
              <a:buFont typeface="Arial" panose="020B0604020202020204" pitchFamily="34" charset="0"/>
              <a:buChar char="•"/>
              <a:defRPr/>
            </a:pPr>
            <a:r>
              <a:rPr lang="en-US" dirty="0" smtClean="0"/>
              <a:t>Guide to decision making within organization</a:t>
            </a:r>
          </a:p>
          <a:p>
            <a:pPr marL="457200" indent="-457200">
              <a:buFont typeface="Arial" panose="020B0604020202020204" pitchFamily="34" charset="0"/>
              <a:buChar char="•"/>
              <a:defRPr/>
            </a:pPr>
            <a:r>
              <a:rPr lang="en-US" dirty="0" smtClean="0"/>
              <a:t>Distributed from top management</a:t>
            </a:r>
          </a:p>
          <a:p>
            <a:pPr marL="457200" indent="-457200">
              <a:buFont typeface="Arial" panose="020B0604020202020204" pitchFamily="34" charset="0"/>
              <a:buChar char="•"/>
              <a:defRPr/>
            </a:pPr>
            <a:r>
              <a:rPr lang="en-US" dirty="0" smtClean="0"/>
              <a:t>Set boundaries and establish conduct standards</a:t>
            </a:r>
          </a:p>
          <a:p>
            <a:pPr marL="457200" indent="-457200">
              <a:buFont typeface="Arial" panose="020B0604020202020204" pitchFamily="34" charset="0"/>
              <a:buChar char="•"/>
              <a:defRPr/>
            </a:pPr>
            <a:r>
              <a:rPr lang="en-US" dirty="0" smtClean="0"/>
              <a:t>Address specific issues</a:t>
            </a:r>
          </a:p>
          <a:p>
            <a:pPr marL="457200" indent="-457200">
              <a:buFont typeface="Arial" panose="020B0604020202020204" pitchFamily="34" charset="0"/>
              <a:buChar char="•"/>
              <a:defRPr/>
            </a:pPr>
            <a:r>
              <a:rPr lang="en-US" dirty="0" smtClean="0"/>
              <a:t>May be created in response to government mandates</a:t>
            </a:r>
          </a:p>
          <a:p>
            <a:pPr marL="457200" indent="-457200">
              <a:buFont typeface="Arial" panose="020B0604020202020204" pitchFamily="34" charset="0"/>
              <a:buChar char="•"/>
              <a:defRPr/>
            </a:pPr>
            <a:r>
              <a:rPr lang="en-US" dirty="0" smtClean="0"/>
              <a:t>May be written or unwritten</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845321A7-E798-4C1D-8D3F-8CB5D9CB3D63}" type="slidenum">
              <a:rPr lang="en-US" altLang="en-US" sz="1200" smtClean="0">
                <a:latin typeface="Tahoma" panose="020B0604030504040204" pitchFamily="34" charset="0"/>
              </a:rPr>
              <a:pPr/>
              <a:t>41</a:t>
            </a:fld>
            <a:endParaRPr lang="en-US" altLang="en-US" sz="1200" smtClean="0">
              <a:latin typeface="Tahoma" panose="020B0604030504040204" pitchFamily="34" charset="0"/>
            </a:endParaRPr>
          </a:p>
        </p:txBody>
      </p:sp>
      <p:sp>
        <p:nvSpPr>
          <p:cNvPr id="51203"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Procedures</a:t>
            </a:r>
          </a:p>
        </p:txBody>
      </p:sp>
      <p:graphicFrame>
        <p:nvGraphicFramePr>
          <p:cNvPr id="2" name="Diagram 1" descr="Detailed written plans that list specific steps for a problem or situation&#10;"/>
          <p:cNvGraphicFramePr/>
          <p:nvPr>
            <p:extLst>
              <p:ext uri="{D42A27DB-BD31-4B8C-83A1-F6EECF244321}">
                <p14:modId xmlns:p14="http://schemas.microsoft.com/office/powerpoint/2010/main" val="1506166398"/>
              </p:ext>
            </p:extLst>
          </p:nvPr>
        </p:nvGraphicFramePr>
        <p:xfrm>
          <a:off x="1066800" y="1989580"/>
          <a:ext cx="6934200" cy="12024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4" descr="Standard operating procedures (SOPs)&#10;Standard operating guidelines (SOGs)&#10;"/>
          <p:cNvGraphicFramePr>
            <a:graphicFrameLocks noGrp="1"/>
          </p:cNvGraphicFramePr>
          <p:nvPr>
            <p:ph idx="1"/>
            <p:extLst>
              <p:ext uri="{D42A27DB-BD31-4B8C-83A1-F6EECF244321}">
                <p14:modId xmlns:p14="http://schemas.microsoft.com/office/powerpoint/2010/main" val="4154878004"/>
              </p:ext>
            </p:extLst>
          </p:nvPr>
        </p:nvGraphicFramePr>
        <p:xfrm>
          <a:off x="685800" y="3581401"/>
          <a:ext cx="7924800" cy="1752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C9452E53-895C-43BE-95EB-7D64FEE8554E}" type="slidenum">
              <a:rPr lang="en-US" altLang="en-US" sz="1200" smtClean="0">
                <a:latin typeface="Tahoma" panose="020B0604030504040204" pitchFamily="34" charset="0"/>
              </a:rPr>
              <a:pPr/>
              <a:t>42</a:t>
            </a:fld>
            <a:endParaRPr lang="en-US" altLang="en-US" sz="1200" smtClean="0">
              <a:latin typeface="Tahoma" panose="020B0604030504040204" pitchFamily="34" charset="0"/>
            </a:endParaRPr>
          </a:p>
          <a:p>
            <a:endParaRPr lang="en-US" altLang="en-US" sz="1200" smtClean="0">
              <a:latin typeface="Tahoma" panose="020B0604030504040204" pitchFamily="34" charset="0"/>
            </a:endParaRPr>
          </a:p>
        </p:txBody>
      </p:sp>
      <p:sp>
        <p:nvSpPr>
          <p:cNvPr id="52226" name="Title 1"/>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REVIEW QUESTION</a:t>
            </a:r>
          </a:p>
        </p:txBody>
      </p:sp>
      <p:sp>
        <p:nvSpPr>
          <p:cNvPr id="52227" name="Text Placeholder 2" descr="What types of written regulations&#10;affect firefighters?&#10;"/>
          <p:cNvSpPr>
            <a:spLocks noGrp="1"/>
          </p:cNvSpPr>
          <p:nvPr>
            <p:ph type="body" sz="quarter" idx="11"/>
          </p:nvPr>
        </p:nvSpPr>
        <p:spPr bwMode="auto">
          <a:xfrm>
            <a:off x="685800" y="1752600"/>
            <a:ext cx="67056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dirty="0" smtClean="0"/>
          </a:p>
          <a:p>
            <a:pPr marL="0" indent="0" eaLnBrk="1" hangingPunct="1"/>
            <a:r>
              <a:rPr lang="en-US" altLang="en-US" dirty="0" smtClean="0"/>
              <a:t>What types of written regulations</a:t>
            </a:r>
          </a:p>
          <a:p>
            <a:pPr marL="0" indent="0" eaLnBrk="1" hangingPunct="1"/>
            <a:r>
              <a:rPr lang="en-US" altLang="en-US" dirty="0" smtClean="0"/>
              <a:t>affect firefighters?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8CA37C1F-6390-4066-BE3B-CB6F4FEA5455}" type="slidenum">
              <a:rPr lang="en-US" altLang="en-US" sz="1200" smtClean="0">
                <a:latin typeface="Tahoma" panose="020B0604030504040204" pitchFamily="34" charset="0"/>
              </a:rPr>
              <a:pPr/>
              <a:t>43</a:t>
            </a:fld>
            <a:endParaRPr lang="en-US" altLang="en-US" sz="1200" smtClean="0">
              <a:latin typeface="Tahoma" panose="020B0604030504040204" pitchFamily="34" charset="0"/>
            </a:endParaRPr>
          </a:p>
        </p:txBody>
      </p:sp>
      <p:sp>
        <p:nvSpPr>
          <p:cNvPr id="5325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DISCUSSION QUESTION</a:t>
            </a:r>
          </a:p>
        </p:txBody>
      </p:sp>
      <p:sp>
        <p:nvSpPr>
          <p:cNvPr id="6" name="Text Placeholder 2" descr="Why do you think that SOPs are critical to the fire service?&#10;"/>
          <p:cNvSpPr txBox="1">
            <a:spLocks/>
          </p:cNvSpPr>
          <p:nvPr/>
        </p:nvSpPr>
        <p:spPr bwMode="auto">
          <a:xfrm>
            <a:off x="685800" y="1752600"/>
            <a:ext cx="6629400" cy="4191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A50021"/>
              </a:buClr>
              <a:buSzPct val="110000"/>
              <a:defRPr sz="3200" baseline="0">
                <a:solidFill>
                  <a:schemeClr val="bg1"/>
                </a:solidFill>
                <a:latin typeface="+mn-lt"/>
                <a:ea typeface="+mn-ea"/>
                <a:cs typeface="+mn-cs"/>
              </a:defRPr>
            </a:lvl1pPr>
            <a:lvl2pPr marL="742950" indent="-285750" algn="l" rtl="0" eaLnBrk="0" fontAlgn="base" hangingPunct="0">
              <a:spcBef>
                <a:spcPct val="20000"/>
              </a:spcBef>
              <a:spcAft>
                <a:spcPct val="0"/>
              </a:spcAft>
              <a:buClr>
                <a:srgbClr val="A50021"/>
              </a:buClr>
              <a:buChar char="–"/>
              <a:defRPr sz="2800">
                <a:solidFill>
                  <a:schemeClr val="tx1"/>
                </a:solidFill>
                <a:latin typeface="+mn-lt"/>
              </a:defRPr>
            </a:lvl2pPr>
            <a:lvl3pPr marL="1143000" indent="-228600" algn="l" rtl="0" eaLnBrk="0" fontAlgn="base" hangingPunct="0">
              <a:spcBef>
                <a:spcPct val="20000"/>
              </a:spcBef>
              <a:spcAft>
                <a:spcPct val="0"/>
              </a:spcAft>
              <a:buClr>
                <a:srgbClr val="A50021"/>
              </a:buClr>
              <a:buChar char="–"/>
              <a:defRPr sz="2800">
                <a:solidFill>
                  <a:schemeClr val="tx1"/>
                </a:solidFill>
                <a:latin typeface="+mn-lt"/>
              </a:defRPr>
            </a:lvl3pPr>
            <a:lvl4pPr marL="1600200" indent="-228600" algn="l" rtl="0" eaLnBrk="0" fontAlgn="base" hangingPunct="0">
              <a:spcBef>
                <a:spcPct val="20000"/>
              </a:spcBef>
              <a:spcAft>
                <a:spcPct val="0"/>
              </a:spcAft>
              <a:buClr>
                <a:srgbClr val="A50021"/>
              </a:buClr>
              <a:buChar char="–"/>
              <a:defRPr sz="2800">
                <a:solidFill>
                  <a:schemeClr val="tx1"/>
                </a:solidFill>
                <a:latin typeface="+mn-lt"/>
              </a:defRPr>
            </a:lvl4pPr>
            <a:lvl5pPr marL="2057400" indent="-228600" algn="l" rtl="0" eaLnBrk="0" fontAlgn="base" hangingPunct="0">
              <a:spcBef>
                <a:spcPct val="20000"/>
              </a:spcBef>
              <a:spcAft>
                <a:spcPct val="0"/>
              </a:spcAft>
              <a:buClr>
                <a:srgbClr val="A50021"/>
              </a:buClr>
              <a:buChar char="–"/>
              <a:defRPr sz="2800">
                <a:solidFill>
                  <a:schemeClr val="tx1"/>
                </a:solidFill>
                <a:latin typeface="+mn-lt"/>
              </a:defRPr>
            </a:lvl5pPr>
            <a:lvl6pPr marL="2514600" indent="-228600" algn="l" rtl="0" eaLnBrk="1" fontAlgn="base" hangingPunct="1">
              <a:spcBef>
                <a:spcPct val="20000"/>
              </a:spcBef>
              <a:spcAft>
                <a:spcPct val="0"/>
              </a:spcAft>
              <a:buClr>
                <a:srgbClr val="A50021"/>
              </a:buClr>
              <a:buChar char="–"/>
              <a:defRPr sz="2800">
                <a:solidFill>
                  <a:schemeClr val="tx1"/>
                </a:solidFill>
                <a:latin typeface="+mn-lt"/>
              </a:defRPr>
            </a:lvl6pPr>
            <a:lvl7pPr marL="2971800" indent="-228600" algn="l" rtl="0" eaLnBrk="1" fontAlgn="base" hangingPunct="1">
              <a:spcBef>
                <a:spcPct val="20000"/>
              </a:spcBef>
              <a:spcAft>
                <a:spcPct val="0"/>
              </a:spcAft>
              <a:buClr>
                <a:srgbClr val="A50021"/>
              </a:buClr>
              <a:buChar char="–"/>
              <a:defRPr sz="2800">
                <a:solidFill>
                  <a:schemeClr val="tx1"/>
                </a:solidFill>
                <a:latin typeface="+mn-lt"/>
              </a:defRPr>
            </a:lvl7pPr>
            <a:lvl8pPr marL="3429000" indent="-228600" algn="l" rtl="0" eaLnBrk="1" fontAlgn="base" hangingPunct="1">
              <a:spcBef>
                <a:spcPct val="20000"/>
              </a:spcBef>
              <a:spcAft>
                <a:spcPct val="0"/>
              </a:spcAft>
              <a:buClr>
                <a:srgbClr val="A50021"/>
              </a:buClr>
              <a:buChar char="–"/>
              <a:defRPr sz="2800">
                <a:solidFill>
                  <a:schemeClr val="tx1"/>
                </a:solidFill>
                <a:latin typeface="+mn-lt"/>
              </a:defRPr>
            </a:lvl8pPr>
            <a:lvl9pPr marL="3886200" indent="-228600" algn="l" rtl="0" eaLnBrk="1" fontAlgn="base" hangingPunct="1">
              <a:spcBef>
                <a:spcPct val="20000"/>
              </a:spcBef>
              <a:spcAft>
                <a:spcPct val="0"/>
              </a:spcAft>
              <a:buClr>
                <a:srgbClr val="A50021"/>
              </a:buClr>
              <a:buChar char="–"/>
              <a:defRPr sz="2800">
                <a:solidFill>
                  <a:schemeClr val="tx1"/>
                </a:solidFill>
                <a:latin typeface="+mn-lt"/>
              </a:defRPr>
            </a:lvl9pPr>
          </a:lstStyle>
          <a:p>
            <a:pPr marL="0" indent="0" eaLnBrk="1" hangingPunct="1">
              <a:defRPr/>
            </a:pPr>
            <a:endParaRPr lang="en-US" altLang="en-US" b="0" kern="0" dirty="0" smtClean="0"/>
          </a:p>
          <a:p>
            <a:pPr marL="0" indent="0" eaLnBrk="1" hangingPunct="1">
              <a:defRPr/>
            </a:pPr>
            <a:r>
              <a:rPr lang="en-US" altLang="en-US" b="0" kern="0" dirty="0" smtClean="0"/>
              <a:t>Why do you think that SOPs are critical to the fire service?</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BC6D5512-078E-4DF8-BAD7-0D535B68CE59}" type="slidenum">
              <a:rPr lang="en-US" altLang="en-US" sz="1200" smtClean="0">
                <a:latin typeface="Tahoma" panose="020B0604030504040204" pitchFamily="34" charset="0"/>
              </a:rPr>
              <a:pPr/>
              <a:t>44</a:t>
            </a:fld>
            <a:endParaRPr lang="en-US" altLang="en-US" sz="1200" smtClean="0">
              <a:latin typeface="Tahoma" panose="020B0604030504040204" pitchFamily="34" charset="0"/>
            </a:endParaRPr>
          </a:p>
        </p:txBody>
      </p:sp>
      <p:sp>
        <p:nvSpPr>
          <p:cNvPr id="54275"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
            </a:r>
            <a:br>
              <a:rPr lang="en-US" altLang="en-US" smtClean="0"/>
            </a:br>
            <a:r>
              <a:rPr lang="en-US" altLang="en-US" smtClean="0"/>
              <a:t>Learning Objective 5</a:t>
            </a:r>
          </a:p>
        </p:txBody>
      </p:sp>
      <p:sp>
        <p:nvSpPr>
          <p:cNvPr id="54274" name="Content Placeholder 1" descr="Explain ways that fire departments may interact with other organizations and agencies.&#10;"/>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dirty="0" smtClean="0"/>
          </a:p>
          <a:p>
            <a:pPr marL="0" indent="0" eaLnBrk="1" hangingPunct="1"/>
            <a:endParaRPr lang="en-US" altLang="en-US" dirty="0" smtClean="0"/>
          </a:p>
          <a:p>
            <a:pPr marL="0" indent="0" eaLnBrk="1" hangingPunct="1"/>
            <a:r>
              <a:rPr lang="en-US" altLang="en-US" dirty="0" smtClean="0"/>
              <a:t>	Explain ways that fire departments 	may interact with other 	organizations and agencies.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B6824132-AD5F-481A-8E1F-4DD05152DB4B}" type="slidenum">
              <a:rPr lang="en-US" altLang="en-US" sz="1200" smtClean="0">
                <a:latin typeface="Tahoma" panose="020B0604030504040204" pitchFamily="34" charset="0"/>
              </a:rPr>
              <a:pPr/>
              <a:t>45</a:t>
            </a:fld>
            <a:endParaRPr lang="en-US" altLang="en-US" sz="1200" smtClean="0">
              <a:latin typeface="Tahoma" panose="020B0604030504040204" pitchFamily="34" charset="0"/>
            </a:endParaRPr>
          </a:p>
        </p:txBody>
      </p:sp>
      <p:sp>
        <p:nvSpPr>
          <p:cNvPr id="55299" name="Title 2"/>
          <p:cNvSpPr>
            <a:spLocks noGrp="1"/>
          </p:cNvSpPr>
          <p:nvPr>
            <p:ph type="title"/>
          </p:nvPr>
        </p:nvSpPr>
        <p:spPr bwMode="auto">
          <a:xfrm>
            <a:off x="685800" y="304800"/>
            <a:ext cx="8229600" cy="106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Interaction With Other Agencies And Organizations</a:t>
            </a:r>
          </a:p>
        </p:txBody>
      </p:sp>
      <p:graphicFrame>
        <p:nvGraphicFramePr>
          <p:cNvPr id="5" name="Content Placeholder 4" descr="EMS organizations&#10; Provide complete medical services&#10; Supplemental medical services provided by fire department&#10;"/>
          <p:cNvGraphicFramePr>
            <a:graphicFrameLocks noGrp="1"/>
          </p:cNvGraphicFramePr>
          <p:nvPr>
            <p:ph idx="1"/>
            <p:extLst>
              <p:ext uri="{D42A27DB-BD31-4B8C-83A1-F6EECF244321}">
                <p14:modId xmlns:p14="http://schemas.microsoft.com/office/powerpoint/2010/main" val="526307157"/>
              </p:ext>
            </p:extLst>
          </p:nvPr>
        </p:nvGraphicFramePr>
        <p:xfrm>
          <a:off x="4191000" y="1600201"/>
          <a:ext cx="4648200" cy="213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4" descr="Local hospitals&#10; Assist by radio&#10; Dispatch medical professionals to the scene&#10;"/>
          <p:cNvGraphicFramePr>
            <a:graphicFrameLocks/>
          </p:cNvGraphicFramePr>
          <p:nvPr>
            <p:extLst>
              <p:ext uri="{D42A27DB-BD31-4B8C-83A1-F6EECF244321}">
                <p14:modId xmlns:p14="http://schemas.microsoft.com/office/powerpoint/2010/main" val="100184745"/>
              </p:ext>
            </p:extLst>
          </p:nvPr>
        </p:nvGraphicFramePr>
        <p:xfrm>
          <a:off x="4211548" y="3688557"/>
          <a:ext cx="4627652" cy="195024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5302" name="Picture 6" descr="Three examples of personnel that firefighters may interact with shown by an ambulance at a hospital, emergency/disaster management personnel communicating with a firefighter, and a firefighter talking to members of the media."/>
          <p:cNvPicPr>
            <a:picLocks noChangeAspect="1" noChangeArrowheads="1"/>
          </p:cNvPicPr>
          <p:nvPr/>
        </p:nvPicPr>
        <p:blipFill>
          <a:blip r:embed="rId12">
            <a:extLst>
              <a:ext uri="{28A0092B-C50C-407E-A947-70E740481C1C}">
                <a14:useLocalDpi xmlns:a14="http://schemas.microsoft.com/office/drawing/2010/main" val="0"/>
              </a:ext>
            </a:extLst>
          </a:blip>
          <a:srcRect t="2190"/>
          <a:stretch>
            <a:fillRect/>
          </a:stretch>
        </p:blipFill>
        <p:spPr bwMode="auto">
          <a:xfrm>
            <a:off x="762000" y="1393825"/>
            <a:ext cx="320040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 Box 7" descr="Continued on next slide"/>
          <p:cNvSpPr txBox="1">
            <a:spLocks noChangeArrowheads="1"/>
          </p:cNvSpPr>
          <p:nvPr/>
        </p:nvSpPr>
        <p:spPr bwMode="auto">
          <a:xfrm>
            <a:off x="7543800" y="5776913"/>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pPr algn="r" eaLnBrk="1" hangingPunct="1">
              <a:spcBef>
                <a:spcPct val="50000"/>
              </a:spcBef>
              <a:buClr>
                <a:srgbClr val="FF0000"/>
              </a:buClr>
              <a:buSzPct val="110000"/>
            </a:pPr>
            <a:r>
              <a:rPr lang="en-US" altLang="en-US" sz="1800" b="0" i="1"/>
              <a:t>(Cont.)</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DAD83A45-C785-427A-A8D6-891D84472AA8}" type="slidenum">
              <a:rPr lang="en-US" altLang="en-US" sz="1200" smtClean="0">
                <a:latin typeface="Tahoma" panose="020B0604030504040204" pitchFamily="34" charset="0"/>
              </a:rPr>
              <a:pPr/>
              <a:t>46</a:t>
            </a:fld>
            <a:endParaRPr lang="en-US" altLang="en-US" sz="1200" smtClean="0">
              <a:latin typeface="Tahoma" panose="020B0604030504040204" pitchFamily="34" charset="0"/>
            </a:endParaRPr>
          </a:p>
        </p:txBody>
      </p:sp>
      <p:sp>
        <p:nvSpPr>
          <p:cNvPr id="56323" name="Title 2"/>
          <p:cNvSpPr>
            <a:spLocks noGrp="1"/>
          </p:cNvSpPr>
          <p:nvPr>
            <p:ph type="title"/>
          </p:nvPr>
        </p:nvSpPr>
        <p:spPr bwMode="auto">
          <a:xfrm>
            <a:off x="685800" y="304800"/>
            <a:ext cx="8229600" cy="106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Interaction With Other Agencies And Organizations</a:t>
            </a:r>
          </a:p>
        </p:txBody>
      </p:sp>
      <p:graphicFrame>
        <p:nvGraphicFramePr>
          <p:cNvPr id="5" name="Content Placeholder 4" descr="Emergency/Disaster management&#10; Coordinate multi-agency activities&#10; May be local, state/provincial, or federal&#10;Law enforcement&#10; Scene security&#10; Traffic and crowd control&#10; Firefighter protection&#10; Fire investigation&#10; Explosives disposal&#10;"/>
          <p:cNvGraphicFramePr>
            <a:graphicFrameLocks noGrp="1"/>
          </p:cNvGraphicFramePr>
          <p:nvPr>
            <p:ph idx="1"/>
            <p:extLst>
              <p:ext uri="{D42A27DB-BD31-4B8C-83A1-F6EECF244321}">
                <p14:modId xmlns:p14="http://schemas.microsoft.com/office/powerpoint/2010/main" val="3872460544"/>
              </p:ext>
            </p:extLst>
          </p:nvPr>
        </p:nvGraphicFramePr>
        <p:xfrm>
          <a:off x="762000" y="1653791"/>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6325" name="Text Box 7" descr="Continued on next slide"/>
          <p:cNvSpPr txBox="1">
            <a:spLocks noChangeArrowheads="1"/>
          </p:cNvSpPr>
          <p:nvPr/>
        </p:nvSpPr>
        <p:spPr bwMode="auto">
          <a:xfrm>
            <a:off x="7467600" y="591343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pPr algn="r" eaLnBrk="1" hangingPunct="1">
              <a:spcBef>
                <a:spcPct val="50000"/>
              </a:spcBef>
              <a:buClr>
                <a:srgbClr val="FF0000"/>
              </a:buClr>
              <a:buSzPct val="110000"/>
            </a:pPr>
            <a:r>
              <a:rPr lang="en-US" altLang="en-US" sz="1800" b="0" i="1"/>
              <a:t>(Cont.)</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2591D080-BD37-4210-B754-60FBA33F8E17}" type="slidenum">
              <a:rPr lang="en-US" altLang="en-US" sz="1200" smtClean="0">
                <a:latin typeface="Tahoma" panose="020B0604030504040204" pitchFamily="34" charset="0"/>
              </a:rPr>
              <a:pPr/>
              <a:t>47</a:t>
            </a:fld>
            <a:endParaRPr lang="en-US" altLang="en-US" sz="1200" smtClean="0">
              <a:latin typeface="Tahoma" panose="020B0604030504040204" pitchFamily="34" charset="0"/>
            </a:endParaRPr>
          </a:p>
        </p:txBody>
      </p:sp>
      <p:sp>
        <p:nvSpPr>
          <p:cNvPr id="57347" name="Title 2"/>
          <p:cNvSpPr>
            <a:spLocks noGrp="1"/>
          </p:cNvSpPr>
          <p:nvPr>
            <p:ph type="title"/>
          </p:nvPr>
        </p:nvSpPr>
        <p:spPr bwMode="auto">
          <a:xfrm>
            <a:off x="685800" y="304800"/>
            <a:ext cx="8229600" cy="106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Interaction With Other Agencies And Organizations</a:t>
            </a:r>
          </a:p>
        </p:txBody>
      </p:sp>
      <p:graphicFrame>
        <p:nvGraphicFramePr>
          <p:cNvPr id="5" name="Content Placeholder 4" descr="Utility companies and public works&#10; Shutting off utilities&#10; Oversee construction of roads, buildings, sewers&#10; May manage hydrants and hydrant testing&#10;Media&#10; Alert public of traffic incidents, evacuations, or fire department activities&#10; Inform public about fire and life safety topics and initiatives&#10;"/>
          <p:cNvGraphicFramePr>
            <a:graphicFrameLocks noGrp="1"/>
          </p:cNvGraphicFramePr>
          <p:nvPr>
            <p:ph idx="1"/>
            <p:extLst>
              <p:ext uri="{D42A27DB-BD31-4B8C-83A1-F6EECF244321}">
                <p14:modId xmlns:p14="http://schemas.microsoft.com/office/powerpoint/2010/main" val="3449061849"/>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C8AE38D4-CB12-4B5C-BC6D-CF26D61C9D49}" type="slidenum">
              <a:rPr lang="en-US" altLang="en-US" sz="1200" smtClean="0">
                <a:latin typeface="Tahoma" panose="020B0604030504040204" pitchFamily="34" charset="0"/>
              </a:rPr>
              <a:pPr/>
              <a:t>48</a:t>
            </a:fld>
            <a:endParaRPr lang="en-US" altLang="en-US" sz="1200" smtClean="0">
              <a:latin typeface="Tahoma" panose="020B0604030504040204" pitchFamily="34" charset="0"/>
            </a:endParaRPr>
          </a:p>
          <a:p>
            <a:endParaRPr lang="en-US" altLang="en-US" sz="1200" smtClean="0">
              <a:latin typeface="Tahoma" panose="020B0604030504040204" pitchFamily="34" charset="0"/>
            </a:endParaRPr>
          </a:p>
        </p:txBody>
      </p:sp>
      <p:sp>
        <p:nvSpPr>
          <p:cNvPr id="58370" name="Title 1"/>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REVIEW QUESTION</a:t>
            </a:r>
          </a:p>
        </p:txBody>
      </p:sp>
      <p:sp>
        <p:nvSpPr>
          <p:cNvPr id="58371" name="Text Placeholder 2" descr="How do fire departments interact&#10;with other organizations and&#10;agencies?&#10;"/>
          <p:cNvSpPr>
            <a:spLocks noGrp="1"/>
          </p:cNvSpPr>
          <p:nvPr>
            <p:ph type="body" sz="quarter" idx="11"/>
          </p:nvPr>
        </p:nvSpPr>
        <p:spPr bwMode="auto">
          <a:xfrm>
            <a:off x="685800" y="1752600"/>
            <a:ext cx="66294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dirty="0" smtClean="0"/>
          </a:p>
          <a:p>
            <a:pPr marL="0" indent="0" eaLnBrk="1" hangingPunct="1"/>
            <a:r>
              <a:rPr lang="en-US" altLang="en-US" dirty="0" smtClean="0"/>
              <a:t>How do fire departments interact</a:t>
            </a:r>
          </a:p>
          <a:p>
            <a:pPr marL="0" indent="0" eaLnBrk="1" hangingPunct="1"/>
            <a:r>
              <a:rPr lang="en-US" altLang="en-US" dirty="0" smtClean="0"/>
              <a:t>with other organizations and</a:t>
            </a:r>
          </a:p>
          <a:p>
            <a:pPr marL="0" indent="0" eaLnBrk="1" hangingPunct="1"/>
            <a:r>
              <a:rPr lang="en-US" altLang="en-US" dirty="0" smtClean="0"/>
              <a:t>agencies?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lide Number Placeholder 3" descr="&#10;"/>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dirty="0" smtClean="0">
                <a:latin typeface="Tahoma" panose="020B0604030504040204" pitchFamily="34" charset="0"/>
              </a:rPr>
              <a:t>1</a:t>
            </a:r>
            <a:r>
              <a:rPr lang="en-US" altLang="en-US" sz="1200" dirty="0" smtClean="0">
                <a:latin typeface="Tahoma" panose="020B0604030504040204" pitchFamily="34" charset="0"/>
                <a:cs typeface="Arial" panose="020B0604020202020204" pitchFamily="34" charset="0"/>
              </a:rPr>
              <a:t>–</a:t>
            </a:r>
            <a:fld id="{35DFF663-F5C8-4E40-B99C-BCB66B5389C3}" type="slidenum">
              <a:rPr lang="en-US" altLang="en-US" sz="1200" smtClean="0">
                <a:latin typeface="Tahoma" panose="020B0604030504040204" pitchFamily="34" charset="0"/>
              </a:rPr>
              <a:pPr/>
              <a:t>4</a:t>
            </a:fld>
            <a:endParaRPr lang="en-US" altLang="en-US" sz="1200" dirty="0" smtClean="0">
              <a:latin typeface="Tahoma" panose="020B0604030504040204" pitchFamily="34" charset="0"/>
            </a:endParaRPr>
          </a:p>
        </p:txBody>
      </p:sp>
      <p:sp>
        <p:nvSpPr>
          <p:cNvPr id="13314" name="Title 2" descr="All-Hazard Concept Approach To Fire Protection"/>
          <p:cNvSpPr>
            <a:spLocks noGrp="1"/>
          </p:cNvSpPr>
          <p:nvPr>
            <p:ph type="title"/>
          </p:nvPr>
        </p:nvSpPr>
        <p:spPr bwMode="auto">
          <a:xfrm>
            <a:off x="685800" y="304800"/>
            <a:ext cx="8002588" cy="106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smtClean="0"/>
              <a:t>All-Hazard Concept Approach To Fire Protection</a:t>
            </a:r>
          </a:p>
        </p:txBody>
      </p:sp>
      <p:pic>
        <p:nvPicPr>
          <p:cNvPr id="13316" name="Picture 5" descr="Community Risk Reduction shown by two firefighters talking to a classroom of elementary students.&#10;Fire suppression shown by a group of firefighters using a straight stream to suppress a structure fire.&#10;Technical rescue shown by a group of firefighters performing rescue operations.&#10;Hazardous materials shown by an individual in hazmat gear approaching a smoking home. &#10;Airport protection shown by two aircraft rescue and fire fighting vehicles extinguihsing an airport fire."/>
          <p:cNvPicPr>
            <a:picLocks noChangeAspect="1" noChangeArrowheads="1"/>
          </p:cNvPicPr>
          <p:nvPr/>
        </p:nvPicPr>
        <p:blipFill>
          <a:blip r:embed="rId2">
            <a:extLst>
              <a:ext uri="{28A0092B-C50C-407E-A947-70E740481C1C}">
                <a14:useLocalDpi xmlns:a14="http://schemas.microsoft.com/office/drawing/2010/main" val="0"/>
              </a:ext>
            </a:extLst>
          </a:blip>
          <a:srcRect l="3082" t="10545" r="3139" b="4990"/>
          <a:stretch>
            <a:fillRect/>
          </a:stretch>
        </p:blipFill>
        <p:spPr bwMode="auto">
          <a:xfrm>
            <a:off x="762000" y="1462088"/>
            <a:ext cx="7772400"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10" descr="Structural fire suppression courtesy of Bob Esposito&#10;"/>
          <p:cNvSpPr>
            <a:spLocks noChangeArrowheads="1"/>
          </p:cNvSpPr>
          <p:nvPr/>
        </p:nvSpPr>
        <p:spPr bwMode="auto">
          <a:xfrm rot="5400000">
            <a:off x="6805612" y="4178301"/>
            <a:ext cx="3733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pPr algn="r" eaLnBrk="1" hangingPunct="1">
              <a:spcBef>
                <a:spcPct val="20000"/>
              </a:spcBef>
              <a:buClr>
                <a:srgbClr val="FF0000"/>
              </a:buClr>
              <a:buSzPct val="110000"/>
            </a:pPr>
            <a:r>
              <a:rPr lang="en-US" altLang="en-US" sz="1200" b="0" i="1" dirty="0"/>
              <a:t>Structural fire suppression courtesy of Bob Esposito</a:t>
            </a:r>
            <a:endParaRPr lang="en-US" altLang="en-US" sz="1200" b="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94634A77-C0C8-49F9-91D4-EFF301CE893C}" type="slidenum">
              <a:rPr lang="en-US" altLang="en-US" sz="1200" smtClean="0">
                <a:latin typeface="Tahoma" panose="020B0604030504040204" pitchFamily="34" charset="0"/>
              </a:rPr>
              <a:pPr/>
              <a:t>49</a:t>
            </a:fld>
            <a:endParaRPr lang="en-US" altLang="en-US" sz="1200" smtClean="0">
              <a:latin typeface="Tahoma" panose="020B0604030504040204" pitchFamily="34" charset="0"/>
            </a:endParaRPr>
          </a:p>
        </p:txBody>
      </p:sp>
      <p:sp>
        <p:nvSpPr>
          <p:cNvPr id="5939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DISCUSSION QUESTION</a:t>
            </a:r>
          </a:p>
        </p:txBody>
      </p:sp>
      <p:sp>
        <p:nvSpPr>
          <p:cNvPr id="6" name="Text Placeholder 2" descr="What are examples of organizations&#10;and agencies within your&#10;community that the fire service&#10;may need to interact with?&#10;"/>
          <p:cNvSpPr txBox="1">
            <a:spLocks/>
          </p:cNvSpPr>
          <p:nvPr/>
        </p:nvSpPr>
        <p:spPr bwMode="auto">
          <a:xfrm>
            <a:off x="685800" y="1752600"/>
            <a:ext cx="6629400" cy="4191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A50021"/>
              </a:buClr>
              <a:buSzPct val="110000"/>
              <a:defRPr sz="3200" baseline="0">
                <a:solidFill>
                  <a:schemeClr val="bg1"/>
                </a:solidFill>
                <a:latin typeface="+mn-lt"/>
                <a:ea typeface="+mn-ea"/>
                <a:cs typeface="+mn-cs"/>
              </a:defRPr>
            </a:lvl1pPr>
            <a:lvl2pPr marL="742950" indent="-285750" algn="l" rtl="0" eaLnBrk="0" fontAlgn="base" hangingPunct="0">
              <a:spcBef>
                <a:spcPct val="20000"/>
              </a:spcBef>
              <a:spcAft>
                <a:spcPct val="0"/>
              </a:spcAft>
              <a:buClr>
                <a:srgbClr val="A50021"/>
              </a:buClr>
              <a:buChar char="–"/>
              <a:defRPr sz="2800">
                <a:solidFill>
                  <a:schemeClr val="tx1"/>
                </a:solidFill>
                <a:latin typeface="+mn-lt"/>
              </a:defRPr>
            </a:lvl2pPr>
            <a:lvl3pPr marL="1143000" indent="-228600" algn="l" rtl="0" eaLnBrk="0" fontAlgn="base" hangingPunct="0">
              <a:spcBef>
                <a:spcPct val="20000"/>
              </a:spcBef>
              <a:spcAft>
                <a:spcPct val="0"/>
              </a:spcAft>
              <a:buClr>
                <a:srgbClr val="A50021"/>
              </a:buClr>
              <a:buChar char="–"/>
              <a:defRPr sz="2800">
                <a:solidFill>
                  <a:schemeClr val="tx1"/>
                </a:solidFill>
                <a:latin typeface="+mn-lt"/>
              </a:defRPr>
            </a:lvl3pPr>
            <a:lvl4pPr marL="1600200" indent="-228600" algn="l" rtl="0" eaLnBrk="0" fontAlgn="base" hangingPunct="0">
              <a:spcBef>
                <a:spcPct val="20000"/>
              </a:spcBef>
              <a:spcAft>
                <a:spcPct val="0"/>
              </a:spcAft>
              <a:buClr>
                <a:srgbClr val="A50021"/>
              </a:buClr>
              <a:buChar char="–"/>
              <a:defRPr sz="2800">
                <a:solidFill>
                  <a:schemeClr val="tx1"/>
                </a:solidFill>
                <a:latin typeface="+mn-lt"/>
              </a:defRPr>
            </a:lvl4pPr>
            <a:lvl5pPr marL="2057400" indent="-228600" algn="l" rtl="0" eaLnBrk="0" fontAlgn="base" hangingPunct="0">
              <a:spcBef>
                <a:spcPct val="20000"/>
              </a:spcBef>
              <a:spcAft>
                <a:spcPct val="0"/>
              </a:spcAft>
              <a:buClr>
                <a:srgbClr val="A50021"/>
              </a:buClr>
              <a:buChar char="–"/>
              <a:defRPr sz="2800">
                <a:solidFill>
                  <a:schemeClr val="tx1"/>
                </a:solidFill>
                <a:latin typeface="+mn-lt"/>
              </a:defRPr>
            </a:lvl5pPr>
            <a:lvl6pPr marL="2514600" indent="-228600" algn="l" rtl="0" eaLnBrk="1" fontAlgn="base" hangingPunct="1">
              <a:spcBef>
                <a:spcPct val="20000"/>
              </a:spcBef>
              <a:spcAft>
                <a:spcPct val="0"/>
              </a:spcAft>
              <a:buClr>
                <a:srgbClr val="A50021"/>
              </a:buClr>
              <a:buChar char="–"/>
              <a:defRPr sz="2800">
                <a:solidFill>
                  <a:schemeClr val="tx1"/>
                </a:solidFill>
                <a:latin typeface="+mn-lt"/>
              </a:defRPr>
            </a:lvl6pPr>
            <a:lvl7pPr marL="2971800" indent="-228600" algn="l" rtl="0" eaLnBrk="1" fontAlgn="base" hangingPunct="1">
              <a:spcBef>
                <a:spcPct val="20000"/>
              </a:spcBef>
              <a:spcAft>
                <a:spcPct val="0"/>
              </a:spcAft>
              <a:buClr>
                <a:srgbClr val="A50021"/>
              </a:buClr>
              <a:buChar char="–"/>
              <a:defRPr sz="2800">
                <a:solidFill>
                  <a:schemeClr val="tx1"/>
                </a:solidFill>
                <a:latin typeface="+mn-lt"/>
              </a:defRPr>
            </a:lvl7pPr>
            <a:lvl8pPr marL="3429000" indent="-228600" algn="l" rtl="0" eaLnBrk="1" fontAlgn="base" hangingPunct="1">
              <a:spcBef>
                <a:spcPct val="20000"/>
              </a:spcBef>
              <a:spcAft>
                <a:spcPct val="0"/>
              </a:spcAft>
              <a:buClr>
                <a:srgbClr val="A50021"/>
              </a:buClr>
              <a:buChar char="–"/>
              <a:defRPr sz="2800">
                <a:solidFill>
                  <a:schemeClr val="tx1"/>
                </a:solidFill>
                <a:latin typeface="+mn-lt"/>
              </a:defRPr>
            </a:lvl8pPr>
            <a:lvl9pPr marL="3886200" indent="-228600" algn="l" rtl="0" eaLnBrk="1" fontAlgn="base" hangingPunct="1">
              <a:spcBef>
                <a:spcPct val="20000"/>
              </a:spcBef>
              <a:spcAft>
                <a:spcPct val="0"/>
              </a:spcAft>
              <a:buClr>
                <a:srgbClr val="A50021"/>
              </a:buClr>
              <a:buChar char="–"/>
              <a:defRPr sz="2800">
                <a:solidFill>
                  <a:schemeClr val="tx1"/>
                </a:solidFill>
                <a:latin typeface="+mn-lt"/>
              </a:defRPr>
            </a:lvl9pPr>
          </a:lstStyle>
          <a:p>
            <a:pPr marL="914400" indent="-914400" eaLnBrk="1" hangingPunct="1">
              <a:defRPr/>
            </a:pPr>
            <a:endParaRPr lang="en-US" altLang="en-US" b="0" kern="0" dirty="0"/>
          </a:p>
          <a:p>
            <a:pPr marL="914400" indent="-914400" eaLnBrk="1" hangingPunct="1">
              <a:defRPr/>
            </a:pPr>
            <a:r>
              <a:rPr lang="en-US" altLang="en-US" b="0" kern="0" dirty="0" smtClean="0"/>
              <a:t>What are examples of organizations</a:t>
            </a:r>
          </a:p>
          <a:p>
            <a:pPr marL="914400" indent="-914400" eaLnBrk="1" hangingPunct="1">
              <a:defRPr/>
            </a:pPr>
            <a:r>
              <a:rPr lang="en-US" altLang="en-US" b="0" kern="0" dirty="0" smtClean="0"/>
              <a:t>and agencies within your</a:t>
            </a:r>
          </a:p>
          <a:p>
            <a:pPr marL="914400" indent="-914400" eaLnBrk="1" hangingPunct="1">
              <a:defRPr/>
            </a:pPr>
            <a:r>
              <a:rPr lang="en-US" altLang="en-US" b="0" kern="0" dirty="0" smtClean="0"/>
              <a:t>community that the fire service</a:t>
            </a:r>
          </a:p>
          <a:p>
            <a:pPr marL="914400" indent="-914400" eaLnBrk="1" hangingPunct="1">
              <a:defRPr/>
            </a:pPr>
            <a:r>
              <a:rPr lang="en-US" altLang="en-US" b="0" kern="0" dirty="0" smtClean="0"/>
              <a:t>may need to interact with?</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3FC44488-5392-4002-B274-3057465A31A8}" type="slidenum">
              <a:rPr lang="en-US" altLang="en-US" sz="1200" smtClean="0">
                <a:latin typeface="Tahoma" panose="020B0604030504040204" pitchFamily="34" charset="0"/>
              </a:rPr>
              <a:pPr/>
              <a:t>50</a:t>
            </a:fld>
            <a:endParaRPr lang="en-US" altLang="en-US" sz="1200" smtClean="0">
              <a:latin typeface="Tahoma" panose="020B0604030504040204" pitchFamily="34" charset="0"/>
            </a:endParaRPr>
          </a:p>
        </p:txBody>
      </p:sp>
      <p:sp>
        <p:nvSpPr>
          <p:cNvPr id="60419"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
            </a:r>
            <a:br>
              <a:rPr lang="en-US" altLang="en-US" smtClean="0"/>
            </a:br>
            <a:r>
              <a:rPr lang="en-US" altLang="en-US" smtClean="0"/>
              <a:t>Learning Objective 6</a:t>
            </a:r>
          </a:p>
        </p:txBody>
      </p:sp>
      <p:sp>
        <p:nvSpPr>
          <p:cNvPr id="60418" name="Content Placeholder 1" descr="Explain the roles and duties of a Fire Fighter I."/>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dirty="0" smtClean="0"/>
          </a:p>
          <a:p>
            <a:pPr marL="0" indent="0" eaLnBrk="1" hangingPunct="1"/>
            <a:endParaRPr lang="en-US" altLang="en-US" dirty="0" smtClean="0"/>
          </a:p>
          <a:p>
            <a:pPr marL="0" indent="0" eaLnBrk="1" hangingPunct="1"/>
            <a:r>
              <a:rPr lang="en-US" altLang="en-US" dirty="0" smtClean="0"/>
              <a:t>	Explain the roles and duties of a Fire 	Fighter I.</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BC095505-9479-4350-9B32-77D8496C17B8}" type="slidenum">
              <a:rPr lang="en-US" altLang="en-US" sz="1200" smtClean="0">
                <a:latin typeface="Tahoma" panose="020B0604030504040204" pitchFamily="34" charset="0"/>
              </a:rPr>
              <a:pPr/>
              <a:t>51</a:t>
            </a:fld>
            <a:endParaRPr lang="en-US" altLang="en-US" sz="1200" smtClean="0">
              <a:latin typeface="Tahoma" panose="020B0604030504040204" pitchFamily="34" charset="0"/>
            </a:endParaRPr>
          </a:p>
        </p:txBody>
      </p:sp>
      <p:sp>
        <p:nvSpPr>
          <p:cNvPr id="61442"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Incident Priorities</a:t>
            </a:r>
          </a:p>
        </p:txBody>
      </p:sp>
      <p:graphicFrame>
        <p:nvGraphicFramePr>
          <p:cNvPr id="7" name="Content Placeholder 4" descr="Life safety&#10;Incident stabilization&#10;Property conservation&#10;"/>
          <p:cNvGraphicFramePr>
            <a:graphicFrameLocks/>
          </p:cNvGraphicFramePr>
          <p:nvPr>
            <p:extLst>
              <p:ext uri="{D42A27DB-BD31-4B8C-83A1-F6EECF244321}">
                <p14:modId xmlns:p14="http://schemas.microsoft.com/office/powerpoint/2010/main" val="4289451782"/>
              </p:ext>
            </p:extLst>
          </p:nvPr>
        </p:nvGraphicFramePr>
        <p:xfrm>
          <a:off x="457200" y="1676400"/>
          <a:ext cx="80010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4189A6B7-31C5-458C-9472-D2875B2EAD46}" type="slidenum">
              <a:rPr lang="en-US" altLang="en-US" sz="1200" smtClean="0">
                <a:latin typeface="Tahoma" panose="020B0604030504040204" pitchFamily="34" charset="0"/>
              </a:rPr>
              <a:pPr/>
              <a:t>52</a:t>
            </a:fld>
            <a:endParaRPr lang="en-US" altLang="en-US" sz="1200" smtClean="0">
              <a:latin typeface="Tahoma" panose="020B0604030504040204" pitchFamily="34" charset="0"/>
            </a:endParaRPr>
          </a:p>
        </p:txBody>
      </p:sp>
      <p:sp>
        <p:nvSpPr>
          <p:cNvPr id="62467" name="Title 2"/>
          <p:cNvSpPr>
            <a:spLocks noGrp="1"/>
          </p:cNvSpPr>
          <p:nvPr>
            <p:ph type="title"/>
          </p:nvPr>
        </p:nvSpPr>
        <p:spPr bwMode="auto">
          <a:xfrm>
            <a:off x="685800" y="304800"/>
            <a:ext cx="7315200" cy="106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000" smtClean="0"/>
              <a:t>Emergency And Nonemergency Duties Of A Fire Fighter I Required By NFPA 1001</a:t>
            </a:r>
          </a:p>
        </p:txBody>
      </p:sp>
      <p:sp>
        <p:nvSpPr>
          <p:cNvPr id="2" name="Content Placeholder 1" descr="Establish work areas at emergency scenes&#10;Force entry into structures&#10;Set up and use ground ladders&#10;Extinguish fires&#10;Conduct search and rescue&#10;Overhaul a fire scene&#10;Set up electrical and lighting equipment&#10;"/>
          <p:cNvSpPr>
            <a:spLocks noGrp="1"/>
          </p:cNvSpPr>
          <p:nvPr>
            <p:ph idx="1"/>
          </p:nvPr>
        </p:nvSpPr>
        <p:spPr/>
        <p:txBody>
          <a:bodyPr>
            <a:normAutofit fontScale="92500"/>
          </a:bodyPr>
          <a:lstStyle/>
          <a:p>
            <a:pPr marL="457200" indent="-457200">
              <a:buFont typeface="Arial" panose="020B0604020202020204" pitchFamily="34" charset="0"/>
              <a:buChar char="•"/>
              <a:defRPr/>
            </a:pPr>
            <a:r>
              <a:rPr lang="en-US" dirty="0" smtClean="0"/>
              <a:t>Establish work areas at emergency scenes</a:t>
            </a:r>
          </a:p>
          <a:p>
            <a:pPr marL="457200" indent="-457200">
              <a:buFont typeface="Arial" panose="020B0604020202020204" pitchFamily="34" charset="0"/>
              <a:buChar char="•"/>
              <a:defRPr/>
            </a:pPr>
            <a:r>
              <a:rPr lang="en-US" dirty="0" smtClean="0"/>
              <a:t>Force entry into structures</a:t>
            </a:r>
          </a:p>
          <a:p>
            <a:pPr marL="457200" indent="-457200">
              <a:buFont typeface="Arial" panose="020B0604020202020204" pitchFamily="34" charset="0"/>
              <a:buChar char="•"/>
              <a:defRPr/>
            </a:pPr>
            <a:r>
              <a:rPr lang="en-US" dirty="0" smtClean="0"/>
              <a:t>Set up and use ground ladders</a:t>
            </a:r>
          </a:p>
          <a:p>
            <a:pPr marL="457200" indent="-457200">
              <a:buFont typeface="Arial" panose="020B0604020202020204" pitchFamily="34" charset="0"/>
              <a:buChar char="•"/>
              <a:defRPr/>
            </a:pPr>
            <a:r>
              <a:rPr lang="en-US" dirty="0" smtClean="0"/>
              <a:t>Extinguish fires</a:t>
            </a:r>
          </a:p>
          <a:p>
            <a:pPr marL="457200" indent="-457200">
              <a:buFont typeface="Arial" panose="020B0604020202020204" pitchFamily="34" charset="0"/>
              <a:buChar char="•"/>
              <a:defRPr/>
            </a:pPr>
            <a:r>
              <a:rPr lang="en-US" dirty="0" smtClean="0"/>
              <a:t>Conduct search and rescue</a:t>
            </a:r>
          </a:p>
          <a:p>
            <a:pPr marL="457200" indent="-457200">
              <a:buFont typeface="Arial" panose="020B0604020202020204" pitchFamily="34" charset="0"/>
              <a:buChar char="•"/>
              <a:defRPr/>
            </a:pPr>
            <a:r>
              <a:rPr lang="en-US" dirty="0" smtClean="0"/>
              <a:t>Overhaul a fire scene</a:t>
            </a:r>
          </a:p>
          <a:p>
            <a:pPr marL="457200" indent="-457200">
              <a:buFont typeface="Arial" panose="020B0604020202020204" pitchFamily="34" charset="0"/>
              <a:buChar char="•"/>
              <a:defRPr/>
            </a:pPr>
            <a:r>
              <a:rPr lang="en-US" dirty="0" smtClean="0"/>
              <a:t>Set up electrical and lighting equipment</a:t>
            </a:r>
          </a:p>
          <a:p>
            <a:pPr marL="457200" indent="-457200">
              <a:buFont typeface="Arial" panose="020B0604020202020204" pitchFamily="34" charset="0"/>
              <a:buChar char="•"/>
              <a:defRPr/>
            </a:pPr>
            <a:endParaRPr lang="en-US" dirty="0"/>
          </a:p>
        </p:txBody>
      </p:sp>
      <p:sp>
        <p:nvSpPr>
          <p:cNvPr id="62469" name="Text Box 7" descr="Continued on next slide"/>
          <p:cNvSpPr txBox="1">
            <a:spLocks noChangeArrowheads="1"/>
          </p:cNvSpPr>
          <p:nvPr/>
        </p:nvSpPr>
        <p:spPr bwMode="auto">
          <a:xfrm>
            <a:off x="7315200" y="5662613"/>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pPr algn="r" eaLnBrk="1" hangingPunct="1">
              <a:spcBef>
                <a:spcPct val="50000"/>
              </a:spcBef>
              <a:buClr>
                <a:srgbClr val="FF0000"/>
              </a:buClr>
              <a:buSzPct val="110000"/>
            </a:pPr>
            <a:r>
              <a:rPr lang="en-US" altLang="en-US" sz="1800" b="0" i="1"/>
              <a:t>(Cont.)</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278AFE01-212A-4036-ACF4-F83981F2917B}" type="slidenum">
              <a:rPr lang="en-US" altLang="en-US" sz="1200" smtClean="0">
                <a:latin typeface="Tahoma" panose="020B0604030504040204" pitchFamily="34" charset="0"/>
              </a:rPr>
              <a:pPr/>
              <a:t>53</a:t>
            </a:fld>
            <a:endParaRPr lang="en-US" altLang="en-US" sz="1200" smtClean="0">
              <a:latin typeface="Tahoma" panose="020B0604030504040204" pitchFamily="34" charset="0"/>
            </a:endParaRPr>
          </a:p>
        </p:txBody>
      </p:sp>
      <p:sp>
        <p:nvSpPr>
          <p:cNvPr id="63491" name="Title 2"/>
          <p:cNvSpPr>
            <a:spLocks noGrp="1"/>
          </p:cNvSpPr>
          <p:nvPr>
            <p:ph type="title"/>
          </p:nvPr>
        </p:nvSpPr>
        <p:spPr bwMode="auto">
          <a:xfrm>
            <a:off x="685800" y="304800"/>
            <a:ext cx="7315200" cy="106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000" smtClean="0"/>
              <a:t>Emergency And Nonemergency Duties Of A Fire Fighter I Required By NFPA 1001</a:t>
            </a:r>
          </a:p>
        </p:txBody>
      </p:sp>
      <p:sp>
        <p:nvSpPr>
          <p:cNvPr id="2" name="Content Placeholder 1" descr="Tie knots for hoisting tools&#10;Connect pumpers to hydrants and perform hose lays&#10;Turn off building utilities&#10;Route emergency and nonemergency telephone calls&#10;Communicate over department radios&#10;Clean, inspect, and maintain equipment&#10;Prepare apparatus hose loads&#10;"/>
          <p:cNvSpPr>
            <a:spLocks noGrp="1"/>
          </p:cNvSpPr>
          <p:nvPr>
            <p:ph idx="1"/>
          </p:nvPr>
        </p:nvSpPr>
        <p:spPr>
          <a:xfrm>
            <a:off x="685800" y="1703388"/>
            <a:ext cx="7772400" cy="4343400"/>
          </a:xfrm>
        </p:spPr>
        <p:txBody>
          <a:bodyPr>
            <a:normAutofit fontScale="92500" lnSpcReduction="10000"/>
          </a:bodyPr>
          <a:lstStyle/>
          <a:p>
            <a:pPr marL="457200" indent="-457200">
              <a:buFont typeface="Arial" panose="020B0604020202020204" pitchFamily="34" charset="0"/>
              <a:buChar char="•"/>
              <a:defRPr/>
            </a:pPr>
            <a:r>
              <a:rPr lang="en-US" dirty="0" smtClean="0"/>
              <a:t>Tie knots for hoisting tools</a:t>
            </a:r>
          </a:p>
          <a:p>
            <a:pPr marL="457200" indent="-457200">
              <a:buFont typeface="Arial" panose="020B0604020202020204" pitchFamily="34" charset="0"/>
              <a:buChar char="•"/>
              <a:defRPr/>
            </a:pPr>
            <a:r>
              <a:rPr lang="en-US" dirty="0" smtClean="0"/>
              <a:t>Connect pumpers to hydrants and perform hose lays</a:t>
            </a:r>
          </a:p>
          <a:p>
            <a:pPr marL="457200" indent="-457200">
              <a:buFont typeface="Arial" panose="020B0604020202020204" pitchFamily="34" charset="0"/>
              <a:buChar char="•"/>
              <a:defRPr/>
            </a:pPr>
            <a:r>
              <a:rPr lang="en-US" dirty="0" smtClean="0"/>
              <a:t>Turn off building utilities</a:t>
            </a:r>
          </a:p>
          <a:p>
            <a:pPr marL="457200" indent="-457200">
              <a:buFont typeface="Arial" panose="020B0604020202020204" pitchFamily="34" charset="0"/>
              <a:buChar char="•"/>
              <a:defRPr/>
            </a:pPr>
            <a:r>
              <a:rPr lang="en-US" dirty="0" smtClean="0"/>
              <a:t>Route emergency and nonemergency telephone calls</a:t>
            </a:r>
          </a:p>
          <a:p>
            <a:pPr marL="457200" indent="-457200">
              <a:buFont typeface="Arial" panose="020B0604020202020204" pitchFamily="34" charset="0"/>
              <a:buChar char="•"/>
              <a:defRPr/>
            </a:pPr>
            <a:r>
              <a:rPr lang="en-US" dirty="0" smtClean="0"/>
              <a:t>Communicate over department radios</a:t>
            </a:r>
          </a:p>
          <a:p>
            <a:pPr marL="457200" indent="-457200">
              <a:buFont typeface="Arial" panose="020B0604020202020204" pitchFamily="34" charset="0"/>
              <a:buChar char="•"/>
              <a:defRPr/>
            </a:pPr>
            <a:r>
              <a:rPr lang="en-US" dirty="0" smtClean="0"/>
              <a:t>Clean, inspect, and maintain equipment</a:t>
            </a:r>
          </a:p>
          <a:p>
            <a:pPr marL="457200" indent="-457200">
              <a:buFont typeface="Arial" panose="020B0604020202020204" pitchFamily="34" charset="0"/>
              <a:buChar char="•"/>
              <a:defRPr/>
            </a:pPr>
            <a:r>
              <a:rPr lang="en-US" dirty="0" smtClean="0"/>
              <a:t>Prepare apparatus hose loads</a:t>
            </a:r>
          </a:p>
          <a:p>
            <a:pPr marL="457200" indent="-457200">
              <a:buFont typeface="Arial" panose="020B0604020202020204" pitchFamily="34" charset="0"/>
              <a:buChar char="•"/>
              <a:defRPr/>
            </a:pP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5B4A4A3A-43A0-46F7-8449-5A90449719A6}" type="slidenum">
              <a:rPr lang="en-US" altLang="en-US" sz="1200" smtClean="0">
                <a:latin typeface="Tahoma" panose="020B0604030504040204" pitchFamily="34" charset="0"/>
              </a:rPr>
              <a:pPr/>
              <a:t>54</a:t>
            </a:fld>
            <a:endParaRPr lang="en-US" altLang="en-US" sz="1200" smtClean="0">
              <a:latin typeface="Tahoma" panose="020B0604030504040204" pitchFamily="34" charset="0"/>
            </a:endParaRPr>
          </a:p>
          <a:p>
            <a:endParaRPr lang="en-US" altLang="en-US" sz="1200" smtClean="0">
              <a:latin typeface="Tahoma" panose="020B0604030504040204" pitchFamily="34" charset="0"/>
            </a:endParaRPr>
          </a:p>
        </p:txBody>
      </p:sp>
      <p:sp>
        <p:nvSpPr>
          <p:cNvPr id="64514" name="Title 1"/>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REVIEW QUESTION</a:t>
            </a:r>
          </a:p>
        </p:txBody>
      </p:sp>
      <p:sp>
        <p:nvSpPr>
          <p:cNvPr id="64515" name="Text Placeholder 2"/>
          <p:cNvSpPr>
            <a:spLocks noGrp="1"/>
          </p:cNvSpPr>
          <p:nvPr>
            <p:ph type="body" sz="quarter" idx="11"/>
          </p:nvPr>
        </p:nvSpPr>
        <p:spPr bwMode="auto">
          <a:xfrm>
            <a:off x="685800" y="1752600"/>
            <a:ext cx="66294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smtClean="0"/>
          </a:p>
          <a:p>
            <a:pPr marL="0" indent="0" eaLnBrk="1" hangingPunct="1"/>
            <a:r>
              <a:rPr lang="en-US" altLang="en-US" smtClean="0"/>
              <a:t>What is the role of a Fire Fighter I?</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5530EC9D-C9E9-46B8-8053-15D274380B76}" type="slidenum">
              <a:rPr lang="en-US" altLang="en-US" sz="1200" smtClean="0">
                <a:latin typeface="Tahoma" panose="020B0604030504040204" pitchFamily="34" charset="0"/>
              </a:rPr>
              <a:pPr/>
              <a:t>55</a:t>
            </a:fld>
            <a:endParaRPr lang="en-US" altLang="en-US" sz="1200" smtClean="0">
              <a:latin typeface="Tahoma" panose="020B0604030504040204" pitchFamily="34" charset="0"/>
            </a:endParaRPr>
          </a:p>
        </p:txBody>
      </p:sp>
      <p:sp>
        <p:nvSpPr>
          <p:cNvPr id="65539"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
            </a:r>
            <a:br>
              <a:rPr lang="en-US" altLang="en-US" smtClean="0"/>
            </a:br>
            <a:r>
              <a:rPr lang="en-US" altLang="en-US" smtClean="0"/>
              <a:t>Learning Objective 7</a:t>
            </a:r>
          </a:p>
        </p:txBody>
      </p:sp>
      <p:sp>
        <p:nvSpPr>
          <p:cNvPr id="65538" name="Conten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smtClean="0"/>
          </a:p>
          <a:p>
            <a:pPr marL="0" indent="0" eaLnBrk="1" hangingPunct="1"/>
            <a:endParaRPr lang="en-US" altLang="en-US" smtClean="0"/>
          </a:p>
          <a:p>
            <a:pPr marL="0" indent="0" eaLnBrk="1" hangingPunct="1"/>
            <a:r>
              <a:rPr lang="en-US" altLang="en-US" smtClean="0"/>
              <a:t>	Describe fire and life safety 	initiatives aimed at reducing 	firefighter illnesses, injuries, and 	fatalities.</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855C9481-31E3-4485-A434-5F1B5B72343A}" type="slidenum">
              <a:rPr lang="en-US" altLang="en-US" sz="1200" smtClean="0">
                <a:latin typeface="Tahoma" panose="020B0604030504040204" pitchFamily="34" charset="0"/>
              </a:rPr>
              <a:pPr/>
              <a:t>56</a:t>
            </a:fld>
            <a:endParaRPr lang="en-US" altLang="en-US" sz="1200" smtClean="0">
              <a:latin typeface="Tahoma" panose="020B0604030504040204" pitchFamily="34" charset="0"/>
            </a:endParaRPr>
          </a:p>
        </p:txBody>
      </p:sp>
      <p:sp>
        <p:nvSpPr>
          <p:cNvPr id="66563"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Firefighter Injuries And Fatalities</a:t>
            </a:r>
          </a:p>
        </p:txBody>
      </p:sp>
      <p:graphicFrame>
        <p:nvGraphicFramePr>
          <p:cNvPr id="5" name="Content Placeholder 4" descr="Highest risk factor to firefighters is cardiac arrest as a result of&#10; Overexertion&#10; Poor health habits&#10; Occupational stress&#10;Firefighters also injured and killed&#10; In motor vehicle incidents&#10; As result of emergency scene hazards&#10;"/>
          <p:cNvGraphicFramePr>
            <a:graphicFrameLocks noGrp="1"/>
          </p:cNvGraphicFramePr>
          <p:nvPr>
            <p:ph idx="1"/>
            <p:extLst>
              <p:ext uri="{D42A27DB-BD31-4B8C-83A1-F6EECF244321}">
                <p14:modId xmlns:p14="http://schemas.microsoft.com/office/powerpoint/2010/main" val="1640907969"/>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A0FB875B-C5ED-45EC-81A3-BE36AB417857}" type="slidenum">
              <a:rPr lang="en-US" altLang="en-US" sz="1200" smtClean="0">
                <a:latin typeface="Tahoma" panose="020B0604030504040204" pitchFamily="34" charset="0"/>
              </a:rPr>
              <a:pPr/>
              <a:t>57</a:t>
            </a:fld>
            <a:endParaRPr lang="en-US" altLang="en-US" sz="1200" smtClean="0">
              <a:latin typeface="Tahoma" panose="020B0604030504040204" pitchFamily="34" charset="0"/>
            </a:endParaRPr>
          </a:p>
        </p:txBody>
      </p:sp>
      <p:sp>
        <p:nvSpPr>
          <p:cNvPr id="67586" name="Title 2"/>
          <p:cNvSpPr>
            <a:spLocks noGrp="1"/>
          </p:cNvSpPr>
          <p:nvPr>
            <p:ph type="title"/>
          </p:nvPr>
        </p:nvSpPr>
        <p:spPr bwMode="auto">
          <a:xfrm>
            <a:off x="685800" y="304800"/>
            <a:ext cx="7620000" cy="106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Firefighter Injuries And Fatalities Information Sources</a:t>
            </a:r>
          </a:p>
        </p:txBody>
      </p:sp>
      <p:sp>
        <p:nvSpPr>
          <p:cNvPr id="5" name="Content Placeholder 1" descr="NFPA®&#10;United States Fire Administration (USFA)&#10;National Institute for Occupational Health and Safety (NIOSH)&#10;Occupational Safety and Health Administration (OSHA)&#10;National Near-Miss Reporting System&#10;National Institute of Standards and Technology (NIST)&#10;"/>
          <p:cNvSpPr>
            <a:spLocks noGrp="1"/>
          </p:cNvSpPr>
          <p:nvPr>
            <p:ph idx="1"/>
          </p:nvPr>
        </p:nvSpPr>
        <p:spPr>
          <a:xfrm>
            <a:off x="685800" y="1828800"/>
            <a:ext cx="7772400" cy="4191000"/>
          </a:xfrm>
          <a:ln w="28575">
            <a:solidFill>
              <a:schemeClr val="accent2">
                <a:lumMod val="50000"/>
              </a:schemeClr>
            </a:solidFill>
          </a:ln>
        </p:spPr>
        <p:txBody>
          <a:bodyPr anchor="ctr">
            <a:normAutofit lnSpcReduction="10000"/>
          </a:bodyPr>
          <a:lstStyle/>
          <a:p>
            <a:pPr marL="571500" indent="-457200">
              <a:buFont typeface="Wingdings" panose="05000000000000000000" pitchFamily="2" charset="2"/>
              <a:buChar char="§"/>
              <a:defRPr/>
            </a:pPr>
            <a:r>
              <a:rPr lang="en-US" sz="2800" dirty="0" smtClean="0"/>
              <a:t>NFPA®</a:t>
            </a:r>
          </a:p>
          <a:p>
            <a:pPr marL="571500" indent="-457200">
              <a:buFont typeface="Wingdings" panose="05000000000000000000" pitchFamily="2" charset="2"/>
              <a:buChar char="§"/>
              <a:defRPr/>
            </a:pPr>
            <a:r>
              <a:rPr lang="en-US" sz="2800" dirty="0" smtClean="0"/>
              <a:t>United States Fire Administration (USFA)</a:t>
            </a:r>
          </a:p>
          <a:p>
            <a:pPr marL="571500" indent="-457200">
              <a:buFont typeface="Wingdings" panose="05000000000000000000" pitchFamily="2" charset="2"/>
              <a:buChar char="§"/>
              <a:defRPr/>
            </a:pPr>
            <a:r>
              <a:rPr lang="en-US" sz="2800" dirty="0" smtClean="0"/>
              <a:t>National Institute for Occupational Health and Safety (NIOSH)</a:t>
            </a:r>
          </a:p>
          <a:p>
            <a:pPr marL="571500" indent="-457200">
              <a:buFont typeface="Wingdings" panose="05000000000000000000" pitchFamily="2" charset="2"/>
              <a:buChar char="§"/>
              <a:defRPr/>
            </a:pPr>
            <a:r>
              <a:rPr lang="en-US" sz="2800" dirty="0" smtClean="0"/>
              <a:t>Occupational Safety and Health Administration (OSHA)</a:t>
            </a:r>
          </a:p>
          <a:p>
            <a:pPr marL="571500" indent="-457200">
              <a:buFont typeface="Wingdings" panose="05000000000000000000" pitchFamily="2" charset="2"/>
              <a:buChar char="§"/>
              <a:defRPr/>
            </a:pPr>
            <a:r>
              <a:rPr lang="en-US" sz="2800" dirty="0" smtClean="0"/>
              <a:t>National Near-Miss Reporting System</a:t>
            </a:r>
          </a:p>
          <a:p>
            <a:pPr marL="571500" indent="-457200">
              <a:buFont typeface="Wingdings" panose="05000000000000000000" pitchFamily="2" charset="2"/>
              <a:buChar char="§"/>
              <a:defRPr/>
            </a:pPr>
            <a:r>
              <a:rPr lang="en-US" sz="2800" dirty="0" smtClean="0"/>
              <a:t>National Institute of Standards and Technology (NIST)</a:t>
            </a:r>
            <a:endParaRPr lang="en-US" sz="28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0BFAF7A1-FE74-4AB6-A94F-CA7308A1EFD6}" type="slidenum">
              <a:rPr lang="en-US" altLang="en-US" sz="1200" smtClean="0">
                <a:latin typeface="Tahoma" panose="020B0604030504040204" pitchFamily="34" charset="0"/>
              </a:rPr>
              <a:pPr/>
              <a:t>58</a:t>
            </a:fld>
            <a:endParaRPr lang="en-US" altLang="en-US" sz="1200" smtClean="0">
              <a:latin typeface="Tahoma" panose="020B0604030504040204" pitchFamily="34" charset="0"/>
            </a:endParaRPr>
          </a:p>
        </p:txBody>
      </p:sp>
      <p:sp>
        <p:nvSpPr>
          <p:cNvPr id="6861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smtClean="0"/>
              <a:t>NOTE</a:t>
            </a:r>
          </a:p>
        </p:txBody>
      </p:sp>
      <p:sp>
        <p:nvSpPr>
          <p:cNvPr id="68611" name="Text Placeholder 2"/>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dirty="0" smtClean="0"/>
              <a:t>Reporting in Canada is performed at the provincial or territorial level. Canada has no national reporting system.</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Slide Number Placeholder 3" descr="&#10;"/>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dirty="0" smtClean="0">
                <a:latin typeface="Tahoma" panose="020B0604030504040204" pitchFamily="34" charset="0"/>
              </a:rPr>
              <a:t>1</a:t>
            </a:r>
            <a:r>
              <a:rPr lang="en-US" altLang="en-US" sz="1200" dirty="0" smtClean="0">
                <a:latin typeface="Tahoma" panose="020B0604030504040204" pitchFamily="34" charset="0"/>
                <a:cs typeface="Arial" panose="020B0604020202020204" pitchFamily="34" charset="0"/>
              </a:rPr>
              <a:t>–</a:t>
            </a:r>
            <a:fld id="{8BCA9580-107D-4659-A4AA-5C5794A1DCE0}" type="slidenum">
              <a:rPr lang="en-US" altLang="en-US" sz="1200" smtClean="0">
                <a:latin typeface="Tahoma" panose="020B0604030504040204" pitchFamily="34" charset="0"/>
              </a:rPr>
              <a:pPr/>
              <a:t>5</a:t>
            </a:fld>
            <a:endParaRPr lang="en-US" altLang="en-US" sz="1200" dirty="0" smtClean="0">
              <a:latin typeface="Tahoma" panose="020B0604030504040204" pitchFamily="34" charset="0"/>
            </a:endParaRPr>
          </a:p>
        </p:txBody>
      </p:sp>
      <p:sp>
        <p:nvSpPr>
          <p:cNvPr id="14339" name="Title 2" descr="Fire Department Mission Statement"/>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000" dirty="0" smtClean="0"/>
              <a:t>Fire Department Mission Statement</a:t>
            </a:r>
          </a:p>
        </p:txBody>
      </p:sp>
      <p:graphicFrame>
        <p:nvGraphicFramePr>
          <p:cNvPr id="5" name="Content Placeholder 4" descr="Part of department’s rules and regulations&#10;Should be posted in every facility and made available to personnel and the community&#10;"/>
          <p:cNvGraphicFramePr>
            <a:graphicFrameLocks noGrp="1"/>
          </p:cNvGraphicFramePr>
          <p:nvPr>
            <p:ph idx="1"/>
            <p:extLst>
              <p:ext uri="{D42A27DB-BD31-4B8C-83A1-F6EECF244321}">
                <p14:modId xmlns:p14="http://schemas.microsoft.com/office/powerpoint/2010/main" val="3586683670"/>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ADE21668-7F75-4D54-94CC-F21D81C0CA6F}" type="slidenum">
              <a:rPr lang="en-US" altLang="en-US" sz="1200" smtClean="0">
                <a:latin typeface="Tahoma" panose="020B0604030504040204" pitchFamily="34" charset="0"/>
              </a:rPr>
              <a:pPr/>
              <a:t>59</a:t>
            </a:fld>
            <a:endParaRPr lang="en-US" altLang="en-US" sz="1200" smtClean="0">
              <a:latin typeface="Tahoma" panose="020B0604030504040204" pitchFamily="34" charset="0"/>
            </a:endParaRPr>
          </a:p>
        </p:txBody>
      </p:sp>
      <p:sp>
        <p:nvSpPr>
          <p:cNvPr id="69635"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000" smtClean="0"/>
              <a:t>The National Fallen Firefighters Foundation (NFFF)</a:t>
            </a:r>
          </a:p>
        </p:txBody>
      </p:sp>
      <p:sp>
        <p:nvSpPr>
          <p:cNvPr id="6" name="Rounded Rectangle 5" descr="NFFF Mission&#10;"/>
          <p:cNvSpPr/>
          <p:nvPr/>
        </p:nvSpPr>
        <p:spPr bwMode="auto">
          <a:xfrm>
            <a:off x="835025" y="1905000"/>
            <a:ext cx="7467600" cy="762000"/>
          </a:xfrm>
          <a:prstGeom prst="roundRect">
            <a:avLst/>
          </a:prstGeom>
          <a:solidFill>
            <a:schemeClr val="accent2"/>
          </a:solidFill>
          <a:ln w="9525" cap="flat" cmpd="sng" algn="ctr">
            <a:noFill/>
            <a:prstDash val="solid"/>
            <a:round/>
            <a:headEnd type="none" w="med" len="med"/>
            <a:tailEnd type="none" w="med" len="med"/>
          </a:ln>
          <a:effectLst/>
        </p:spPr>
        <p:txBody>
          <a:bodyPr/>
          <a:lstStyle/>
          <a:p>
            <a:pPr algn="ctr" eaLnBrk="1" hangingPunct="1">
              <a:spcBef>
                <a:spcPct val="20000"/>
              </a:spcBef>
              <a:buClr>
                <a:srgbClr val="FF0000"/>
              </a:buClr>
              <a:buSzPct val="110000"/>
              <a:defRPr/>
            </a:pPr>
            <a:r>
              <a:rPr lang="en-US" b="0" dirty="0">
                <a:solidFill>
                  <a:schemeClr val="bg1"/>
                </a:solidFill>
                <a:latin typeface="+mn-lt"/>
              </a:rPr>
              <a:t>NFFF Mission</a:t>
            </a:r>
          </a:p>
        </p:txBody>
      </p:sp>
      <p:sp>
        <p:nvSpPr>
          <p:cNvPr id="69634" name="Content Placeholder 1"/>
          <p:cNvSpPr>
            <a:spLocks noGrp="1"/>
          </p:cNvSpPr>
          <p:nvPr>
            <p:ph idx="1"/>
          </p:nvPr>
        </p:nvSpPr>
        <p:spPr bwMode="auto">
          <a:xfrm>
            <a:off x="685800" y="2819400"/>
            <a:ext cx="7772400" cy="304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indent="0"/>
            <a:r>
              <a:rPr lang="en-US" altLang="en-US" dirty="0" smtClean="0"/>
              <a:t>"To honor and remember America's fallen fire heroes, to provide resources to assist their survivors in rebuilding their lives, and work within the Fire Service Community to reduce firefighter deaths and injuries"</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2CE26225-E989-49FF-BB6B-90537FF5DA8A}" type="slidenum">
              <a:rPr lang="en-US" altLang="en-US" sz="1200" smtClean="0">
                <a:latin typeface="Tahoma" panose="020B0604030504040204" pitchFamily="34" charset="0"/>
              </a:rPr>
              <a:pPr/>
              <a:t>60</a:t>
            </a:fld>
            <a:endParaRPr lang="en-US" altLang="en-US" sz="1200" smtClean="0">
              <a:latin typeface="Tahoma" panose="020B0604030504040204" pitchFamily="34" charset="0"/>
            </a:endParaRPr>
          </a:p>
        </p:txBody>
      </p:sp>
      <p:sp>
        <p:nvSpPr>
          <p:cNvPr id="70659" name="Title 2"/>
          <p:cNvSpPr>
            <a:spLocks noGrp="1"/>
          </p:cNvSpPr>
          <p:nvPr>
            <p:ph type="title"/>
          </p:nvPr>
        </p:nvSpPr>
        <p:spPr bwMode="auto">
          <a:xfrm>
            <a:off x="685800" y="304800"/>
            <a:ext cx="8229600" cy="106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smtClean="0"/>
              <a:t>NFFF 16 Firefighter Life Safety Initiatives</a:t>
            </a:r>
          </a:p>
        </p:txBody>
      </p:sp>
      <p:graphicFrame>
        <p:nvGraphicFramePr>
          <p:cNvPr id="2" name="Content Placeholder 1" descr="Provide fire service a blueprint for making changes&#10;Work to establish training on Fire and Life Safety Initiatives throughout the fire service in the U.S.&#10;Also known as Everyone Goes Home&#10;"/>
          <p:cNvGraphicFramePr>
            <a:graphicFrameLocks noGrp="1"/>
          </p:cNvGraphicFramePr>
          <p:nvPr>
            <p:ph idx="1"/>
            <p:extLst>
              <p:ext uri="{D42A27DB-BD31-4B8C-83A1-F6EECF244321}">
                <p14:modId xmlns:p14="http://schemas.microsoft.com/office/powerpoint/2010/main" val="514944771"/>
              </p:ext>
            </p:extLst>
          </p:nvPr>
        </p:nvGraphicFramePr>
        <p:xfrm>
          <a:off x="685800" y="19050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0661" name="Text Box 7" descr="Continued on next slide"/>
          <p:cNvSpPr txBox="1">
            <a:spLocks noChangeArrowheads="1"/>
          </p:cNvSpPr>
          <p:nvPr/>
        </p:nvSpPr>
        <p:spPr bwMode="auto">
          <a:xfrm>
            <a:off x="7315200" y="54102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pPr algn="r" eaLnBrk="1" hangingPunct="1">
              <a:spcBef>
                <a:spcPct val="50000"/>
              </a:spcBef>
              <a:buClr>
                <a:srgbClr val="FF0000"/>
              </a:buClr>
              <a:buSzPct val="110000"/>
            </a:pPr>
            <a:r>
              <a:rPr lang="en-US" altLang="en-US" sz="1800" b="0" i="1"/>
              <a:t>(Cont.)</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D8D28691-86AF-465A-98A4-5DC93923B947}" type="slidenum">
              <a:rPr lang="en-US" altLang="en-US" sz="1200" smtClean="0">
                <a:latin typeface="Tahoma" panose="020B0604030504040204" pitchFamily="34" charset="0"/>
              </a:rPr>
              <a:pPr/>
              <a:t>61</a:t>
            </a:fld>
            <a:endParaRPr lang="en-US" altLang="en-US" sz="1200" smtClean="0">
              <a:latin typeface="Tahoma" panose="020B0604030504040204" pitchFamily="34" charset="0"/>
            </a:endParaRPr>
          </a:p>
        </p:txBody>
      </p:sp>
      <p:sp>
        <p:nvSpPr>
          <p:cNvPr id="71682" name="Title 2"/>
          <p:cNvSpPr>
            <a:spLocks noGrp="1"/>
          </p:cNvSpPr>
          <p:nvPr>
            <p:ph type="title"/>
          </p:nvPr>
        </p:nvSpPr>
        <p:spPr bwMode="auto">
          <a:xfrm>
            <a:off x="685800" y="304800"/>
            <a:ext cx="8229600" cy="106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smtClean="0"/>
              <a:t>NFFF 16 Firefighter Life Safety Initiatives</a:t>
            </a:r>
          </a:p>
        </p:txBody>
      </p:sp>
      <p:sp>
        <p:nvSpPr>
          <p:cNvPr id="3" name="Content Placeholder 2" descr="Define and advocate the need for a cultural change relating to safety; incorporating leadership, management, supervision, accountability and personal responsibility&#10;&#10;Enhance personal and organizational accountability for health and safety&#10;&#10;Focus greater attention on integration of risk management with incident management at all levels, including strategic, tactical, and planning responsibilities&#10;"/>
          <p:cNvSpPr>
            <a:spLocks noGrp="1"/>
          </p:cNvSpPr>
          <p:nvPr>
            <p:ph idx="1"/>
          </p:nvPr>
        </p:nvSpPr>
        <p:spPr>
          <a:xfrm>
            <a:off x="533400" y="1752600"/>
            <a:ext cx="8077200" cy="4343400"/>
          </a:xfrm>
        </p:spPr>
        <p:txBody>
          <a:bodyPr/>
          <a:lstStyle/>
          <a:p>
            <a:pPr marL="640080" indent="-457200">
              <a:buFont typeface="+mj-lt"/>
              <a:buAutoNum type="arabicPeriod"/>
              <a:defRPr/>
            </a:pPr>
            <a:r>
              <a:rPr lang="en-US" sz="2400" dirty="0" smtClean="0"/>
              <a:t>Define and advocate the need for a cultural change relating to safety; incorporating leadership, management, supervision, accountability and personal responsibility</a:t>
            </a:r>
          </a:p>
          <a:p>
            <a:pPr marL="411480" indent="-228600">
              <a:buFont typeface="+mj-lt"/>
              <a:buAutoNum type="arabicPeriod"/>
              <a:defRPr/>
            </a:pPr>
            <a:endParaRPr lang="en-US" sz="1200" dirty="0" smtClean="0"/>
          </a:p>
          <a:p>
            <a:pPr marL="640080" indent="-457200">
              <a:buFont typeface="+mj-lt"/>
              <a:buAutoNum type="arabicPeriod"/>
              <a:defRPr/>
            </a:pPr>
            <a:r>
              <a:rPr lang="en-US" sz="2400" dirty="0" smtClean="0"/>
              <a:t>Enhance personal and organizational accountability for health and safety</a:t>
            </a:r>
          </a:p>
          <a:p>
            <a:pPr marL="411480" indent="-228600">
              <a:buFont typeface="+mj-lt"/>
              <a:buAutoNum type="arabicPeriod"/>
              <a:defRPr/>
            </a:pPr>
            <a:endParaRPr lang="en-US" sz="1200" dirty="0" smtClean="0"/>
          </a:p>
          <a:p>
            <a:pPr marL="640080" indent="-457200">
              <a:buFont typeface="+mj-lt"/>
              <a:buAutoNum type="arabicPeriod"/>
              <a:defRPr/>
            </a:pPr>
            <a:r>
              <a:rPr lang="en-US" sz="2400" dirty="0" smtClean="0"/>
              <a:t>Focus greater attention on integration of risk management with incident management at all levels, including strategic, tactical, and planning responsibilities</a:t>
            </a:r>
            <a:endParaRPr lang="en-US" sz="2400" dirty="0"/>
          </a:p>
        </p:txBody>
      </p:sp>
      <p:sp>
        <p:nvSpPr>
          <p:cNvPr id="71685" name="Text Box 7" descr="Continued on next slide"/>
          <p:cNvSpPr txBox="1">
            <a:spLocks noChangeArrowheads="1"/>
          </p:cNvSpPr>
          <p:nvPr/>
        </p:nvSpPr>
        <p:spPr bwMode="auto">
          <a:xfrm>
            <a:off x="7388225" y="5776913"/>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pPr algn="r" eaLnBrk="1" hangingPunct="1">
              <a:spcBef>
                <a:spcPct val="50000"/>
              </a:spcBef>
              <a:buClr>
                <a:srgbClr val="FF0000"/>
              </a:buClr>
              <a:buSzPct val="110000"/>
            </a:pPr>
            <a:r>
              <a:rPr lang="en-US" altLang="en-US" sz="1800" b="0" i="1"/>
              <a:t>(Cont.)</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A824697E-1A15-4774-9618-2387ADAF6F86}" type="slidenum">
              <a:rPr lang="en-US" altLang="en-US" sz="1200" smtClean="0">
                <a:latin typeface="Tahoma" panose="020B0604030504040204" pitchFamily="34" charset="0"/>
              </a:rPr>
              <a:pPr/>
              <a:t>62</a:t>
            </a:fld>
            <a:endParaRPr lang="en-US" altLang="en-US" sz="1200" smtClean="0">
              <a:latin typeface="Tahoma" panose="020B0604030504040204" pitchFamily="34" charset="0"/>
            </a:endParaRPr>
          </a:p>
        </p:txBody>
      </p:sp>
      <p:sp>
        <p:nvSpPr>
          <p:cNvPr id="72706" name="Title 2"/>
          <p:cNvSpPr>
            <a:spLocks noGrp="1"/>
          </p:cNvSpPr>
          <p:nvPr>
            <p:ph type="title"/>
          </p:nvPr>
        </p:nvSpPr>
        <p:spPr bwMode="auto">
          <a:xfrm>
            <a:off x="685800" y="304800"/>
            <a:ext cx="8229600" cy="106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NFFF 16 Firefighter Life Safety Initiatives</a:t>
            </a:r>
          </a:p>
        </p:txBody>
      </p:sp>
      <p:sp>
        <p:nvSpPr>
          <p:cNvPr id="72708" name="Content Placeholder 2" descr="Continued on next slide"/>
          <p:cNvSpPr>
            <a:spLocks noGrp="1"/>
          </p:cNvSpPr>
          <p:nvPr>
            <p:ph idx="1"/>
          </p:nvPr>
        </p:nvSpPr>
        <p:spPr bwMode="auto">
          <a:xfrm>
            <a:off x="533400" y="1752600"/>
            <a:ext cx="8077200" cy="434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a:buFont typeface="+mj-lt"/>
              <a:buAutoNum type="arabicPeriod" startAt="4"/>
            </a:pPr>
            <a:r>
              <a:rPr lang="en-US" altLang="en-US" sz="2400" dirty="0" smtClean="0"/>
              <a:t>All firefighters must be empowered to stop unsafe practices</a:t>
            </a:r>
          </a:p>
          <a:p>
            <a:pPr>
              <a:buFont typeface="+mj-lt"/>
              <a:buAutoNum type="arabicPeriod" startAt="4"/>
            </a:pPr>
            <a:endParaRPr lang="en-US" altLang="en-US" sz="1200" dirty="0" smtClean="0"/>
          </a:p>
          <a:p>
            <a:pPr marL="457200" indent="-457200">
              <a:buFont typeface="+mj-lt"/>
              <a:buAutoNum type="arabicPeriod" startAt="4"/>
            </a:pPr>
            <a:r>
              <a:rPr lang="en-US" altLang="en-US" sz="2400" dirty="0" smtClean="0"/>
              <a:t>Develop and implement national standards for training, qualifications, and certification (including regular recertification) that are equally applicable to all firefighters based on the duties they are expected to perform</a:t>
            </a:r>
          </a:p>
          <a:p>
            <a:pPr>
              <a:buFont typeface="+mj-lt"/>
              <a:buAutoNum type="arabicPeriod" startAt="4"/>
            </a:pPr>
            <a:endParaRPr lang="en-US" altLang="en-US" sz="1200" dirty="0" smtClean="0"/>
          </a:p>
          <a:p>
            <a:pPr marL="457200" indent="-457200">
              <a:buFont typeface="+mj-lt"/>
              <a:buAutoNum type="arabicPeriod" startAt="4"/>
            </a:pPr>
            <a:r>
              <a:rPr lang="en-US" altLang="en-US" sz="2400" dirty="0" smtClean="0"/>
              <a:t>Develop and implement national medical and physical fitness standards that are equally applicable to all firefighters, based on the duties they are expected to perform </a:t>
            </a:r>
          </a:p>
        </p:txBody>
      </p:sp>
      <p:sp>
        <p:nvSpPr>
          <p:cNvPr id="72709" name="Text Box 7"/>
          <p:cNvSpPr txBox="1">
            <a:spLocks noChangeArrowheads="1"/>
          </p:cNvSpPr>
          <p:nvPr/>
        </p:nvSpPr>
        <p:spPr bwMode="auto">
          <a:xfrm>
            <a:off x="7589838" y="576103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pPr algn="r" eaLnBrk="1" hangingPunct="1">
              <a:spcBef>
                <a:spcPct val="50000"/>
              </a:spcBef>
              <a:buClr>
                <a:srgbClr val="FF0000"/>
              </a:buClr>
              <a:buSzPct val="110000"/>
            </a:pPr>
            <a:r>
              <a:rPr lang="en-US" altLang="en-US" sz="1800" b="0" i="1"/>
              <a:t>(Cont.)</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AE3778F4-9420-4200-89B9-BF4A7CF85C4E}" type="slidenum">
              <a:rPr lang="en-US" altLang="en-US" sz="1200" smtClean="0">
                <a:latin typeface="Tahoma" panose="020B0604030504040204" pitchFamily="34" charset="0"/>
              </a:rPr>
              <a:pPr/>
              <a:t>63</a:t>
            </a:fld>
            <a:endParaRPr lang="en-US" altLang="en-US" sz="1200" smtClean="0">
              <a:latin typeface="Tahoma" panose="020B0604030504040204" pitchFamily="34" charset="0"/>
            </a:endParaRPr>
          </a:p>
        </p:txBody>
      </p:sp>
      <p:sp>
        <p:nvSpPr>
          <p:cNvPr id="73730" name="Title 2"/>
          <p:cNvSpPr>
            <a:spLocks noGrp="1"/>
          </p:cNvSpPr>
          <p:nvPr>
            <p:ph type="title"/>
          </p:nvPr>
        </p:nvSpPr>
        <p:spPr bwMode="auto">
          <a:xfrm>
            <a:off x="685800" y="304800"/>
            <a:ext cx="8229600" cy="106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smtClean="0"/>
              <a:t>NFFF 16 Firefighter Life Safety Initiatives</a:t>
            </a:r>
          </a:p>
        </p:txBody>
      </p:sp>
      <p:sp>
        <p:nvSpPr>
          <p:cNvPr id="73732" name="Content Placeholder 2"/>
          <p:cNvSpPr>
            <a:spLocks noGrp="1"/>
          </p:cNvSpPr>
          <p:nvPr>
            <p:ph idx="1"/>
          </p:nvPr>
        </p:nvSpPr>
        <p:spPr bwMode="auto">
          <a:xfrm>
            <a:off x="533400" y="1752600"/>
            <a:ext cx="8077200" cy="4343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69913" indent="-457200">
              <a:buFont typeface="+mj-lt"/>
              <a:buAutoNum type="arabicPeriod" startAt="7"/>
              <a:defRPr/>
            </a:pPr>
            <a:r>
              <a:rPr lang="en-US" altLang="en-US" sz="2400" dirty="0" smtClean="0"/>
              <a:t>Create a national research agenda and data collection system that relates to the initiatives</a:t>
            </a:r>
          </a:p>
          <a:p>
            <a:pPr>
              <a:buFont typeface="+mj-lt"/>
              <a:buAutoNum type="arabicPeriod" startAt="7"/>
              <a:defRPr/>
            </a:pPr>
            <a:endParaRPr lang="en-US" altLang="en-US" sz="1200" dirty="0" smtClean="0"/>
          </a:p>
          <a:p>
            <a:pPr marL="569913" indent="-457200">
              <a:buFont typeface="+mj-lt"/>
              <a:buAutoNum type="arabicPeriod" startAt="7"/>
              <a:defRPr/>
            </a:pPr>
            <a:r>
              <a:rPr lang="en-US" altLang="en-US" sz="2400" dirty="0" smtClean="0"/>
              <a:t>Utilize available technology wherever it can produce higher levels of health and safety</a:t>
            </a:r>
          </a:p>
          <a:p>
            <a:pPr>
              <a:buFont typeface="+mj-lt"/>
              <a:buAutoNum type="arabicPeriod" startAt="7"/>
              <a:defRPr/>
            </a:pPr>
            <a:endParaRPr lang="en-US" altLang="en-US" sz="1200" dirty="0" smtClean="0"/>
          </a:p>
          <a:p>
            <a:pPr marL="569913" indent="-457200">
              <a:buFont typeface="+mj-lt"/>
              <a:buAutoNum type="arabicPeriod" startAt="7"/>
              <a:defRPr/>
            </a:pPr>
            <a:r>
              <a:rPr lang="en-US" altLang="en-US" sz="2400" dirty="0" smtClean="0"/>
              <a:t>Thoroughly investigate all firefighter fatalities, injuries, and near misses</a:t>
            </a:r>
          </a:p>
          <a:p>
            <a:pPr>
              <a:buFont typeface="+mj-lt"/>
              <a:buAutoNum type="arabicPeriod" startAt="7"/>
              <a:defRPr/>
            </a:pPr>
            <a:endParaRPr lang="en-US" altLang="en-US" sz="1200" dirty="0" smtClean="0"/>
          </a:p>
          <a:p>
            <a:pPr marL="514350" indent="-514350">
              <a:buFont typeface="+mj-lt"/>
              <a:buAutoNum type="arabicPeriod" startAt="7"/>
              <a:defRPr/>
            </a:pPr>
            <a:r>
              <a:rPr lang="en-US" altLang="en-US" sz="2400" dirty="0" smtClean="0"/>
              <a:t>Grant programs should support the implementation of      safe practices and/or mandate safe practices as an eligibility requirement</a:t>
            </a:r>
          </a:p>
        </p:txBody>
      </p:sp>
      <p:sp>
        <p:nvSpPr>
          <p:cNvPr id="73733" name="Text Box 7" descr="Continued on next slide"/>
          <p:cNvSpPr txBox="1">
            <a:spLocks noChangeArrowheads="1"/>
          </p:cNvSpPr>
          <p:nvPr/>
        </p:nvSpPr>
        <p:spPr bwMode="auto">
          <a:xfrm>
            <a:off x="7315200" y="54102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pPr algn="r" eaLnBrk="1" hangingPunct="1">
              <a:spcBef>
                <a:spcPct val="50000"/>
              </a:spcBef>
              <a:buClr>
                <a:srgbClr val="FF0000"/>
              </a:buClr>
              <a:buSzPct val="110000"/>
            </a:pPr>
            <a:r>
              <a:rPr lang="en-US" altLang="en-US" sz="1800" b="0" i="1"/>
              <a:t>(Cont.)</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78B55BB7-8E4E-428D-BB8E-586DF50E0C62}" type="slidenum">
              <a:rPr lang="en-US" altLang="en-US" sz="1200" smtClean="0">
                <a:latin typeface="Tahoma" panose="020B0604030504040204" pitchFamily="34" charset="0"/>
              </a:rPr>
              <a:pPr/>
              <a:t>64</a:t>
            </a:fld>
            <a:endParaRPr lang="en-US" altLang="en-US" sz="1200" smtClean="0">
              <a:latin typeface="Tahoma" panose="020B0604030504040204" pitchFamily="34" charset="0"/>
            </a:endParaRPr>
          </a:p>
        </p:txBody>
      </p:sp>
      <p:sp>
        <p:nvSpPr>
          <p:cNvPr id="5" name="Title 2" descr="NFFF 16 Firefighter Life Safety Initiatives&#10;"/>
          <p:cNvSpPr txBox="1">
            <a:spLocks/>
          </p:cNvSpPr>
          <p:nvPr/>
        </p:nvSpPr>
        <p:spPr bwMode="auto">
          <a:xfrm>
            <a:off x="685800" y="304800"/>
            <a:ext cx="8229600" cy="1066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lnSpc>
                <a:spcPct val="80000"/>
              </a:lnSpc>
              <a:spcBef>
                <a:spcPct val="0"/>
              </a:spcBef>
              <a:spcAft>
                <a:spcPct val="0"/>
              </a:spcAft>
              <a:defRPr sz="3200" b="1">
                <a:solidFill>
                  <a:srgbClr val="0033CC"/>
                </a:solidFill>
                <a:latin typeface="+mj-lt"/>
                <a:ea typeface="+mj-ea"/>
                <a:cs typeface="+mj-cs"/>
              </a:defRPr>
            </a:lvl1pPr>
            <a:lvl2pPr algn="l" rtl="0" eaLnBrk="0" fontAlgn="base" hangingPunct="0">
              <a:lnSpc>
                <a:spcPct val="80000"/>
              </a:lnSpc>
              <a:spcBef>
                <a:spcPct val="0"/>
              </a:spcBef>
              <a:spcAft>
                <a:spcPct val="0"/>
              </a:spcAft>
              <a:defRPr sz="3200" b="1">
                <a:solidFill>
                  <a:srgbClr val="0033CC"/>
                </a:solidFill>
                <a:latin typeface="Tahoma" pitchFamily="34" charset="0"/>
              </a:defRPr>
            </a:lvl2pPr>
            <a:lvl3pPr algn="l" rtl="0" eaLnBrk="0" fontAlgn="base" hangingPunct="0">
              <a:lnSpc>
                <a:spcPct val="80000"/>
              </a:lnSpc>
              <a:spcBef>
                <a:spcPct val="0"/>
              </a:spcBef>
              <a:spcAft>
                <a:spcPct val="0"/>
              </a:spcAft>
              <a:defRPr sz="3200" b="1">
                <a:solidFill>
                  <a:srgbClr val="0033CC"/>
                </a:solidFill>
                <a:latin typeface="Tahoma" pitchFamily="34" charset="0"/>
              </a:defRPr>
            </a:lvl3pPr>
            <a:lvl4pPr algn="l" rtl="0" eaLnBrk="0" fontAlgn="base" hangingPunct="0">
              <a:lnSpc>
                <a:spcPct val="80000"/>
              </a:lnSpc>
              <a:spcBef>
                <a:spcPct val="0"/>
              </a:spcBef>
              <a:spcAft>
                <a:spcPct val="0"/>
              </a:spcAft>
              <a:defRPr sz="3200" b="1">
                <a:solidFill>
                  <a:srgbClr val="0033CC"/>
                </a:solidFill>
                <a:latin typeface="Tahoma" pitchFamily="34" charset="0"/>
              </a:defRPr>
            </a:lvl4pPr>
            <a:lvl5pPr algn="l" rtl="0" eaLnBrk="0" fontAlgn="base" hangingPunct="0">
              <a:lnSpc>
                <a:spcPct val="80000"/>
              </a:lnSpc>
              <a:spcBef>
                <a:spcPct val="0"/>
              </a:spcBef>
              <a:spcAft>
                <a:spcPct val="0"/>
              </a:spcAft>
              <a:defRPr sz="3200" b="1">
                <a:solidFill>
                  <a:srgbClr val="0033CC"/>
                </a:solidFill>
                <a:latin typeface="Tahoma" pitchFamily="34" charset="0"/>
              </a:defRPr>
            </a:lvl5pPr>
            <a:lvl6pPr marL="457200" algn="l" rtl="0" eaLnBrk="1" fontAlgn="base" hangingPunct="1">
              <a:lnSpc>
                <a:spcPct val="80000"/>
              </a:lnSpc>
              <a:spcBef>
                <a:spcPct val="0"/>
              </a:spcBef>
              <a:spcAft>
                <a:spcPct val="0"/>
              </a:spcAft>
              <a:defRPr sz="3600" b="1">
                <a:solidFill>
                  <a:srgbClr val="0033CC"/>
                </a:solidFill>
                <a:latin typeface="Tahoma" pitchFamily="34" charset="0"/>
              </a:defRPr>
            </a:lvl6pPr>
            <a:lvl7pPr marL="914400" algn="l" rtl="0" eaLnBrk="1" fontAlgn="base" hangingPunct="1">
              <a:lnSpc>
                <a:spcPct val="80000"/>
              </a:lnSpc>
              <a:spcBef>
                <a:spcPct val="0"/>
              </a:spcBef>
              <a:spcAft>
                <a:spcPct val="0"/>
              </a:spcAft>
              <a:defRPr sz="3600" b="1">
                <a:solidFill>
                  <a:srgbClr val="0033CC"/>
                </a:solidFill>
                <a:latin typeface="Tahoma" pitchFamily="34" charset="0"/>
              </a:defRPr>
            </a:lvl7pPr>
            <a:lvl8pPr marL="1371600" algn="l" rtl="0" eaLnBrk="1" fontAlgn="base" hangingPunct="1">
              <a:lnSpc>
                <a:spcPct val="80000"/>
              </a:lnSpc>
              <a:spcBef>
                <a:spcPct val="0"/>
              </a:spcBef>
              <a:spcAft>
                <a:spcPct val="0"/>
              </a:spcAft>
              <a:defRPr sz="3600" b="1">
                <a:solidFill>
                  <a:srgbClr val="0033CC"/>
                </a:solidFill>
                <a:latin typeface="Tahoma" pitchFamily="34" charset="0"/>
              </a:defRPr>
            </a:lvl8pPr>
            <a:lvl9pPr marL="1828800" algn="l" rtl="0" eaLnBrk="1" fontAlgn="base" hangingPunct="1">
              <a:lnSpc>
                <a:spcPct val="80000"/>
              </a:lnSpc>
              <a:spcBef>
                <a:spcPct val="0"/>
              </a:spcBef>
              <a:spcAft>
                <a:spcPct val="0"/>
              </a:spcAft>
              <a:defRPr sz="3600" b="1">
                <a:solidFill>
                  <a:srgbClr val="0033CC"/>
                </a:solidFill>
                <a:latin typeface="Tahoma" pitchFamily="34" charset="0"/>
              </a:defRPr>
            </a:lvl9pPr>
          </a:lstStyle>
          <a:p>
            <a:pPr>
              <a:defRPr/>
            </a:pPr>
            <a:r>
              <a:rPr lang="en-US" altLang="en-US" dirty="0"/>
              <a:t>NFFF 16 Firefighter Life Safety Initiatives</a:t>
            </a:r>
            <a:endParaRPr lang="en-US" altLang="en-US" kern="0" dirty="0" smtClean="0"/>
          </a:p>
        </p:txBody>
      </p:sp>
      <p:sp>
        <p:nvSpPr>
          <p:cNvPr id="74754" name="Content Placeholder 1"/>
          <p:cNvSpPr>
            <a:spLocks noGrp="1"/>
          </p:cNvSpPr>
          <p:nvPr>
            <p:ph idx="1"/>
          </p:nvPr>
        </p:nvSpPr>
        <p:spPr bwMode="auto">
          <a:xfrm>
            <a:off x="533400" y="1752600"/>
            <a:ext cx="8077200" cy="4343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74675" indent="-574675">
              <a:buFont typeface="+mj-lt"/>
              <a:buAutoNum type="arabicPeriod" startAt="11"/>
              <a:defRPr/>
            </a:pPr>
            <a:r>
              <a:rPr lang="en-US" altLang="en-US" sz="2600" dirty="0" smtClean="0"/>
              <a:t>National standards for emergency response policies and procedures should be developed and championed</a:t>
            </a:r>
          </a:p>
          <a:p>
            <a:pPr>
              <a:buFont typeface="+mj-lt"/>
              <a:buAutoNum type="arabicPeriod" startAt="11"/>
              <a:defRPr/>
            </a:pPr>
            <a:endParaRPr lang="en-US" altLang="en-US" sz="1200" dirty="0" smtClean="0"/>
          </a:p>
          <a:p>
            <a:pPr marL="574675" indent="-574675">
              <a:buFont typeface="+mj-lt"/>
              <a:buAutoNum type="arabicPeriod" startAt="11"/>
              <a:defRPr/>
            </a:pPr>
            <a:r>
              <a:rPr lang="en-US" altLang="en-US" sz="2600" dirty="0" smtClean="0"/>
              <a:t>National protocols for response to violent incidents should be developed and championed</a:t>
            </a:r>
          </a:p>
          <a:p>
            <a:pPr>
              <a:buFont typeface="+mj-lt"/>
              <a:buAutoNum type="arabicPeriod" startAt="11"/>
              <a:defRPr/>
            </a:pPr>
            <a:endParaRPr lang="en-US" altLang="en-US" sz="1200" dirty="0" smtClean="0"/>
          </a:p>
          <a:p>
            <a:pPr marL="574675" indent="-574675">
              <a:buFont typeface="+mj-lt"/>
              <a:buAutoNum type="arabicPeriod" startAt="11"/>
              <a:defRPr/>
            </a:pPr>
            <a:r>
              <a:rPr lang="en-US" altLang="en-US" sz="2600" dirty="0" smtClean="0"/>
              <a:t>Firefighters and their families must have access to counseling and psychological support</a:t>
            </a:r>
          </a:p>
        </p:txBody>
      </p:sp>
      <p:sp>
        <p:nvSpPr>
          <p:cNvPr id="74757" name="Text Box 7" descr="Continued on next slide"/>
          <p:cNvSpPr txBox="1">
            <a:spLocks noChangeArrowheads="1"/>
          </p:cNvSpPr>
          <p:nvPr/>
        </p:nvSpPr>
        <p:spPr bwMode="auto">
          <a:xfrm>
            <a:off x="7315200" y="54102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pPr algn="r" eaLnBrk="1" hangingPunct="1">
              <a:spcBef>
                <a:spcPct val="50000"/>
              </a:spcBef>
              <a:buClr>
                <a:srgbClr val="FF0000"/>
              </a:buClr>
              <a:buSzPct val="110000"/>
            </a:pPr>
            <a:r>
              <a:rPr lang="en-US" altLang="en-US" sz="1800" b="0" i="1"/>
              <a:t>(Cont.)</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F3CB0051-5E57-46F4-9896-ECDECAE40605}" type="slidenum">
              <a:rPr lang="en-US" altLang="en-US" sz="1200" smtClean="0">
                <a:latin typeface="Tahoma" panose="020B0604030504040204" pitchFamily="34" charset="0"/>
              </a:rPr>
              <a:pPr/>
              <a:t>65</a:t>
            </a:fld>
            <a:endParaRPr lang="en-US" altLang="en-US" sz="1200" smtClean="0">
              <a:latin typeface="Tahoma" panose="020B0604030504040204" pitchFamily="34" charset="0"/>
            </a:endParaRPr>
          </a:p>
        </p:txBody>
      </p:sp>
      <p:sp>
        <p:nvSpPr>
          <p:cNvPr id="5" name="Title 2" descr="NFFF 16 Firefighter Life Safety Initiatives&#10;"/>
          <p:cNvSpPr txBox="1">
            <a:spLocks/>
          </p:cNvSpPr>
          <p:nvPr/>
        </p:nvSpPr>
        <p:spPr bwMode="auto">
          <a:xfrm>
            <a:off x="685800" y="304800"/>
            <a:ext cx="8229600" cy="1066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lnSpc>
                <a:spcPct val="80000"/>
              </a:lnSpc>
              <a:spcBef>
                <a:spcPct val="0"/>
              </a:spcBef>
              <a:spcAft>
                <a:spcPct val="0"/>
              </a:spcAft>
              <a:defRPr sz="3200" b="1">
                <a:solidFill>
                  <a:srgbClr val="0033CC"/>
                </a:solidFill>
                <a:latin typeface="+mj-lt"/>
                <a:ea typeface="+mj-ea"/>
                <a:cs typeface="+mj-cs"/>
              </a:defRPr>
            </a:lvl1pPr>
            <a:lvl2pPr algn="l" rtl="0" eaLnBrk="0" fontAlgn="base" hangingPunct="0">
              <a:lnSpc>
                <a:spcPct val="80000"/>
              </a:lnSpc>
              <a:spcBef>
                <a:spcPct val="0"/>
              </a:spcBef>
              <a:spcAft>
                <a:spcPct val="0"/>
              </a:spcAft>
              <a:defRPr sz="3200" b="1">
                <a:solidFill>
                  <a:srgbClr val="0033CC"/>
                </a:solidFill>
                <a:latin typeface="Tahoma" pitchFamily="34" charset="0"/>
              </a:defRPr>
            </a:lvl2pPr>
            <a:lvl3pPr algn="l" rtl="0" eaLnBrk="0" fontAlgn="base" hangingPunct="0">
              <a:lnSpc>
                <a:spcPct val="80000"/>
              </a:lnSpc>
              <a:spcBef>
                <a:spcPct val="0"/>
              </a:spcBef>
              <a:spcAft>
                <a:spcPct val="0"/>
              </a:spcAft>
              <a:defRPr sz="3200" b="1">
                <a:solidFill>
                  <a:srgbClr val="0033CC"/>
                </a:solidFill>
                <a:latin typeface="Tahoma" pitchFamily="34" charset="0"/>
              </a:defRPr>
            </a:lvl3pPr>
            <a:lvl4pPr algn="l" rtl="0" eaLnBrk="0" fontAlgn="base" hangingPunct="0">
              <a:lnSpc>
                <a:spcPct val="80000"/>
              </a:lnSpc>
              <a:spcBef>
                <a:spcPct val="0"/>
              </a:spcBef>
              <a:spcAft>
                <a:spcPct val="0"/>
              </a:spcAft>
              <a:defRPr sz="3200" b="1">
                <a:solidFill>
                  <a:srgbClr val="0033CC"/>
                </a:solidFill>
                <a:latin typeface="Tahoma" pitchFamily="34" charset="0"/>
              </a:defRPr>
            </a:lvl4pPr>
            <a:lvl5pPr algn="l" rtl="0" eaLnBrk="0" fontAlgn="base" hangingPunct="0">
              <a:lnSpc>
                <a:spcPct val="80000"/>
              </a:lnSpc>
              <a:spcBef>
                <a:spcPct val="0"/>
              </a:spcBef>
              <a:spcAft>
                <a:spcPct val="0"/>
              </a:spcAft>
              <a:defRPr sz="3200" b="1">
                <a:solidFill>
                  <a:srgbClr val="0033CC"/>
                </a:solidFill>
                <a:latin typeface="Tahoma" pitchFamily="34" charset="0"/>
              </a:defRPr>
            </a:lvl5pPr>
            <a:lvl6pPr marL="457200" algn="l" rtl="0" eaLnBrk="1" fontAlgn="base" hangingPunct="1">
              <a:lnSpc>
                <a:spcPct val="80000"/>
              </a:lnSpc>
              <a:spcBef>
                <a:spcPct val="0"/>
              </a:spcBef>
              <a:spcAft>
                <a:spcPct val="0"/>
              </a:spcAft>
              <a:defRPr sz="3600" b="1">
                <a:solidFill>
                  <a:srgbClr val="0033CC"/>
                </a:solidFill>
                <a:latin typeface="Tahoma" pitchFamily="34" charset="0"/>
              </a:defRPr>
            </a:lvl6pPr>
            <a:lvl7pPr marL="914400" algn="l" rtl="0" eaLnBrk="1" fontAlgn="base" hangingPunct="1">
              <a:lnSpc>
                <a:spcPct val="80000"/>
              </a:lnSpc>
              <a:spcBef>
                <a:spcPct val="0"/>
              </a:spcBef>
              <a:spcAft>
                <a:spcPct val="0"/>
              </a:spcAft>
              <a:defRPr sz="3600" b="1">
                <a:solidFill>
                  <a:srgbClr val="0033CC"/>
                </a:solidFill>
                <a:latin typeface="Tahoma" pitchFamily="34" charset="0"/>
              </a:defRPr>
            </a:lvl7pPr>
            <a:lvl8pPr marL="1371600" algn="l" rtl="0" eaLnBrk="1" fontAlgn="base" hangingPunct="1">
              <a:lnSpc>
                <a:spcPct val="80000"/>
              </a:lnSpc>
              <a:spcBef>
                <a:spcPct val="0"/>
              </a:spcBef>
              <a:spcAft>
                <a:spcPct val="0"/>
              </a:spcAft>
              <a:defRPr sz="3600" b="1">
                <a:solidFill>
                  <a:srgbClr val="0033CC"/>
                </a:solidFill>
                <a:latin typeface="Tahoma" pitchFamily="34" charset="0"/>
              </a:defRPr>
            </a:lvl8pPr>
            <a:lvl9pPr marL="1828800" algn="l" rtl="0" eaLnBrk="1" fontAlgn="base" hangingPunct="1">
              <a:lnSpc>
                <a:spcPct val="80000"/>
              </a:lnSpc>
              <a:spcBef>
                <a:spcPct val="0"/>
              </a:spcBef>
              <a:spcAft>
                <a:spcPct val="0"/>
              </a:spcAft>
              <a:defRPr sz="3600" b="1">
                <a:solidFill>
                  <a:srgbClr val="0033CC"/>
                </a:solidFill>
                <a:latin typeface="Tahoma" pitchFamily="34" charset="0"/>
              </a:defRPr>
            </a:lvl9pPr>
          </a:lstStyle>
          <a:p>
            <a:pPr>
              <a:defRPr/>
            </a:pPr>
            <a:r>
              <a:rPr lang="en-US" altLang="en-US" dirty="0"/>
              <a:t>NFFF 16 Firefighter Life Safety </a:t>
            </a:r>
            <a:r>
              <a:rPr lang="en-US" altLang="en-US" dirty="0" smtClean="0"/>
              <a:t>Initiatives     </a:t>
            </a:r>
            <a:endParaRPr lang="en-US" altLang="en-US" kern="0" dirty="0" smtClean="0"/>
          </a:p>
        </p:txBody>
      </p:sp>
      <p:sp>
        <p:nvSpPr>
          <p:cNvPr id="75778" name="Content Placeholder 1"/>
          <p:cNvSpPr>
            <a:spLocks noGrp="1"/>
          </p:cNvSpPr>
          <p:nvPr>
            <p:ph idx="1"/>
          </p:nvPr>
        </p:nvSpPr>
        <p:spPr bwMode="auto">
          <a:xfrm>
            <a:off x="533400" y="1752600"/>
            <a:ext cx="8077200" cy="434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14350" indent="-514350">
              <a:buFont typeface="+mj-lt"/>
              <a:buAutoNum type="arabicPeriod" startAt="14"/>
            </a:pPr>
            <a:r>
              <a:rPr lang="en-US" altLang="en-US" sz="2600" dirty="0" smtClean="0"/>
              <a:t>Public education must receive more resources and be championed as a critical fire and life safety program</a:t>
            </a:r>
          </a:p>
          <a:p>
            <a:pPr>
              <a:buFont typeface="+mj-lt"/>
              <a:buAutoNum type="arabicPeriod" startAt="14"/>
            </a:pPr>
            <a:endParaRPr lang="en-US" altLang="en-US" sz="1200" dirty="0" smtClean="0"/>
          </a:p>
          <a:p>
            <a:pPr marL="514350" indent="-514350">
              <a:buFont typeface="+mj-lt"/>
              <a:buAutoNum type="arabicPeriod" startAt="14"/>
            </a:pPr>
            <a:r>
              <a:rPr lang="en-US" altLang="en-US" sz="2600" dirty="0" smtClean="0"/>
              <a:t>Advocacy must be strengthened for the enforcement of codes and the installation of home fire sprinklers</a:t>
            </a:r>
          </a:p>
          <a:p>
            <a:pPr>
              <a:buFont typeface="+mj-lt"/>
              <a:buAutoNum type="arabicPeriod" startAt="14"/>
            </a:pPr>
            <a:endParaRPr lang="en-US" altLang="en-US" sz="1200" dirty="0" smtClean="0"/>
          </a:p>
          <a:p>
            <a:pPr marL="514350" indent="-514350">
              <a:buFont typeface="+mj-lt"/>
              <a:buAutoNum type="arabicPeriod" startAt="14"/>
            </a:pPr>
            <a:r>
              <a:rPr lang="en-US" altLang="en-US" sz="2600" dirty="0" smtClean="0"/>
              <a:t>Safety must be a primary consideration in the design of apparatus and equipment</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FB8E1499-A515-443F-8378-C580ADD02FAC}" type="slidenum">
              <a:rPr lang="en-US" altLang="en-US" sz="1200" smtClean="0">
                <a:latin typeface="Tahoma" panose="020B0604030504040204" pitchFamily="34" charset="0"/>
              </a:rPr>
              <a:pPr/>
              <a:t>66</a:t>
            </a:fld>
            <a:endParaRPr lang="en-US" altLang="en-US" sz="1200" smtClean="0">
              <a:latin typeface="Tahoma" panose="020B0604030504040204" pitchFamily="34" charset="0"/>
            </a:endParaRPr>
          </a:p>
        </p:txBody>
      </p:sp>
      <p:sp>
        <p:nvSpPr>
          <p:cNvPr id="76803"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000" smtClean="0"/>
              <a:t>International Association Of Fire Chiefs (IAFC) Fire Fighter Safety Stand-Down</a:t>
            </a:r>
          </a:p>
        </p:txBody>
      </p:sp>
      <p:graphicFrame>
        <p:nvGraphicFramePr>
          <p:cNvPr id="2" name="Content Placeholder 1" descr="Annual, day-long stand-down&#10;Usually each work shift the third week in June&#10;Purpose — Focus on firefighter safety&#10;All non emergency work ceases&#10;Safety training sessions are held&#10;"/>
          <p:cNvGraphicFramePr>
            <a:graphicFrameLocks noGrp="1"/>
          </p:cNvGraphicFramePr>
          <p:nvPr>
            <p:ph idx="1"/>
            <p:extLst>
              <p:ext uri="{D42A27DB-BD31-4B8C-83A1-F6EECF244321}">
                <p14:modId xmlns:p14="http://schemas.microsoft.com/office/powerpoint/2010/main" val="2082358586"/>
              </p:ext>
            </p:extLst>
          </p:nvPr>
        </p:nvGraphicFramePr>
        <p:xfrm>
          <a:off x="381000" y="1752600"/>
          <a:ext cx="82296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DDBD7031-B256-45DB-A928-368030349A2C}" type="slidenum">
              <a:rPr lang="en-US" altLang="en-US" sz="1200" smtClean="0">
                <a:latin typeface="Tahoma" panose="020B0604030504040204" pitchFamily="34" charset="0"/>
              </a:rPr>
              <a:pPr/>
              <a:t>67</a:t>
            </a:fld>
            <a:endParaRPr lang="en-US" altLang="en-US" sz="1200" smtClean="0">
              <a:latin typeface="Tahoma" panose="020B0604030504040204" pitchFamily="34" charset="0"/>
            </a:endParaRPr>
          </a:p>
          <a:p>
            <a:endParaRPr lang="en-US" altLang="en-US" sz="1200" smtClean="0">
              <a:latin typeface="Tahoma" panose="020B0604030504040204" pitchFamily="34" charset="0"/>
            </a:endParaRPr>
          </a:p>
        </p:txBody>
      </p:sp>
      <p:sp>
        <p:nvSpPr>
          <p:cNvPr id="77826" name="Title 1"/>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REVIEW QUESTION</a:t>
            </a:r>
          </a:p>
        </p:txBody>
      </p:sp>
      <p:sp>
        <p:nvSpPr>
          <p:cNvPr id="77827" name="Text Placeholder 2"/>
          <p:cNvSpPr>
            <a:spLocks noGrp="1"/>
          </p:cNvSpPr>
          <p:nvPr>
            <p:ph type="body" sz="quarter" idx="11"/>
          </p:nvPr>
        </p:nvSpPr>
        <p:spPr bwMode="auto">
          <a:xfrm>
            <a:off x="685800" y="1752600"/>
            <a:ext cx="66294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smtClean="0"/>
          </a:p>
          <a:p>
            <a:pPr marL="0" indent="0" eaLnBrk="1" hangingPunct="1"/>
            <a:r>
              <a:rPr lang="en-US" altLang="en-US" smtClean="0"/>
              <a:t>What initiatives have been created</a:t>
            </a:r>
          </a:p>
          <a:p>
            <a:pPr marL="0" indent="0" eaLnBrk="1" hangingPunct="1"/>
            <a:r>
              <a:rPr lang="en-US" altLang="en-US" smtClean="0"/>
              <a:t>to help reduce firefighter line of duty illnesses, injuries, and</a:t>
            </a:r>
          </a:p>
          <a:p>
            <a:pPr marL="0" indent="0" eaLnBrk="1" hangingPunct="1"/>
            <a:r>
              <a:rPr lang="en-US" altLang="en-US" smtClean="0"/>
              <a:t>fatalities?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CBAE34D2-86B4-4BC6-BD67-F3B2F932D569}" type="slidenum">
              <a:rPr lang="en-US" altLang="en-US" sz="1200" smtClean="0">
                <a:latin typeface="Tahoma" panose="020B0604030504040204" pitchFamily="34" charset="0"/>
              </a:rPr>
              <a:pPr/>
              <a:t>68</a:t>
            </a:fld>
            <a:endParaRPr lang="en-US" altLang="en-US" sz="1200" smtClean="0">
              <a:latin typeface="Tahoma" panose="020B0604030504040204" pitchFamily="34" charset="0"/>
            </a:endParaRPr>
          </a:p>
        </p:txBody>
      </p:sp>
      <p:sp>
        <p:nvSpPr>
          <p:cNvPr id="78851"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
            </a:r>
            <a:br>
              <a:rPr lang="en-US" altLang="en-US" smtClean="0"/>
            </a:br>
            <a:r>
              <a:rPr lang="en-US" altLang="en-US" smtClean="0"/>
              <a:t>Learning Objective 8</a:t>
            </a:r>
          </a:p>
        </p:txBody>
      </p:sp>
      <p:sp>
        <p:nvSpPr>
          <p:cNvPr id="78850" name="Conten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smtClean="0"/>
          </a:p>
          <a:p>
            <a:pPr marL="0" indent="0" eaLnBrk="1" hangingPunct="1"/>
            <a:endParaRPr lang="en-US" altLang="en-US" smtClean="0"/>
          </a:p>
          <a:p>
            <a:pPr marL="0" indent="0" eaLnBrk="1" hangingPunct="1"/>
            <a:r>
              <a:rPr lang="en-US" altLang="en-US" smtClean="0"/>
              <a:t>	Describe the aspects of NFPA 1500 	related to firefighter safety and 	health.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Slide Number Placeholder 3" descr="&#10;"/>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dirty="0" smtClean="0">
                <a:latin typeface="Tahoma" panose="020B0604030504040204" pitchFamily="34" charset="0"/>
              </a:rPr>
              <a:t>1</a:t>
            </a:r>
            <a:r>
              <a:rPr lang="en-US" altLang="en-US" sz="1200" dirty="0" smtClean="0">
                <a:latin typeface="Tahoma" panose="020B0604030504040204" pitchFamily="34" charset="0"/>
                <a:cs typeface="Arial" panose="020B0604020202020204" pitchFamily="34" charset="0"/>
              </a:rPr>
              <a:t>–</a:t>
            </a:r>
            <a:fld id="{05CC1657-A85F-48A3-80AA-63A4EFFCF32E}" type="slidenum">
              <a:rPr lang="en-US" altLang="en-US" sz="1200" smtClean="0">
                <a:latin typeface="Tahoma" panose="020B0604030504040204" pitchFamily="34" charset="0"/>
              </a:rPr>
              <a:pPr/>
              <a:t>6</a:t>
            </a:fld>
            <a:endParaRPr lang="en-US" altLang="en-US" sz="1200" dirty="0" smtClean="0">
              <a:latin typeface="Tahoma" panose="020B0604030504040204" pitchFamily="34" charset="0"/>
            </a:endParaRPr>
          </a:p>
          <a:p>
            <a:endParaRPr lang="en-US" altLang="en-US" sz="1200" dirty="0" smtClean="0">
              <a:latin typeface="Tahoma" panose="020B0604030504040204" pitchFamily="34" charset="0"/>
            </a:endParaRPr>
          </a:p>
        </p:txBody>
      </p:sp>
      <p:sp>
        <p:nvSpPr>
          <p:cNvPr id="15362" name="Title 1" descr="REVIEW QUESTION"/>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t>REVIEW QUESTION</a:t>
            </a:r>
          </a:p>
        </p:txBody>
      </p:sp>
      <p:sp>
        <p:nvSpPr>
          <p:cNvPr id="15363" name="Text Placeholder 2" descr="What is the overall mission of the fire service?"/>
          <p:cNvSpPr>
            <a:spLocks noGrp="1"/>
          </p:cNvSpPr>
          <p:nvPr>
            <p:ph type="body" sz="quarter" idx="11"/>
          </p:nvPr>
        </p:nvSpPr>
        <p:spPr bwMode="auto">
          <a:xfrm>
            <a:off x="685800" y="1752600"/>
            <a:ext cx="67056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dirty="0" smtClean="0"/>
          </a:p>
          <a:p>
            <a:pPr marL="0" indent="0" eaLnBrk="1" hangingPunct="1"/>
            <a:r>
              <a:rPr lang="en-US" altLang="en-US" dirty="0" smtClean="0"/>
              <a:t>What is the overall mission of the fire service?</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3AFD97A9-4BB7-4366-BA0A-02C47C6221FA}" type="slidenum">
              <a:rPr lang="en-US" altLang="en-US" sz="1200" smtClean="0">
                <a:latin typeface="Tahoma" panose="020B0604030504040204" pitchFamily="34" charset="0"/>
              </a:rPr>
              <a:pPr/>
              <a:t>69</a:t>
            </a:fld>
            <a:endParaRPr lang="en-US" altLang="en-US" sz="1200" smtClean="0">
              <a:latin typeface="Tahoma" panose="020B0604030504040204" pitchFamily="34" charset="0"/>
            </a:endParaRPr>
          </a:p>
        </p:txBody>
      </p:sp>
      <p:sp>
        <p:nvSpPr>
          <p:cNvPr id="79875"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000" smtClean="0"/>
              <a:t>Safety-Conscious Fire Service Culture</a:t>
            </a:r>
          </a:p>
        </p:txBody>
      </p:sp>
      <p:graphicFrame>
        <p:nvGraphicFramePr>
          <p:cNvPr id="5" name="Content Placeholder 4" descr="Traditionally accepted injuries, illnesses, and fatalities as part of the job&#10; Fire service is progressing to be more safety-conscious&#10; Firefighters understand that they are preventable and can be avoided&#10;"/>
          <p:cNvGraphicFramePr>
            <a:graphicFrameLocks noGrp="1"/>
          </p:cNvGraphicFramePr>
          <p:nvPr>
            <p:ph idx="1"/>
            <p:extLst>
              <p:ext uri="{D42A27DB-BD31-4B8C-83A1-F6EECF244321}">
                <p14:modId xmlns:p14="http://schemas.microsoft.com/office/powerpoint/2010/main" val="85172911"/>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8F5E1E57-4548-4E2F-AC49-3490FC516F79}" type="slidenum">
              <a:rPr lang="en-US" altLang="en-US" sz="1200" smtClean="0">
                <a:latin typeface="Tahoma" panose="020B0604030504040204" pitchFamily="34" charset="0"/>
              </a:rPr>
              <a:pPr/>
              <a:t>70</a:t>
            </a:fld>
            <a:endParaRPr lang="en-US" altLang="en-US" sz="1200" smtClean="0">
              <a:latin typeface="Tahoma" panose="020B0604030504040204" pitchFamily="34" charset="0"/>
            </a:endParaRPr>
          </a:p>
        </p:txBody>
      </p:sp>
      <p:sp>
        <p:nvSpPr>
          <p:cNvPr id="80899"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000" smtClean="0"/>
              <a:t>NFPA 1500 Minimum Requirements For A Department Health And Safety Program</a:t>
            </a:r>
          </a:p>
        </p:txBody>
      </p:sp>
      <p:graphicFrame>
        <p:nvGraphicFramePr>
          <p:cNvPr id="5" name="Content Placeholder 4" descr="Safety and health-related policies and procedures&#10;Training and education&#10;Fire apparatus, equipment, and driver/operators&#10;Protective clothing and equipment&#10;Emergency operations&#10;Facility safety&#10;Medical and physical requirements&#10;Firefighter wellness programs&#10;Member assistance programs&#10;Infection and exposure control programs&#10;"/>
          <p:cNvGraphicFramePr>
            <a:graphicFrameLocks noGrp="1"/>
          </p:cNvGraphicFramePr>
          <p:nvPr>
            <p:ph idx="1"/>
            <p:extLst>
              <p:ext uri="{D42A27DB-BD31-4B8C-83A1-F6EECF244321}">
                <p14:modId xmlns:p14="http://schemas.microsoft.com/office/powerpoint/2010/main" val="2595389688"/>
              </p:ext>
            </p:extLst>
          </p:nvPr>
        </p:nvGraphicFramePr>
        <p:xfrm>
          <a:off x="419100" y="1610833"/>
          <a:ext cx="83058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09559F9D-67D4-4885-92E7-5EC109E3E6BD}" type="slidenum">
              <a:rPr lang="en-US" altLang="en-US" sz="1200" smtClean="0">
                <a:latin typeface="Tahoma" panose="020B0604030504040204" pitchFamily="34" charset="0"/>
              </a:rPr>
              <a:pPr/>
              <a:t>71</a:t>
            </a:fld>
            <a:endParaRPr lang="en-US" altLang="en-US" sz="1200" smtClean="0">
              <a:latin typeface="Tahoma" panose="020B0604030504040204" pitchFamily="34" charset="0"/>
            </a:endParaRPr>
          </a:p>
        </p:txBody>
      </p:sp>
      <p:sp>
        <p:nvSpPr>
          <p:cNvPr id="81923"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Proactive Approach To Safety And Health</a:t>
            </a:r>
          </a:p>
        </p:txBody>
      </p:sp>
      <p:graphicFrame>
        <p:nvGraphicFramePr>
          <p:cNvPr id="5" name="Content Placeholder 4" descr="Firefighter and departments must take a proactive approach to&#10; Safety&#10; Health&#10; Fitness&#10; Anticipated hazards&#10;"/>
          <p:cNvGraphicFramePr>
            <a:graphicFrameLocks noGrp="1"/>
          </p:cNvGraphicFramePr>
          <p:nvPr>
            <p:ph idx="1"/>
            <p:extLst>
              <p:ext uri="{D42A27DB-BD31-4B8C-83A1-F6EECF244321}">
                <p14:modId xmlns:p14="http://schemas.microsoft.com/office/powerpoint/2010/main" val="2875817824"/>
              </p:ext>
            </p:extLst>
          </p:nvPr>
        </p:nvGraphicFramePr>
        <p:xfrm>
          <a:off x="457200" y="1600200"/>
          <a:ext cx="84582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2E088BD8-FA05-4D29-B4C6-FCB8DBB04422}" type="slidenum">
              <a:rPr lang="en-US" altLang="en-US" sz="1200" smtClean="0">
                <a:latin typeface="Tahoma" panose="020B0604030504040204" pitchFamily="34" charset="0"/>
              </a:rPr>
              <a:pPr/>
              <a:t>72</a:t>
            </a:fld>
            <a:endParaRPr lang="en-US" altLang="en-US" sz="1200" smtClean="0">
              <a:latin typeface="Tahoma" panose="020B0604030504040204" pitchFamily="34" charset="0"/>
            </a:endParaRPr>
          </a:p>
        </p:txBody>
      </p:sp>
      <p:sp>
        <p:nvSpPr>
          <p:cNvPr id="82947"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NFPA 1500 Requirements For A Fire Department Training Program</a:t>
            </a:r>
          </a:p>
        </p:txBody>
      </p:sp>
      <p:graphicFrame>
        <p:nvGraphicFramePr>
          <p:cNvPr id="6" name="Diagram 5" descr="Purpose&#10; Prevent occupational illnesses, injuries, and fatalities&#10;"/>
          <p:cNvGraphicFramePr/>
          <p:nvPr>
            <p:extLst>
              <p:ext uri="{D42A27DB-BD31-4B8C-83A1-F6EECF244321}">
                <p14:modId xmlns:p14="http://schemas.microsoft.com/office/powerpoint/2010/main" val="2415089614"/>
              </p:ext>
            </p:extLst>
          </p:nvPr>
        </p:nvGraphicFramePr>
        <p:xfrm>
          <a:off x="762000" y="1661845"/>
          <a:ext cx="3581400" cy="43142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4" descr="New recruit training&#10;Methods for becoming proficient in firefighter duties&#10;Evaluation of skills and knowledge&#10;"/>
          <p:cNvGraphicFramePr>
            <a:graphicFrameLocks noGrp="1"/>
          </p:cNvGraphicFramePr>
          <p:nvPr>
            <p:ph idx="1"/>
            <p:extLst>
              <p:ext uri="{D42A27DB-BD31-4B8C-83A1-F6EECF244321}">
                <p14:modId xmlns:p14="http://schemas.microsoft.com/office/powerpoint/2010/main" val="630824473"/>
              </p:ext>
            </p:extLst>
          </p:nvPr>
        </p:nvGraphicFramePr>
        <p:xfrm>
          <a:off x="2743200" y="1571091"/>
          <a:ext cx="6113980" cy="4495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2950" name="Text Box 7" descr="Continued on next slide"/>
          <p:cNvSpPr txBox="1">
            <a:spLocks noChangeArrowheads="1"/>
          </p:cNvSpPr>
          <p:nvPr/>
        </p:nvSpPr>
        <p:spPr bwMode="auto">
          <a:xfrm>
            <a:off x="7543800" y="57292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pPr algn="r" eaLnBrk="1" hangingPunct="1">
              <a:spcBef>
                <a:spcPct val="50000"/>
              </a:spcBef>
              <a:buClr>
                <a:srgbClr val="FF0000"/>
              </a:buClr>
              <a:buSzPct val="110000"/>
            </a:pPr>
            <a:r>
              <a:rPr lang="en-US" altLang="en-US" sz="1800" b="0" i="1"/>
              <a:t>(Cont.)</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CBE4B023-BE02-4987-8630-4C9954F07009}" type="slidenum">
              <a:rPr lang="en-US" altLang="en-US" sz="1200" smtClean="0">
                <a:latin typeface="Tahoma" panose="020B0604030504040204" pitchFamily="34" charset="0"/>
              </a:rPr>
              <a:pPr/>
              <a:t>73</a:t>
            </a:fld>
            <a:endParaRPr lang="en-US" altLang="en-US" sz="1200" smtClean="0">
              <a:latin typeface="Tahoma" panose="020B0604030504040204" pitchFamily="34" charset="0"/>
            </a:endParaRPr>
          </a:p>
        </p:txBody>
      </p:sp>
      <p:sp>
        <p:nvSpPr>
          <p:cNvPr id="83971" name="Title 2"/>
          <p:cNvSpPr>
            <a:spLocks noGrp="1"/>
          </p:cNvSpPr>
          <p:nvPr>
            <p:ph type="title"/>
          </p:nvPr>
        </p:nvSpPr>
        <p:spPr bwMode="auto">
          <a:xfrm>
            <a:off x="685800" y="304800"/>
            <a:ext cx="8001000" cy="106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NFPA 1500 Requirements For A Fire Department Training Program</a:t>
            </a:r>
          </a:p>
        </p:txBody>
      </p:sp>
      <p:graphicFrame>
        <p:nvGraphicFramePr>
          <p:cNvPr id="5" name="Content Placeholder 4" descr="Personnel may not be assigned until they complete required evaluation and training&#10;Must meet requirements of NFPA 1000 series of ProQual standards&#10;Thorough documentation&#10;Annual proficiency training&#10;Training for updated policies or procedures&#10;Training in conditions close to actual emergencies&#10;"/>
          <p:cNvGraphicFramePr>
            <a:graphicFrameLocks noGrp="1"/>
          </p:cNvGraphicFramePr>
          <p:nvPr>
            <p:ph idx="1"/>
            <p:extLst>
              <p:ext uri="{D42A27DB-BD31-4B8C-83A1-F6EECF244321}">
                <p14:modId xmlns:p14="http://schemas.microsoft.com/office/powerpoint/2010/main" val="1774065826"/>
              </p:ext>
            </p:extLst>
          </p:nvPr>
        </p:nvGraphicFramePr>
        <p:xfrm>
          <a:off x="685800" y="1524000"/>
          <a:ext cx="77724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F6DE8DC8-2872-428A-87C8-4056A073E79E}" type="slidenum">
              <a:rPr lang="en-US" altLang="en-US" sz="1200" smtClean="0">
                <a:latin typeface="Tahoma" panose="020B0604030504040204" pitchFamily="34" charset="0"/>
              </a:rPr>
              <a:pPr/>
              <a:t>74</a:t>
            </a:fld>
            <a:endParaRPr lang="en-US" altLang="en-US" sz="1200" smtClean="0">
              <a:latin typeface="Tahoma" panose="020B0604030504040204" pitchFamily="34" charset="0"/>
            </a:endParaRPr>
          </a:p>
        </p:txBody>
      </p:sp>
      <p:sp>
        <p:nvSpPr>
          <p:cNvPr id="84995"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Safety During Training Evolutions</a:t>
            </a:r>
          </a:p>
        </p:txBody>
      </p:sp>
      <p:graphicFrame>
        <p:nvGraphicFramePr>
          <p:cNvPr id="5" name="Content Placeholder 4" descr="Use appropriate PPE&#10;Maintain situational awareness&#10;Be aware of physical condition&#10;Be in good physical condition&#10;Adhere to all safety regulations&#10;Maintain PPE and training equipment&#10;"/>
          <p:cNvGraphicFramePr>
            <a:graphicFrameLocks noGrp="1"/>
          </p:cNvGraphicFramePr>
          <p:nvPr>
            <p:ph idx="1"/>
            <p:extLst>
              <p:ext uri="{D42A27DB-BD31-4B8C-83A1-F6EECF244321}">
                <p14:modId xmlns:p14="http://schemas.microsoft.com/office/powerpoint/2010/main" val="765818140"/>
              </p:ext>
            </p:extLst>
          </p:nvPr>
        </p:nvGraphicFramePr>
        <p:xfrm>
          <a:off x="152400" y="1676400"/>
          <a:ext cx="40386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4997" name="Picture 2" descr="Firefighters wearing full personal protective equipment, PPE, and self-contained breathing apparatus, SCBA, during a live-fire training exercis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4800" y="2133600"/>
            <a:ext cx="4724400"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76C38EF8-7A2C-4C28-BB23-1FE88917E40E}" type="slidenum">
              <a:rPr lang="en-US" altLang="en-US" sz="1200" smtClean="0">
                <a:latin typeface="Tahoma" panose="020B0604030504040204" pitchFamily="34" charset="0"/>
              </a:rPr>
              <a:pPr/>
              <a:t>75</a:t>
            </a:fld>
            <a:endParaRPr lang="en-US" altLang="en-US" sz="1200" smtClean="0">
              <a:latin typeface="Tahoma" panose="020B0604030504040204" pitchFamily="34" charset="0"/>
            </a:endParaRPr>
          </a:p>
        </p:txBody>
      </p:sp>
      <p:sp>
        <p:nvSpPr>
          <p:cNvPr id="86019"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000" smtClean="0"/>
              <a:t>NFPA 1500 Safety Requirements For Apparatus And Driver/Operators</a:t>
            </a:r>
          </a:p>
        </p:txBody>
      </p:sp>
      <p:graphicFrame>
        <p:nvGraphicFramePr>
          <p:cNvPr id="5" name="Content Placeholder 4" descr="Apparatus&#10; Seat belts for all occupants&#10; Maintenance and inventory records maintained for all equipment&#10;Driver/Operators&#10; Wear seat belt&#10; Obey traffic signals and regulations&#10; Be thoroughly trained before operating apparatus in an emergency&#10;"/>
          <p:cNvGraphicFramePr>
            <a:graphicFrameLocks noGrp="1"/>
          </p:cNvGraphicFramePr>
          <p:nvPr>
            <p:ph idx="1"/>
            <p:extLst>
              <p:ext uri="{D42A27DB-BD31-4B8C-83A1-F6EECF244321}">
                <p14:modId xmlns:p14="http://schemas.microsoft.com/office/powerpoint/2010/main" val="1094010020"/>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7B4581E6-A2C8-4F55-9F2E-B91D8262A4D3}" type="slidenum">
              <a:rPr lang="en-US" altLang="en-US" sz="1200" smtClean="0">
                <a:latin typeface="Tahoma" panose="020B0604030504040204" pitchFamily="34" charset="0"/>
              </a:rPr>
              <a:pPr/>
              <a:t>76</a:t>
            </a:fld>
            <a:endParaRPr lang="en-US" altLang="en-US" sz="1200" smtClean="0">
              <a:latin typeface="Tahoma" panose="020B0604030504040204" pitchFamily="34" charset="0"/>
            </a:endParaRPr>
          </a:p>
        </p:txBody>
      </p:sp>
      <p:sp>
        <p:nvSpPr>
          <p:cNvPr id="87043"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000" smtClean="0"/>
              <a:t>PPE And SCBA Requirements</a:t>
            </a:r>
          </a:p>
        </p:txBody>
      </p:sp>
      <p:graphicFrame>
        <p:nvGraphicFramePr>
          <p:cNvPr id="5" name="Content Placeholder 4" descr="Personnel in IDLH atmosphere or hazardous area must be fully equipped with PPE and SCBA&#10;Departments must provide all members with appropriate protective clothing and equipment&#10;Protective clothing must comply with the appropriate NFPA design standard&#10;"/>
          <p:cNvGraphicFramePr>
            <a:graphicFrameLocks noGrp="1"/>
          </p:cNvGraphicFramePr>
          <p:nvPr>
            <p:ph idx="1"/>
            <p:extLst>
              <p:ext uri="{D42A27DB-BD31-4B8C-83A1-F6EECF244321}">
                <p14:modId xmlns:p14="http://schemas.microsoft.com/office/powerpoint/2010/main" val="1540700327"/>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01A89163-5A98-465E-9E73-0E78FC05649B}" type="slidenum">
              <a:rPr lang="en-US" altLang="en-US" sz="1200" smtClean="0">
                <a:latin typeface="Tahoma" panose="020B0604030504040204" pitchFamily="34" charset="0"/>
              </a:rPr>
              <a:pPr/>
              <a:t>77</a:t>
            </a:fld>
            <a:endParaRPr lang="en-US" altLang="en-US" sz="1200" smtClean="0">
              <a:latin typeface="Tahoma" panose="020B0604030504040204" pitchFamily="34" charset="0"/>
            </a:endParaRPr>
          </a:p>
        </p:txBody>
      </p:sp>
      <p:sp>
        <p:nvSpPr>
          <p:cNvPr id="88067"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000" smtClean="0"/>
              <a:t>Incident Management System (IMS)/ Incident Command System (ICS)</a:t>
            </a:r>
          </a:p>
        </p:txBody>
      </p:sp>
      <p:graphicFrame>
        <p:nvGraphicFramePr>
          <p:cNvPr id="5" name="Content Placeholder 4" descr="IMS must include&#10; Risk management plan&#10; Personnel accountability system&#10;"/>
          <p:cNvGraphicFramePr>
            <a:graphicFrameLocks noGrp="1"/>
          </p:cNvGraphicFramePr>
          <p:nvPr>
            <p:ph idx="1"/>
            <p:extLst>
              <p:ext uri="{D42A27DB-BD31-4B8C-83A1-F6EECF244321}">
                <p14:modId xmlns:p14="http://schemas.microsoft.com/office/powerpoint/2010/main" val="1028447975"/>
              </p:ext>
            </p:extLst>
          </p:nvPr>
        </p:nvGraphicFramePr>
        <p:xfrm>
          <a:off x="457200" y="1752600"/>
          <a:ext cx="8305800" cy="205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Diagram 1" descr="Emergency operations must include&#10; Rapid intervention crews&#10; Rehab facilities&#10; Postincident analysis&#10;"/>
          <p:cNvGraphicFramePr/>
          <p:nvPr>
            <p:extLst>
              <p:ext uri="{D42A27DB-BD31-4B8C-83A1-F6EECF244321}">
                <p14:modId xmlns:p14="http://schemas.microsoft.com/office/powerpoint/2010/main" val="127878629"/>
              </p:ext>
            </p:extLst>
          </p:nvPr>
        </p:nvGraphicFramePr>
        <p:xfrm>
          <a:off x="457200" y="3962400"/>
          <a:ext cx="8305800" cy="2260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E6DC4462-6158-4809-A426-89BB306519FD}" type="slidenum">
              <a:rPr lang="en-US" altLang="en-US" sz="1200" smtClean="0">
                <a:latin typeface="Tahoma" panose="020B0604030504040204" pitchFamily="34" charset="0"/>
              </a:rPr>
              <a:pPr/>
              <a:t>78</a:t>
            </a:fld>
            <a:endParaRPr lang="en-US" altLang="en-US" sz="1200" smtClean="0">
              <a:latin typeface="Tahoma" panose="020B0604030504040204" pitchFamily="34" charset="0"/>
            </a:endParaRPr>
          </a:p>
        </p:txBody>
      </p:sp>
      <p:sp>
        <p:nvSpPr>
          <p:cNvPr id="89090"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000" smtClean="0"/>
              <a:t>NFPA 1500 Minimum Requirements For Fire Department Facilities</a:t>
            </a:r>
          </a:p>
        </p:txBody>
      </p:sp>
      <p:pic>
        <p:nvPicPr>
          <p:cNvPr id="89092" name="Picture 2" descr="Examples of common fire and emergency services and facilities shown by a fire station, administration building, apparatus maintenance facility, and a training center."/>
          <p:cNvPicPr>
            <a:picLocks noChangeAspect="1" noChangeArrowheads="1"/>
          </p:cNvPicPr>
          <p:nvPr/>
        </p:nvPicPr>
        <p:blipFill>
          <a:blip r:embed="rId2">
            <a:extLst>
              <a:ext uri="{28A0092B-C50C-407E-A947-70E740481C1C}">
                <a14:useLocalDpi xmlns:a14="http://schemas.microsoft.com/office/drawing/2010/main" val="0"/>
              </a:ext>
            </a:extLst>
          </a:blip>
          <a:srcRect l="5539" t="3273" r="2547" b="8086"/>
          <a:stretch>
            <a:fillRect/>
          </a:stretch>
        </p:blipFill>
        <p:spPr bwMode="auto">
          <a:xfrm>
            <a:off x="762000" y="1600200"/>
            <a:ext cx="7783513"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Slide Number Placeholder 3" descr="&#10;"/>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dirty="0" smtClean="0">
                <a:latin typeface="Tahoma" panose="020B0604030504040204" pitchFamily="34" charset="0"/>
              </a:rPr>
              <a:t>1</a:t>
            </a:r>
            <a:r>
              <a:rPr lang="en-US" altLang="en-US" sz="1200" dirty="0" smtClean="0">
                <a:latin typeface="Tahoma" panose="020B0604030504040204" pitchFamily="34" charset="0"/>
                <a:cs typeface="Arial" panose="020B0604020202020204" pitchFamily="34" charset="0"/>
              </a:rPr>
              <a:t>–</a:t>
            </a:r>
            <a:fld id="{11490156-4FC1-4B03-8FCB-B7F1C90EEDB5}" type="slidenum">
              <a:rPr lang="en-US" altLang="en-US" sz="1200" smtClean="0">
                <a:latin typeface="Tahoma" panose="020B0604030504040204" pitchFamily="34" charset="0"/>
              </a:rPr>
              <a:pPr/>
              <a:t>7</a:t>
            </a:fld>
            <a:endParaRPr lang="en-US" altLang="en-US" sz="1200" dirty="0" smtClean="0">
              <a:latin typeface="Tahoma" panose="020B0604030504040204" pitchFamily="34" charset="0"/>
            </a:endParaRPr>
          </a:p>
        </p:txBody>
      </p:sp>
      <p:sp>
        <p:nvSpPr>
          <p:cNvPr id="16386" name="Title 1" descr="DISCUSSION QUESTION"/>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t>DISCUSSION QUESTION</a:t>
            </a:r>
          </a:p>
        </p:txBody>
      </p:sp>
      <p:sp>
        <p:nvSpPr>
          <p:cNvPr id="6" name="Text Placeholder 2" descr="What are some community needs&#10;in your jurisdiction that may affect&#10;the fire service mission?&#10;"/>
          <p:cNvSpPr txBox="1">
            <a:spLocks/>
          </p:cNvSpPr>
          <p:nvPr/>
        </p:nvSpPr>
        <p:spPr bwMode="auto">
          <a:xfrm>
            <a:off x="685800" y="1752600"/>
            <a:ext cx="6705600" cy="4191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A50021"/>
              </a:buClr>
              <a:buSzPct val="110000"/>
              <a:defRPr sz="3200" baseline="0">
                <a:solidFill>
                  <a:schemeClr val="bg1"/>
                </a:solidFill>
                <a:latin typeface="+mn-lt"/>
                <a:ea typeface="+mn-ea"/>
                <a:cs typeface="+mn-cs"/>
              </a:defRPr>
            </a:lvl1pPr>
            <a:lvl2pPr marL="742950" indent="-285750" algn="l" rtl="0" eaLnBrk="0" fontAlgn="base" hangingPunct="0">
              <a:spcBef>
                <a:spcPct val="20000"/>
              </a:spcBef>
              <a:spcAft>
                <a:spcPct val="0"/>
              </a:spcAft>
              <a:buClr>
                <a:srgbClr val="A50021"/>
              </a:buClr>
              <a:buChar char="–"/>
              <a:defRPr sz="2800">
                <a:solidFill>
                  <a:schemeClr val="tx1"/>
                </a:solidFill>
                <a:latin typeface="+mn-lt"/>
              </a:defRPr>
            </a:lvl2pPr>
            <a:lvl3pPr marL="1143000" indent="-228600" algn="l" rtl="0" eaLnBrk="0" fontAlgn="base" hangingPunct="0">
              <a:spcBef>
                <a:spcPct val="20000"/>
              </a:spcBef>
              <a:spcAft>
                <a:spcPct val="0"/>
              </a:spcAft>
              <a:buClr>
                <a:srgbClr val="A50021"/>
              </a:buClr>
              <a:buChar char="–"/>
              <a:defRPr sz="2800">
                <a:solidFill>
                  <a:schemeClr val="tx1"/>
                </a:solidFill>
                <a:latin typeface="+mn-lt"/>
              </a:defRPr>
            </a:lvl3pPr>
            <a:lvl4pPr marL="1600200" indent="-228600" algn="l" rtl="0" eaLnBrk="0" fontAlgn="base" hangingPunct="0">
              <a:spcBef>
                <a:spcPct val="20000"/>
              </a:spcBef>
              <a:spcAft>
                <a:spcPct val="0"/>
              </a:spcAft>
              <a:buClr>
                <a:srgbClr val="A50021"/>
              </a:buClr>
              <a:buChar char="–"/>
              <a:defRPr sz="2800">
                <a:solidFill>
                  <a:schemeClr val="tx1"/>
                </a:solidFill>
                <a:latin typeface="+mn-lt"/>
              </a:defRPr>
            </a:lvl4pPr>
            <a:lvl5pPr marL="2057400" indent="-228600" algn="l" rtl="0" eaLnBrk="0" fontAlgn="base" hangingPunct="0">
              <a:spcBef>
                <a:spcPct val="20000"/>
              </a:spcBef>
              <a:spcAft>
                <a:spcPct val="0"/>
              </a:spcAft>
              <a:buClr>
                <a:srgbClr val="A50021"/>
              </a:buClr>
              <a:buChar char="–"/>
              <a:defRPr sz="2800">
                <a:solidFill>
                  <a:schemeClr val="tx1"/>
                </a:solidFill>
                <a:latin typeface="+mn-lt"/>
              </a:defRPr>
            </a:lvl5pPr>
            <a:lvl6pPr marL="2514600" indent="-228600" algn="l" rtl="0" eaLnBrk="1" fontAlgn="base" hangingPunct="1">
              <a:spcBef>
                <a:spcPct val="20000"/>
              </a:spcBef>
              <a:spcAft>
                <a:spcPct val="0"/>
              </a:spcAft>
              <a:buClr>
                <a:srgbClr val="A50021"/>
              </a:buClr>
              <a:buChar char="–"/>
              <a:defRPr sz="2800">
                <a:solidFill>
                  <a:schemeClr val="tx1"/>
                </a:solidFill>
                <a:latin typeface="+mn-lt"/>
              </a:defRPr>
            </a:lvl6pPr>
            <a:lvl7pPr marL="2971800" indent="-228600" algn="l" rtl="0" eaLnBrk="1" fontAlgn="base" hangingPunct="1">
              <a:spcBef>
                <a:spcPct val="20000"/>
              </a:spcBef>
              <a:spcAft>
                <a:spcPct val="0"/>
              </a:spcAft>
              <a:buClr>
                <a:srgbClr val="A50021"/>
              </a:buClr>
              <a:buChar char="–"/>
              <a:defRPr sz="2800">
                <a:solidFill>
                  <a:schemeClr val="tx1"/>
                </a:solidFill>
                <a:latin typeface="+mn-lt"/>
              </a:defRPr>
            </a:lvl7pPr>
            <a:lvl8pPr marL="3429000" indent="-228600" algn="l" rtl="0" eaLnBrk="1" fontAlgn="base" hangingPunct="1">
              <a:spcBef>
                <a:spcPct val="20000"/>
              </a:spcBef>
              <a:spcAft>
                <a:spcPct val="0"/>
              </a:spcAft>
              <a:buClr>
                <a:srgbClr val="A50021"/>
              </a:buClr>
              <a:buChar char="–"/>
              <a:defRPr sz="2800">
                <a:solidFill>
                  <a:schemeClr val="tx1"/>
                </a:solidFill>
                <a:latin typeface="+mn-lt"/>
              </a:defRPr>
            </a:lvl8pPr>
            <a:lvl9pPr marL="3886200" indent="-228600" algn="l" rtl="0" eaLnBrk="1" fontAlgn="base" hangingPunct="1">
              <a:spcBef>
                <a:spcPct val="20000"/>
              </a:spcBef>
              <a:spcAft>
                <a:spcPct val="0"/>
              </a:spcAft>
              <a:buClr>
                <a:srgbClr val="A50021"/>
              </a:buClr>
              <a:buChar char="–"/>
              <a:defRPr sz="2800">
                <a:solidFill>
                  <a:schemeClr val="tx1"/>
                </a:solidFill>
                <a:latin typeface="+mn-lt"/>
              </a:defRPr>
            </a:lvl9pPr>
          </a:lstStyle>
          <a:p>
            <a:pPr marL="919163" indent="-1376363" eaLnBrk="1" hangingPunct="1">
              <a:defRPr/>
            </a:pPr>
            <a:endParaRPr lang="en-US" altLang="en-US" b="0" kern="0" dirty="0"/>
          </a:p>
          <a:p>
            <a:pPr marL="919163" indent="-1376363" eaLnBrk="1" hangingPunct="1">
              <a:defRPr/>
            </a:pPr>
            <a:r>
              <a:rPr lang="en-US" altLang="en-US" b="0" kern="0" dirty="0" smtClean="0"/>
              <a:t>What are some community needs</a:t>
            </a:r>
          </a:p>
          <a:p>
            <a:pPr marL="919163" indent="-1376363" eaLnBrk="1" hangingPunct="1">
              <a:defRPr/>
            </a:pPr>
            <a:r>
              <a:rPr lang="en-US" altLang="en-US" b="0" kern="0" dirty="0" smtClean="0"/>
              <a:t>in your jurisdiction that may affect</a:t>
            </a:r>
          </a:p>
          <a:p>
            <a:pPr marL="919163" indent="-1376363" eaLnBrk="1" hangingPunct="1">
              <a:defRPr/>
            </a:pPr>
            <a:r>
              <a:rPr lang="en-US" altLang="en-US" b="0" kern="0" dirty="0" smtClean="0"/>
              <a:t>the fire service mission?</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6"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4D1D10F3-E65D-4155-8470-B2193746DAF4}" type="slidenum">
              <a:rPr lang="en-US" altLang="en-US" sz="1200" smtClean="0">
                <a:latin typeface="Tahoma" panose="020B0604030504040204" pitchFamily="34" charset="0"/>
              </a:rPr>
              <a:pPr/>
              <a:t>79</a:t>
            </a:fld>
            <a:endParaRPr lang="en-US" altLang="en-US" sz="1200" smtClean="0">
              <a:latin typeface="Tahoma" panose="020B0604030504040204" pitchFamily="34" charset="0"/>
            </a:endParaRPr>
          </a:p>
        </p:txBody>
      </p:sp>
      <p:sp>
        <p:nvSpPr>
          <p:cNvPr id="90115"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000" smtClean="0"/>
              <a:t>NFPA 1500 Medical And Physical Requirements</a:t>
            </a:r>
          </a:p>
        </p:txBody>
      </p:sp>
      <p:graphicFrame>
        <p:nvGraphicFramePr>
          <p:cNvPr id="5" name="Content Placeholder 4" descr="Medical evaluations to ensure candidates can perform duties&#10;Physical performance standards for hiring&#10;Designated physician available&#10;Job-related physical fitness standards&#10;Fitness program&#10;Annual medical exams&#10;"/>
          <p:cNvGraphicFramePr>
            <a:graphicFrameLocks noGrp="1"/>
          </p:cNvGraphicFramePr>
          <p:nvPr>
            <p:ph idx="1"/>
            <p:extLst>
              <p:ext uri="{D42A27DB-BD31-4B8C-83A1-F6EECF244321}">
                <p14:modId xmlns:p14="http://schemas.microsoft.com/office/powerpoint/2010/main" val="2554344473"/>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0117" name="Text Box 7" descr="Continued on next slide"/>
          <p:cNvSpPr txBox="1">
            <a:spLocks noChangeArrowheads="1"/>
          </p:cNvSpPr>
          <p:nvPr/>
        </p:nvSpPr>
        <p:spPr bwMode="auto">
          <a:xfrm>
            <a:off x="7315200" y="58166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pPr algn="r" eaLnBrk="1" hangingPunct="1">
              <a:spcBef>
                <a:spcPct val="50000"/>
              </a:spcBef>
              <a:buClr>
                <a:srgbClr val="FF0000"/>
              </a:buClr>
              <a:buSzPct val="110000"/>
            </a:pPr>
            <a:r>
              <a:rPr lang="en-US" altLang="en-US" sz="1800" b="0" i="1"/>
              <a:t>(Cont.)</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0"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DCAABE30-BC55-4BE7-900E-984F48B6BEF6}" type="slidenum">
              <a:rPr lang="en-US" altLang="en-US" sz="1200" smtClean="0">
                <a:latin typeface="Tahoma" panose="020B0604030504040204" pitchFamily="34" charset="0"/>
              </a:rPr>
              <a:pPr/>
              <a:t>80</a:t>
            </a:fld>
            <a:endParaRPr lang="en-US" altLang="en-US" sz="1200" smtClean="0">
              <a:latin typeface="Tahoma" panose="020B0604030504040204" pitchFamily="34" charset="0"/>
            </a:endParaRPr>
          </a:p>
        </p:txBody>
      </p:sp>
      <p:sp>
        <p:nvSpPr>
          <p:cNvPr id="91139"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000" smtClean="0"/>
              <a:t>NFPA 1500 Medical And Physical Requirements</a:t>
            </a:r>
          </a:p>
        </p:txBody>
      </p:sp>
      <p:graphicFrame>
        <p:nvGraphicFramePr>
          <p:cNvPr id="5" name="Content Placeholder 4" descr="Documentation of on-the-job injuries and exposures&#10;Infection control program&#10;Medical records kept confidential&#10;Prohibits firefighters from operating while under the influence of alcohol or drugs &#10;"/>
          <p:cNvGraphicFramePr>
            <a:graphicFrameLocks noGrp="1"/>
          </p:cNvGraphicFramePr>
          <p:nvPr>
            <p:ph idx="1"/>
            <p:extLst>
              <p:ext uri="{D42A27DB-BD31-4B8C-83A1-F6EECF244321}">
                <p14:modId xmlns:p14="http://schemas.microsoft.com/office/powerpoint/2010/main" val="2829355428"/>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DA5BC2FA-2F53-496B-B187-E8AE18AF9467}" type="slidenum">
              <a:rPr lang="en-US" altLang="en-US" sz="1200" smtClean="0">
                <a:latin typeface="Tahoma" panose="020B0604030504040204" pitchFamily="34" charset="0"/>
              </a:rPr>
              <a:pPr/>
              <a:t>81</a:t>
            </a:fld>
            <a:endParaRPr lang="en-US" altLang="en-US" sz="1200" smtClean="0">
              <a:latin typeface="Tahoma" panose="020B0604030504040204" pitchFamily="34" charset="0"/>
            </a:endParaRPr>
          </a:p>
          <a:p>
            <a:endParaRPr lang="en-US" altLang="en-US" sz="1200" smtClean="0">
              <a:latin typeface="Tahoma" panose="020B0604030504040204" pitchFamily="34" charset="0"/>
            </a:endParaRPr>
          </a:p>
        </p:txBody>
      </p:sp>
      <p:sp>
        <p:nvSpPr>
          <p:cNvPr id="92162" name="Title 1"/>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REVIEW QUESTION</a:t>
            </a:r>
          </a:p>
        </p:txBody>
      </p:sp>
      <p:sp>
        <p:nvSpPr>
          <p:cNvPr id="92163" name="Text Placeholder 2"/>
          <p:cNvSpPr>
            <a:spLocks noGrp="1"/>
          </p:cNvSpPr>
          <p:nvPr>
            <p:ph type="body" sz="quarter" idx="11"/>
          </p:nvPr>
        </p:nvSpPr>
        <p:spPr bwMode="auto">
          <a:xfrm>
            <a:off x="685800" y="1752600"/>
            <a:ext cx="66294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smtClean="0"/>
          </a:p>
          <a:p>
            <a:pPr marL="0" indent="0" eaLnBrk="1" hangingPunct="1"/>
            <a:r>
              <a:rPr lang="en-US" altLang="en-US" smtClean="0"/>
              <a:t>What are some requirements of</a:t>
            </a:r>
          </a:p>
          <a:p>
            <a:pPr marL="0" indent="0" eaLnBrk="1" hangingPunct="1"/>
            <a:r>
              <a:rPr lang="en-US" altLang="en-US" smtClean="0"/>
              <a:t>NFPA 1500 that relate to firefighter</a:t>
            </a:r>
          </a:p>
          <a:p>
            <a:pPr marL="0" indent="0" eaLnBrk="1" hangingPunct="1"/>
            <a:r>
              <a:rPr lang="en-US" altLang="en-US" smtClean="0"/>
              <a:t>safety and health?</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018E5B24-D1AA-434E-9120-7296343CC0DF}" type="slidenum">
              <a:rPr lang="en-US" altLang="en-US" sz="1200" smtClean="0">
                <a:latin typeface="Tahoma" panose="020B0604030504040204" pitchFamily="34" charset="0"/>
              </a:rPr>
              <a:pPr/>
              <a:t>82</a:t>
            </a:fld>
            <a:endParaRPr lang="en-US" altLang="en-US" sz="1200" smtClean="0">
              <a:latin typeface="Tahoma" panose="020B0604030504040204" pitchFamily="34" charset="0"/>
            </a:endParaRPr>
          </a:p>
        </p:txBody>
      </p:sp>
      <p:sp>
        <p:nvSpPr>
          <p:cNvPr id="93187"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
            </a:r>
            <a:br>
              <a:rPr lang="en-US" altLang="en-US" smtClean="0"/>
            </a:br>
            <a:r>
              <a:rPr lang="en-US" altLang="en-US" smtClean="0"/>
              <a:t>Learning Objective 9</a:t>
            </a:r>
          </a:p>
        </p:txBody>
      </p:sp>
      <p:sp>
        <p:nvSpPr>
          <p:cNvPr id="93186" name="Conten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smtClean="0"/>
          </a:p>
          <a:p>
            <a:pPr marL="0" indent="0" eaLnBrk="1" hangingPunct="1"/>
            <a:endParaRPr lang="en-US" altLang="en-US" smtClean="0"/>
          </a:p>
          <a:p>
            <a:pPr marL="0" indent="0" eaLnBrk="1" hangingPunct="1"/>
            <a:r>
              <a:rPr lang="en-US" altLang="en-US" smtClean="0"/>
              <a:t>	Describe fire department programs 	intended to reduce firefighter 	illnesses, injuries, and fatalities.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1F894614-6897-4957-A39A-8E5A041C9950}" type="slidenum">
              <a:rPr lang="en-US" altLang="en-US" sz="1200" smtClean="0">
                <a:latin typeface="Tahoma" panose="020B0604030504040204" pitchFamily="34" charset="0"/>
              </a:rPr>
              <a:pPr/>
              <a:t>83</a:t>
            </a:fld>
            <a:endParaRPr lang="en-US" altLang="en-US" sz="1200" smtClean="0">
              <a:latin typeface="Tahoma" panose="020B0604030504040204" pitchFamily="34" charset="0"/>
            </a:endParaRPr>
          </a:p>
        </p:txBody>
      </p:sp>
      <p:sp>
        <p:nvSpPr>
          <p:cNvPr id="94211"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Wellness Programs</a:t>
            </a:r>
          </a:p>
        </p:txBody>
      </p:sp>
      <p:graphicFrame>
        <p:nvGraphicFramePr>
          <p:cNvPr id="5" name="Content Placeholder 4" descr="Wellness programs and initiatives&#10; Guide firefighters toward a healthy lifestyle and to maintain fitness for duty&#10; Reduce illnesses, injuries, and fatalities&#10;"/>
          <p:cNvGraphicFramePr>
            <a:graphicFrameLocks noGrp="1"/>
          </p:cNvGraphicFramePr>
          <p:nvPr>
            <p:ph idx="1"/>
            <p:extLst>
              <p:ext uri="{D42A27DB-BD31-4B8C-83A1-F6EECF244321}">
                <p14:modId xmlns:p14="http://schemas.microsoft.com/office/powerpoint/2010/main" val="2074301391"/>
              </p:ext>
            </p:extLst>
          </p:nvPr>
        </p:nvGraphicFramePr>
        <p:xfrm>
          <a:off x="838200" y="17145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C3D6FBC5-3A2F-4607-BC78-04CE41AA35C2}" type="slidenum">
              <a:rPr lang="en-US" altLang="en-US" sz="1200" smtClean="0">
                <a:latin typeface="Tahoma" panose="020B0604030504040204" pitchFamily="34" charset="0"/>
              </a:rPr>
              <a:pPr/>
              <a:t>84</a:t>
            </a:fld>
            <a:endParaRPr lang="en-US" altLang="en-US" sz="1200" smtClean="0">
              <a:latin typeface="Tahoma" panose="020B0604030504040204" pitchFamily="34" charset="0"/>
            </a:endParaRPr>
          </a:p>
        </p:txBody>
      </p:sp>
      <p:sp>
        <p:nvSpPr>
          <p:cNvPr id="95235"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Guidelines For Maintaining Personal Health</a:t>
            </a:r>
          </a:p>
        </p:txBody>
      </p:sp>
      <p:graphicFrame>
        <p:nvGraphicFramePr>
          <p:cNvPr id="5" name="Content Placeholder 4" descr="Adopt safe behaviors and healthy lifestyle&#10;Maintain good nutrition&#10;Stay informed about job-related health issues&#10;Wear appropriate PPE&#10;Clean PPE at least twice annually and after every exposure to smoke&#10;Follow recommendations for vaccinations&#10;"/>
          <p:cNvGraphicFramePr>
            <a:graphicFrameLocks noGrp="1"/>
          </p:cNvGraphicFramePr>
          <p:nvPr>
            <p:ph idx="1"/>
            <p:extLst>
              <p:ext uri="{D42A27DB-BD31-4B8C-83A1-F6EECF244321}">
                <p14:modId xmlns:p14="http://schemas.microsoft.com/office/powerpoint/2010/main" val="275864227"/>
              </p:ext>
            </p:extLst>
          </p:nvPr>
        </p:nvGraphicFramePr>
        <p:xfrm>
          <a:off x="533400" y="1752600"/>
          <a:ext cx="8153400" cy="4355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5237" name="Text Box 7" descr="Continued on next slide"/>
          <p:cNvSpPr txBox="1">
            <a:spLocks noChangeArrowheads="1"/>
          </p:cNvSpPr>
          <p:nvPr/>
        </p:nvSpPr>
        <p:spPr bwMode="auto">
          <a:xfrm>
            <a:off x="7543800" y="592455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pPr algn="r" eaLnBrk="1" hangingPunct="1">
              <a:spcBef>
                <a:spcPct val="50000"/>
              </a:spcBef>
              <a:buClr>
                <a:srgbClr val="FF0000"/>
              </a:buClr>
              <a:buSzPct val="110000"/>
            </a:pPr>
            <a:r>
              <a:rPr lang="en-US" altLang="en-US" sz="1800" b="0" i="1"/>
              <a:t>(Cont.)</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1"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48B9196B-C943-4D75-BC7F-2AADC5748AC2}" type="slidenum">
              <a:rPr lang="en-US" altLang="en-US" sz="1200" smtClean="0">
                <a:latin typeface="Tahoma" panose="020B0604030504040204" pitchFamily="34" charset="0"/>
              </a:rPr>
              <a:pPr/>
              <a:t>85</a:t>
            </a:fld>
            <a:endParaRPr lang="en-US" altLang="en-US" sz="1200" smtClean="0">
              <a:latin typeface="Tahoma" panose="020B0604030504040204" pitchFamily="34" charset="0"/>
            </a:endParaRPr>
          </a:p>
        </p:txBody>
      </p:sp>
      <p:sp>
        <p:nvSpPr>
          <p:cNvPr id="96260"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Guidelines For Maintaining Personal Health</a:t>
            </a:r>
          </a:p>
        </p:txBody>
      </p:sp>
      <p:graphicFrame>
        <p:nvGraphicFramePr>
          <p:cNvPr id="5" name="Content Placeholder 4" descr="Use precautions to avoid airborne and bloodborne pathogens&#10;Use proper lifting techniques&#10;Use lifting tools or get help lifting heavy objects&#10;"/>
          <p:cNvGraphicFramePr>
            <a:graphicFrameLocks noGrp="1"/>
          </p:cNvGraphicFramePr>
          <p:nvPr>
            <p:ph idx="1"/>
            <p:extLst>
              <p:ext uri="{D42A27DB-BD31-4B8C-83A1-F6EECF244321}">
                <p14:modId xmlns:p14="http://schemas.microsoft.com/office/powerpoint/2010/main" val="2234328319"/>
              </p:ext>
            </p:extLst>
          </p:nvPr>
        </p:nvGraphicFramePr>
        <p:xfrm>
          <a:off x="4114800" y="1752600"/>
          <a:ext cx="4724400" cy="43556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6258" name="Picture 2" descr="Two firefighters properly lifting a box"/>
          <p:cNvPicPr>
            <a:picLocks noChangeAspect="1" noChangeArrowheads="1"/>
          </p:cNvPicPr>
          <p:nvPr/>
        </p:nvPicPr>
        <p:blipFill>
          <a:blip r:embed="rId7">
            <a:extLst>
              <a:ext uri="{28A0092B-C50C-407E-A947-70E740481C1C}">
                <a14:useLocalDpi xmlns:a14="http://schemas.microsoft.com/office/drawing/2010/main" val="0"/>
              </a:ext>
            </a:extLst>
          </a:blip>
          <a:srcRect l="3419" r="4089" b="67015"/>
          <a:stretch>
            <a:fillRect/>
          </a:stretch>
        </p:blipFill>
        <p:spPr bwMode="auto">
          <a:xfrm>
            <a:off x="152400" y="2651125"/>
            <a:ext cx="4062413"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Text Box 7" descr="Continued on next slide"/>
          <p:cNvSpPr txBox="1">
            <a:spLocks noChangeArrowheads="1"/>
          </p:cNvSpPr>
          <p:nvPr/>
        </p:nvSpPr>
        <p:spPr bwMode="auto">
          <a:xfrm>
            <a:off x="7543800" y="592455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pPr algn="r" eaLnBrk="1" hangingPunct="1">
              <a:spcBef>
                <a:spcPct val="50000"/>
              </a:spcBef>
              <a:buClr>
                <a:srgbClr val="FF0000"/>
              </a:buClr>
              <a:buSzPct val="110000"/>
            </a:pPr>
            <a:r>
              <a:rPr lang="en-US" altLang="en-US" sz="1800" b="0" i="1"/>
              <a:t>(Cont.)</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5"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49B2267A-0BA2-4DAF-BFE6-2C20C5F6DF3D}" type="slidenum">
              <a:rPr lang="en-US" altLang="en-US" sz="1200" smtClean="0">
                <a:latin typeface="Tahoma" panose="020B0604030504040204" pitchFamily="34" charset="0"/>
              </a:rPr>
              <a:pPr/>
              <a:t>86</a:t>
            </a:fld>
            <a:endParaRPr lang="en-US" altLang="en-US" sz="1200" smtClean="0">
              <a:latin typeface="Tahoma" panose="020B0604030504040204" pitchFamily="34" charset="0"/>
            </a:endParaRPr>
          </a:p>
        </p:txBody>
      </p:sp>
      <p:sp>
        <p:nvSpPr>
          <p:cNvPr id="97284"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Guidelines For Maintaining Personal Health</a:t>
            </a:r>
          </a:p>
        </p:txBody>
      </p:sp>
      <p:graphicFrame>
        <p:nvGraphicFramePr>
          <p:cNvPr id="6" name="Content Placeholder 5" descr="Clean, disinfect, and properly store patient care tools and equipment&#10;Maintain a diet low in cholesterol, fat, and sodium&#10;Maintain blood pressure and cholesterol levels&#10;Eliminate tobacco products&#10;"/>
          <p:cNvGraphicFramePr>
            <a:graphicFrameLocks noGrp="1"/>
          </p:cNvGraphicFramePr>
          <p:nvPr>
            <p:ph idx="1"/>
            <p:extLst>
              <p:ext uri="{D42A27DB-BD31-4B8C-83A1-F6EECF244321}">
                <p14:modId xmlns:p14="http://schemas.microsoft.com/office/powerpoint/2010/main" val="2249662103"/>
              </p:ext>
            </p:extLst>
          </p:nvPr>
        </p:nvGraphicFramePr>
        <p:xfrm>
          <a:off x="3429000" y="1752600"/>
          <a:ext cx="5486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descr="Maintain a regular exercise program&#10;"/>
          <p:cNvGraphicFramePr/>
          <p:nvPr>
            <p:extLst>
              <p:ext uri="{D42A27DB-BD31-4B8C-83A1-F6EECF244321}">
                <p14:modId xmlns:p14="http://schemas.microsoft.com/office/powerpoint/2010/main" val="1754865567"/>
              </p:ext>
            </p:extLst>
          </p:nvPr>
        </p:nvGraphicFramePr>
        <p:xfrm>
          <a:off x="119743" y="1641065"/>
          <a:ext cx="3200400" cy="8159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Diagram 6" descr="Medical checkups&#10;"/>
          <p:cNvGraphicFramePr/>
          <p:nvPr>
            <p:extLst>
              <p:ext uri="{D42A27DB-BD31-4B8C-83A1-F6EECF244321}">
                <p14:modId xmlns:p14="http://schemas.microsoft.com/office/powerpoint/2010/main" val="1936522091"/>
              </p:ext>
            </p:extLst>
          </p:nvPr>
        </p:nvGraphicFramePr>
        <p:xfrm>
          <a:off x="130195" y="5793664"/>
          <a:ext cx="3189948" cy="91093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97282" name="Picture 2" descr="A firefighter doing a pushup, demonstrating regular exercise and a doctor performing a medical checkup on a firefighter"/>
          <p:cNvPicPr>
            <a:picLocks noChangeAspect="1" noChangeArrowheads="1"/>
          </p:cNvPicPr>
          <p:nvPr/>
        </p:nvPicPr>
        <p:blipFill>
          <a:blip r:embed="rId17">
            <a:extLst>
              <a:ext uri="{28A0092B-C50C-407E-A947-70E740481C1C}">
                <a14:useLocalDpi xmlns:a14="http://schemas.microsoft.com/office/drawing/2010/main" val="0"/>
              </a:ext>
            </a:extLst>
          </a:blip>
          <a:srcRect l="3419" t="33607" r="4089"/>
          <a:stretch>
            <a:fillRect/>
          </a:stretch>
        </p:blipFill>
        <p:spPr bwMode="auto">
          <a:xfrm>
            <a:off x="242888" y="2449513"/>
            <a:ext cx="297180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315FCF58-6EF2-46A6-8518-05276AACB386}" type="slidenum">
              <a:rPr lang="en-US" altLang="en-US" sz="1200" smtClean="0">
                <a:latin typeface="Tahoma" panose="020B0604030504040204" pitchFamily="34" charset="0"/>
              </a:rPr>
              <a:pPr/>
              <a:t>87</a:t>
            </a:fld>
            <a:endParaRPr lang="en-US" altLang="en-US" sz="1200" smtClean="0">
              <a:latin typeface="Tahoma" panose="020B0604030504040204" pitchFamily="34" charset="0"/>
            </a:endParaRPr>
          </a:p>
        </p:txBody>
      </p:sp>
      <p:sp>
        <p:nvSpPr>
          <p:cNvPr id="98307"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Health-Related Problems</a:t>
            </a:r>
          </a:p>
        </p:txBody>
      </p:sp>
      <p:graphicFrame>
        <p:nvGraphicFramePr>
          <p:cNvPr id="2" name="Diagram 1" descr="Wellness programs should offer counseling&#10;"/>
          <p:cNvGraphicFramePr/>
          <p:nvPr>
            <p:extLst>
              <p:ext uri="{D42A27DB-BD31-4B8C-83A1-F6EECF244321}">
                <p14:modId xmlns:p14="http://schemas.microsoft.com/office/powerpoint/2010/main" val="1824017054"/>
              </p:ext>
            </p:extLst>
          </p:nvPr>
        </p:nvGraphicFramePr>
        <p:xfrm>
          <a:off x="1295400" y="1524000"/>
          <a:ext cx="6553200" cy="129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4" descr="Nutrition&#10;Hypertension&#10;Weight control&#10;Physical conditioning&#10;"/>
          <p:cNvGraphicFramePr>
            <a:graphicFrameLocks noGrp="1"/>
          </p:cNvGraphicFramePr>
          <p:nvPr>
            <p:ph idx="1"/>
            <p:extLst>
              <p:ext uri="{D42A27DB-BD31-4B8C-83A1-F6EECF244321}">
                <p14:modId xmlns:p14="http://schemas.microsoft.com/office/powerpoint/2010/main" val="140953351"/>
              </p:ext>
            </p:extLst>
          </p:nvPr>
        </p:nvGraphicFramePr>
        <p:xfrm>
          <a:off x="876300" y="2819400"/>
          <a:ext cx="7391400" cy="3429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DDE354FB-8F2C-4D71-86E0-71E3BB846130}" type="slidenum">
              <a:rPr lang="en-US" altLang="en-US" sz="1200" smtClean="0">
                <a:latin typeface="Tahoma" panose="020B0604030504040204" pitchFamily="34" charset="0"/>
              </a:rPr>
              <a:pPr/>
              <a:t>88</a:t>
            </a:fld>
            <a:endParaRPr lang="en-US" altLang="en-US" sz="1200" smtClean="0">
              <a:latin typeface="Tahoma" panose="020B0604030504040204" pitchFamily="34" charset="0"/>
            </a:endParaRPr>
          </a:p>
        </p:txBody>
      </p:sp>
      <p:sp>
        <p:nvSpPr>
          <p:cNvPr id="99330"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Injury Prevention</a:t>
            </a:r>
          </a:p>
        </p:txBody>
      </p:sp>
      <p:sp>
        <p:nvSpPr>
          <p:cNvPr id="2" name="Content Placeholder 1"/>
          <p:cNvSpPr>
            <a:spLocks noGrp="1"/>
          </p:cNvSpPr>
          <p:nvPr>
            <p:ph idx="1"/>
          </p:nvPr>
        </p:nvSpPr>
        <p:spPr>
          <a:xfrm>
            <a:off x="685800" y="1752600"/>
            <a:ext cx="4724400" cy="4343400"/>
          </a:xfrm>
        </p:spPr>
        <p:txBody>
          <a:bodyPr>
            <a:normAutofit fontScale="92500" lnSpcReduction="20000"/>
          </a:bodyPr>
          <a:lstStyle/>
          <a:p>
            <a:pPr marL="457200" indent="-457200">
              <a:buFont typeface="Arial" panose="020B0604020202020204" pitchFamily="34" charset="0"/>
              <a:buChar char="•"/>
              <a:defRPr/>
            </a:pPr>
            <a:r>
              <a:rPr lang="en-US" sz="2800" dirty="0" smtClean="0"/>
              <a:t>Effective training</a:t>
            </a:r>
          </a:p>
          <a:p>
            <a:pPr marL="457200" indent="-457200">
              <a:buFont typeface="Arial" panose="020B0604020202020204" pitchFamily="34" charset="0"/>
              <a:buChar char="•"/>
              <a:defRPr/>
            </a:pPr>
            <a:r>
              <a:rPr lang="en-US" sz="2800" dirty="0" smtClean="0"/>
              <a:t>Maintain company discipline and accountability</a:t>
            </a:r>
          </a:p>
          <a:p>
            <a:pPr marL="457200" indent="-457200">
              <a:buFont typeface="Arial" panose="020B0604020202020204" pitchFamily="34" charset="0"/>
              <a:buChar char="•"/>
              <a:defRPr/>
            </a:pPr>
            <a:r>
              <a:rPr lang="en-US" sz="2800" dirty="0" smtClean="0"/>
              <a:t>Follow safety-related SOPs</a:t>
            </a:r>
          </a:p>
          <a:p>
            <a:pPr marL="457200" indent="-457200">
              <a:buFont typeface="Arial" panose="020B0604020202020204" pitchFamily="34" charset="0"/>
              <a:buChar char="•"/>
              <a:defRPr/>
            </a:pPr>
            <a:r>
              <a:rPr lang="en-US" sz="2800" dirty="0" smtClean="0"/>
              <a:t>Use PPE</a:t>
            </a:r>
          </a:p>
          <a:p>
            <a:pPr marL="457200" indent="-457200">
              <a:buFont typeface="Arial" panose="020B0604020202020204" pitchFamily="34" charset="0"/>
              <a:buChar char="•"/>
              <a:defRPr/>
            </a:pPr>
            <a:r>
              <a:rPr lang="en-US" sz="2800" dirty="0" smtClean="0"/>
              <a:t>High levels of physical fitness</a:t>
            </a:r>
          </a:p>
          <a:p>
            <a:pPr marL="457200" indent="-457200">
              <a:buFont typeface="Arial" panose="020B0604020202020204" pitchFamily="34" charset="0"/>
              <a:buChar char="•"/>
              <a:defRPr/>
            </a:pPr>
            <a:r>
              <a:rPr lang="en-US" sz="2800" dirty="0" smtClean="0"/>
              <a:t>Follow risk management guidelines</a:t>
            </a:r>
          </a:p>
          <a:p>
            <a:pPr marL="457200" indent="-457200">
              <a:buFont typeface="Arial" panose="020B0604020202020204" pitchFamily="34" charset="0"/>
              <a:buChar char="•"/>
              <a:defRPr/>
            </a:pPr>
            <a:r>
              <a:rPr lang="en-US" sz="2800" dirty="0" smtClean="0"/>
              <a:t>Use rehab facilities at incidents</a:t>
            </a:r>
          </a:p>
        </p:txBody>
      </p:sp>
      <p:pic>
        <p:nvPicPr>
          <p:cNvPr id="99332" name="Picture 2" descr="EMS personnel preparing to provide help to an injured firefigh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895600"/>
            <a:ext cx="3503613"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dirty="0" smtClean="0">
                <a:latin typeface="Tahoma" panose="020B0604030504040204" pitchFamily="34" charset="0"/>
              </a:rPr>
              <a:t>1</a:t>
            </a:r>
            <a:r>
              <a:rPr lang="en-US" altLang="en-US" sz="1200" dirty="0" smtClean="0">
                <a:latin typeface="Tahoma" panose="020B0604030504040204" pitchFamily="34" charset="0"/>
                <a:cs typeface="Arial" panose="020B0604020202020204" pitchFamily="34" charset="0"/>
              </a:rPr>
              <a:t>–</a:t>
            </a:r>
            <a:fld id="{067FA5F3-E969-4B35-A923-A0BE01B6264E}" type="slidenum">
              <a:rPr lang="en-US" altLang="en-US" sz="1200" smtClean="0">
                <a:latin typeface="Tahoma" panose="020B0604030504040204" pitchFamily="34" charset="0"/>
              </a:rPr>
              <a:pPr/>
              <a:t>8</a:t>
            </a:fld>
            <a:endParaRPr lang="en-US" altLang="en-US" sz="1200" dirty="0" smtClean="0">
              <a:latin typeface="Tahoma" panose="020B0604030504040204" pitchFamily="34" charset="0"/>
            </a:endParaRPr>
          </a:p>
        </p:txBody>
      </p:sp>
      <p:sp>
        <p:nvSpPr>
          <p:cNvPr id="17411" name="Title 2" descr="Learning Objectiv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t/>
            </a:r>
            <a:br>
              <a:rPr lang="en-US" altLang="en-US" dirty="0" smtClean="0"/>
            </a:br>
            <a:r>
              <a:rPr lang="en-US" altLang="en-US" dirty="0" smtClean="0"/>
              <a:t>Learning Objective 2</a:t>
            </a:r>
          </a:p>
        </p:txBody>
      </p:sp>
      <p:sp>
        <p:nvSpPr>
          <p:cNvPr id="17410" name="Content Placeholder 1" descr="Describe how fire departments are organized.&#10;"/>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dirty="0" smtClean="0"/>
          </a:p>
          <a:p>
            <a:pPr marL="0" indent="0" eaLnBrk="1" hangingPunct="1"/>
            <a:endParaRPr lang="en-US" altLang="en-US" dirty="0" smtClean="0"/>
          </a:p>
          <a:p>
            <a:pPr marL="0" indent="0" eaLnBrk="1" hangingPunct="1"/>
            <a:r>
              <a:rPr lang="en-US" altLang="en-US" dirty="0" smtClean="0"/>
              <a:t>	Describe how fire departments are 	organized.</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5E4B9A92-B3EB-4394-A12B-02C41C72D4F9}" type="slidenum">
              <a:rPr lang="en-US" altLang="en-US" sz="1200" smtClean="0">
                <a:latin typeface="Tahoma" panose="020B0604030504040204" pitchFamily="34" charset="0"/>
              </a:rPr>
              <a:pPr/>
              <a:t>89</a:t>
            </a:fld>
            <a:endParaRPr lang="en-US" altLang="en-US" sz="1200" smtClean="0">
              <a:latin typeface="Tahoma" panose="020B0604030504040204" pitchFamily="34" charset="0"/>
            </a:endParaRPr>
          </a:p>
        </p:txBody>
      </p:sp>
      <p:sp>
        <p:nvSpPr>
          <p:cNvPr id="100355" name="Title 2"/>
          <p:cNvSpPr>
            <a:spLocks noGrp="1"/>
          </p:cNvSpPr>
          <p:nvPr>
            <p:ph type="title"/>
          </p:nvPr>
        </p:nvSpPr>
        <p:spPr bwMode="auto">
          <a:xfrm>
            <a:off x="685800" y="381000"/>
            <a:ext cx="7772400" cy="106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Illnesses Can Cause Lost Duty Time</a:t>
            </a:r>
          </a:p>
        </p:txBody>
      </p:sp>
      <p:graphicFrame>
        <p:nvGraphicFramePr>
          <p:cNvPr id="5" name="Content Placeholder 4" descr="Acute&#10;Chronic&#10;"/>
          <p:cNvGraphicFramePr>
            <a:graphicFrameLocks noGrp="1"/>
          </p:cNvGraphicFramePr>
          <p:nvPr>
            <p:ph idx="1"/>
            <p:extLst>
              <p:ext uri="{D42A27DB-BD31-4B8C-83A1-F6EECF244321}">
                <p14:modId xmlns:p14="http://schemas.microsoft.com/office/powerpoint/2010/main" val="1449935863"/>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B724F7CC-AB95-4EF5-BA02-63416462D8CE}" type="slidenum">
              <a:rPr lang="en-US" altLang="en-US" sz="1200" smtClean="0">
                <a:latin typeface="Tahoma" panose="020B0604030504040204" pitchFamily="34" charset="0"/>
              </a:rPr>
              <a:pPr/>
              <a:t>90</a:t>
            </a:fld>
            <a:endParaRPr lang="en-US" altLang="en-US" sz="1200" smtClean="0">
              <a:latin typeface="Tahoma" panose="020B0604030504040204" pitchFamily="34" charset="0"/>
            </a:endParaRPr>
          </a:p>
        </p:txBody>
      </p:sp>
      <p:sp>
        <p:nvSpPr>
          <p:cNvPr id="101379"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Cardiovascular Diseases</a:t>
            </a:r>
          </a:p>
        </p:txBody>
      </p:sp>
      <p:graphicFrame>
        <p:nvGraphicFramePr>
          <p:cNvPr id="5" name="Content Placeholder 4" descr="Work-related causes&#10; Exposure to smoke and chemicals&#10; Heat stress&#10; Psychological stress&#10; Long, irregular work hours&#10;Non-job-related causes&#10; Obesity&#10; Tobacco use&#10; Lack of physical fitness&#10;"/>
          <p:cNvGraphicFramePr>
            <a:graphicFrameLocks noGrp="1"/>
          </p:cNvGraphicFramePr>
          <p:nvPr>
            <p:ph idx="1"/>
            <p:extLst>
              <p:ext uri="{D42A27DB-BD31-4B8C-83A1-F6EECF244321}">
                <p14:modId xmlns:p14="http://schemas.microsoft.com/office/powerpoint/2010/main" val="3099544673"/>
              </p:ext>
            </p:extLst>
          </p:nvPr>
        </p:nvGraphicFramePr>
        <p:xfrm>
          <a:off x="729343" y="1447800"/>
          <a:ext cx="8077200" cy="274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ounded Rectangle 6" descr="Prevention"/>
          <p:cNvSpPr/>
          <p:nvPr/>
        </p:nvSpPr>
        <p:spPr bwMode="auto">
          <a:xfrm>
            <a:off x="609600" y="4305300"/>
            <a:ext cx="8229600" cy="533400"/>
          </a:xfrm>
          <a:prstGeom prst="roundRect">
            <a:avLst/>
          </a:prstGeom>
          <a:solidFill>
            <a:schemeClr val="accent2">
              <a:lumMod val="50000"/>
            </a:schemeClr>
          </a:solidFill>
          <a:ln w="9525" cap="flat" cmpd="sng" algn="ctr">
            <a:noFill/>
            <a:prstDash val="solid"/>
            <a:round/>
            <a:headEnd type="none" w="med" len="med"/>
            <a:tailEnd type="none" w="med" len="med"/>
          </a:ln>
          <a:effectLst/>
        </p:spPr>
        <p:txBody>
          <a:bodyPr anchor="ctr"/>
          <a:lstStyle/>
          <a:p>
            <a:pPr algn="ctr" eaLnBrk="1" hangingPunct="1">
              <a:spcBef>
                <a:spcPct val="20000"/>
              </a:spcBef>
              <a:buClr>
                <a:srgbClr val="FF0000"/>
              </a:buClr>
              <a:buSzPct val="110000"/>
              <a:defRPr/>
            </a:pPr>
            <a:r>
              <a:rPr lang="en-US" sz="2400" b="0" dirty="0">
                <a:solidFill>
                  <a:schemeClr val="bg1"/>
                </a:solidFill>
                <a:latin typeface="+mj-lt"/>
              </a:rPr>
              <a:t>Prevention</a:t>
            </a:r>
          </a:p>
        </p:txBody>
      </p:sp>
      <p:sp>
        <p:nvSpPr>
          <p:cNvPr id="8" name="TextBox 7" descr="Adhere to policies and procedures&#10;Wear required PPE&#10;Reduce exposure to hazards&#10;"/>
          <p:cNvSpPr txBox="1"/>
          <p:nvPr/>
        </p:nvSpPr>
        <p:spPr>
          <a:xfrm>
            <a:off x="685800" y="4849813"/>
            <a:ext cx="3733800" cy="1754187"/>
          </a:xfrm>
          <a:prstGeom prst="rect">
            <a:avLst/>
          </a:prstGeom>
          <a:noFill/>
        </p:spPr>
        <p:txBody>
          <a:bodyPr>
            <a:spAutoFit/>
          </a:bodyPr>
          <a:lstStyle/>
          <a:p>
            <a:pPr marL="457200" indent="-457200" eaLnBrk="1" hangingPunct="1">
              <a:spcBef>
                <a:spcPct val="20000"/>
              </a:spcBef>
              <a:buSzPct val="110000"/>
              <a:buFontTx/>
              <a:buChar char="•"/>
              <a:defRPr/>
            </a:pPr>
            <a:r>
              <a:rPr lang="en-US" sz="2000" b="0" dirty="0">
                <a:latin typeface="+mj-lt"/>
              </a:rPr>
              <a:t>Adhere to policies and procedures</a:t>
            </a:r>
          </a:p>
          <a:p>
            <a:pPr marL="457200" indent="-457200" eaLnBrk="1" hangingPunct="1">
              <a:spcBef>
                <a:spcPct val="20000"/>
              </a:spcBef>
              <a:buSzPct val="110000"/>
              <a:buFontTx/>
              <a:buChar char="•"/>
              <a:defRPr/>
            </a:pPr>
            <a:r>
              <a:rPr lang="en-US" sz="2000" b="0" dirty="0">
                <a:latin typeface="+mj-lt"/>
              </a:rPr>
              <a:t>Wear required PPE</a:t>
            </a:r>
          </a:p>
          <a:p>
            <a:pPr marL="457200" indent="-457200" eaLnBrk="1" hangingPunct="1">
              <a:spcBef>
                <a:spcPct val="20000"/>
              </a:spcBef>
              <a:buSzPct val="110000"/>
              <a:buFontTx/>
              <a:buChar char="•"/>
              <a:defRPr/>
            </a:pPr>
            <a:r>
              <a:rPr lang="en-US" sz="2000" b="0" dirty="0">
                <a:latin typeface="+mj-lt"/>
              </a:rPr>
              <a:t>Reduce exposure to hazards</a:t>
            </a:r>
          </a:p>
        </p:txBody>
      </p:sp>
      <p:sp>
        <p:nvSpPr>
          <p:cNvPr id="9" name="TextBox 8" descr="Prevention, continued&#10;Healthy diet&#10;Stop tobacco use&#10;Exercise&#10;"/>
          <p:cNvSpPr txBox="1"/>
          <p:nvPr/>
        </p:nvSpPr>
        <p:spPr>
          <a:xfrm>
            <a:off x="4953000" y="4860925"/>
            <a:ext cx="3733800" cy="1138238"/>
          </a:xfrm>
          <a:prstGeom prst="rect">
            <a:avLst/>
          </a:prstGeom>
          <a:noFill/>
        </p:spPr>
        <p:txBody>
          <a:bodyPr>
            <a:spAutoFit/>
          </a:bodyPr>
          <a:lstStyle/>
          <a:p>
            <a:pPr marL="457200" indent="-457200" eaLnBrk="1" hangingPunct="1">
              <a:spcBef>
                <a:spcPct val="20000"/>
              </a:spcBef>
              <a:buSzPct val="110000"/>
              <a:buFontTx/>
              <a:buChar char="•"/>
              <a:defRPr/>
            </a:pPr>
            <a:r>
              <a:rPr lang="en-US" sz="2000" b="0" dirty="0">
                <a:latin typeface="+mj-lt"/>
              </a:rPr>
              <a:t>Healthy diet</a:t>
            </a:r>
          </a:p>
          <a:p>
            <a:pPr marL="457200" indent="-457200" eaLnBrk="1" hangingPunct="1">
              <a:spcBef>
                <a:spcPct val="20000"/>
              </a:spcBef>
              <a:buSzPct val="110000"/>
              <a:buFontTx/>
              <a:buChar char="•"/>
              <a:defRPr/>
            </a:pPr>
            <a:r>
              <a:rPr lang="en-US" sz="2000" b="0" dirty="0">
                <a:latin typeface="+mj-lt"/>
              </a:rPr>
              <a:t>Stop tobacco use</a:t>
            </a:r>
          </a:p>
          <a:p>
            <a:pPr marL="457200" indent="-457200" eaLnBrk="1" hangingPunct="1">
              <a:spcBef>
                <a:spcPct val="20000"/>
              </a:spcBef>
              <a:buSzPct val="110000"/>
              <a:buFontTx/>
              <a:buChar char="•"/>
              <a:defRPr/>
            </a:pPr>
            <a:r>
              <a:rPr lang="en-US" sz="2000" b="0" dirty="0">
                <a:latin typeface="+mj-lt"/>
              </a:rPr>
              <a:t>Exercise</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DDAB6438-8BB4-4A25-9DB5-44C6D00B5036}" type="slidenum">
              <a:rPr lang="en-US" altLang="en-US" sz="1200" smtClean="0">
                <a:latin typeface="Tahoma" panose="020B0604030504040204" pitchFamily="34" charset="0"/>
              </a:rPr>
              <a:pPr/>
              <a:t>91</a:t>
            </a:fld>
            <a:endParaRPr lang="en-US" altLang="en-US" sz="1200" smtClean="0">
              <a:latin typeface="Tahoma" panose="020B0604030504040204" pitchFamily="34" charset="0"/>
            </a:endParaRPr>
          </a:p>
        </p:txBody>
      </p:sp>
      <p:sp>
        <p:nvSpPr>
          <p:cNvPr id="102403"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Respiratory Diseases</a:t>
            </a:r>
          </a:p>
        </p:txBody>
      </p:sp>
      <p:graphicFrame>
        <p:nvGraphicFramePr>
          <p:cNvPr id="5" name="Content Placeholder 4" descr="Common respiratory diseases&#10; Asthma&#10; Lung cancer&#10; COPD&#10;Prevention&#10; Wear proper respiratory equipment and follow departmental regulations&#10; Healthy lifestyle&#10; No smoking&#10;"/>
          <p:cNvGraphicFramePr>
            <a:graphicFrameLocks noGrp="1"/>
          </p:cNvGraphicFramePr>
          <p:nvPr>
            <p:ph idx="1"/>
            <p:extLst>
              <p:ext uri="{D42A27DB-BD31-4B8C-83A1-F6EECF244321}">
                <p14:modId xmlns:p14="http://schemas.microsoft.com/office/powerpoint/2010/main" val="4029758663"/>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07734660-D2FD-4C71-85ED-C67CFD6876C1}" type="slidenum">
              <a:rPr lang="en-US" altLang="en-US" sz="1200" smtClean="0">
                <a:latin typeface="Tahoma" panose="020B0604030504040204" pitchFamily="34" charset="0"/>
              </a:rPr>
              <a:pPr/>
              <a:t>92</a:t>
            </a:fld>
            <a:endParaRPr lang="en-US" altLang="en-US" sz="1200" smtClean="0">
              <a:latin typeface="Tahoma" panose="020B0604030504040204" pitchFamily="34" charset="0"/>
            </a:endParaRPr>
          </a:p>
        </p:txBody>
      </p:sp>
      <p:sp>
        <p:nvSpPr>
          <p:cNvPr id="103427"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Carcinogens At Fire Scenes</a:t>
            </a:r>
          </a:p>
        </p:txBody>
      </p:sp>
      <p:graphicFrame>
        <p:nvGraphicFramePr>
          <p:cNvPr id="5" name="Content Placeholder 4" descr="Toxic gases, vapors, and particulates contaminate protective gear&#10;Risk of dermal contamination and inhalation injury&#10;Modern fires have more contaminants and products that burn at higher temperatures&#10;Higher temperatures increase skin’s absorption rates&#10;"/>
          <p:cNvGraphicFramePr>
            <a:graphicFrameLocks noGrp="1"/>
          </p:cNvGraphicFramePr>
          <p:nvPr>
            <p:ph idx="1"/>
            <p:extLst>
              <p:ext uri="{D42A27DB-BD31-4B8C-83A1-F6EECF244321}">
                <p14:modId xmlns:p14="http://schemas.microsoft.com/office/powerpoint/2010/main" val="2927790962"/>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8FE6824B-3380-4354-BD53-B6EE87ADA619}" type="slidenum">
              <a:rPr lang="en-US" altLang="en-US" sz="1200" smtClean="0">
                <a:latin typeface="Tahoma" panose="020B0604030504040204" pitchFamily="34" charset="0"/>
              </a:rPr>
              <a:pPr/>
              <a:t>93</a:t>
            </a:fld>
            <a:endParaRPr lang="en-US" altLang="en-US" sz="1200" smtClean="0">
              <a:latin typeface="Tahoma" panose="020B0604030504040204" pitchFamily="34" charset="0"/>
            </a:endParaRPr>
          </a:p>
        </p:txBody>
      </p:sp>
      <p:sp>
        <p:nvSpPr>
          <p:cNvPr id="104450"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Cancer Risk</a:t>
            </a:r>
          </a:p>
        </p:txBody>
      </p:sp>
      <p:pic>
        <p:nvPicPr>
          <p:cNvPr id="104452" name="Picture 1" descr="Increased risk of various cancers in firefighters: In men, testicular cancer and prostate cancer. In women, breast cancer. In both men and women, brain cancer, non-hodgkins lymphoma, skin cancer, myeloma, melanoma, and colon cance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1600200"/>
            <a:ext cx="4727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6"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636025CB-86E0-4595-A2FD-E38C032B574C}" type="slidenum">
              <a:rPr lang="en-US" altLang="en-US" sz="1200" smtClean="0">
                <a:latin typeface="Tahoma" panose="020B0604030504040204" pitchFamily="34" charset="0"/>
              </a:rPr>
              <a:pPr/>
              <a:t>94</a:t>
            </a:fld>
            <a:endParaRPr lang="en-US" altLang="en-US" sz="1200" smtClean="0">
              <a:latin typeface="Tahoma" panose="020B0604030504040204" pitchFamily="34" charset="0"/>
            </a:endParaRPr>
          </a:p>
        </p:txBody>
      </p:sp>
      <p:sp>
        <p:nvSpPr>
          <p:cNvPr id="105475"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Actions To Prevent Or Limit Chemical Exposures</a:t>
            </a:r>
          </a:p>
        </p:txBody>
      </p:sp>
      <p:sp>
        <p:nvSpPr>
          <p:cNvPr id="2" name="Content Placeholder 1"/>
          <p:cNvSpPr>
            <a:spLocks noGrp="1"/>
          </p:cNvSpPr>
          <p:nvPr>
            <p:ph idx="1"/>
          </p:nvPr>
        </p:nvSpPr>
        <p:spPr/>
        <p:txBody>
          <a:bodyPr/>
          <a:lstStyle/>
          <a:p>
            <a:pPr marL="457200" indent="-457200">
              <a:buFont typeface="Wingdings" panose="05000000000000000000" pitchFamily="2" charset="2"/>
              <a:buChar char="ü"/>
              <a:defRPr/>
            </a:pPr>
            <a:r>
              <a:rPr lang="en-US" dirty="0" smtClean="0"/>
              <a:t>Always wear SCBA working in or around damaged structures</a:t>
            </a:r>
          </a:p>
          <a:p>
            <a:pPr marL="0" indent="0">
              <a:defRPr/>
            </a:pPr>
            <a:endParaRPr lang="en-US" dirty="0" smtClean="0"/>
          </a:p>
          <a:p>
            <a:pPr marL="457200" indent="-457200">
              <a:buFont typeface="Wingdings" panose="05000000000000000000" pitchFamily="2" charset="2"/>
              <a:buChar char="ü"/>
              <a:defRPr/>
            </a:pPr>
            <a:r>
              <a:rPr lang="en-US" dirty="0" smtClean="0"/>
              <a:t>Remain upwind of fires and smoke</a:t>
            </a:r>
          </a:p>
          <a:p>
            <a:pPr marL="0" indent="0">
              <a:defRPr/>
            </a:pPr>
            <a:endParaRPr lang="en-US" dirty="0" smtClean="0"/>
          </a:p>
          <a:p>
            <a:pPr marL="457200" indent="-457200">
              <a:buFont typeface="Wingdings" panose="05000000000000000000" pitchFamily="2" charset="2"/>
              <a:buChar char="ü"/>
              <a:defRPr/>
            </a:pPr>
            <a:r>
              <a:rPr lang="en-US" dirty="0" smtClean="0"/>
              <a:t>Doff contaminated gear before entering rehab area</a:t>
            </a:r>
          </a:p>
          <a:p>
            <a:pPr marL="0" indent="0">
              <a:defRPr/>
            </a:pPr>
            <a:endParaRPr lang="en-US" dirty="0" smtClean="0"/>
          </a:p>
        </p:txBody>
      </p:sp>
      <p:sp>
        <p:nvSpPr>
          <p:cNvPr id="105477" name="Text Box 7" descr="Continued on next slide"/>
          <p:cNvSpPr txBox="1">
            <a:spLocks noChangeArrowheads="1"/>
          </p:cNvSpPr>
          <p:nvPr/>
        </p:nvSpPr>
        <p:spPr bwMode="auto">
          <a:xfrm>
            <a:off x="7315200" y="54102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pPr algn="r" eaLnBrk="1" hangingPunct="1">
              <a:spcBef>
                <a:spcPct val="50000"/>
              </a:spcBef>
              <a:buClr>
                <a:srgbClr val="FF0000"/>
              </a:buClr>
              <a:buSzPct val="110000"/>
            </a:pPr>
            <a:r>
              <a:rPr lang="en-US" altLang="en-US" sz="1800" b="0" i="1"/>
              <a:t>(Cont.)</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0"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4495E229-A0D0-4D9F-8165-CFC778C3D318}" type="slidenum">
              <a:rPr lang="en-US" altLang="en-US" sz="1200" smtClean="0">
                <a:latin typeface="Tahoma" panose="020B0604030504040204" pitchFamily="34" charset="0"/>
              </a:rPr>
              <a:pPr/>
              <a:t>95</a:t>
            </a:fld>
            <a:endParaRPr lang="en-US" altLang="en-US" sz="1200" smtClean="0">
              <a:latin typeface="Tahoma" panose="020B0604030504040204" pitchFamily="34" charset="0"/>
            </a:endParaRPr>
          </a:p>
        </p:txBody>
      </p:sp>
      <p:sp>
        <p:nvSpPr>
          <p:cNvPr id="106499"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Actions To Prevent Or Limit Chemical Exposures</a:t>
            </a:r>
          </a:p>
        </p:txBody>
      </p:sp>
      <p:sp>
        <p:nvSpPr>
          <p:cNvPr id="2" name="Content Placeholder 1"/>
          <p:cNvSpPr>
            <a:spLocks noGrp="1"/>
          </p:cNvSpPr>
          <p:nvPr>
            <p:ph idx="1"/>
          </p:nvPr>
        </p:nvSpPr>
        <p:spPr/>
        <p:txBody>
          <a:bodyPr/>
          <a:lstStyle/>
          <a:p>
            <a:pPr marL="457200" indent="-457200">
              <a:buFont typeface="Wingdings" panose="05000000000000000000" pitchFamily="2" charset="2"/>
              <a:buChar char="ü"/>
              <a:defRPr/>
            </a:pPr>
            <a:r>
              <a:rPr lang="en-US" dirty="0" smtClean="0"/>
              <a:t>Do not wear or store contaminated turnouts inside the apparatus cab, personal vehicle or station or home living areas</a:t>
            </a:r>
          </a:p>
          <a:p>
            <a:pPr marL="457200" indent="-457200">
              <a:buFont typeface="Wingdings" panose="05000000000000000000" pitchFamily="2" charset="2"/>
              <a:buChar char="ü"/>
              <a:defRPr/>
            </a:pPr>
            <a:r>
              <a:rPr lang="en-US" dirty="0" smtClean="0"/>
              <a:t>Decontaminate equipment that contacts skin after each response</a:t>
            </a:r>
          </a:p>
          <a:p>
            <a:pPr marL="457200" indent="-457200">
              <a:buFont typeface="Wingdings" panose="05000000000000000000" pitchFamily="2" charset="2"/>
              <a:buChar char="ü"/>
              <a:defRPr/>
            </a:pPr>
            <a:r>
              <a:rPr lang="en-US" dirty="0" smtClean="0"/>
              <a:t>Wash hands and neck skin after fire and shower as soon as possible</a:t>
            </a:r>
          </a:p>
          <a:p>
            <a:pPr marL="0" indent="0">
              <a:defRPr/>
            </a:pPr>
            <a:endParaRPr lang="en-US" dirty="0" smtClean="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E35C83F1-6C41-4F64-A883-64AB495F19F3}" type="slidenum">
              <a:rPr lang="en-US" altLang="en-US" sz="1200" smtClean="0">
                <a:latin typeface="Tahoma" panose="020B0604030504040204" pitchFamily="34" charset="0"/>
              </a:rPr>
              <a:pPr/>
              <a:t>96</a:t>
            </a:fld>
            <a:endParaRPr lang="en-US" altLang="en-US" sz="1200" smtClean="0">
              <a:latin typeface="Tahoma" panose="020B0604030504040204" pitchFamily="34" charset="0"/>
            </a:endParaRPr>
          </a:p>
        </p:txBody>
      </p:sp>
      <p:sp>
        <p:nvSpPr>
          <p:cNvPr id="107523"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000" smtClean="0"/>
              <a:t>Wellness Programs Combat Obesity</a:t>
            </a:r>
          </a:p>
        </p:txBody>
      </p:sp>
      <p:graphicFrame>
        <p:nvGraphicFramePr>
          <p:cNvPr id="5" name="Content Placeholder 4" descr="Encourage healthy diet and exercise habits&#10;Problems caused by obesity&#10; Additional strain on the body&#10; Harder to perform duties&#10; Higher risk of&#10;  Type 2 diabetes&#10;  Coronary heart disease&#10;  Stroke&#10;  Hypertension&#10;  Some forms of cancer&#10;"/>
          <p:cNvGraphicFramePr>
            <a:graphicFrameLocks noGrp="1"/>
          </p:cNvGraphicFramePr>
          <p:nvPr>
            <p:ph idx="1"/>
            <p:extLst>
              <p:ext uri="{D42A27DB-BD31-4B8C-83A1-F6EECF244321}">
                <p14:modId xmlns:p14="http://schemas.microsoft.com/office/powerpoint/2010/main" val="1582757703"/>
              </p:ext>
            </p:extLst>
          </p:nvPr>
        </p:nvGraphicFramePr>
        <p:xfrm>
          <a:off x="685800" y="1447800"/>
          <a:ext cx="80772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C83F2A11-BD76-492F-AEFA-FCF98CB95599}" type="slidenum">
              <a:rPr lang="en-US" altLang="en-US" sz="1200" smtClean="0">
                <a:latin typeface="Tahoma" panose="020B0604030504040204" pitchFamily="34" charset="0"/>
              </a:rPr>
              <a:pPr/>
              <a:t>97</a:t>
            </a:fld>
            <a:endParaRPr lang="en-US" altLang="en-US" sz="1200" smtClean="0">
              <a:latin typeface="Tahoma" panose="020B0604030504040204" pitchFamily="34" charset="0"/>
            </a:endParaRPr>
          </a:p>
        </p:txBody>
      </p:sp>
      <p:sp>
        <p:nvSpPr>
          <p:cNvPr id="108547"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000" smtClean="0"/>
              <a:t>Acute And Chronic Health Consequences From Exposure To Various Substances</a:t>
            </a:r>
          </a:p>
        </p:txBody>
      </p:sp>
      <p:graphicFrame>
        <p:nvGraphicFramePr>
          <p:cNvPr id="5" name="Content Placeholder 4" descr="Infectious diseases&#10;Chemicals&#10;Products of combustion&#10;Engine exhaust&#10;Other occupational and environmental exposures&#10;"/>
          <p:cNvGraphicFramePr>
            <a:graphicFrameLocks noGrp="1"/>
          </p:cNvGraphicFramePr>
          <p:nvPr>
            <p:ph idx="1"/>
            <p:extLst>
              <p:ext uri="{D42A27DB-BD31-4B8C-83A1-F6EECF244321}">
                <p14:modId xmlns:p14="http://schemas.microsoft.com/office/powerpoint/2010/main" val="3362302833"/>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200" smtClean="0">
                <a:latin typeface="Tahoma" panose="020B0604030504040204" pitchFamily="34" charset="0"/>
              </a:rPr>
              <a:t>1</a:t>
            </a:r>
            <a:r>
              <a:rPr lang="en-US" altLang="en-US" sz="1200" smtClean="0">
                <a:latin typeface="Tahoma" panose="020B0604030504040204" pitchFamily="34" charset="0"/>
                <a:cs typeface="Arial" panose="020B0604020202020204" pitchFamily="34" charset="0"/>
              </a:rPr>
              <a:t>–</a:t>
            </a:r>
            <a:fld id="{F072F1C3-E2C4-4DAD-AF1E-8CF7F404063D}" type="slidenum">
              <a:rPr lang="en-US" altLang="en-US" sz="1200" smtClean="0">
                <a:latin typeface="Tahoma" panose="020B0604030504040204" pitchFamily="34" charset="0"/>
              </a:rPr>
              <a:pPr/>
              <a:t>98</a:t>
            </a:fld>
            <a:endParaRPr lang="en-US" altLang="en-US" sz="1200" smtClean="0">
              <a:latin typeface="Tahoma" panose="020B0604030504040204" pitchFamily="34" charset="0"/>
            </a:endParaRPr>
          </a:p>
        </p:txBody>
      </p:sp>
      <p:sp>
        <p:nvSpPr>
          <p:cNvPr id="109571" name="Title 2"/>
          <p:cNvSpPr>
            <a:spLocks noGrp="1"/>
          </p:cNvSpPr>
          <p:nvPr>
            <p:ph type="title"/>
          </p:nvPr>
        </p:nvSpPr>
        <p:spPr bwMode="auto">
          <a:xfrm>
            <a:off x="685800" y="304800"/>
            <a:ext cx="7924800" cy="106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Infection And Exposure Control Programs</a:t>
            </a:r>
          </a:p>
        </p:txBody>
      </p:sp>
      <p:graphicFrame>
        <p:nvGraphicFramePr>
          <p:cNvPr id="6" name="Content Placeholder 5" descr="Limit exposures&#10;Provide access to treatment&#10;Document exposures&#10;"/>
          <p:cNvGraphicFramePr>
            <a:graphicFrameLocks noGrp="1"/>
          </p:cNvGraphicFramePr>
          <p:nvPr>
            <p:ph idx="1"/>
            <p:extLst>
              <p:ext uri="{D42A27DB-BD31-4B8C-83A1-F6EECF244321}">
                <p14:modId xmlns:p14="http://schemas.microsoft.com/office/powerpoint/2010/main" val="3104263773"/>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Digital Presentation Template2">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F0000"/>
          </a:buClr>
          <a:buSzPct val="110000"/>
          <a:buFontTx/>
          <a:buChar char="•"/>
          <a:tabLst/>
          <a:defRPr kumimoji="0" lang="en-US" sz="32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F0000"/>
          </a:buClr>
          <a:buSzPct val="110000"/>
          <a:buFontTx/>
          <a:buChar char="•"/>
          <a:tabLst/>
          <a:defRPr kumimoji="0" lang="en-US" sz="32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Digital Presentation Template2</Template>
  <TotalTime>2808</TotalTime>
  <Words>4163</Words>
  <Application>Microsoft Office PowerPoint</Application>
  <PresentationFormat>On-screen Show (4:3)</PresentationFormat>
  <Paragraphs>1017</Paragraphs>
  <Slides>155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155</vt:i4>
      </vt:variant>
    </vt:vector>
  </HeadingPairs>
  <TitlesOfParts>
    <vt:vector size="160" baseType="lpstr">
      <vt:lpstr>Arial</vt:lpstr>
      <vt:lpstr>Tahoma</vt:lpstr>
      <vt:lpstr>Times New Roman</vt:lpstr>
      <vt:lpstr>Wingdings</vt:lpstr>
      <vt:lpstr>Digital Presentation Template2</vt:lpstr>
      <vt:lpstr>PowerPoint Presentation</vt:lpstr>
      <vt:lpstr> Learning Objective 1</vt:lpstr>
      <vt:lpstr>Fire Service Mission</vt:lpstr>
      <vt:lpstr>Fire Service Mission</vt:lpstr>
      <vt:lpstr>All-Hazard Concept Approach To Fire Protection</vt:lpstr>
      <vt:lpstr>Fire Department Mission Statement</vt:lpstr>
      <vt:lpstr>REVIEW QUESTION</vt:lpstr>
      <vt:lpstr>DISCUSSION QUESTION</vt:lpstr>
      <vt:lpstr> Learning Objective 2</vt:lpstr>
      <vt:lpstr>AHJ Establishes Organization Of The Fire Department</vt:lpstr>
      <vt:lpstr>Scalar Organizational Structure</vt:lpstr>
      <vt:lpstr>Organizational Principles</vt:lpstr>
      <vt:lpstr>Chain of Command and Unity of Command</vt:lpstr>
      <vt:lpstr>Span Of Control</vt:lpstr>
      <vt:lpstr>Discipline and Division Of Labor</vt:lpstr>
      <vt:lpstr>Types Of Fire Departments</vt:lpstr>
      <vt:lpstr>Types Of Fire Departments</vt:lpstr>
      <vt:lpstr>Fire Companies</vt:lpstr>
      <vt:lpstr>Fire Companies</vt:lpstr>
      <vt:lpstr>Classifications Of Fire Department Personnel</vt:lpstr>
      <vt:lpstr>REVIEW QUESTION</vt:lpstr>
      <vt:lpstr>DISCUSSION QUESTION</vt:lpstr>
      <vt:lpstr> Learning Objective 3</vt:lpstr>
      <vt:lpstr>Criteria For Fire Fighter I And Fire Fighter II</vt:lpstr>
      <vt:lpstr>Basic Necessary Medical Care Skills</vt:lpstr>
      <vt:lpstr>Standards For Fire Fighting Specialties</vt:lpstr>
      <vt:lpstr>Standards For Fire Fighting Specialties</vt:lpstr>
      <vt:lpstr>Fire Fighter I And II Training</vt:lpstr>
      <vt:lpstr>Differences Between Fire Fighter I And Fire Fighter II</vt:lpstr>
      <vt:lpstr>Fire Service Specialties</vt:lpstr>
      <vt:lpstr>Fire Service Officers</vt:lpstr>
      <vt:lpstr>Fire Prevention Division</vt:lpstr>
      <vt:lpstr>Fire Prevention Division</vt:lpstr>
      <vt:lpstr>Training Division</vt:lpstr>
      <vt:lpstr>REVIEW QUESTION</vt:lpstr>
      <vt:lpstr>DISCUSSION QUESTION</vt:lpstr>
      <vt:lpstr> Learning Objective 4</vt:lpstr>
      <vt:lpstr>Written Regulations</vt:lpstr>
      <vt:lpstr>Learn And Adhere To Department Regulations</vt:lpstr>
      <vt:lpstr>Finding Regulations</vt:lpstr>
      <vt:lpstr>Policies</vt:lpstr>
      <vt:lpstr>Procedures</vt:lpstr>
      <vt:lpstr>REVIEW QUESTION</vt:lpstr>
      <vt:lpstr>DISCUSSION QUESTION</vt:lpstr>
      <vt:lpstr> Learning Objective 5</vt:lpstr>
      <vt:lpstr>Interaction With Other Agencies And Organizations</vt:lpstr>
      <vt:lpstr>Interaction With Other Agencies And Organizations</vt:lpstr>
      <vt:lpstr>Interaction With Other Agencies And Organizations</vt:lpstr>
      <vt:lpstr>REVIEW QUESTION</vt:lpstr>
      <vt:lpstr>DISCUSSION QUESTION</vt:lpstr>
      <vt:lpstr> Learning Objective 6</vt:lpstr>
      <vt:lpstr>Incident Priorities</vt:lpstr>
      <vt:lpstr>Emergency And Nonemergency Duties Of A Fire Fighter I Required By NFPA 1001</vt:lpstr>
      <vt:lpstr>Emergency And Nonemergency Duties Of A Fire Fighter I Required By NFPA 1001</vt:lpstr>
      <vt:lpstr>REVIEW QUESTION</vt:lpstr>
      <vt:lpstr> Learning Objective 7</vt:lpstr>
      <vt:lpstr>Firefighter Injuries And Fatalities</vt:lpstr>
      <vt:lpstr>Firefighter Injuries And Fatalities Information Sources</vt:lpstr>
      <vt:lpstr>NOTE</vt:lpstr>
      <vt:lpstr>The National Fallen Firefighters Foundation (NFFF)</vt:lpstr>
      <vt:lpstr>NFFF 16 Firefighter Life Safety Initiatives</vt:lpstr>
      <vt:lpstr>NFFF 16 Firefighter Life Safety Initiatives</vt:lpstr>
      <vt:lpstr>NFFF 16 Firefighter Life Safety Initiatives</vt:lpstr>
      <vt:lpstr>NFFF 16 Firefighter Life Safety Initiatives</vt:lpstr>
      <vt:lpstr>PowerPoint Presentation</vt:lpstr>
      <vt:lpstr>PowerPoint Presentation</vt:lpstr>
      <vt:lpstr>International Association Of Fire Chiefs (IAFC) Fire Fighter Safety Stand-Down</vt:lpstr>
      <vt:lpstr>REVIEW QUESTION</vt:lpstr>
      <vt:lpstr> Learning Objective 8</vt:lpstr>
      <vt:lpstr>Safety-Conscious Fire Service Culture</vt:lpstr>
      <vt:lpstr>NFPA 1500 Minimum Requirements For A Department Health And Safety Program</vt:lpstr>
      <vt:lpstr>Proactive Approach To Safety And Health</vt:lpstr>
      <vt:lpstr>NFPA 1500 Requirements For A Fire Department Training Program</vt:lpstr>
      <vt:lpstr>NFPA 1500 Requirements For A Fire Department Training Program</vt:lpstr>
      <vt:lpstr>Safety During Training Evolutions</vt:lpstr>
      <vt:lpstr>NFPA 1500 Safety Requirements For Apparatus And Driver/Operators</vt:lpstr>
      <vt:lpstr>PPE And SCBA Requirements</vt:lpstr>
      <vt:lpstr>Incident Management System (IMS)/ Incident Command System (ICS)</vt:lpstr>
      <vt:lpstr>NFPA 1500 Minimum Requirements For Fire Department Facilities</vt:lpstr>
      <vt:lpstr>NFPA 1500 Medical And Physical Requirements</vt:lpstr>
      <vt:lpstr>NFPA 1500 Medical And Physical Requirements</vt:lpstr>
      <vt:lpstr>REVIEW QUESTION</vt:lpstr>
      <vt:lpstr> Learning Objective 9</vt:lpstr>
      <vt:lpstr>Wellness Programs</vt:lpstr>
      <vt:lpstr>Guidelines For Maintaining Personal Health</vt:lpstr>
      <vt:lpstr>Guidelines For Maintaining Personal Health</vt:lpstr>
      <vt:lpstr>Guidelines For Maintaining Personal Health</vt:lpstr>
      <vt:lpstr>Health-Related Problems</vt:lpstr>
      <vt:lpstr>Injury Prevention</vt:lpstr>
      <vt:lpstr>Illnesses Can Cause Lost Duty Time</vt:lpstr>
      <vt:lpstr>Cardiovascular Diseases</vt:lpstr>
      <vt:lpstr>Respiratory Diseases</vt:lpstr>
      <vt:lpstr>Carcinogens At Fire Scenes</vt:lpstr>
      <vt:lpstr>Cancer Risk</vt:lpstr>
      <vt:lpstr>Actions To Prevent Or Limit Chemical Exposures</vt:lpstr>
      <vt:lpstr>Actions To Prevent Or Limit Chemical Exposures</vt:lpstr>
      <vt:lpstr>Wellness Programs Combat Obesity</vt:lpstr>
      <vt:lpstr>Acute And Chronic Health Consequences From Exposure To Various Substances</vt:lpstr>
      <vt:lpstr>Infection And Exposure Control Programs</vt:lpstr>
      <vt:lpstr>Precautions Against Exposures When Treating Medical Patients</vt:lpstr>
      <vt:lpstr>REVIEW QUESTIONS</vt:lpstr>
      <vt:lpstr>REVIEW QUESTION</vt:lpstr>
      <vt:lpstr>DISCUSSION QUESTION</vt:lpstr>
      <vt:lpstr>Member Assistance Programs</vt:lpstr>
      <vt:lpstr>Drugs And Alcohol</vt:lpstr>
      <vt:lpstr>CAUTION</vt:lpstr>
      <vt:lpstr>Tobacco Use</vt:lpstr>
      <vt:lpstr>Mitigating Occupational Stress</vt:lpstr>
      <vt:lpstr>Warning Signs And Symptoms Of Stress</vt:lpstr>
      <vt:lpstr>Atypical Stress</vt:lpstr>
      <vt:lpstr>REVIEW QUESTION</vt:lpstr>
      <vt:lpstr>DISCUSSION QUESTION</vt:lpstr>
      <vt:lpstr> Learning Objectives 10-11</vt:lpstr>
      <vt:lpstr>Situational Awareness</vt:lpstr>
      <vt:lpstr>Conditions You Should Observe At Every Incident</vt:lpstr>
      <vt:lpstr>Response Safety</vt:lpstr>
      <vt:lpstr>Hazards For Apparatus Passengers</vt:lpstr>
      <vt:lpstr>CAUTION</vt:lpstr>
      <vt:lpstr>Safe Practices For Riding In Apparatus</vt:lpstr>
      <vt:lpstr>REVIEW QUESTION</vt:lpstr>
      <vt:lpstr>Operational Guidelines To Minimize Risk At Structural Fire Scenes</vt:lpstr>
      <vt:lpstr>Situational Awareness</vt:lpstr>
      <vt:lpstr>NOTE</vt:lpstr>
      <vt:lpstr>Scene Control Zones</vt:lpstr>
      <vt:lpstr>Scene Control Zones</vt:lpstr>
      <vt:lpstr>Scene Control Zones</vt:lpstr>
      <vt:lpstr>Effects Of Environmental Conditions</vt:lpstr>
      <vt:lpstr>REVIEW QUESTION</vt:lpstr>
      <vt:lpstr>DISCUSSION QUESTION</vt:lpstr>
      <vt:lpstr> Learning Objective 12</vt:lpstr>
      <vt:lpstr>Emergency Scene Lighting Equipment</vt:lpstr>
      <vt:lpstr>Generators</vt:lpstr>
      <vt:lpstr>Apparatus Electrical System</vt:lpstr>
      <vt:lpstr>Auxiliary Electrical Equipment</vt:lpstr>
      <vt:lpstr>Auxiliary Electrical Equipment</vt:lpstr>
      <vt:lpstr>Auxiliary Electrical Equipment</vt:lpstr>
      <vt:lpstr>Auxiliary Electrical Equipment</vt:lpstr>
      <vt:lpstr>Safety Guidelines For Emergency Scene Lighting</vt:lpstr>
      <vt:lpstr>Scene Lighting Operation And Safety</vt:lpstr>
      <vt:lpstr>REVIEW QUESTION</vt:lpstr>
      <vt:lpstr> Learning Objective 13</vt:lpstr>
      <vt:lpstr>Personnel Accountability Systems</vt:lpstr>
      <vt:lpstr>Types Of Personnel Accountability Systems</vt:lpstr>
      <vt:lpstr>REVIEW QUESTION</vt:lpstr>
      <vt:lpstr> Learning Objective 14</vt:lpstr>
      <vt:lpstr>Highway/Roadway Incident Safety</vt:lpstr>
      <vt:lpstr>Apparatus Lights And Scene Lighting</vt:lpstr>
      <vt:lpstr>Guidelines For Maintaining Situational Awareness At A Roadway Incident</vt:lpstr>
      <vt:lpstr>Highway/Roadway Incident Hazards</vt:lpstr>
      <vt:lpstr>WARNING</vt:lpstr>
      <vt:lpstr>Traffic Incident Management</vt:lpstr>
      <vt:lpstr>Traffic Control Measures And Devices</vt:lpstr>
      <vt:lpstr>REVIEW QUESTION</vt:lpstr>
      <vt:lpstr>DISCUSSION QUESTION</vt:lpstr>
      <vt:lpstr>QUESTIONS</vt:lpstr>
    </vt:vector>
  </TitlesOfParts>
  <Company>Oklahoma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Schaap</dc:creator>
  <cp:lastModifiedBy>Jacob Gollihare</cp:lastModifiedBy>
  <cp:revision>189</cp:revision>
  <dcterms:created xsi:type="dcterms:W3CDTF">2012-10-10T16:26:14Z</dcterms:created>
  <dcterms:modified xsi:type="dcterms:W3CDTF">2021-03-29T17:07:53Z</dcterms:modified>
</cp:coreProperties>
</file>