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58" r:id="rId3"/>
    <p:sldId id="259" r:id="rId4"/>
    <p:sldId id="260" r:id="rId5"/>
    <p:sldId id="264" r:id="rId6"/>
    <p:sldId id="279" r:id="rId7"/>
    <p:sldId id="280" r:id="rId8"/>
    <p:sldId id="261" r:id="rId9"/>
    <p:sldId id="265" r:id="rId10"/>
    <p:sldId id="276" r:id="rId11"/>
    <p:sldId id="266" r:id="rId12"/>
    <p:sldId id="267" r:id="rId13"/>
    <p:sldId id="268" r:id="rId14"/>
    <p:sldId id="269" r:id="rId15"/>
    <p:sldId id="270" r:id="rId16"/>
    <p:sldId id="271" r:id="rId17"/>
    <p:sldId id="272" r:id="rId18"/>
    <p:sldId id="273" r:id="rId19"/>
    <p:sldId id="277" r:id="rId20"/>
    <p:sldId id="274" r:id="rId21"/>
    <p:sldId id="278" r:id="rId22"/>
    <p:sldId id="275"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E7"/>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3" d="100"/>
          <a:sy n="93" d="100"/>
        </p:scale>
        <p:origin x="-1398" y="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71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xmlns="" val="1"/>
            </a:ext>
          </a:ex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A5B24EA2-1BA3-44F3-A858-9871071E89A7}" type="slidenum">
              <a:rPr lang="en-US" altLang="en-US"/>
              <a:pPr/>
              <a:t>‹#›</a:t>
            </a:fld>
            <a:endParaRPr lang="en-US" altLang="en-US"/>
          </a:p>
        </p:txBody>
      </p:sp>
    </p:spTree>
    <p:extLst>
      <p:ext uri="{BB962C8B-B14F-4D97-AF65-F5344CB8AC3E}">
        <p14:creationId xmlns:p14="http://schemas.microsoft.com/office/powerpoint/2010/main" val="23351389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CA" dirty="0" smtClean="0"/>
              <a:t>Anatomical terms are important for clearly communicating and documenting your findings.</a:t>
            </a:r>
          </a:p>
          <a:p>
            <a:pPr>
              <a:defRPr/>
            </a:pPr>
            <a:endParaRPr lang="en-CA" dirty="0" smtClean="0"/>
          </a:p>
          <a:p>
            <a:pPr>
              <a:defRPr/>
            </a:pPr>
            <a:r>
              <a:rPr lang="en-CA" dirty="0" smtClean="0"/>
              <a:t>Anatomical Positions- Standing, arms at sides, palms facing forward (thumbs out)</a:t>
            </a:r>
          </a:p>
        </p:txBody>
      </p:sp>
      <p:sp>
        <p:nvSpPr>
          <p:cNvPr id="112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CC8E3E5-3027-4583-8C2B-23F4693E0A22}" type="slidenum">
              <a:rPr lang="en-US" altLang="en-US" sz="1200"/>
              <a:pPr eaLnBrk="1" hangingPunct="1"/>
              <a:t>2</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7106" name="Notes Placeholder 2"/>
          <p:cNvSpPr>
            <a:spLocks noGrp="1"/>
          </p:cNvSpPr>
          <p:nvPr>
            <p:ph type="body" idx="1"/>
          </p:nvPr>
        </p:nvSpPr>
        <p:spPr/>
        <p:txBody>
          <a:bodyPr/>
          <a:lstStyle/>
          <a:p>
            <a:r>
              <a:rPr lang="en-US" altLang="en-US" smtClean="0">
                <a:latin typeface="Arial" pitchFamily="34" charset="0"/>
                <a:ea typeface="ＭＳ Ｐゴシック" pitchFamily="34" charset="-128"/>
              </a:rPr>
              <a:t>Heart chambers &amp; flow: Superior/Inferior vena cava, right atria, right ventricle to lungs via pulmonary arteries, return via pulmonary veins to left atria, left ventricle out to body via aorta</a:t>
            </a:r>
          </a:p>
          <a:p>
            <a:endParaRPr lang="en-US" altLang="en-US" smtClean="0">
              <a:latin typeface="Arial" pitchFamily="34" charset="0"/>
              <a:ea typeface="ＭＳ Ｐゴシック" pitchFamily="34" charset="-128"/>
            </a:endParaRPr>
          </a:p>
          <a:p>
            <a:r>
              <a:rPr lang="en-US" altLang="en-US" smtClean="0">
                <a:latin typeface="Arial" pitchFamily="34" charset="0"/>
                <a:ea typeface="ＭＳ Ｐゴシック" pitchFamily="34" charset="-128"/>
              </a:rPr>
              <a:t>Arteries are vessels at higher pressure transporting blood away from the heart</a:t>
            </a:r>
          </a:p>
          <a:p>
            <a:endParaRPr lang="en-US" altLang="en-US" smtClean="0">
              <a:latin typeface="Arial" pitchFamily="34" charset="0"/>
              <a:ea typeface="ＭＳ Ｐゴシック" pitchFamily="34" charset="-128"/>
            </a:endParaRPr>
          </a:p>
          <a:p>
            <a:r>
              <a:rPr lang="en-US" altLang="en-US" smtClean="0">
                <a:latin typeface="Arial" pitchFamily="34" charset="0"/>
                <a:ea typeface="ＭＳ Ｐゴシック" pitchFamily="34" charset="-128"/>
              </a:rPr>
              <a:t>Veins are vessels at lower pressure transporting blood back to the heart</a:t>
            </a:r>
          </a:p>
          <a:p>
            <a:endParaRPr lang="en-US" altLang="en-US" smtClean="0">
              <a:latin typeface="Arial" pitchFamily="34" charset="0"/>
              <a:ea typeface="ＭＳ Ｐゴシック" pitchFamily="34" charset="-128"/>
            </a:endParaRPr>
          </a:p>
          <a:p>
            <a:r>
              <a:rPr lang="en-US" altLang="en-US" smtClean="0">
                <a:latin typeface="Arial" pitchFamily="34" charset="0"/>
                <a:ea typeface="ＭＳ Ｐゴシック" pitchFamily="34" charset="-128"/>
              </a:rPr>
              <a:t>Pulse points: Carotid, Brachial, Radial, Femoral, Pedal</a:t>
            </a:r>
          </a:p>
        </p:txBody>
      </p:sp>
      <p:sp>
        <p:nvSpPr>
          <p:cNvPr id="47107" name="Slide Number Placeholder 3"/>
          <p:cNvSpPr>
            <a:spLocks noGrp="1"/>
          </p:cNvSpPr>
          <p:nvPr>
            <p:ph type="sldNum" sz="quarter" idx="5"/>
          </p:nvPr>
        </p:nvSpPr>
        <p:spPr>
          <a:noFill/>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8E8BA94-4814-4333-9BD2-F535E79060FA}" type="slidenum">
              <a:rPr lang="en-US" altLang="en-US" sz="1200"/>
              <a:pPr eaLnBrk="1" hangingPunct="1"/>
              <a:t>14</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8130" name="Notes Placeholder 2"/>
          <p:cNvSpPr>
            <a:spLocks noGrp="1"/>
          </p:cNvSpPr>
          <p:nvPr>
            <p:ph type="body" idx="1"/>
          </p:nvPr>
        </p:nvSpPr>
        <p:spPr/>
        <p:txBody>
          <a:bodyPr/>
          <a:lstStyle/>
          <a:p>
            <a:r>
              <a:rPr lang="en-US" altLang="en-US" smtClean="0">
                <a:latin typeface="Arial" pitchFamily="34" charset="0"/>
                <a:ea typeface="ＭＳ Ｐゴシック" pitchFamily="34" charset="-128"/>
              </a:rPr>
              <a:t>Brain in the body’s computer. More critical systems are located closer to the center so they are more protected.</a:t>
            </a:r>
          </a:p>
          <a:p>
            <a:endParaRPr lang="en-US" altLang="en-US" smtClean="0">
              <a:latin typeface="Arial" pitchFamily="34" charset="0"/>
              <a:ea typeface="ＭＳ Ｐゴシック" pitchFamily="34" charset="-128"/>
            </a:endParaRPr>
          </a:p>
          <a:p>
            <a:r>
              <a:rPr lang="en-US" altLang="en-US" smtClean="0">
                <a:latin typeface="Arial" pitchFamily="34" charset="0"/>
                <a:ea typeface="ＭＳ Ｐゴシック" pitchFamily="34" charset="-128"/>
              </a:rPr>
              <a:t>Much of our “higher-level” thinking comes from frontal lobe</a:t>
            </a:r>
          </a:p>
          <a:p>
            <a:endParaRPr lang="en-US" altLang="en-US" smtClean="0">
              <a:latin typeface="Arial" pitchFamily="34" charset="0"/>
              <a:ea typeface="ＭＳ Ｐゴシック" pitchFamily="34" charset="-128"/>
            </a:endParaRPr>
          </a:p>
          <a:p>
            <a:r>
              <a:rPr lang="en-US" altLang="en-US" smtClean="0">
                <a:latin typeface="Arial" pitchFamily="34" charset="0"/>
                <a:ea typeface="ＭＳ Ｐゴシック" pitchFamily="34" charset="-128"/>
              </a:rPr>
              <a:t>Brain is fully contained within the skull, only opening is where the spinal chord passes through.</a:t>
            </a:r>
          </a:p>
          <a:p>
            <a:endParaRPr lang="en-US" altLang="en-US" smtClean="0">
              <a:latin typeface="Arial" pitchFamily="34" charset="0"/>
              <a:ea typeface="ＭＳ Ｐゴシック" pitchFamily="34" charset="-128"/>
            </a:endParaRPr>
          </a:p>
          <a:p>
            <a:r>
              <a:rPr lang="en-US" altLang="en-US" smtClean="0">
                <a:latin typeface="Arial" pitchFamily="34" charset="0"/>
                <a:ea typeface="ＭＳ Ｐゴシック" pitchFamily="34" charset="-128"/>
              </a:rPr>
              <a:t>Brain and spinal chord protected and contained within 3 layers – Dura Mater -&gt; Arachnoid -&gt; Pia Mater -&gt; Brain</a:t>
            </a:r>
          </a:p>
          <a:p>
            <a:endParaRPr lang="en-US" altLang="en-US" smtClean="0">
              <a:latin typeface="Arial" pitchFamily="34" charset="0"/>
              <a:ea typeface="ＭＳ Ｐゴシック" pitchFamily="34" charset="-128"/>
            </a:endParaRPr>
          </a:p>
          <a:p>
            <a:r>
              <a:rPr lang="en-US" altLang="en-US" smtClean="0">
                <a:latin typeface="Arial" pitchFamily="34" charset="0"/>
                <a:ea typeface="ＭＳ Ｐゴシック" pitchFamily="34" charset="-128"/>
              </a:rPr>
              <a:t>Spinal chord is protected by vertebrae</a:t>
            </a:r>
          </a:p>
        </p:txBody>
      </p:sp>
      <p:sp>
        <p:nvSpPr>
          <p:cNvPr id="48131" name="Slide Number Placeholder 3"/>
          <p:cNvSpPr>
            <a:spLocks noGrp="1"/>
          </p:cNvSpPr>
          <p:nvPr>
            <p:ph type="sldNum" sz="quarter" idx="5"/>
          </p:nvPr>
        </p:nvSpPr>
        <p:spPr>
          <a:noFill/>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40BC2F2-0DDE-4772-BB97-8D6A2E8E912A}" type="slidenum">
              <a:rPr lang="en-US" altLang="en-US" sz="1200"/>
              <a:pPr eaLnBrk="1" hangingPunct="1"/>
              <a:t>15</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9154" name="Notes Placeholder 2"/>
          <p:cNvSpPr>
            <a:spLocks noGrp="1"/>
          </p:cNvSpPr>
          <p:nvPr>
            <p:ph type="body" idx="1"/>
          </p:nvPr>
        </p:nvSpPr>
        <p:spPr/>
        <p:txBody>
          <a:bodyPr/>
          <a:lstStyle/>
          <a:p>
            <a:r>
              <a:rPr lang="en-US" altLang="en-US" smtClean="0">
                <a:latin typeface="Arial" pitchFamily="34" charset="0"/>
                <a:ea typeface="ＭＳ Ｐゴシック" pitchFamily="34" charset="-128"/>
              </a:rPr>
              <a:t>Nerves are how we FEEL things</a:t>
            </a:r>
          </a:p>
          <a:p>
            <a:endParaRPr lang="en-US" altLang="en-US" smtClean="0">
              <a:latin typeface="Arial" pitchFamily="34" charset="0"/>
              <a:ea typeface="ＭＳ Ｐゴシック" pitchFamily="34" charset="-128"/>
            </a:endParaRPr>
          </a:p>
          <a:p>
            <a:r>
              <a:rPr lang="en-US" altLang="en-US" smtClean="0">
                <a:latin typeface="Arial" pitchFamily="34" charset="0"/>
                <a:ea typeface="ＭＳ Ｐゴシック" pitchFamily="34" charset="-128"/>
              </a:rPr>
              <a:t>Autonomic Nervous System is automatic</a:t>
            </a:r>
          </a:p>
          <a:p>
            <a:endParaRPr lang="en-US" altLang="en-US" smtClean="0">
              <a:latin typeface="Arial" pitchFamily="34" charset="0"/>
              <a:ea typeface="ＭＳ Ｐゴシック" pitchFamily="34" charset="-128"/>
            </a:endParaRPr>
          </a:p>
          <a:p>
            <a:r>
              <a:rPr lang="en-US" altLang="en-US" smtClean="0">
                <a:latin typeface="Arial" pitchFamily="34" charset="0"/>
                <a:ea typeface="ＭＳ Ｐゴシック" pitchFamily="34" charset="-128"/>
              </a:rPr>
              <a:t>Sympathetic- get scared, heart rate goes up, breathing increases, adrenaline released</a:t>
            </a:r>
          </a:p>
          <a:p>
            <a:endParaRPr lang="en-US" altLang="en-US" smtClean="0">
              <a:latin typeface="Arial" pitchFamily="34" charset="0"/>
              <a:ea typeface="ＭＳ Ｐゴシック" pitchFamily="34" charset="-128"/>
            </a:endParaRPr>
          </a:p>
          <a:p>
            <a:r>
              <a:rPr lang="en-US" altLang="en-US" smtClean="0">
                <a:latin typeface="Arial" pitchFamily="34" charset="0"/>
                <a:ea typeface="ＭＳ Ｐゴシック" pitchFamily="34" charset="-128"/>
              </a:rPr>
              <a:t>Parasympathetic- once danger is gone works to return the body to normal. Also affected by certain drugs (suppressants like fentanyl)</a:t>
            </a:r>
          </a:p>
          <a:p>
            <a:endParaRPr lang="en-US" altLang="en-US" smtClean="0">
              <a:latin typeface="Arial" pitchFamily="34" charset="0"/>
              <a:ea typeface="ＭＳ Ｐゴシック" pitchFamily="34" charset="-128"/>
            </a:endParaRPr>
          </a:p>
        </p:txBody>
      </p:sp>
      <p:sp>
        <p:nvSpPr>
          <p:cNvPr id="49155" name="Slide Number Placeholder 3"/>
          <p:cNvSpPr>
            <a:spLocks noGrp="1"/>
          </p:cNvSpPr>
          <p:nvPr>
            <p:ph type="sldNum" sz="quarter" idx="5"/>
          </p:nvPr>
        </p:nvSpPr>
        <p:spPr>
          <a:noFill/>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718F703-9D7B-4F76-A8D3-DBA465D03F02}" type="slidenum">
              <a:rPr lang="en-US" altLang="en-US" sz="1200"/>
              <a:pPr eaLnBrk="1" hangingPunct="1"/>
              <a:t>16</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0178" name="Notes Placeholder 2"/>
          <p:cNvSpPr>
            <a:spLocks noGrp="1"/>
          </p:cNvSpPr>
          <p:nvPr>
            <p:ph type="body" idx="1"/>
          </p:nvPr>
        </p:nvSpPr>
        <p:spPr/>
        <p:txBody>
          <a:bodyPr/>
          <a:lstStyle/>
          <a:p>
            <a:r>
              <a:rPr lang="en-US" altLang="en-US" smtClean="0">
                <a:latin typeface="Arial" pitchFamily="34" charset="0"/>
                <a:ea typeface="ＭＳ Ｐゴシック" pitchFamily="34" charset="-128"/>
              </a:rPr>
              <a:t>Skin is a sealed system as long as there are no cuts, scrapes or holes</a:t>
            </a:r>
          </a:p>
          <a:p>
            <a:endParaRPr lang="en-US" altLang="en-US" smtClean="0">
              <a:latin typeface="Arial" pitchFamily="34" charset="0"/>
              <a:ea typeface="ＭＳ Ｐゴシック" pitchFamily="34" charset="-128"/>
            </a:endParaRPr>
          </a:p>
          <a:p>
            <a:r>
              <a:rPr lang="en-US" altLang="en-US" smtClean="0">
                <a:latin typeface="Arial" pitchFamily="34" charset="0"/>
                <a:ea typeface="ＭＳ Ｐゴシック" pitchFamily="34" charset="-128"/>
              </a:rPr>
              <a:t>Review diagram for terms and structure</a:t>
            </a:r>
          </a:p>
        </p:txBody>
      </p:sp>
      <p:sp>
        <p:nvSpPr>
          <p:cNvPr id="50179" name="Slide Number Placeholder 3"/>
          <p:cNvSpPr>
            <a:spLocks noGrp="1"/>
          </p:cNvSpPr>
          <p:nvPr>
            <p:ph type="sldNum" sz="quarter" idx="5"/>
          </p:nvPr>
        </p:nvSpPr>
        <p:spPr>
          <a:noFill/>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349EF93-5C88-407A-BFD9-E052B55677D1}" type="slidenum">
              <a:rPr lang="en-US" altLang="en-US" sz="1200"/>
              <a:pPr eaLnBrk="1" hangingPunct="1"/>
              <a:t>17</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1202" name="Notes Placeholder 2"/>
          <p:cNvSpPr>
            <a:spLocks noGrp="1"/>
          </p:cNvSpPr>
          <p:nvPr>
            <p:ph type="body" idx="1"/>
          </p:nvPr>
        </p:nvSpPr>
        <p:spPr/>
        <p:txBody>
          <a:bodyPr/>
          <a:lstStyle/>
          <a:p>
            <a:endParaRPr lang="en-US" altLang="en-US" smtClean="0">
              <a:latin typeface="Arial" pitchFamily="34" charset="0"/>
              <a:ea typeface="ＭＳ Ｐゴシック" pitchFamily="34" charset="-128"/>
            </a:endParaRPr>
          </a:p>
        </p:txBody>
      </p:sp>
      <p:sp>
        <p:nvSpPr>
          <p:cNvPr id="51203" name="Slide Number Placeholder 3"/>
          <p:cNvSpPr>
            <a:spLocks noGrp="1"/>
          </p:cNvSpPr>
          <p:nvPr>
            <p:ph type="sldNum" sz="quarter" idx="5"/>
          </p:nvPr>
        </p:nvSpPr>
        <p:spPr>
          <a:noFill/>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5084B9D-6D25-44A3-8F56-8B836504D676}" type="slidenum">
              <a:rPr lang="en-US" altLang="en-US" sz="1200"/>
              <a:pPr eaLnBrk="1" hangingPunct="1"/>
              <a:t>19</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CA" dirty="0" smtClean="0"/>
              <a:t>Superior- towards heads		Inferior- towards feet</a:t>
            </a:r>
          </a:p>
          <a:p>
            <a:pPr>
              <a:defRPr/>
            </a:pPr>
            <a:endParaRPr lang="en-CA" dirty="0" smtClean="0"/>
          </a:p>
          <a:p>
            <a:pPr>
              <a:defRPr/>
            </a:pPr>
            <a:r>
              <a:rPr lang="en-CA" dirty="0" smtClean="0"/>
              <a:t>Anterior- towards front		Posterior- towards back</a:t>
            </a:r>
          </a:p>
          <a:p>
            <a:pPr>
              <a:defRPr/>
            </a:pPr>
            <a:endParaRPr lang="en-CA" dirty="0" smtClean="0"/>
          </a:p>
          <a:p>
            <a:pPr>
              <a:defRPr/>
            </a:pPr>
            <a:r>
              <a:rPr lang="en-CA" dirty="0" smtClean="0"/>
              <a:t>Medial- towards the midline/center	Lateral- towards the left or right away from midline</a:t>
            </a:r>
            <a:endParaRPr lang="en-CA" dirty="0"/>
          </a:p>
        </p:txBody>
      </p:sp>
      <p:sp>
        <p:nvSpPr>
          <p:cNvPr id="122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E47E4D8F-03D8-4E63-A344-11F99B6A4869}" type="slidenum">
              <a:rPr lang="en-US" altLang="en-US" sz="1200"/>
              <a:pPr eaLnBrk="1" hangingPunct="1"/>
              <a:t>3</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CA" dirty="0" smtClean="0"/>
              <a:t>Proximal- closer or near		Distal- distant or far</a:t>
            </a:r>
          </a:p>
          <a:p>
            <a:pPr>
              <a:defRPr/>
            </a:pPr>
            <a:endParaRPr lang="en-CA" dirty="0" smtClean="0"/>
          </a:p>
          <a:p>
            <a:pPr>
              <a:defRPr/>
            </a:pPr>
            <a:r>
              <a:rPr lang="en-CA" dirty="0" smtClean="0"/>
              <a:t>Superficial- towards the surface	Deep- far from surface</a:t>
            </a:r>
          </a:p>
          <a:p>
            <a:pPr>
              <a:defRPr/>
            </a:pPr>
            <a:endParaRPr lang="en-CA" dirty="0" smtClean="0"/>
          </a:p>
          <a:p>
            <a:pPr>
              <a:defRPr/>
            </a:pPr>
            <a:r>
              <a:rPr lang="en-CA" dirty="0" smtClean="0"/>
              <a:t>Internal- inside		External- outside</a:t>
            </a:r>
            <a:endParaRPr lang="en-CA" dirty="0"/>
          </a:p>
        </p:txBody>
      </p:sp>
      <p:sp>
        <p:nvSpPr>
          <p:cNvPr id="133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56CE9E97-29C0-4A19-9DBC-FA10C69BEB99}" type="slidenum">
              <a:rPr lang="en-US" altLang="en-US" sz="1200"/>
              <a:pPr eaLnBrk="1" hangingPunct="1"/>
              <a:t>4</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1986" name="Notes Placeholder 2"/>
          <p:cNvSpPr>
            <a:spLocks noGrp="1"/>
          </p:cNvSpPr>
          <p:nvPr>
            <p:ph type="body" idx="1"/>
          </p:nvPr>
        </p:nvSpPr>
        <p:spPr/>
        <p:txBody>
          <a:bodyPr/>
          <a:lstStyle/>
          <a:p>
            <a:r>
              <a:rPr lang="en-US" altLang="en-US" smtClean="0">
                <a:latin typeface="Arial" pitchFamily="34" charset="0"/>
                <a:ea typeface="ＭＳ Ｐゴシック" pitchFamily="34" charset="-128"/>
              </a:rPr>
              <a:t>Review diagram looking at anatomical regions</a:t>
            </a:r>
          </a:p>
          <a:p>
            <a:endParaRPr lang="en-US" altLang="en-US" smtClean="0">
              <a:latin typeface="Arial" pitchFamily="34" charset="0"/>
              <a:ea typeface="ＭＳ Ｐゴシック" pitchFamily="34" charset="-128"/>
            </a:endParaRPr>
          </a:p>
          <a:p>
            <a:r>
              <a:rPr lang="en-US" altLang="en-US" smtClean="0">
                <a:latin typeface="Arial" pitchFamily="34" charset="0"/>
                <a:ea typeface="ＭＳ Ｐゴシック" pitchFamily="34" charset="-128"/>
              </a:rPr>
              <a:t>The focus is on developing good terminology to use through assessment, verbal &amp; written communication</a:t>
            </a:r>
          </a:p>
        </p:txBody>
      </p:sp>
      <p:sp>
        <p:nvSpPr>
          <p:cNvPr id="41987" name="Slide Number Placeholder 3"/>
          <p:cNvSpPr>
            <a:spLocks noGrp="1"/>
          </p:cNvSpPr>
          <p:nvPr>
            <p:ph type="sldNum" sz="quarter" idx="5"/>
          </p:nvPr>
        </p:nvSpPr>
        <p:spPr>
          <a:noFill/>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5BF66E4-8227-42D9-A0E1-D69688E6CBEF}" type="slidenum">
              <a:rPr lang="en-US" altLang="en-US" sz="1200"/>
              <a:pPr eaLnBrk="1" hangingPunct="1"/>
              <a:t>6</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3010" name="Notes Placeholder 2"/>
          <p:cNvSpPr>
            <a:spLocks noGrp="1"/>
          </p:cNvSpPr>
          <p:nvPr>
            <p:ph type="body" idx="1"/>
          </p:nvPr>
        </p:nvSpPr>
        <p:spPr/>
        <p:txBody>
          <a:bodyPr/>
          <a:lstStyle/>
          <a:p>
            <a:endParaRPr lang="en-US" altLang="en-US" smtClean="0">
              <a:latin typeface="Arial" pitchFamily="34" charset="0"/>
              <a:ea typeface="ＭＳ Ｐゴシック" pitchFamily="34" charset="-128"/>
            </a:endParaRPr>
          </a:p>
        </p:txBody>
      </p:sp>
      <p:sp>
        <p:nvSpPr>
          <p:cNvPr id="43011" name="Slide Number Placeholder 3"/>
          <p:cNvSpPr>
            <a:spLocks noGrp="1"/>
          </p:cNvSpPr>
          <p:nvPr>
            <p:ph type="sldNum" sz="quarter" idx="5"/>
          </p:nvPr>
        </p:nvSpPr>
        <p:spPr>
          <a:noFill/>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4E0D1DD-9BE0-4E59-8AE8-B38AB8EA0590}" type="slidenum">
              <a:rPr lang="en-US" altLang="en-US" sz="1200"/>
              <a:pPr eaLnBrk="1" hangingPunct="1"/>
              <a:t>7</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CA" dirty="0" smtClean="0"/>
              <a:t>Body is divided into cavities which contain organs. These cavities are typically structured and protected by the skeleton</a:t>
            </a:r>
            <a:endParaRPr lang="en-CA" dirty="0"/>
          </a:p>
        </p:txBody>
      </p:sp>
      <p:sp>
        <p:nvSpPr>
          <p:cNvPr id="143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A5DE03C-D9E1-47DE-9ABA-A673591232F1}" type="slidenum">
              <a:rPr lang="en-US" altLang="en-US" sz="1200"/>
              <a:pPr eaLnBrk="1" hangingPunct="1"/>
              <a:t>8</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4034" name="Notes Placeholder 2"/>
          <p:cNvSpPr>
            <a:spLocks noGrp="1"/>
          </p:cNvSpPr>
          <p:nvPr>
            <p:ph type="body" idx="1"/>
          </p:nvPr>
        </p:nvSpPr>
        <p:spPr/>
        <p:txBody>
          <a:bodyPr/>
          <a:lstStyle/>
          <a:p>
            <a:r>
              <a:rPr lang="en-US" altLang="en-US" smtClean="0">
                <a:latin typeface="Arial" pitchFamily="34" charset="0"/>
                <a:ea typeface="ＭＳ Ｐゴシック" pitchFamily="34" charset="-128"/>
              </a:rPr>
              <a:t>Review components of the system, again focusing on use of correct terminology.</a:t>
            </a:r>
          </a:p>
        </p:txBody>
      </p:sp>
      <p:sp>
        <p:nvSpPr>
          <p:cNvPr id="44035" name="Slide Number Placeholder 3"/>
          <p:cNvSpPr>
            <a:spLocks noGrp="1"/>
          </p:cNvSpPr>
          <p:nvPr>
            <p:ph type="sldNum" sz="quarter" idx="5"/>
          </p:nvPr>
        </p:nvSpPr>
        <p:spPr>
          <a:noFill/>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EF349FE2-D4E8-4488-92AF-1558C51424CD}" type="slidenum">
              <a:rPr lang="en-US" altLang="en-US" sz="1200"/>
              <a:pPr eaLnBrk="1" hangingPunct="1"/>
              <a:t>9</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5058" name="Notes Placeholder 2"/>
          <p:cNvSpPr>
            <a:spLocks noGrp="1"/>
          </p:cNvSpPr>
          <p:nvPr>
            <p:ph type="body" idx="1"/>
          </p:nvPr>
        </p:nvSpPr>
        <p:spPr/>
        <p:txBody>
          <a:bodyPr/>
          <a:lstStyle/>
          <a:p>
            <a:r>
              <a:rPr lang="en-US" altLang="en-US" smtClean="0">
                <a:latin typeface="Arial" pitchFamily="34" charset="0"/>
                <a:ea typeface="ＭＳ Ｐゴシック" pitchFamily="34" charset="-128"/>
              </a:rPr>
              <a:t>Have students identify a few types of skeletal muscle</a:t>
            </a:r>
          </a:p>
          <a:p>
            <a:endParaRPr lang="en-US" altLang="en-US" smtClean="0">
              <a:latin typeface="Arial" pitchFamily="34" charset="0"/>
              <a:ea typeface="ＭＳ Ｐゴシック" pitchFamily="34" charset="-128"/>
            </a:endParaRPr>
          </a:p>
          <a:p>
            <a:r>
              <a:rPr lang="en-US" altLang="en-US" smtClean="0">
                <a:latin typeface="Arial" pitchFamily="34" charset="0"/>
                <a:ea typeface="ＭＳ Ｐゴシック" pitchFamily="34" charset="-128"/>
              </a:rPr>
              <a:t>Smooth muscle found in tube-like organs/ducts like esophagus, intestines as well as in the walls of arteries and veins.</a:t>
            </a:r>
          </a:p>
        </p:txBody>
      </p:sp>
      <p:sp>
        <p:nvSpPr>
          <p:cNvPr id="45059" name="Slide Number Placeholder 3"/>
          <p:cNvSpPr>
            <a:spLocks noGrp="1"/>
          </p:cNvSpPr>
          <p:nvPr>
            <p:ph type="sldNum" sz="quarter" idx="5"/>
          </p:nvPr>
        </p:nvSpPr>
        <p:spPr>
          <a:noFill/>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8655B91-5CF7-4779-85C6-D686C417AC02}" type="slidenum">
              <a:rPr lang="en-US" altLang="en-US" sz="1200"/>
              <a:pPr eaLnBrk="1" hangingPunct="1"/>
              <a:t>12</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6082" name="Notes Placeholder 2"/>
          <p:cNvSpPr>
            <a:spLocks noGrp="1"/>
          </p:cNvSpPr>
          <p:nvPr>
            <p:ph type="body" idx="1"/>
          </p:nvPr>
        </p:nvSpPr>
        <p:spPr/>
        <p:txBody>
          <a:bodyPr/>
          <a:lstStyle/>
          <a:p>
            <a:r>
              <a:rPr lang="en-US" altLang="en-US" smtClean="0">
                <a:latin typeface="Arial" pitchFamily="34" charset="0"/>
                <a:ea typeface="ＭＳ Ｐゴシック" pitchFamily="34" charset="-128"/>
              </a:rPr>
              <a:t>Airflow through the naso/oropharynx past the epiglottis and larynx into the trachea (wind pipe)</a:t>
            </a:r>
          </a:p>
          <a:p>
            <a:endParaRPr lang="en-US" altLang="en-US" smtClean="0">
              <a:latin typeface="Arial" pitchFamily="34" charset="0"/>
              <a:ea typeface="ＭＳ Ｐゴシック" pitchFamily="34" charset="-128"/>
            </a:endParaRPr>
          </a:p>
          <a:p>
            <a:r>
              <a:rPr lang="en-US" altLang="en-US" smtClean="0">
                <a:latin typeface="Arial" pitchFamily="34" charset="0"/>
                <a:ea typeface="ＭＳ Ｐゴシック" pitchFamily="34" charset="-128"/>
              </a:rPr>
              <a:t>Trachea branches at the Carina into the left and right main BRONCHUS</a:t>
            </a:r>
          </a:p>
          <a:p>
            <a:endParaRPr lang="en-US" altLang="en-US" smtClean="0">
              <a:latin typeface="Arial" pitchFamily="34" charset="0"/>
              <a:ea typeface="ＭＳ Ｐゴシック" pitchFamily="34" charset="-128"/>
            </a:endParaRPr>
          </a:p>
          <a:p>
            <a:r>
              <a:rPr lang="en-US" altLang="en-US" smtClean="0">
                <a:latin typeface="Arial" pitchFamily="34" charset="0"/>
                <a:ea typeface="ＭＳ Ｐゴシック" pitchFamily="34" charset="-128"/>
              </a:rPr>
              <a:t>Branches get smaller into BRONCHIOLES -&gt; ALVEOLAR DUCTS -&gt; ALVEOLAR SAC -&gt; ALVEOLUS</a:t>
            </a:r>
          </a:p>
          <a:p>
            <a:endParaRPr lang="en-US" altLang="en-US" smtClean="0">
              <a:latin typeface="Arial" pitchFamily="34" charset="0"/>
              <a:ea typeface="ＭＳ Ｐゴシック" pitchFamily="34" charset="-128"/>
            </a:endParaRPr>
          </a:p>
          <a:p>
            <a:r>
              <a:rPr lang="en-US" altLang="en-US" smtClean="0">
                <a:latin typeface="Arial" pitchFamily="34" charset="0"/>
                <a:ea typeface="ＭＳ Ｐゴシック" pitchFamily="34" charset="-128"/>
              </a:rPr>
              <a:t>Inspiration occurs with involuntary signals from the brain which cause the diaphragm and intercostal muscles to contract, drawing the chest up and the diaphragm down. This creates lower pressure in the chest (due to increased space) and draws air in.</a:t>
            </a:r>
          </a:p>
          <a:p>
            <a:endParaRPr lang="en-US" altLang="en-US" smtClean="0">
              <a:latin typeface="Arial" pitchFamily="34" charset="0"/>
              <a:ea typeface="ＭＳ Ｐゴシック" pitchFamily="34" charset="-128"/>
            </a:endParaRPr>
          </a:p>
          <a:p>
            <a:r>
              <a:rPr lang="en-US" altLang="en-US" smtClean="0">
                <a:latin typeface="Arial" pitchFamily="34" charset="0"/>
                <a:ea typeface="ＭＳ Ｐゴシック" pitchFamily="34" charset="-128"/>
              </a:rPr>
              <a:t>Exhalation occurs when the muscles contact, resulting in increased pressure in the chest cavity, forcing air out.</a:t>
            </a:r>
          </a:p>
          <a:p>
            <a:endParaRPr lang="en-US" altLang="en-US" smtClean="0">
              <a:latin typeface="Arial" pitchFamily="34" charset="0"/>
              <a:ea typeface="ＭＳ Ｐゴシック" pitchFamily="34" charset="-128"/>
            </a:endParaRPr>
          </a:p>
          <a:p>
            <a:r>
              <a:rPr lang="en-US" altLang="en-US" smtClean="0">
                <a:latin typeface="Arial" pitchFamily="34" charset="0"/>
                <a:ea typeface="ＭＳ Ｐゴシック" pitchFamily="34" charset="-128"/>
              </a:rPr>
              <a:t>Lungs are covered by PLEURA which allows them to move freely within the chest cavity without friction. 3 lobes in right lung and 2 on left</a:t>
            </a:r>
          </a:p>
        </p:txBody>
      </p:sp>
      <p:sp>
        <p:nvSpPr>
          <p:cNvPr id="46083" name="Slide Number Placeholder 3"/>
          <p:cNvSpPr>
            <a:spLocks noGrp="1"/>
          </p:cNvSpPr>
          <p:nvPr>
            <p:ph type="sldNum" sz="quarter" idx="5"/>
          </p:nvPr>
        </p:nvSpPr>
        <p:spPr>
          <a:noFill/>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5ADCF0B-C882-4A13-8AC7-3E090B9F8ADA}" type="slidenum">
              <a:rPr lang="en-US" altLang="en-US" sz="1200"/>
              <a:pPr eaLnBrk="1" hangingPunct="1"/>
              <a:t>13</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7"/>
          <p:cNvSpPr>
            <a:spLocks noChangeShapeType="1"/>
          </p:cNvSpPr>
          <p:nvPr userDrawn="1"/>
        </p:nvSpPr>
        <p:spPr bwMode="auto">
          <a:xfrm flipV="1">
            <a:off x="457200" y="1371600"/>
            <a:ext cx="8229600" cy="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pic>
        <p:nvPicPr>
          <p:cNvPr id="5" name="Picture 10" descr="Pearson_WebBar_Top_Blue_RGB"/>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85800" y="2511425"/>
            <a:ext cx="7772400" cy="841375"/>
          </a:xfrm>
        </p:spPr>
        <p:txBody>
          <a:bodyPr/>
          <a:lstStyle>
            <a:lvl1pPr algn="l">
              <a:defRPr sz="3000"/>
            </a:lvl1pPr>
          </a:lstStyle>
          <a:p>
            <a:pPr lvl="0"/>
            <a:r>
              <a:rPr lang="en-US" noProof="0" smtClean="0"/>
              <a:t>Click to edit Master title style</a:t>
            </a:r>
          </a:p>
        </p:txBody>
      </p:sp>
      <p:sp>
        <p:nvSpPr>
          <p:cNvPr id="3078" name="Rectangle 6"/>
          <p:cNvSpPr>
            <a:spLocks noGrp="1" noChangeArrowheads="1"/>
          </p:cNvSpPr>
          <p:nvPr>
            <p:ph type="subTitle" idx="1"/>
          </p:nvPr>
        </p:nvSpPr>
        <p:spPr>
          <a:xfrm>
            <a:off x="801688" y="3200400"/>
            <a:ext cx="6400800" cy="1752600"/>
          </a:xfrm>
        </p:spPr>
        <p:txBody>
          <a:bodyPr/>
          <a:lstStyle>
            <a:lvl1pPr marL="0" indent="0">
              <a:buFontTx/>
              <a:buNone/>
              <a:defRPr/>
            </a:lvl1pPr>
          </a:lstStyle>
          <a:p>
            <a:pPr lvl="0"/>
            <a:r>
              <a:rPr lang="en-US" noProof="0" smtClean="0"/>
              <a:t>Click to edit Master subtitle style</a:t>
            </a:r>
          </a:p>
        </p:txBody>
      </p:sp>
      <p:sp>
        <p:nvSpPr>
          <p:cNvPr id="6" name="Rectangle 4"/>
          <p:cNvSpPr>
            <a:spLocks noGrp="1" noChangeArrowheads="1"/>
          </p:cNvSpPr>
          <p:nvPr>
            <p:ph type="ftr" sz="quarter" idx="10"/>
          </p:nvPr>
        </p:nvSpPr>
        <p:spPr/>
        <p:txBody>
          <a:bodyPr/>
          <a:lstStyle>
            <a:lvl1pPr>
              <a:defRPr/>
            </a:lvl1pPr>
          </a:lstStyle>
          <a:p>
            <a:pPr>
              <a:defRPr/>
            </a:pPr>
            <a:r>
              <a:rPr lang="en-US"/>
              <a:t>Copyright </a:t>
            </a:r>
            <a:r>
              <a:rPr lang="en-US">
                <a:sym typeface="Symbol" pitchFamily="18" charset="2"/>
              </a:rPr>
              <a:t> 20xx Pearson Canada Inc.</a:t>
            </a:r>
          </a:p>
        </p:txBody>
      </p:sp>
      <p:sp>
        <p:nvSpPr>
          <p:cNvPr id="7" name="Rectangle 5"/>
          <p:cNvSpPr>
            <a:spLocks noGrp="1" noChangeArrowheads="1"/>
          </p:cNvSpPr>
          <p:nvPr>
            <p:ph type="sldNum" sz="quarter" idx="11"/>
          </p:nvPr>
        </p:nvSpPr>
        <p:spPr/>
        <p:txBody>
          <a:bodyPr/>
          <a:lstStyle>
            <a:lvl1pPr>
              <a:defRPr/>
            </a:lvl1pPr>
          </a:lstStyle>
          <a:p>
            <a:r>
              <a:rPr lang="en-US" altLang="en-US"/>
              <a:t>(#) - </a:t>
            </a:r>
            <a:fld id="{3FFF9C30-FB69-4D10-8EAE-EDEDEDF8B763}" type="slidenum">
              <a:rPr lang="en-US" altLang="en-US"/>
              <a:pPr/>
              <a:t>‹#›</a:t>
            </a:fld>
            <a:endParaRPr lang="en-US" altLang="en-US"/>
          </a:p>
        </p:txBody>
      </p:sp>
    </p:spTree>
    <p:extLst>
      <p:ext uri="{BB962C8B-B14F-4D97-AF65-F5344CB8AC3E}">
        <p14:creationId xmlns:p14="http://schemas.microsoft.com/office/powerpoint/2010/main" val="826820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14"/>
          <p:cNvSpPr>
            <a:spLocks noGrp="1" noChangeArrowheads="1"/>
          </p:cNvSpPr>
          <p:nvPr>
            <p:ph type="ftr" sz="quarter" idx="10"/>
          </p:nvPr>
        </p:nvSpPr>
        <p:spPr>
          <a:ln/>
        </p:spPr>
        <p:txBody>
          <a:bodyPr/>
          <a:lstStyle>
            <a:lvl1pPr>
              <a:defRPr/>
            </a:lvl1pPr>
          </a:lstStyle>
          <a:p>
            <a:pPr>
              <a:defRPr/>
            </a:pPr>
            <a:r>
              <a:rPr lang="en-US"/>
              <a:t>Copyright </a:t>
            </a:r>
            <a:r>
              <a:rPr lang="en-US">
                <a:sym typeface="Symbol" pitchFamily="18" charset="2"/>
              </a:rPr>
              <a:t> 20xx Pearson Canada Inc.</a:t>
            </a:r>
          </a:p>
        </p:txBody>
      </p:sp>
      <p:sp>
        <p:nvSpPr>
          <p:cNvPr id="5" name="Rectangle 15"/>
          <p:cNvSpPr>
            <a:spLocks noGrp="1" noChangeArrowheads="1"/>
          </p:cNvSpPr>
          <p:nvPr>
            <p:ph type="sldNum" sz="quarter" idx="11"/>
          </p:nvPr>
        </p:nvSpPr>
        <p:spPr>
          <a:ln/>
        </p:spPr>
        <p:txBody>
          <a:bodyPr/>
          <a:lstStyle>
            <a:lvl1pPr>
              <a:defRPr/>
            </a:lvl1pPr>
          </a:lstStyle>
          <a:p>
            <a:r>
              <a:rPr lang="en-US" altLang="en-US"/>
              <a:t>(#) - </a:t>
            </a:r>
            <a:fld id="{AC3209B5-BAD7-475B-8136-447F330CEC92}" type="slidenum">
              <a:rPr lang="en-US" altLang="en-US"/>
              <a:pPr/>
              <a:t>‹#›</a:t>
            </a:fld>
            <a:endParaRPr lang="en-US" altLang="en-US"/>
          </a:p>
        </p:txBody>
      </p:sp>
    </p:spTree>
    <p:extLst>
      <p:ext uri="{BB962C8B-B14F-4D97-AF65-F5344CB8AC3E}">
        <p14:creationId xmlns:p14="http://schemas.microsoft.com/office/powerpoint/2010/main" val="3265310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4864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609600"/>
            <a:ext cx="60198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14"/>
          <p:cNvSpPr>
            <a:spLocks noGrp="1" noChangeArrowheads="1"/>
          </p:cNvSpPr>
          <p:nvPr>
            <p:ph type="ftr" sz="quarter" idx="10"/>
          </p:nvPr>
        </p:nvSpPr>
        <p:spPr>
          <a:ln/>
        </p:spPr>
        <p:txBody>
          <a:bodyPr/>
          <a:lstStyle>
            <a:lvl1pPr>
              <a:defRPr/>
            </a:lvl1pPr>
          </a:lstStyle>
          <a:p>
            <a:pPr>
              <a:defRPr/>
            </a:pPr>
            <a:r>
              <a:rPr lang="en-US"/>
              <a:t>Copyright </a:t>
            </a:r>
            <a:r>
              <a:rPr lang="en-US">
                <a:sym typeface="Symbol" pitchFamily="18" charset="2"/>
              </a:rPr>
              <a:t> 20xx Pearson Canada Inc.</a:t>
            </a:r>
          </a:p>
        </p:txBody>
      </p:sp>
      <p:sp>
        <p:nvSpPr>
          <p:cNvPr id="5" name="Rectangle 15"/>
          <p:cNvSpPr>
            <a:spLocks noGrp="1" noChangeArrowheads="1"/>
          </p:cNvSpPr>
          <p:nvPr>
            <p:ph type="sldNum" sz="quarter" idx="11"/>
          </p:nvPr>
        </p:nvSpPr>
        <p:spPr>
          <a:ln/>
        </p:spPr>
        <p:txBody>
          <a:bodyPr/>
          <a:lstStyle>
            <a:lvl1pPr>
              <a:defRPr/>
            </a:lvl1pPr>
          </a:lstStyle>
          <a:p>
            <a:r>
              <a:rPr lang="en-US" altLang="en-US"/>
              <a:t>(#) - </a:t>
            </a:r>
            <a:fld id="{43ECD982-189B-40CF-BFF8-C884451D85ED}" type="slidenum">
              <a:rPr lang="en-US" altLang="en-US"/>
              <a:pPr/>
              <a:t>‹#›</a:t>
            </a:fld>
            <a:endParaRPr lang="en-US" altLang="en-US"/>
          </a:p>
        </p:txBody>
      </p:sp>
    </p:spTree>
    <p:extLst>
      <p:ext uri="{BB962C8B-B14F-4D97-AF65-F5344CB8AC3E}">
        <p14:creationId xmlns:p14="http://schemas.microsoft.com/office/powerpoint/2010/main" val="3957289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14"/>
          <p:cNvSpPr>
            <a:spLocks noGrp="1" noChangeArrowheads="1"/>
          </p:cNvSpPr>
          <p:nvPr>
            <p:ph type="ftr" sz="quarter" idx="10"/>
          </p:nvPr>
        </p:nvSpPr>
        <p:spPr>
          <a:ln/>
        </p:spPr>
        <p:txBody>
          <a:bodyPr/>
          <a:lstStyle>
            <a:lvl1pPr>
              <a:defRPr/>
            </a:lvl1pPr>
          </a:lstStyle>
          <a:p>
            <a:pPr>
              <a:defRPr/>
            </a:pPr>
            <a:r>
              <a:rPr lang="en-US"/>
              <a:t>Copyright </a:t>
            </a:r>
            <a:r>
              <a:rPr lang="en-US">
                <a:sym typeface="Symbol" pitchFamily="18" charset="2"/>
              </a:rPr>
              <a:t> 20xx Pearson Canada Inc.</a:t>
            </a:r>
          </a:p>
        </p:txBody>
      </p:sp>
      <p:sp>
        <p:nvSpPr>
          <p:cNvPr id="5" name="Rectangle 15"/>
          <p:cNvSpPr>
            <a:spLocks noGrp="1" noChangeArrowheads="1"/>
          </p:cNvSpPr>
          <p:nvPr>
            <p:ph type="sldNum" sz="quarter" idx="11"/>
          </p:nvPr>
        </p:nvSpPr>
        <p:spPr>
          <a:ln/>
        </p:spPr>
        <p:txBody>
          <a:bodyPr/>
          <a:lstStyle>
            <a:lvl1pPr>
              <a:defRPr/>
            </a:lvl1pPr>
          </a:lstStyle>
          <a:p>
            <a:r>
              <a:rPr lang="en-US" altLang="en-US"/>
              <a:t>(#) - </a:t>
            </a:r>
            <a:fld id="{51A571CE-158D-4A0B-9B4D-7709C5C0C27D}" type="slidenum">
              <a:rPr lang="en-US" altLang="en-US"/>
              <a:pPr/>
              <a:t>‹#›</a:t>
            </a:fld>
            <a:endParaRPr lang="en-US" altLang="en-US"/>
          </a:p>
        </p:txBody>
      </p:sp>
    </p:spTree>
    <p:extLst>
      <p:ext uri="{BB962C8B-B14F-4D97-AF65-F5344CB8AC3E}">
        <p14:creationId xmlns:p14="http://schemas.microsoft.com/office/powerpoint/2010/main" val="391539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4"/>
          <p:cNvSpPr>
            <a:spLocks noGrp="1" noChangeArrowheads="1"/>
          </p:cNvSpPr>
          <p:nvPr>
            <p:ph type="ftr" sz="quarter" idx="10"/>
          </p:nvPr>
        </p:nvSpPr>
        <p:spPr>
          <a:ln/>
        </p:spPr>
        <p:txBody>
          <a:bodyPr/>
          <a:lstStyle>
            <a:lvl1pPr>
              <a:defRPr/>
            </a:lvl1pPr>
          </a:lstStyle>
          <a:p>
            <a:pPr>
              <a:defRPr/>
            </a:pPr>
            <a:r>
              <a:rPr lang="en-US"/>
              <a:t>Copyright </a:t>
            </a:r>
            <a:r>
              <a:rPr lang="en-US">
                <a:sym typeface="Symbol" pitchFamily="18" charset="2"/>
              </a:rPr>
              <a:t> 20xx Pearson Canada Inc.</a:t>
            </a:r>
          </a:p>
        </p:txBody>
      </p:sp>
      <p:sp>
        <p:nvSpPr>
          <p:cNvPr id="5" name="Rectangle 15"/>
          <p:cNvSpPr>
            <a:spLocks noGrp="1" noChangeArrowheads="1"/>
          </p:cNvSpPr>
          <p:nvPr>
            <p:ph type="sldNum" sz="quarter" idx="11"/>
          </p:nvPr>
        </p:nvSpPr>
        <p:spPr>
          <a:ln/>
        </p:spPr>
        <p:txBody>
          <a:bodyPr/>
          <a:lstStyle>
            <a:lvl1pPr>
              <a:defRPr/>
            </a:lvl1pPr>
          </a:lstStyle>
          <a:p>
            <a:r>
              <a:rPr lang="en-US" altLang="en-US"/>
              <a:t>(#) - </a:t>
            </a:r>
            <a:fld id="{41957504-AAA9-4F38-BA3E-D5BFB8878F51}" type="slidenum">
              <a:rPr lang="en-US" altLang="en-US"/>
              <a:pPr/>
              <a:t>‹#›</a:t>
            </a:fld>
            <a:endParaRPr lang="en-US" altLang="en-US"/>
          </a:p>
        </p:txBody>
      </p:sp>
    </p:spTree>
    <p:extLst>
      <p:ext uri="{BB962C8B-B14F-4D97-AF65-F5344CB8AC3E}">
        <p14:creationId xmlns:p14="http://schemas.microsoft.com/office/powerpoint/2010/main" val="147166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5240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5240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14"/>
          <p:cNvSpPr>
            <a:spLocks noGrp="1" noChangeArrowheads="1"/>
          </p:cNvSpPr>
          <p:nvPr>
            <p:ph type="ftr" sz="quarter" idx="10"/>
          </p:nvPr>
        </p:nvSpPr>
        <p:spPr>
          <a:ln/>
        </p:spPr>
        <p:txBody>
          <a:bodyPr/>
          <a:lstStyle>
            <a:lvl1pPr>
              <a:defRPr/>
            </a:lvl1pPr>
          </a:lstStyle>
          <a:p>
            <a:pPr>
              <a:defRPr/>
            </a:pPr>
            <a:r>
              <a:rPr lang="en-US"/>
              <a:t>Copyright </a:t>
            </a:r>
            <a:r>
              <a:rPr lang="en-US">
                <a:sym typeface="Symbol" pitchFamily="18" charset="2"/>
              </a:rPr>
              <a:t> 20xx Pearson Canada Inc.</a:t>
            </a:r>
          </a:p>
        </p:txBody>
      </p:sp>
      <p:sp>
        <p:nvSpPr>
          <p:cNvPr id="6" name="Rectangle 15"/>
          <p:cNvSpPr>
            <a:spLocks noGrp="1" noChangeArrowheads="1"/>
          </p:cNvSpPr>
          <p:nvPr>
            <p:ph type="sldNum" sz="quarter" idx="11"/>
          </p:nvPr>
        </p:nvSpPr>
        <p:spPr>
          <a:ln/>
        </p:spPr>
        <p:txBody>
          <a:bodyPr/>
          <a:lstStyle>
            <a:lvl1pPr>
              <a:defRPr/>
            </a:lvl1pPr>
          </a:lstStyle>
          <a:p>
            <a:r>
              <a:rPr lang="en-US" altLang="en-US"/>
              <a:t>(#) - </a:t>
            </a:r>
            <a:fld id="{5590BFF0-2300-4EA7-8121-9E03209D3B3C}" type="slidenum">
              <a:rPr lang="en-US" altLang="en-US"/>
              <a:pPr/>
              <a:t>‹#›</a:t>
            </a:fld>
            <a:endParaRPr lang="en-US" altLang="en-US"/>
          </a:p>
        </p:txBody>
      </p:sp>
    </p:spTree>
    <p:extLst>
      <p:ext uri="{BB962C8B-B14F-4D97-AF65-F5344CB8AC3E}">
        <p14:creationId xmlns:p14="http://schemas.microsoft.com/office/powerpoint/2010/main" val="1116764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14"/>
          <p:cNvSpPr>
            <a:spLocks noGrp="1" noChangeArrowheads="1"/>
          </p:cNvSpPr>
          <p:nvPr>
            <p:ph type="ftr" sz="quarter" idx="10"/>
          </p:nvPr>
        </p:nvSpPr>
        <p:spPr>
          <a:ln/>
        </p:spPr>
        <p:txBody>
          <a:bodyPr/>
          <a:lstStyle>
            <a:lvl1pPr>
              <a:defRPr/>
            </a:lvl1pPr>
          </a:lstStyle>
          <a:p>
            <a:pPr>
              <a:defRPr/>
            </a:pPr>
            <a:r>
              <a:rPr lang="en-US"/>
              <a:t>Copyright </a:t>
            </a:r>
            <a:r>
              <a:rPr lang="en-US">
                <a:sym typeface="Symbol" pitchFamily="18" charset="2"/>
              </a:rPr>
              <a:t> 20xx Pearson Canada Inc.</a:t>
            </a:r>
          </a:p>
        </p:txBody>
      </p:sp>
      <p:sp>
        <p:nvSpPr>
          <p:cNvPr id="8" name="Rectangle 15"/>
          <p:cNvSpPr>
            <a:spLocks noGrp="1" noChangeArrowheads="1"/>
          </p:cNvSpPr>
          <p:nvPr>
            <p:ph type="sldNum" sz="quarter" idx="11"/>
          </p:nvPr>
        </p:nvSpPr>
        <p:spPr>
          <a:ln/>
        </p:spPr>
        <p:txBody>
          <a:bodyPr/>
          <a:lstStyle>
            <a:lvl1pPr>
              <a:defRPr/>
            </a:lvl1pPr>
          </a:lstStyle>
          <a:p>
            <a:r>
              <a:rPr lang="en-US" altLang="en-US"/>
              <a:t>(#) - </a:t>
            </a:r>
            <a:fld id="{A60BBF46-7664-4A24-AC83-DE3E8124AA71}" type="slidenum">
              <a:rPr lang="en-US" altLang="en-US"/>
              <a:pPr/>
              <a:t>‹#›</a:t>
            </a:fld>
            <a:endParaRPr lang="en-US" altLang="en-US"/>
          </a:p>
        </p:txBody>
      </p:sp>
    </p:spTree>
    <p:extLst>
      <p:ext uri="{BB962C8B-B14F-4D97-AF65-F5344CB8AC3E}">
        <p14:creationId xmlns:p14="http://schemas.microsoft.com/office/powerpoint/2010/main" val="3106317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14"/>
          <p:cNvSpPr>
            <a:spLocks noGrp="1" noChangeArrowheads="1"/>
          </p:cNvSpPr>
          <p:nvPr>
            <p:ph type="ftr" sz="quarter" idx="10"/>
          </p:nvPr>
        </p:nvSpPr>
        <p:spPr>
          <a:ln/>
        </p:spPr>
        <p:txBody>
          <a:bodyPr/>
          <a:lstStyle>
            <a:lvl1pPr>
              <a:defRPr/>
            </a:lvl1pPr>
          </a:lstStyle>
          <a:p>
            <a:pPr>
              <a:defRPr/>
            </a:pPr>
            <a:r>
              <a:rPr lang="en-US"/>
              <a:t>Copyright </a:t>
            </a:r>
            <a:r>
              <a:rPr lang="en-US">
                <a:sym typeface="Symbol" pitchFamily="18" charset="2"/>
              </a:rPr>
              <a:t> 20xx Pearson Canada Inc.</a:t>
            </a:r>
          </a:p>
        </p:txBody>
      </p:sp>
      <p:sp>
        <p:nvSpPr>
          <p:cNvPr id="4" name="Rectangle 15"/>
          <p:cNvSpPr>
            <a:spLocks noGrp="1" noChangeArrowheads="1"/>
          </p:cNvSpPr>
          <p:nvPr>
            <p:ph type="sldNum" sz="quarter" idx="11"/>
          </p:nvPr>
        </p:nvSpPr>
        <p:spPr>
          <a:ln/>
        </p:spPr>
        <p:txBody>
          <a:bodyPr/>
          <a:lstStyle>
            <a:lvl1pPr>
              <a:defRPr/>
            </a:lvl1pPr>
          </a:lstStyle>
          <a:p>
            <a:r>
              <a:rPr lang="en-US" altLang="en-US"/>
              <a:t>(#) - </a:t>
            </a:r>
            <a:fld id="{C500F149-45E2-45CE-AB87-90A7C13918FA}" type="slidenum">
              <a:rPr lang="en-US" altLang="en-US"/>
              <a:pPr/>
              <a:t>‹#›</a:t>
            </a:fld>
            <a:endParaRPr lang="en-US" altLang="en-US"/>
          </a:p>
        </p:txBody>
      </p:sp>
    </p:spTree>
    <p:extLst>
      <p:ext uri="{BB962C8B-B14F-4D97-AF65-F5344CB8AC3E}">
        <p14:creationId xmlns:p14="http://schemas.microsoft.com/office/powerpoint/2010/main" val="1814064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ftr" sz="quarter" idx="10"/>
          </p:nvPr>
        </p:nvSpPr>
        <p:spPr>
          <a:ln/>
        </p:spPr>
        <p:txBody>
          <a:bodyPr/>
          <a:lstStyle>
            <a:lvl1pPr>
              <a:defRPr/>
            </a:lvl1pPr>
          </a:lstStyle>
          <a:p>
            <a:pPr>
              <a:defRPr/>
            </a:pPr>
            <a:r>
              <a:rPr lang="en-US"/>
              <a:t>Copyright </a:t>
            </a:r>
            <a:r>
              <a:rPr lang="en-US">
                <a:sym typeface="Symbol" pitchFamily="18" charset="2"/>
              </a:rPr>
              <a:t> 20xx Pearson Canada Inc.</a:t>
            </a:r>
          </a:p>
        </p:txBody>
      </p:sp>
      <p:sp>
        <p:nvSpPr>
          <p:cNvPr id="3" name="Rectangle 15"/>
          <p:cNvSpPr>
            <a:spLocks noGrp="1" noChangeArrowheads="1"/>
          </p:cNvSpPr>
          <p:nvPr>
            <p:ph type="sldNum" sz="quarter" idx="11"/>
          </p:nvPr>
        </p:nvSpPr>
        <p:spPr>
          <a:ln/>
        </p:spPr>
        <p:txBody>
          <a:bodyPr/>
          <a:lstStyle>
            <a:lvl1pPr>
              <a:defRPr/>
            </a:lvl1pPr>
          </a:lstStyle>
          <a:p>
            <a:r>
              <a:rPr lang="en-US" altLang="en-US"/>
              <a:t>(#) - </a:t>
            </a:r>
            <a:fld id="{932E938A-260E-4217-A439-B04EF5B0258E}" type="slidenum">
              <a:rPr lang="en-US" altLang="en-US"/>
              <a:pPr/>
              <a:t>‹#›</a:t>
            </a:fld>
            <a:endParaRPr lang="en-US" altLang="en-US"/>
          </a:p>
        </p:txBody>
      </p:sp>
    </p:spTree>
    <p:extLst>
      <p:ext uri="{BB962C8B-B14F-4D97-AF65-F5344CB8AC3E}">
        <p14:creationId xmlns:p14="http://schemas.microsoft.com/office/powerpoint/2010/main" val="498849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ftr" sz="quarter" idx="10"/>
          </p:nvPr>
        </p:nvSpPr>
        <p:spPr>
          <a:ln/>
        </p:spPr>
        <p:txBody>
          <a:bodyPr/>
          <a:lstStyle>
            <a:lvl1pPr>
              <a:defRPr/>
            </a:lvl1pPr>
          </a:lstStyle>
          <a:p>
            <a:pPr>
              <a:defRPr/>
            </a:pPr>
            <a:r>
              <a:rPr lang="en-US"/>
              <a:t>Copyright </a:t>
            </a:r>
            <a:r>
              <a:rPr lang="en-US">
                <a:sym typeface="Symbol" pitchFamily="18" charset="2"/>
              </a:rPr>
              <a:t> 20xx Pearson Canada Inc.</a:t>
            </a:r>
          </a:p>
        </p:txBody>
      </p:sp>
      <p:sp>
        <p:nvSpPr>
          <p:cNvPr id="6" name="Rectangle 15"/>
          <p:cNvSpPr>
            <a:spLocks noGrp="1" noChangeArrowheads="1"/>
          </p:cNvSpPr>
          <p:nvPr>
            <p:ph type="sldNum" sz="quarter" idx="11"/>
          </p:nvPr>
        </p:nvSpPr>
        <p:spPr>
          <a:ln/>
        </p:spPr>
        <p:txBody>
          <a:bodyPr/>
          <a:lstStyle>
            <a:lvl1pPr>
              <a:defRPr/>
            </a:lvl1pPr>
          </a:lstStyle>
          <a:p>
            <a:r>
              <a:rPr lang="en-US" altLang="en-US"/>
              <a:t>(#) - </a:t>
            </a:r>
            <a:fld id="{27E092A4-1536-44CA-B840-DF7F6D0A6A7E}" type="slidenum">
              <a:rPr lang="en-US" altLang="en-US"/>
              <a:pPr/>
              <a:t>‹#›</a:t>
            </a:fld>
            <a:endParaRPr lang="en-US" altLang="en-US"/>
          </a:p>
        </p:txBody>
      </p:sp>
    </p:spTree>
    <p:extLst>
      <p:ext uri="{BB962C8B-B14F-4D97-AF65-F5344CB8AC3E}">
        <p14:creationId xmlns:p14="http://schemas.microsoft.com/office/powerpoint/2010/main" val="421643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ftr" sz="quarter" idx="10"/>
          </p:nvPr>
        </p:nvSpPr>
        <p:spPr>
          <a:ln/>
        </p:spPr>
        <p:txBody>
          <a:bodyPr/>
          <a:lstStyle>
            <a:lvl1pPr>
              <a:defRPr/>
            </a:lvl1pPr>
          </a:lstStyle>
          <a:p>
            <a:pPr>
              <a:defRPr/>
            </a:pPr>
            <a:r>
              <a:rPr lang="en-US"/>
              <a:t>Copyright </a:t>
            </a:r>
            <a:r>
              <a:rPr lang="en-US">
                <a:sym typeface="Symbol" pitchFamily="18" charset="2"/>
              </a:rPr>
              <a:t> 20xx Pearson Canada Inc.</a:t>
            </a:r>
          </a:p>
        </p:txBody>
      </p:sp>
      <p:sp>
        <p:nvSpPr>
          <p:cNvPr id="6" name="Rectangle 15"/>
          <p:cNvSpPr>
            <a:spLocks noGrp="1" noChangeArrowheads="1"/>
          </p:cNvSpPr>
          <p:nvPr>
            <p:ph type="sldNum" sz="quarter" idx="11"/>
          </p:nvPr>
        </p:nvSpPr>
        <p:spPr>
          <a:ln/>
        </p:spPr>
        <p:txBody>
          <a:bodyPr/>
          <a:lstStyle>
            <a:lvl1pPr>
              <a:defRPr/>
            </a:lvl1pPr>
          </a:lstStyle>
          <a:p>
            <a:r>
              <a:rPr lang="en-US" altLang="en-US"/>
              <a:t>(#) - </a:t>
            </a:r>
            <a:fld id="{5B246435-EB08-413E-9F6F-E4209A31542C}" type="slidenum">
              <a:rPr lang="en-US" altLang="en-US"/>
              <a:pPr/>
              <a:t>‹#›</a:t>
            </a:fld>
            <a:endParaRPr lang="en-US" altLang="en-US"/>
          </a:p>
        </p:txBody>
      </p:sp>
    </p:spTree>
    <p:extLst>
      <p:ext uri="{BB962C8B-B14F-4D97-AF65-F5344CB8AC3E}">
        <p14:creationId xmlns:p14="http://schemas.microsoft.com/office/powerpoint/2010/main" val="1905743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E7"/>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457200" y="609600"/>
            <a:ext cx="822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228600" tIns="228600" rIns="228600" bIns="228600" numCol="1" anchor="ctr" anchorCtr="0" compatLnSpc="1">
            <a:prstTxWarp prst="textNoShape">
              <a:avLst/>
            </a:prstTxWarp>
          </a:bodyPr>
          <a:lstStyle/>
          <a:p>
            <a:pPr lvl="0"/>
            <a:r>
              <a:rPr lang="en-US"/>
              <a:t>Click to edit Master title style</a:t>
            </a:r>
          </a:p>
        </p:txBody>
      </p:sp>
      <p:sp>
        <p:nvSpPr>
          <p:cNvPr id="1027" name="Rectangle 11"/>
          <p:cNvSpPr>
            <a:spLocks noGrp="1" noChangeArrowheads="1"/>
          </p:cNvSpPr>
          <p:nvPr>
            <p:ph type="body" idx="1"/>
          </p:nvPr>
        </p:nvSpPr>
        <p:spPr bwMode="auto">
          <a:xfrm>
            <a:off x="457200" y="1524000"/>
            <a:ext cx="82296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Line 12"/>
          <p:cNvSpPr>
            <a:spLocks noChangeShapeType="1"/>
          </p:cNvSpPr>
          <p:nvPr userDrawn="1"/>
        </p:nvSpPr>
        <p:spPr bwMode="auto">
          <a:xfrm flipV="1">
            <a:off x="457200" y="1371600"/>
            <a:ext cx="8229600" cy="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1038" name="Rectangle 14"/>
          <p:cNvSpPr>
            <a:spLocks noGrp="1" noChangeArrowheads="1"/>
          </p:cNvSpPr>
          <p:nvPr>
            <p:ph type="ftr" sz="quarter" idx="3"/>
          </p:nvPr>
        </p:nvSpPr>
        <p:spPr bwMode="auto">
          <a:xfrm>
            <a:off x="76200" y="6553200"/>
            <a:ext cx="26670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000">
                <a:solidFill>
                  <a:schemeClr val="accent2"/>
                </a:solidFill>
                <a:latin typeface="Times New Roman" pitchFamily="18" charset="0"/>
                <a:ea typeface="+mn-ea"/>
                <a:cs typeface="+mn-cs"/>
              </a:defRPr>
            </a:lvl1pPr>
          </a:lstStyle>
          <a:p>
            <a:pPr>
              <a:defRPr/>
            </a:pPr>
            <a:r>
              <a:rPr lang="en-US"/>
              <a:t>Copyright </a:t>
            </a:r>
            <a:r>
              <a:rPr lang="en-US">
                <a:sym typeface="Symbol" pitchFamily="18" charset="2"/>
              </a:rPr>
              <a:t> 20xx Pearson Canada Inc.</a:t>
            </a:r>
          </a:p>
        </p:txBody>
      </p:sp>
      <p:sp>
        <p:nvSpPr>
          <p:cNvPr id="1039" name="Rectangle 15"/>
          <p:cNvSpPr>
            <a:spLocks noGrp="1" noChangeArrowheads="1"/>
          </p:cNvSpPr>
          <p:nvPr>
            <p:ph type="sldNum" sz="quarter" idx="4"/>
          </p:nvPr>
        </p:nvSpPr>
        <p:spPr bwMode="auto">
          <a:xfrm>
            <a:off x="8153400" y="6553200"/>
            <a:ext cx="685800"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solidFill>
                  <a:schemeClr val="accent2"/>
                </a:solidFill>
                <a:latin typeface="Times New Roman" pitchFamily="18" charset="0"/>
              </a:defRPr>
            </a:lvl1pPr>
          </a:lstStyle>
          <a:p>
            <a:r>
              <a:rPr lang="en-US" altLang="en-US"/>
              <a:t>(#) - </a:t>
            </a:r>
            <a:fld id="{4B04BDB9-87FD-46D0-9233-07BC634F798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31"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hf hdr="0" dt="0"/>
  <p:txStyles>
    <p:titleStyle>
      <a:lvl1pPr algn="ctr" rtl="0" eaLnBrk="0" fontAlgn="base" hangingPunct="0">
        <a:spcBef>
          <a:spcPct val="0"/>
        </a:spcBef>
        <a:spcAft>
          <a:spcPct val="0"/>
        </a:spcAft>
        <a:defRPr sz="4400">
          <a:solidFill>
            <a:schemeClr val="accent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accent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accent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accent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accent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accent2"/>
          </a:solidFill>
          <a:latin typeface="Arial" charset="0"/>
        </a:defRPr>
      </a:lvl6pPr>
      <a:lvl7pPr marL="914400" algn="ctr" rtl="0" fontAlgn="base">
        <a:spcBef>
          <a:spcPct val="0"/>
        </a:spcBef>
        <a:spcAft>
          <a:spcPct val="0"/>
        </a:spcAft>
        <a:defRPr sz="4400">
          <a:solidFill>
            <a:schemeClr val="accent2"/>
          </a:solidFill>
          <a:latin typeface="Arial" charset="0"/>
        </a:defRPr>
      </a:lvl7pPr>
      <a:lvl8pPr marL="1371600" algn="ctr" rtl="0" fontAlgn="base">
        <a:spcBef>
          <a:spcPct val="0"/>
        </a:spcBef>
        <a:spcAft>
          <a:spcPct val="0"/>
        </a:spcAft>
        <a:defRPr sz="4400">
          <a:solidFill>
            <a:schemeClr val="accent2"/>
          </a:solidFill>
          <a:latin typeface="Arial" charset="0"/>
        </a:defRPr>
      </a:lvl8pPr>
      <a:lvl9pPr marL="1828800" algn="ctr" rtl="0" fontAlgn="base">
        <a:spcBef>
          <a:spcPct val="0"/>
        </a:spcBef>
        <a:spcAft>
          <a:spcPct val="0"/>
        </a:spcAft>
        <a:defRPr sz="4400">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accent2"/>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accent2"/>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accent2"/>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accent2"/>
          </a:solidFill>
          <a:latin typeface="+mn-lt"/>
          <a:ea typeface="ＭＳ Ｐゴシック" charset="0"/>
        </a:defRPr>
      </a:lvl5pPr>
      <a:lvl6pPr marL="2514600" indent="-228600" algn="l" rtl="0" fontAlgn="base">
        <a:spcBef>
          <a:spcPct val="20000"/>
        </a:spcBef>
        <a:spcAft>
          <a:spcPct val="0"/>
        </a:spcAft>
        <a:buChar char="»"/>
        <a:defRPr sz="2000">
          <a:solidFill>
            <a:schemeClr val="accent2"/>
          </a:solidFill>
          <a:latin typeface="+mn-lt"/>
        </a:defRPr>
      </a:lvl6pPr>
      <a:lvl7pPr marL="2971800" indent="-228600" algn="l" rtl="0" fontAlgn="base">
        <a:spcBef>
          <a:spcPct val="20000"/>
        </a:spcBef>
        <a:spcAft>
          <a:spcPct val="0"/>
        </a:spcAft>
        <a:buChar char="»"/>
        <a:defRPr sz="2000">
          <a:solidFill>
            <a:schemeClr val="accent2"/>
          </a:solidFill>
          <a:latin typeface="+mn-lt"/>
        </a:defRPr>
      </a:lvl7pPr>
      <a:lvl8pPr marL="3429000" indent="-228600" algn="l" rtl="0" fontAlgn="base">
        <a:spcBef>
          <a:spcPct val="20000"/>
        </a:spcBef>
        <a:spcAft>
          <a:spcPct val="0"/>
        </a:spcAft>
        <a:buChar char="»"/>
        <a:defRPr sz="2000">
          <a:solidFill>
            <a:schemeClr val="accent2"/>
          </a:solidFill>
          <a:latin typeface="+mn-lt"/>
        </a:defRPr>
      </a:lvl8pPr>
      <a:lvl9pPr marL="3886200" indent="-228600" algn="l" rtl="0" fontAlgn="base">
        <a:spcBef>
          <a:spcPct val="20000"/>
        </a:spcBef>
        <a:spcAft>
          <a:spcPct val="0"/>
        </a:spcAft>
        <a:buChar char="»"/>
        <a:defRPr sz="20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200">
                <a:solidFill>
                  <a:schemeClr val="accent2"/>
                </a:solidFill>
                <a:latin typeface="Times New Roman" pitchFamily="18" charset="0"/>
              </a:rPr>
              <a:t>4 - </a:t>
            </a:r>
            <a:fld id="{9E69F31D-6279-4901-8D74-D2EB54753941}" type="slidenum">
              <a:rPr lang="en-US" altLang="en-US" sz="1200">
                <a:solidFill>
                  <a:schemeClr val="accent2"/>
                </a:solidFill>
                <a:latin typeface="Times New Roman" pitchFamily="18" charset="0"/>
              </a:rPr>
              <a:pPr/>
              <a:t>1</a:t>
            </a:fld>
            <a:endParaRPr lang="en-US" altLang="en-US" sz="1200">
              <a:solidFill>
                <a:schemeClr val="accent2"/>
              </a:solidFill>
              <a:latin typeface="Times New Roman" pitchFamily="18" charset="0"/>
            </a:endParaRPr>
          </a:p>
        </p:txBody>
      </p:sp>
      <p:sp>
        <p:nvSpPr>
          <p:cNvPr id="3075" name="Rectangle 4"/>
          <p:cNvSpPr>
            <a:spLocks noGrp="1" noChangeArrowheads="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defRPr/>
            </a:pPr>
            <a:r>
              <a:rPr lang="en-US">
                <a:solidFill>
                  <a:schemeClr val="accent2"/>
                </a:solidFill>
                <a:latin typeface="Times New Roman" charset="0"/>
              </a:rPr>
              <a:t>Copyright </a:t>
            </a:r>
            <a:r>
              <a:rPr lang="en-US">
                <a:solidFill>
                  <a:schemeClr val="accent2"/>
                </a:solidFill>
                <a:latin typeface="Times New Roman" charset="0"/>
                <a:sym typeface="Symbol" charset="0"/>
              </a:rPr>
              <a:t> 2015 Pearson Canada Inc.</a:t>
            </a:r>
          </a:p>
        </p:txBody>
      </p:sp>
      <p:sp>
        <p:nvSpPr>
          <p:cNvPr id="7" name="Rectangle 2"/>
          <p:cNvSpPr txBox="1">
            <a:spLocks noChangeArrowheads="1"/>
          </p:cNvSpPr>
          <p:nvPr/>
        </p:nvSpPr>
        <p:spPr bwMode="auto">
          <a:xfrm>
            <a:off x="838200" y="2663825"/>
            <a:ext cx="7772400"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228600" tIns="228600" rIns="228600" bIns="228600" anchor="ctr"/>
          <a:lstStyle>
            <a:lvl1pPr algn="l" rtl="0" eaLnBrk="0" fontAlgn="base" hangingPunct="0">
              <a:spcBef>
                <a:spcPct val="0"/>
              </a:spcBef>
              <a:spcAft>
                <a:spcPct val="0"/>
              </a:spcAft>
              <a:defRPr sz="3000">
                <a:solidFill>
                  <a:schemeClr val="accent2"/>
                </a:solidFill>
                <a:latin typeface="+mj-lt"/>
                <a:ea typeface="ＭＳ Ｐゴシック" charset="0"/>
                <a:cs typeface="+mj-cs"/>
              </a:defRPr>
            </a:lvl1pPr>
            <a:lvl2pPr algn="ctr" rtl="0" eaLnBrk="0" fontAlgn="base" hangingPunct="0">
              <a:spcBef>
                <a:spcPct val="0"/>
              </a:spcBef>
              <a:spcAft>
                <a:spcPct val="0"/>
              </a:spcAft>
              <a:defRPr sz="4400">
                <a:solidFill>
                  <a:schemeClr val="accent2"/>
                </a:solidFill>
                <a:latin typeface="Arial" charset="0"/>
                <a:ea typeface="ＭＳ Ｐゴシック" charset="0"/>
              </a:defRPr>
            </a:lvl2pPr>
            <a:lvl3pPr algn="ctr" rtl="0" eaLnBrk="0" fontAlgn="base" hangingPunct="0">
              <a:spcBef>
                <a:spcPct val="0"/>
              </a:spcBef>
              <a:spcAft>
                <a:spcPct val="0"/>
              </a:spcAft>
              <a:defRPr sz="4400">
                <a:solidFill>
                  <a:schemeClr val="accent2"/>
                </a:solidFill>
                <a:latin typeface="Arial" charset="0"/>
                <a:ea typeface="ＭＳ Ｐゴシック" charset="0"/>
              </a:defRPr>
            </a:lvl3pPr>
            <a:lvl4pPr algn="ctr" rtl="0" eaLnBrk="0" fontAlgn="base" hangingPunct="0">
              <a:spcBef>
                <a:spcPct val="0"/>
              </a:spcBef>
              <a:spcAft>
                <a:spcPct val="0"/>
              </a:spcAft>
              <a:defRPr sz="4400">
                <a:solidFill>
                  <a:schemeClr val="accent2"/>
                </a:solidFill>
                <a:latin typeface="Arial" charset="0"/>
                <a:ea typeface="ＭＳ Ｐゴシック" charset="0"/>
              </a:defRPr>
            </a:lvl4pPr>
            <a:lvl5pPr algn="ctr" rtl="0" eaLnBrk="0" fontAlgn="base" hangingPunct="0">
              <a:spcBef>
                <a:spcPct val="0"/>
              </a:spcBef>
              <a:spcAft>
                <a:spcPct val="0"/>
              </a:spcAft>
              <a:defRPr sz="4400">
                <a:solidFill>
                  <a:schemeClr val="accent2"/>
                </a:solidFill>
                <a:latin typeface="Arial" charset="0"/>
                <a:ea typeface="ＭＳ Ｐゴシック" charset="0"/>
              </a:defRPr>
            </a:lvl5pPr>
            <a:lvl6pPr marL="457200" algn="ctr" rtl="0" fontAlgn="base">
              <a:spcBef>
                <a:spcPct val="0"/>
              </a:spcBef>
              <a:spcAft>
                <a:spcPct val="0"/>
              </a:spcAft>
              <a:defRPr sz="4400">
                <a:solidFill>
                  <a:schemeClr val="accent2"/>
                </a:solidFill>
                <a:latin typeface="Arial" charset="0"/>
              </a:defRPr>
            </a:lvl6pPr>
            <a:lvl7pPr marL="914400" algn="ctr" rtl="0" fontAlgn="base">
              <a:spcBef>
                <a:spcPct val="0"/>
              </a:spcBef>
              <a:spcAft>
                <a:spcPct val="0"/>
              </a:spcAft>
              <a:defRPr sz="4400">
                <a:solidFill>
                  <a:schemeClr val="accent2"/>
                </a:solidFill>
                <a:latin typeface="Arial" charset="0"/>
              </a:defRPr>
            </a:lvl7pPr>
            <a:lvl8pPr marL="1371600" algn="ctr" rtl="0" fontAlgn="base">
              <a:spcBef>
                <a:spcPct val="0"/>
              </a:spcBef>
              <a:spcAft>
                <a:spcPct val="0"/>
              </a:spcAft>
              <a:defRPr sz="4400">
                <a:solidFill>
                  <a:schemeClr val="accent2"/>
                </a:solidFill>
                <a:latin typeface="Arial" charset="0"/>
              </a:defRPr>
            </a:lvl8pPr>
            <a:lvl9pPr marL="1828800" algn="ctr" rtl="0" fontAlgn="base">
              <a:spcBef>
                <a:spcPct val="0"/>
              </a:spcBef>
              <a:spcAft>
                <a:spcPct val="0"/>
              </a:spcAft>
              <a:defRPr sz="4400">
                <a:solidFill>
                  <a:schemeClr val="accent2"/>
                </a:solidFill>
                <a:latin typeface="Arial" charset="0"/>
              </a:defRPr>
            </a:lvl9pPr>
          </a:lstStyle>
          <a:p>
            <a:pPr eaLnBrk="1" hangingPunct="1">
              <a:defRPr/>
            </a:pPr>
            <a:r>
              <a:rPr lang="en-CA" smtClean="0"/>
              <a:t>Chapter 4</a:t>
            </a:r>
            <a:endParaRPr lang="en-CA" dirty="0"/>
          </a:p>
        </p:txBody>
      </p:sp>
      <p:sp>
        <p:nvSpPr>
          <p:cNvPr id="8" name="Rectangle 3"/>
          <p:cNvSpPr txBox="1">
            <a:spLocks noChangeArrowheads="1"/>
          </p:cNvSpPr>
          <p:nvPr/>
        </p:nvSpPr>
        <p:spPr bwMode="auto">
          <a:xfrm>
            <a:off x="954088" y="3352800"/>
            <a:ext cx="6400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marL="0" indent="0" algn="l" rtl="0" eaLnBrk="0" fontAlgn="base" hangingPunct="0">
              <a:spcBef>
                <a:spcPct val="20000"/>
              </a:spcBef>
              <a:spcAft>
                <a:spcPct val="0"/>
              </a:spcAft>
              <a:buFontTx/>
              <a:buNone/>
              <a:defRPr sz="3200">
                <a:solidFill>
                  <a:schemeClr val="accent2"/>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accent2"/>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accent2"/>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accent2"/>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accent2"/>
                </a:solidFill>
                <a:latin typeface="+mn-lt"/>
                <a:ea typeface="ＭＳ Ｐゴシック" charset="0"/>
              </a:defRPr>
            </a:lvl5pPr>
            <a:lvl6pPr marL="2514600" indent="-228600" algn="l" rtl="0" fontAlgn="base">
              <a:spcBef>
                <a:spcPct val="20000"/>
              </a:spcBef>
              <a:spcAft>
                <a:spcPct val="0"/>
              </a:spcAft>
              <a:buChar char="»"/>
              <a:defRPr sz="2000">
                <a:solidFill>
                  <a:schemeClr val="accent2"/>
                </a:solidFill>
                <a:latin typeface="+mn-lt"/>
              </a:defRPr>
            </a:lvl6pPr>
            <a:lvl7pPr marL="2971800" indent="-228600" algn="l" rtl="0" fontAlgn="base">
              <a:spcBef>
                <a:spcPct val="20000"/>
              </a:spcBef>
              <a:spcAft>
                <a:spcPct val="0"/>
              </a:spcAft>
              <a:buChar char="»"/>
              <a:defRPr sz="2000">
                <a:solidFill>
                  <a:schemeClr val="accent2"/>
                </a:solidFill>
                <a:latin typeface="+mn-lt"/>
              </a:defRPr>
            </a:lvl7pPr>
            <a:lvl8pPr marL="3429000" indent="-228600" algn="l" rtl="0" fontAlgn="base">
              <a:spcBef>
                <a:spcPct val="20000"/>
              </a:spcBef>
              <a:spcAft>
                <a:spcPct val="0"/>
              </a:spcAft>
              <a:buChar char="»"/>
              <a:defRPr sz="2000">
                <a:solidFill>
                  <a:schemeClr val="accent2"/>
                </a:solidFill>
                <a:latin typeface="+mn-lt"/>
              </a:defRPr>
            </a:lvl8pPr>
            <a:lvl9pPr marL="3886200" indent="-228600" algn="l" rtl="0" fontAlgn="base">
              <a:spcBef>
                <a:spcPct val="20000"/>
              </a:spcBef>
              <a:spcAft>
                <a:spcPct val="0"/>
              </a:spcAft>
              <a:buChar char="»"/>
              <a:defRPr sz="2000">
                <a:solidFill>
                  <a:schemeClr val="accent2"/>
                </a:solidFill>
                <a:latin typeface="+mn-lt"/>
              </a:defRPr>
            </a:lvl9pPr>
          </a:lstStyle>
          <a:p>
            <a:pPr eaLnBrk="1" hangingPunct="1">
              <a:defRPr/>
            </a:pPr>
            <a:r>
              <a:rPr lang="en-US" smtClean="0"/>
              <a:t>THE HUMAN BODY</a:t>
            </a:r>
            <a:endParaRPr lang="en-CA" smtClean="0"/>
          </a:p>
          <a:p>
            <a:pPr eaLnBrk="1" hangingPunct="1">
              <a:defRPr/>
            </a:pPr>
            <a:endParaRPr lang="en-CA" dirty="0"/>
          </a:p>
        </p:txBody>
      </p:sp>
      <p:pic>
        <p:nvPicPr>
          <p:cNvPr id="14341"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91188" y="1752600"/>
            <a:ext cx="3124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smtClean="0">
                <a:ea typeface="ＭＳ Ｐゴシック" pitchFamily="34" charset="-128"/>
              </a:rPr>
              <a:t>CHAPTER 4 – THE HUMAN BODY</a:t>
            </a:r>
          </a:p>
        </p:txBody>
      </p:sp>
      <p:sp>
        <p:nvSpPr>
          <p:cNvPr id="7" name="Content Placeholder 6"/>
          <p:cNvSpPr>
            <a:spLocks noGrp="1"/>
          </p:cNvSpPr>
          <p:nvPr>
            <p:ph sz="half" idx="2"/>
          </p:nvPr>
        </p:nvSpPr>
        <p:spPr/>
        <p:txBody>
          <a:bodyPr/>
          <a:lstStyle/>
          <a:p>
            <a:pPr marL="0" indent="0" algn="ctr">
              <a:buFontTx/>
              <a:buNone/>
              <a:defRPr/>
            </a:pPr>
            <a:r>
              <a:rPr lang="en-US" b="1" u="sng" dirty="0" smtClean="0"/>
              <a:t>Skeletal System</a:t>
            </a:r>
          </a:p>
          <a:p>
            <a:pPr>
              <a:defRPr/>
            </a:pPr>
            <a:r>
              <a:rPr lang="en-US" dirty="0" smtClean="0"/>
              <a:t>Ligaments connect bone to bone</a:t>
            </a:r>
          </a:p>
          <a:p>
            <a:pPr>
              <a:defRPr/>
            </a:pPr>
            <a:r>
              <a:rPr lang="en-US" dirty="0" smtClean="0"/>
              <a:t>Tendons connect muscle to bone</a:t>
            </a:r>
          </a:p>
          <a:p>
            <a:pPr>
              <a:defRPr/>
            </a:pPr>
            <a:r>
              <a:rPr lang="en-US" dirty="0" smtClean="0"/>
              <a:t>Spine (33 vertebrae)</a:t>
            </a:r>
          </a:p>
          <a:p>
            <a:pPr lvl="1">
              <a:defRPr/>
            </a:pPr>
            <a:r>
              <a:rPr lang="en-US" dirty="0" smtClean="0"/>
              <a:t>7 Cervical</a:t>
            </a:r>
          </a:p>
          <a:p>
            <a:pPr lvl="1">
              <a:defRPr/>
            </a:pPr>
            <a:r>
              <a:rPr lang="en-US" dirty="0" smtClean="0"/>
              <a:t>12 Thoracic</a:t>
            </a:r>
          </a:p>
          <a:p>
            <a:pPr lvl="1">
              <a:defRPr/>
            </a:pPr>
            <a:r>
              <a:rPr lang="en-US" dirty="0" smtClean="0"/>
              <a:t>5 Lumbar</a:t>
            </a:r>
          </a:p>
          <a:p>
            <a:pPr lvl="1">
              <a:defRPr/>
            </a:pPr>
            <a:r>
              <a:rPr lang="en-US" dirty="0" smtClean="0"/>
              <a:t>5 Sacrum</a:t>
            </a:r>
          </a:p>
          <a:p>
            <a:pPr lvl="1">
              <a:defRPr/>
            </a:pPr>
            <a:r>
              <a:rPr lang="en-US" dirty="0" smtClean="0"/>
              <a:t>4 Coccyx</a:t>
            </a:r>
            <a:endParaRPr lang="en-US" dirty="0"/>
          </a:p>
        </p:txBody>
      </p:sp>
      <p:sp>
        <p:nvSpPr>
          <p:cNvPr id="4" name="Footer Placeholder 3"/>
          <p:cNvSpPr>
            <a:spLocks noGrp="1"/>
          </p:cNvSpPr>
          <p:nvPr>
            <p:ph type="ftr" sz="quarter" idx="10"/>
          </p:nvPr>
        </p:nvSpPr>
        <p:spPr>
          <a:noFill/>
        </p:spPr>
        <p:txBody>
          <a:bodyPr/>
          <a:lstStyle/>
          <a:p>
            <a:pPr>
              <a:defRPr/>
            </a:pPr>
            <a:r>
              <a:rPr lang="en-US" smtClean="0"/>
              <a:t>Copyright </a:t>
            </a:r>
            <a:r>
              <a:rPr lang="en-US" smtClean="0">
                <a:sym typeface="Symbol" pitchFamily="18" charset="2"/>
              </a:rPr>
              <a:t> 20xx Pearson Canada Inc.</a:t>
            </a:r>
            <a:endParaRPr lang="en-US">
              <a:sym typeface="Symbol" pitchFamily="18" charset="2"/>
            </a:endParaRPr>
          </a:p>
        </p:txBody>
      </p:sp>
      <p:sp>
        <p:nvSpPr>
          <p:cNvPr id="28676" name="Slide Number Placeholder 4"/>
          <p:cNvSpPr>
            <a:spLocks noGrp="1"/>
          </p:cNvSpPr>
          <p:nvPr>
            <p:ph type="sldNum" sz="quarter" idx="11"/>
          </p:nvPr>
        </p:nvSpPr>
        <p:spPr>
          <a:noFill/>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200">
                <a:solidFill>
                  <a:schemeClr val="accent2"/>
                </a:solidFill>
                <a:latin typeface="Times New Roman" pitchFamily="18" charset="0"/>
              </a:rPr>
              <a:t>(#) - </a:t>
            </a:r>
            <a:fld id="{3C9806F6-1508-446C-8548-694D7DB957DE}" type="slidenum">
              <a:rPr lang="en-US" altLang="en-US" sz="1200">
                <a:solidFill>
                  <a:schemeClr val="accent2"/>
                </a:solidFill>
                <a:latin typeface="Times New Roman" pitchFamily="18" charset="0"/>
              </a:rPr>
              <a:pPr/>
              <a:t>10</a:t>
            </a:fld>
            <a:endParaRPr lang="en-US" altLang="en-US" sz="1200">
              <a:solidFill>
                <a:schemeClr val="accent2"/>
              </a:solidFill>
              <a:latin typeface="Times New Roman" pitchFamily="18" charset="0"/>
            </a:endParaRPr>
          </a:p>
        </p:txBody>
      </p:sp>
      <p:pic>
        <p:nvPicPr>
          <p:cNvPr id="8" name="Content Placeholder 7" descr="fg04_07.jpg"/>
          <p:cNvPicPr>
            <a:picLocks noGrp="1" noChangeAspect="1"/>
          </p:cNvPicPr>
          <p:nvPr>
            <p:ph sz="half" idx="1"/>
          </p:nvPr>
        </p:nvPicPr>
        <p:blipFill>
          <a:blip r:embed="rId2" cstate="print">
            <a:extLst>
              <a:ext uri="{28A0092B-C50C-407E-A947-70E740481C1C}">
                <a14:useLocalDpi xmlns:a14="http://schemas.microsoft.com/office/drawing/2010/main" val="0"/>
              </a:ext>
            </a:extLst>
          </a:blip>
          <a:srcRect t="-84678" b="-84678"/>
          <a:stretch>
            <a:fillRect/>
          </a:stretch>
        </p:blip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smtClean="0">
                <a:ea typeface="ＭＳ Ｐゴシック" pitchFamily="34" charset="-128"/>
              </a:rPr>
              <a:t>CHAPTER 4 – THE HUMAN BODY</a:t>
            </a:r>
          </a:p>
        </p:txBody>
      </p:sp>
      <p:sp>
        <p:nvSpPr>
          <p:cNvPr id="7" name="Content Placeholder 6"/>
          <p:cNvSpPr>
            <a:spLocks noGrp="1"/>
          </p:cNvSpPr>
          <p:nvPr>
            <p:ph sz="half" idx="2"/>
          </p:nvPr>
        </p:nvSpPr>
        <p:spPr/>
        <p:txBody>
          <a:bodyPr/>
          <a:lstStyle/>
          <a:p>
            <a:pPr marL="0" indent="0" algn="ctr">
              <a:buFontTx/>
              <a:buNone/>
              <a:defRPr/>
            </a:pPr>
            <a:r>
              <a:rPr lang="en-US" b="1" u="sng" dirty="0" smtClean="0"/>
              <a:t>Muscular System</a:t>
            </a:r>
          </a:p>
          <a:p>
            <a:pPr>
              <a:defRPr/>
            </a:pPr>
            <a:r>
              <a:rPr lang="en-US" dirty="0" smtClean="0"/>
              <a:t>Give the body its strength</a:t>
            </a:r>
          </a:p>
          <a:p>
            <a:pPr>
              <a:defRPr/>
            </a:pPr>
            <a:r>
              <a:rPr lang="en-US" dirty="0" smtClean="0"/>
              <a:t>Expand &amp; contract with nerve impulses</a:t>
            </a:r>
          </a:p>
          <a:p>
            <a:pPr>
              <a:defRPr/>
            </a:pPr>
            <a:r>
              <a:rPr lang="en-US" dirty="0" smtClean="0"/>
              <a:t>Made of layers of fibers</a:t>
            </a:r>
          </a:p>
          <a:p>
            <a:pPr>
              <a:defRPr/>
            </a:pPr>
            <a:r>
              <a:rPr lang="en-US" dirty="0" smtClean="0"/>
              <a:t>Three types of muscle tissue</a:t>
            </a:r>
            <a:endParaRPr lang="en-US" dirty="0"/>
          </a:p>
        </p:txBody>
      </p:sp>
      <p:sp>
        <p:nvSpPr>
          <p:cNvPr id="4" name="Footer Placeholder 3"/>
          <p:cNvSpPr>
            <a:spLocks noGrp="1"/>
          </p:cNvSpPr>
          <p:nvPr>
            <p:ph type="ftr" sz="quarter" idx="10"/>
          </p:nvPr>
        </p:nvSpPr>
        <p:spPr>
          <a:noFill/>
        </p:spPr>
        <p:txBody>
          <a:bodyPr/>
          <a:lstStyle/>
          <a:p>
            <a:pPr>
              <a:defRPr/>
            </a:pPr>
            <a:r>
              <a:rPr lang="en-US" smtClean="0"/>
              <a:t>Copyright </a:t>
            </a:r>
            <a:r>
              <a:rPr lang="en-US" smtClean="0">
                <a:sym typeface="Symbol" pitchFamily="18" charset="2"/>
              </a:rPr>
              <a:t> 20xx Pearson Canada Inc.</a:t>
            </a:r>
            <a:endParaRPr lang="en-US">
              <a:sym typeface="Symbol" pitchFamily="18" charset="2"/>
            </a:endParaRPr>
          </a:p>
        </p:txBody>
      </p:sp>
      <p:sp>
        <p:nvSpPr>
          <p:cNvPr id="29700" name="Slide Number Placeholder 4"/>
          <p:cNvSpPr>
            <a:spLocks noGrp="1"/>
          </p:cNvSpPr>
          <p:nvPr>
            <p:ph type="sldNum" sz="quarter" idx="11"/>
          </p:nvPr>
        </p:nvSpPr>
        <p:spPr>
          <a:noFill/>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200">
                <a:solidFill>
                  <a:schemeClr val="accent2"/>
                </a:solidFill>
                <a:latin typeface="Times New Roman" pitchFamily="18" charset="0"/>
              </a:rPr>
              <a:t>(#) - </a:t>
            </a:r>
            <a:fld id="{ABE895C6-020F-4498-9DD1-DA8E4552D526}" type="slidenum">
              <a:rPr lang="en-US" altLang="en-US" sz="1200">
                <a:solidFill>
                  <a:schemeClr val="accent2"/>
                </a:solidFill>
                <a:latin typeface="Times New Roman" pitchFamily="18" charset="0"/>
              </a:rPr>
              <a:pPr/>
              <a:t>11</a:t>
            </a:fld>
            <a:endParaRPr lang="en-US" altLang="en-US" sz="1200">
              <a:solidFill>
                <a:schemeClr val="accent2"/>
              </a:solidFill>
              <a:latin typeface="Times New Roman" pitchFamily="18" charset="0"/>
            </a:endParaRPr>
          </a:p>
        </p:txBody>
      </p:sp>
      <p:pic>
        <p:nvPicPr>
          <p:cNvPr id="8" name="Content Placeholder 7" descr="fg04_08.jpg"/>
          <p:cNvPicPr>
            <a:picLocks noGrp="1" noChangeAspect="1"/>
          </p:cNvPicPr>
          <p:nvPr>
            <p:ph sz="half" idx="1"/>
          </p:nvPr>
        </p:nvPicPr>
        <p:blipFill>
          <a:blip r:embed="rId2" cstate="print">
            <a:extLst>
              <a:ext uri="{28A0092B-C50C-407E-A947-70E740481C1C}">
                <a14:useLocalDpi xmlns:a14="http://schemas.microsoft.com/office/drawing/2010/main" val="0"/>
              </a:ext>
            </a:extLst>
          </a:blip>
          <a:srcRect l="-1854" r="-1854"/>
          <a:stretch>
            <a:fillRect/>
          </a:stretch>
        </p:blip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smtClean="0">
                <a:ea typeface="ＭＳ Ｐゴシック" pitchFamily="34" charset="-128"/>
              </a:rPr>
              <a:t>CHAPTER 4 – THE HUMAN BODY</a:t>
            </a:r>
          </a:p>
        </p:txBody>
      </p:sp>
      <p:sp>
        <p:nvSpPr>
          <p:cNvPr id="7" name="Content Placeholder 6"/>
          <p:cNvSpPr>
            <a:spLocks noGrp="1"/>
          </p:cNvSpPr>
          <p:nvPr>
            <p:ph sz="half" idx="2"/>
          </p:nvPr>
        </p:nvSpPr>
        <p:spPr/>
        <p:txBody>
          <a:bodyPr/>
          <a:lstStyle/>
          <a:p>
            <a:pPr marL="0" indent="0" algn="ctr">
              <a:buFontTx/>
              <a:buNone/>
              <a:defRPr/>
            </a:pPr>
            <a:r>
              <a:rPr lang="en-US" b="1" u="sng" dirty="0" smtClean="0"/>
              <a:t>Muscular System</a:t>
            </a:r>
          </a:p>
          <a:p>
            <a:pPr>
              <a:defRPr/>
            </a:pPr>
            <a:r>
              <a:rPr lang="en-US" dirty="0" smtClean="0"/>
              <a:t>Skeletal (voluntary)</a:t>
            </a:r>
          </a:p>
          <a:p>
            <a:pPr lvl="1">
              <a:defRPr/>
            </a:pPr>
            <a:r>
              <a:rPr lang="en-US" dirty="0" smtClean="0"/>
              <a:t>Deliberate movements</a:t>
            </a:r>
          </a:p>
          <a:p>
            <a:pPr lvl="1">
              <a:defRPr/>
            </a:pPr>
            <a:r>
              <a:rPr lang="en-US" dirty="0" smtClean="0"/>
              <a:t>Broad &amp; flat in trunk</a:t>
            </a:r>
          </a:p>
          <a:p>
            <a:pPr lvl="1">
              <a:defRPr/>
            </a:pPr>
            <a:r>
              <a:rPr lang="en-US" dirty="0" smtClean="0"/>
              <a:t>Long &amp; round in limbs</a:t>
            </a:r>
          </a:p>
          <a:p>
            <a:pPr>
              <a:defRPr/>
            </a:pPr>
            <a:r>
              <a:rPr lang="en-US" dirty="0" smtClean="0"/>
              <a:t>Cardiac</a:t>
            </a:r>
          </a:p>
          <a:p>
            <a:pPr lvl="1">
              <a:defRPr/>
            </a:pPr>
            <a:r>
              <a:rPr lang="en-US" dirty="0" smtClean="0"/>
              <a:t>Makes up heart</a:t>
            </a:r>
          </a:p>
          <a:p>
            <a:pPr lvl="1">
              <a:defRPr/>
            </a:pPr>
            <a:r>
              <a:rPr lang="en-US" dirty="0" smtClean="0"/>
              <a:t>Can self stimulate</a:t>
            </a:r>
          </a:p>
          <a:p>
            <a:pPr>
              <a:defRPr/>
            </a:pPr>
            <a:r>
              <a:rPr lang="en-US" dirty="0" smtClean="0"/>
              <a:t>Smooth (involuntary)</a:t>
            </a:r>
          </a:p>
          <a:p>
            <a:pPr lvl="1">
              <a:defRPr/>
            </a:pPr>
            <a:r>
              <a:rPr lang="en-US" dirty="0" smtClean="0"/>
              <a:t>Found in tube-like organs</a:t>
            </a:r>
          </a:p>
        </p:txBody>
      </p:sp>
      <p:sp>
        <p:nvSpPr>
          <p:cNvPr id="4" name="Footer Placeholder 3"/>
          <p:cNvSpPr>
            <a:spLocks noGrp="1"/>
          </p:cNvSpPr>
          <p:nvPr>
            <p:ph type="ftr" sz="quarter" idx="10"/>
          </p:nvPr>
        </p:nvSpPr>
        <p:spPr>
          <a:noFill/>
        </p:spPr>
        <p:txBody>
          <a:bodyPr/>
          <a:lstStyle/>
          <a:p>
            <a:pPr>
              <a:defRPr/>
            </a:pPr>
            <a:r>
              <a:rPr lang="en-US" smtClean="0"/>
              <a:t>Copyright </a:t>
            </a:r>
            <a:r>
              <a:rPr lang="en-US" smtClean="0">
                <a:sym typeface="Symbol" pitchFamily="18" charset="2"/>
              </a:rPr>
              <a:t> 20xx Pearson Canada Inc.</a:t>
            </a:r>
            <a:endParaRPr lang="en-US">
              <a:sym typeface="Symbol" pitchFamily="18" charset="2"/>
            </a:endParaRPr>
          </a:p>
        </p:txBody>
      </p:sp>
      <p:sp>
        <p:nvSpPr>
          <p:cNvPr id="30724" name="Slide Number Placeholder 4"/>
          <p:cNvSpPr>
            <a:spLocks noGrp="1"/>
          </p:cNvSpPr>
          <p:nvPr>
            <p:ph type="sldNum" sz="quarter" idx="11"/>
          </p:nvPr>
        </p:nvSpPr>
        <p:spPr>
          <a:noFill/>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200">
                <a:solidFill>
                  <a:schemeClr val="accent2"/>
                </a:solidFill>
                <a:latin typeface="Times New Roman" pitchFamily="18" charset="0"/>
              </a:rPr>
              <a:t>(#) - </a:t>
            </a:r>
            <a:fld id="{49E22551-F610-4D7E-ABE1-D73BAA05CD41}" type="slidenum">
              <a:rPr lang="en-US" altLang="en-US" sz="1200">
                <a:solidFill>
                  <a:schemeClr val="accent2"/>
                </a:solidFill>
                <a:latin typeface="Times New Roman" pitchFamily="18" charset="0"/>
              </a:rPr>
              <a:pPr/>
              <a:t>12</a:t>
            </a:fld>
            <a:endParaRPr lang="en-US" altLang="en-US" sz="1200">
              <a:solidFill>
                <a:schemeClr val="accent2"/>
              </a:solidFill>
              <a:latin typeface="Times New Roman" pitchFamily="18" charset="0"/>
            </a:endParaRPr>
          </a:p>
        </p:txBody>
      </p:sp>
      <p:pic>
        <p:nvPicPr>
          <p:cNvPr id="6" name="Content Placeholder 5" descr="fg04_09.jpg"/>
          <p:cNvPicPr>
            <a:picLocks noGrp="1" noChangeAspect="1"/>
          </p:cNvPicPr>
          <p:nvPr>
            <p:ph sz="half" idx="1"/>
          </p:nvPr>
        </p:nvPicPr>
        <p:blipFill>
          <a:blip r:embed="rId3">
            <a:extLst>
              <a:ext uri="{28A0092B-C50C-407E-A947-70E740481C1C}">
                <a14:useLocalDpi xmlns:a14="http://schemas.microsoft.com/office/drawing/2010/main" val="0"/>
              </a:ext>
            </a:extLst>
          </a:blip>
          <a:srcRect l="-26166" r="-26166"/>
          <a:stretch>
            <a:fillRect/>
          </a:stretch>
        </p:blip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smtClean="0">
                <a:ea typeface="ＭＳ Ｐゴシック" pitchFamily="34" charset="-128"/>
              </a:rPr>
              <a:t>CHAPTER 4 – THE HUMAN BODY</a:t>
            </a:r>
          </a:p>
        </p:txBody>
      </p:sp>
      <p:sp>
        <p:nvSpPr>
          <p:cNvPr id="7" name="Content Placeholder 6"/>
          <p:cNvSpPr>
            <a:spLocks noGrp="1"/>
          </p:cNvSpPr>
          <p:nvPr>
            <p:ph sz="half" idx="2"/>
          </p:nvPr>
        </p:nvSpPr>
        <p:spPr/>
        <p:txBody>
          <a:bodyPr/>
          <a:lstStyle/>
          <a:p>
            <a:pPr marL="0" indent="0" algn="ctr">
              <a:buFontTx/>
              <a:buNone/>
              <a:defRPr/>
            </a:pPr>
            <a:r>
              <a:rPr lang="en-US" b="1" u="sng" dirty="0" smtClean="0"/>
              <a:t>Respiratory System</a:t>
            </a:r>
          </a:p>
          <a:p>
            <a:pPr>
              <a:defRPr/>
            </a:pPr>
            <a:r>
              <a:rPr lang="en-US" dirty="0" smtClean="0"/>
              <a:t>Provides oxygen for the body</a:t>
            </a:r>
          </a:p>
          <a:p>
            <a:pPr>
              <a:defRPr/>
            </a:pPr>
            <a:r>
              <a:rPr lang="en-US" dirty="0" smtClean="0"/>
              <a:t>Inspirations -&gt; exhalation process</a:t>
            </a:r>
          </a:p>
          <a:p>
            <a:pPr>
              <a:defRPr/>
            </a:pPr>
            <a:r>
              <a:rPr lang="en-US" dirty="0" smtClean="0"/>
              <a:t>Gas exchange takes place at alveoli</a:t>
            </a:r>
          </a:p>
          <a:p>
            <a:pPr>
              <a:defRPr/>
            </a:pPr>
            <a:r>
              <a:rPr lang="en-US" dirty="0" smtClean="0"/>
              <a:t>Diaphragm &amp; intercostal muscles</a:t>
            </a:r>
            <a:endParaRPr lang="en-US" dirty="0"/>
          </a:p>
        </p:txBody>
      </p:sp>
      <p:sp>
        <p:nvSpPr>
          <p:cNvPr id="4" name="Footer Placeholder 3"/>
          <p:cNvSpPr>
            <a:spLocks noGrp="1"/>
          </p:cNvSpPr>
          <p:nvPr>
            <p:ph type="ftr" sz="quarter" idx="10"/>
          </p:nvPr>
        </p:nvSpPr>
        <p:spPr>
          <a:noFill/>
        </p:spPr>
        <p:txBody>
          <a:bodyPr/>
          <a:lstStyle/>
          <a:p>
            <a:pPr>
              <a:defRPr/>
            </a:pPr>
            <a:r>
              <a:rPr lang="en-US" smtClean="0"/>
              <a:t>Copyright </a:t>
            </a:r>
            <a:r>
              <a:rPr lang="en-US" smtClean="0">
                <a:sym typeface="Symbol" pitchFamily="18" charset="2"/>
              </a:rPr>
              <a:t> 20xx Pearson Canada Inc.</a:t>
            </a:r>
            <a:endParaRPr lang="en-US">
              <a:sym typeface="Symbol" pitchFamily="18" charset="2"/>
            </a:endParaRPr>
          </a:p>
        </p:txBody>
      </p:sp>
      <p:sp>
        <p:nvSpPr>
          <p:cNvPr id="31748" name="Slide Number Placeholder 4"/>
          <p:cNvSpPr>
            <a:spLocks noGrp="1"/>
          </p:cNvSpPr>
          <p:nvPr>
            <p:ph type="sldNum" sz="quarter" idx="11"/>
          </p:nvPr>
        </p:nvSpPr>
        <p:spPr>
          <a:noFill/>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200">
                <a:solidFill>
                  <a:schemeClr val="accent2"/>
                </a:solidFill>
                <a:latin typeface="Times New Roman" pitchFamily="18" charset="0"/>
              </a:rPr>
              <a:t>(#) - </a:t>
            </a:r>
            <a:fld id="{C131A6EC-0AA3-4CC6-924A-C29857EC240E}" type="slidenum">
              <a:rPr lang="en-US" altLang="en-US" sz="1200">
                <a:solidFill>
                  <a:schemeClr val="accent2"/>
                </a:solidFill>
                <a:latin typeface="Times New Roman" pitchFamily="18" charset="0"/>
              </a:rPr>
              <a:pPr/>
              <a:t>13</a:t>
            </a:fld>
            <a:endParaRPr lang="en-US" altLang="en-US" sz="1200">
              <a:solidFill>
                <a:schemeClr val="accent2"/>
              </a:solidFill>
              <a:latin typeface="Times New Roman" pitchFamily="18" charset="0"/>
            </a:endParaRPr>
          </a:p>
        </p:txBody>
      </p:sp>
      <p:pic>
        <p:nvPicPr>
          <p:cNvPr id="10" name="Content Placeholder 9" descr="fg04_10.jpg"/>
          <p:cNvPicPr>
            <a:picLocks noGrp="1" noChangeAspect="1"/>
          </p:cNvPicPr>
          <p:nvPr>
            <p:ph sz="half" idx="1"/>
          </p:nvPr>
        </p:nvPicPr>
        <p:blipFill>
          <a:blip r:embed="rId3" cstate="print">
            <a:extLst>
              <a:ext uri="{28A0092B-C50C-407E-A947-70E740481C1C}">
                <a14:useLocalDpi xmlns:a14="http://schemas.microsoft.com/office/drawing/2010/main" val="0"/>
              </a:ext>
            </a:extLst>
          </a:blip>
          <a:srcRect t="-23" b="-23"/>
          <a:stretch>
            <a:fillRect/>
          </a:stretch>
        </p:blip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smtClean="0">
                <a:ea typeface="ＭＳ Ｐゴシック" pitchFamily="34" charset="-128"/>
              </a:rPr>
              <a:t>CHAPTER 4 – THE HUMAN BODY</a:t>
            </a:r>
          </a:p>
        </p:txBody>
      </p:sp>
      <p:sp>
        <p:nvSpPr>
          <p:cNvPr id="7" name="Content Placeholder 6"/>
          <p:cNvSpPr>
            <a:spLocks noGrp="1"/>
          </p:cNvSpPr>
          <p:nvPr>
            <p:ph sz="half" idx="2"/>
          </p:nvPr>
        </p:nvSpPr>
        <p:spPr/>
        <p:txBody>
          <a:bodyPr/>
          <a:lstStyle/>
          <a:p>
            <a:pPr marL="0" indent="0" algn="ctr">
              <a:buFontTx/>
              <a:buNone/>
              <a:defRPr/>
            </a:pPr>
            <a:r>
              <a:rPr lang="en-US" b="1" u="sng" dirty="0" smtClean="0"/>
              <a:t>Circulatory System</a:t>
            </a:r>
          </a:p>
          <a:p>
            <a:pPr>
              <a:defRPr/>
            </a:pPr>
            <a:r>
              <a:rPr lang="en-US" dirty="0" smtClean="0"/>
              <a:t>Provides nutrients &amp; oxygen to cells &amp; removes waste</a:t>
            </a:r>
          </a:p>
          <a:p>
            <a:pPr>
              <a:defRPr/>
            </a:pPr>
            <a:r>
              <a:rPr lang="en-US" dirty="0" smtClean="0"/>
              <a:t>Heart has 4 chambers</a:t>
            </a:r>
          </a:p>
          <a:p>
            <a:pPr lvl="1">
              <a:defRPr/>
            </a:pPr>
            <a:r>
              <a:rPr lang="en-US" dirty="0" smtClean="0"/>
              <a:t>R/L Atria &amp; Ventricles</a:t>
            </a:r>
          </a:p>
          <a:p>
            <a:pPr>
              <a:defRPr/>
            </a:pPr>
            <a:r>
              <a:rPr lang="en-US" dirty="0" smtClean="0"/>
              <a:t>Veins vs. Arteries</a:t>
            </a:r>
          </a:p>
          <a:p>
            <a:pPr lvl="1">
              <a:defRPr/>
            </a:pPr>
            <a:r>
              <a:rPr lang="en-US" dirty="0" smtClean="0"/>
              <a:t>Artery, arterioles, capillaries, </a:t>
            </a:r>
            <a:r>
              <a:rPr lang="en-US" dirty="0" err="1" smtClean="0"/>
              <a:t>venuls</a:t>
            </a:r>
            <a:r>
              <a:rPr lang="en-US" dirty="0" smtClean="0"/>
              <a:t>, veins</a:t>
            </a:r>
          </a:p>
          <a:p>
            <a:pPr>
              <a:defRPr/>
            </a:pPr>
            <a:r>
              <a:rPr lang="en-US" dirty="0" smtClean="0"/>
              <a:t>Pulse points</a:t>
            </a:r>
          </a:p>
          <a:p>
            <a:pPr>
              <a:defRPr/>
            </a:pPr>
            <a:endParaRPr lang="en-US" dirty="0"/>
          </a:p>
        </p:txBody>
      </p:sp>
      <p:sp>
        <p:nvSpPr>
          <p:cNvPr id="4" name="Footer Placeholder 3"/>
          <p:cNvSpPr>
            <a:spLocks noGrp="1"/>
          </p:cNvSpPr>
          <p:nvPr>
            <p:ph type="ftr" sz="quarter" idx="10"/>
          </p:nvPr>
        </p:nvSpPr>
        <p:spPr>
          <a:noFill/>
        </p:spPr>
        <p:txBody>
          <a:bodyPr/>
          <a:lstStyle/>
          <a:p>
            <a:pPr>
              <a:defRPr/>
            </a:pPr>
            <a:r>
              <a:rPr lang="en-US" smtClean="0"/>
              <a:t>Copyright </a:t>
            </a:r>
            <a:r>
              <a:rPr lang="en-US" smtClean="0">
                <a:sym typeface="Symbol" pitchFamily="18" charset="2"/>
              </a:rPr>
              <a:t> 20xx Pearson Canada Inc.</a:t>
            </a:r>
            <a:endParaRPr lang="en-US">
              <a:sym typeface="Symbol" pitchFamily="18" charset="2"/>
            </a:endParaRPr>
          </a:p>
        </p:txBody>
      </p:sp>
      <p:sp>
        <p:nvSpPr>
          <p:cNvPr id="32772" name="Slide Number Placeholder 4"/>
          <p:cNvSpPr>
            <a:spLocks noGrp="1"/>
          </p:cNvSpPr>
          <p:nvPr>
            <p:ph type="sldNum" sz="quarter" idx="11"/>
          </p:nvPr>
        </p:nvSpPr>
        <p:spPr>
          <a:noFill/>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200">
                <a:solidFill>
                  <a:schemeClr val="accent2"/>
                </a:solidFill>
                <a:latin typeface="Times New Roman" pitchFamily="18" charset="0"/>
              </a:rPr>
              <a:t>(#) - </a:t>
            </a:r>
            <a:fld id="{6E2CB932-5489-467C-8A40-E2ED12D1C2D0}" type="slidenum">
              <a:rPr lang="en-US" altLang="en-US" sz="1200">
                <a:solidFill>
                  <a:schemeClr val="accent2"/>
                </a:solidFill>
                <a:latin typeface="Times New Roman" pitchFamily="18" charset="0"/>
              </a:rPr>
              <a:pPr/>
              <a:t>14</a:t>
            </a:fld>
            <a:endParaRPr lang="en-US" altLang="en-US" sz="1200">
              <a:solidFill>
                <a:schemeClr val="accent2"/>
              </a:solidFill>
              <a:latin typeface="Times New Roman" pitchFamily="18" charset="0"/>
            </a:endParaRPr>
          </a:p>
        </p:txBody>
      </p:sp>
      <p:pic>
        <p:nvPicPr>
          <p:cNvPr id="8" name="Content Placeholder 7" descr="fg04_11.jpg"/>
          <p:cNvPicPr>
            <a:picLocks noGrp="1" noChangeAspect="1"/>
          </p:cNvPicPr>
          <p:nvPr>
            <p:ph sz="half" idx="1"/>
          </p:nvPr>
        </p:nvPicPr>
        <p:blipFill>
          <a:blip r:embed="rId3" cstate="print">
            <a:extLst>
              <a:ext uri="{28A0092B-C50C-407E-A947-70E740481C1C}">
                <a14:useLocalDpi xmlns:a14="http://schemas.microsoft.com/office/drawing/2010/main" val="0"/>
              </a:ext>
            </a:extLst>
          </a:blip>
          <a:srcRect l="-12744" r="-12744"/>
          <a:stretch>
            <a:fillRect/>
          </a:stretch>
        </p:blip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smtClean="0">
                <a:ea typeface="ＭＳ Ｐゴシック" pitchFamily="34" charset="-128"/>
              </a:rPr>
              <a:t>CHAPTER 4 – THE HUMAN BODY</a:t>
            </a:r>
          </a:p>
        </p:txBody>
      </p:sp>
      <p:sp>
        <p:nvSpPr>
          <p:cNvPr id="7" name="Content Placeholder 6"/>
          <p:cNvSpPr>
            <a:spLocks noGrp="1"/>
          </p:cNvSpPr>
          <p:nvPr>
            <p:ph sz="half" idx="2"/>
          </p:nvPr>
        </p:nvSpPr>
        <p:spPr/>
        <p:txBody>
          <a:bodyPr/>
          <a:lstStyle/>
          <a:p>
            <a:pPr marL="0" indent="0" algn="ctr">
              <a:buFontTx/>
              <a:buNone/>
              <a:defRPr/>
            </a:pPr>
            <a:r>
              <a:rPr lang="en-US" b="1" u="sng" dirty="0" smtClean="0"/>
              <a:t>Nervous System</a:t>
            </a:r>
          </a:p>
          <a:p>
            <a:pPr>
              <a:defRPr/>
            </a:pPr>
            <a:r>
              <a:rPr lang="en-US" dirty="0" smtClean="0"/>
              <a:t>Made up of</a:t>
            </a:r>
          </a:p>
          <a:p>
            <a:pPr lvl="1">
              <a:defRPr/>
            </a:pPr>
            <a:r>
              <a:rPr lang="en-US" dirty="0" smtClean="0"/>
              <a:t>Brain (CNS)</a:t>
            </a:r>
          </a:p>
          <a:p>
            <a:pPr lvl="1">
              <a:defRPr/>
            </a:pPr>
            <a:r>
              <a:rPr lang="en-US" dirty="0" smtClean="0"/>
              <a:t>Spinal Cord (CNS)</a:t>
            </a:r>
          </a:p>
          <a:p>
            <a:pPr lvl="1">
              <a:defRPr/>
            </a:pPr>
            <a:r>
              <a:rPr lang="en-US" dirty="0" smtClean="0"/>
              <a:t>Nerves</a:t>
            </a:r>
          </a:p>
          <a:p>
            <a:pPr>
              <a:defRPr/>
            </a:pPr>
            <a:r>
              <a:rPr lang="en-US" dirty="0" smtClean="0"/>
              <a:t>Communication &amp; control of body</a:t>
            </a:r>
          </a:p>
          <a:p>
            <a:pPr>
              <a:defRPr/>
            </a:pPr>
            <a:r>
              <a:rPr lang="en-US" dirty="0" smtClean="0"/>
              <a:t>Central Nervous System (CNS)</a:t>
            </a:r>
          </a:p>
          <a:p>
            <a:pPr>
              <a:defRPr/>
            </a:pPr>
            <a:r>
              <a:rPr lang="en-US" dirty="0" smtClean="0"/>
              <a:t>Peripheral</a:t>
            </a:r>
            <a:endParaRPr lang="en-US" dirty="0"/>
          </a:p>
        </p:txBody>
      </p:sp>
      <p:sp>
        <p:nvSpPr>
          <p:cNvPr id="4" name="Footer Placeholder 3"/>
          <p:cNvSpPr>
            <a:spLocks noGrp="1"/>
          </p:cNvSpPr>
          <p:nvPr>
            <p:ph type="ftr" sz="quarter" idx="10"/>
          </p:nvPr>
        </p:nvSpPr>
        <p:spPr>
          <a:noFill/>
        </p:spPr>
        <p:txBody>
          <a:bodyPr/>
          <a:lstStyle/>
          <a:p>
            <a:pPr>
              <a:defRPr/>
            </a:pPr>
            <a:r>
              <a:rPr lang="en-US" smtClean="0"/>
              <a:t>Copyright </a:t>
            </a:r>
            <a:r>
              <a:rPr lang="en-US" smtClean="0">
                <a:sym typeface="Symbol" pitchFamily="18" charset="2"/>
              </a:rPr>
              <a:t> 20xx Pearson Canada Inc.</a:t>
            </a:r>
            <a:endParaRPr lang="en-US">
              <a:sym typeface="Symbol" pitchFamily="18" charset="2"/>
            </a:endParaRPr>
          </a:p>
        </p:txBody>
      </p:sp>
      <p:sp>
        <p:nvSpPr>
          <p:cNvPr id="33796" name="Slide Number Placeholder 4"/>
          <p:cNvSpPr>
            <a:spLocks noGrp="1"/>
          </p:cNvSpPr>
          <p:nvPr>
            <p:ph type="sldNum" sz="quarter" idx="11"/>
          </p:nvPr>
        </p:nvSpPr>
        <p:spPr>
          <a:noFill/>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200">
                <a:solidFill>
                  <a:schemeClr val="accent2"/>
                </a:solidFill>
                <a:latin typeface="Times New Roman" pitchFamily="18" charset="0"/>
              </a:rPr>
              <a:t>(#) - </a:t>
            </a:r>
            <a:fld id="{6F778F4A-2629-4BC8-A402-7ABB06BF5AC3}" type="slidenum">
              <a:rPr lang="en-US" altLang="en-US" sz="1200">
                <a:solidFill>
                  <a:schemeClr val="accent2"/>
                </a:solidFill>
                <a:latin typeface="Times New Roman" pitchFamily="18" charset="0"/>
              </a:rPr>
              <a:pPr/>
              <a:t>15</a:t>
            </a:fld>
            <a:endParaRPr lang="en-US" altLang="en-US" sz="1200">
              <a:solidFill>
                <a:schemeClr val="accent2"/>
              </a:solidFill>
              <a:latin typeface="Times New Roman" pitchFamily="18" charset="0"/>
            </a:endParaRPr>
          </a:p>
        </p:txBody>
      </p:sp>
      <p:pic>
        <p:nvPicPr>
          <p:cNvPr id="6" name="Content Placeholder 5" descr="fg04_12a.jpg"/>
          <p:cNvPicPr>
            <a:picLocks noGrp="1" noChangeAspect="1"/>
          </p:cNvPicPr>
          <p:nvPr>
            <p:ph sz="half" idx="1"/>
          </p:nvPr>
        </p:nvPicPr>
        <p:blipFill>
          <a:blip r:embed="rId3" cstate="print">
            <a:extLst>
              <a:ext uri="{28A0092B-C50C-407E-A947-70E740481C1C}">
                <a14:useLocalDpi xmlns:a14="http://schemas.microsoft.com/office/drawing/2010/main" val="0"/>
              </a:ext>
            </a:extLst>
          </a:blip>
          <a:srcRect l="-4436" r="-4436"/>
          <a:stretch>
            <a:fillRect/>
          </a:stretch>
        </p:blip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smtClean="0">
                <a:ea typeface="ＭＳ Ｐゴシック" pitchFamily="34" charset="-128"/>
              </a:rPr>
              <a:t>CHAPTER 4 – THE HUMAN BODY</a:t>
            </a:r>
          </a:p>
        </p:txBody>
      </p:sp>
      <p:sp>
        <p:nvSpPr>
          <p:cNvPr id="7" name="Content Placeholder 6"/>
          <p:cNvSpPr>
            <a:spLocks noGrp="1"/>
          </p:cNvSpPr>
          <p:nvPr>
            <p:ph sz="half" idx="2"/>
          </p:nvPr>
        </p:nvSpPr>
        <p:spPr/>
        <p:txBody>
          <a:bodyPr/>
          <a:lstStyle/>
          <a:p>
            <a:pPr marL="0" indent="0" algn="ctr">
              <a:buFontTx/>
              <a:buNone/>
              <a:defRPr/>
            </a:pPr>
            <a:r>
              <a:rPr lang="en-US" b="1" u="sng" dirty="0" smtClean="0"/>
              <a:t>Nervous System</a:t>
            </a:r>
          </a:p>
          <a:p>
            <a:pPr>
              <a:defRPr/>
            </a:pPr>
            <a:r>
              <a:rPr lang="en-US" dirty="0" smtClean="0"/>
              <a:t>Some signals are controlled by us</a:t>
            </a:r>
          </a:p>
          <a:p>
            <a:pPr>
              <a:defRPr/>
            </a:pPr>
            <a:r>
              <a:rPr lang="en-US" dirty="0" smtClean="0"/>
              <a:t>Some are involuntary</a:t>
            </a:r>
          </a:p>
          <a:p>
            <a:pPr lvl="1">
              <a:defRPr/>
            </a:pPr>
            <a:r>
              <a:rPr lang="en-US" dirty="0" smtClean="0"/>
              <a:t>Autonomic Nervous System</a:t>
            </a:r>
          </a:p>
          <a:p>
            <a:pPr lvl="2">
              <a:defRPr/>
            </a:pPr>
            <a:r>
              <a:rPr lang="en-US" dirty="0" smtClean="0"/>
              <a:t>Sympathetic (fight or flight)</a:t>
            </a:r>
          </a:p>
          <a:p>
            <a:pPr lvl="2">
              <a:defRPr/>
            </a:pPr>
            <a:r>
              <a:rPr lang="en-US" dirty="0" smtClean="0"/>
              <a:t>Parasympathetic (control mechanism)</a:t>
            </a:r>
          </a:p>
          <a:p>
            <a:pPr>
              <a:defRPr/>
            </a:pPr>
            <a:r>
              <a:rPr lang="en-US" dirty="0" smtClean="0"/>
              <a:t>Nerves branch off spinal chord</a:t>
            </a:r>
            <a:endParaRPr lang="en-US" dirty="0"/>
          </a:p>
        </p:txBody>
      </p:sp>
      <p:sp>
        <p:nvSpPr>
          <p:cNvPr id="4" name="Footer Placeholder 3"/>
          <p:cNvSpPr>
            <a:spLocks noGrp="1"/>
          </p:cNvSpPr>
          <p:nvPr>
            <p:ph type="ftr" sz="quarter" idx="10"/>
          </p:nvPr>
        </p:nvSpPr>
        <p:spPr>
          <a:noFill/>
        </p:spPr>
        <p:txBody>
          <a:bodyPr/>
          <a:lstStyle/>
          <a:p>
            <a:pPr>
              <a:defRPr/>
            </a:pPr>
            <a:r>
              <a:rPr lang="en-US" smtClean="0"/>
              <a:t>Copyright </a:t>
            </a:r>
            <a:r>
              <a:rPr lang="en-US" smtClean="0">
                <a:sym typeface="Symbol" pitchFamily="18" charset="2"/>
              </a:rPr>
              <a:t> 20xx Pearson Canada Inc.</a:t>
            </a:r>
            <a:endParaRPr lang="en-US">
              <a:sym typeface="Symbol" pitchFamily="18" charset="2"/>
            </a:endParaRPr>
          </a:p>
        </p:txBody>
      </p:sp>
      <p:sp>
        <p:nvSpPr>
          <p:cNvPr id="34820" name="Slide Number Placeholder 4"/>
          <p:cNvSpPr>
            <a:spLocks noGrp="1"/>
          </p:cNvSpPr>
          <p:nvPr>
            <p:ph type="sldNum" sz="quarter" idx="11"/>
          </p:nvPr>
        </p:nvSpPr>
        <p:spPr>
          <a:noFill/>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200">
                <a:solidFill>
                  <a:schemeClr val="accent2"/>
                </a:solidFill>
                <a:latin typeface="Times New Roman" pitchFamily="18" charset="0"/>
              </a:rPr>
              <a:t>(#) - </a:t>
            </a:r>
            <a:fld id="{B62BFB12-BB4C-4849-8C04-96700DEB54E2}" type="slidenum">
              <a:rPr lang="en-US" altLang="en-US" sz="1200">
                <a:solidFill>
                  <a:schemeClr val="accent2"/>
                </a:solidFill>
                <a:latin typeface="Times New Roman" pitchFamily="18" charset="0"/>
              </a:rPr>
              <a:pPr/>
              <a:t>16</a:t>
            </a:fld>
            <a:endParaRPr lang="en-US" altLang="en-US" sz="1200">
              <a:solidFill>
                <a:schemeClr val="accent2"/>
              </a:solidFill>
              <a:latin typeface="Times New Roman" pitchFamily="18" charset="0"/>
            </a:endParaRPr>
          </a:p>
        </p:txBody>
      </p:sp>
      <p:pic>
        <p:nvPicPr>
          <p:cNvPr id="8" name="Content Placeholder 7" descr="fg04_12b.jpg"/>
          <p:cNvPicPr>
            <a:picLocks noGrp="1" noChangeAspect="1"/>
          </p:cNvPicPr>
          <p:nvPr>
            <p:ph sz="half" idx="1"/>
          </p:nvPr>
        </p:nvPicPr>
        <p:blipFill>
          <a:blip r:embed="rId3" cstate="print">
            <a:extLst>
              <a:ext uri="{28A0092B-C50C-407E-A947-70E740481C1C}">
                <a14:useLocalDpi xmlns:a14="http://schemas.microsoft.com/office/drawing/2010/main" val="0"/>
              </a:ext>
            </a:extLst>
          </a:blip>
          <a:srcRect l="-13583" r="-13583"/>
          <a:stretch>
            <a:fillRect/>
          </a:stretch>
        </p:blip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smtClean="0">
                <a:ea typeface="ＭＳ Ｐゴシック" pitchFamily="34" charset="-128"/>
              </a:rPr>
              <a:t>CHAPTER 4 – THE HUMAN BODY</a:t>
            </a:r>
          </a:p>
        </p:txBody>
      </p:sp>
      <p:sp>
        <p:nvSpPr>
          <p:cNvPr id="7" name="Content Placeholder 6"/>
          <p:cNvSpPr>
            <a:spLocks noGrp="1"/>
          </p:cNvSpPr>
          <p:nvPr>
            <p:ph sz="half" idx="2"/>
          </p:nvPr>
        </p:nvSpPr>
        <p:spPr/>
        <p:txBody>
          <a:bodyPr/>
          <a:lstStyle/>
          <a:p>
            <a:pPr marL="0" indent="0" algn="ctr">
              <a:buFontTx/>
              <a:buNone/>
              <a:defRPr/>
            </a:pPr>
            <a:r>
              <a:rPr lang="en-US" b="1" u="sng" dirty="0" smtClean="0"/>
              <a:t>Integumentary System</a:t>
            </a:r>
          </a:p>
          <a:p>
            <a:pPr>
              <a:defRPr/>
            </a:pPr>
            <a:r>
              <a:rPr lang="en-US" dirty="0" smtClean="0"/>
              <a:t>Skin acts as a shield for the tissue and organs</a:t>
            </a:r>
          </a:p>
          <a:p>
            <a:pPr>
              <a:defRPr/>
            </a:pPr>
            <a:r>
              <a:rPr lang="en-US" dirty="0" smtClean="0"/>
              <a:t>Regulates body temperature</a:t>
            </a:r>
          </a:p>
          <a:p>
            <a:pPr>
              <a:defRPr/>
            </a:pPr>
            <a:r>
              <a:rPr lang="en-US" dirty="0" smtClean="0"/>
              <a:t>Vasculature is contained within the dermis</a:t>
            </a:r>
          </a:p>
          <a:p>
            <a:pPr>
              <a:defRPr/>
            </a:pPr>
            <a:r>
              <a:rPr lang="en-US" dirty="0" smtClean="0"/>
              <a:t>Has varying thicknesses</a:t>
            </a:r>
            <a:endParaRPr lang="en-US" dirty="0"/>
          </a:p>
        </p:txBody>
      </p:sp>
      <p:sp>
        <p:nvSpPr>
          <p:cNvPr id="4" name="Footer Placeholder 3"/>
          <p:cNvSpPr>
            <a:spLocks noGrp="1"/>
          </p:cNvSpPr>
          <p:nvPr>
            <p:ph type="ftr" sz="quarter" idx="10"/>
          </p:nvPr>
        </p:nvSpPr>
        <p:spPr>
          <a:noFill/>
        </p:spPr>
        <p:txBody>
          <a:bodyPr/>
          <a:lstStyle/>
          <a:p>
            <a:pPr>
              <a:defRPr/>
            </a:pPr>
            <a:r>
              <a:rPr lang="en-US" smtClean="0"/>
              <a:t>Copyright </a:t>
            </a:r>
            <a:r>
              <a:rPr lang="en-US" smtClean="0">
                <a:sym typeface="Symbol" pitchFamily="18" charset="2"/>
              </a:rPr>
              <a:t> 20xx Pearson Canada Inc.</a:t>
            </a:r>
            <a:endParaRPr lang="en-US">
              <a:sym typeface="Symbol" pitchFamily="18" charset="2"/>
            </a:endParaRPr>
          </a:p>
        </p:txBody>
      </p:sp>
      <p:sp>
        <p:nvSpPr>
          <p:cNvPr id="35844" name="Slide Number Placeholder 4"/>
          <p:cNvSpPr>
            <a:spLocks noGrp="1"/>
          </p:cNvSpPr>
          <p:nvPr>
            <p:ph type="sldNum" sz="quarter" idx="11"/>
          </p:nvPr>
        </p:nvSpPr>
        <p:spPr>
          <a:noFill/>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200">
                <a:solidFill>
                  <a:schemeClr val="accent2"/>
                </a:solidFill>
                <a:latin typeface="Times New Roman" pitchFamily="18" charset="0"/>
              </a:rPr>
              <a:t>(#) - </a:t>
            </a:r>
            <a:fld id="{3A5C9801-2C2E-4B0B-A20C-25DF4425DD2F}" type="slidenum">
              <a:rPr lang="en-US" altLang="en-US" sz="1200">
                <a:solidFill>
                  <a:schemeClr val="accent2"/>
                </a:solidFill>
                <a:latin typeface="Times New Roman" pitchFamily="18" charset="0"/>
              </a:rPr>
              <a:pPr/>
              <a:t>17</a:t>
            </a:fld>
            <a:endParaRPr lang="en-US" altLang="en-US" sz="1200">
              <a:solidFill>
                <a:schemeClr val="accent2"/>
              </a:solidFill>
              <a:latin typeface="Times New Roman" pitchFamily="18" charset="0"/>
            </a:endParaRPr>
          </a:p>
        </p:txBody>
      </p:sp>
      <p:pic>
        <p:nvPicPr>
          <p:cNvPr id="6" name="Content Placeholder 5" descr="fg04_13.jpg"/>
          <p:cNvPicPr>
            <a:picLocks noGrp="1" noChangeAspect="1"/>
          </p:cNvPicPr>
          <p:nvPr>
            <p:ph sz="half" idx="1"/>
          </p:nvPr>
        </p:nvPicPr>
        <p:blipFill>
          <a:blip r:embed="rId3" cstate="print">
            <a:extLst>
              <a:ext uri="{28A0092B-C50C-407E-A947-70E740481C1C}">
                <a14:useLocalDpi xmlns:a14="http://schemas.microsoft.com/office/drawing/2010/main" val="0"/>
              </a:ext>
            </a:extLst>
          </a:blip>
          <a:srcRect t="-27771" b="-27771"/>
          <a:stretch>
            <a:fillRect/>
          </a:stretch>
        </p:blip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smtClean="0">
                <a:ea typeface="ＭＳ Ｐゴシック" pitchFamily="34" charset="-128"/>
              </a:rPr>
              <a:t>CHAPTER 4 – THE HUMAN BODY</a:t>
            </a:r>
          </a:p>
        </p:txBody>
      </p:sp>
      <p:sp>
        <p:nvSpPr>
          <p:cNvPr id="7" name="Content Placeholder 6"/>
          <p:cNvSpPr>
            <a:spLocks noGrp="1"/>
          </p:cNvSpPr>
          <p:nvPr>
            <p:ph sz="half" idx="2"/>
          </p:nvPr>
        </p:nvSpPr>
        <p:spPr/>
        <p:txBody>
          <a:bodyPr/>
          <a:lstStyle/>
          <a:p>
            <a:pPr marL="0" indent="0" algn="ctr">
              <a:buFontTx/>
              <a:buNone/>
              <a:defRPr/>
            </a:pPr>
            <a:r>
              <a:rPr lang="en-US" b="1" u="sng" dirty="0" smtClean="0"/>
              <a:t>Digestive System</a:t>
            </a:r>
          </a:p>
          <a:p>
            <a:pPr>
              <a:defRPr/>
            </a:pPr>
            <a:r>
              <a:rPr lang="en-US" dirty="0" smtClean="0"/>
              <a:t>Digestions occurs by mechanical &amp; chemical means</a:t>
            </a:r>
          </a:p>
          <a:p>
            <a:pPr>
              <a:defRPr/>
            </a:pPr>
            <a:r>
              <a:rPr lang="en-US" dirty="0" smtClean="0"/>
              <a:t>Removes nutrients for use &amp; excretes waste</a:t>
            </a:r>
          </a:p>
          <a:p>
            <a:pPr>
              <a:defRPr/>
            </a:pPr>
            <a:r>
              <a:rPr lang="en-US" dirty="0" smtClean="0"/>
              <a:t>Organs fill the abdominal cavity</a:t>
            </a:r>
          </a:p>
        </p:txBody>
      </p:sp>
      <p:sp>
        <p:nvSpPr>
          <p:cNvPr id="4" name="Footer Placeholder 3"/>
          <p:cNvSpPr>
            <a:spLocks noGrp="1"/>
          </p:cNvSpPr>
          <p:nvPr>
            <p:ph type="ftr" sz="quarter" idx="10"/>
          </p:nvPr>
        </p:nvSpPr>
        <p:spPr>
          <a:noFill/>
        </p:spPr>
        <p:txBody>
          <a:bodyPr/>
          <a:lstStyle/>
          <a:p>
            <a:pPr>
              <a:defRPr/>
            </a:pPr>
            <a:r>
              <a:rPr lang="en-US" smtClean="0"/>
              <a:t>Copyright </a:t>
            </a:r>
            <a:r>
              <a:rPr lang="en-US" smtClean="0">
                <a:sym typeface="Symbol" pitchFamily="18" charset="2"/>
              </a:rPr>
              <a:t> 20xx Pearson Canada Inc.</a:t>
            </a:r>
            <a:endParaRPr lang="en-US">
              <a:sym typeface="Symbol" pitchFamily="18" charset="2"/>
            </a:endParaRPr>
          </a:p>
        </p:txBody>
      </p:sp>
      <p:sp>
        <p:nvSpPr>
          <p:cNvPr id="36868" name="Slide Number Placeholder 4"/>
          <p:cNvSpPr>
            <a:spLocks noGrp="1"/>
          </p:cNvSpPr>
          <p:nvPr>
            <p:ph type="sldNum" sz="quarter" idx="11"/>
          </p:nvPr>
        </p:nvSpPr>
        <p:spPr>
          <a:noFill/>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200">
                <a:solidFill>
                  <a:schemeClr val="accent2"/>
                </a:solidFill>
                <a:latin typeface="Times New Roman" pitchFamily="18" charset="0"/>
              </a:rPr>
              <a:t>(#) - </a:t>
            </a:r>
            <a:fld id="{E35AB363-B25A-4A74-B2DF-D8BE3DD2330A}" type="slidenum">
              <a:rPr lang="en-US" altLang="en-US" sz="1200">
                <a:solidFill>
                  <a:schemeClr val="accent2"/>
                </a:solidFill>
                <a:latin typeface="Times New Roman" pitchFamily="18" charset="0"/>
              </a:rPr>
              <a:pPr/>
              <a:t>18</a:t>
            </a:fld>
            <a:endParaRPr lang="en-US" altLang="en-US" sz="1200">
              <a:solidFill>
                <a:schemeClr val="accent2"/>
              </a:solidFill>
              <a:latin typeface="Times New Roman" pitchFamily="18" charset="0"/>
            </a:endParaRPr>
          </a:p>
        </p:txBody>
      </p:sp>
      <p:pic>
        <p:nvPicPr>
          <p:cNvPr id="8" name="Content Placeholder 7" descr="fg04_14.jpg"/>
          <p:cNvPicPr>
            <a:picLocks noGrp="1" noChangeAspect="1"/>
          </p:cNvPicPr>
          <p:nvPr>
            <p:ph sz="half" idx="1"/>
          </p:nvPr>
        </p:nvPicPr>
        <p:blipFill>
          <a:blip r:embed="rId2">
            <a:extLst>
              <a:ext uri="{28A0092B-C50C-407E-A947-70E740481C1C}">
                <a14:useLocalDpi xmlns:a14="http://schemas.microsoft.com/office/drawing/2010/main" val="0"/>
              </a:ext>
            </a:extLst>
          </a:blip>
          <a:srcRect t="-15346" b="-15346"/>
          <a:stretch>
            <a:fillRect/>
          </a:stretch>
        </p:blip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smtClean="0">
                <a:ea typeface="ＭＳ Ｐゴシック" pitchFamily="34" charset="-128"/>
              </a:rPr>
              <a:t>CHAPTER 4 – THE HUMAN BODY</a:t>
            </a:r>
          </a:p>
        </p:txBody>
      </p:sp>
      <p:sp>
        <p:nvSpPr>
          <p:cNvPr id="7" name="Content Placeholder 6"/>
          <p:cNvSpPr>
            <a:spLocks noGrp="1"/>
          </p:cNvSpPr>
          <p:nvPr>
            <p:ph sz="half" idx="2"/>
          </p:nvPr>
        </p:nvSpPr>
        <p:spPr/>
        <p:txBody>
          <a:bodyPr/>
          <a:lstStyle/>
          <a:p>
            <a:pPr marL="0" indent="0" algn="ctr">
              <a:buFontTx/>
              <a:buNone/>
              <a:defRPr/>
            </a:pPr>
            <a:r>
              <a:rPr lang="en-US" b="1" u="sng" dirty="0" smtClean="0"/>
              <a:t>Digestive System</a:t>
            </a:r>
          </a:p>
          <a:p>
            <a:pPr>
              <a:defRPr/>
            </a:pPr>
            <a:r>
              <a:rPr lang="en-US" dirty="0" smtClean="0"/>
              <a:t>Abdomen is divided into 4 quadrants</a:t>
            </a:r>
          </a:p>
          <a:p>
            <a:pPr>
              <a:defRPr/>
            </a:pPr>
            <a:r>
              <a:rPr lang="en-US" dirty="0" smtClean="0"/>
              <a:t>Can be used during assessment to help identify differential diagnosis</a:t>
            </a:r>
          </a:p>
          <a:p>
            <a:pPr>
              <a:defRPr/>
            </a:pPr>
            <a:r>
              <a:rPr lang="en-US" dirty="0" smtClean="0"/>
              <a:t>Some organs fall into all 4 quadrants</a:t>
            </a:r>
          </a:p>
        </p:txBody>
      </p:sp>
      <p:sp>
        <p:nvSpPr>
          <p:cNvPr id="4" name="Footer Placeholder 3"/>
          <p:cNvSpPr>
            <a:spLocks noGrp="1"/>
          </p:cNvSpPr>
          <p:nvPr>
            <p:ph type="ftr" sz="quarter" idx="10"/>
          </p:nvPr>
        </p:nvSpPr>
        <p:spPr>
          <a:noFill/>
        </p:spPr>
        <p:txBody>
          <a:bodyPr/>
          <a:lstStyle/>
          <a:p>
            <a:pPr>
              <a:defRPr/>
            </a:pPr>
            <a:r>
              <a:rPr lang="en-US" smtClean="0"/>
              <a:t>Copyright </a:t>
            </a:r>
            <a:r>
              <a:rPr lang="en-US" smtClean="0">
                <a:sym typeface="Symbol" pitchFamily="18" charset="2"/>
              </a:rPr>
              <a:t> 20xx Pearson Canada Inc.</a:t>
            </a:r>
            <a:endParaRPr lang="en-US">
              <a:sym typeface="Symbol" pitchFamily="18" charset="2"/>
            </a:endParaRPr>
          </a:p>
        </p:txBody>
      </p:sp>
      <p:sp>
        <p:nvSpPr>
          <p:cNvPr id="37892" name="Slide Number Placeholder 4"/>
          <p:cNvSpPr>
            <a:spLocks noGrp="1"/>
          </p:cNvSpPr>
          <p:nvPr>
            <p:ph type="sldNum" sz="quarter" idx="11"/>
          </p:nvPr>
        </p:nvSpPr>
        <p:spPr>
          <a:noFill/>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200">
                <a:solidFill>
                  <a:schemeClr val="accent2"/>
                </a:solidFill>
                <a:latin typeface="Times New Roman" pitchFamily="18" charset="0"/>
              </a:rPr>
              <a:t>(#) - </a:t>
            </a:r>
            <a:fld id="{01FA1E3A-98DD-4E4D-972E-82D6FD0FC0F2}" type="slidenum">
              <a:rPr lang="en-US" altLang="en-US" sz="1200">
                <a:solidFill>
                  <a:schemeClr val="accent2"/>
                </a:solidFill>
                <a:latin typeface="Times New Roman" pitchFamily="18" charset="0"/>
              </a:rPr>
              <a:pPr/>
              <a:t>19</a:t>
            </a:fld>
            <a:endParaRPr lang="en-US" altLang="en-US" sz="1200">
              <a:solidFill>
                <a:schemeClr val="accent2"/>
              </a:solidFill>
              <a:latin typeface="Times New Roman" pitchFamily="18" charset="0"/>
            </a:endParaRPr>
          </a:p>
        </p:txBody>
      </p:sp>
      <p:pic>
        <p:nvPicPr>
          <p:cNvPr id="6" name="Content Placeholder 5" descr="fg04_05.jpg"/>
          <p:cNvPicPr>
            <a:picLocks noGrp="1" noChangeAspect="1"/>
          </p:cNvPicPr>
          <p:nvPr>
            <p:ph sz="half" idx="1"/>
          </p:nvPr>
        </p:nvPicPr>
        <p:blipFill>
          <a:blip r:embed="rId3">
            <a:extLst>
              <a:ext uri="{28A0092B-C50C-407E-A947-70E740481C1C}">
                <a14:useLocalDpi xmlns:a14="http://schemas.microsoft.com/office/drawing/2010/main" val="0"/>
              </a:ext>
            </a:extLst>
          </a:blip>
          <a:srcRect l="-1649" r="-1649"/>
          <a:stretch>
            <a:fillRect/>
          </a:stretch>
        </p:blip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5"/>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200">
                <a:solidFill>
                  <a:schemeClr val="accent2"/>
                </a:solidFill>
                <a:latin typeface="Times New Roman" pitchFamily="18" charset="0"/>
              </a:rPr>
              <a:t>4 - </a:t>
            </a:r>
            <a:fld id="{12355542-3B7B-45B8-8610-7E1AF250EC66}" type="slidenum">
              <a:rPr lang="en-US" altLang="en-US" sz="1200">
                <a:solidFill>
                  <a:schemeClr val="accent2"/>
                </a:solidFill>
                <a:latin typeface="Times New Roman" pitchFamily="18" charset="0"/>
              </a:rPr>
              <a:pPr/>
              <a:t>2</a:t>
            </a:fld>
            <a:endParaRPr lang="en-US" altLang="en-US" sz="1200">
              <a:solidFill>
                <a:schemeClr val="accent2"/>
              </a:solidFill>
              <a:latin typeface="Times New Roman" pitchFamily="18" charset="0"/>
            </a:endParaRPr>
          </a:p>
        </p:txBody>
      </p:sp>
      <p:sp>
        <p:nvSpPr>
          <p:cNvPr id="15362" name="Title 1"/>
          <p:cNvSpPr>
            <a:spLocks noGrp="1"/>
          </p:cNvSpPr>
          <p:nvPr>
            <p:ph type="title"/>
          </p:nvPr>
        </p:nvSpPr>
        <p:spPr/>
        <p:txBody>
          <a:bodyPr/>
          <a:lstStyle/>
          <a:p>
            <a:pPr eaLnBrk="1" hangingPunct="1"/>
            <a:r>
              <a:rPr lang="en-US" altLang="en-US" sz="2400" smtClean="0">
                <a:ea typeface="ＭＳ Ｐゴシック" pitchFamily="34" charset="-128"/>
              </a:rPr>
              <a:t>CHAPTER 4 – THE HUMAN BODY</a:t>
            </a:r>
            <a:endParaRPr lang="en-CA" altLang="en-US" sz="2400" smtClean="0">
              <a:ea typeface="ＭＳ Ｐゴシック" pitchFamily="34" charset="-128"/>
            </a:endParaRPr>
          </a:p>
        </p:txBody>
      </p:sp>
      <p:sp>
        <p:nvSpPr>
          <p:cNvPr id="15363" name="Content Placeholder 2"/>
          <p:cNvSpPr>
            <a:spLocks noGrp="1"/>
          </p:cNvSpPr>
          <p:nvPr>
            <p:ph idx="1"/>
          </p:nvPr>
        </p:nvSpPr>
        <p:spPr/>
        <p:txBody>
          <a:bodyPr/>
          <a:lstStyle/>
          <a:p>
            <a:pPr algn="ctr">
              <a:buFontTx/>
              <a:buNone/>
              <a:defRPr/>
            </a:pPr>
            <a:r>
              <a:rPr lang="en-CA" sz="2800" b="1" u="sng" dirty="0">
                <a:cs typeface="+mn-cs"/>
              </a:rPr>
              <a:t>ANATOMICAL TERMS</a:t>
            </a:r>
          </a:p>
          <a:p>
            <a:pPr>
              <a:lnSpc>
                <a:spcPct val="150000"/>
              </a:lnSpc>
              <a:defRPr/>
            </a:pPr>
            <a:r>
              <a:rPr lang="en-CA" sz="2800" dirty="0">
                <a:cs typeface="+mn-cs"/>
              </a:rPr>
              <a:t>Anatomical </a:t>
            </a:r>
            <a:r>
              <a:rPr lang="en-CA" sz="2800" dirty="0" smtClean="0">
                <a:cs typeface="+mn-cs"/>
              </a:rPr>
              <a:t>Position</a:t>
            </a:r>
            <a:endParaRPr lang="en-CA" sz="2800" dirty="0">
              <a:cs typeface="+mn-cs"/>
            </a:endParaRPr>
          </a:p>
          <a:p>
            <a:pPr>
              <a:lnSpc>
                <a:spcPct val="150000"/>
              </a:lnSpc>
              <a:defRPr/>
            </a:pPr>
            <a:r>
              <a:rPr lang="en-CA" sz="2800" dirty="0">
                <a:cs typeface="+mn-cs"/>
              </a:rPr>
              <a:t>Supine Position</a:t>
            </a:r>
          </a:p>
          <a:p>
            <a:pPr>
              <a:lnSpc>
                <a:spcPct val="150000"/>
              </a:lnSpc>
              <a:defRPr/>
            </a:pPr>
            <a:r>
              <a:rPr lang="en-CA" sz="2800" dirty="0">
                <a:cs typeface="+mn-cs"/>
              </a:rPr>
              <a:t>Prone Position</a:t>
            </a:r>
          </a:p>
          <a:p>
            <a:pPr>
              <a:lnSpc>
                <a:spcPct val="150000"/>
              </a:lnSpc>
              <a:defRPr/>
            </a:pPr>
            <a:r>
              <a:rPr lang="en-CA" sz="2800" dirty="0">
                <a:cs typeface="+mn-cs"/>
              </a:rPr>
              <a:t>Lateral Recumbent (Recovery) Position</a:t>
            </a:r>
          </a:p>
          <a:p>
            <a:pPr>
              <a:buFontTx/>
              <a:buNone/>
              <a:defRPr/>
            </a:pPr>
            <a:endParaRPr lang="en-CA" sz="2400" dirty="0">
              <a:cs typeface="+mn-cs"/>
            </a:endParaRPr>
          </a:p>
        </p:txBody>
      </p:sp>
      <p:sp>
        <p:nvSpPr>
          <p:cNvPr id="4101"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defRPr/>
            </a:pPr>
            <a:r>
              <a:rPr lang="en-US">
                <a:solidFill>
                  <a:schemeClr val="accent2"/>
                </a:solidFill>
                <a:latin typeface="Times New Roman" charset="0"/>
              </a:rPr>
              <a:t>Copyright </a:t>
            </a:r>
            <a:r>
              <a:rPr lang="en-US">
                <a:solidFill>
                  <a:schemeClr val="accent2"/>
                </a:solidFill>
                <a:latin typeface="Times New Roman" charset="0"/>
                <a:sym typeface="Symbol" charset="0"/>
              </a:rPr>
              <a:t> 2015 Pearson Canada Inc.</a:t>
            </a:r>
          </a:p>
        </p:txBody>
      </p:sp>
      <p:pic>
        <p:nvPicPr>
          <p:cNvPr id="2" name="Picture 1" descr="fg04_01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2362200"/>
            <a:ext cx="44926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fg04_01b.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2362200"/>
            <a:ext cx="4495800" cy="190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fg04_01c.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2362200"/>
            <a:ext cx="4495800" cy="190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fg04_01d.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2362200"/>
            <a:ext cx="44926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p:tgtEl>
                                          <p:spTgt spid="3"/>
                                        </p:tgtEl>
                                        <p:attrNameLst>
                                          <p:attrName>ppt_x</p:attrName>
                                        </p:attrNameLst>
                                      </p:cBhvr>
                                      <p:tavLst>
                                        <p:tav tm="0">
                                          <p:val>
                                            <p:strVal val="#ppt_x-#ppt_w*1.125000"/>
                                          </p:val>
                                        </p:tav>
                                        <p:tav tm="100000">
                                          <p:val>
                                            <p:strVal val="#ppt_x"/>
                                          </p:val>
                                        </p:tav>
                                      </p:tavLst>
                                    </p:anim>
                                    <p:animEffect transition="in" filter="wipe(right)">
                                      <p:cBhvr>
                                        <p:cTn id="14" dur="500"/>
                                        <p:tgtEl>
                                          <p:spTgt spid="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8"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p:tgtEl>
                                          <p:spTgt spid="4"/>
                                        </p:tgtEl>
                                        <p:attrNameLst>
                                          <p:attrName>ppt_x</p:attrName>
                                        </p:attrNameLst>
                                      </p:cBhvr>
                                      <p:tavLst>
                                        <p:tav tm="0">
                                          <p:val>
                                            <p:strVal val="#ppt_x-#ppt_w*1.125000"/>
                                          </p:val>
                                        </p:tav>
                                        <p:tav tm="100000">
                                          <p:val>
                                            <p:strVal val="#ppt_x"/>
                                          </p:val>
                                        </p:tav>
                                      </p:tavLst>
                                    </p:anim>
                                    <p:animEffect transition="in" filter="wipe(right)">
                                      <p:cBhvr>
                                        <p:cTn id="20" dur="500"/>
                                        <p:tgtEl>
                                          <p:spTgt spid="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8"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p:tgtEl>
                                          <p:spTgt spid="5"/>
                                        </p:tgtEl>
                                        <p:attrNameLst>
                                          <p:attrName>ppt_x</p:attrName>
                                        </p:attrNameLst>
                                      </p:cBhvr>
                                      <p:tavLst>
                                        <p:tav tm="0">
                                          <p:val>
                                            <p:strVal val="#ppt_x-#ppt_w*1.125000"/>
                                          </p:val>
                                        </p:tav>
                                        <p:tav tm="100000">
                                          <p:val>
                                            <p:strVal val="#ppt_x"/>
                                          </p:val>
                                        </p:tav>
                                      </p:tavLst>
                                    </p:anim>
                                    <p:animEffect transition="in" filter="wipe(right)">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smtClean="0">
                <a:ea typeface="ＭＳ Ｐゴシック" pitchFamily="34" charset="-128"/>
              </a:rPr>
              <a:t>CHAPTER 4 – THE HUMAN BODY</a:t>
            </a:r>
          </a:p>
        </p:txBody>
      </p:sp>
      <p:sp>
        <p:nvSpPr>
          <p:cNvPr id="7" name="Content Placeholder 6"/>
          <p:cNvSpPr>
            <a:spLocks noGrp="1"/>
          </p:cNvSpPr>
          <p:nvPr>
            <p:ph sz="half" idx="2"/>
          </p:nvPr>
        </p:nvSpPr>
        <p:spPr/>
        <p:txBody>
          <a:bodyPr/>
          <a:lstStyle/>
          <a:p>
            <a:pPr marL="0" indent="0" algn="ctr">
              <a:buFontTx/>
              <a:buNone/>
              <a:defRPr/>
            </a:pPr>
            <a:r>
              <a:rPr lang="en-US" b="1" u="sng" dirty="0" smtClean="0"/>
              <a:t>Urinary System</a:t>
            </a:r>
          </a:p>
          <a:p>
            <a:pPr>
              <a:defRPr/>
            </a:pPr>
            <a:r>
              <a:rPr lang="en-US" dirty="0" smtClean="0"/>
              <a:t>Filters blood and excretes waste in liquid form</a:t>
            </a:r>
          </a:p>
          <a:p>
            <a:pPr>
              <a:defRPr/>
            </a:pPr>
            <a:r>
              <a:rPr lang="en-US" dirty="0" smtClean="0"/>
              <a:t>Kidneys filter</a:t>
            </a:r>
          </a:p>
          <a:p>
            <a:pPr>
              <a:defRPr/>
            </a:pPr>
            <a:r>
              <a:rPr lang="en-US" dirty="0" smtClean="0"/>
              <a:t>Ureters transport</a:t>
            </a:r>
          </a:p>
          <a:p>
            <a:pPr>
              <a:defRPr/>
            </a:pPr>
            <a:r>
              <a:rPr lang="en-US" dirty="0" smtClean="0"/>
              <a:t>Bladder stores</a:t>
            </a:r>
          </a:p>
          <a:p>
            <a:pPr>
              <a:defRPr/>
            </a:pPr>
            <a:r>
              <a:rPr lang="en-US" dirty="0" smtClean="0"/>
              <a:t>Urethra excretes</a:t>
            </a:r>
            <a:endParaRPr lang="en-US" dirty="0"/>
          </a:p>
        </p:txBody>
      </p:sp>
      <p:sp>
        <p:nvSpPr>
          <p:cNvPr id="4" name="Footer Placeholder 3"/>
          <p:cNvSpPr>
            <a:spLocks noGrp="1"/>
          </p:cNvSpPr>
          <p:nvPr>
            <p:ph type="ftr" sz="quarter" idx="10"/>
          </p:nvPr>
        </p:nvSpPr>
        <p:spPr>
          <a:noFill/>
        </p:spPr>
        <p:txBody>
          <a:bodyPr/>
          <a:lstStyle/>
          <a:p>
            <a:pPr>
              <a:defRPr/>
            </a:pPr>
            <a:r>
              <a:rPr lang="en-US" smtClean="0"/>
              <a:t>Copyright </a:t>
            </a:r>
            <a:r>
              <a:rPr lang="en-US" smtClean="0">
                <a:sym typeface="Symbol" pitchFamily="18" charset="2"/>
              </a:rPr>
              <a:t> 20xx Pearson Canada Inc.</a:t>
            </a:r>
            <a:endParaRPr lang="en-US">
              <a:sym typeface="Symbol" pitchFamily="18" charset="2"/>
            </a:endParaRPr>
          </a:p>
        </p:txBody>
      </p:sp>
      <p:sp>
        <p:nvSpPr>
          <p:cNvPr id="38916" name="Slide Number Placeholder 4"/>
          <p:cNvSpPr>
            <a:spLocks noGrp="1"/>
          </p:cNvSpPr>
          <p:nvPr>
            <p:ph type="sldNum" sz="quarter" idx="11"/>
          </p:nvPr>
        </p:nvSpPr>
        <p:spPr>
          <a:noFill/>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200">
                <a:solidFill>
                  <a:schemeClr val="accent2"/>
                </a:solidFill>
                <a:latin typeface="Times New Roman" pitchFamily="18" charset="0"/>
              </a:rPr>
              <a:t>(#) - </a:t>
            </a:r>
            <a:fld id="{849EC60E-6FFC-48CA-AF8B-D3165FFA5D6E}" type="slidenum">
              <a:rPr lang="en-US" altLang="en-US" sz="1200">
                <a:solidFill>
                  <a:schemeClr val="accent2"/>
                </a:solidFill>
                <a:latin typeface="Times New Roman" pitchFamily="18" charset="0"/>
              </a:rPr>
              <a:pPr/>
              <a:t>20</a:t>
            </a:fld>
            <a:endParaRPr lang="en-US" altLang="en-US" sz="1200">
              <a:solidFill>
                <a:schemeClr val="accent2"/>
              </a:solidFill>
              <a:latin typeface="Times New Roman" pitchFamily="18" charset="0"/>
            </a:endParaRPr>
          </a:p>
        </p:txBody>
      </p:sp>
      <p:pic>
        <p:nvPicPr>
          <p:cNvPr id="6" name="Content Placeholder 5" descr="fg04_15.jpg"/>
          <p:cNvPicPr>
            <a:picLocks noGrp="1" noChangeAspect="1"/>
          </p:cNvPicPr>
          <p:nvPr>
            <p:ph sz="half" idx="1"/>
          </p:nvPr>
        </p:nvPicPr>
        <p:blipFill>
          <a:blip r:embed="rId2">
            <a:extLst>
              <a:ext uri="{28A0092B-C50C-407E-A947-70E740481C1C}">
                <a14:useLocalDpi xmlns:a14="http://schemas.microsoft.com/office/drawing/2010/main" val="0"/>
              </a:ext>
            </a:extLst>
          </a:blip>
          <a:srcRect t="-12201" b="-12201"/>
          <a:stretch>
            <a:fillRect/>
          </a:stretch>
        </p:blip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smtClean="0">
                <a:ea typeface="ＭＳ Ｐゴシック" pitchFamily="34" charset="-128"/>
              </a:rPr>
              <a:t>CHAPTER 4 – THE HUMAN BODY</a:t>
            </a:r>
          </a:p>
        </p:txBody>
      </p:sp>
      <p:sp>
        <p:nvSpPr>
          <p:cNvPr id="7" name="Content Placeholder 6"/>
          <p:cNvSpPr>
            <a:spLocks noGrp="1"/>
          </p:cNvSpPr>
          <p:nvPr>
            <p:ph sz="half" idx="2"/>
          </p:nvPr>
        </p:nvSpPr>
        <p:spPr/>
        <p:txBody>
          <a:bodyPr/>
          <a:lstStyle/>
          <a:p>
            <a:pPr marL="0" indent="0" algn="ctr">
              <a:buFontTx/>
              <a:buNone/>
              <a:defRPr/>
            </a:pPr>
            <a:r>
              <a:rPr lang="en-US" b="1" u="sng" dirty="0" smtClean="0"/>
              <a:t>Endocrine System</a:t>
            </a:r>
          </a:p>
          <a:p>
            <a:pPr>
              <a:defRPr/>
            </a:pPr>
            <a:r>
              <a:rPr lang="en-US" dirty="0" smtClean="0"/>
              <a:t>Made up of glands which secrete hormones</a:t>
            </a:r>
          </a:p>
          <a:p>
            <a:pPr>
              <a:defRPr/>
            </a:pPr>
            <a:r>
              <a:rPr lang="en-US" dirty="0" smtClean="0"/>
              <a:t>Affect almost all body and system functions</a:t>
            </a:r>
          </a:p>
          <a:p>
            <a:pPr>
              <a:defRPr/>
            </a:pPr>
            <a:r>
              <a:rPr lang="en-US" dirty="0" smtClean="0"/>
              <a:t>Slight imbalances can lead to physical &amp; mental effects</a:t>
            </a:r>
          </a:p>
        </p:txBody>
      </p:sp>
      <p:sp>
        <p:nvSpPr>
          <p:cNvPr id="4" name="Footer Placeholder 3"/>
          <p:cNvSpPr>
            <a:spLocks noGrp="1"/>
          </p:cNvSpPr>
          <p:nvPr>
            <p:ph type="ftr" sz="quarter" idx="10"/>
          </p:nvPr>
        </p:nvSpPr>
        <p:spPr>
          <a:noFill/>
        </p:spPr>
        <p:txBody>
          <a:bodyPr/>
          <a:lstStyle/>
          <a:p>
            <a:pPr>
              <a:defRPr/>
            </a:pPr>
            <a:r>
              <a:rPr lang="en-US" smtClean="0"/>
              <a:t>Copyright </a:t>
            </a:r>
            <a:r>
              <a:rPr lang="en-US" smtClean="0">
                <a:sym typeface="Symbol" pitchFamily="18" charset="2"/>
              </a:rPr>
              <a:t> 20xx Pearson Canada Inc.</a:t>
            </a:r>
            <a:endParaRPr lang="en-US">
              <a:sym typeface="Symbol" pitchFamily="18" charset="2"/>
            </a:endParaRPr>
          </a:p>
        </p:txBody>
      </p:sp>
      <p:sp>
        <p:nvSpPr>
          <p:cNvPr id="39940" name="Slide Number Placeholder 4"/>
          <p:cNvSpPr>
            <a:spLocks noGrp="1"/>
          </p:cNvSpPr>
          <p:nvPr>
            <p:ph type="sldNum" sz="quarter" idx="11"/>
          </p:nvPr>
        </p:nvSpPr>
        <p:spPr>
          <a:noFill/>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200">
                <a:solidFill>
                  <a:schemeClr val="accent2"/>
                </a:solidFill>
                <a:latin typeface="Times New Roman" pitchFamily="18" charset="0"/>
              </a:rPr>
              <a:t>(#) - </a:t>
            </a:r>
            <a:fld id="{DE33321B-4822-453B-8344-E01461E4256E}" type="slidenum">
              <a:rPr lang="en-US" altLang="en-US" sz="1200">
                <a:solidFill>
                  <a:schemeClr val="accent2"/>
                </a:solidFill>
                <a:latin typeface="Times New Roman" pitchFamily="18" charset="0"/>
              </a:rPr>
              <a:pPr/>
              <a:t>21</a:t>
            </a:fld>
            <a:endParaRPr lang="en-US" altLang="en-US" sz="1200">
              <a:solidFill>
                <a:schemeClr val="accent2"/>
              </a:solidFill>
              <a:latin typeface="Times New Roman" pitchFamily="18" charset="0"/>
            </a:endParaRPr>
          </a:p>
        </p:txBody>
      </p:sp>
      <p:pic>
        <p:nvPicPr>
          <p:cNvPr id="8" name="Content Placeholder 7"/>
          <p:cNvPicPr>
            <a:picLocks noGrp="1" noChangeAspect="1"/>
          </p:cNvPicPr>
          <p:nvPr>
            <p:ph sz="half" idx="1"/>
          </p:nvPr>
        </p:nvPicPr>
        <p:blipFill rotWithShape="1">
          <a:blip r:embed="rId2"/>
          <a:srcRect t="-3150" b="-3150"/>
          <a:stretch/>
        </p:blipFill>
        <p:spPr>
          <a:xfrm>
            <a:off x="457200" y="1784350"/>
            <a:ext cx="4038600" cy="4235450"/>
          </a:xfrm>
          <a:solidFill>
            <a:schemeClr val="bg1"/>
          </a:solid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smtClean="0">
                <a:ea typeface="ＭＳ Ｐゴシック" pitchFamily="34" charset="-128"/>
              </a:rPr>
              <a:t>CHAPTER 4 – THE HUMAN BODY</a:t>
            </a:r>
          </a:p>
        </p:txBody>
      </p:sp>
      <p:sp>
        <p:nvSpPr>
          <p:cNvPr id="7" name="Content Placeholder 6"/>
          <p:cNvSpPr>
            <a:spLocks noGrp="1"/>
          </p:cNvSpPr>
          <p:nvPr>
            <p:ph sz="half" idx="2"/>
          </p:nvPr>
        </p:nvSpPr>
        <p:spPr/>
        <p:txBody>
          <a:bodyPr/>
          <a:lstStyle/>
          <a:p>
            <a:pPr marL="0" indent="0" algn="ctr">
              <a:buFontTx/>
              <a:buNone/>
              <a:defRPr/>
            </a:pPr>
            <a:r>
              <a:rPr lang="en-US" b="1" u="sng" dirty="0" smtClean="0"/>
              <a:t>Reproductive System</a:t>
            </a:r>
          </a:p>
          <a:p>
            <a:pPr>
              <a:defRPr/>
            </a:pPr>
            <a:r>
              <a:rPr lang="en-US" dirty="0" smtClean="0"/>
              <a:t>Males</a:t>
            </a:r>
          </a:p>
          <a:p>
            <a:pPr lvl="1">
              <a:defRPr/>
            </a:pPr>
            <a:r>
              <a:rPr lang="en-US" dirty="0" smtClean="0"/>
              <a:t>Testes (2) &amp; ducts</a:t>
            </a:r>
          </a:p>
          <a:p>
            <a:pPr lvl="1">
              <a:defRPr/>
            </a:pPr>
            <a:r>
              <a:rPr lang="en-US" dirty="0" smtClean="0"/>
              <a:t>Accessory glands</a:t>
            </a:r>
          </a:p>
          <a:p>
            <a:pPr lvl="1">
              <a:defRPr/>
            </a:pPr>
            <a:r>
              <a:rPr lang="en-US" dirty="0" smtClean="0"/>
              <a:t>Penis</a:t>
            </a:r>
          </a:p>
          <a:p>
            <a:pPr>
              <a:defRPr/>
            </a:pPr>
            <a:r>
              <a:rPr lang="en-US" dirty="0" smtClean="0"/>
              <a:t>Females</a:t>
            </a:r>
          </a:p>
          <a:p>
            <a:pPr lvl="1">
              <a:defRPr/>
            </a:pPr>
            <a:r>
              <a:rPr lang="en-US" dirty="0" smtClean="0"/>
              <a:t>Ovaries (2)</a:t>
            </a:r>
          </a:p>
          <a:p>
            <a:pPr lvl="1">
              <a:defRPr/>
            </a:pPr>
            <a:r>
              <a:rPr lang="en-US" dirty="0" smtClean="0"/>
              <a:t>Fallopian tubes</a:t>
            </a:r>
          </a:p>
          <a:p>
            <a:pPr lvl="1">
              <a:defRPr/>
            </a:pPr>
            <a:r>
              <a:rPr lang="en-US" dirty="0" smtClean="0"/>
              <a:t>Uterus</a:t>
            </a:r>
          </a:p>
          <a:p>
            <a:pPr lvl="1">
              <a:defRPr/>
            </a:pPr>
            <a:r>
              <a:rPr lang="en-US" dirty="0" smtClean="0"/>
              <a:t>Vagina &amp; external genitals</a:t>
            </a:r>
            <a:endParaRPr lang="en-US" dirty="0"/>
          </a:p>
        </p:txBody>
      </p:sp>
      <p:sp>
        <p:nvSpPr>
          <p:cNvPr id="4" name="Footer Placeholder 3"/>
          <p:cNvSpPr>
            <a:spLocks noGrp="1"/>
          </p:cNvSpPr>
          <p:nvPr>
            <p:ph type="ftr" sz="quarter" idx="10"/>
          </p:nvPr>
        </p:nvSpPr>
        <p:spPr>
          <a:noFill/>
        </p:spPr>
        <p:txBody>
          <a:bodyPr/>
          <a:lstStyle/>
          <a:p>
            <a:pPr>
              <a:defRPr/>
            </a:pPr>
            <a:r>
              <a:rPr lang="en-US" smtClean="0"/>
              <a:t>Copyright </a:t>
            </a:r>
            <a:r>
              <a:rPr lang="en-US" smtClean="0">
                <a:sym typeface="Symbol" pitchFamily="18" charset="2"/>
              </a:rPr>
              <a:t> 20xx Pearson Canada Inc.</a:t>
            </a:r>
            <a:endParaRPr lang="en-US">
              <a:sym typeface="Symbol" pitchFamily="18" charset="2"/>
            </a:endParaRPr>
          </a:p>
        </p:txBody>
      </p:sp>
      <p:sp>
        <p:nvSpPr>
          <p:cNvPr id="40964" name="Slide Number Placeholder 4"/>
          <p:cNvSpPr>
            <a:spLocks noGrp="1"/>
          </p:cNvSpPr>
          <p:nvPr>
            <p:ph type="sldNum" sz="quarter" idx="11"/>
          </p:nvPr>
        </p:nvSpPr>
        <p:spPr>
          <a:noFill/>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200">
                <a:solidFill>
                  <a:schemeClr val="accent2"/>
                </a:solidFill>
                <a:latin typeface="Times New Roman" pitchFamily="18" charset="0"/>
              </a:rPr>
              <a:t>(#) - </a:t>
            </a:r>
            <a:fld id="{6CD3D3EA-7F74-44A9-8DA5-05A49B06C61E}" type="slidenum">
              <a:rPr lang="en-US" altLang="en-US" sz="1200">
                <a:solidFill>
                  <a:schemeClr val="accent2"/>
                </a:solidFill>
                <a:latin typeface="Times New Roman" pitchFamily="18" charset="0"/>
              </a:rPr>
              <a:pPr/>
              <a:t>22</a:t>
            </a:fld>
            <a:endParaRPr lang="en-US" altLang="en-US" sz="1200">
              <a:solidFill>
                <a:schemeClr val="accent2"/>
              </a:solidFill>
              <a:latin typeface="Times New Roman" pitchFamily="18" charset="0"/>
            </a:endParaRPr>
          </a:p>
        </p:txBody>
      </p:sp>
      <p:pic>
        <p:nvPicPr>
          <p:cNvPr id="8" name="Content Placeholder 7" descr="fg04_16.jpg"/>
          <p:cNvPicPr>
            <a:picLocks noGrp="1" noChangeAspect="1"/>
          </p:cNvPicPr>
          <p:nvPr>
            <p:ph sz="half" idx="1"/>
          </p:nvPr>
        </p:nvPicPr>
        <p:blipFill>
          <a:blip r:embed="rId2" cstate="print">
            <a:extLst>
              <a:ext uri="{28A0092B-C50C-407E-A947-70E740481C1C}">
                <a14:useLocalDpi xmlns:a14="http://schemas.microsoft.com/office/drawing/2010/main" val="0"/>
              </a:ext>
            </a:extLst>
          </a:blip>
          <a:srcRect t="-57161" b="-57161"/>
          <a:stretch>
            <a:fillRect/>
          </a:stretch>
        </p:blip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5"/>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200">
                <a:solidFill>
                  <a:schemeClr val="accent2"/>
                </a:solidFill>
                <a:latin typeface="Times New Roman" pitchFamily="18" charset="0"/>
              </a:rPr>
              <a:t>4 - </a:t>
            </a:r>
            <a:fld id="{3E5D9F5A-872C-4588-934B-7160903C98A0}" type="slidenum">
              <a:rPr lang="en-US" altLang="en-US" sz="1200">
                <a:solidFill>
                  <a:schemeClr val="accent2"/>
                </a:solidFill>
                <a:latin typeface="Times New Roman" pitchFamily="18" charset="0"/>
              </a:rPr>
              <a:pPr/>
              <a:t>3</a:t>
            </a:fld>
            <a:endParaRPr lang="en-US" altLang="en-US" sz="1200">
              <a:solidFill>
                <a:schemeClr val="accent2"/>
              </a:solidFill>
              <a:latin typeface="Times New Roman" pitchFamily="18" charset="0"/>
            </a:endParaRPr>
          </a:p>
        </p:txBody>
      </p:sp>
      <p:sp>
        <p:nvSpPr>
          <p:cNvPr id="17410" name="Rectangle 2"/>
          <p:cNvSpPr>
            <a:spLocks noGrp="1" noChangeArrowheads="1"/>
          </p:cNvSpPr>
          <p:nvPr>
            <p:ph type="title"/>
          </p:nvPr>
        </p:nvSpPr>
        <p:spPr/>
        <p:txBody>
          <a:bodyPr/>
          <a:lstStyle/>
          <a:p>
            <a:pPr eaLnBrk="1" hangingPunct="1"/>
            <a:r>
              <a:rPr lang="en-US" altLang="en-US" sz="2400" smtClean="0">
                <a:ea typeface="ＭＳ Ｐゴシック" pitchFamily="34" charset="-128"/>
              </a:rPr>
              <a:t>CHAPTER 4 – THE HUMAN BODY</a:t>
            </a:r>
            <a:endParaRPr lang="en-CA" altLang="en-US" sz="2400" smtClean="0">
              <a:ea typeface="ＭＳ Ｐゴシック" pitchFamily="34" charset="-128"/>
            </a:endParaRPr>
          </a:p>
        </p:txBody>
      </p:sp>
      <p:sp>
        <p:nvSpPr>
          <p:cNvPr id="17411" name="Rectangle 3"/>
          <p:cNvSpPr>
            <a:spLocks noGrp="1" noChangeArrowheads="1"/>
          </p:cNvSpPr>
          <p:nvPr>
            <p:ph idx="1"/>
          </p:nvPr>
        </p:nvSpPr>
        <p:spPr/>
        <p:txBody>
          <a:bodyPr/>
          <a:lstStyle/>
          <a:p>
            <a:pPr algn="ctr">
              <a:buFontTx/>
              <a:buNone/>
              <a:defRPr/>
            </a:pPr>
            <a:r>
              <a:rPr lang="en-CA" sz="2800" b="1" u="sng" dirty="0">
                <a:cs typeface="+mn-cs"/>
              </a:rPr>
              <a:t>ANATOMICAL DIRECTIONS</a:t>
            </a:r>
          </a:p>
          <a:p>
            <a:pPr algn="ctr">
              <a:buFontTx/>
              <a:buNone/>
              <a:defRPr/>
            </a:pPr>
            <a:endParaRPr lang="en-CA" sz="2400" b="1" u="sng" dirty="0">
              <a:cs typeface="+mn-cs"/>
            </a:endParaRPr>
          </a:p>
          <a:p>
            <a:pPr>
              <a:lnSpc>
                <a:spcPct val="150000"/>
              </a:lnSpc>
              <a:buFontTx/>
              <a:buNone/>
              <a:defRPr/>
            </a:pPr>
            <a:r>
              <a:rPr lang="en-CA" sz="2800" dirty="0" smtClean="0">
                <a:cs typeface="+mn-cs"/>
              </a:rPr>
              <a:t>Superior		Inferior</a:t>
            </a:r>
          </a:p>
          <a:p>
            <a:pPr>
              <a:lnSpc>
                <a:spcPct val="150000"/>
              </a:lnSpc>
              <a:buFontTx/>
              <a:buNone/>
              <a:defRPr/>
            </a:pPr>
            <a:r>
              <a:rPr lang="en-CA" sz="2800" dirty="0" smtClean="0">
                <a:cs typeface="+mn-cs"/>
              </a:rPr>
              <a:t>Anterior		Posterior</a:t>
            </a:r>
          </a:p>
          <a:p>
            <a:pPr>
              <a:lnSpc>
                <a:spcPct val="150000"/>
              </a:lnSpc>
              <a:buFontTx/>
              <a:buNone/>
              <a:defRPr/>
            </a:pPr>
            <a:r>
              <a:rPr lang="en-CA" sz="2800" dirty="0" smtClean="0">
                <a:cs typeface="+mn-cs"/>
              </a:rPr>
              <a:t>Medial		Lateral</a:t>
            </a:r>
            <a:endParaRPr lang="en-CA" sz="2800" dirty="0">
              <a:cs typeface="+mn-cs"/>
            </a:endParaRPr>
          </a:p>
        </p:txBody>
      </p:sp>
      <p:sp>
        <p:nvSpPr>
          <p:cNvPr id="5125"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defRPr/>
            </a:pPr>
            <a:r>
              <a:rPr lang="en-US">
                <a:solidFill>
                  <a:schemeClr val="accent2"/>
                </a:solidFill>
                <a:latin typeface="Times New Roman" charset="0"/>
              </a:rPr>
              <a:t>Copyright </a:t>
            </a:r>
            <a:r>
              <a:rPr lang="en-US">
                <a:solidFill>
                  <a:schemeClr val="accent2"/>
                </a:solidFill>
                <a:latin typeface="Times New Roman" charset="0"/>
                <a:sym typeface="Symbol" charset="0"/>
              </a:rPr>
              <a:t> 2015 Pearson Canada Inc.</a:t>
            </a: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5"/>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200">
                <a:solidFill>
                  <a:schemeClr val="accent2"/>
                </a:solidFill>
                <a:latin typeface="Times New Roman" pitchFamily="18" charset="0"/>
              </a:rPr>
              <a:t>4 - </a:t>
            </a:r>
            <a:fld id="{232C5370-1E54-426F-9034-34A48F73FF83}" type="slidenum">
              <a:rPr lang="en-US" altLang="en-US" sz="1200">
                <a:solidFill>
                  <a:schemeClr val="accent2"/>
                </a:solidFill>
                <a:latin typeface="Times New Roman" pitchFamily="18" charset="0"/>
              </a:rPr>
              <a:pPr/>
              <a:t>4</a:t>
            </a:fld>
            <a:endParaRPr lang="en-US" altLang="en-US" sz="1200">
              <a:solidFill>
                <a:schemeClr val="accent2"/>
              </a:solidFill>
              <a:latin typeface="Times New Roman" pitchFamily="18" charset="0"/>
            </a:endParaRPr>
          </a:p>
        </p:txBody>
      </p:sp>
      <p:sp>
        <p:nvSpPr>
          <p:cNvPr id="19458" name="Rectangle 2"/>
          <p:cNvSpPr>
            <a:spLocks noGrp="1" noChangeArrowheads="1"/>
          </p:cNvSpPr>
          <p:nvPr>
            <p:ph type="title"/>
          </p:nvPr>
        </p:nvSpPr>
        <p:spPr/>
        <p:txBody>
          <a:bodyPr/>
          <a:lstStyle/>
          <a:p>
            <a:pPr eaLnBrk="1" hangingPunct="1"/>
            <a:r>
              <a:rPr lang="en-US" altLang="en-US" sz="2400" smtClean="0">
                <a:ea typeface="ＭＳ Ｐゴシック" pitchFamily="34" charset="-128"/>
              </a:rPr>
              <a:t>CHAPTER 4 – THE HUMAN BODY</a:t>
            </a:r>
            <a:endParaRPr lang="en-CA" altLang="en-US" sz="2400" smtClean="0">
              <a:ea typeface="ＭＳ Ｐゴシック" pitchFamily="34" charset="-128"/>
            </a:endParaRPr>
          </a:p>
        </p:txBody>
      </p:sp>
      <p:sp>
        <p:nvSpPr>
          <p:cNvPr id="19459" name="Rectangle 3"/>
          <p:cNvSpPr>
            <a:spLocks noGrp="1" noChangeArrowheads="1"/>
          </p:cNvSpPr>
          <p:nvPr>
            <p:ph idx="1"/>
          </p:nvPr>
        </p:nvSpPr>
        <p:spPr/>
        <p:txBody>
          <a:bodyPr/>
          <a:lstStyle/>
          <a:p>
            <a:pPr algn="ctr">
              <a:buFontTx/>
              <a:buNone/>
              <a:defRPr/>
            </a:pPr>
            <a:r>
              <a:rPr lang="en-CA" sz="2800" b="1" u="sng" dirty="0">
                <a:cs typeface="+mn-cs"/>
              </a:rPr>
              <a:t>ANATOMICAL DIRECTIONS</a:t>
            </a:r>
          </a:p>
          <a:p>
            <a:pPr algn="ctr">
              <a:buFontTx/>
              <a:buNone/>
              <a:defRPr/>
            </a:pPr>
            <a:endParaRPr lang="en-CA" sz="2400" b="1" u="sng" dirty="0">
              <a:cs typeface="+mn-cs"/>
            </a:endParaRPr>
          </a:p>
          <a:p>
            <a:pPr>
              <a:lnSpc>
                <a:spcPct val="150000"/>
              </a:lnSpc>
              <a:buFontTx/>
              <a:buNone/>
              <a:defRPr/>
            </a:pPr>
            <a:r>
              <a:rPr lang="en-CA" sz="2800" dirty="0">
                <a:cs typeface="+mn-cs"/>
              </a:rPr>
              <a:t>Proximal		Distal</a:t>
            </a:r>
          </a:p>
          <a:p>
            <a:pPr>
              <a:lnSpc>
                <a:spcPct val="150000"/>
              </a:lnSpc>
              <a:buFontTx/>
              <a:buNone/>
              <a:defRPr/>
            </a:pPr>
            <a:r>
              <a:rPr lang="en-CA" sz="2800" dirty="0">
                <a:cs typeface="+mn-cs"/>
              </a:rPr>
              <a:t>Superficial		Deep</a:t>
            </a:r>
          </a:p>
          <a:p>
            <a:pPr>
              <a:lnSpc>
                <a:spcPct val="150000"/>
              </a:lnSpc>
              <a:buFontTx/>
              <a:buNone/>
              <a:defRPr/>
            </a:pPr>
            <a:r>
              <a:rPr lang="en-CA" sz="2800" dirty="0">
                <a:cs typeface="+mn-cs"/>
              </a:rPr>
              <a:t>Internal		External</a:t>
            </a:r>
            <a:endParaRPr lang="en-US" sz="2800" dirty="0">
              <a:cs typeface="+mn-cs"/>
            </a:endParaRPr>
          </a:p>
        </p:txBody>
      </p:sp>
      <p:sp>
        <p:nvSpPr>
          <p:cNvPr id="6149"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defRPr/>
            </a:pPr>
            <a:r>
              <a:rPr lang="en-US">
                <a:solidFill>
                  <a:schemeClr val="accent2"/>
                </a:solidFill>
                <a:latin typeface="Times New Roman" charset="0"/>
              </a:rPr>
              <a:t>Copyright </a:t>
            </a:r>
            <a:r>
              <a:rPr lang="en-US">
                <a:solidFill>
                  <a:schemeClr val="accent2"/>
                </a:solidFill>
                <a:latin typeface="Times New Roman" charset="0"/>
                <a:sym typeface="Symbol" charset="0"/>
              </a:rPr>
              <a:t> 2015 Pearson Canada Inc.</a:t>
            </a: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smtClean="0">
                <a:ea typeface="ＭＳ Ｐゴシック" pitchFamily="34" charset="-128"/>
              </a:rPr>
              <a:t>CHAPTER 4 – THE HUMAN BODY</a:t>
            </a:r>
          </a:p>
        </p:txBody>
      </p:sp>
      <p:sp>
        <p:nvSpPr>
          <p:cNvPr id="4" name="Footer Placeholder 3"/>
          <p:cNvSpPr>
            <a:spLocks noGrp="1"/>
          </p:cNvSpPr>
          <p:nvPr>
            <p:ph type="ftr" sz="quarter" idx="10"/>
          </p:nvPr>
        </p:nvSpPr>
        <p:spPr>
          <a:noFill/>
        </p:spPr>
        <p:txBody>
          <a:bodyPr/>
          <a:lstStyle/>
          <a:p>
            <a:pPr>
              <a:defRPr/>
            </a:pPr>
            <a:r>
              <a:rPr lang="en-US" smtClean="0"/>
              <a:t>Copyright </a:t>
            </a:r>
            <a:r>
              <a:rPr lang="en-US" smtClean="0">
                <a:sym typeface="Symbol" pitchFamily="18" charset="2"/>
              </a:rPr>
              <a:t> 20xx Pearson Canada Inc.</a:t>
            </a:r>
            <a:endParaRPr lang="en-US">
              <a:sym typeface="Symbol" pitchFamily="18" charset="2"/>
            </a:endParaRPr>
          </a:p>
        </p:txBody>
      </p:sp>
      <p:sp>
        <p:nvSpPr>
          <p:cNvPr id="21507" name="Slide Number Placeholder 4"/>
          <p:cNvSpPr>
            <a:spLocks noGrp="1"/>
          </p:cNvSpPr>
          <p:nvPr>
            <p:ph type="sldNum" sz="quarter" idx="11"/>
          </p:nvPr>
        </p:nvSpPr>
        <p:spPr>
          <a:noFill/>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200">
                <a:solidFill>
                  <a:schemeClr val="accent2"/>
                </a:solidFill>
                <a:latin typeface="Times New Roman" pitchFamily="18" charset="0"/>
              </a:rPr>
              <a:t>(#) - </a:t>
            </a:r>
            <a:fld id="{1EF83778-3CF4-422A-B4AF-0964BB4D9C06}" type="slidenum">
              <a:rPr lang="en-US" altLang="en-US" sz="1200">
                <a:solidFill>
                  <a:schemeClr val="accent2"/>
                </a:solidFill>
                <a:latin typeface="Times New Roman" pitchFamily="18" charset="0"/>
              </a:rPr>
              <a:pPr/>
              <a:t>5</a:t>
            </a:fld>
            <a:endParaRPr lang="en-US" altLang="en-US" sz="1200">
              <a:solidFill>
                <a:schemeClr val="accent2"/>
              </a:solidFill>
              <a:latin typeface="Times New Roman" pitchFamily="18" charset="0"/>
            </a:endParaRPr>
          </a:p>
        </p:txBody>
      </p:sp>
      <p:pic>
        <p:nvPicPr>
          <p:cNvPr id="8" name="Content Placeholder 7"/>
          <p:cNvPicPr>
            <a:picLocks noGrp="1" noChangeAspect="1"/>
          </p:cNvPicPr>
          <p:nvPr>
            <p:ph idx="1"/>
          </p:nvPr>
        </p:nvPicPr>
        <p:blipFill>
          <a:blip r:embed="rId2"/>
          <a:srcRect l="-41047" r="-41047"/>
          <a:stretch>
            <a:fillRect/>
          </a:stretch>
        </p:blip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smtClean="0">
                <a:ea typeface="ＭＳ Ｐゴシック" pitchFamily="34" charset="-128"/>
              </a:rPr>
              <a:t>CHAPTER 4 – THE HUMAN BODY</a:t>
            </a:r>
          </a:p>
        </p:txBody>
      </p:sp>
      <p:sp>
        <p:nvSpPr>
          <p:cNvPr id="4" name="Footer Placeholder 3"/>
          <p:cNvSpPr>
            <a:spLocks noGrp="1"/>
          </p:cNvSpPr>
          <p:nvPr>
            <p:ph type="ftr" sz="quarter" idx="10"/>
          </p:nvPr>
        </p:nvSpPr>
        <p:spPr>
          <a:noFill/>
        </p:spPr>
        <p:txBody>
          <a:bodyPr/>
          <a:lstStyle/>
          <a:p>
            <a:pPr>
              <a:defRPr/>
            </a:pPr>
            <a:r>
              <a:rPr lang="en-US" smtClean="0"/>
              <a:t>Copyright </a:t>
            </a:r>
            <a:r>
              <a:rPr lang="en-US" smtClean="0">
                <a:sym typeface="Symbol" pitchFamily="18" charset="2"/>
              </a:rPr>
              <a:t> 20xx Pearson Canada Inc.</a:t>
            </a:r>
            <a:endParaRPr lang="en-US">
              <a:sym typeface="Symbol" pitchFamily="18" charset="2"/>
            </a:endParaRPr>
          </a:p>
        </p:txBody>
      </p:sp>
      <p:sp>
        <p:nvSpPr>
          <p:cNvPr id="22531" name="Slide Number Placeholder 4"/>
          <p:cNvSpPr>
            <a:spLocks noGrp="1"/>
          </p:cNvSpPr>
          <p:nvPr>
            <p:ph type="sldNum" sz="quarter" idx="11"/>
          </p:nvPr>
        </p:nvSpPr>
        <p:spPr>
          <a:noFill/>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200">
                <a:solidFill>
                  <a:schemeClr val="accent2"/>
                </a:solidFill>
                <a:latin typeface="Times New Roman" pitchFamily="18" charset="0"/>
              </a:rPr>
              <a:t>(#) - </a:t>
            </a:r>
            <a:fld id="{62792708-9BE3-4B95-AD25-E3949A9197ED}" type="slidenum">
              <a:rPr lang="en-US" altLang="en-US" sz="1200">
                <a:solidFill>
                  <a:schemeClr val="accent2"/>
                </a:solidFill>
                <a:latin typeface="Times New Roman" pitchFamily="18" charset="0"/>
              </a:rPr>
              <a:pPr/>
              <a:t>6</a:t>
            </a:fld>
            <a:endParaRPr lang="en-US" altLang="en-US" sz="1200">
              <a:solidFill>
                <a:schemeClr val="accent2"/>
              </a:solidFill>
              <a:latin typeface="Times New Roman" pitchFamily="18" charset="0"/>
            </a:endParaRPr>
          </a:p>
        </p:txBody>
      </p:sp>
      <p:pic>
        <p:nvPicPr>
          <p:cNvPr id="7" name="Content Placeholder 6" descr="fg04_02.jpg"/>
          <p:cNvPicPr>
            <a:picLocks noGrp="1" noChangeAspect="1"/>
          </p:cNvPicPr>
          <p:nvPr>
            <p:ph idx="1"/>
          </p:nvPr>
        </p:nvPicPr>
        <p:blipFill>
          <a:blip r:embed="rId3">
            <a:extLst>
              <a:ext uri="{28A0092B-C50C-407E-A947-70E740481C1C}">
                <a14:useLocalDpi xmlns:a14="http://schemas.microsoft.com/office/drawing/2010/main" val="0"/>
              </a:ext>
            </a:extLst>
          </a:blip>
          <a:srcRect l="-26092" r="-26092"/>
          <a:stretch>
            <a:fillRect/>
          </a:stretch>
        </p:blip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smtClean="0">
                <a:ea typeface="ＭＳ Ｐゴシック" pitchFamily="34" charset="-128"/>
              </a:rPr>
              <a:t>CHAPTER 4 – THE HUMAN BODY</a:t>
            </a:r>
          </a:p>
        </p:txBody>
      </p:sp>
      <p:sp>
        <p:nvSpPr>
          <p:cNvPr id="4" name="Footer Placeholder 3"/>
          <p:cNvSpPr>
            <a:spLocks noGrp="1"/>
          </p:cNvSpPr>
          <p:nvPr>
            <p:ph type="ftr" sz="quarter" idx="10"/>
          </p:nvPr>
        </p:nvSpPr>
        <p:spPr>
          <a:noFill/>
        </p:spPr>
        <p:txBody>
          <a:bodyPr/>
          <a:lstStyle/>
          <a:p>
            <a:pPr>
              <a:defRPr/>
            </a:pPr>
            <a:r>
              <a:rPr lang="en-US" smtClean="0"/>
              <a:t>Copyright </a:t>
            </a:r>
            <a:r>
              <a:rPr lang="en-US" smtClean="0">
                <a:sym typeface="Symbol" pitchFamily="18" charset="2"/>
              </a:rPr>
              <a:t> 20xx Pearson Canada Inc.</a:t>
            </a:r>
            <a:endParaRPr lang="en-US">
              <a:sym typeface="Symbol" pitchFamily="18" charset="2"/>
            </a:endParaRPr>
          </a:p>
        </p:txBody>
      </p:sp>
      <p:sp>
        <p:nvSpPr>
          <p:cNvPr id="23555" name="Slide Number Placeholder 4"/>
          <p:cNvSpPr>
            <a:spLocks noGrp="1"/>
          </p:cNvSpPr>
          <p:nvPr>
            <p:ph type="sldNum" sz="quarter" idx="11"/>
          </p:nvPr>
        </p:nvSpPr>
        <p:spPr>
          <a:noFill/>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200">
                <a:solidFill>
                  <a:schemeClr val="accent2"/>
                </a:solidFill>
                <a:latin typeface="Times New Roman" pitchFamily="18" charset="0"/>
              </a:rPr>
              <a:t>(#) - </a:t>
            </a:r>
            <a:fld id="{67A42EB7-50F9-47D9-A2D3-AE27EDC3E91F}" type="slidenum">
              <a:rPr lang="en-US" altLang="en-US" sz="1200">
                <a:solidFill>
                  <a:schemeClr val="accent2"/>
                </a:solidFill>
                <a:latin typeface="Times New Roman" pitchFamily="18" charset="0"/>
              </a:rPr>
              <a:pPr/>
              <a:t>7</a:t>
            </a:fld>
            <a:endParaRPr lang="en-US" altLang="en-US" sz="1200">
              <a:solidFill>
                <a:schemeClr val="accent2"/>
              </a:solidFill>
              <a:latin typeface="Times New Roman" pitchFamily="18" charset="0"/>
            </a:endParaRPr>
          </a:p>
        </p:txBody>
      </p:sp>
      <p:pic>
        <p:nvPicPr>
          <p:cNvPr id="6" name="Content Placeholder 5" descr="fg04_03.jpg"/>
          <p:cNvPicPr>
            <a:picLocks noGrp="1" noChangeAspect="1"/>
          </p:cNvPicPr>
          <p:nvPr>
            <p:ph idx="1"/>
          </p:nvPr>
        </p:nvPicPr>
        <p:blipFill>
          <a:blip r:embed="rId3">
            <a:extLst>
              <a:ext uri="{28A0092B-C50C-407E-A947-70E740481C1C}">
                <a14:useLocalDpi xmlns:a14="http://schemas.microsoft.com/office/drawing/2010/main" val="0"/>
              </a:ext>
            </a:extLst>
          </a:blip>
          <a:srcRect l="-17660" r="-17660"/>
          <a:stretch>
            <a:fillRect/>
          </a:stretch>
        </p:blip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altLang="en-US" sz="2400" smtClean="0">
                <a:ea typeface="ＭＳ Ｐゴシック" pitchFamily="34" charset="-128"/>
              </a:rPr>
              <a:t>CHAPTER 4 – THE HUMAN BODY</a:t>
            </a:r>
            <a:endParaRPr lang="en-CA" altLang="en-US" sz="2400" smtClean="0">
              <a:ea typeface="ＭＳ Ｐゴシック" pitchFamily="34" charset="-128"/>
            </a:endParaRPr>
          </a:p>
        </p:txBody>
      </p:sp>
      <p:sp>
        <p:nvSpPr>
          <p:cNvPr id="21507" name="Content Placeholder 2"/>
          <p:cNvSpPr>
            <a:spLocks noGrp="1"/>
          </p:cNvSpPr>
          <p:nvPr>
            <p:ph idx="1"/>
          </p:nvPr>
        </p:nvSpPr>
        <p:spPr/>
        <p:txBody>
          <a:bodyPr/>
          <a:lstStyle/>
          <a:p>
            <a:pPr algn="ctr">
              <a:buFontTx/>
              <a:buNone/>
              <a:defRPr/>
            </a:pPr>
            <a:r>
              <a:rPr lang="en-CA" sz="2800" b="1" u="sng" dirty="0">
                <a:cs typeface="+mn-cs"/>
              </a:rPr>
              <a:t>Body Cavities</a:t>
            </a:r>
            <a:endParaRPr lang="en-CA" sz="2800" dirty="0">
              <a:cs typeface="+mn-cs"/>
            </a:endParaRPr>
          </a:p>
          <a:p>
            <a:pPr>
              <a:lnSpc>
                <a:spcPct val="120000"/>
              </a:lnSpc>
              <a:defRPr/>
            </a:pPr>
            <a:r>
              <a:rPr lang="en-CA" sz="2800" dirty="0">
                <a:cs typeface="+mn-cs"/>
              </a:rPr>
              <a:t>Thoracic (Chest)	</a:t>
            </a:r>
          </a:p>
          <a:p>
            <a:pPr>
              <a:lnSpc>
                <a:spcPct val="120000"/>
              </a:lnSpc>
              <a:defRPr/>
            </a:pPr>
            <a:r>
              <a:rPr lang="en-CA" sz="2800" dirty="0">
                <a:cs typeface="+mn-cs"/>
              </a:rPr>
              <a:t>Abdominal</a:t>
            </a:r>
          </a:p>
          <a:p>
            <a:pPr>
              <a:lnSpc>
                <a:spcPct val="120000"/>
              </a:lnSpc>
              <a:defRPr/>
            </a:pPr>
            <a:r>
              <a:rPr lang="en-CA" sz="2800" dirty="0">
                <a:cs typeface="+mn-cs"/>
              </a:rPr>
              <a:t>Lungs and Heart</a:t>
            </a:r>
          </a:p>
          <a:p>
            <a:pPr>
              <a:lnSpc>
                <a:spcPct val="120000"/>
              </a:lnSpc>
              <a:defRPr/>
            </a:pPr>
            <a:r>
              <a:rPr lang="en-CA" sz="2800" dirty="0">
                <a:cs typeface="+mn-cs"/>
              </a:rPr>
              <a:t>Pelvic	</a:t>
            </a:r>
          </a:p>
          <a:p>
            <a:pPr>
              <a:lnSpc>
                <a:spcPct val="120000"/>
              </a:lnSpc>
              <a:defRPr/>
            </a:pPr>
            <a:r>
              <a:rPr lang="en-CA" sz="2800" dirty="0">
                <a:cs typeface="+mn-cs"/>
              </a:rPr>
              <a:t>Digestive Organs</a:t>
            </a:r>
          </a:p>
          <a:p>
            <a:pPr>
              <a:lnSpc>
                <a:spcPct val="120000"/>
              </a:lnSpc>
              <a:defRPr/>
            </a:pPr>
            <a:r>
              <a:rPr lang="en-CA" sz="2800" dirty="0">
                <a:cs typeface="+mn-cs"/>
              </a:rPr>
              <a:t>Excretory </a:t>
            </a:r>
            <a:r>
              <a:rPr lang="en-CA" sz="2800" dirty="0" smtClean="0">
                <a:cs typeface="+mn-cs"/>
              </a:rPr>
              <a:t>Organs </a:t>
            </a:r>
          </a:p>
          <a:p>
            <a:pPr>
              <a:lnSpc>
                <a:spcPct val="120000"/>
              </a:lnSpc>
              <a:defRPr/>
            </a:pPr>
            <a:r>
              <a:rPr lang="en-CA" sz="2800" dirty="0" smtClean="0">
                <a:cs typeface="+mn-cs"/>
              </a:rPr>
              <a:t>Reproductive Organs</a:t>
            </a:r>
            <a:endParaRPr lang="en-CA" sz="2800" dirty="0">
              <a:cs typeface="+mn-cs"/>
            </a:endParaRPr>
          </a:p>
        </p:txBody>
      </p:sp>
      <p:sp>
        <p:nvSpPr>
          <p:cNvPr id="7173"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defRPr/>
            </a:pPr>
            <a:r>
              <a:rPr lang="en-US">
                <a:solidFill>
                  <a:schemeClr val="accent2"/>
                </a:solidFill>
                <a:latin typeface="Times New Roman" charset="0"/>
              </a:rPr>
              <a:t>Copyright </a:t>
            </a:r>
            <a:r>
              <a:rPr lang="en-US">
                <a:solidFill>
                  <a:schemeClr val="accent2"/>
                </a:solidFill>
                <a:latin typeface="Times New Roman" charset="0"/>
                <a:sym typeface="Symbol" charset="0"/>
              </a:rPr>
              <a:t> 2015 Pearson Canada Inc.</a:t>
            </a:r>
          </a:p>
        </p:txBody>
      </p:sp>
      <p:sp>
        <p:nvSpPr>
          <p:cNvPr id="7170" name="Rectangle 15"/>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200">
                <a:solidFill>
                  <a:schemeClr val="accent2"/>
                </a:solidFill>
                <a:latin typeface="Times New Roman" pitchFamily="18" charset="0"/>
              </a:rPr>
              <a:t>4 - </a:t>
            </a:r>
            <a:fld id="{2F1EC601-4036-4E58-BAD5-008F3AB6A3A6}" type="slidenum">
              <a:rPr lang="en-US" altLang="en-US" sz="1200">
                <a:solidFill>
                  <a:schemeClr val="accent2"/>
                </a:solidFill>
                <a:latin typeface="Times New Roman" pitchFamily="18" charset="0"/>
              </a:rPr>
              <a:pPr/>
              <a:t>8</a:t>
            </a:fld>
            <a:endParaRPr lang="en-US" altLang="en-US" sz="1200">
              <a:solidFill>
                <a:schemeClr val="accent2"/>
              </a:solidFill>
              <a:latin typeface="Times New Roman" pitchFamily="18" charset="0"/>
            </a:endParaRPr>
          </a:p>
        </p:txBody>
      </p:sp>
      <p:pic>
        <p:nvPicPr>
          <p:cNvPr id="24581" name="Picture 1" descr="fg04_0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130425"/>
            <a:ext cx="2614613" cy="434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smtClean="0">
                <a:ea typeface="ＭＳ Ｐゴシック" pitchFamily="34" charset="-128"/>
              </a:rPr>
              <a:t>CHAPTER 4 – THE HUMAN BODY</a:t>
            </a:r>
          </a:p>
        </p:txBody>
      </p:sp>
      <p:pic>
        <p:nvPicPr>
          <p:cNvPr id="6" name="Content Placeholder 5" descr="fg04_06.jpg"/>
          <p:cNvPicPr>
            <a:picLocks noGrp="1" noChangeAspect="1"/>
          </p:cNvPicPr>
          <p:nvPr>
            <p:ph sz="half" idx="1"/>
          </p:nvPr>
        </p:nvPicPr>
        <p:blipFill>
          <a:blip r:embed="rId3">
            <a:extLst>
              <a:ext uri="{28A0092B-C50C-407E-A947-70E740481C1C}">
                <a14:useLocalDpi xmlns:a14="http://schemas.microsoft.com/office/drawing/2010/main" val="0"/>
              </a:ext>
            </a:extLst>
          </a:blip>
          <a:srcRect l="-7734" r="-7734"/>
          <a:stretch>
            <a:fillRect/>
          </a:stretch>
        </p:blipFill>
        <p:spPr/>
      </p:pic>
      <p:sp>
        <p:nvSpPr>
          <p:cNvPr id="7" name="Content Placeholder 6"/>
          <p:cNvSpPr>
            <a:spLocks noGrp="1"/>
          </p:cNvSpPr>
          <p:nvPr>
            <p:ph sz="half" idx="2"/>
          </p:nvPr>
        </p:nvSpPr>
        <p:spPr/>
        <p:txBody>
          <a:bodyPr/>
          <a:lstStyle/>
          <a:p>
            <a:pPr marL="0" indent="0" algn="ctr">
              <a:buFontTx/>
              <a:buNone/>
            </a:pPr>
            <a:r>
              <a:rPr lang="en-US" altLang="en-US" b="1" u="sng" smtClean="0">
                <a:ea typeface="ＭＳ Ｐゴシック" pitchFamily="34" charset="-128"/>
              </a:rPr>
              <a:t>Skeletal System</a:t>
            </a:r>
          </a:p>
          <a:p>
            <a:pPr marL="0" indent="0"/>
            <a:r>
              <a:rPr lang="en-US" altLang="en-US" smtClean="0">
                <a:ea typeface="ＭＳ Ｐゴシック" pitchFamily="34" charset="-128"/>
              </a:rPr>
              <a:t>Body’s structure</a:t>
            </a:r>
          </a:p>
          <a:p>
            <a:pPr marL="0" indent="0"/>
            <a:r>
              <a:rPr lang="en-US" altLang="en-US" smtClean="0">
                <a:ea typeface="ＭＳ Ｐゴシック" pitchFamily="34" charset="-128"/>
              </a:rPr>
              <a:t>Protects organs</a:t>
            </a:r>
          </a:p>
          <a:p>
            <a:pPr marL="0" indent="0"/>
            <a:r>
              <a:rPr lang="en-US" altLang="en-US" smtClean="0">
                <a:ea typeface="ＭＳ Ｐゴシック" pitchFamily="34" charset="-128"/>
              </a:rPr>
              <a:t>206 bones in adult skeleton</a:t>
            </a:r>
          </a:p>
          <a:p>
            <a:pPr marL="0" indent="0"/>
            <a:r>
              <a:rPr lang="en-US" altLang="en-US" smtClean="0">
                <a:ea typeface="ＭＳ Ｐゴシック" pitchFamily="34" charset="-128"/>
              </a:rPr>
              <a:t>Must balance protection, motion and flexibility</a:t>
            </a:r>
          </a:p>
          <a:p>
            <a:pPr marL="0" indent="0"/>
            <a:endParaRPr lang="en-US" altLang="en-US" smtClean="0">
              <a:ea typeface="ＭＳ Ｐゴシック" pitchFamily="34" charset="-128"/>
            </a:endParaRPr>
          </a:p>
        </p:txBody>
      </p:sp>
      <p:sp>
        <p:nvSpPr>
          <p:cNvPr id="4" name="Footer Placeholder 3"/>
          <p:cNvSpPr>
            <a:spLocks noGrp="1"/>
          </p:cNvSpPr>
          <p:nvPr>
            <p:ph type="ftr" sz="quarter" idx="10"/>
          </p:nvPr>
        </p:nvSpPr>
        <p:spPr>
          <a:noFill/>
        </p:spPr>
        <p:txBody>
          <a:bodyPr/>
          <a:lstStyle/>
          <a:p>
            <a:pPr>
              <a:defRPr/>
            </a:pPr>
            <a:r>
              <a:rPr lang="en-US" smtClean="0"/>
              <a:t>Copyright </a:t>
            </a:r>
            <a:r>
              <a:rPr lang="en-US" smtClean="0">
                <a:sym typeface="Symbol" pitchFamily="18" charset="2"/>
              </a:rPr>
              <a:t> 20xx Pearson Canada Inc.</a:t>
            </a:r>
            <a:endParaRPr lang="en-US">
              <a:sym typeface="Symbol" pitchFamily="18" charset="2"/>
            </a:endParaRPr>
          </a:p>
        </p:txBody>
      </p:sp>
      <p:sp>
        <p:nvSpPr>
          <p:cNvPr id="27653" name="Slide Number Placeholder 4"/>
          <p:cNvSpPr>
            <a:spLocks noGrp="1"/>
          </p:cNvSpPr>
          <p:nvPr>
            <p:ph type="sldNum" sz="quarter" idx="11"/>
          </p:nvPr>
        </p:nvSpPr>
        <p:spPr>
          <a:noFill/>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200">
                <a:solidFill>
                  <a:schemeClr val="accent2"/>
                </a:solidFill>
                <a:latin typeface="Times New Roman" pitchFamily="18" charset="0"/>
              </a:rPr>
              <a:t>(#) - </a:t>
            </a:r>
            <a:fld id="{DD33D95C-20F2-4DF1-82C7-D21F92DB407F}" type="slidenum">
              <a:rPr lang="en-US" altLang="en-US" sz="1200">
                <a:solidFill>
                  <a:schemeClr val="accent2"/>
                </a:solidFill>
                <a:latin typeface="Times New Roman" pitchFamily="18" charset="0"/>
              </a:rPr>
              <a:pPr/>
              <a:t>9</a:t>
            </a:fld>
            <a:endParaRPr lang="en-US" altLang="en-US" sz="1200">
              <a:solidFill>
                <a:schemeClr val="accent2"/>
              </a:solidFill>
              <a:latin typeface="Times New Roman" pitchFamily="18" charset="0"/>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2613</TotalTime>
  <Words>1210</Words>
  <Application>Microsoft Office PowerPoint</Application>
  <PresentationFormat>On-screen Show (4:3)</PresentationFormat>
  <Paragraphs>251</Paragraphs>
  <Slides>22</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ＭＳ Ｐゴシック</vt:lpstr>
      <vt:lpstr>Times New Roman</vt:lpstr>
      <vt:lpstr>Symbol</vt:lpstr>
      <vt:lpstr>Default Design</vt:lpstr>
      <vt:lpstr>PowerPoint Presentation</vt:lpstr>
      <vt:lpstr>CHAPTER 4 – THE HUMAN BODY</vt:lpstr>
      <vt:lpstr>CHAPTER 4 – THE HUMAN BODY</vt:lpstr>
      <vt:lpstr>CHAPTER 4 – THE HUMAN BODY</vt:lpstr>
      <vt:lpstr>CHAPTER 4 – THE HUMAN BODY</vt:lpstr>
      <vt:lpstr>CHAPTER 4 – THE HUMAN BODY</vt:lpstr>
      <vt:lpstr>CHAPTER 4 – THE HUMAN BODY</vt:lpstr>
      <vt:lpstr>CHAPTER 4 – THE HUMAN BODY</vt:lpstr>
      <vt:lpstr>CHAPTER 4 – THE HUMAN BODY</vt:lpstr>
      <vt:lpstr>CHAPTER 4 – THE HUMAN BODY</vt:lpstr>
      <vt:lpstr>CHAPTER 4 – THE HUMAN BODY</vt:lpstr>
      <vt:lpstr>CHAPTER 4 – THE HUMAN BODY</vt:lpstr>
      <vt:lpstr>CHAPTER 4 – THE HUMAN BODY</vt:lpstr>
      <vt:lpstr>CHAPTER 4 – THE HUMAN BODY</vt:lpstr>
      <vt:lpstr>CHAPTER 4 – THE HUMAN BODY</vt:lpstr>
      <vt:lpstr>CHAPTER 4 – THE HUMAN BODY</vt:lpstr>
      <vt:lpstr>CHAPTER 4 – THE HUMAN BODY</vt:lpstr>
      <vt:lpstr>CHAPTER 4 – THE HUMAN BODY</vt:lpstr>
      <vt:lpstr>CHAPTER 4 – THE HUMAN BODY</vt:lpstr>
      <vt:lpstr>CHAPTER 4 – THE HUMAN BODY</vt:lpstr>
      <vt:lpstr>CHAPTER 4 – THE HUMAN BODY</vt:lpstr>
      <vt:lpstr>CHAPTER 4 – THE HUMAN BODY</vt:lpstr>
    </vt:vector>
  </TitlesOfParts>
  <Company>Pearson Canada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Pearson Canada</dc:creator>
  <cp:lastModifiedBy>gary.r.robertson</cp:lastModifiedBy>
  <cp:revision>35</cp:revision>
  <dcterms:created xsi:type="dcterms:W3CDTF">2008-04-04T14:45:27Z</dcterms:created>
  <dcterms:modified xsi:type="dcterms:W3CDTF">2017-02-02T20:36:58Z</dcterms:modified>
</cp:coreProperties>
</file>