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9" r:id="rId4"/>
    <p:sldId id="278" r:id="rId5"/>
    <p:sldId id="287" r:id="rId6"/>
    <p:sldId id="280" r:id="rId7"/>
    <p:sldId id="281" r:id="rId8"/>
    <p:sldId id="288" r:id="rId9"/>
    <p:sldId id="289" r:id="rId10"/>
    <p:sldId id="282" r:id="rId11"/>
    <p:sldId id="283" r:id="rId12"/>
    <p:sldId id="284" r:id="rId13"/>
    <p:sldId id="285" r:id="rId14"/>
    <p:sldId id="309" r:id="rId15"/>
    <p:sldId id="290" r:id="rId16"/>
    <p:sldId id="295" r:id="rId17"/>
    <p:sldId id="286" r:id="rId18"/>
    <p:sldId id="296" r:id="rId19"/>
    <p:sldId id="297" r:id="rId20"/>
    <p:sldId id="298" r:id="rId21"/>
    <p:sldId id="291" r:id="rId22"/>
    <p:sldId id="292" r:id="rId23"/>
    <p:sldId id="308" r:id="rId24"/>
    <p:sldId id="302" r:id="rId25"/>
    <p:sldId id="293" r:id="rId26"/>
    <p:sldId id="303" r:id="rId27"/>
    <p:sldId id="304" r:id="rId28"/>
    <p:sldId id="299" r:id="rId29"/>
    <p:sldId id="300" r:id="rId30"/>
    <p:sldId id="305" r:id="rId31"/>
    <p:sldId id="306" r:id="rId32"/>
    <p:sldId id="307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R. Dye" initials="ERD" lastIdx="2" clrIdx="0"/>
  <p:cmAuthor id="1" name="David Schaap" initials="DM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ECFF"/>
    <a:srgbClr val="0066CC"/>
    <a:srgbClr val="EAEAEA"/>
    <a:srgbClr val="FFCC99"/>
    <a:srgbClr val="FF9933"/>
    <a:srgbClr val="FF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27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F5E14-AE2A-443E-B6AE-F95B0A3D6B36}" type="doc">
      <dgm:prSet loTypeId="urn:microsoft.com/office/officeart/2005/8/layout/arrow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665E4C-748A-47F8-A23B-E10C4CB18EEF}">
      <dgm:prSet phldrT="[Text]"/>
      <dgm:spPr/>
      <dgm:t>
        <a:bodyPr/>
        <a:lstStyle/>
        <a:p>
          <a:r>
            <a:rPr lang="en-US" dirty="0" smtClean="0"/>
            <a:t>Exposure</a:t>
          </a:r>
          <a:endParaRPr lang="en-US" dirty="0"/>
        </a:p>
      </dgm:t>
    </dgm:pt>
    <dgm:pt modelId="{6CA74C00-3C66-45A4-9319-27AD69D428D4}" type="parTrans" cxnId="{0A9D4C7C-0B28-46EF-BCA9-6E519EF50758}">
      <dgm:prSet/>
      <dgm:spPr/>
      <dgm:t>
        <a:bodyPr/>
        <a:lstStyle/>
        <a:p>
          <a:endParaRPr lang="en-US"/>
        </a:p>
      </dgm:t>
    </dgm:pt>
    <dgm:pt modelId="{A5623CCB-484C-474C-A68F-5DDE8C9EAC6A}" type="sibTrans" cxnId="{0A9D4C7C-0B28-46EF-BCA9-6E519EF50758}">
      <dgm:prSet/>
      <dgm:spPr/>
      <dgm:t>
        <a:bodyPr/>
        <a:lstStyle/>
        <a:p>
          <a:endParaRPr lang="en-US"/>
        </a:p>
      </dgm:t>
    </dgm:pt>
    <dgm:pt modelId="{E1859293-6149-4C4B-ABB5-DC71B7E4C138}">
      <dgm:prSet phldrT="[Text]"/>
      <dgm:spPr/>
      <dgm:t>
        <a:bodyPr/>
        <a:lstStyle/>
        <a:p>
          <a:r>
            <a:rPr lang="en-US" dirty="0" smtClean="0"/>
            <a:t>Contamination</a:t>
          </a:r>
          <a:endParaRPr lang="en-US" dirty="0"/>
        </a:p>
      </dgm:t>
    </dgm:pt>
    <dgm:pt modelId="{6A626624-DA3F-40D2-94E5-D293B3BC1EFC}" type="parTrans" cxnId="{0588F1CA-FEC1-49D9-8C99-455F8EACF18F}">
      <dgm:prSet/>
      <dgm:spPr/>
      <dgm:t>
        <a:bodyPr/>
        <a:lstStyle/>
        <a:p>
          <a:endParaRPr lang="en-US"/>
        </a:p>
      </dgm:t>
    </dgm:pt>
    <dgm:pt modelId="{E90822EC-C58E-4E05-AA91-BD0FC53AA6E0}" type="sibTrans" cxnId="{0588F1CA-FEC1-49D9-8C99-455F8EACF18F}">
      <dgm:prSet/>
      <dgm:spPr/>
      <dgm:t>
        <a:bodyPr/>
        <a:lstStyle/>
        <a:p>
          <a:endParaRPr lang="en-US"/>
        </a:p>
      </dgm:t>
    </dgm:pt>
    <dgm:pt modelId="{ABA7D697-7C2D-4C3F-9CCE-162CC122C2E6}" type="pres">
      <dgm:prSet presAssocID="{5DAF5E14-AE2A-443E-B6AE-F95B0A3D6B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F7047-4DF0-4254-B6A6-787CFB946B4A}" type="pres">
      <dgm:prSet presAssocID="{5DAF5E14-AE2A-443E-B6AE-F95B0A3D6B36}" presName="ribbon" presStyleLbl="node1" presStyleIdx="0" presStyleCnt="1"/>
      <dgm:spPr/>
    </dgm:pt>
    <dgm:pt modelId="{100B9472-9E32-4CDD-B630-248B5155E47C}" type="pres">
      <dgm:prSet presAssocID="{5DAF5E14-AE2A-443E-B6AE-F95B0A3D6B3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C51C6-13E3-4CE5-8F17-3C9B1078830D}" type="pres">
      <dgm:prSet presAssocID="{5DAF5E14-AE2A-443E-B6AE-F95B0A3D6B3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15E41-9CFE-4E63-B380-5AEE5C054CF3}" type="presOf" srcId="{78665E4C-748A-47F8-A23B-E10C4CB18EEF}" destId="{100B9472-9E32-4CDD-B630-248B5155E47C}" srcOrd="0" destOrd="0" presId="urn:microsoft.com/office/officeart/2005/8/layout/arrow6"/>
    <dgm:cxn modelId="{0588F1CA-FEC1-49D9-8C99-455F8EACF18F}" srcId="{5DAF5E14-AE2A-443E-B6AE-F95B0A3D6B36}" destId="{E1859293-6149-4C4B-ABB5-DC71B7E4C138}" srcOrd="1" destOrd="0" parTransId="{6A626624-DA3F-40D2-94E5-D293B3BC1EFC}" sibTransId="{E90822EC-C58E-4E05-AA91-BD0FC53AA6E0}"/>
    <dgm:cxn modelId="{0A9D4C7C-0B28-46EF-BCA9-6E519EF50758}" srcId="{5DAF5E14-AE2A-443E-B6AE-F95B0A3D6B36}" destId="{78665E4C-748A-47F8-A23B-E10C4CB18EEF}" srcOrd="0" destOrd="0" parTransId="{6CA74C00-3C66-45A4-9319-27AD69D428D4}" sibTransId="{A5623CCB-484C-474C-A68F-5DDE8C9EAC6A}"/>
    <dgm:cxn modelId="{3437FCBA-CFEC-4818-A33D-1D3DE03CA6B6}" type="presOf" srcId="{5DAF5E14-AE2A-443E-B6AE-F95B0A3D6B36}" destId="{ABA7D697-7C2D-4C3F-9CCE-162CC122C2E6}" srcOrd="0" destOrd="0" presId="urn:microsoft.com/office/officeart/2005/8/layout/arrow6"/>
    <dgm:cxn modelId="{58897038-9A92-4DA1-8CA7-BBF564AD3D0B}" type="presOf" srcId="{E1859293-6149-4C4B-ABB5-DC71B7E4C138}" destId="{92BC51C6-13E3-4CE5-8F17-3C9B1078830D}" srcOrd="0" destOrd="0" presId="urn:microsoft.com/office/officeart/2005/8/layout/arrow6"/>
    <dgm:cxn modelId="{D4BD3682-A472-41D1-A9EA-CAC8840CC4EA}" type="presParOf" srcId="{ABA7D697-7C2D-4C3F-9CCE-162CC122C2E6}" destId="{B00F7047-4DF0-4254-B6A6-787CFB946B4A}" srcOrd="0" destOrd="0" presId="urn:microsoft.com/office/officeart/2005/8/layout/arrow6"/>
    <dgm:cxn modelId="{380A5685-7655-4159-AFFD-14554791CFD9}" type="presParOf" srcId="{ABA7D697-7C2D-4C3F-9CCE-162CC122C2E6}" destId="{100B9472-9E32-4CDD-B630-248B5155E47C}" srcOrd="1" destOrd="0" presId="urn:microsoft.com/office/officeart/2005/8/layout/arrow6"/>
    <dgm:cxn modelId="{81CAA768-DD00-4B93-907A-69EA208F5978}" type="presParOf" srcId="{ABA7D697-7C2D-4C3F-9CCE-162CC122C2E6}" destId="{92BC51C6-13E3-4CE5-8F17-3C9B1078830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C6406B-37C4-47E0-B32D-11BE9D773535}" type="doc">
      <dgm:prSet loTypeId="urn:microsoft.com/office/officeart/2005/8/layout/radial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7D6416-307A-47CC-AF0A-5F12534588DB}">
      <dgm:prSet phldrT="[Text]"/>
      <dgm:spPr/>
      <dgm:t>
        <a:bodyPr/>
        <a:lstStyle/>
        <a:p>
          <a:r>
            <a:rPr lang="en-US" dirty="0" smtClean="0"/>
            <a:t>Risk vs. Harm</a:t>
          </a:r>
          <a:endParaRPr lang="en-US" dirty="0"/>
        </a:p>
      </dgm:t>
    </dgm:pt>
    <dgm:pt modelId="{426DB92D-5D3C-4233-98C7-3C2B928EA206}" type="parTrans" cxnId="{3E3D3BDC-9ABC-4F76-831A-F3A43A2BB2F1}">
      <dgm:prSet/>
      <dgm:spPr/>
      <dgm:t>
        <a:bodyPr/>
        <a:lstStyle/>
        <a:p>
          <a:endParaRPr lang="en-US"/>
        </a:p>
      </dgm:t>
    </dgm:pt>
    <dgm:pt modelId="{DDED6E89-22AA-453F-B1B5-8109CEA6C3AA}" type="sibTrans" cxnId="{3E3D3BDC-9ABC-4F76-831A-F3A43A2BB2F1}">
      <dgm:prSet/>
      <dgm:spPr/>
      <dgm:t>
        <a:bodyPr/>
        <a:lstStyle/>
        <a:p>
          <a:endParaRPr lang="en-US"/>
        </a:p>
      </dgm:t>
    </dgm:pt>
    <dgm:pt modelId="{62FCFE16-9E73-4A70-A282-948F3E25336A}">
      <dgm:prSet phldrT="[Text]"/>
      <dgm:spPr/>
      <dgm:t>
        <a:bodyPr/>
        <a:lstStyle/>
        <a:p>
          <a:r>
            <a:rPr lang="en-US" dirty="0" smtClean="0"/>
            <a:t>Exposure</a:t>
          </a:r>
          <a:endParaRPr lang="en-US" dirty="0"/>
        </a:p>
      </dgm:t>
    </dgm:pt>
    <dgm:pt modelId="{55959D24-014C-4E17-B65C-60CEDB629B2D}" type="parTrans" cxnId="{1B3F01FA-DE30-46AC-AFFE-796D7448A1E3}">
      <dgm:prSet/>
      <dgm:spPr/>
      <dgm:t>
        <a:bodyPr/>
        <a:lstStyle/>
        <a:p>
          <a:endParaRPr lang="en-US"/>
        </a:p>
      </dgm:t>
    </dgm:pt>
    <dgm:pt modelId="{386450F7-F0AB-4793-89BF-DA945D5C87B0}" type="sibTrans" cxnId="{1B3F01FA-DE30-46AC-AFFE-796D7448A1E3}">
      <dgm:prSet/>
      <dgm:spPr/>
      <dgm:t>
        <a:bodyPr/>
        <a:lstStyle/>
        <a:p>
          <a:endParaRPr lang="en-US"/>
        </a:p>
      </dgm:t>
    </dgm:pt>
    <dgm:pt modelId="{DC8FCB47-432A-484E-A577-2E87F6D0393A}">
      <dgm:prSet phldrT="[Text]"/>
      <dgm:spPr/>
      <dgm:t>
        <a:bodyPr/>
        <a:lstStyle/>
        <a:p>
          <a:r>
            <a:rPr lang="en-US" dirty="0" smtClean="0"/>
            <a:t>Life Safety </a:t>
          </a:r>
          <a:endParaRPr lang="en-US" dirty="0"/>
        </a:p>
      </dgm:t>
    </dgm:pt>
    <dgm:pt modelId="{0EED4464-A714-45A5-8AAC-8BDF0527E4E3}" type="parTrans" cxnId="{E8F27804-216A-45C3-A6C0-0B415B57A53F}">
      <dgm:prSet/>
      <dgm:spPr/>
      <dgm:t>
        <a:bodyPr/>
        <a:lstStyle/>
        <a:p>
          <a:endParaRPr lang="en-US"/>
        </a:p>
      </dgm:t>
    </dgm:pt>
    <dgm:pt modelId="{1BCF1560-0902-4371-B315-BA25AE72498A}" type="sibTrans" cxnId="{E8F27804-216A-45C3-A6C0-0B415B57A53F}">
      <dgm:prSet/>
      <dgm:spPr/>
      <dgm:t>
        <a:bodyPr/>
        <a:lstStyle/>
        <a:p>
          <a:endParaRPr lang="en-US"/>
        </a:p>
      </dgm:t>
    </dgm:pt>
    <dgm:pt modelId="{B129A432-968C-4E23-B5CF-9E8EA88E4F5F}">
      <dgm:prSet phldrT="[Text]"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0A4C02A1-DDE6-45FE-92BE-7418BF964561}" type="parTrans" cxnId="{B762D083-C673-4951-AC6C-0260EC1D709B}">
      <dgm:prSet/>
      <dgm:spPr/>
      <dgm:t>
        <a:bodyPr/>
        <a:lstStyle/>
        <a:p>
          <a:endParaRPr lang="en-US"/>
        </a:p>
      </dgm:t>
    </dgm:pt>
    <dgm:pt modelId="{42B890EC-65F8-4229-8EEA-AB03AD5E9405}" type="sibTrans" cxnId="{B762D083-C673-4951-AC6C-0260EC1D709B}">
      <dgm:prSet/>
      <dgm:spPr/>
      <dgm:t>
        <a:bodyPr/>
        <a:lstStyle/>
        <a:p>
          <a:endParaRPr lang="en-US"/>
        </a:p>
      </dgm:t>
    </dgm:pt>
    <dgm:pt modelId="{593D0A1D-2A90-46D2-B0FE-CB105692F8CC}">
      <dgm:prSet phldrT="[Text]"/>
      <dgm:spPr/>
      <dgm:t>
        <a:bodyPr/>
        <a:lstStyle/>
        <a:p>
          <a:r>
            <a:rPr lang="en-US" dirty="0" smtClean="0"/>
            <a:t>Reduced risk</a:t>
          </a:r>
          <a:endParaRPr lang="en-US" dirty="0"/>
        </a:p>
      </dgm:t>
    </dgm:pt>
    <dgm:pt modelId="{425F927F-9F0A-4016-BD94-0ED2C16B7BAE}" type="parTrans" cxnId="{82D177D4-6F47-4BD5-BA09-379A540D9E58}">
      <dgm:prSet/>
      <dgm:spPr/>
      <dgm:t>
        <a:bodyPr/>
        <a:lstStyle/>
        <a:p>
          <a:endParaRPr lang="en-US"/>
        </a:p>
      </dgm:t>
    </dgm:pt>
    <dgm:pt modelId="{593D82BE-406F-48ED-AF36-2B7D6481B1DB}" type="sibTrans" cxnId="{82D177D4-6F47-4BD5-BA09-379A540D9E58}">
      <dgm:prSet/>
      <dgm:spPr/>
      <dgm:t>
        <a:bodyPr/>
        <a:lstStyle/>
        <a:p>
          <a:endParaRPr lang="en-US"/>
        </a:p>
      </dgm:t>
    </dgm:pt>
    <dgm:pt modelId="{BA78070F-B89D-4D75-A1A9-96A1909D08BE}">
      <dgm:prSet phldrT="[Text]"/>
      <dgm:spPr/>
      <dgm:t>
        <a:bodyPr/>
        <a:lstStyle/>
        <a:p>
          <a:r>
            <a:rPr lang="en-US" dirty="0" smtClean="0"/>
            <a:t>Rewards</a:t>
          </a:r>
          <a:endParaRPr lang="en-US" dirty="0"/>
        </a:p>
      </dgm:t>
    </dgm:pt>
    <dgm:pt modelId="{A9AEAFDB-980E-45D7-840C-F802305EFB3B}" type="parTrans" cxnId="{A191A3F3-E25E-4ABE-AAB0-766E96624EDF}">
      <dgm:prSet/>
      <dgm:spPr/>
      <dgm:t>
        <a:bodyPr/>
        <a:lstStyle/>
        <a:p>
          <a:endParaRPr lang="en-US"/>
        </a:p>
      </dgm:t>
    </dgm:pt>
    <dgm:pt modelId="{6F28C447-97EA-4893-A67E-DB3FDB853288}" type="sibTrans" cxnId="{A191A3F3-E25E-4ABE-AAB0-766E96624EDF}">
      <dgm:prSet/>
      <dgm:spPr/>
      <dgm:t>
        <a:bodyPr/>
        <a:lstStyle/>
        <a:p>
          <a:endParaRPr lang="en-US"/>
        </a:p>
      </dgm:t>
    </dgm:pt>
    <dgm:pt modelId="{AE758D0B-689B-4A7C-8502-D5613E9CBE29}" type="pres">
      <dgm:prSet presAssocID="{68C6406B-37C4-47E0-B32D-11BE9D7735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632F92-C96B-4A54-A897-54CE67226C35}" type="pres">
      <dgm:prSet presAssocID="{FC7D6416-307A-47CC-AF0A-5F12534588DB}" presName="centerShape" presStyleLbl="node0" presStyleIdx="0" presStyleCnt="1" custScaleX="118786" custScaleY="111920"/>
      <dgm:spPr/>
      <dgm:t>
        <a:bodyPr/>
        <a:lstStyle/>
        <a:p>
          <a:endParaRPr lang="en-US"/>
        </a:p>
      </dgm:t>
    </dgm:pt>
    <dgm:pt modelId="{224DC1F3-FBDB-4D6D-9C72-1B5F5175FC48}" type="pres">
      <dgm:prSet presAssocID="{A9AEAFDB-980E-45D7-840C-F802305EFB3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3A040FF-B351-4E1E-AC69-4258D1C8225E}" type="pres">
      <dgm:prSet presAssocID="{A9AEAFDB-980E-45D7-840C-F802305EFB3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199CBB8-D185-4881-A899-96C3F2861614}" type="pres">
      <dgm:prSet presAssocID="{BA78070F-B89D-4D75-A1A9-96A1909D08BE}" presName="node" presStyleLbl="node1" presStyleIdx="0" presStyleCnt="5" custScaleX="82131" custScaleY="8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59E22-AA7B-4AC7-847E-DEB49DB43FD5}" type="pres">
      <dgm:prSet presAssocID="{55959D24-014C-4E17-B65C-60CEDB629B2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64969F9-BCFF-46DC-9614-33D95E3A9233}" type="pres">
      <dgm:prSet presAssocID="{55959D24-014C-4E17-B65C-60CEDB629B2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A9172BA-334A-4CF7-9B48-2C4C82E78942}" type="pres">
      <dgm:prSet presAssocID="{62FCFE16-9E73-4A70-A282-948F3E25336A}" presName="node" presStyleLbl="node1" presStyleIdx="1" presStyleCnt="5" custScaleX="82131" custScaleY="8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A173-1A3E-476E-9D2C-5037ECE00466}" type="pres">
      <dgm:prSet presAssocID="{0EED4464-A714-45A5-8AAC-8BDF0527E4E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5ADFD13-7419-45DD-909B-2340C944945F}" type="pres">
      <dgm:prSet presAssocID="{0EED4464-A714-45A5-8AAC-8BDF0527E4E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CD94ED9-C1C8-4007-9DA3-1DBCEB2253A0}" type="pres">
      <dgm:prSet presAssocID="{DC8FCB47-432A-484E-A577-2E87F6D0393A}" presName="node" presStyleLbl="node1" presStyleIdx="2" presStyleCnt="5" custScaleX="82131" custScaleY="8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ACD4C-77DC-4405-B1A8-610CDEB3ED36}" type="pres">
      <dgm:prSet presAssocID="{0A4C02A1-DDE6-45FE-92BE-7418BF96456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FA9FF00-E3D7-45A3-B899-F2CCE45CE62D}" type="pres">
      <dgm:prSet presAssocID="{0A4C02A1-DDE6-45FE-92BE-7418BF96456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6B49ECB-CCDE-4213-9ADC-B49ABA925B10}" type="pres">
      <dgm:prSet presAssocID="{B129A432-968C-4E23-B5CF-9E8EA88E4F5F}" presName="node" presStyleLbl="node1" presStyleIdx="3" presStyleCnt="5" custScaleX="82131" custScaleY="8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FDF2D-5A74-46BE-AEF1-36F4729099EE}" type="pres">
      <dgm:prSet presAssocID="{425F927F-9F0A-4016-BD94-0ED2C16B7BA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2F4CA34-8AFE-489E-B636-DAEB96136E66}" type="pres">
      <dgm:prSet presAssocID="{425F927F-9F0A-4016-BD94-0ED2C16B7BA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D34E0C1-EE5B-4070-AB5D-68CD1BEDD956}" type="pres">
      <dgm:prSet presAssocID="{593D0A1D-2A90-46D2-B0FE-CB105692F8CC}" presName="node" presStyleLbl="node1" presStyleIdx="4" presStyleCnt="5" custScaleX="82131" custScaleY="8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38353-6595-4F09-B935-9FCDB0B5F561}" type="presOf" srcId="{425F927F-9F0A-4016-BD94-0ED2C16B7BAE}" destId="{D56FDF2D-5A74-46BE-AEF1-36F4729099EE}" srcOrd="0" destOrd="0" presId="urn:microsoft.com/office/officeart/2005/8/layout/radial5"/>
    <dgm:cxn modelId="{93BA41C9-B415-4BB8-8904-0C92305CF5AC}" type="presOf" srcId="{A9AEAFDB-980E-45D7-840C-F802305EFB3B}" destId="{224DC1F3-FBDB-4D6D-9C72-1B5F5175FC48}" srcOrd="0" destOrd="0" presId="urn:microsoft.com/office/officeart/2005/8/layout/radial5"/>
    <dgm:cxn modelId="{B762D083-C673-4951-AC6C-0260EC1D709B}" srcId="{FC7D6416-307A-47CC-AF0A-5F12534588DB}" destId="{B129A432-968C-4E23-B5CF-9E8EA88E4F5F}" srcOrd="3" destOrd="0" parTransId="{0A4C02A1-DDE6-45FE-92BE-7418BF964561}" sibTransId="{42B890EC-65F8-4229-8EEA-AB03AD5E9405}"/>
    <dgm:cxn modelId="{833D83F4-4F50-4FEF-B498-FAD1D33D84BE}" type="presOf" srcId="{0A4C02A1-DDE6-45FE-92BE-7418BF964561}" destId="{384ACD4C-77DC-4405-B1A8-610CDEB3ED36}" srcOrd="0" destOrd="0" presId="urn:microsoft.com/office/officeart/2005/8/layout/radial5"/>
    <dgm:cxn modelId="{BE3BAFF9-51F4-4D64-92D9-E651537F0AC2}" type="presOf" srcId="{BA78070F-B89D-4D75-A1A9-96A1909D08BE}" destId="{A199CBB8-D185-4881-A899-96C3F2861614}" srcOrd="0" destOrd="0" presId="urn:microsoft.com/office/officeart/2005/8/layout/radial5"/>
    <dgm:cxn modelId="{5B439C84-082C-46B8-8736-D1D5A70B42DC}" type="presOf" srcId="{0EED4464-A714-45A5-8AAC-8BDF0527E4E3}" destId="{05ADFD13-7419-45DD-909B-2340C944945F}" srcOrd="1" destOrd="0" presId="urn:microsoft.com/office/officeart/2005/8/layout/radial5"/>
    <dgm:cxn modelId="{4E6D5ABB-DE0D-4B11-B584-5A79432EC089}" type="presOf" srcId="{55959D24-014C-4E17-B65C-60CEDB629B2D}" destId="{664969F9-BCFF-46DC-9614-33D95E3A9233}" srcOrd="1" destOrd="0" presId="urn:microsoft.com/office/officeart/2005/8/layout/radial5"/>
    <dgm:cxn modelId="{82D177D4-6F47-4BD5-BA09-379A540D9E58}" srcId="{FC7D6416-307A-47CC-AF0A-5F12534588DB}" destId="{593D0A1D-2A90-46D2-B0FE-CB105692F8CC}" srcOrd="4" destOrd="0" parTransId="{425F927F-9F0A-4016-BD94-0ED2C16B7BAE}" sibTransId="{593D82BE-406F-48ED-AF36-2B7D6481B1DB}"/>
    <dgm:cxn modelId="{A191A3F3-E25E-4ABE-AAB0-766E96624EDF}" srcId="{FC7D6416-307A-47CC-AF0A-5F12534588DB}" destId="{BA78070F-B89D-4D75-A1A9-96A1909D08BE}" srcOrd="0" destOrd="0" parTransId="{A9AEAFDB-980E-45D7-840C-F802305EFB3B}" sibTransId="{6F28C447-97EA-4893-A67E-DB3FDB853288}"/>
    <dgm:cxn modelId="{CC68E15F-8796-400A-8B9E-DAB2EA7F458C}" type="presOf" srcId="{425F927F-9F0A-4016-BD94-0ED2C16B7BAE}" destId="{02F4CA34-8AFE-489E-B636-DAEB96136E66}" srcOrd="1" destOrd="0" presId="urn:microsoft.com/office/officeart/2005/8/layout/radial5"/>
    <dgm:cxn modelId="{04DC5AAD-B741-49D5-B175-433F480F79D2}" type="presOf" srcId="{0EED4464-A714-45A5-8AAC-8BDF0527E4E3}" destId="{E1E9A173-1A3E-476E-9D2C-5037ECE00466}" srcOrd="0" destOrd="0" presId="urn:microsoft.com/office/officeart/2005/8/layout/radial5"/>
    <dgm:cxn modelId="{027D22C1-9413-46F1-905B-934C007473D9}" type="presOf" srcId="{0A4C02A1-DDE6-45FE-92BE-7418BF964561}" destId="{3FA9FF00-E3D7-45A3-B899-F2CCE45CE62D}" srcOrd="1" destOrd="0" presId="urn:microsoft.com/office/officeart/2005/8/layout/radial5"/>
    <dgm:cxn modelId="{1B3F01FA-DE30-46AC-AFFE-796D7448A1E3}" srcId="{FC7D6416-307A-47CC-AF0A-5F12534588DB}" destId="{62FCFE16-9E73-4A70-A282-948F3E25336A}" srcOrd="1" destOrd="0" parTransId="{55959D24-014C-4E17-B65C-60CEDB629B2D}" sibTransId="{386450F7-F0AB-4793-89BF-DA945D5C87B0}"/>
    <dgm:cxn modelId="{13B648E7-1444-4364-913A-8A5A68665006}" type="presOf" srcId="{A9AEAFDB-980E-45D7-840C-F802305EFB3B}" destId="{B3A040FF-B351-4E1E-AC69-4258D1C8225E}" srcOrd="1" destOrd="0" presId="urn:microsoft.com/office/officeart/2005/8/layout/radial5"/>
    <dgm:cxn modelId="{0F523ECD-FBB7-4967-AB70-93C421631CF1}" type="presOf" srcId="{593D0A1D-2A90-46D2-B0FE-CB105692F8CC}" destId="{FD34E0C1-EE5B-4070-AB5D-68CD1BEDD956}" srcOrd="0" destOrd="0" presId="urn:microsoft.com/office/officeart/2005/8/layout/radial5"/>
    <dgm:cxn modelId="{DCEBD7EC-3DD1-4895-9DDB-88F3DBD893EB}" type="presOf" srcId="{FC7D6416-307A-47CC-AF0A-5F12534588DB}" destId="{DB632F92-C96B-4A54-A897-54CE67226C35}" srcOrd="0" destOrd="0" presId="urn:microsoft.com/office/officeart/2005/8/layout/radial5"/>
    <dgm:cxn modelId="{5EEFFFDC-635E-421F-B9DA-F7A7B58BF221}" type="presOf" srcId="{B129A432-968C-4E23-B5CF-9E8EA88E4F5F}" destId="{86B49ECB-CCDE-4213-9ADC-B49ABA925B10}" srcOrd="0" destOrd="0" presId="urn:microsoft.com/office/officeart/2005/8/layout/radial5"/>
    <dgm:cxn modelId="{62FA20E2-3FA2-4FBE-8CC7-E5337280160B}" type="presOf" srcId="{55959D24-014C-4E17-B65C-60CEDB629B2D}" destId="{26359E22-AA7B-4AC7-847E-DEB49DB43FD5}" srcOrd="0" destOrd="0" presId="urn:microsoft.com/office/officeart/2005/8/layout/radial5"/>
    <dgm:cxn modelId="{E8F27804-216A-45C3-A6C0-0B415B57A53F}" srcId="{FC7D6416-307A-47CC-AF0A-5F12534588DB}" destId="{DC8FCB47-432A-484E-A577-2E87F6D0393A}" srcOrd="2" destOrd="0" parTransId="{0EED4464-A714-45A5-8AAC-8BDF0527E4E3}" sibTransId="{1BCF1560-0902-4371-B315-BA25AE72498A}"/>
    <dgm:cxn modelId="{3E3D3BDC-9ABC-4F76-831A-F3A43A2BB2F1}" srcId="{68C6406B-37C4-47E0-B32D-11BE9D773535}" destId="{FC7D6416-307A-47CC-AF0A-5F12534588DB}" srcOrd="0" destOrd="0" parTransId="{426DB92D-5D3C-4233-98C7-3C2B928EA206}" sibTransId="{DDED6E89-22AA-453F-B1B5-8109CEA6C3AA}"/>
    <dgm:cxn modelId="{1D5DAA57-9BFF-4748-8213-54ABA2DB78EF}" type="presOf" srcId="{DC8FCB47-432A-484E-A577-2E87F6D0393A}" destId="{ACD94ED9-C1C8-4007-9DA3-1DBCEB2253A0}" srcOrd="0" destOrd="0" presId="urn:microsoft.com/office/officeart/2005/8/layout/radial5"/>
    <dgm:cxn modelId="{44970584-E7CD-40D7-9B7A-0F071A5FAD46}" type="presOf" srcId="{68C6406B-37C4-47E0-B32D-11BE9D773535}" destId="{AE758D0B-689B-4A7C-8502-D5613E9CBE29}" srcOrd="0" destOrd="0" presId="urn:microsoft.com/office/officeart/2005/8/layout/radial5"/>
    <dgm:cxn modelId="{856CFF2F-B69F-4CE2-8932-E05548001715}" type="presOf" srcId="{62FCFE16-9E73-4A70-A282-948F3E25336A}" destId="{BA9172BA-334A-4CF7-9B48-2C4C82E78942}" srcOrd="0" destOrd="0" presId="urn:microsoft.com/office/officeart/2005/8/layout/radial5"/>
    <dgm:cxn modelId="{EF1815A7-714C-405F-84EE-725C45AABBB5}" type="presParOf" srcId="{AE758D0B-689B-4A7C-8502-D5613E9CBE29}" destId="{DB632F92-C96B-4A54-A897-54CE67226C35}" srcOrd="0" destOrd="0" presId="urn:microsoft.com/office/officeart/2005/8/layout/radial5"/>
    <dgm:cxn modelId="{607D0B4A-3039-46F1-8200-EFD5AA22C359}" type="presParOf" srcId="{AE758D0B-689B-4A7C-8502-D5613E9CBE29}" destId="{224DC1F3-FBDB-4D6D-9C72-1B5F5175FC48}" srcOrd="1" destOrd="0" presId="urn:microsoft.com/office/officeart/2005/8/layout/radial5"/>
    <dgm:cxn modelId="{D56A79B4-553E-4938-B816-0A4568953E83}" type="presParOf" srcId="{224DC1F3-FBDB-4D6D-9C72-1B5F5175FC48}" destId="{B3A040FF-B351-4E1E-AC69-4258D1C8225E}" srcOrd="0" destOrd="0" presId="urn:microsoft.com/office/officeart/2005/8/layout/radial5"/>
    <dgm:cxn modelId="{FABE1845-4D0B-4547-A35D-71BDCBB08C02}" type="presParOf" srcId="{AE758D0B-689B-4A7C-8502-D5613E9CBE29}" destId="{A199CBB8-D185-4881-A899-96C3F2861614}" srcOrd="2" destOrd="0" presId="urn:microsoft.com/office/officeart/2005/8/layout/radial5"/>
    <dgm:cxn modelId="{CEC64534-FE8C-46D1-80C4-BAC8E3E80C6F}" type="presParOf" srcId="{AE758D0B-689B-4A7C-8502-D5613E9CBE29}" destId="{26359E22-AA7B-4AC7-847E-DEB49DB43FD5}" srcOrd="3" destOrd="0" presId="urn:microsoft.com/office/officeart/2005/8/layout/radial5"/>
    <dgm:cxn modelId="{9059AED8-1301-4351-A825-B254B54D8A96}" type="presParOf" srcId="{26359E22-AA7B-4AC7-847E-DEB49DB43FD5}" destId="{664969F9-BCFF-46DC-9614-33D95E3A9233}" srcOrd="0" destOrd="0" presId="urn:microsoft.com/office/officeart/2005/8/layout/radial5"/>
    <dgm:cxn modelId="{BC2140CB-1E30-41A2-8EF9-3BAB7D937261}" type="presParOf" srcId="{AE758D0B-689B-4A7C-8502-D5613E9CBE29}" destId="{BA9172BA-334A-4CF7-9B48-2C4C82E78942}" srcOrd="4" destOrd="0" presId="urn:microsoft.com/office/officeart/2005/8/layout/radial5"/>
    <dgm:cxn modelId="{90AFEAD1-8BD6-4CE6-AB60-8074564E18EE}" type="presParOf" srcId="{AE758D0B-689B-4A7C-8502-D5613E9CBE29}" destId="{E1E9A173-1A3E-476E-9D2C-5037ECE00466}" srcOrd="5" destOrd="0" presId="urn:microsoft.com/office/officeart/2005/8/layout/radial5"/>
    <dgm:cxn modelId="{803DD959-1E4E-45F2-8C7A-1DC58705ACF3}" type="presParOf" srcId="{E1E9A173-1A3E-476E-9D2C-5037ECE00466}" destId="{05ADFD13-7419-45DD-909B-2340C944945F}" srcOrd="0" destOrd="0" presId="urn:microsoft.com/office/officeart/2005/8/layout/radial5"/>
    <dgm:cxn modelId="{3371751E-7F78-45C5-BF2A-7E6637BFC560}" type="presParOf" srcId="{AE758D0B-689B-4A7C-8502-D5613E9CBE29}" destId="{ACD94ED9-C1C8-4007-9DA3-1DBCEB2253A0}" srcOrd="6" destOrd="0" presId="urn:microsoft.com/office/officeart/2005/8/layout/radial5"/>
    <dgm:cxn modelId="{9A282D1C-E8FD-47AC-ABFF-F9320B34337E}" type="presParOf" srcId="{AE758D0B-689B-4A7C-8502-D5613E9CBE29}" destId="{384ACD4C-77DC-4405-B1A8-610CDEB3ED36}" srcOrd="7" destOrd="0" presId="urn:microsoft.com/office/officeart/2005/8/layout/radial5"/>
    <dgm:cxn modelId="{0D7EA1B6-C713-47B5-B13C-F5754FEA7746}" type="presParOf" srcId="{384ACD4C-77DC-4405-B1A8-610CDEB3ED36}" destId="{3FA9FF00-E3D7-45A3-B899-F2CCE45CE62D}" srcOrd="0" destOrd="0" presId="urn:microsoft.com/office/officeart/2005/8/layout/radial5"/>
    <dgm:cxn modelId="{C77BFCEE-8B80-442E-B057-B8D0411984CE}" type="presParOf" srcId="{AE758D0B-689B-4A7C-8502-D5613E9CBE29}" destId="{86B49ECB-CCDE-4213-9ADC-B49ABA925B10}" srcOrd="8" destOrd="0" presId="urn:microsoft.com/office/officeart/2005/8/layout/radial5"/>
    <dgm:cxn modelId="{F6F1EC44-08C5-4FFB-A8DF-EA97C3056CA5}" type="presParOf" srcId="{AE758D0B-689B-4A7C-8502-D5613E9CBE29}" destId="{D56FDF2D-5A74-46BE-AEF1-36F4729099EE}" srcOrd="9" destOrd="0" presId="urn:microsoft.com/office/officeart/2005/8/layout/radial5"/>
    <dgm:cxn modelId="{8B0AF6ED-803F-45A6-8D00-0D4CA6F8419A}" type="presParOf" srcId="{D56FDF2D-5A74-46BE-AEF1-36F4729099EE}" destId="{02F4CA34-8AFE-489E-B636-DAEB96136E66}" srcOrd="0" destOrd="0" presId="urn:microsoft.com/office/officeart/2005/8/layout/radial5"/>
    <dgm:cxn modelId="{5EBBC7FC-BD5A-4241-836C-21AF75981506}" type="presParOf" srcId="{AE758D0B-689B-4A7C-8502-D5613E9CBE29}" destId="{FD34E0C1-EE5B-4070-AB5D-68CD1BEDD95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4DB1EE-FDFD-48EC-8C97-DE4473528C98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959C69-171E-48AE-A751-E73AED010EA0}">
      <dgm:prSet phldrT="[Text]" custT="1"/>
      <dgm:spPr/>
      <dgm:t>
        <a:bodyPr/>
        <a:lstStyle/>
        <a:p>
          <a:r>
            <a:rPr lang="en-US" sz="2800" dirty="0" smtClean="0">
              <a:sym typeface="Wingdings"/>
            </a:rPr>
            <a:t> </a:t>
          </a:r>
          <a:r>
            <a:rPr lang="en-US" sz="2800" dirty="0" smtClean="0"/>
            <a:t>IFSTA Principles of Risk Management</a:t>
          </a:r>
          <a:endParaRPr lang="en-US" sz="2800" dirty="0"/>
        </a:p>
      </dgm:t>
    </dgm:pt>
    <dgm:pt modelId="{77648D7C-D751-413F-9068-C24728B6ABCF}" type="parTrans" cxnId="{9787AED4-C0AB-4D07-B954-2919906ACD5C}">
      <dgm:prSet/>
      <dgm:spPr/>
      <dgm:t>
        <a:bodyPr/>
        <a:lstStyle/>
        <a:p>
          <a:endParaRPr lang="en-US"/>
        </a:p>
      </dgm:t>
    </dgm:pt>
    <dgm:pt modelId="{8CF3D834-E0B1-421A-950F-B2C1AF6D0B25}" type="sibTrans" cxnId="{9787AED4-C0AB-4D07-B954-2919906ACD5C}">
      <dgm:prSet/>
      <dgm:spPr/>
      <dgm:t>
        <a:bodyPr/>
        <a:lstStyle/>
        <a:p>
          <a:endParaRPr lang="en-US"/>
        </a:p>
      </dgm:t>
    </dgm:pt>
    <dgm:pt modelId="{97FE97B2-E4B1-422B-B7A4-5D9322A33407}">
      <dgm:prSet phldrT="[Text]" custT="1"/>
      <dgm:spPr/>
      <dgm:t>
        <a:bodyPr/>
        <a:lstStyle/>
        <a:p>
          <a:r>
            <a:rPr lang="en-US" sz="2800" dirty="0" smtClean="0">
              <a:sym typeface="Wingdings"/>
            </a:rPr>
            <a:t>  </a:t>
          </a:r>
          <a:r>
            <a:rPr lang="en-US" sz="2800" dirty="0" smtClean="0"/>
            <a:t>Risk/benefit assessment </a:t>
          </a:r>
          <a:endParaRPr lang="en-US" sz="2800" dirty="0"/>
        </a:p>
      </dgm:t>
    </dgm:pt>
    <dgm:pt modelId="{53D05C9E-03C3-42DE-9CFA-F1A67F9BD2F3}" type="parTrans" cxnId="{DEBE2A25-0E0A-457F-BC67-2E9FD594C00F}">
      <dgm:prSet/>
      <dgm:spPr/>
      <dgm:t>
        <a:bodyPr/>
        <a:lstStyle/>
        <a:p>
          <a:endParaRPr lang="en-US"/>
        </a:p>
      </dgm:t>
    </dgm:pt>
    <dgm:pt modelId="{0047418B-C9A1-4936-A535-01F62A2E2909}" type="sibTrans" cxnId="{DEBE2A25-0E0A-457F-BC67-2E9FD594C00F}">
      <dgm:prSet/>
      <dgm:spPr/>
      <dgm:t>
        <a:bodyPr/>
        <a:lstStyle/>
        <a:p>
          <a:endParaRPr lang="en-US"/>
        </a:p>
      </dgm:t>
    </dgm:pt>
    <dgm:pt modelId="{D6CBA04A-C0A0-4887-AED4-EC1DA22B2724}" type="pres">
      <dgm:prSet presAssocID="{444DB1EE-FDFD-48EC-8C97-DE4473528C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D629F3-EE17-4782-8ED8-EB3215B3C93A}" type="pres">
      <dgm:prSet presAssocID="{AD959C69-171E-48AE-A751-E73AED010EA0}" presName="thickLine" presStyleLbl="alignNode1" presStyleIdx="0" presStyleCnt="2"/>
      <dgm:spPr/>
    </dgm:pt>
    <dgm:pt modelId="{F9DE4BCE-6B47-4E58-9C31-C5CA711375EC}" type="pres">
      <dgm:prSet presAssocID="{AD959C69-171E-48AE-A751-E73AED010EA0}" presName="horz1" presStyleCnt="0"/>
      <dgm:spPr/>
    </dgm:pt>
    <dgm:pt modelId="{573BFFDF-E276-48BB-8698-A0E5EA76FBB6}" type="pres">
      <dgm:prSet presAssocID="{AD959C69-171E-48AE-A751-E73AED010EA0}" presName="tx1" presStyleLbl="revTx" presStyleIdx="0" presStyleCnt="2"/>
      <dgm:spPr/>
      <dgm:t>
        <a:bodyPr/>
        <a:lstStyle/>
        <a:p>
          <a:endParaRPr lang="en-US"/>
        </a:p>
      </dgm:t>
    </dgm:pt>
    <dgm:pt modelId="{7B88F007-C478-4A02-8E1E-0533AAE7150F}" type="pres">
      <dgm:prSet presAssocID="{AD959C69-171E-48AE-A751-E73AED010EA0}" presName="vert1" presStyleCnt="0"/>
      <dgm:spPr/>
    </dgm:pt>
    <dgm:pt modelId="{FF704732-2748-42C9-B275-1AE7E451F942}" type="pres">
      <dgm:prSet presAssocID="{97FE97B2-E4B1-422B-B7A4-5D9322A33407}" presName="thickLine" presStyleLbl="alignNode1" presStyleIdx="1" presStyleCnt="2"/>
      <dgm:spPr/>
    </dgm:pt>
    <dgm:pt modelId="{0D3E3413-F581-415D-86C8-1493661F7D98}" type="pres">
      <dgm:prSet presAssocID="{97FE97B2-E4B1-422B-B7A4-5D9322A33407}" presName="horz1" presStyleCnt="0"/>
      <dgm:spPr/>
    </dgm:pt>
    <dgm:pt modelId="{17558C24-77A1-4EA6-A3E7-051EFBF8888A}" type="pres">
      <dgm:prSet presAssocID="{97FE97B2-E4B1-422B-B7A4-5D9322A33407}" presName="tx1" presStyleLbl="revTx" presStyleIdx="1" presStyleCnt="2"/>
      <dgm:spPr/>
      <dgm:t>
        <a:bodyPr/>
        <a:lstStyle/>
        <a:p>
          <a:endParaRPr lang="en-US"/>
        </a:p>
      </dgm:t>
    </dgm:pt>
    <dgm:pt modelId="{48377DF5-55ED-40E4-B507-EAC1477A62F6}" type="pres">
      <dgm:prSet presAssocID="{97FE97B2-E4B1-422B-B7A4-5D9322A33407}" presName="vert1" presStyleCnt="0"/>
      <dgm:spPr/>
    </dgm:pt>
  </dgm:ptLst>
  <dgm:cxnLst>
    <dgm:cxn modelId="{44690BF6-AFCA-43B5-B1E8-61C3F009A34C}" type="presOf" srcId="{97FE97B2-E4B1-422B-B7A4-5D9322A33407}" destId="{17558C24-77A1-4EA6-A3E7-051EFBF8888A}" srcOrd="0" destOrd="0" presId="urn:microsoft.com/office/officeart/2008/layout/LinedList"/>
    <dgm:cxn modelId="{03A2F299-1DAB-4C93-A094-A9F4629955BA}" type="presOf" srcId="{AD959C69-171E-48AE-A751-E73AED010EA0}" destId="{573BFFDF-E276-48BB-8698-A0E5EA76FBB6}" srcOrd="0" destOrd="0" presId="urn:microsoft.com/office/officeart/2008/layout/LinedList"/>
    <dgm:cxn modelId="{BD25DB90-0445-4277-8F40-0B4EA92A623D}" type="presOf" srcId="{444DB1EE-FDFD-48EC-8C97-DE4473528C98}" destId="{D6CBA04A-C0A0-4887-AED4-EC1DA22B2724}" srcOrd="0" destOrd="0" presId="urn:microsoft.com/office/officeart/2008/layout/LinedList"/>
    <dgm:cxn modelId="{9787AED4-C0AB-4D07-B954-2919906ACD5C}" srcId="{444DB1EE-FDFD-48EC-8C97-DE4473528C98}" destId="{AD959C69-171E-48AE-A751-E73AED010EA0}" srcOrd="0" destOrd="0" parTransId="{77648D7C-D751-413F-9068-C24728B6ABCF}" sibTransId="{8CF3D834-E0B1-421A-950F-B2C1AF6D0B25}"/>
    <dgm:cxn modelId="{DEBE2A25-0E0A-457F-BC67-2E9FD594C00F}" srcId="{444DB1EE-FDFD-48EC-8C97-DE4473528C98}" destId="{97FE97B2-E4B1-422B-B7A4-5D9322A33407}" srcOrd="1" destOrd="0" parTransId="{53D05C9E-03C3-42DE-9CFA-F1A67F9BD2F3}" sibTransId="{0047418B-C9A1-4936-A535-01F62A2E2909}"/>
    <dgm:cxn modelId="{B34B21DE-1FA7-446B-A7C9-60C5794E5B62}" type="presParOf" srcId="{D6CBA04A-C0A0-4887-AED4-EC1DA22B2724}" destId="{27D629F3-EE17-4782-8ED8-EB3215B3C93A}" srcOrd="0" destOrd="0" presId="urn:microsoft.com/office/officeart/2008/layout/LinedList"/>
    <dgm:cxn modelId="{907B475A-6D77-41D2-BAA7-19328F24DC37}" type="presParOf" srcId="{D6CBA04A-C0A0-4887-AED4-EC1DA22B2724}" destId="{F9DE4BCE-6B47-4E58-9C31-C5CA711375EC}" srcOrd="1" destOrd="0" presId="urn:microsoft.com/office/officeart/2008/layout/LinedList"/>
    <dgm:cxn modelId="{D7904057-8807-4250-B5D6-C759E7BBFA67}" type="presParOf" srcId="{F9DE4BCE-6B47-4E58-9C31-C5CA711375EC}" destId="{573BFFDF-E276-48BB-8698-A0E5EA76FBB6}" srcOrd="0" destOrd="0" presId="urn:microsoft.com/office/officeart/2008/layout/LinedList"/>
    <dgm:cxn modelId="{21725C02-74DD-4D9D-A4A5-15FEBCF4F994}" type="presParOf" srcId="{F9DE4BCE-6B47-4E58-9C31-C5CA711375EC}" destId="{7B88F007-C478-4A02-8E1E-0533AAE7150F}" srcOrd="1" destOrd="0" presId="urn:microsoft.com/office/officeart/2008/layout/LinedList"/>
    <dgm:cxn modelId="{82B71F3D-3620-409A-9972-FCDFF9E96264}" type="presParOf" srcId="{D6CBA04A-C0A0-4887-AED4-EC1DA22B2724}" destId="{FF704732-2748-42C9-B275-1AE7E451F942}" srcOrd="2" destOrd="0" presId="urn:microsoft.com/office/officeart/2008/layout/LinedList"/>
    <dgm:cxn modelId="{9CD4B1FF-3E51-45EF-AF1C-BF781C1EAFBA}" type="presParOf" srcId="{D6CBA04A-C0A0-4887-AED4-EC1DA22B2724}" destId="{0D3E3413-F581-415D-86C8-1493661F7D98}" srcOrd="3" destOrd="0" presId="urn:microsoft.com/office/officeart/2008/layout/LinedList"/>
    <dgm:cxn modelId="{6186CCC9-93B7-4C9F-BD70-E203B46A80CE}" type="presParOf" srcId="{0D3E3413-F581-415D-86C8-1493661F7D98}" destId="{17558C24-77A1-4EA6-A3E7-051EFBF8888A}" srcOrd="0" destOrd="0" presId="urn:microsoft.com/office/officeart/2008/layout/LinedList"/>
    <dgm:cxn modelId="{05B36DEF-DEA4-4391-9CEF-F0D026DCBCC5}" type="presParOf" srcId="{0D3E3413-F581-415D-86C8-1493661F7D98}" destId="{48377DF5-55ED-40E4-B507-EAC1477A62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5BCE74-1C1D-47E0-86F9-FE1BA6FA798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9F7B189-8116-423D-9DB9-21A2566DE828}">
      <dgm:prSet phldrT="[Text]"/>
      <dgm:spPr/>
      <dgm:t>
        <a:bodyPr/>
        <a:lstStyle/>
        <a:p>
          <a:r>
            <a:rPr lang="en-US" b="0" u="none" dirty="0" smtClean="0"/>
            <a:t>29 </a:t>
          </a:r>
          <a:r>
            <a:rPr lang="en-US" b="0" i="1" u="none" dirty="0" smtClean="0"/>
            <a:t>CFR</a:t>
          </a:r>
          <a:r>
            <a:rPr lang="en-US" b="0" u="none" dirty="0" smtClean="0"/>
            <a:t> 1910.120 </a:t>
          </a:r>
          <a:r>
            <a:rPr lang="en-US" b="0" i="1" u="none" dirty="0" smtClean="0"/>
            <a:t>Hazardous Waste Operations and Emergency Response</a:t>
          </a:r>
          <a:endParaRPr lang="en-US" b="0" dirty="0"/>
        </a:p>
      </dgm:t>
    </dgm:pt>
    <dgm:pt modelId="{91714505-3FFC-434F-8BDF-6FE151A188A3}" type="parTrans" cxnId="{0FDFF403-20A2-4591-A778-D5213FFD94DC}">
      <dgm:prSet/>
      <dgm:spPr/>
      <dgm:t>
        <a:bodyPr/>
        <a:lstStyle/>
        <a:p>
          <a:endParaRPr lang="en-US"/>
        </a:p>
      </dgm:t>
    </dgm:pt>
    <dgm:pt modelId="{B094BD83-6D95-4283-9852-D790C65B2F93}" type="sibTrans" cxnId="{0FDFF403-20A2-4591-A778-D5213FFD94DC}">
      <dgm:prSet/>
      <dgm:spPr/>
      <dgm:t>
        <a:bodyPr/>
        <a:lstStyle/>
        <a:p>
          <a:endParaRPr lang="en-US"/>
        </a:p>
      </dgm:t>
    </dgm:pt>
    <dgm:pt modelId="{BE0D5CFC-94D4-4EB7-AEDF-735BBBAE2456}">
      <dgm:prSet phldrT="[Text]"/>
      <dgm:spPr/>
      <dgm:t>
        <a:bodyPr/>
        <a:lstStyle/>
        <a:p>
          <a:r>
            <a:rPr lang="en-US" b="0" u="none" dirty="0" smtClean="0"/>
            <a:t>Environmental Protection Agency policy</a:t>
          </a:r>
          <a:endParaRPr lang="en-US" b="0" dirty="0"/>
        </a:p>
      </dgm:t>
    </dgm:pt>
    <dgm:pt modelId="{9A213699-DCB7-4C83-AE6B-5EB3E82D3CE1}" type="parTrans" cxnId="{4FAE806D-BCCF-470E-BB50-D1AA9FAF2853}">
      <dgm:prSet/>
      <dgm:spPr/>
      <dgm:t>
        <a:bodyPr/>
        <a:lstStyle/>
        <a:p>
          <a:endParaRPr lang="en-US"/>
        </a:p>
      </dgm:t>
    </dgm:pt>
    <dgm:pt modelId="{1902639A-4CCF-4E31-82EC-D8A47888B7A2}" type="sibTrans" cxnId="{4FAE806D-BCCF-470E-BB50-D1AA9FAF2853}">
      <dgm:prSet/>
      <dgm:spPr/>
      <dgm:t>
        <a:bodyPr/>
        <a:lstStyle/>
        <a:p>
          <a:endParaRPr lang="en-US"/>
        </a:p>
      </dgm:t>
    </dgm:pt>
    <dgm:pt modelId="{B642A950-3C9D-4188-98A7-A5283A6CBBE7}">
      <dgm:prSet phldrT="[Text]"/>
      <dgm:spPr/>
      <dgm:t>
        <a:bodyPr/>
        <a:lstStyle/>
        <a:p>
          <a:r>
            <a:rPr lang="en-US" b="0" u="none" dirty="0" smtClean="0"/>
            <a:t>National Fire Protection Agency</a:t>
          </a:r>
          <a:r>
            <a:rPr lang="en-US" b="0" u="none" baseline="30000" dirty="0" smtClean="0"/>
            <a:t>®</a:t>
          </a:r>
          <a:r>
            <a:rPr lang="en-US" b="0" u="none" dirty="0" smtClean="0"/>
            <a:t> (NFPA</a:t>
          </a:r>
          <a:r>
            <a:rPr lang="en-US" b="0" u="none" baseline="30000" dirty="0" smtClean="0"/>
            <a:t>®</a:t>
          </a:r>
          <a:r>
            <a:rPr lang="en-US" b="0" u="none" dirty="0" smtClean="0"/>
            <a:t>)</a:t>
          </a:r>
          <a:endParaRPr lang="en-US" b="0" dirty="0"/>
        </a:p>
      </dgm:t>
    </dgm:pt>
    <dgm:pt modelId="{234B016B-90F2-4479-B20C-7D1D4132D1C2}" type="parTrans" cxnId="{15ED4212-E2D6-4FAE-8DAA-9353AFC141CD}">
      <dgm:prSet/>
      <dgm:spPr/>
      <dgm:t>
        <a:bodyPr/>
        <a:lstStyle/>
        <a:p>
          <a:endParaRPr lang="en-US"/>
        </a:p>
      </dgm:t>
    </dgm:pt>
    <dgm:pt modelId="{9A873B33-ECD0-4E88-9666-E539B8CBC9E1}" type="sibTrans" cxnId="{15ED4212-E2D6-4FAE-8DAA-9353AFC141CD}">
      <dgm:prSet/>
      <dgm:spPr/>
      <dgm:t>
        <a:bodyPr/>
        <a:lstStyle/>
        <a:p>
          <a:endParaRPr lang="en-US"/>
        </a:p>
      </dgm:t>
    </dgm:pt>
    <dgm:pt modelId="{00976860-61E6-4265-AA11-F641A78CDC83}">
      <dgm:prSet phldrT="[Text]"/>
      <dgm:spPr/>
      <dgm:t>
        <a:bodyPr/>
        <a:lstStyle/>
        <a:p>
          <a:r>
            <a:rPr lang="en-US" b="0" dirty="0" smtClean="0"/>
            <a:t>NFPA</a:t>
          </a:r>
          <a:r>
            <a:rPr lang="en-US" b="0" baseline="30000" dirty="0" smtClean="0"/>
            <a:t>®</a:t>
          </a:r>
          <a:r>
            <a:rPr lang="en-US" b="0" dirty="0" smtClean="0"/>
            <a:t> 1500, </a:t>
          </a:r>
          <a:r>
            <a:rPr lang="en-US" b="0" i="1" dirty="0" smtClean="0"/>
            <a:t>Standard on Fire Department Occupational Safety and Health Program</a:t>
          </a:r>
          <a:endParaRPr lang="en-US" b="0" dirty="0"/>
        </a:p>
      </dgm:t>
    </dgm:pt>
    <dgm:pt modelId="{E84B5C3D-9819-4767-8FBA-8A31FBC0F8EB}" type="parTrans" cxnId="{F3AB773F-70FF-49CE-8B20-8C86393F7B73}">
      <dgm:prSet/>
      <dgm:spPr/>
      <dgm:t>
        <a:bodyPr/>
        <a:lstStyle/>
        <a:p>
          <a:endParaRPr lang="en-US"/>
        </a:p>
      </dgm:t>
    </dgm:pt>
    <dgm:pt modelId="{D8FCAA9C-779B-4945-A385-08CDBC9FE7D8}" type="sibTrans" cxnId="{F3AB773F-70FF-49CE-8B20-8C86393F7B73}">
      <dgm:prSet/>
      <dgm:spPr/>
      <dgm:t>
        <a:bodyPr/>
        <a:lstStyle/>
        <a:p>
          <a:endParaRPr lang="en-US"/>
        </a:p>
      </dgm:t>
    </dgm:pt>
    <dgm:pt modelId="{F57DF984-98A9-4772-A1AF-76BEA1C8D64E}">
      <dgm:prSet/>
      <dgm:spPr/>
      <dgm:t>
        <a:bodyPr/>
        <a:lstStyle/>
        <a:p>
          <a:r>
            <a:rPr lang="en-US" b="0" dirty="0" smtClean="0"/>
            <a:t>NFPA</a:t>
          </a:r>
          <a:r>
            <a:rPr lang="en-US" b="0" baseline="30000" dirty="0" smtClean="0"/>
            <a:t>®</a:t>
          </a:r>
          <a:r>
            <a:rPr lang="en-US" b="0" dirty="0" smtClean="0"/>
            <a:t> 1582, </a:t>
          </a:r>
          <a:r>
            <a:rPr lang="en-US" b="0" i="1" dirty="0" smtClean="0"/>
            <a:t>Standard on Comprehensive Occupational Medical Program for Fire Departments</a:t>
          </a:r>
          <a:endParaRPr lang="en-US" b="0" dirty="0"/>
        </a:p>
      </dgm:t>
    </dgm:pt>
    <dgm:pt modelId="{D6ECB357-5700-4A27-8AAF-14A190E17B29}" type="parTrans" cxnId="{97B0BB39-D520-4E93-BF7D-BD165BE3B2BE}">
      <dgm:prSet/>
      <dgm:spPr/>
      <dgm:t>
        <a:bodyPr/>
        <a:lstStyle/>
        <a:p>
          <a:endParaRPr lang="en-US"/>
        </a:p>
      </dgm:t>
    </dgm:pt>
    <dgm:pt modelId="{1039F677-D1A5-47C2-8851-0F5D178CCC31}" type="sibTrans" cxnId="{97B0BB39-D520-4E93-BF7D-BD165BE3B2BE}">
      <dgm:prSet/>
      <dgm:spPr/>
      <dgm:t>
        <a:bodyPr/>
        <a:lstStyle/>
        <a:p>
          <a:endParaRPr lang="en-US"/>
        </a:p>
      </dgm:t>
    </dgm:pt>
    <dgm:pt modelId="{71AB8676-DFCC-4EE1-AB3D-2449AB5903D1}">
      <dgm:prSet/>
      <dgm:spPr/>
      <dgm:t>
        <a:bodyPr/>
        <a:lstStyle/>
        <a:p>
          <a:r>
            <a:rPr lang="en-US" b="0" dirty="0" smtClean="0"/>
            <a:t>IAFC and IAFF Health and Wellness Initiative</a:t>
          </a:r>
          <a:endParaRPr lang="en-US" b="0" dirty="0"/>
        </a:p>
      </dgm:t>
    </dgm:pt>
    <dgm:pt modelId="{0F75C242-06CF-4FA4-835E-B5CFC1E1CE7F}" type="parTrans" cxnId="{515C710D-5EDE-47F2-B4F7-6F580D6046CF}">
      <dgm:prSet/>
      <dgm:spPr/>
      <dgm:t>
        <a:bodyPr/>
        <a:lstStyle/>
        <a:p>
          <a:endParaRPr lang="en-US"/>
        </a:p>
      </dgm:t>
    </dgm:pt>
    <dgm:pt modelId="{407FC444-D572-4DE7-B5E0-486584CD568F}" type="sibTrans" cxnId="{515C710D-5EDE-47F2-B4F7-6F580D6046CF}">
      <dgm:prSet/>
      <dgm:spPr/>
      <dgm:t>
        <a:bodyPr/>
        <a:lstStyle/>
        <a:p>
          <a:endParaRPr lang="en-US"/>
        </a:p>
      </dgm:t>
    </dgm:pt>
    <dgm:pt modelId="{DD0E43CA-3515-40AA-90C8-AB48EACC2A9E}" type="pres">
      <dgm:prSet presAssocID="{CA5BCE74-1C1D-47E0-86F9-FE1BA6FA79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B90BE6-3545-4E05-9BBE-876BAE51AEAF}" type="pres">
      <dgm:prSet presAssocID="{B9F7B189-8116-423D-9DB9-21A2566DE8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734E9-DCF0-4FB4-B164-233F734E2158}" type="pres">
      <dgm:prSet presAssocID="{B094BD83-6D95-4283-9852-D790C65B2F93}" presName="spacer" presStyleCnt="0"/>
      <dgm:spPr/>
    </dgm:pt>
    <dgm:pt modelId="{2F657347-BFEC-4928-84A8-AE556C499554}" type="pres">
      <dgm:prSet presAssocID="{BE0D5CFC-94D4-4EB7-AEDF-735BBBAE24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4470-7EAA-4A6A-878C-27894705EB11}" type="pres">
      <dgm:prSet presAssocID="{1902639A-4CCF-4E31-82EC-D8A47888B7A2}" presName="spacer" presStyleCnt="0"/>
      <dgm:spPr/>
    </dgm:pt>
    <dgm:pt modelId="{58E3F3D2-A051-4D17-9345-A140D4EDE94F}" type="pres">
      <dgm:prSet presAssocID="{B642A950-3C9D-4188-98A7-A5283A6CBB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F59B-FD65-4CCD-8799-3460EFCE0BA2}" type="pres">
      <dgm:prSet presAssocID="{B642A950-3C9D-4188-98A7-A5283A6CBB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E806D-BCCF-470E-BB50-D1AA9FAF2853}" srcId="{CA5BCE74-1C1D-47E0-86F9-FE1BA6FA798E}" destId="{BE0D5CFC-94D4-4EB7-AEDF-735BBBAE2456}" srcOrd="1" destOrd="0" parTransId="{9A213699-DCB7-4C83-AE6B-5EB3E82D3CE1}" sibTransId="{1902639A-4CCF-4E31-82EC-D8A47888B7A2}"/>
    <dgm:cxn modelId="{3296D4B9-B230-4FE0-9E20-9ACAF64806D0}" type="presOf" srcId="{B642A950-3C9D-4188-98A7-A5283A6CBBE7}" destId="{58E3F3D2-A051-4D17-9345-A140D4EDE94F}" srcOrd="0" destOrd="0" presId="urn:microsoft.com/office/officeart/2005/8/layout/vList2"/>
    <dgm:cxn modelId="{55639822-419F-4DCE-8246-985CD01615F4}" type="presOf" srcId="{F57DF984-98A9-4772-A1AF-76BEA1C8D64E}" destId="{8891F59B-FD65-4CCD-8799-3460EFCE0BA2}" srcOrd="0" destOrd="1" presId="urn:microsoft.com/office/officeart/2005/8/layout/vList2"/>
    <dgm:cxn modelId="{582829CD-6C70-464C-B530-A9AA9E410C6C}" type="presOf" srcId="{B9F7B189-8116-423D-9DB9-21A2566DE828}" destId="{3CB90BE6-3545-4E05-9BBE-876BAE51AEAF}" srcOrd="0" destOrd="0" presId="urn:microsoft.com/office/officeart/2005/8/layout/vList2"/>
    <dgm:cxn modelId="{E8CBFEB9-74D7-4B49-83EE-509539C45FE8}" type="presOf" srcId="{00976860-61E6-4265-AA11-F641A78CDC83}" destId="{8891F59B-FD65-4CCD-8799-3460EFCE0BA2}" srcOrd="0" destOrd="0" presId="urn:microsoft.com/office/officeart/2005/8/layout/vList2"/>
    <dgm:cxn modelId="{CA573B96-7DBE-46A4-A574-34BB3B646F44}" type="presOf" srcId="{71AB8676-DFCC-4EE1-AB3D-2449AB5903D1}" destId="{8891F59B-FD65-4CCD-8799-3460EFCE0BA2}" srcOrd="0" destOrd="2" presId="urn:microsoft.com/office/officeart/2005/8/layout/vList2"/>
    <dgm:cxn modelId="{15ED4212-E2D6-4FAE-8DAA-9353AFC141CD}" srcId="{CA5BCE74-1C1D-47E0-86F9-FE1BA6FA798E}" destId="{B642A950-3C9D-4188-98A7-A5283A6CBBE7}" srcOrd="2" destOrd="0" parTransId="{234B016B-90F2-4479-B20C-7D1D4132D1C2}" sibTransId="{9A873B33-ECD0-4E88-9666-E539B8CBC9E1}"/>
    <dgm:cxn modelId="{0178A488-6701-4A8E-89DF-FB83D76DF0AE}" type="presOf" srcId="{CA5BCE74-1C1D-47E0-86F9-FE1BA6FA798E}" destId="{DD0E43CA-3515-40AA-90C8-AB48EACC2A9E}" srcOrd="0" destOrd="0" presId="urn:microsoft.com/office/officeart/2005/8/layout/vList2"/>
    <dgm:cxn modelId="{515C710D-5EDE-47F2-B4F7-6F580D6046CF}" srcId="{B642A950-3C9D-4188-98A7-A5283A6CBBE7}" destId="{71AB8676-DFCC-4EE1-AB3D-2449AB5903D1}" srcOrd="2" destOrd="0" parTransId="{0F75C242-06CF-4FA4-835E-B5CFC1E1CE7F}" sibTransId="{407FC444-D572-4DE7-B5E0-486584CD568F}"/>
    <dgm:cxn modelId="{9014B0F5-FAA2-46CC-A8D8-7A763C2B99A2}" type="presOf" srcId="{BE0D5CFC-94D4-4EB7-AEDF-735BBBAE2456}" destId="{2F657347-BFEC-4928-84A8-AE556C499554}" srcOrd="0" destOrd="0" presId="urn:microsoft.com/office/officeart/2005/8/layout/vList2"/>
    <dgm:cxn modelId="{F3AB773F-70FF-49CE-8B20-8C86393F7B73}" srcId="{B642A950-3C9D-4188-98A7-A5283A6CBBE7}" destId="{00976860-61E6-4265-AA11-F641A78CDC83}" srcOrd="0" destOrd="0" parTransId="{E84B5C3D-9819-4767-8FBA-8A31FBC0F8EB}" sibTransId="{D8FCAA9C-779B-4945-A385-08CDBC9FE7D8}"/>
    <dgm:cxn modelId="{0FDFF403-20A2-4591-A778-D5213FFD94DC}" srcId="{CA5BCE74-1C1D-47E0-86F9-FE1BA6FA798E}" destId="{B9F7B189-8116-423D-9DB9-21A2566DE828}" srcOrd="0" destOrd="0" parTransId="{91714505-3FFC-434F-8BDF-6FE151A188A3}" sibTransId="{B094BD83-6D95-4283-9852-D790C65B2F93}"/>
    <dgm:cxn modelId="{97B0BB39-D520-4E93-BF7D-BD165BE3B2BE}" srcId="{B642A950-3C9D-4188-98A7-A5283A6CBBE7}" destId="{F57DF984-98A9-4772-A1AF-76BEA1C8D64E}" srcOrd="1" destOrd="0" parTransId="{D6ECB357-5700-4A27-8AAF-14A190E17B29}" sibTransId="{1039F677-D1A5-47C2-8851-0F5D178CCC31}"/>
    <dgm:cxn modelId="{B0B8B932-7F97-445D-96F9-A2F5BFBF9F1F}" type="presParOf" srcId="{DD0E43CA-3515-40AA-90C8-AB48EACC2A9E}" destId="{3CB90BE6-3545-4E05-9BBE-876BAE51AEAF}" srcOrd="0" destOrd="0" presId="urn:microsoft.com/office/officeart/2005/8/layout/vList2"/>
    <dgm:cxn modelId="{D9E3D3D0-C253-42ED-BFAA-DF019CD05FEF}" type="presParOf" srcId="{DD0E43CA-3515-40AA-90C8-AB48EACC2A9E}" destId="{E37734E9-DCF0-4FB4-B164-233F734E2158}" srcOrd="1" destOrd="0" presId="urn:microsoft.com/office/officeart/2005/8/layout/vList2"/>
    <dgm:cxn modelId="{8C187D2E-D11A-43B0-A01D-449E50E9361E}" type="presParOf" srcId="{DD0E43CA-3515-40AA-90C8-AB48EACC2A9E}" destId="{2F657347-BFEC-4928-84A8-AE556C499554}" srcOrd="2" destOrd="0" presId="urn:microsoft.com/office/officeart/2005/8/layout/vList2"/>
    <dgm:cxn modelId="{945712D4-6016-44D4-B17C-A7AB567E4352}" type="presParOf" srcId="{DD0E43CA-3515-40AA-90C8-AB48EACC2A9E}" destId="{98FC4470-7EAA-4A6A-878C-27894705EB11}" srcOrd="3" destOrd="0" presId="urn:microsoft.com/office/officeart/2005/8/layout/vList2"/>
    <dgm:cxn modelId="{47E6520D-1F38-41BE-9FBB-F1E74540A642}" type="presParOf" srcId="{DD0E43CA-3515-40AA-90C8-AB48EACC2A9E}" destId="{58E3F3D2-A051-4D17-9345-A140D4EDE94F}" srcOrd="4" destOrd="0" presId="urn:microsoft.com/office/officeart/2005/8/layout/vList2"/>
    <dgm:cxn modelId="{89ABE923-E54B-4FD7-9EF4-43919D99527D}" type="presParOf" srcId="{DD0E43CA-3515-40AA-90C8-AB48EACC2A9E}" destId="{8891F59B-FD65-4CCD-8799-3460EFCE0B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6FB199-50E6-44B4-8A0D-4BF71E3E4A5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8DF7A0-0DFF-4EAF-B2A1-939EA87AD328}">
      <dgm:prSet phldrT="[Text]" custT="1"/>
      <dgm:spPr/>
      <dgm:t>
        <a:bodyPr/>
        <a:lstStyle/>
        <a:p>
          <a:r>
            <a:rPr lang="en-US" sz="2400" b="0" dirty="0" smtClean="0"/>
            <a:t> </a:t>
          </a:r>
          <a:endParaRPr lang="en-US" sz="2400" b="0" dirty="0"/>
        </a:p>
      </dgm:t>
    </dgm:pt>
    <dgm:pt modelId="{362A8B24-DD2A-4CF3-8CD9-040F01266F8B}" type="parTrans" cxnId="{72C93F3B-34AC-4B03-8104-4E6A650E121F}">
      <dgm:prSet/>
      <dgm:spPr/>
      <dgm:t>
        <a:bodyPr/>
        <a:lstStyle/>
        <a:p>
          <a:endParaRPr lang="en-US"/>
        </a:p>
      </dgm:t>
    </dgm:pt>
    <dgm:pt modelId="{0FC64D6F-3624-4AD8-9CB6-31F77EF86314}" type="sibTrans" cxnId="{72C93F3B-34AC-4B03-8104-4E6A650E121F}">
      <dgm:prSet/>
      <dgm:spPr/>
      <dgm:t>
        <a:bodyPr/>
        <a:lstStyle/>
        <a:p>
          <a:endParaRPr lang="en-US"/>
        </a:p>
      </dgm:t>
    </dgm:pt>
    <dgm:pt modelId="{D499575C-3B20-4397-BD31-ADB428E3AF28}">
      <dgm:prSet phldrT="[Text]" custT="1"/>
      <dgm:spPr/>
      <dgm:t>
        <a:bodyPr/>
        <a:lstStyle/>
        <a:p>
          <a:r>
            <a:rPr lang="en-US" sz="2400" b="0" dirty="0" err="1" smtClean="0"/>
            <a:t>Preemployment</a:t>
          </a:r>
          <a:endParaRPr lang="en-US" sz="2400" b="0" dirty="0"/>
        </a:p>
      </dgm:t>
    </dgm:pt>
    <dgm:pt modelId="{04E4849E-247F-490E-9BB9-ACBA240B3C73}" type="parTrans" cxnId="{59FE2890-8F9C-4134-A644-FE29ACD831CE}">
      <dgm:prSet/>
      <dgm:spPr/>
      <dgm:t>
        <a:bodyPr/>
        <a:lstStyle/>
        <a:p>
          <a:endParaRPr lang="en-US"/>
        </a:p>
      </dgm:t>
    </dgm:pt>
    <dgm:pt modelId="{0FD88555-3485-4CDB-9B4B-46E21BDF67EC}" type="sibTrans" cxnId="{59FE2890-8F9C-4134-A644-FE29ACD831CE}">
      <dgm:prSet/>
      <dgm:spPr/>
      <dgm:t>
        <a:bodyPr/>
        <a:lstStyle/>
        <a:p>
          <a:endParaRPr lang="en-US"/>
        </a:p>
      </dgm:t>
    </dgm:pt>
    <dgm:pt modelId="{E47BE72D-BACF-432C-BF2B-92E147D5683C}">
      <dgm:prSet phldrT="[Text]" custT="1"/>
      <dgm:spPr/>
      <dgm:t>
        <a:bodyPr/>
        <a:lstStyle/>
        <a:p>
          <a:r>
            <a:rPr lang="en-US" sz="2400" b="0" dirty="0" smtClean="0"/>
            <a:t> </a:t>
          </a:r>
          <a:endParaRPr lang="en-US" sz="2400" b="0" dirty="0"/>
        </a:p>
      </dgm:t>
    </dgm:pt>
    <dgm:pt modelId="{61BD2BA9-A37A-40FD-A57E-DA1BA4CAB92D}" type="parTrans" cxnId="{443E8301-6FCA-4A5F-850F-E0705F349483}">
      <dgm:prSet/>
      <dgm:spPr/>
      <dgm:t>
        <a:bodyPr/>
        <a:lstStyle/>
        <a:p>
          <a:endParaRPr lang="en-US"/>
        </a:p>
      </dgm:t>
    </dgm:pt>
    <dgm:pt modelId="{8840C735-F49D-4AF5-8D08-F376A972E4C5}" type="sibTrans" cxnId="{443E8301-6FCA-4A5F-850F-E0705F349483}">
      <dgm:prSet/>
      <dgm:spPr/>
      <dgm:t>
        <a:bodyPr/>
        <a:lstStyle/>
        <a:p>
          <a:endParaRPr lang="en-US"/>
        </a:p>
      </dgm:t>
    </dgm:pt>
    <dgm:pt modelId="{5A3AB8ED-9C06-40ED-B3DF-9F482C9EC614}">
      <dgm:prSet phldrT="[Text]" custT="1"/>
      <dgm:spPr/>
      <dgm:t>
        <a:bodyPr/>
        <a:lstStyle/>
        <a:p>
          <a:r>
            <a:rPr lang="en-US" sz="2400" b="0" dirty="0" smtClean="0"/>
            <a:t>Pre- and Post-Entry Medical Monitoring</a:t>
          </a:r>
          <a:endParaRPr lang="en-US" sz="2400" b="0" dirty="0"/>
        </a:p>
      </dgm:t>
    </dgm:pt>
    <dgm:pt modelId="{E8106016-5982-4004-B0D1-BC195D9833BE}" type="parTrans" cxnId="{0C86C8D9-85BD-48D0-9F1A-100B1FD2140D}">
      <dgm:prSet/>
      <dgm:spPr/>
      <dgm:t>
        <a:bodyPr/>
        <a:lstStyle/>
        <a:p>
          <a:endParaRPr lang="en-US"/>
        </a:p>
      </dgm:t>
    </dgm:pt>
    <dgm:pt modelId="{23F8FEE2-5EBB-4043-8482-D8F5179FF262}" type="sibTrans" cxnId="{0C86C8D9-85BD-48D0-9F1A-100B1FD2140D}">
      <dgm:prSet/>
      <dgm:spPr/>
      <dgm:t>
        <a:bodyPr/>
        <a:lstStyle/>
        <a:p>
          <a:endParaRPr lang="en-US"/>
        </a:p>
      </dgm:t>
    </dgm:pt>
    <dgm:pt modelId="{97DD7E5D-7300-4032-A927-F45A2D378017}">
      <dgm:prSet phldrT="[Text]" custT="1"/>
      <dgm:spPr/>
      <dgm:t>
        <a:bodyPr/>
        <a:lstStyle/>
        <a:p>
          <a:r>
            <a:rPr lang="en-US" sz="2400" b="0" dirty="0" smtClean="0"/>
            <a:t> </a:t>
          </a:r>
          <a:endParaRPr lang="en-US" sz="2400" b="0" dirty="0"/>
        </a:p>
      </dgm:t>
    </dgm:pt>
    <dgm:pt modelId="{6AF09380-35BF-4618-919C-7368EDC623F7}" type="parTrans" cxnId="{F5DFFF18-87CB-48F5-B762-A53985DFDE38}">
      <dgm:prSet/>
      <dgm:spPr/>
      <dgm:t>
        <a:bodyPr/>
        <a:lstStyle/>
        <a:p>
          <a:endParaRPr lang="en-US"/>
        </a:p>
      </dgm:t>
    </dgm:pt>
    <dgm:pt modelId="{E902F440-D1E1-48DC-B678-57712E14869C}" type="sibTrans" cxnId="{F5DFFF18-87CB-48F5-B762-A53985DFDE38}">
      <dgm:prSet/>
      <dgm:spPr/>
      <dgm:t>
        <a:bodyPr/>
        <a:lstStyle/>
        <a:p>
          <a:endParaRPr lang="en-US"/>
        </a:p>
      </dgm:t>
    </dgm:pt>
    <dgm:pt modelId="{57D6D872-74E8-440C-B3E6-772E0E378ADB}">
      <dgm:prSet phldrT="[Text]" custT="1"/>
      <dgm:spPr/>
      <dgm:t>
        <a:bodyPr/>
        <a:lstStyle/>
        <a:p>
          <a:r>
            <a:rPr lang="en-US" sz="2400" b="0" dirty="0" smtClean="0"/>
            <a:t>Immediate Care</a:t>
          </a:r>
          <a:endParaRPr lang="en-US" sz="2400" b="0" dirty="0"/>
        </a:p>
      </dgm:t>
    </dgm:pt>
    <dgm:pt modelId="{D97C486E-EFE1-4026-B11F-49CC73A45BB2}" type="parTrans" cxnId="{259A35A2-87E2-441B-8B45-55D1798C25A2}">
      <dgm:prSet/>
      <dgm:spPr/>
      <dgm:t>
        <a:bodyPr/>
        <a:lstStyle/>
        <a:p>
          <a:endParaRPr lang="en-US"/>
        </a:p>
      </dgm:t>
    </dgm:pt>
    <dgm:pt modelId="{1C537CC5-D385-47A9-A609-4483F27AA0EB}" type="sibTrans" cxnId="{259A35A2-87E2-441B-8B45-55D1798C25A2}">
      <dgm:prSet/>
      <dgm:spPr/>
      <dgm:t>
        <a:bodyPr/>
        <a:lstStyle/>
        <a:p>
          <a:endParaRPr lang="en-US"/>
        </a:p>
      </dgm:t>
    </dgm:pt>
    <dgm:pt modelId="{A3B1E6AF-D9B6-46AC-B025-394118532487}">
      <dgm:prSet phldrT="[Text]" custT="1"/>
      <dgm:spPr/>
      <dgm:t>
        <a:bodyPr/>
        <a:lstStyle/>
        <a:p>
          <a:r>
            <a:rPr lang="en-US" sz="2400" b="0" dirty="0" smtClean="0"/>
            <a:t>Post-Exposure Monitoring</a:t>
          </a:r>
          <a:endParaRPr lang="en-US" sz="2400" b="0" dirty="0"/>
        </a:p>
      </dgm:t>
    </dgm:pt>
    <dgm:pt modelId="{0DAD33B9-E86A-465E-A16F-8065CF86FC8B}" type="parTrans" cxnId="{8469D08B-A5B1-4297-9989-2908CFCD3029}">
      <dgm:prSet/>
      <dgm:spPr/>
      <dgm:t>
        <a:bodyPr/>
        <a:lstStyle/>
        <a:p>
          <a:endParaRPr lang="en-US"/>
        </a:p>
      </dgm:t>
    </dgm:pt>
    <dgm:pt modelId="{1212D4CC-C9CB-4140-8985-19EF49A639E3}" type="sibTrans" cxnId="{8469D08B-A5B1-4297-9989-2908CFCD3029}">
      <dgm:prSet/>
      <dgm:spPr/>
      <dgm:t>
        <a:bodyPr/>
        <a:lstStyle/>
        <a:p>
          <a:endParaRPr lang="en-US"/>
        </a:p>
      </dgm:t>
    </dgm:pt>
    <dgm:pt modelId="{D92C8B6D-4674-4F22-8303-D0E77E84282E}">
      <dgm:prSet phldrT="[Text]" custT="1"/>
      <dgm:spPr/>
      <dgm:t>
        <a:bodyPr/>
        <a:lstStyle/>
        <a:p>
          <a:endParaRPr lang="en-US" sz="2400" b="0" dirty="0"/>
        </a:p>
      </dgm:t>
    </dgm:pt>
    <dgm:pt modelId="{19FC8CA5-ABC5-483E-BD34-0E95E7A701CC}" type="parTrans" cxnId="{DA8F9CF0-C884-4D4B-B5AD-BA7ABBA8B352}">
      <dgm:prSet/>
      <dgm:spPr/>
      <dgm:t>
        <a:bodyPr/>
        <a:lstStyle/>
        <a:p>
          <a:endParaRPr lang="en-US"/>
        </a:p>
      </dgm:t>
    </dgm:pt>
    <dgm:pt modelId="{4D8BC95A-1B68-4C06-BFFE-4263655DF60D}" type="sibTrans" cxnId="{DA8F9CF0-C884-4D4B-B5AD-BA7ABBA8B352}">
      <dgm:prSet/>
      <dgm:spPr/>
      <dgm:t>
        <a:bodyPr/>
        <a:lstStyle/>
        <a:p>
          <a:endParaRPr lang="en-US"/>
        </a:p>
      </dgm:t>
    </dgm:pt>
    <dgm:pt modelId="{481D3BE7-EF42-4DAE-AD63-F6AEC01601CF}" type="pres">
      <dgm:prSet presAssocID="{816FB199-50E6-44B4-8A0D-4BF71E3E4A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4E912A-7315-4761-BD44-A9E0FCE5E1D7}" type="pres">
      <dgm:prSet presAssocID="{288DF7A0-0DFF-4EAF-B2A1-939EA87AD328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F215-D7FC-43E1-A521-0A0944A00B26}" type="pres">
      <dgm:prSet presAssocID="{288DF7A0-0DFF-4EAF-B2A1-939EA87AD328}" presName="childText1" presStyleLbl="solidAlignAcc1" presStyleIdx="0" presStyleCnt="4" custScaleX="141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E21F8-4611-4CC5-8732-8FAD3B8494DA}" type="pres">
      <dgm:prSet presAssocID="{E47BE72D-BACF-432C-BF2B-92E147D5683C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D8D6-B9B1-4C59-8332-CCCAAC0E1C33}" type="pres">
      <dgm:prSet presAssocID="{E47BE72D-BACF-432C-BF2B-92E147D5683C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77004-A9F0-46E4-A18D-C6B8F19CA41E}" type="pres">
      <dgm:prSet presAssocID="{97DD7E5D-7300-4032-A927-F45A2D378017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0CBB7-FC9C-418A-922F-E8EABC0A4339}" type="pres">
      <dgm:prSet presAssocID="{97DD7E5D-7300-4032-A927-F45A2D378017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47A0B-5AC5-475E-8B6F-75FD3A499570}" type="pres">
      <dgm:prSet presAssocID="{D92C8B6D-4674-4F22-8303-D0E77E8428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0D9FB-3A13-48DA-B4A2-0A26448A2664}" type="pres">
      <dgm:prSet presAssocID="{D92C8B6D-4674-4F22-8303-D0E77E8428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91AC2-A485-4191-80BD-5D5114907267}" type="presOf" srcId="{288DF7A0-0DFF-4EAF-B2A1-939EA87AD328}" destId="{B24E912A-7315-4761-BD44-A9E0FCE5E1D7}" srcOrd="0" destOrd="0" presId="urn:microsoft.com/office/officeart/2009/3/layout/IncreasingArrowsProcess"/>
    <dgm:cxn modelId="{5FF6AF7E-4BC1-48B8-B7CC-F081DF0B5335}" type="presOf" srcId="{816FB199-50E6-44B4-8A0D-4BF71E3E4A5A}" destId="{481D3BE7-EF42-4DAE-AD63-F6AEC01601CF}" srcOrd="0" destOrd="0" presId="urn:microsoft.com/office/officeart/2009/3/layout/IncreasingArrowsProcess"/>
    <dgm:cxn modelId="{443E8301-6FCA-4A5F-850F-E0705F349483}" srcId="{816FB199-50E6-44B4-8A0D-4BF71E3E4A5A}" destId="{E47BE72D-BACF-432C-BF2B-92E147D5683C}" srcOrd="1" destOrd="0" parTransId="{61BD2BA9-A37A-40FD-A57E-DA1BA4CAB92D}" sibTransId="{8840C735-F49D-4AF5-8D08-F376A972E4C5}"/>
    <dgm:cxn modelId="{DA8F9CF0-C884-4D4B-B5AD-BA7ABBA8B352}" srcId="{816FB199-50E6-44B4-8A0D-4BF71E3E4A5A}" destId="{D92C8B6D-4674-4F22-8303-D0E77E84282E}" srcOrd="3" destOrd="0" parTransId="{19FC8CA5-ABC5-483E-BD34-0E95E7A701CC}" sibTransId="{4D8BC95A-1B68-4C06-BFFE-4263655DF60D}"/>
    <dgm:cxn modelId="{72DFA913-46D7-42FE-BA61-6681624FAFDD}" type="presOf" srcId="{5A3AB8ED-9C06-40ED-B3DF-9F482C9EC614}" destId="{D3A6D8D6-B9B1-4C59-8332-CCCAAC0E1C33}" srcOrd="0" destOrd="0" presId="urn:microsoft.com/office/officeart/2009/3/layout/IncreasingArrowsProcess"/>
    <dgm:cxn modelId="{DF105810-C842-41AA-9DB6-D020992F1602}" type="presOf" srcId="{D92C8B6D-4674-4F22-8303-D0E77E84282E}" destId="{19947A0B-5AC5-475E-8B6F-75FD3A499570}" srcOrd="0" destOrd="0" presId="urn:microsoft.com/office/officeart/2009/3/layout/IncreasingArrowsProcess"/>
    <dgm:cxn modelId="{4E9C12BA-A873-4817-9CB1-41BECBE8D8FB}" type="presOf" srcId="{E47BE72D-BACF-432C-BF2B-92E147D5683C}" destId="{F05E21F8-4611-4CC5-8732-8FAD3B8494DA}" srcOrd="0" destOrd="0" presId="urn:microsoft.com/office/officeart/2009/3/layout/IncreasingArrowsProcess"/>
    <dgm:cxn modelId="{AC4B7887-2848-4698-B18F-8B8CD7D4E840}" type="presOf" srcId="{57D6D872-74E8-440C-B3E6-772E0E378ADB}" destId="{B8D0CBB7-FC9C-418A-922F-E8EABC0A4339}" srcOrd="0" destOrd="0" presId="urn:microsoft.com/office/officeart/2009/3/layout/IncreasingArrowsProcess"/>
    <dgm:cxn modelId="{59FE2890-8F9C-4134-A644-FE29ACD831CE}" srcId="{288DF7A0-0DFF-4EAF-B2A1-939EA87AD328}" destId="{D499575C-3B20-4397-BD31-ADB428E3AF28}" srcOrd="0" destOrd="0" parTransId="{04E4849E-247F-490E-9BB9-ACBA240B3C73}" sibTransId="{0FD88555-3485-4CDB-9B4B-46E21BDF67EC}"/>
    <dgm:cxn modelId="{2B699CB0-0267-4452-B988-8D8C4DCD6F01}" type="presOf" srcId="{A3B1E6AF-D9B6-46AC-B025-394118532487}" destId="{4F20D9FB-3A13-48DA-B4A2-0A26448A2664}" srcOrd="0" destOrd="0" presId="urn:microsoft.com/office/officeart/2009/3/layout/IncreasingArrowsProcess"/>
    <dgm:cxn modelId="{259A35A2-87E2-441B-8B45-55D1798C25A2}" srcId="{97DD7E5D-7300-4032-A927-F45A2D378017}" destId="{57D6D872-74E8-440C-B3E6-772E0E378ADB}" srcOrd="0" destOrd="0" parTransId="{D97C486E-EFE1-4026-B11F-49CC73A45BB2}" sibTransId="{1C537CC5-D385-47A9-A609-4483F27AA0EB}"/>
    <dgm:cxn modelId="{8469D08B-A5B1-4297-9989-2908CFCD3029}" srcId="{D92C8B6D-4674-4F22-8303-D0E77E84282E}" destId="{A3B1E6AF-D9B6-46AC-B025-394118532487}" srcOrd="0" destOrd="0" parTransId="{0DAD33B9-E86A-465E-A16F-8065CF86FC8B}" sibTransId="{1212D4CC-C9CB-4140-8985-19EF49A639E3}"/>
    <dgm:cxn modelId="{F5DFFF18-87CB-48F5-B762-A53985DFDE38}" srcId="{816FB199-50E6-44B4-8A0D-4BF71E3E4A5A}" destId="{97DD7E5D-7300-4032-A927-F45A2D378017}" srcOrd="2" destOrd="0" parTransId="{6AF09380-35BF-4618-919C-7368EDC623F7}" sibTransId="{E902F440-D1E1-48DC-B678-57712E14869C}"/>
    <dgm:cxn modelId="{72C93F3B-34AC-4B03-8104-4E6A650E121F}" srcId="{816FB199-50E6-44B4-8A0D-4BF71E3E4A5A}" destId="{288DF7A0-0DFF-4EAF-B2A1-939EA87AD328}" srcOrd="0" destOrd="0" parTransId="{362A8B24-DD2A-4CF3-8CD9-040F01266F8B}" sibTransId="{0FC64D6F-3624-4AD8-9CB6-31F77EF86314}"/>
    <dgm:cxn modelId="{50559DE0-E496-4D05-8EB3-4806FF53C8FB}" type="presOf" srcId="{97DD7E5D-7300-4032-A927-F45A2D378017}" destId="{4FF77004-A9F0-46E4-A18D-C6B8F19CA41E}" srcOrd="0" destOrd="0" presId="urn:microsoft.com/office/officeart/2009/3/layout/IncreasingArrowsProcess"/>
    <dgm:cxn modelId="{2416F2FC-8210-493E-ADB6-66ABD8730704}" type="presOf" srcId="{D499575C-3B20-4397-BD31-ADB428E3AF28}" destId="{D8D3F215-D7FC-43E1-A521-0A0944A00B26}" srcOrd="0" destOrd="0" presId="urn:microsoft.com/office/officeart/2009/3/layout/IncreasingArrowsProcess"/>
    <dgm:cxn modelId="{0C86C8D9-85BD-48D0-9F1A-100B1FD2140D}" srcId="{E47BE72D-BACF-432C-BF2B-92E147D5683C}" destId="{5A3AB8ED-9C06-40ED-B3DF-9F482C9EC614}" srcOrd="0" destOrd="0" parTransId="{E8106016-5982-4004-B0D1-BC195D9833BE}" sibTransId="{23F8FEE2-5EBB-4043-8482-D8F5179FF262}"/>
    <dgm:cxn modelId="{D1B644F1-70F4-4FDA-BE85-EA870388E345}" type="presParOf" srcId="{481D3BE7-EF42-4DAE-AD63-F6AEC01601CF}" destId="{B24E912A-7315-4761-BD44-A9E0FCE5E1D7}" srcOrd="0" destOrd="0" presId="urn:microsoft.com/office/officeart/2009/3/layout/IncreasingArrowsProcess"/>
    <dgm:cxn modelId="{1F9F92E6-58BB-404C-AF32-94FAADF515F0}" type="presParOf" srcId="{481D3BE7-EF42-4DAE-AD63-F6AEC01601CF}" destId="{D8D3F215-D7FC-43E1-A521-0A0944A00B26}" srcOrd="1" destOrd="0" presId="urn:microsoft.com/office/officeart/2009/3/layout/IncreasingArrowsProcess"/>
    <dgm:cxn modelId="{C9D44D80-6945-472E-8F55-681829C3A02A}" type="presParOf" srcId="{481D3BE7-EF42-4DAE-AD63-F6AEC01601CF}" destId="{F05E21F8-4611-4CC5-8732-8FAD3B8494DA}" srcOrd="2" destOrd="0" presId="urn:microsoft.com/office/officeart/2009/3/layout/IncreasingArrowsProcess"/>
    <dgm:cxn modelId="{F7EF206A-A790-42AE-9985-E14C90C6144A}" type="presParOf" srcId="{481D3BE7-EF42-4DAE-AD63-F6AEC01601CF}" destId="{D3A6D8D6-B9B1-4C59-8332-CCCAAC0E1C33}" srcOrd="3" destOrd="0" presId="urn:microsoft.com/office/officeart/2009/3/layout/IncreasingArrowsProcess"/>
    <dgm:cxn modelId="{2CC390D2-180C-476D-BBD0-B5302FD9BE15}" type="presParOf" srcId="{481D3BE7-EF42-4DAE-AD63-F6AEC01601CF}" destId="{4FF77004-A9F0-46E4-A18D-C6B8F19CA41E}" srcOrd="4" destOrd="0" presId="urn:microsoft.com/office/officeart/2009/3/layout/IncreasingArrowsProcess"/>
    <dgm:cxn modelId="{451E9343-1EE4-413E-86EA-7780B81CAE1D}" type="presParOf" srcId="{481D3BE7-EF42-4DAE-AD63-F6AEC01601CF}" destId="{B8D0CBB7-FC9C-418A-922F-E8EABC0A4339}" srcOrd="5" destOrd="0" presId="urn:microsoft.com/office/officeart/2009/3/layout/IncreasingArrowsProcess"/>
    <dgm:cxn modelId="{7AE91BD3-4DFC-4605-9BCF-BFFC4EA30498}" type="presParOf" srcId="{481D3BE7-EF42-4DAE-AD63-F6AEC01601CF}" destId="{19947A0B-5AC5-475E-8B6F-75FD3A499570}" srcOrd="6" destOrd="0" presId="urn:microsoft.com/office/officeart/2009/3/layout/IncreasingArrowsProcess"/>
    <dgm:cxn modelId="{A74C51C8-7FFA-4808-866B-6EA4D8E01881}" type="presParOf" srcId="{481D3BE7-EF42-4DAE-AD63-F6AEC01601CF}" destId="{4F20D9FB-3A13-48DA-B4A2-0A26448A266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DBAB1-6373-451B-A978-B0A7E5E97649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FE51EA7-71D6-491F-9F1E-145E993E08A7}">
      <dgm:prSet phldrT="[Text]"/>
      <dgm:spPr/>
      <dgm:t>
        <a:bodyPr/>
        <a:lstStyle/>
        <a:p>
          <a:r>
            <a:rPr lang="en-US" b="1" dirty="0" err="1" smtClean="0"/>
            <a:t>Asphyxiants</a:t>
          </a:r>
          <a:endParaRPr lang="en-US" dirty="0"/>
        </a:p>
      </dgm:t>
    </dgm:pt>
    <dgm:pt modelId="{D605BBA8-E55F-4072-9BA6-1DD9A88D9262}" type="parTrans" cxnId="{46331B39-33CF-42C5-911A-2F899868FBFC}">
      <dgm:prSet/>
      <dgm:spPr/>
      <dgm:t>
        <a:bodyPr/>
        <a:lstStyle/>
        <a:p>
          <a:endParaRPr lang="en-US"/>
        </a:p>
      </dgm:t>
    </dgm:pt>
    <dgm:pt modelId="{7B8408B8-FF41-4029-AFC5-11FD4F712DAB}" type="sibTrans" cxnId="{46331B39-33CF-42C5-911A-2F899868FBFC}">
      <dgm:prSet/>
      <dgm:spPr/>
      <dgm:t>
        <a:bodyPr/>
        <a:lstStyle/>
        <a:p>
          <a:endParaRPr lang="en-US"/>
        </a:p>
      </dgm:t>
    </dgm:pt>
    <dgm:pt modelId="{1913B361-B009-4371-9A1C-397843CECBF5}">
      <dgm:prSet/>
      <dgm:spPr/>
      <dgm:t>
        <a:bodyPr/>
        <a:lstStyle/>
        <a:p>
          <a:r>
            <a:rPr lang="en-US" b="1" smtClean="0"/>
            <a:t>Corrosives</a:t>
          </a:r>
          <a:endParaRPr lang="en-US" b="1"/>
        </a:p>
      </dgm:t>
    </dgm:pt>
    <dgm:pt modelId="{5AF5AA9A-8CDB-4432-BA9F-DB55573B5E4F}" type="parTrans" cxnId="{1240D1D7-FE3B-4C50-ADDE-AD8CA32C1215}">
      <dgm:prSet/>
      <dgm:spPr/>
      <dgm:t>
        <a:bodyPr/>
        <a:lstStyle/>
        <a:p>
          <a:endParaRPr lang="en-US"/>
        </a:p>
      </dgm:t>
    </dgm:pt>
    <dgm:pt modelId="{F49237DE-AD69-40D6-822F-DBE40AC58F3B}" type="sibTrans" cxnId="{1240D1D7-FE3B-4C50-ADDE-AD8CA32C1215}">
      <dgm:prSet/>
      <dgm:spPr/>
      <dgm:t>
        <a:bodyPr/>
        <a:lstStyle/>
        <a:p>
          <a:endParaRPr lang="en-US"/>
        </a:p>
      </dgm:t>
    </dgm:pt>
    <dgm:pt modelId="{73EB61B9-291C-4988-9FB6-8F23B2FF5BDC}">
      <dgm:prSet/>
      <dgm:spPr/>
      <dgm:t>
        <a:bodyPr/>
        <a:lstStyle/>
        <a:p>
          <a:r>
            <a:rPr lang="en-US" b="1" smtClean="0"/>
            <a:t>Irritants</a:t>
          </a:r>
          <a:endParaRPr lang="en-US" b="1"/>
        </a:p>
      </dgm:t>
    </dgm:pt>
    <dgm:pt modelId="{489D7BA6-B530-42A3-A1AD-39DE1E652DAE}" type="parTrans" cxnId="{1E5BFA38-A958-4C60-901D-E3A68E03BFC4}">
      <dgm:prSet/>
      <dgm:spPr/>
      <dgm:t>
        <a:bodyPr/>
        <a:lstStyle/>
        <a:p>
          <a:endParaRPr lang="en-US"/>
        </a:p>
      </dgm:t>
    </dgm:pt>
    <dgm:pt modelId="{5FB1F230-C3D0-4A94-BC11-5744D0B0659D}" type="sibTrans" cxnId="{1E5BFA38-A958-4C60-901D-E3A68E03BFC4}">
      <dgm:prSet/>
      <dgm:spPr/>
      <dgm:t>
        <a:bodyPr/>
        <a:lstStyle/>
        <a:p>
          <a:endParaRPr lang="en-US"/>
        </a:p>
      </dgm:t>
    </dgm:pt>
    <dgm:pt modelId="{86E11270-BBB8-43D5-924E-37FB2B7CA21C}">
      <dgm:prSet/>
      <dgm:spPr/>
      <dgm:t>
        <a:bodyPr/>
        <a:lstStyle/>
        <a:p>
          <a:r>
            <a:rPr lang="en-US" b="1" smtClean="0"/>
            <a:t>Sensitizers</a:t>
          </a:r>
          <a:endParaRPr lang="en-US" b="1"/>
        </a:p>
      </dgm:t>
    </dgm:pt>
    <dgm:pt modelId="{5E2E8A75-437A-4AC5-A12C-2DEBC59C383A}" type="parTrans" cxnId="{6F0171E5-A8F4-40F6-8428-324519504202}">
      <dgm:prSet/>
      <dgm:spPr/>
      <dgm:t>
        <a:bodyPr/>
        <a:lstStyle/>
        <a:p>
          <a:endParaRPr lang="en-US"/>
        </a:p>
      </dgm:t>
    </dgm:pt>
    <dgm:pt modelId="{9B1AF17D-DBCB-4EB9-B535-E307FF66261D}" type="sibTrans" cxnId="{6F0171E5-A8F4-40F6-8428-324519504202}">
      <dgm:prSet/>
      <dgm:spPr/>
      <dgm:t>
        <a:bodyPr/>
        <a:lstStyle/>
        <a:p>
          <a:endParaRPr lang="en-US"/>
        </a:p>
      </dgm:t>
    </dgm:pt>
    <dgm:pt modelId="{32344DBC-6459-476D-BB7C-28C0451A77FE}">
      <dgm:prSet/>
      <dgm:spPr/>
      <dgm:t>
        <a:bodyPr/>
        <a:lstStyle/>
        <a:p>
          <a:r>
            <a:rPr lang="en-US" b="1" smtClean="0"/>
            <a:t>Carcinogens</a:t>
          </a:r>
          <a:endParaRPr lang="en-US" b="1"/>
        </a:p>
      </dgm:t>
    </dgm:pt>
    <dgm:pt modelId="{AC5A0C3A-D718-402B-A26D-3BBD23CDCDE9}" type="parTrans" cxnId="{2B422EA1-0C69-4A0C-A235-485152ED9147}">
      <dgm:prSet/>
      <dgm:spPr/>
      <dgm:t>
        <a:bodyPr/>
        <a:lstStyle/>
        <a:p>
          <a:endParaRPr lang="en-US"/>
        </a:p>
      </dgm:t>
    </dgm:pt>
    <dgm:pt modelId="{241939E7-3718-4DBC-827D-ECE91D09A059}" type="sibTrans" cxnId="{2B422EA1-0C69-4A0C-A235-485152ED9147}">
      <dgm:prSet/>
      <dgm:spPr/>
      <dgm:t>
        <a:bodyPr/>
        <a:lstStyle/>
        <a:p>
          <a:endParaRPr lang="en-US"/>
        </a:p>
      </dgm:t>
    </dgm:pt>
    <dgm:pt modelId="{C9C230CC-28D7-45CF-AD5D-CCF7E9BD3BD5}">
      <dgm:prSet/>
      <dgm:spPr/>
      <dgm:t>
        <a:bodyPr/>
        <a:lstStyle/>
        <a:p>
          <a:r>
            <a:rPr lang="en-US" b="1" smtClean="0"/>
            <a:t>Neurotoxins</a:t>
          </a:r>
          <a:endParaRPr lang="en-US" b="1"/>
        </a:p>
      </dgm:t>
    </dgm:pt>
    <dgm:pt modelId="{1AA0969C-2CEF-420E-AF42-7D33EDB812C8}" type="parTrans" cxnId="{26A099C1-8FA6-4290-A467-5DA92CC1DDF4}">
      <dgm:prSet/>
      <dgm:spPr/>
      <dgm:t>
        <a:bodyPr/>
        <a:lstStyle/>
        <a:p>
          <a:endParaRPr lang="en-US"/>
        </a:p>
      </dgm:t>
    </dgm:pt>
    <dgm:pt modelId="{218E6674-B968-40AE-983A-CA47BBF1344E}" type="sibTrans" cxnId="{26A099C1-8FA6-4290-A467-5DA92CC1DDF4}">
      <dgm:prSet/>
      <dgm:spPr/>
      <dgm:t>
        <a:bodyPr/>
        <a:lstStyle/>
        <a:p>
          <a:endParaRPr lang="en-US"/>
        </a:p>
      </dgm:t>
    </dgm:pt>
    <dgm:pt modelId="{573DC13A-DE08-43E1-8AC8-7D6F1A88AA09}">
      <dgm:prSet/>
      <dgm:spPr/>
      <dgm:t>
        <a:bodyPr/>
        <a:lstStyle/>
        <a:p>
          <a:r>
            <a:rPr lang="en-US" b="1" smtClean="0"/>
            <a:t>Mutagens</a:t>
          </a:r>
          <a:endParaRPr lang="en-US" b="1"/>
        </a:p>
      </dgm:t>
    </dgm:pt>
    <dgm:pt modelId="{48589359-3EA0-4C89-8D5F-65079A3E13AD}" type="parTrans" cxnId="{08C3CC72-CC56-475B-B6C9-64C404A7EA47}">
      <dgm:prSet/>
      <dgm:spPr/>
      <dgm:t>
        <a:bodyPr/>
        <a:lstStyle/>
        <a:p>
          <a:endParaRPr lang="en-US"/>
        </a:p>
      </dgm:t>
    </dgm:pt>
    <dgm:pt modelId="{1B0E62A9-78D0-4ECE-8DE0-1D474839EADE}" type="sibTrans" cxnId="{08C3CC72-CC56-475B-B6C9-64C404A7EA47}">
      <dgm:prSet/>
      <dgm:spPr/>
      <dgm:t>
        <a:bodyPr/>
        <a:lstStyle/>
        <a:p>
          <a:endParaRPr lang="en-US"/>
        </a:p>
      </dgm:t>
    </dgm:pt>
    <dgm:pt modelId="{B855BD15-F2D4-4483-811E-24CE892B1394}">
      <dgm:prSet/>
      <dgm:spPr/>
      <dgm:t>
        <a:bodyPr/>
        <a:lstStyle/>
        <a:p>
          <a:r>
            <a:rPr lang="en-US" b="1" smtClean="0"/>
            <a:t>Teratogens</a:t>
          </a:r>
          <a:endParaRPr lang="en-US" b="1"/>
        </a:p>
      </dgm:t>
    </dgm:pt>
    <dgm:pt modelId="{B1160ECB-E9D6-4BBF-AC78-6B4319CA19AC}" type="parTrans" cxnId="{1BF7681B-3DE3-46CE-ADF9-4C8B7CBC049F}">
      <dgm:prSet/>
      <dgm:spPr/>
      <dgm:t>
        <a:bodyPr/>
        <a:lstStyle/>
        <a:p>
          <a:endParaRPr lang="en-US"/>
        </a:p>
      </dgm:t>
    </dgm:pt>
    <dgm:pt modelId="{6E8E0E47-A096-4EEF-B24F-0352ECE23443}" type="sibTrans" cxnId="{1BF7681B-3DE3-46CE-ADF9-4C8B7CBC049F}">
      <dgm:prSet/>
      <dgm:spPr/>
      <dgm:t>
        <a:bodyPr/>
        <a:lstStyle/>
        <a:p>
          <a:endParaRPr lang="en-US"/>
        </a:p>
      </dgm:t>
    </dgm:pt>
    <dgm:pt modelId="{29A21317-301F-453A-BBB8-E169658FE940}">
      <dgm:prSet/>
      <dgm:spPr/>
      <dgm:t>
        <a:bodyPr/>
        <a:lstStyle/>
        <a:p>
          <a:r>
            <a:rPr lang="en-US" b="1" smtClean="0"/>
            <a:t>Infectious substances</a:t>
          </a:r>
          <a:endParaRPr lang="en-US" b="1"/>
        </a:p>
      </dgm:t>
    </dgm:pt>
    <dgm:pt modelId="{863F8441-54F2-474F-AB3E-B8E1E52AE7DE}" type="parTrans" cxnId="{674EABA7-806E-4627-9EEF-BA15B16037AF}">
      <dgm:prSet/>
      <dgm:spPr/>
      <dgm:t>
        <a:bodyPr/>
        <a:lstStyle/>
        <a:p>
          <a:endParaRPr lang="en-US"/>
        </a:p>
      </dgm:t>
    </dgm:pt>
    <dgm:pt modelId="{03C180E1-E996-43F4-A71A-EAD5677E0CA7}" type="sibTrans" cxnId="{674EABA7-806E-4627-9EEF-BA15B16037AF}">
      <dgm:prSet/>
      <dgm:spPr/>
      <dgm:t>
        <a:bodyPr/>
        <a:lstStyle/>
        <a:p>
          <a:endParaRPr lang="en-US"/>
        </a:p>
      </dgm:t>
    </dgm:pt>
    <dgm:pt modelId="{6F694EDD-B47A-4E5D-BFC2-049C83B752B8}" type="pres">
      <dgm:prSet presAssocID="{6BDDBAB1-6373-451B-A978-B0A7E5E976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AB745-6457-4D66-925E-B1BE6B00C88A}" type="pres">
      <dgm:prSet presAssocID="{1FE51EA7-71D6-491F-9F1E-145E993E08A7}" presName="node" presStyleLbl="node1" presStyleIdx="0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72394CB-4C14-4937-B2B7-3C271F912053}" type="pres">
      <dgm:prSet presAssocID="{7B8408B8-FF41-4029-AFC5-11FD4F712DAB}" presName="sibTrans" presStyleCnt="0"/>
      <dgm:spPr/>
    </dgm:pt>
    <dgm:pt modelId="{1DD3677E-6D1F-462F-AEA4-D856E16FAB6F}" type="pres">
      <dgm:prSet presAssocID="{1913B361-B009-4371-9A1C-397843CECBF5}" presName="node" presStyleLbl="node1" presStyleIdx="1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D2A4946-0DB5-4B35-A044-A40449AC365A}" type="pres">
      <dgm:prSet presAssocID="{F49237DE-AD69-40D6-822F-DBE40AC58F3B}" presName="sibTrans" presStyleCnt="0"/>
      <dgm:spPr/>
    </dgm:pt>
    <dgm:pt modelId="{79E9459E-4FAC-4428-B0B8-A840FBA7BA2A}" type="pres">
      <dgm:prSet presAssocID="{73EB61B9-291C-4988-9FB6-8F23B2FF5BDC}" presName="node" presStyleLbl="node1" presStyleIdx="2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640A63A-B0BA-44B7-AD78-B8D23233FD31}" type="pres">
      <dgm:prSet presAssocID="{5FB1F230-C3D0-4A94-BC11-5744D0B0659D}" presName="sibTrans" presStyleCnt="0"/>
      <dgm:spPr/>
    </dgm:pt>
    <dgm:pt modelId="{820BE24E-249A-4E1A-A97C-697E8470D789}" type="pres">
      <dgm:prSet presAssocID="{86E11270-BBB8-43D5-924E-37FB2B7CA21C}" presName="node" presStyleLbl="node1" presStyleIdx="3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C10DDE-69CE-4776-9828-D754C1051CC3}" type="pres">
      <dgm:prSet presAssocID="{9B1AF17D-DBCB-4EB9-B535-E307FF66261D}" presName="sibTrans" presStyleCnt="0"/>
      <dgm:spPr/>
    </dgm:pt>
    <dgm:pt modelId="{77804F5A-1435-46B9-AABD-B0E2BB122A9E}" type="pres">
      <dgm:prSet presAssocID="{32344DBC-6459-476D-BB7C-28C0451A77FE}" presName="node" presStyleLbl="node1" presStyleIdx="4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F156ED4-D8F3-45FC-AD0D-9FA34DA5D563}" type="pres">
      <dgm:prSet presAssocID="{241939E7-3718-4DBC-827D-ECE91D09A059}" presName="sibTrans" presStyleCnt="0"/>
      <dgm:spPr/>
    </dgm:pt>
    <dgm:pt modelId="{96072742-880C-460F-A649-D4DB0E2FEDCF}" type="pres">
      <dgm:prSet presAssocID="{C9C230CC-28D7-45CF-AD5D-CCF7E9BD3BD5}" presName="node" presStyleLbl="node1" presStyleIdx="5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720863E-8354-4BC7-B835-82CF224D973D}" type="pres">
      <dgm:prSet presAssocID="{218E6674-B968-40AE-983A-CA47BBF1344E}" presName="sibTrans" presStyleCnt="0"/>
      <dgm:spPr/>
    </dgm:pt>
    <dgm:pt modelId="{2F86AF3C-84C3-43DB-88E1-6B1E8DE347F2}" type="pres">
      <dgm:prSet presAssocID="{573DC13A-DE08-43E1-8AC8-7D6F1A88AA09}" presName="node" presStyleLbl="node1" presStyleIdx="6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9DFF396-54CD-4DFD-98EF-7E3600BEDA29}" type="pres">
      <dgm:prSet presAssocID="{1B0E62A9-78D0-4ECE-8DE0-1D474839EADE}" presName="sibTrans" presStyleCnt="0"/>
      <dgm:spPr/>
    </dgm:pt>
    <dgm:pt modelId="{7FC9A64F-CFB9-456B-AA53-80474285136F}" type="pres">
      <dgm:prSet presAssocID="{B855BD15-F2D4-4483-811E-24CE892B1394}" presName="node" presStyleLbl="node1" presStyleIdx="7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27F8ACE-3B36-4980-8420-9471E223EF28}" type="pres">
      <dgm:prSet presAssocID="{6E8E0E47-A096-4EEF-B24F-0352ECE23443}" presName="sibTrans" presStyleCnt="0"/>
      <dgm:spPr/>
    </dgm:pt>
    <dgm:pt modelId="{AE1DCB3D-0FB2-47F4-A54E-23EA4EDBA937}" type="pres">
      <dgm:prSet presAssocID="{29A21317-301F-453A-BBB8-E169658FE940}" presName="node" presStyleLbl="node1" presStyleIdx="8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503E02-BC81-43CF-B5FE-C530658E8DEC}" type="presOf" srcId="{C9C230CC-28D7-45CF-AD5D-CCF7E9BD3BD5}" destId="{96072742-880C-460F-A649-D4DB0E2FEDCF}" srcOrd="0" destOrd="0" presId="urn:microsoft.com/office/officeart/2005/8/layout/default"/>
    <dgm:cxn modelId="{1E5BFA38-A958-4C60-901D-E3A68E03BFC4}" srcId="{6BDDBAB1-6373-451B-A978-B0A7E5E97649}" destId="{73EB61B9-291C-4988-9FB6-8F23B2FF5BDC}" srcOrd="2" destOrd="0" parTransId="{489D7BA6-B530-42A3-A1AD-39DE1E652DAE}" sibTransId="{5FB1F230-C3D0-4A94-BC11-5744D0B0659D}"/>
    <dgm:cxn modelId="{266F7E1A-3DCB-4D8F-8446-4B426BAC9B1A}" type="presOf" srcId="{1913B361-B009-4371-9A1C-397843CECBF5}" destId="{1DD3677E-6D1F-462F-AEA4-D856E16FAB6F}" srcOrd="0" destOrd="0" presId="urn:microsoft.com/office/officeart/2005/8/layout/default"/>
    <dgm:cxn modelId="{B7272F8B-8DD2-452D-84E6-AD2A736A872D}" type="presOf" srcId="{1FE51EA7-71D6-491F-9F1E-145E993E08A7}" destId="{94EAB745-6457-4D66-925E-B1BE6B00C88A}" srcOrd="0" destOrd="0" presId="urn:microsoft.com/office/officeart/2005/8/layout/default"/>
    <dgm:cxn modelId="{530FA357-3113-47D1-948C-34319C565347}" type="presOf" srcId="{573DC13A-DE08-43E1-8AC8-7D6F1A88AA09}" destId="{2F86AF3C-84C3-43DB-88E1-6B1E8DE347F2}" srcOrd="0" destOrd="0" presId="urn:microsoft.com/office/officeart/2005/8/layout/default"/>
    <dgm:cxn modelId="{3320907A-3DAF-4074-BD9D-8C5F097CA219}" type="presOf" srcId="{32344DBC-6459-476D-BB7C-28C0451A77FE}" destId="{77804F5A-1435-46B9-AABD-B0E2BB122A9E}" srcOrd="0" destOrd="0" presId="urn:microsoft.com/office/officeart/2005/8/layout/default"/>
    <dgm:cxn modelId="{272BC3DE-61BB-493B-9C07-5BC6C8C9D8E6}" type="presOf" srcId="{86E11270-BBB8-43D5-924E-37FB2B7CA21C}" destId="{820BE24E-249A-4E1A-A97C-697E8470D789}" srcOrd="0" destOrd="0" presId="urn:microsoft.com/office/officeart/2005/8/layout/default"/>
    <dgm:cxn modelId="{0897CE90-60AF-4B09-A033-EAEE295C3DC0}" type="presOf" srcId="{6BDDBAB1-6373-451B-A978-B0A7E5E97649}" destId="{6F694EDD-B47A-4E5D-BFC2-049C83B752B8}" srcOrd="0" destOrd="0" presId="urn:microsoft.com/office/officeart/2005/8/layout/default"/>
    <dgm:cxn modelId="{37707662-C07F-41FB-A83C-CB5527D6860F}" type="presOf" srcId="{B855BD15-F2D4-4483-811E-24CE892B1394}" destId="{7FC9A64F-CFB9-456B-AA53-80474285136F}" srcOrd="0" destOrd="0" presId="urn:microsoft.com/office/officeart/2005/8/layout/default"/>
    <dgm:cxn modelId="{08C3CC72-CC56-475B-B6C9-64C404A7EA47}" srcId="{6BDDBAB1-6373-451B-A978-B0A7E5E97649}" destId="{573DC13A-DE08-43E1-8AC8-7D6F1A88AA09}" srcOrd="6" destOrd="0" parTransId="{48589359-3EA0-4C89-8D5F-65079A3E13AD}" sibTransId="{1B0E62A9-78D0-4ECE-8DE0-1D474839EADE}"/>
    <dgm:cxn modelId="{26A099C1-8FA6-4290-A467-5DA92CC1DDF4}" srcId="{6BDDBAB1-6373-451B-A978-B0A7E5E97649}" destId="{C9C230CC-28D7-45CF-AD5D-CCF7E9BD3BD5}" srcOrd="5" destOrd="0" parTransId="{1AA0969C-2CEF-420E-AF42-7D33EDB812C8}" sibTransId="{218E6674-B968-40AE-983A-CA47BBF1344E}"/>
    <dgm:cxn modelId="{674EABA7-806E-4627-9EEF-BA15B16037AF}" srcId="{6BDDBAB1-6373-451B-A978-B0A7E5E97649}" destId="{29A21317-301F-453A-BBB8-E169658FE940}" srcOrd="8" destOrd="0" parTransId="{863F8441-54F2-474F-AB3E-B8E1E52AE7DE}" sibTransId="{03C180E1-E996-43F4-A71A-EAD5677E0CA7}"/>
    <dgm:cxn modelId="{46331B39-33CF-42C5-911A-2F899868FBFC}" srcId="{6BDDBAB1-6373-451B-A978-B0A7E5E97649}" destId="{1FE51EA7-71D6-491F-9F1E-145E993E08A7}" srcOrd="0" destOrd="0" parTransId="{D605BBA8-E55F-4072-9BA6-1DD9A88D9262}" sibTransId="{7B8408B8-FF41-4029-AFC5-11FD4F712DAB}"/>
    <dgm:cxn modelId="{2B422EA1-0C69-4A0C-A235-485152ED9147}" srcId="{6BDDBAB1-6373-451B-A978-B0A7E5E97649}" destId="{32344DBC-6459-476D-BB7C-28C0451A77FE}" srcOrd="4" destOrd="0" parTransId="{AC5A0C3A-D718-402B-A26D-3BBD23CDCDE9}" sibTransId="{241939E7-3718-4DBC-827D-ECE91D09A059}"/>
    <dgm:cxn modelId="{26CEB3D4-3D8A-43F4-8950-F93D8835C87F}" type="presOf" srcId="{73EB61B9-291C-4988-9FB6-8F23B2FF5BDC}" destId="{79E9459E-4FAC-4428-B0B8-A840FBA7BA2A}" srcOrd="0" destOrd="0" presId="urn:microsoft.com/office/officeart/2005/8/layout/default"/>
    <dgm:cxn modelId="{1240D1D7-FE3B-4C50-ADDE-AD8CA32C1215}" srcId="{6BDDBAB1-6373-451B-A978-B0A7E5E97649}" destId="{1913B361-B009-4371-9A1C-397843CECBF5}" srcOrd="1" destOrd="0" parTransId="{5AF5AA9A-8CDB-4432-BA9F-DB55573B5E4F}" sibTransId="{F49237DE-AD69-40D6-822F-DBE40AC58F3B}"/>
    <dgm:cxn modelId="{69067EB2-E8BE-42DF-B7CE-3FA5EB1EDC23}" type="presOf" srcId="{29A21317-301F-453A-BBB8-E169658FE940}" destId="{AE1DCB3D-0FB2-47F4-A54E-23EA4EDBA937}" srcOrd="0" destOrd="0" presId="urn:microsoft.com/office/officeart/2005/8/layout/default"/>
    <dgm:cxn modelId="{6F0171E5-A8F4-40F6-8428-324519504202}" srcId="{6BDDBAB1-6373-451B-A978-B0A7E5E97649}" destId="{86E11270-BBB8-43D5-924E-37FB2B7CA21C}" srcOrd="3" destOrd="0" parTransId="{5E2E8A75-437A-4AC5-A12C-2DEBC59C383A}" sibTransId="{9B1AF17D-DBCB-4EB9-B535-E307FF66261D}"/>
    <dgm:cxn modelId="{1BF7681B-3DE3-46CE-ADF9-4C8B7CBC049F}" srcId="{6BDDBAB1-6373-451B-A978-B0A7E5E97649}" destId="{B855BD15-F2D4-4483-811E-24CE892B1394}" srcOrd="7" destOrd="0" parTransId="{B1160ECB-E9D6-4BBF-AC78-6B4319CA19AC}" sibTransId="{6E8E0E47-A096-4EEF-B24F-0352ECE23443}"/>
    <dgm:cxn modelId="{EF7B4568-3BA4-4146-960A-D792D59CBF87}" type="presParOf" srcId="{6F694EDD-B47A-4E5D-BFC2-049C83B752B8}" destId="{94EAB745-6457-4D66-925E-B1BE6B00C88A}" srcOrd="0" destOrd="0" presId="urn:microsoft.com/office/officeart/2005/8/layout/default"/>
    <dgm:cxn modelId="{54EDD0F1-0DDF-4293-8568-24484FEF30C1}" type="presParOf" srcId="{6F694EDD-B47A-4E5D-BFC2-049C83B752B8}" destId="{A72394CB-4C14-4937-B2B7-3C271F912053}" srcOrd="1" destOrd="0" presId="urn:microsoft.com/office/officeart/2005/8/layout/default"/>
    <dgm:cxn modelId="{3A87A3FE-2173-4792-BE3C-0350595332A7}" type="presParOf" srcId="{6F694EDD-B47A-4E5D-BFC2-049C83B752B8}" destId="{1DD3677E-6D1F-462F-AEA4-D856E16FAB6F}" srcOrd="2" destOrd="0" presId="urn:microsoft.com/office/officeart/2005/8/layout/default"/>
    <dgm:cxn modelId="{959BEE81-2BFD-4EF8-85BE-12C5AAA33668}" type="presParOf" srcId="{6F694EDD-B47A-4E5D-BFC2-049C83B752B8}" destId="{7D2A4946-0DB5-4B35-A044-A40449AC365A}" srcOrd="3" destOrd="0" presId="urn:microsoft.com/office/officeart/2005/8/layout/default"/>
    <dgm:cxn modelId="{719743BC-83D7-471A-BC3D-B23248C939B4}" type="presParOf" srcId="{6F694EDD-B47A-4E5D-BFC2-049C83B752B8}" destId="{79E9459E-4FAC-4428-B0B8-A840FBA7BA2A}" srcOrd="4" destOrd="0" presId="urn:microsoft.com/office/officeart/2005/8/layout/default"/>
    <dgm:cxn modelId="{C9C3D87E-F190-4CCC-9396-8933A20C13DF}" type="presParOf" srcId="{6F694EDD-B47A-4E5D-BFC2-049C83B752B8}" destId="{C640A63A-B0BA-44B7-AD78-B8D23233FD31}" srcOrd="5" destOrd="0" presId="urn:microsoft.com/office/officeart/2005/8/layout/default"/>
    <dgm:cxn modelId="{4C9500EC-0F17-463D-858F-453E832665B4}" type="presParOf" srcId="{6F694EDD-B47A-4E5D-BFC2-049C83B752B8}" destId="{820BE24E-249A-4E1A-A97C-697E8470D789}" srcOrd="6" destOrd="0" presId="urn:microsoft.com/office/officeart/2005/8/layout/default"/>
    <dgm:cxn modelId="{2C1F566E-877D-469D-8B6D-A458960797A3}" type="presParOf" srcId="{6F694EDD-B47A-4E5D-BFC2-049C83B752B8}" destId="{D9C10DDE-69CE-4776-9828-D754C1051CC3}" srcOrd="7" destOrd="0" presId="urn:microsoft.com/office/officeart/2005/8/layout/default"/>
    <dgm:cxn modelId="{7BBACF63-4483-4BB1-B3AA-018A17AE69DA}" type="presParOf" srcId="{6F694EDD-B47A-4E5D-BFC2-049C83B752B8}" destId="{77804F5A-1435-46B9-AABD-B0E2BB122A9E}" srcOrd="8" destOrd="0" presId="urn:microsoft.com/office/officeart/2005/8/layout/default"/>
    <dgm:cxn modelId="{E1BF256B-2625-49E6-BCAB-DEC958374EA7}" type="presParOf" srcId="{6F694EDD-B47A-4E5D-BFC2-049C83B752B8}" destId="{9F156ED4-D8F3-45FC-AD0D-9FA34DA5D563}" srcOrd="9" destOrd="0" presId="urn:microsoft.com/office/officeart/2005/8/layout/default"/>
    <dgm:cxn modelId="{11B10911-D860-465E-A811-937A8AEF0AEC}" type="presParOf" srcId="{6F694EDD-B47A-4E5D-BFC2-049C83B752B8}" destId="{96072742-880C-460F-A649-D4DB0E2FEDCF}" srcOrd="10" destOrd="0" presId="urn:microsoft.com/office/officeart/2005/8/layout/default"/>
    <dgm:cxn modelId="{AC37CDB7-833C-44F4-8605-BA93B6F5B910}" type="presParOf" srcId="{6F694EDD-B47A-4E5D-BFC2-049C83B752B8}" destId="{1720863E-8354-4BC7-B835-82CF224D973D}" srcOrd="11" destOrd="0" presId="urn:microsoft.com/office/officeart/2005/8/layout/default"/>
    <dgm:cxn modelId="{2DF66E98-3544-4F35-8334-B3BA7A3E7060}" type="presParOf" srcId="{6F694EDD-B47A-4E5D-BFC2-049C83B752B8}" destId="{2F86AF3C-84C3-43DB-88E1-6B1E8DE347F2}" srcOrd="12" destOrd="0" presId="urn:microsoft.com/office/officeart/2005/8/layout/default"/>
    <dgm:cxn modelId="{516CDF1A-DC7C-45D8-8172-C7F63D3A575A}" type="presParOf" srcId="{6F694EDD-B47A-4E5D-BFC2-049C83B752B8}" destId="{39DFF396-54CD-4DFD-98EF-7E3600BEDA29}" srcOrd="13" destOrd="0" presId="urn:microsoft.com/office/officeart/2005/8/layout/default"/>
    <dgm:cxn modelId="{3DDFC316-0A10-4841-989B-BEA58B3D300B}" type="presParOf" srcId="{6F694EDD-B47A-4E5D-BFC2-049C83B752B8}" destId="{7FC9A64F-CFB9-456B-AA53-80474285136F}" srcOrd="14" destOrd="0" presId="urn:microsoft.com/office/officeart/2005/8/layout/default"/>
    <dgm:cxn modelId="{21BCFAEF-1EA3-475F-A4A8-BAC4494A6B22}" type="presParOf" srcId="{6F694EDD-B47A-4E5D-BFC2-049C83B752B8}" destId="{827F8ACE-3B36-4980-8420-9471E223EF28}" srcOrd="15" destOrd="0" presId="urn:microsoft.com/office/officeart/2005/8/layout/default"/>
    <dgm:cxn modelId="{8778A495-37C4-442C-BE7A-767C9AF8A0AA}" type="presParOf" srcId="{6F694EDD-B47A-4E5D-BFC2-049C83B752B8}" destId="{AE1DCB3D-0FB2-47F4-A54E-23EA4EDBA93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2EA98-1564-4A65-BF75-5BE62C372A66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AB0876C-4E3E-49D1-BBF4-6F17C9522D54}">
      <dgm:prSet phldrT="[Text]"/>
      <dgm:spPr/>
      <dgm:t>
        <a:bodyPr/>
        <a:lstStyle/>
        <a:p>
          <a:r>
            <a:rPr lang="en-US" dirty="0" smtClean="0"/>
            <a:t>Concentrations</a:t>
          </a:r>
          <a:endParaRPr lang="en-US" dirty="0"/>
        </a:p>
      </dgm:t>
    </dgm:pt>
    <dgm:pt modelId="{DE55A998-7259-4F22-9B3C-7491A673BDAD}" type="parTrans" cxnId="{84803AB6-C7D6-4FE6-A7AD-2ACC1E842A63}">
      <dgm:prSet/>
      <dgm:spPr/>
      <dgm:t>
        <a:bodyPr/>
        <a:lstStyle/>
        <a:p>
          <a:endParaRPr lang="en-US"/>
        </a:p>
      </dgm:t>
    </dgm:pt>
    <dgm:pt modelId="{24FC68E0-7F19-440F-AEB3-9EE3B7A154BD}" type="sibTrans" cxnId="{84803AB6-C7D6-4FE6-A7AD-2ACC1E842A63}">
      <dgm:prSet/>
      <dgm:spPr/>
      <dgm:t>
        <a:bodyPr/>
        <a:lstStyle/>
        <a:p>
          <a:endParaRPr lang="en-US"/>
        </a:p>
      </dgm:t>
    </dgm:pt>
    <dgm:pt modelId="{09F64B05-B8A8-4821-B597-1BB4B4269DD8}">
      <dgm:prSet phldrT="[Text]"/>
      <dgm:spPr/>
      <dgm:t>
        <a:bodyPr/>
        <a:lstStyle/>
        <a:p>
          <a:r>
            <a:rPr lang="en-US" b="0" u="none" dirty="0" smtClean="0"/>
            <a:t>Parts-per-million (ppm)</a:t>
          </a:r>
          <a:endParaRPr lang="en-US" b="0" dirty="0"/>
        </a:p>
      </dgm:t>
    </dgm:pt>
    <dgm:pt modelId="{9A6C7820-7128-4817-AFA4-4C18CF0C4A74}" type="parTrans" cxnId="{B3618A78-B7D8-40A6-A381-ECEAD9422DAB}">
      <dgm:prSet/>
      <dgm:spPr/>
      <dgm:t>
        <a:bodyPr/>
        <a:lstStyle/>
        <a:p>
          <a:endParaRPr lang="en-US"/>
        </a:p>
      </dgm:t>
    </dgm:pt>
    <dgm:pt modelId="{4AFEA7AD-D245-4CC6-8925-278F7B673094}" type="sibTrans" cxnId="{B3618A78-B7D8-40A6-A381-ECEAD9422DAB}">
      <dgm:prSet/>
      <dgm:spPr/>
      <dgm:t>
        <a:bodyPr/>
        <a:lstStyle/>
        <a:p>
          <a:endParaRPr lang="en-US"/>
        </a:p>
      </dgm:t>
    </dgm:pt>
    <dgm:pt modelId="{BB02540D-D346-4CF0-AF7E-BEF8308E9161}">
      <dgm:prSet phldrT="[Text]"/>
      <dgm:spPr/>
      <dgm:t>
        <a:bodyPr/>
        <a:lstStyle/>
        <a:p>
          <a:r>
            <a:rPr lang="en-US" dirty="0" smtClean="0"/>
            <a:t>Parts-per-billion (ppb)</a:t>
          </a:r>
          <a:endParaRPr lang="en-US" dirty="0"/>
        </a:p>
      </dgm:t>
    </dgm:pt>
    <dgm:pt modelId="{93147F57-1FD9-4D4C-B836-5BACCD8D4B00}" type="parTrans" cxnId="{51C7FF3B-B5FE-485F-9C03-2793F4740E60}">
      <dgm:prSet/>
      <dgm:spPr/>
      <dgm:t>
        <a:bodyPr/>
        <a:lstStyle/>
        <a:p>
          <a:endParaRPr lang="en-US"/>
        </a:p>
      </dgm:t>
    </dgm:pt>
    <dgm:pt modelId="{0F7D69E1-7372-43A7-AB90-592270C966A5}" type="sibTrans" cxnId="{51C7FF3B-B5FE-485F-9C03-2793F4740E60}">
      <dgm:prSet/>
      <dgm:spPr/>
      <dgm:t>
        <a:bodyPr/>
        <a:lstStyle/>
        <a:p>
          <a:endParaRPr lang="en-US"/>
        </a:p>
      </dgm:t>
    </dgm:pt>
    <dgm:pt modelId="{79FA3BE8-40E3-4BBA-8E0D-3350C1DF25C7}">
      <dgm:prSet phldrT="[Text]"/>
      <dgm:spPr/>
      <dgm:t>
        <a:bodyPr/>
        <a:lstStyle/>
        <a:p>
          <a:r>
            <a:rPr lang="en-US" dirty="0" smtClean="0"/>
            <a:t>Dosages</a:t>
          </a:r>
          <a:endParaRPr lang="en-US" dirty="0"/>
        </a:p>
      </dgm:t>
    </dgm:pt>
    <dgm:pt modelId="{C02FE4BC-21B9-4D03-A98B-9E60F130CD18}" type="parTrans" cxnId="{1D4C69F5-045E-4B88-80B1-08B4154CB702}">
      <dgm:prSet/>
      <dgm:spPr/>
      <dgm:t>
        <a:bodyPr/>
        <a:lstStyle/>
        <a:p>
          <a:endParaRPr lang="en-US"/>
        </a:p>
      </dgm:t>
    </dgm:pt>
    <dgm:pt modelId="{1893009A-7B84-4045-813E-6AADA0612EDB}" type="sibTrans" cxnId="{1D4C69F5-045E-4B88-80B1-08B4154CB702}">
      <dgm:prSet/>
      <dgm:spPr/>
      <dgm:t>
        <a:bodyPr/>
        <a:lstStyle/>
        <a:p>
          <a:endParaRPr lang="en-US"/>
        </a:p>
      </dgm:t>
    </dgm:pt>
    <dgm:pt modelId="{409897E9-4F0A-4F1D-A8DC-4C37247F6FB9}">
      <dgm:prSet phldrT="[Text]"/>
      <dgm:spPr/>
      <dgm:t>
        <a:bodyPr/>
        <a:lstStyle/>
        <a:p>
          <a:r>
            <a:rPr lang="en-US" dirty="0" smtClean="0"/>
            <a:t>Milligram per kilogram (mg/kg) </a:t>
          </a:r>
          <a:endParaRPr lang="en-US" dirty="0"/>
        </a:p>
      </dgm:t>
    </dgm:pt>
    <dgm:pt modelId="{AF26EFD0-B69C-4E16-9F6D-4233C3609878}" type="parTrans" cxnId="{DDE4C498-8506-422C-8714-2BBA8689A2DE}">
      <dgm:prSet/>
      <dgm:spPr/>
      <dgm:t>
        <a:bodyPr/>
        <a:lstStyle/>
        <a:p>
          <a:endParaRPr lang="en-US"/>
        </a:p>
      </dgm:t>
    </dgm:pt>
    <dgm:pt modelId="{331F53D0-74CE-46AA-973B-468574BAF6B3}" type="sibTrans" cxnId="{DDE4C498-8506-422C-8714-2BBA8689A2DE}">
      <dgm:prSet/>
      <dgm:spPr/>
      <dgm:t>
        <a:bodyPr/>
        <a:lstStyle/>
        <a:p>
          <a:endParaRPr lang="en-US"/>
        </a:p>
      </dgm:t>
    </dgm:pt>
    <dgm:pt modelId="{5E600303-942C-4915-B46D-8A8C25242F9E}">
      <dgm:prSet phldrT="[Text]"/>
      <dgm:spPr/>
      <dgm:t>
        <a:bodyPr/>
        <a:lstStyle/>
        <a:p>
          <a:r>
            <a:rPr lang="en-US" dirty="0" smtClean="0"/>
            <a:t>Milligram per square centimeter (mg/cm</a:t>
          </a:r>
          <a:r>
            <a:rPr lang="en-US" baseline="30000" dirty="0" smtClean="0"/>
            <a:t>2</a:t>
          </a:r>
          <a:r>
            <a:rPr lang="en-US" dirty="0" smtClean="0"/>
            <a:t>)</a:t>
          </a:r>
          <a:endParaRPr lang="en-US" dirty="0"/>
        </a:p>
      </dgm:t>
    </dgm:pt>
    <dgm:pt modelId="{63D691C8-CA8C-4DE8-BD94-E055F1F478EE}" type="parTrans" cxnId="{30DD92FF-A3FD-4175-B3C8-15F5EB54B290}">
      <dgm:prSet/>
      <dgm:spPr/>
      <dgm:t>
        <a:bodyPr/>
        <a:lstStyle/>
        <a:p>
          <a:endParaRPr lang="en-US"/>
        </a:p>
      </dgm:t>
    </dgm:pt>
    <dgm:pt modelId="{FBE7063F-2A6F-4C6A-AA33-B10D234187FF}" type="sibTrans" cxnId="{30DD92FF-A3FD-4175-B3C8-15F5EB54B290}">
      <dgm:prSet/>
      <dgm:spPr/>
      <dgm:t>
        <a:bodyPr/>
        <a:lstStyle/>
        <a:p>
          <a:endParaRPr lang="en-US"/>
        </a:p>
      </dgm:t>
    </dgm:pt>
    <dgm:pt modelId="{A72F66FC-E4FD-4DEE-8D71-1A4A82309F78}">
      <dgm:prSet phldrT="[Text]"/>
      <dgm:spPr/>
      <dgm:t>
        <a:bodyPr/>
        <a:lstStyle/>
        <a:p>
          <a:r>
            <a:rPr lang="en-US" smtClean="0"/>
            <a:t>Milligrams per cubic meter (mg/m</a:t>
          </a:r>
          <a:r>
            <a:rPr lang="en-US" baseline="30000" smtClean="0"/>
            <a:t>3</a:t>
          </a:r>
          <a:r>
            <a:rPr lang="en-US" smtClean="0"/>
            <a:t>)</a:t>
          </a:r>
          <a:endParaRPr lang="en-US" dirty="0"/>
        </a:p>
      </dgm:t>
    </dgm:pt>
    <dgm:pt modelId="{6D23C50B-C384-43D9-A2B5-1DF171903A18}" type="parTrans" cxnId="{00F19DE7-004D-4371-9D3F-B5CB8AF50C80}">
      <dgm:prSet/>
      <dgm:spPr/>
      <dgm:t>
        <a:bodyPr/>
        <a:lstStyle/>
        <a:p>
          <a:endParaRPr lang="en-US"/>
        </a:p>
      </dgm:t>
    </dgm:pt>
    <dgm:pt modelId="{40CCFE5C-C3FD-4D59-8365-FBAFA052D216}" type="sibTrans" cxnId="{00F19DE7-004D-4371-9D3F-B5CB8AF50C80}">
      <dgm:prSet/>
      <dgm:spPr/>
      <dgm:t>
        <a:bodyPr/>
        <a:lstStyle/>
        <a:p>
          <a:endParaRPr lang="en-US"/>
        </a:p>
      </dgm:t>
    </dgm:pt>
    <dgm:pt modelId="{2EB0D365-A23F-48DE-9D6B-46AEDFB48B96}">
      <dgm:prSet phldrT="[Text]"/>
      <dgm:spPr/>
      <dgm:t>
        <a:bodyPr/>
        <a:lstStyle/>
        <a:p>
          <a:r>
            <a:rPr lang="en-US" dirty="0" smtClean="0"/>
            <a:t>Milligram per square meter (mg/m</a:t>
          </a:r>
          <a:r>
            <a:rPr lang="en-US" baseline="30000" dirty="0" smtClean="0"/>
            <a:t>2</a:t>
          </a:r>
          <a:r>
            <a:rPr lang="en-US" dirty="0" smtClean="0"/>
            <a:t>)</a:t>
          </a:r>
          <a:endParaRPr lang="en-US" dirty="0"/>
        </a:p>
      </dgm:t>
    </dgm:pt>
    <dgm:pt modelId="{7EE195B1-1983-498D-93FD-2B3629643B59}" type="parTrans" cxnId="{843647AF-AAAA-4218-B036-F49837FEB396}">
      <dgm:prSet/>
      <dgm:spPr/>
      <dgm:t>
        <a:bodyPr/>
        <a:lstStyle/>
        <a:p>
          <a:endParaRPr lang="en-US"/>
        </a:p>
      </dgm:t>
    </dgm:pt>
    <dgm:pt modelId="{15E0B363-5C48-4FB9-8D31-412FB430D8D2}" type="sibTrans" cxnId="{843647AF-AAAA-4218-B036-F49837FEB396}">
      <dgm:prSet/>
      <dgm:spPr/>
      <dgm:t>
        <a:bodyPr/>
        <a:lstStyle/>
        <a:p>
          <a:endParaRPr lang="en-US"/>
        </a:p>
      </dgm:t>
    </dgm:pt>
    <dgm:pt modelId="{3ADA18D5-9367-48C3-B95F-EDB3105C3C35}" type="pres">
      <dgm:prSet presAssocID="{C052EA98-1564-4A65-BF75-5BE62C372A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3CBD89-6CD6-477D-9E4A-923BD437D378}" type="pres">
      <dgm:prSet presAssocID="{BAB0876C-4E3E-49D1-BBF4-6F17C9522D54}" presName="root" presStyleCnt="0"/>
      <dgm:spPr/>
    </dgm:pt>
    <dgm:pt modelId="{FE3DB189-1261-40E1-80CC-BD8BC463F9F0}" type="pres">
      <dgm:prSet presAssocID="{BAB0876C-4E3E-49D1-BBF4-6F17C9522D54}" presName="rootComposite" presStyleCnt="0"/>
      <dgm:spPr/>
    </dgm:pt>
    <dgm:pt modelId="{14235F7D-EFF0-42C8-9D72-2E64BE80B935}" type="pres">
      <dgm:prSet presAssocID="{BAB0876C-4E3E-49D1-BBF4-6F17C9522D54}" presName="rootText" presStyleLbl="node1" presStyleIdx="0" presStyleCnt="2" custScaleX="150219"/>
      <dgm:spPr/>
      <dgm:t>
        <a:bodyPr/>
        <a:lstStyle/>
        <a:p>
          <a:endParaRPr lang="en-US"/>
        </a:p>
      </dgm:t>
    </dgm:pt>
    <dgm:pt modelId="{60A6A7E8-0055-464F-AEF8-68E03ACF009A}" type="pres">
      <dgm:prSet presAssocID="{BAB0876C-4E3E-49D1-BBF4-6F17C9522D54}" presName="rootConnector" presStyleLbl="node1" presStyleIdx="0" presStyleCnt="2"/>
      <dgm:spPr/>
      <dgm:t>
        <a:bodyPr/>
        <a:lstStyle/>
        <a:p>
          <a:endParaRPr lang="en-US"/>
        </a:p>
      </dgm:t>
    </dgm:pt>
    <dgm:pt modelId="{9F06C7AF-5FEC-4B72-9140-6F89AF4C6756}" type="pres">
      <dgm:prSet presAssocID="{BAB0876C-4E3E-49D1-BBF4-6F17C9522D54}" presName="childShape" presStyleCnt="0"/>
      <dgm:spPr/>
    </dgm:pt>
    <dgm:pt modelId="{3FDC5CFB-F3A4-4DB1-AB58-A7F26603FA96}" type="pres">
      <dgm:prSet presAssocID="{9A6C7820-7128-4817-AFA4-4C18CF0C4A74}" presName="Name13" presStyleLbl="parChTrans1D2" presStyleIdx="0" presStyleCnt="6"/>
      <dgm:spPr/>
      <dgm:t>
        <a:bodyPr/>
        <a:lstStyle/>
        <a:p>
          <a:endParaRPr lang="en-US"/>
        </a:p>
      </dgm:t>
    </dgm:pt>
    <dgm:pt modelId="{58E9FCA3-CCA1-474A-9E73-4A28484AEE98}" type="pres">
      <dgm:prSet presAssocID="{09F64B05-B8A8-4821-B597-1BB4B4269DD8}" presName="childText" presStyleLbl="bgAcc1" presStyleIdx="0" presStyleCnt="6" custScaleX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7AB4E-3619-49A5-98F9-BC25B8C535E9}" type="pres">
      <dgm:prSet presAssocID="{93147F57-1FD9-4D4C-B836-5BACCD8D4B00}" presName="Name13" presStyleLbl="parChTrans1D2" presStyleIdx="1" presStyleCnt="6"/>
      <dgm:spPr/>
      <dgm:t>
        <a:bodyPr/>
        <a:lstStyle/>
        <a:p>
          <a:endParaRPr lang="en-US"/>
        </a:p>
      </dgm:t>
    </dgm:pt>
    <dgm:pt modelId="{B82135FE-CCBE-443A-8255-4A1F6A5FE348}" type="pres">
      <dgm:prSet presAssocID="{BB02540D-D346-4CF0-AF7E-BEF8308E9161}" presName="childText" presStyleLbl="bgAcc1" presStyleIdx="1" presStyleCnt="6" custScaleX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10815-72A6-44C0-8AF3-D78D4AD54E57}" type="pres">
      <dgm:prSet presAssocID="{6D23C50B-C384-43D9-A2B5-1DF171903A18}" presName="Name13" presStyleLbl="parChTrans1D2" presStyleIdx="2" presStyleCnt="6"/>
      <dgm:spPr/>
      <dgm:t>
        <a:bodyPr/>
        <a:lstStyle/>
        <a:p>
          <a:endParaRPr lang="en-US"/>
        </a:p>
      </dgm:t>
    </dgm:pt>
    <dgm:pt modelId="{5AE6EFBC-C7CC-4A0A-A30B-3978C81F662F}" type="pres">
      <dgm:prSet presAssocID="{A72F66FC-E4FD-4DEE-8D71-1A4A82309F78}" presName="childText" presStyleLbl="bgAcc1" presStyleIdx="2" presStyleCnt="6" custScaleX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FA707-2528-48A0-92CD-1D2FD8DE0D78}" type="pres">
      <dgm:prSet presAssocID="{79FA3BE8-40E3-4BBA-8E0D-3350C1DF25C7}" presName="root" presStyleCnt="0"/>
      <dgm:spPr/>
    </dgm:pt>
    <dgm:pt modelId="{FF9DE05E-0999-4086-BF4A-2017A0423BD5}" type="pres">
      <dgm:prSet presAssocID="{79FA3BE8-40E3-4BBA-8E0D-3350C1DF25C7}" presName="rootComposite" presStyleCnt="0"/>
      <dgm:spPr/>
    </dgm:pt>
    <dgm:pt modelId="{5E3BC304-1C0F-4A4C-90DF-18F31FFF768D}" type="pres">
      <dgm:prSet presAssocID="{79FA3BE8-40E3-4BBA-8E0D-3350C1DF25C7}" presName="rootText" presStyleLbl="node1" presStyleIdx="1" presStyleCnt="2" custScaleX="150219"/>
      <dgm:spPr/>
      <dgm:t>
        <a:bodyPr/>
        <a:lstStyle/>
        <a:p>
          <a:endParaRPr lang="en-US"/>
        </a:p>
      </dgm:t>
    </dgm:pt>
    <dgm:pt modelId="{B8C3AF8B-C941-40E0-B62B-E793E3B7F9CB}" type="pres">
      <dgm:prSet presAssocID="{79FA3BE8-40E3-4BBA-8E0D-3350C1DF25C7}" presName="rootConnector" presStyleLbl="node1" presStyleIdx="1" presStyleCnt="2"/>
      <dgm:spPr/>
      <dgm:t>
        <a:bodyPr/>
        <a:lstStyle/>
        <a:p>
          <a:endParaRPr lang="en-US"/>
        </a:p>
      </dgm:t>
    </dgm:pt>
    <dgm:pt modelId="{DE1E8A6E-ACAC-45D5-ABA5-633CDCC3C505}" type="pres">
      <dgm:prSet presAssocID="{79FA3BE8-40E3-4BBA-8E0D-3350C1DF25C7}" presName="childShape" presStyleCnt="0"/>
      <dgm:spPr/>
    </dgm:pt>
    <dgm:pt modelId="{EF49A9DF-5949-44BB-A930-4EE94705FC41}" type="pres">
      <dgm:prSet presAssocID="{AF26EFD0-B69C-4E16-9F6D-4233C3609878}" presName="Name13" presStyleLbl="parChTrans1D2" presStyleIdx="3" presStyleCnt="6"/>
      <dgm:spPr/>
      <dgm:t>
        <a:bodyPr/>
        <a:lstStyle/>
        <a:p>
          <a:endParaRPr lang="en-US"/>
        </a:p>
      </dgm:t>
    </dgm:pt>
    <dgm:pt modelId="{F2B9D532-694B-46BB-B644-25B6C6708927}" type="pres">
      <dgm:prSet presAssocID="{409897E9-4F0A-4F1D-A8DC-4C37247F6FB9}" presName="childText" presStyleLbl="bgAcc1" presStyleIdx="3" presStyleCnt="6" custScaleX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4998D-7329-419E-B73C-162E5420C466}" type="pres">
      <dgm:prSet presAssocID="{63D691C8-CA8C-4DE8-BD94-E055F1F478EE}" presName="Name13" presStyleLbl="parChTrans1D2" presStyleIdx="4" presStyleCnt="6"/>
      <dgm:spPr/>
      <dgm:t>
        <a:bodyPr/>
        <a:lstStyle/>
        <a:p>
          <a:endParaRPr lang="en-US"/>
        </a:p>
      </dgm:t>
    </dgm:pt>
    <dgm:pt modelId="{1245D40E-4737-4AB0-AF3E-4204A1561B1D}" type="pres">
      <dgm:prSet presAssocID="{5E600303-942C-4915-B46D-8A8C25242F9E}" presName="childText" presStyleLbl="bgAcc1" presStyleIdx="4" presStyleCnt="6" custScaleX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F875F-571F-4BF1-BDC5-04BE0C368D91}" type="pres">
      <dgm:prSet presAssocID="{7EE195B1-1983-498D-93FD-2B3629643B5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0A2CBA5-162D-42C4-AB28-B08BAEA1476C}" type="pres">
      <dgm:prSet presAssocID="{2EB0D365-A23F-48DE-9D6B-46AEDFB48B96}" presName="childText" presStyleLbl="bgAcc1" presStyleIdx="5" presStyleCnt="6" custScaleX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4C498-8506-422C-8714-2BBA8689A2DE}" srcId="{79FA3BE8-40E3-4BBA-8E0D-3350C1DF25C7}" destId="{409897E9-4F0A-4F1D-A8DC-4C37247F6FB9}" srcOrd="0" destOrd="0" parTransId="{AF26EFD0-B69C-4E16-9F6D-4233C3609878}" sibTransId="{331F53D0-74CE-46AA-973B-468574BAF6B3}"/>
    <dgm:cxn modelId="{5CE2F1F0-E737-472C-B0CC-07D766C6D863}" type="presOf" srcId="{BAB0876C-4E3E-49D1-BBF4-6F17C9522D54}" destId="{60A6A7E8-0055-464F-AEF8-68E03ACF009A}" srcOrd="1" destOrd="0" presId="urn:microsoft.com/office/officeart/2005/8/layout/hierarchy3"/>
    <dgm:cxn modelId="{9D2639BE-9934-4BD5-941C-3937F6136353}" type="presOf" srcId="{C052EA98-1564-4A65-BF75-5BE62C372A66}" destId="{3ADA18D5-9367-48C3-B95F-EDB3105C3C35}" srcOrd="0" destOrd="0" presId="urn:microsoft.com/office/officeart/2005/8/layout/hierarchy3"/>
    <dgm:cxn modelId="{0686A0FF-4D38-40DA-82D1-5F28FABBD81B}" type="presOf" srcId="{79FA3BE8-40E3-4BBA-8E0D-3350C1DF25C7}" destId="{5E3BC304-1C0F-4A4C-90DF-18F31FFF768D}" srcOrd="0" destOrd="0" presId="urn:microsoft.com/office/officeart/2005/8/layout/hierarchy3"/>
    <dgm:cxn modelId="{A0D3F16F-8AEC-485F-9182-703CF2A79769}" type="presOf" srcId="{93147F57-1FD9-4D4C-B836-5BACCD8D4B00}" destId="{A307AB4E-3619-49A5-98F9-BC25B8C535E9}" srcOrd="0" destOrd="0" presId="urn:microsoft.com/office/officeart/2005/8/layout/hierarchy3"/>
    <dgm:cxn modelId="{CB324872-3FF2-4F2D-BCAC-8902977C13E2}" type="presOf" srcId="{BAB0876C-4E3E-49D1-BBF4-6F17C9522D54}" destId="{14235F7D-EFF0-42C8-9D72-2E64BE80B935}" srcOrd="0" destOrd="0" presId="urn:microsoft.com/office/officeart/2005/8/layout/hierarchy3"/>
    <dgm:cxn modelId="{97AD858B-974C-43F6-BFB9-DF4377461B5A}" type="presOf" srcId="{7EE195B1-1983-498D-93FD-2B3629643B59}" destId="{6EEF875F-571F-4BF1-BDC5-04BE0C368D91}" srcOrd="0" destOrd="0" presId="urn:microsoft.com/office/officeart/2005/8/layout/hierarchy3"/>
    <dgm:cxn modelId="{C3EFA583-9BE7-4884-A9B1-0060C3AB2E0F}" type="presOf" srcId="{63D691C8-CA8C-4DE8-BD94-E055F1F478EE}" destId="{C3F4998D-7329-419E-B73C-162E5420C466}" srcOrd="0" destOrd="0" presId="urn:microsoft.com/office/officeart/2005/8/layout/hierarchy3"/>
    <dgm:cxn modelId="{CB7F1BBD-A1FD-4DFF-9767-8BF2041941A6}" type="presOf" srcId="{BB02540D-D346-4CF0-AF7E-BEF8308E9161}" destId="{B82135FE-CCBE-443A-8255-4A1F6A5FE348}" srcOrd="0" destOrd="0" presId="urn:microsoft.com/office/officeart/2005/8/layout/hierarchy3"/>
    <dgm:cxn modelId="{987591A8-6501-4B25-948B-3A035A1A0F70}" type="presOf" srcId="{A72F66FC-E4FD-4DEE-8D71-1A4A82309F78}" destId="{5AE6EFBC-C7CC-4A0A-A30B-3978C81F662F}" srcOrd="0" destOrd="0" presId="urn:microsoft.com/office/officeart/2005/8/layout/hierarchy3"/>
    <dgm:cxn modelId="{4CCF6C0C-A816-46D6-931F-537501EADA7D}" type="presOf" srcId="{AF26EFD0-B69C-4E16-9F6D-4233C3609878}" destId="{EF49A9DF-5949-44BB-A930-4EE94705FC41}" srcOrd="0" destOrd="0" presId="urn:microsoft.com/office/officeart/2005/8/layout/hierarchy3"/>
    <dgm:cxn modelId="{BF4E510A-3D5B-4E44-8A2E-423DEE80C2C9}" type="presOf" srcId="{09F64B05-B8A8-4821-B597-1BB4B4269DD8}" destId="{58E9FCA3-CCA1-474A-9E73-4A28484AEE98}" srcOrd="0" destOrd="0" presId="urn:microsoft.com/office/officeart/2005/8/layout/hierarchy3"/>
    <dgm:cxn modelId="{00F19DE7-004D-4371-9D3F-B5CB8AF50C80}" srcId="{BAB0876C-4E3E-49D1-BBF4-6F17C9522D54}" destId="{A72F66FC-E4FD-4DEE-8D71-1A4A82309F78}" srcOrd="2" destOrd="0" parTransId="{6D23C50B-C384-43D9-A2B5-1DF171903A18}" sibTransId="{40CCFE5C-C3FD-4D59-8365-FBAFA052D216}"/>
    <dgm:cxn modelId="{30DD92FF-A3FD-4175-B3C8-15F5EB54B290}" srcId="{79FA3BE8-40E3-4BBA-8E0D-3350C1DF25C7}" destId="{5E600303-942C-4915-B46D-8A8C25242F9E}" srcOrd="1" destOrd="0" parTransId="{63D691C8-CA8C-4DE8-BD94-E055F1F478EE}" sibTransId="{FBE7063F-2A6F-4C6A-AA33-B10D234187FF}"/>
    <dgm:cxn modelId="{843647AF-AAAA-4218-B036-F49837FEB396}" srcId="{79FA3BE8-40E3-4BBA-8E0D-3350C1DF25C7}" destId="{2EB0D365-A23F-48DE-9D6B-46AEDFB48B96}" srcOrd="2" destOrd="0" parTransId="{7EE195B1-1983-498D-93FD-2B3629643B59}" sibTransId="{15E0B363-5C48-4FB9-8D31-412FB430D8D2}"/>
    <dgm:cxn modelId="{B3618A78-B7D8-40A6-A381-ECEAD9422DAB}" srcId="{BAB0876C-4E3E-49D1-BBF4-6F17C9522D54}" destId="{09F64B05-B8A8-4821-B597-1BB4B4269DD8}" srcOrd="0" destOrd="0" parTransId="{9A6C7820-7128-4817-AFA4-4C18CF0C4A74}" sibTransId="{4AFEA7AD-D245-4CC6-8925-278F7B673094}"/>
    <dgm:cxn modelId="{16EE4467-FC79-4670-849C-0EB4FE2D8824}" type="presOf" srcId="{5E600303-942C-4915-B46D-8A8C25242F9E}" destId="{1245D40E-4737-4AB0-AF3E-4204A1561B1D}" srcOrd="0" destOrd="0" presId="urn:microsoft.com/office/officeart/2005/8/layout/hierarchy3"/>
    <dgm:cxn modelId="{CF269391-9B72-475D-8744-7EC343E287E7}" type="presOf" srcId="{9A6C7820-7128-4817-AFA4-4C18CF0C4A74}" destId="{3FDC5CFB-F3A4-4DB1-AB58-A7F26603FA96}" srcOrd="0" destOrd="0" presId="urn:microsoft.com/office/officeart/2005/8/layout/hierarchy3"/>
    <dgm:cxn modelId="{AB79DF8A-8FB2-4D40-BA30-0195E8EC2B44}" type="presOf" srcId="{409897E9-4F0A-4F1D-A8DC-4C37247F6FB9}" destId="{F2B9D532-694B-46BB-B644-25B6C6708927}" srcOrd="0" destOrd="0" presId="urn:microsoft.com/office/officeart/2005/8/layout/hierarchy3"/>
    <dgm:cxn modelId="{98ECA344-655A-430C-B7AF-0921DD857699}" type="presOf" srcId="{6D23C50B-C384-43D9-A2B5-1DF171903A18}" destId="{2E110815-72A6-44C0-8AF3-D78D4AD54E57}" srcOrd="0" destOrd="0" presId="urn:microsoft.com/office/officeart/2005/8/layout/hierarchy3"/>
    <dgm:cxn modelId="{51C7FF3B-B5FE-485F-9C03-2793F4740E60}" srcId="{BAB0876C-4E3E-49D1-BBF4-6F17C9522D54}" destId="{BB02540D-D346-4CF0-AF7E-BEF8308E9161}" srcOrd="1" destOrd="0" parTransId="{93147F57-1FD9-4D4C-B836-5BACCD8D4B00}" sibTransId="{0F7D69E1-7372-43A7-AB90-592270C966A5}"/>
    <dgm:cxn modelId="{DB3A96BD-93C5-4D23-A7B5-5467EAAC7498}" type="presOf" srcId="{79FA3BE8-40E3-4BBA-8E0D-3350C1DF25C7}" destId="{B8C3AF8B-C941-40E0-B62B-E793E3B7F9CB}" srcOrd="1" destOrd="0" presId="urn:microsoft.com/office/officeart/2005/8/layout/hierarchy3"/>
    <dgm:cxn modelId="{2AE36C27-31EE-4B43-BB3A-65C1DF373F8F}" type="presOf" srcId="{2EB0D365-A23F-48DE-9D6B-46AEDFB48B96}" destId="{D0A2CBA5-162D-42C4-AB28-B08BAEA1476C}" srcOrd="0" destOrd="0" presId="urn:microsoft.com/office/officeart/2005/8/layout/hierarchy3"/>
    <dgm:cxn modelId="{84803AB6-C7D6-4FE6-A7AD-2ACC1E842A63}" srcId="{C052EA98-1564-4A65-BF75-5BE62C372A66}" destId="{BAB0876C-4E3E-49D1-BBF4-6F17C9522D54}" srcOrd="0" destOrd="0" parTransId="{DE55A998-7259-4F22-9B3C-7491A673BDAD}" sibTransId="{24FC68E0-7F19-440F-AEB3-9EE3B7A154BD}"/>
    <dgm:cxn modelId="{1D4C69F5-045E-4B88-80B1-08B4154CB702}" srcId="{C052EA98-1564-4A65-BF75-5BE62C372A66}" destId="{79FA3BE8-40E3-4BBA-8E0D-3350C1DF25C7}" srcOrd="1" destOrd="0" parTransId="{C02FE4BC-21B9-4D03-A98B-9E60F130CD18}" sibTransId="{1893009A-7B84-4045-813E-6AADA0612EDB}"/>
    <dgm:cxn modelId="{1D39F07D-8D3F-435D-8333-5B2CFD997D5C}" type="presParOf" srcId="{3ADA18D5-9367-48C3-B95F-EDB3105C3C35}" destId="{673CBD89-6CD6-477D-9E4A-923BD437D378}" srcOrd="0" destOrd="0" presId="urn:microsoft.com/office/officeart/2005/8/layout/hierarchy3"/>
    <dgm:cxn modelId="{622456BA-5AC3-412A-AB39-4DD1B9E3B127}" type="presParOf" srcId="{673CBD89-6CD6-477D-9E4A-923BD437D378}" destId="{FE3DB189-1261-40E1-80CC-BD8BC463F9F0}" srcOrd="0" destOrd="0" presId="urn:microsoft.com/office/officeart/2005/8/layout/hierarchy3"/>
    <dgm:cxn modelId="{688090E3-FA54-496E-A1EF-3231BCC83CE9}" type="presParOf" srcId="{FE3DB189-1261-40E1-80CC-BD8BC463F9F0}" destId="{14235F7D-EFF0-42C8-9D72-2E64BE80B935}" srcOrd="0" destOrd="0" presId="urn:microsoft.com/office/officeart/2005/8/layout/hierarchy3"/>
    <dgm:cxn modelId="{82AEEFA1-F28F-46B8-A1C5-8C6E6C72B696}" type="presParOf" srcId="{FE3DB189-1261-40E1-80CC-BD8BC463F9F0}" destId="{60A6A7E8-0055-464F-AEF8-68E03ACF009A}" srcOrd="1" destOrd="0" presId="urn:microsoft.com/office/officeart/2005/8/layout/hierarchy3"/>
    <dgm:cxn modelId="{CF3CBA84-BD69-4351-A096-B62E6A714323}" type="presParOf" srcId="{673CBD89-6CD6-477D-9E4A-923BD437D378}" destId="{9F06C7AF-5FEC-4B72-9140-6F89AF4C6756}" srcOrd="1" destOrd="0" presId="urn:microsoft.com/office/officeart/2005/8/layout/hierarchy3"/>
    <dgm:cxn modelId="{604DD1AF-D17F-4E23-B3DE-FF823CF3D575}" type="presParOf" srcId="{9F06C7AF-5FEC-4B72-9140-6F89AF4C6756}" destId="{3FDC5CFB-F3A4-4DB1-AB58-A7F26603FA96}" srcOrd="0" destOrd="0" presId="urn:microsoft.com/office/officeart/2005/8/layout/hierarchy3"/>
    <dgm:cxn modelId="{E20D9593-92E1-4090-94E7-CB93A7769A75}" type="presParOf" srcId="{9F06C7AF-5FEC-4B72-9140-6F89AF4C6756}" destId="{58E9FCA3-CCA1-474A-9E73-4A28484AEE98}" srcOrd="1" destOrd="0" presId="urn:microsoft.com/office/officeart/2005/8/layout/hierarchy3"/>
    <dgm:cxn modelId="{34C669E6-BC35-4952-BD1F-63ADC67685F9}" type="presParOf" srcId="{9F06C7AF-5FEC-4B72-9140-6F89AF4C6756}" destId="{A307AB4E-3619-49A5-98F9-BC25B8C535E9}" srcOrd="2" destOrd="0" presId="urn:microsoft.com/office/officeart/2005/8/layout/hierarchy3"/>
    <dgm:cxn modelId="{86A81B51-841F-4E4A-8E5B-68C35FF3CE40}" type="presParOf" srcId="{9F06C7AF-5FEC-4B72-9140-6F89AF4C6756}" destId="{B82135FE-CCBE-443A-8255-4A1F6A5FE348}" srcOrd="3" destOrd="0" presId="urn:microsoft.com/office/officeart/2005/8/layout/hierarchy3"/>
    <dgm:cxn modelId="{B7A7A06C-9779-40C6-AFF7-E1AB0A8B2E23}" type="presParOf" srcId="{9F06C7AF-5FEC-4B72-9140-6F89AF4C6756}" destId="{2E110815-72A6-44C0-8AF3-D78D4AD54E57}" srcOrd="4" destOrd="0" presId="urn:microsoft.com/office/officeart/2005/8/layout/hierarchy3"/>
    <dgm:cxn modelId="{9CF74E02-CFB8-47C4-9B39-07AF47B79A98}" type="presParOf" srcId="{9F06C7AF-5FEC-4B72-9140-6F89AF4C6756}" destId="{5AE6EFBC-C7CC-4A0A-A30B-3978C81F662F}" srcOrd="5" destOrd="0" presId="urn:microsoft.com/office/officeart/2005/8/layout/hierarchy3"/>
    <dgm:cxn modelId="{F442A789-9110-41D3-A6BD-0DFF96EF18EA}" type="presParOf" srcId="{3ADA18D5-9367-48C3-B95F-EDB3105C3C35}" destId="{582FA707-2528-48A0-92CD-1D2FD8DE0D78}" srcOrd="1" destOrd="0" presId="urn:microsoft.com/office/officeart/2005/8/layout/hierarchy3"/>
    <dgm:cxn modelId="{82A98DB3-0C70-46F4-9054-F0561A047BB2}" type="presParOf" srcId="{582FA707-2528-48A0-92CD-1D2FD8DE0D78}" destId="{FF9DE05E-0999-4086-BF4A-2017A0423BD5}" srcOrd="0" destOrd="0" presId="urn:microsoft.com/office/officeart/2005/8/layout/hierarchy3"/>
    <dgm:cxn modelId="{83EB0F0E-5F8B-456D-B877-BA6FAB95F16A}" type="presParOf" srcId="{FF9DE05E-0999-4086-BF4A-2017A0423BD5}" destId="{5E3BC304-1C0F-4A4C-90DF-18F31FFF768D}" srcOrd="0" destOrd="0" presId="urn:microsoft.com/office/officeart/2005/8/layout/hierarchy3"/>
    <dgm:cxn modelId="{98A56FD5-8368-4422-BACA-09A7395A5FB2}" type="presParOf" srcId="{FF9DE05E-0999-4086-BF4A-2017A0423BD5}" destId="{B8C3AF8B-C941-40E0-B62B-E793E3B7F9CB}" srcOrd="1" destOrd="0" presId="urn:microsoft.com/office/officeart/2005/8/layout/hierarchy3"/>
    <dgm:cxn modelId="{6085D581-C48A-4521-AB64-27ECB63DA682}" type="presParOf" srcId="{582FA707-2528-48A0-92CD-1D2FD8DE0D78}" destId="{DE1E8A6E-ACAC-45D5-ABA5-633CDCC3C505}" srcOrd="1" destOrd="0" presId="urn:microsoft.com/office/officeart/2005/8/layout/hierarchy3"/>
    <dgm:cxn modelId="{E65C697B-8B5F-4C6B-8BB8-B3D97A7D3460}" type="presParOf" srcId="{DE1E8A6E-ACAC-45D5-ABA5-633CDCC3C505}" destId="{EF49A9DF-5949-44BB-A930-4EE94705FC41}" srcOrd="0" destOrd="0" presId="urn:microsoft.com/office/officeart/2005/8/layout/hierarchy3"/>
    <dgm:cxn modelId="{7422911D-6FEB-4412-B358-F41C3DC2E779}" type="presParOf" srcId="{DE1E8A6E-ACAC-45D5-ABA5-633CDCC3C505}" destId="{F2B9D532-694B-46BB-B644-25B6C6708927}" srcOrd="1" destOrd="0" presId="urn:microsoft.com/office/officeart/2005/8/layout/hierarchy3"/>
    <dgm:cxn modelId="{9DECDCEF-FD8B-4C24-BFFC-5FB650ECED55}" type="presParOf" srcId="{DE1E8A6E-ACAC-45D5-ABA5-633CDCC3C505}" destId="{C3F4998D-7329-419E-B73C-162E5420C466}" srcOrd="2" destOrd="0" presId="urn:microsoft.com/office/officeart/2005/8/layout/hierarchy3"/>
    <dgm:cxn modelId="{4F8556A2-6609-4492-8D42-4CE8CE39B2BD}" type="presParOf" srcId="{DE1E8A6E-ACAC-45D5-ABA5-633CDCC3C505}" destId="{1245D40E-4737-4AB0-AF3E-4204A1561B1D}" srcOrd="3" destOrd="0" presId="urn:microsoft.com/office/officeart/2005/8/layout/hierarchy3"/>
    <dgm:cxn modelId="{8D6244D2-DA73-4144-AD8A-4EB6E5F8C2D0}" type="presParOf" srcId="{DE1E8A6E-ACAC-45D5-ABA5-633CDCC3C505}" destId="{6EEF875F-571F-4BF1-BDC5-04BE0C368D91}" srcOrd="4" destOrd="0" presId="urn:microsoft.com/office/officeart/2005/8/layout/hierarchy3"/>
    <dgm:cxn modelId="{E43ECEA3-1112-452F-AD5E-936BBA462926}" type="presParOf" srcId="{DE1E8A6E-ACAC-45D5-ABA5-633CDCC3C505}" destId="{D0A2CBA5-162D-42C4-AB28-B08BAEA1476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A7269-B236-44E5-872E-4DCEAB33AE9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966C22-03EB-41C6-AFB0-6C3379988E52}">
      <dgm:prSet phldrT="[Text]"/>
      <dgm:spPr/>
      <dgm:t>
        <a:bodyPr/>
        <a:lstStyle/>
        <a:p>
          <a:r>
            <a:rPr lang="en-US" dirty="0" smtClean="0"/>
            <a:t>Bioassay</a:t>
          </a:r>
          <a:endParaRPr lang="en-US" dirty="0"/>
        </a:p>
      </dgm:t>
    </dgm:pt>
    <dgm:pt modelId="{2FBA044B-1C1F-402A-964C-267C9AC45330}" type="parTrans" cxnId="{67E60923-EEE7-4668-ABD0-11AB7AE6E713}">
      <dgm:prSet/>
      <dgm:spPr/>
      <dgm:t>
        <a:bodyPr/>
        <a:lstStyle/>
        <a:p>
          <a:endParaRPr lang="en-US"/>
        </a:p>
      </dgm:t>
    </dgm:pt>
    <dgm:pt modelId="{CAD15AEC-29FF-4C8C-B0D5-D89527845C7A}" type="sibTrans" cxnId="{67E60923-EEE7-4668-ABD0-11AB7AE6E713}">
      <dgm:prSet/>
      <dgm:spPr/>
      <dgm:t>
        <a:bodyPr/>
        <a:lstStyle/>
        <a:p>
          <a:endParaRPr lang="en-US"/>
        </a:p>
      </dgm:t>
    </dgm:pt>
    <dgm:pt modelId="{B21180A2-A602-4475-97E9-E8B467B1910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Lethal concentration 50 (LC</a:t>
          </a:r>
          <a:r>
            <a:rPr lang="en-US" baseline="-25000" dirty="0" smtClean="0"/>
            <a:t>50</a:t>
          </a:r>
          <a:r>
            <a:rPr lang="en-US" dirty="0" smtClean="0"/>
            <a:t>) </a:t>
          </a:r>
          <a:endParaRPr lang="en-US" dirty="0"/>
        </a:p>
      </dgm:t>
    </dgm:pt>
    <dgm:pt modelId="{09EAB265-58E6-43B8-8959-8B4AC7437D88}" type="parTrans" cxnId="{C60F3F3A-9D0C-45BC-B54B-EF0A97304927}">
      <dgm:prSet/>
      <dgm:spPr/>
      <dgm:t>
        <a:bodyPr/>
        <a:lstStyle/>
        <a:p>
          <a:endParaRPr lang="en-US"/>
        </a:p>
      </dgm:t>
    </dgm:pt>
    <dgm:pt modelId="{E3C7BC90-9A44-4E40-9D14-2F486DFF8837}" type="sibTrans" cxnId="{C60F3F3A-9D0C-45BC-B54B-EF0A97304927}">
      <dgm:prSet/>
      <dgm:spPr/>
      <dgm:t>
        <a:bodyPr/>
        <a:lstStyle/>
        <a:p>
          <a:endParaRPr lang="en-US"/>
        </a:p>
      </dgm:t>
    </dgm:pt>
    <dgm:pt modelId="{3DC65E78-1641-4191-908C-71133D2EE79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Lethal dose 50 (LD</a:t>
          </a:r>
          <a:r>
            <a:rPr lang="en-US" baseline="-25000" dirty="0" smtClean="0"/>
            <a:t>50</a:t>
          </a:r>
          <a:r>
            <a:rPr lang="en-US" dirty="0" smtClean="0"/>
            <a:t>) </a:t>
          </a:r>
          <a:endParaRPr lang="en-US" dirty="0"/>
        </a:p>
      </dgm:t>
    </dgm:pt>
    <dgm:pt modelId="{78FFCB0E-6EEF-42B1-B106-A5FC88C654E9}" type="parTrans" cxnId="{50EFA699-6933-4352-BA53-D455AA416136}">
      <dgm:prSet/>
      <dgm:spPr/>
      <dgm:t>
        <a:bodyPr/>
        <a:lstStyle/>
        <a:p>
          <a:endParaRPr lang="en-US"/>
        </a:p>
      </dgm:t>
    </dgm:pt>
    <dgm:pt modelId="{3104987A-F1B3-4622-91A9-06476DC8D356}" type="sibTrans" cxnId="{50EFA699-6933-4352-BA53-D455AA416136}">
      <dgm:prSet/>
      <dgm:spPr/>
      <dgm:t>
        <a:bodyPr/>
        <a:lstStyle/>
        <a:p>
          <a:endParaRPr lang="en-US"/>
        </a:p>
      </dgm:t>
    </dgm:pt>
    <dgm:pt modelId="{E20DA13C-0878-43C5-BD59-6AA69B0CEDE5}" type="pres">
      <dgm:prSet presAssocID="{EDDA7269-B236-44E5-872E-4DCEAB33AE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CEEBCA-B3E6-4A5A-ADAB-AA703C178DCF}" type="pres">
      <dgm:prSet presAssocID="{B4966C22-03EB-41C6-AFB0-6C3379988E52}" presName="root1" presStyleCnt="0"/>
      <dgm:spPr/>
    </dgm:pt>
    <dgm:pt modelId="{85A6C1E2-2AE6-4CA7-8A02-5D1206E300BF}" type="pres">
      <dgm:prSet presAssocID="{B4966C22-03EB-41C6-AFB0-6C3379988E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C431F-0C75-4692-AD3B-1479337AD4AB}" type="pres">
      <dgm:prSet presAssocID="{B4966C22-03EB-41C6-AFB0-6C3379988E52}" presName="level2hierChild" presStyleCnt="0"/>
      <dgm:spPr/>
    </dgm:pt>
    <dgm:pt modelId="{A1B606C2-64B0-4EB4-9412-6B292F96D388}" type="pres">
      <dgm:prSet presAssocID="{78FFCB0E-6EEF-42B1-B106-A5FC88C654E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BF65EE2-E325-4C0C-B87D-A10BD7E182B3}" type="pres">
      <dgm:prSet presAssocID="{78FFCB0E-6EEF-42B1-B106-A5FC88C654E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7D0A1EE-A0DE-4F85-82CF-DBFDF344962F}" type="pres">
      <dgm:prSet presAssocID="{3DC65E78-1641-4191-908C-71133D2EE795}" presName="root2" presStyleCnt="0"/>
      <dgm:spPr/>
    </dgm:pt>
    <dgm:pt modelId="{1A2CB5F1-FDC0-4DF3-B611-BBD1811B89A3}" type="pres">
      <dgm:prSet presAssocID="{3DC65E78-1641-4191-908C-71133D2EE79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3E8D19-5DF7-482F-92C0-0250457EC527}" type="pres">
      <dgm:prSet presAssocID="{3DC65E78-1641-4191-908C-71133D2EE795}" presName="level3hierChild" presStyleCnt="0"/>
      <dgm:spPr/>
    </dgm:pt>
    <dgm:pt modelId="{5CA442BB-BE2B-4B9E-9A8B-68A51373B2B1}" type="pres">
      <dgm:prSet presAssocID="{09EAB265-58E6-43B8-8959-8B4AC7437D8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EC9E3BD-D9CD-420C-8B14-2CDFD714C60D}" type="pres">
      <dgm:prSet presAssocID="{09EAB265-58E6-43B8-8959-8B4AC7437D8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4A313A2-3CE1-4AC3-B003-A17792A2E112}" type="pres">
      <dgm:prSet presAssocID="{B21180A2-A602-4475-97E9-E8B467B1910E}" presName="root2" presStyleCnt="0"/>
      <dgm:spPr/>
    </dgm:pt>
    <dgm:pt modelId="{AB04381C-A942-4040-B2E3-D76D24B930D8}" type="pres">
      <dgm:prSet presAssocID="{B21180A2-A602-4475-97E9-E8B467B1910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DDF05-483E-4DAC-99F3-56CB891F2AEF}" type="pres">
      <dgm:prSet presAssocID="{B21180A2-A602-4475-97E9-E8B467B1910E}" presName="level3hierChild" presStyleCnt="0"/>
      <dgm:spPr/>
    </dgm:pt>
  </dgm:ptLst>
  <dgm:cxnLst>
    <dgm:cxn modelId="{15EBABC6-61F5-4824-A79B-E145FDEAF02B}" type="presOf" srcId="{EDDA7269-B236-44E5-872E-4DCEAB33AE93}" destId="{E20DA13C-0878-43C5-BD59-6AA69B0CEDE5}" srcOrd="0" destOrd="0" presId="urn:microsoft.com/office/officeart/2005/8/layout/hierarchy2"/>
    <dgm:cxn modelId="{854EC139-1338-4DC6-80E5-86CD180082A9}" type="presOf" srcId="{09EAB265-58E6-43B8-8959-8B4AC7437D88}" destId="{7EC9E3BD-D9CD-420C-8B14-2CDFD714C60D}" srcOrd="1" destOrd="0" presId="urn:microsoft.com/office/officeart/2005/8/layout/hierarchy2"/>
    <dgm:cxn modelId="{A27468CD-E8F3-4B54-8E57-24BF8C9E8173}" type="presOf" srcId="{78FFCB0E-6EEF-42B1-B106-A5FC88C654E9}" destId="{3BF65EE2-E325-4C0C-B87D-A10BD7E182B3}" srcOrd="1" destOrd="0" presId="urn:microsoft.com/office/officeart/2005/8/layout/hierarchy2"/>
    <dgm:cxn modelId="{87DDF14A-A7C5-46B4-9A26-207D9202DFA8}" type="presOf" srcId="{3DC65E78-1641-4191-908C-71133D2EE795}" destId="{1A2CB5F1-FDC0-4DF3-B611-BBD1811B89A3}" srcOrd="0" destOrd="0" presId="urn:microsoft.com/office/officeart/2005/8/layout/hierarchy2"/>
    <dgm:cxn modelId="{50EFA699-6933-4352-BA53-D455AA416136}" srcId="{B4966C22-03EB-41C6-AFB0-6C3379988E52}" destId="{3DC65E78-1641-4191-908C-71133D2EE795}" srcOrd="0" destOrd="0" parTransId="{78FFCB0E-6EEF-42B1-B106-A5FC88C654E9}" sibTransId="{3104987A-F1B3-4622-91A9-06476DC8D356}"/>
    <dgm:cxn modelId="{BD7FB2B7-DE20-4EBF-8457-6F9A1A03E292}" type="presOf" srcId="{B21180A2-A602-4475-97E9-E8B467B1910E}" destId="{AB04381C-A942-4040-B2E3-D76D24B930D8}" srcOrd="0" destOrd="0" presId="urn:microsoft.com/office/officeart/2005/8/layout/hierarchy2"/>
    <dgm:cxn modelId="{91D99DA8-7DED-4FD0-95CC-FC9F4F2FB23A}" type="presOf" srcId="{78FFCB0E-6EEF-42B1-B106-A5FC88C654E9}" destId="{A1B606C2-64B0-4EB4-9412-6B292F96D388}" srcOrd="0" destOrd="0" presId="urn:microsoft.com/office/officeart/2005/8/layout/hierarchy2"/>
    <dgm:cxn modelId="{7B44E30E-1157-476B-8015-9BDD44B03747}" type="presOf" srcId="{09EAB265-58E6-43B8-8959-8B4AC7437D88}" destId="{5CA442BB-BE2B-4B9E-9A8B-68A51373B2B1}" srcOrd="0" destOrd="0" presId="urn:microsoft.com/office/officeart/2005/8/layout/hierarchy2"/>
    <dgm:cxn modelId="{C60F3F3A-9D0C-45BC-B54B-EF0A97304927}" srcId="{B4966C22-03EB-41C6-AFB0-6C3379988E52}" destId="{B21180A2-A602-4475-97E9-E8B467B1910E}" srcOrd="1" destOrd="0" parTransId="{09EAB265-58E6-43B8-8959-8B4AC7437D88}" sibTransId="{E3C7BC90-9A44-4E40-9D14-2F486DFF8837}"/>
    <dgm:cxn modelId="{67E60923-EEE7-4668-ABD0-11AB7AE6E713}" srcId="{EDDA7269-B236-44E5-872E-4DCEAB33AE93}" destId="{B4966C22-03EB-41C6-AFB0-6C3379988E52}" srcOrd="0" destOrd="0" parTransId="{2FBA044B-1C1F-402A-964C-267C9AC45330}" sibTransId="{CAD15AEC-29FF-4C8C-B0D5-D89527845C7A}"/>
    <dgm:cxn modelId="{F86BDFB7-4D71-4A34-829B-171C6E5E3593}" type="presOf" srcId="{B4966C22-03EB-41C6-AFB0-6C3379988E52}" destId="{85A6C1E2-2AE6-4CA7-8A02-5D1206E300BF}" srcOrd="0" destOrd="0" presId="urn:microsoft.com/office/officeart/2005/8/layout/hierarchy2"/>
    <dgm:cxn modelId="{B89CBFFE-DDD5-447A-8711-CF5DC83D367F}" type="presParOf" srcId="{E20DA13C-0878-43C5-BD59-6AA69B0CEDE5}" destId="{79CEEBCA-B3E6-4A5A-ADAB-AA703C178DCF}" srcOrd="0" destOrd="0" presId="urn:microsoft.com/office/officeart/2005/8/layout/hierarchy2"/>
    <dgm:cxn modelId="{7745291C-0EE1-4276-B6B8-AA2F26D37659}" type="presParOf" srcId="{79CEEBCA-B3E6-4A5A-ADAB-AA703C178DCF}" destId="{85A6C1E2-2AE6-4CA7-8A02-5D1206E300BF}" srcOrd="0" destOrd="0" presId="urn:microsoft.com/office/officeart/2005/8/layout/hierarchy2"/>
    <dgm:cxn modelId="{DBD41153-B680-44DA-B768-D21D6B5A92BA}" type="presParOf" srcId="{79CEEBCA-B3E6-4A5A-ADAB-AA703C178DCF}" destId="{42EC431F-0C75-4692-AD3B-1479337AD4AB}" srcOrd="1" destOrd="0" presId="urn:microsoft.com/office/officeart/2005/8/layout/hierarchy2"/>
    <dgm:cxn modelId="{4950549D-F156-45AC-AD36-74998FE95C3F}" type="presParOf" srcId="{42EC431F-0C75-4692-AD3B-1479337AD4AB}" destId="{A1B606C2-64B0-4EB4-9412-6B292F96D388}" srcOrd="0" destOrd="0" presId="urn:microsoft.com/office/officeart/2005/8/layout/hierarchy2"/>
    <dgm:cxn modelId="{6AF71AC5-BFDB-49EB-97CD-DA3E0B557C7C}" type="presParOf" srcId="{A1B606C2-64B0-4EB4-9412-6B292F96D388}" destId="{3BF65EE2-E325-4C0C-B87D-A10BD7E182B3}" srcOrd="0" destOrd="0" presId="urn:microsoft.com/office/officeart/2005/8/layout/hierarchy2"/>
    <dgm:cxn modelId="{3675DC6A-F847-41EC-B002-E86DC0F0BA1A}" type="presParOf" srcId="{42EC431F-0C75-4692-AD3B-1479337AD4AB}" destId="{07D0A1EE-A0DE-4F85-82CF-DBFDF344962F}" srcOrd="1" destOrd="0" presId="urn:microsoft.com/office/officeart/2005/8/layout/hierarchy2"/>
    <dgm:cxn modelId="{42FE2C33-39F1-4B49-97BA-6C33619ABEDE}" type="presParOf" srcId="{07D0A1EE-A0DE-4F85-82CF-DBFDF344962F}" destId="{1A2CB5F1-FDC0-4DF3-B611-BBD1811B89A3}" srcOrd="0" destOrd="0" presId="urn:microsoft.com/office/officeart/2005/8/layout/hierarchy2"/>
    <dgm:cxn modelId="{24614C90-F5DF-49FC-95AB-0C7D53BE5AD0}" type="presParOf" srcId="{07D0A1EE-A0DE-4F85-82CF-DBFDF344962F}" destId="{C63E8D19-5DF7-482F-92C0-0250457EC527}" srcOrd="1" destOrd="0" presId="urn:microsoft.com/office/officeart/2005/8/layout/hierarchy2"/>
    <dgm:cxn modelId="{9E0D0D1E-9CCF-4CDC-828D-4F93A1AB0351}" type="presParOf" srcId="{42EC431F-0C75-4692-AD3B-1479337AD4AB}" destId="{5CA442BB-BE2B-4B9E-9A8B-68A51373B2B1}" srcOrd="2" destOrd="0" presId="urn:microsoft.com/office/officeart/2005/8/layout/hierarchy2"/>
    <dgm:cxn modelId="{746A82EF-69F3-4ABA-ADD4-F5671FF953B8}" type="presParOf" srcId="{5CA442BB-BE2B-4B9E-9A8B-68A51373B2B1}" destId="{7EC9E3BD-D9CD-420C-8B14-2CDFD714C60D}" srcOrd="0" destOrd="0" presId="urn:microsoft.com/office/officeart/2005/8/layout/hierarchy2"/>
    <dgm:cxn modelId="{9AD9C8CD-42FF-4A8A-9E0D-8879DBAAB0B7}" type="presParOf" srcId="{42EC431F-0C75-4692-AD3B-1479337AD4AB}" destId="{24A313A2-3CE1-4AC3-B003-A17792A2E112}" srcOrd="3" destOrd="0" presId="urn:microsoft.com/office/officeart/2005/8/layout/hierarchy2"/>
    <dgm:cxn modelId="{895703C7-B480-475D-B13A-2BDF63D4ED2A}" type="presParOf" srcId="{24A313A2-3CE1-4AC3-B003-A17792A2E112}" destId="{AB04381C-A942-4040-B2E3-D76D24B930D8}" srcOrd="0" destOrd="0" presId="urn:microsoft.com/office/officeart/2005/8/layout/hierarchy2"/>
    <dgm:cxn modelId="{0827ACE1-D89B-46DE-983B-32510CC96343}" type="presParOf" srcId="{24A313A2-3CE1-4AC3-B003-A17792A2E112}" destId="{652DDF05-483E-4DAC-99F3-56CB891F2A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A1CE7C-B7BD-4467-81FA-D9AFD81A4BFB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959024-D450-4EFC-BFF6-796DA7B6C1A4}">
      <dgm:prSet phldrT="[Text]"/>
      <dgm:spPr/>
      <dgm:t>
        <a:bodyPr/>
        <a:lstStyle/>
        <a:p>
          <a:r>
            <a:rPr lang="en-US" b="0" dirty="0" smtClean="0"/>
            <a:t>Immediately dangerous to life and health (IDLH)</a:t>
          </a:r>
          <a:endParaRPr lang="en-US" b="0" dirty="0"/>
        </a:p>
      </dgm:t>
    </dgm:pt>
    <dgm:pt modelId="{F69F269D-8136-4344-998E-EBD375AA630E}" type="parTrans" cxnId="{57B4EE8D-37E5-4A23-B102-AC2B0503478B}">
      <dgm:prSet/>
      <dgm:spPr/>
      <dgm:t>
        <a:bodyPr/>
        <a:lstStyle/>
        <a:p>
          <a:endParaRPr lang="en-US"/>
        </a:p>
      </dgm:t>
    </dgm:pt>
    <dgm:pt modelId="{A3FAB52C-8930-4E9C-8382-C229140FF2B8}" type="sibTrans" cxnId="{57B4EE8D-37E5-4A23-B102-AC2B0503478B}">
      <dgm:prSet/>
      <dgm:spPr/>
      <dgm:t>
        <a:bodyPr/>
        <a:lstStyle/>
        <a:p>
          <a:endParaRPr lang="en-US"/>
        </a:p>
      </dgm:t>
    </dgm:pt>
    <dgm:pt modelId="{4D10AB43-51F8-422E-8CA4-D2F4ABBE7B6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0" u="none" dirty="0" smtClean="0"/>
            <a:t>National Institute for Occupational Safety and Health (NIOSH) definition</a:t>
          </a:r>
          <a:endParaRPr lang="en-US" sz="2000" b="0" dirty="0"/>
        </a:p>
      </dgm:t>
    </dgm:pt>
    <dgm:pt modelId="{F6040E6E-1F48-444A-8777-E2F75D4D7668}" type="parTrans" cxnId="{C1EFCC63-D254-4489-B5C6-1FD364336520}">
      <dgm:prSet/>
      <dgm:spPr/>
      <dgm:t>
        <a:bodyPr/>
        <a:lstStyle/>
        <a:p>
          <a:endParaRPr lang="en-US"/>
        </a:p>
      </dgm:t>
    </dgm:pt>
    <dgm:pt modelId="{EE495332-6AAC-458C-A6BD-E11E3E1B3257}" type="sibTrans" cxnId="{C1EFCC63-D254-4489-B5C6-1FD364336520}">
      <dgm:prSet/>
      <dgm:spPr/>
      <dgm:t>
        <a:bodyPr/>
        <a:lstStyle/>
        <a:p>
          <a:endParaRPr lang="en-US"/>
        </a:p>
      </dgm:t>
    </dgm:pt>
    <dgm:pt modelId="{D9BB2D9E-4C98-4F74-8D5A-2D0A38386EC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smtClean="0"/>
            <a:t>Occupational Safety and Health Administration (OSHA) definition </a:t>
          </a:r>
          <a:endParaRPr lang="en-US" sz="2000" b="0" dirty="0"/>
        </a:p>
      </dgm:t>
    </dgm:pt>
    <dgm:pt modelId="{B513E2E5-C19E-4296-8028-2F178FBADA28}" type="parTrans" cxnId="{ADEE4415-5178-4E42-A49E-CA01D7AEF5EF}">
      <dgm:prSet/>
      <dgm:spPr/>
      <dgm:t>
        <a:bodyPr/>
        <a:lstStyle/>
        <a:p>
          <a:endParaRPr lang="en-US"/>
        </a:p>
      </dgm:t>
    </dgm:pt>
    <dgm:pt modelId="{2A9F6112-912A-4129-826D-C049D3561CE1}" type="sibTrans" cxnId="{ADEE4415-5178-4E42-A49E-CA01D7AEF5EF}">
      <dgm:prSet/>
      <dgm:spPr/>
      <dgm:t>
        <a:bodyPr/>
        <a:lstStyle/>
        <a:p>
          <a:endParaRPr lang="en-US"/>
        </a:p>
      </dgm:t>
    </dgm:pt>
    <dgm:pt modelId="{4A12EA77-511F-4005-BF8E-7404B647EB12}" type="pres">
      <dgm:prSet presAssocID="{96A1CE7C-B7BD-4467-81FA-D9AFD81A4B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FF558C-B81B-4F3C-9F00-09ED282D4223}" type="pres">
      <dgm:prSet presAssocID="{7F959024-D450-4EFC-BFF6-796DA7B6C1A4}" presName="hierRoot1" presStyleCnt="0">
        <dgm:presLayoutVars>
          <dgm:hierBranch val="init"/>
        </dgm:presLayoutVars>
      </dgm:prSet>
      <dgm:spPr/>
    </dgm:pt>
    <dgm:pt modelId="{78960368-C83E-4AAA-9C8B-DD3731224AF1}" type="pres">
      <dgm:prSet presAssocID="{7F959024-D450-4EFC-BFF6-796DA7B6C1A4}" presName="rootComposite1" presStyleCnt="0"/>
      <dgm:spPr/>
    </dgm:pt>
    <dgm:pt modelId="{F2099156-C26E-43A3-82AD-8DB5783FEBB2}" type="pres">
      <dgm:prSet presAssocID="{7F959024-D450-4EFC-BFF6-796DA7B6C1A4}" presName="rootText1" presStyleLbl="node0" presStyleIdx="0" presStyleCnt="1" custScaleX="139393" custScaleY="74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805914-9776-4848-A58A-A16040A38C1D}" type="pres">
      <dgm:prSet presAssocID="{7F959024-D450-4EFC-BFF6-796DA7B6C1A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A78889-0791-4F97-B483-C32444C5941D}" type="pres">
      <dgm:prSet presAssocID="{7F959024-D450-4EFC-BFF6-796DA7B6C1A4}" presName="hierChild2" presStyleCnt="0"/>
      <dgm:spPr/>
    </dgm:pt>
    <dgm:pt modelId="{BC6AA196-53FF-49CF-AE81-1F7E92118D61}" type="pres">
      <dgm:prSet presAssocID="{F6040E6E-1F48-444A-8777-E2F75D4D766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67C60E5-2F96-4972-860E-D93BC1C3202F}" type="pres">
      <dgm:prSet presAssocID="{4D10AB43-51F8-422E-8CA4-D2F4ABBE7B68}" presName="hierRoot2" presStyleCnt="0">
        <dgm:presLayoutVars>
          <dgm:hierBranch val="init"/>
        </dgm:presLayoutVars>
      </dgm:prSet>
      <dgm:spPr/>
    </dgm:pt>
    <dgm:pt modelId="{35556A7C-23EC-471E-A517-9AB04E7D841E}" type="pres">
      <dgm:prSet presAssocID="{4D10AB43-51F8-422E-8CA4-D2F4ABBE7B68}" presName="rootComposite" presStyleCnt="0"/>
      <dgm:spPr/>
    </dgm:pt>
    <dgm:pt modelId="{692BADF7-903A-4D27-951A-C974CDCE853A}" type="pres">
      <dgm:prSet presAssocID="{4D10AB43-51F8-422E-8CA4-D2F4ABBE7B6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80A85-2712-4A5E-A0FD-44B1EB9BFB89}" type="pres">
      <dgm:prSet presAssocID="{4D10AB43-51F8-422E-8CA4-D2F4ABBE7B68}" presName="rootConnector" presStyleLbl="node2" presStyleIdx="0" presStyleCnt="2"/>
      <dgm:spPr/>
      <dgm:t>
        <a:bodyPr/>
        <a:lstStyle/>
        <a:p>
          <a:endParaRPr lang="en-US"/>
        </a:p>
      </dgm:t>
    </dgm:pt>
    <dgm:pt modelId="{74C5A10E-699C-4DF3-B356-EBD97AC665C5}" type="pres">
      <dgm:prSet presAssocID="{4D10AB43-51F8-422E-8CA4-D2F4ABBE7B68}" presName="hierChild4" presStyleCnt="0"/>
      <dgm:spPr/>
    </dgm:pt>
    <dgm:pt modelId="{E54F84B5-3F85-4E2B-8305-E9400DD34057}" type="pres">
      <dgm:prSet presAssocID="{4D10AB43-51F8-422E-8CA4-D2F4ABBE7B68}" presName="hierChild5" presStyleCnt="0"/>
      <dgm:spPr/>
    </dgm:pt>
    <dgm:pt modelId="{4AAF3557-5EFA-49A2-A3B2-E9476486F542}" type="pres">
      <dgm:prSet presAssocID="{B513E2E5-C19E-4296-8028-2F178FBADA2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D34C440-BCA3-4B1A-AED6-EF141AA91D99}" type="pres">
      <dgm:prSet presAssocID="{D9BB2D9E-4C98-4F74-8D5A-2D0A38386EC9}" presName="hierRoot2" presStyleCnt="0">
        <dgm:presLayoutVars>
          <dgm:hierBranch val="init"/>
        </dgm:presLayoutVars>
      </dgm:prSet>
      <dgm:spPr/>
    </dgm:pt>
    <dgm:pt modelId="{FED08205-7D4A-4F1D-B747-7D278468A0C2}" type="pres">
      <dgm:prSet presAssocID="{D9BB2D9E-4C98-4F74-8D5A-2D0A38386EC9}" presName="rootComposite" presStyleCnt="0"/>
      <dgm:spPr/>
    </dgm:pt>
    <dgm:pt modelId="{FB8046DA-0825-4C83-BD4B-3C2B251DF86B}" type="pres">
      <dgm:prSet presAssocID="{D9BB2D9E-4C98-4F74-8D5A-2D0A38386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DC681B-7D65-4E06-A1F4-0693B9B403A6}" type="pres">
      <dgm:prSet presAssocID="{D9BB2D9E-4C98-4F74-8D5A-2D0A38386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3F0B07E8-7E40-429F-8E0F-D6B6DEBAE8CA}" type="pres">
      <dgm:prSet presAssocID="{D9BB2D9E-4C98-4F74-8D5A-2D0A38386EC9}" presName="hierChild4" presStyleCnt="0"/>
      <dgm:spPr/>
    </dgm:pt>
    <dgm:pt modelId="{76CFB695-D63A-468A-B6C9-F8A6FF9F81D6}" type="pres">
      <dgm:prSet presAssocID="{D9BB2D9E-4C98-4F74-8D5A-2D0A38386EC9}" presName="hierChild5" presStyleCnt="0"/>
      <dgm:spPr/>
    </dgm:pt>
    <dgm:pt modelId="{B21625E6-027C-448D-9A8C-80B9D018EF47}" type="pres">
      <dgm:prSet presAssocID="{7F959024-D450-4EFC-BFF6-796DA7B6C1A4}" presName="hierChild3" presStyleCnt="0"/>
      <dgm:spPr/>
    </dgm:pt>
  </dgm:ptLst>
  <dgm:cxnLst>
    <dgm:cxn modelId="{0238AFE5-BFD0-45E2-81E0-017DFF60BCDE}" type="presOf" srcId="{7F959024-D450-4EFC-BFF6-796DA7B6C1A4}" destId="{72805914-9776-4848-A58A-A16040A38C1D}" srcOrd="1" destOrd="0" presId="urn:microsoft.com/office/officeart/2005/8/layout/orgChart1"/>
    <dgm:cxn modelId="{113F940B-76E1-4AD7-8868-266ED9B98732}" type="presOf" srcId="{4D10AB43-51F8-422E-8CA4-D2F4ABBE7B68}" destId="{CC080A85-2712-4A5E-A0FD-44B1EB9BFB89}" srcOrd="1" destOrd="0" presId="urn:microsoft.com/office/officeart/2005/8/layout/orgChart1"/>
    <dgm:cxn modelId="{C18F9F5B-1ADC-41CA-9EB2-A54368E5CA7B}" type="presOf" srcId="{96A1CE7C-B7BD-4467-81FA-D9AFD81A4BFB}" destId="{4A12EA77-511F-4005-BF8E-7404B647EB12}" srcOrd="0" destOrd="0" presId="urn:microsoft.com/office/officeart/2005/8/layout/orgChart1"/>
    <dgm:cxn modelId="{C9BF289B-61D8-4C38-A257-2DBB52A6FAC8}" type="presOf" srcId="{4D10AB43-51F8-422E-8CA4-D2F4ABBE7B68}" destId="{692BADF7-903A-4D27-951A-C974CDCE853A}" srcOrd="0" destOrd="0" presId="urn:microsoft.com/office/officeart/2005/8/layout/orgChart1"/>
    <dgm:cxn modelId="{C1EFCC63-D254-4489-B5C6-1FD364336520}" srcId="{7F959024-D450-4EFC-BFF6-796DA7B6C1A4}" destId="{4D10AB43-51F8-422E-8CA4-D2F4ABBE7B68}" srcOrd="0" destOrd="0" parTransId="{F6040E6E-1F48-444A-8777-E2F75D4D7668}" sibTransId="{EE495332-6AAC-458C-A6BD-E11E3E1B3257}"/>
    <dgm:cxn modelId="{9F62778C-BF32-4BAB-B103-13300C8E3195}" type="presOf" srcId="{F6040E6E-1F48-444A-8777-E2F75D4D7668}" destId="{BC6AA196-53FF-49CF-AE81-1F7E92118D61}" srcOrd="0" destOrd="0" presId="urn:microsoft.com/office/officeart/2005/8/layout/orgChart1"/>
    <dgm:cxn modelId="{079597A0-AE26-42A6-8799-D39CBF3B8D70}" type="presOf" srcId="{7F959024-D450-4EFC-BFF6-796DA7B6C1A4}" destId="{F2099156-C26E-43A3-82AD-8DB5783FEBB2}" srcOrd="0" destOrd="0" presId="urn:microsoft.com/office/officeart/2005/8/layout/orgChart1"/>
    <dgm:cxn modelId="{ADEE4415-5178-4E42-A49E-CA01D7AEF5EF}" srcId="{7F959024-D450-4EFC-BFF6-796DA7B6C1A4}" destId="{D9BB2D9E-4C98-4F74-8D5A-2D0A38386EC9}" srcOrd="1" destOrd="0" parTransId="{B513E2E5-C19E-4296-8028-2F178FBADA28}" sibTransId="{2A9F6112-912A-4129-826D-C049D3561CE1}"/>
    <dgm:cxn modelId="{88DF661B-CDEC-4E6C-BD9D-60E7ABB1B3C2}" type="presOf" srcId="{D9BB2D9E-4C98-4F74-8D5A-2D0A38386EC9}" destId="{89DC681B-7D65-4E06-A1F4-0693B9B403A6}" srcOrd="1" destOrd="0" presId="urn:microsoft.com/office/officeart/2005/8/layout/orgChart1"/>
    <dgm:cxn modelId="{2CA54778-D808-47E5-8128-05AECB863F1C}" type="presOf" srcId="{B513E2E5-C19E-4296-8028-2F178FBADA28}" destId="{4AAF3557-5EFA-49A2-A3B2-E9476486F542}" srcOrd="0" destOrd="0" presId="urn:microsoft.com/office/officeart/2005/8/layout/orgChart1"/>
    <dgm:cxn modelId="{57B4EE8D-37E5-4A23-B102-AC2B0503478B}" srcId="{96A1CE7C-B7BD-4467-81FA-D9AFD81A4BFB}" destId="{7F959024-D450-4EFC-BFF6-796DA7B6C1A4}" srcOrd="0" destOrd="0" parTransId="{F69F269D-8136-4344-998E-EBD375AA630E}" sibTransId="{A3FAB52C-8930-4E9C-8382-C229140FF2B8}"/>
    <dgm:cxn modelId="{10D39505-6236-45CE-A4F7-E645E05E94DE}" type="presOf" srcId="{D9BB2D9E-4C98-4F74-8D5A-2D0A38386EC9}" destId="{FB8046DA-0825-4C83-BD4B-3C2B251DF86B}" srcOrd="0" destOrd="0" presId="urn:microsoft.com/office/officeart/2005/8/layout/orgChart1"/>
    <dgm:cxn modelId="{FF4725AD-A6A6-4964-8F70-E31B885223E6}" type="presParOf" srcId="{4A12EA77-511F-4005-BF8E-7404B647EB12}" destId="{10FF558C-B81B-4F3C-9F00-09ED282D4223}" srcOrd="0" destOrd="0" presId="urn:microsoft.com/office/officeart/2005/8/layout/orgChart1"/>
    <dgm:cxn modelId="{4BEED3AC-B65F-46F1-889E-1289BF3A3BFB}" type="presParOf" srcId="{10FF558C-B81B-4F3C-9F00-09ED282D4223}" destId="{78960368-C83E-4AAA-9C8B-DD3731224AF1}" srcOrd="0" destOrd="0" presId="urn:microsoft.com/office/officeart/2005/8/layout/orgChart1"/>
    <dgm:cxn modelId="{470497EE-F9EA-4F07-A23F-369D7165B6F3}" type="presParOf" srcId="{78960368-C83E-4AAA-9C8B-DD3731224AF1}" destId="{F2099156-C26E-43A3-82AD-8DB5783FEBB2}" srcOrd="0" destOrd="0" presId="urn:microsoft.com/office/officeart/2005/8/layout/orgChart1"/>
    <dgm:cxn modelId="{4C436024-9062-491C-9E8A-7A2317552FB4}" type="presParOf" srcId="{78960368-C83E-4AAA-9C8B-DD3731224AF1}" destId="{72805914-9776-4848-A58A-A16040A38C1D}" srcOrd="1" destOrd="0" presId="urn:microsoft.com/office/officeart/2005/8/layout/orgChart1"/>
    <dgm:cxn modelId="{7F3B0183-A36D-474E-9C21-19F21C4B5183}" type="presParOf" srcId="{10FF558C-B81B-4F3C-9F00-09ED282D4223}" destId="{DDA78889-0791-4F97-B483-C32444C5941D}" srcOrd="1" destOrd="0" presId="urn:microsoft.com/office/officeart/2005/8/layout/orgChart1"/>
    <dgm:cxn modelId="{A6FAE0AB-E997-4157-8B23-3D456B77E6D9}" type="presParOf" srcId="{DDA78889-0791-4F97-B483-C32444C5941D}" destId="{BC6AA196-53FF-49CF-AE81-1F7E92118D61}" srcOrd="0" destOrd="0" presId="urn:microsoft.com/office/officeart/2005/8/layout/orgChart1"/>
    <dgm:cxn modelId="{9869EB40-C85A-49C8-A2E5-AFEB81EE1F60}" type="presParOf" srcId="{DDA78889-0791-4F97-B483-C32444C5941D}" destId="{D67C60E5-2F96-4972-860E-D93BC1C3202F}" srcOrd="1" destOrd="0" presId="urn:microsoft.com/office/officeart/2005/8/layout/orgChart1"/>
    <dgm:cxn modelId="{61F49BBC-7F2C-4C2D-BF9B-BABB5D9BCD41}" type="presParOf" srcId="{D67C60E5-2F96-4972-860E-D93BC1C3202F}" destId="{35556A7C-23EC-471E-A517-9AB04E7D841E}" srcOrd="0" destOrd="0" presId="urn:microsoft.com/office/officeart/2005/8/layout/orgChart1"/>
    <dgm:cxn modelId="{480A58C5-B7B3-4DAE-96D4-8E0C8E40E7BF}" type="presParOf" srcId="{35556A7C-23EC-471E-A517-9AB04E7D841E}" destId="{692BADF7-903A-4D27-951A-C974CDCE853A}" srcOrd="0" destOrd="0" presId="urn:microsoft.com/office/officeart/2005/8/layout/orgChart1"/>
    <dgm:cxn modelId="{3134D2E3-1B52-4185-AEB3-E2DBB75C03D5}" type="presParOf" srcId="{35556A7C-23EC-471E-A517-9AB04E7D841E}" destId="{CC080A85-2712-4A5E-A0FD-44B1EB9BFB89}" srcOrd="1" destOrd="0" presId="urn:microsoft.com/office/officeart/2005/8/layout/orgChart1"/>
    <dgm:cxn modelId="{C901011D-7A6C-4390-8751-5958C7F729B5}" type="presParOf" srcId="{D67C60E5-2F96-4972-860E-D93BC1C3202F}" destId="{74C5A10E-699C-4DF3-B356-EBD97AC665C5}" srcOrd="1" destOrd="0" presId="urn:microsoft.com/office/officeart/2005/8/layout/orgChart1"/>
    <dgm:cxn modelId="{43AD0712-46AB-472F-88B0-259C6EEE9F96}" type="presParOf" srcId="{D67C60E5-2F96-4972-860E-D93BC1C3202F}" destId="{E54F84B5-3F85-4E2B-8305-E9400DD34057}" srcOrd="2" destOrd="0" presId="urn:microsoft.com/office/officeart/2005/8/layout/orgChart1"/>
    <dgm:cxn modelId="{D3EBD28A-6A4D-4ED7-B091-80BB64A273FF}" type="presParOf" srcId="{DDA78889-0791-4F97-B483-C32444C5941D}" destId="{4AAF3557-5EFA-49A2-A3B2-E9476486F542}" srcOrd="2" destOrd="0" presId="urn:microsoft.com/office/officeart/2005/8/layout/orgChart1"/>
    <dgm:cxn modelId="{38C444CE-7DE3-4B55-9E3A-DB50B0FA0A9B}" type="presParOf" srcId="{DDA78889-0791-4F97-B483-C32444C5941D}" destId="{ED34C440-BCA3-4B1A-AED6-EF141AA91D99}" srcOrd="3" destOrd="0" presId="urn:microsoft.com/office/officeart/2005/8/layout/orgChart1"/>
    <dgm:cxn modelId="{D1E61B5D-357E-46BC-B163-068E3E7AE10E}" type="presParOf" srcId="{ED34C440-BCA3-4B1A-AED6-EF141AA91D99}" destId="{FED08205-7D4A-4F1D-B747-7D278468A0C2}" srcOrd="0" destOrd="0" presId="urn:microsoft.com/office/officeart/2005/8/layout/orgChart1"/>
    <dgm:cxn modelId="{4F0AD0F9-E052-4CB6-93D6-F1C80D8D86FA}" type="presParOf" srcId="{FED08205-7D4A-4F1D-B747-7D278468A0C2}" destId="{FB8046DA-0825-4C83-BD4B-3C2B251DF86B}" srcOrd="0" destOrd="0" presId="urn:microsoft.com/office/officeart/2005/8/layout/orgChart1"/>
    <dgm:cxn modelId="{B4DE1B7D-AC2D-4524-B597-F2B111F5F37E}" type="presParOf" srcId="{FED08205-7D4A-4F1D-B747-7D278468A0C2}" destId="{89DC681B-7D65-4E06-A1F4-0693B9B403A6}" srcOrd="1" destOrd="0" presId="urn:microsoft.com/office/officeart/2005/8/layout/orgChart1"/>
    <dgm:cxn modelId="{4A3A1DDA-C7D9-487D-8A06-4389CE18E503}" type="presParOf" srcId="{ED34C440-BCA3-4B1A-AED6-EF141AA91D99}" destId="{3F0B07E8-7E40-429F-8E0F-D6B6DEBAE8CA}" srcOrd="1" destOrd="0" presId="urn:microsoft.com/office/officeart/2005/8/layout/orgChart1"/>
    <dgm:cxn modelId="{0FF526D8-91FB-4C73-9010-CC338B732A8B}" type="presParOf" srcId="{ED34C440-BCA3-4B1A-AED6-EF141AA91D99}" destId="{76CFB695-D63A-468A-B6C9-F8A6FF9F81D6}" srcOrd="2" destOrd="0" presId="urn:microsoft.com/office/officeart/2005/8/layout/orgChart1"/>
    <dgm:cxn modelId="{8A4C668A-F9B7-48DE-9B9A-801A568C7F0D}" type="presParOf" srcId="{10FF558C-B81B-4F3C-9F00-09ED282D4223}" destId="{B21625E6-027C-448D-9A8C-80B9D018EF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C3789D-1F9F-4BAD-BB81-63A5844829C7}" type="doc">
      <dgm:prSet loTypeId="urn:microsoft.com/office/officeart/2005/8/layout/h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40AF4E7-A0DE-47AB-9A9B-2DD4526C1942}">
      <dgm:prSet phldrT="[Text]"/>
      <dgm:spPr/>
      <dgm:t>
        <a:bodyPr/>
        <a:lstStyle/>
        <a:p>
          <a:r>
            <a:rPr lang="en-US" dirty="0" smtClean="0"/>
            <a:t>Permissible exposure limits </a:t>
          </a:r>
        </a:p>
        <a:p>
          <a:r>
            <a:rPr lang="en-US" dirty="0" smtClean="0"/>
            <a:t>(PEL)</a:t>
          </a:r>
          <a:endParaRPr lang="en-US" dirty="0"/>
        </a:p>
      </dgm:t>
    </dgm:pt>
    <dgm:pt modelId="{9800E1E8-8906-4578-9B63-4BE8A55D11FB}" type="parTrans" cxnId="{18706A73-CA93-46EF-93CC-13BDE726AFC6}">
      <dgm:prSet/>
      <dgm:spPr/>
      <dgm:t>
        <a:bodyPr/>
        <a:lstStyle/>
        <a:p>
          <a:endParaRPr lang="en-US"/>
        </a:p>
      </dgm:t>
    </dgm:pt>
    <dgm:pt modelId="{7C269A99-CAD9-4C40-8242-3F3A086C3C1F}" type="sibTrans" cxnId="{18706A73-CA93-46EF-93CC-13BDE726AFC6}">
      <dgm:prSet/>
      <dgm:spPr/>
      <dgm:t>
        <a:bodyPr/>
        <a:lstStyle/>
        <a:p>
          <a:endParaRPr lang="en-US"/>
        </a:p>
      </dgm:t>
    </dgm:pt>
    <dgm:pt modelId="{92342D45-13DE-42EA-8D7C-4B6EDE7E41BB}">
      <dgm:prSet phldrT="[Text]"/>
      <dgm:spPr/>
      <dgm:t>
        <a:bodyPr/>
        <a:lstStyle/>
        <a:p>
          <a:r>
            <a:rPr lang="en-US" dirty="0" smtClean="0"/>
            <a:t>Permissible exposure limit – ceiling </a:t>
          </a:r>
        </a:p>
        <a:p>
          <a:r>
            <a:rPr lang="en-US" dirty="0" smtClean="0"/>
            <a:t>(PEL-C)</a:t>
          </a:r>
          <a:endParaRPr lang="en-US" dirty="0"/>
        </a:p>
      </dgm:t>
    </dgm:pt>
    <dgm:pt modelId="{0004FA17-58A6-4610-8E60-AB7862F4FD4B}" type="parTrans" cxnId="{7BA3EF67-2077-4C21-A439-895F2BAF371B}">
      <dgm:prSet/>
      <dgm:spPr/>
      <dgm:t>
        <a:bodyPr/>
        <a:lstStyle/>
        <a:p>
          <a:endParaRPr lang="en-US"/>
        </a:p>
      </dgm:t>
    </dgm:pt>
    <dgm:pt modelId="{A37DE647-92E6-4A80-8C4D-66DE53BCEBEF}" type="sibTrans" cxnId="{7BA3EF67-2077-4C21-A439-895F2BAF371B}">
      <dgm:prSet/>
      <dgm:spPr/>
      <dgm:t>
        <a:bodyPr/>
        <a:lstStyle/>
        <a:p>
          <a:endParaRPr lang="en-US"/>
        </a:p>
      </dgm:t>
    </dgm:pt>
    <dgm:pt modelId="{A4EDAA2F-FE25-4085-B808-EB9A98CBB872}">
      <dgm:prSet phldrT="[Text]"/>
      <dgm:spPr/>
      <dgm:t>
        <a:bodyPr/>
        <a:lstStyle/>
        <a:p>
          <a:r>
            <a:rPr lang="en-US" dirty="0" smtClean="0"/>
            <a:t>Recommended exposure limits </a:t>
          </a:r>
        </a:p>
        <a:p>
          <a:r>
            <a:rPr lang="en-US" dirty="0" smtClean="0"/>
            <a:t>(REL)</a:t>
          </a:r>
          <a:endParaRPr lang="en-US" dirty="0"/>
        </a:p>
      </dgm:t>
    </dgm:pt>
    <dgm:pt modelId="{E914074C-064D-417E-AC57-929E1085BBCD}" type="parTrans" cxnId="{F00D6FBC-DDD0-4B9A-A0FE-737922CA843E}">
      <dgm:prSet/>
      <dgm:spPr/>
      <dgm:t>
        <a:bodyPr/>
        <a:lstStyle/>
        <a:p>
          <a:endParaRPr lang="en-US"/>
        </a:p>
      </dgm:t>
    </dgm:pt>
    <dgm:pt modelId="{A2D105E3-8B9C-42EB-BE0C-614904516F07}" type="sibTrans" cxnId="{F00D6FBC-DDD0-4B9A-A0FE-737922CA843E}">
      <dgm:prSet/>
      <dgm:spPr/>
      <dgm:t>
        <a:bodyPr/>
        <a:lstStyle/>
        <a:p>
          <a:endParaRPr lang="en-US"/>
        </a:p>
      </dgm:t>
    </dgm:pt>
    <dgm:pt modelId="{44FDAFB8-DF65-4084-895E-6D16A690A032}">
      <dgm:prSet phldrT="[Text]"/>
      <dgm:spPr/>
      <dgm:t>
        <a:bodyPr/>
        <a:lstStyle/>
        <a:p>
          <a:r>
            <a:rPr lang="en-US" dirty="0" smtClean="0"/>
            <a:t>Threshold limit value </a:t>
          </a:r>
        </a:p>
        <a:p>
          <a:r>
            <a:rPr lang="en-US" dirty="0" smtClean="0"/>
            <a:t>(TLV</a:t>
          </a:r>
          <a:r>
            <a:rPr lang="en-US" baseline="30000" dirty="0" smtClean="0"/>
            <a:t>®</a:t>
          </a:r>
          <a:r>
            <a:rPr lang="en-US" dirty="0" smtClean="0"/>
            <a:t>)</a:t>
          </a:r>
          <a:endParaRPr lang="en-US" dirty="0"/>
        </a:p>
      </dgm:t>
    </dgm:pt>
    <dgm:pt modelId="{DD0C804B-CBD3-481C-9F53-37013C8860FF}" type="parTrans" cxnId="{52B167FF-DBFF-4879-9312-436AC311E990}">
      <dgm:prSet/>
      <dgm:spPr/>
      <dgm:t>
        <a:bodyPr/>
        <a:lstStyle/>
        <a:p>
          <a:endParaRPr lang="en-US"/>
        </a:p>
      </dgm:t>
    </dgm:pt>
    <dgm:pt modelId="{094722D4-9D1B-46FB-9369-0102E50B8775}" type="sibTrans" cxnId="{52B167FF-DBFF-4879-9312-436AC311E990}">
      <dgm:prSet/>
      <dgm:spPr/>
      <dgm:t>
        <a:bodyPr/>
        <a:lstStyle/>
        <a:p>
          <a:endParaRPr lang="en-US"/>
        </a:p>
      </dgm:t>
    </dgm:pt>
    <dgm:pt modelId="{C97C1957-E7A3-4D3F-AD76-EAC53BA2AD90}" type="pres">
      <dgm:prSet presAssocID="{6EC3789D-1F9F-4BAD-BB81-63A5844829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BB86BD-EF27-4389-BE8E-24AE61F9B92B}" type="pres">
      <dgm:prSet presAssocID="{540AF4E7-A0DE-47AB-9A9B-2DD4526C19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BD4C-3817-4E7D-AFB1-6C944BC37A34}" type="pres">
      <dgm:prSet presAssocID="{7C269A99-CAD9-4C40-8242-3F3A086C3C1F}" presName="sibTrans" presStyleCnt="0"/>
      <dgm:spPr/>
    </dgm:pt>
    <dgm:pt modelId="{903116D7-1E56-4665-9095-9348425F3373}" type="pres">
      <dgm:prSet presAssocID="{92342D45-13DE-42EA-8D7C-4B6EDE7E41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8618-4C8A-42E5-A85C-7CECD3FA6861}" type="pres">
      <dgm:prSet presAssocID="{A37DE647-92E6-4A80-8C4D-66DE53BCEBEF}" presName="sibTrans" presStyleCnt="0"/>
      <dgm:spPr/>
    </dgm:pt>
    <dgm:pt modelId="{56FE5B56-7316-4244-9C03-5DCC86F62154}" type="pres">
      <dgm:prSet presAssocID="{A4EDAA2F-FE25-4085-B808-EB9A98CBB8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CA60-3174-4480-8CA5-DF3BC82F8F44}" type="pres">
      <dgm:prSet presAssocID="{A2D105E3-8B9C-42EB-BE0C-614904516F07}" presName="sibTrans" presStyleCnt="0"/>
      <dgm:spPr/>
    </dgm:pt>
    <dgm:pt modelId="{E89E9850-8CFF-4E93-B052-CE4A805EACD7}" type="pres">
      <dgm:prSet presAssocID="{44FDAFB8-DF65-4084-895E-6D16A690A0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5550B-4935-47C4-8EE8-5B8D13457519}" type="presOf" srcId="{A4EDAA2F-FE25-4085-B808-EB9A98CBB872}" destId="{56FE5B56-7316-4244-9C03-5DCC86F62154}" srcOrd="0" destOrd="0" presId="urn:microsoft.com/office/officeart/2005/8/layout/hList6"/>
    <dgm:cxn modelId="{2E10545E-DE8C-4E63-A134-9D42F1FDF388}" type="presOf" srcId="{44FDAFB8-DF65-4084-895E-6D16A690A032}" destId="{E89E9850-8CFF-4E93-B052-CE4A805EACD7}" srcOrd="0" destOrd="0" presId="urn:microsoft.com/office/officeart/2005/8/layout/hList6"/>
    <dgm:cxn modelId="{52B167FF-DBFF-4879-9312-436AC311E990}" srcId="{6EC3789D-1F9F-4BAD-BB81-63A5844829C7}" destId="{44FDAFB8-DF65-4084-895E-6D16A690A032}" srcOrd="3" destOrd="0" parTransId="{DD0C804B-CBD3-481C-9F53-37013C8860FF}" sibTransId="{094722D4-9D1B-46FB-9369-0102E50B8775}"/>
    <dgm:cxn modelId="{6D8F1290-14CB-4A37-A12D-52948D9CFCFA}" type="presOf" srcId="{6EC3789D-1F9F-4BAD-BB81-63A5844829C7}" destId="{C97C1957-E7A3-4D3F-AD76-EAC53BA2AD90}" srcOrd="0" destOrd="0" presId="urn:microsoft.com/office/officeart/2005/8/layout/hList6"/>
    <dgm:cxn modelId="{7BA3EF67-2077-4C21-A439-895F2BAF371B}" srcId="{6EC3789D-1F9F-4BAD-BB81-63A5844829C7}" destId="{92342D45-13DE-42EA-8D7C-4B6EDE7E41BB}" srcOrd="1" destOrd="0" parTransId="{0004FA17-58A6-4610-8E60-AB7862F4FD4B}" sibTransId="{A37DE647-92E6-4A80-8C4D-66DE53BCEBEF}"/>
    <dgm:cxn modelId="{F4333D31-8280-43CD-B034-1703C64A197E}" type="presOf" srcId="{92342D45-13DE-42EA-8D7C-4B6EDE7E41BB}" destId="{903116D7-1E56-4665-9095-9348425F3373}" srcOrd="0" destOrd="0" presId="urn:microsoft.com/office/officeart/2005/8/layout/hList6"/>
    <dgm:cxn modelId="{AF0597A3-EDE3-47BF-84B6-11E4AD21C7DD}" type="presOf" srcId="{540AF4E7-A0DE-47AB-9A9B-2DD4526C1942}" destId="{F1BB86BD-EF27-4389-BE8E-24AE61F9B92B}" srcOrd="0" destOrd="0" presId="urn:microsoft.com/office/officeart/2005/8/layout/hList6"/>
    <dgm:cxn modelId="{18706A73-CA93-46EF-93CC-13BDE726AFC6}" srcId="{6EC3789D-1F9F-4BAD-BB81-63A5844829C7}" destId="{540AF4E7-A0DE-47AB-9A9B-2DD4526C1942}" srcOrd="0" destOrd="0" parTransId="{9800E1E8-8906-4578-9B63-4BE8A55D11FB}" sibTransId="{7C269A99-CAD9-4C40-8242-3F3A086C3C1F}"/>
    <dgm:cxn modelId="{F00D6FBC-DDD0-4B9A-A0FE-737922CA843E}" srcId="{6EC3789D-1F9F-4BAD-BB81-63A5844829C7}" destId="{A4EDAA2F-FE25-4085-B808-EB9A98CBB872}" srcOrd="2" destOrd="0" parTransId="{E914074C-064D-417E-AC57-929E1085BBCD}" sibTransId="{A2D105E3-8B9C-42EB-BE0C-614904516F07}"/>
    <dgm:cxn modelId="{FCBF79F0-4300-46F0-AF16-2FC3110888BF}" type="presParOf" srcId="{C97C1957-E7A3-4D3F-AD76-EAC53BA2AD90}" destId="{F1BB86BD-EF27-4389-BE8E-24AE61F9B92B}" srcOrd="0" destOrd="0" presId="urn:microsoft.com/office/officeart/2005/8/layout/hList6"/>
    <dgm:cxn modelId="{24F9E50F-F30D-4D56-8AD4-CC824ADAB904}" type="presParOf" srcId="{C97C1957-E7A3-4D3F-AD76-EAC53BA2AD90}" destId="{F6EABD4C-3817-4E7D-AFB1-6C944BC37A34}" srcOrd="1" destOrd="0" presId="urn:microsoft.com/office/officeart/2005/8/layout/hList6"/>
    <dgm:cxn modelId="{FDA6951C-B9FD-46CA-AC36-ACA16104DA3E}" type="presParOf" srcId="{C97C1957-E7A3-4D3F-AD76-EAC53BA2AD90}" destId="{903116D7-1E56-4665-9095-9348425F3373}" srcOrd="2" destOrd="0" presId="urn:microsoft.com/office/officeart/2005/8/layout/hList6"/>
    <dgm:cxn modelId="{DC6BB07E-E779-4FF5-811C-C050A1546302}" type="presParOf" srcId="{C97C1957-E7A3-4D3F-AD76-EAC53BA2AD90}" destId="{42CB8618-4C8A-42E5-A85C-7CECD3FA6861}" srcOrd="3" destOrd="0" presId="urn:microsoft.com/office/officeart/2005/8/layout/hList6"/>
    <dgm:cxn modelId="{44CB025A-5CE5-4B58-B400-31C3737356CF}" type="presParOf" srcId="{C97C1957-E7A3-4D3F-AD76-EAC53BA2AD90}" destId="{56FE5B56-7316-4244-9C03-5DCC86F62154}" srcOrd="4" destOrd="0" presId="urn:microsoft.com/office/officeart/2005/8/layout/hList6"/>
    <dgm:cxn modelId="{6DEFFB3E-298B-4539-AACE-2A5F94CDDA71}" type="presParOf" srcId="{C97C1957-E7A3-4D3F-AD76-EAC53BA2AD90}" destId="{7488CA60-3174-4480-8CA5-DF3BC82F8F44}" srcOrd="5" destOrd="0" presId="urn:microsoft.com/office/officeart/2005/8/layout/hList6"/>
    <dgm:cxn modelId="{BFF14D4D-B126-4C7B-A2E1-618CF58D425A}" type="presParOf" srcId="{C97C1957-E7A3-4D3F-AD76-EAC53BA2AD90}" destId="{E89E9850-8CFF-4E93-B052-CE4A805EACD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C3789D-1F9F-4BAD-BB81-63A5844829C7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40AF4E7-A0DE-47AB-9A9B-2DD4526C1942}">
      <dgm:prSet phldrT="[Text]" custT="1"/>
      <dgm:spPr/>
      <dgm:t>
        <a:bodyPr/>
        <a:lstStyle/>
        <a:p>
          <a:r>
            <a:rPr lang="en-US" sz="2000" dirty="0" smtClean="0"/>
            <a:t>Threshold limit value – ceiling (TLV</a:t>
          </a:r>
          <a:r>
            <a:rPr lang="en-US" sz="2000" baseline="30000" dirty="0" smtClean="0"/>
            <a:t>®</a:t>
          </a:r>
          <a:r>
            <a:rPr lang="en-US" sz="2000" dirty="0" smtClean="0"/>
            <a:t>-C) </a:t>
          </a:r>
          <a:endParaRPr lang="en-US" sz="2000" dirty="0"/>
        </a:p>
      </dgm:t>
    </dgm:pt>
    <dgm:pt modelId="{9800E1E8-8906-4578-9B63-4BE8A55D11FB}" type="parTrans" cxnId="{18706A73-CA93-46EF-93CC-13BDE726AFC6}">
      <dgm:prSet/>
      <dgm:spPr/>
      <dgm:t>
        <a:bodyPr/>
        <a:lstStyle/>
        <a:p>
          <a:endParaRPr lang="en-US"/>
        </a:p>
      </dgm:t>
    </dgm:pt>
    <dgm:pt modelId="{7C269A99-CAD9-4C40-8242-3F3A086C3C1F}" type="sibTrans" cxnId="{18706A73-CA93-46EF-93CC-13BDE726AFC6}">
      <dgm:prSet/>
      <dgm:spPr/>
      <dgm:t>
        <a:bodyPr/>
        <a:lstStyle/>
        <a:p>
          <a:endParaRPr lang="en-US"/>
        </a:p>
      </dgm:t>
    </dgm:pt>
    <dgm:pt modelId="{92342D45-13DE-42EA-8D7C-4B6EDE7E41BB}">
      <dgm:prSet phldrT="[Text]" custT="1"/>
      <dgm:spPr/>
      <dgm:t>
        <a:bodyPr/>
        <a:lstStyle/>
        <a:p>
          <a:r>
            <a:rPr lang="en-US" sz="2000" dirty="0" smtClean="0"/>
            <a:t>Threshold limit value – short term exposure limit (TLV</a:t>
          </a:r>
          <a:r>
            <a:rPr lang="en-US" sz="2000" baseline="30000" dirty="0" smtClean="0"/>
            <a:t>®</a:t>
          </a:r>
          <a:r>
            <a:rPr lang="en-US" sz="2000" dirty="0" smtClean="0"/>
            <a:t>-STEL)</a:t>
          </a:r>
          <a:endParaRPr lang="en-US" sz="2000" dirty="0"/>
        </a:p>
      </dgm:t>
    </dgm:pt>
    <dgm:pt modelId="{0004FA17-58A6-4610-8E60-AB7862F4FD4B}" type="parTrans" cxnId="{7BA3EF67-2077-4C21-A439-895F2BAF371B}">
      <dgm:prSet/>
      <dgm:spPr/>
      <dgm:t>
        <a:bodyPr/>
        <a:lstStyle/>
        <a:p>
          <a:endParaRPr lang="en-US"/>
        </a:p>
      </dgm:t>
    </dgm:pt>
    <dgm:pt modelId="{A37DE647-92E6-4A80-8C4D-66DE53BCEBEF}" type="sibTrans" cxnId="{7BA3EF67-2077-4C21-A439-895F2BAF371B}">
      <dgm:prSet/>
      <dgm:spPr/>
      <dgm:t>
        <a:bodyPr/>
        <a:lstStyle/>
        <a:p>
          <a:endParaRPr lang="en-US"/>
        </a:p>
      </dgm:t>
    </dgm:pt>
    <dgm:pt modelId="{A4EDAA2F-FE25-4085-B808-EB9A98CBB872}">
      <dgm:prSet phldrT="[Text]" custT="1"/>
      <dgm:spPr/>
      <dgm:t>
        <a:bodyPr/>
        <a:lstStyle/>
        <a:p>
          <a:r>
            <a:rPr lang="en-US" sz="2000" dirty="0" smtClean="0"/>
            <a:t>Threshold limit value – time weighted average (TLV</a:t>
          </a:r>
          <a:r>
            <a:rPr lang="en-US" sz="2000" baseline="30000" dirty="0" smtClean="0"/>
            <a:t>®</a:t>
          </a:r>
          <a:r>
            <a:rPr lang="en-US" sz="2000" dirty="0" smtClean="0"/>
            <a:t>-TWA)</a:t>
          </a:r>
          <a:endParaRPr lang="en-US" sz="2000" dirty="0"/>
        </a:p>
      </dgm:t>
    </dgm:pt>
    <dgm:pt modelId="{E914074C-064D-417E-AC57-929E1085BBCD}" type="parTrans" cxnId="{F00D6FBC-DDD0-4B9A-A0FE-737922CA843E}">
      <dgm:prSet/>
      <dgm:spPr/>
      <dgm:t>
        <a:bodyPr/>
        <a:lstStyle/>
        <a:p>
          <a:endParaRPr lang="en-US"/>
        </a:p>
      </dgm:t>
    </dgm:pt>
    <dgm:pt modelId="{A2D105E3-8B9C-42EB-BE0C-614904516F07}" type="sibTrans" cxnId="{F00D6FBC-DDD0-4B9A-A0FE-737922CA843E}">
      <dgm:prSet/>
      <dgm:spPr/>
      <dgm:t>
        <a:bodyPr/>
        <a:lstStyle/>
        <a:p>
          <a:endParaRPr lang="en-US"/>
        </a:p>
      </dgm:t>
    </dgm:pt>
    <dgm:pt modelId="{C97C1957-E7A3-4D3F-AD76-EAC53BA2AD90}" type="pres">
      <dgm:prSet presAssocID="{6EC3789D-1F9F-4BAD-BB81-63A5844829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BB86BD-EF27-4389-BE8E-24AE61F9B92B}" type="pres">
      <dgm:prSet presAssocID="{540AF4E7-A0DE-47AB-9A9B-2DD4526C19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BD4C-3817-4E7D-AFB1-6C944BC37A34}" type="pres">
      <dgm:prSet presAssocID="{7C269A99-CAD9-4C40-8242-3F3A086C3C1F}" presName="sibTrans" presStyleCnt="0"/>
      <dgm:spPr/>
    </dgm:pt>
    <dgm:pt modelId="{903116D7-1E56-4665-9095-9348425F3373}" type="pres">
      <dgm:prSet presAssocID="{92342D45-13DE-42EA-8D7C-4B6EDE7E41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8618-4C8A-42E5-A85C-7CECD3FA6861}" type="pres">
      <dgm:prSet presAssocID="{A37DE647-92E6-4A80-8C4D-66DE53BCEBEF}" presName="sibTrans" presStyleCnt="0"/>
      <dgm:spPr/>
    </dgm:pt>
    <dgm:pt modelId="{56FE5B56-7316-4244-9C03-5DCC86F62154}" type="pres">
      <dgm:prSet presAssocID="{A4EDAA2F-FE25-4085-B808-EB9A98CBB8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D6FBC-DDD0-4B9A-A0FE-737922CA843E}" srcId="{6EC3789D-1F9F-4BAD-BB81-63A5844829C7}" destId="{A4EDAA2F-FE25-4085-B808-EB9A98CBB872}" srcOrd="2" destOrd="0" parTransId="{E914074C-064D-417E-AC57-929E1085BBCD}" sibTransId="{A2D105E3-8B9C-42EB-BE0C-614904516F07}"/>
    <dgm:cxn modelId="{3EBD7807-5136-446C-A725-4AB23AE8AAC7}" type="presOf" srcId="{A4EDAA2F-FE25-4085-B808-EB9A98CBB872}" destId="{56FE5B56-7316-4244-9C03-5DCC86F62154}" srcOrd="0" destOrd="0" presId="urn:microsoft.com/office/officeart/2005/8/layout/hList6"/>
    <dgm:cxn modelId="{7BA3EF67-2077-4C21-A439-895F2BAF371B}" srcId="{6EC3789D-1F9F-4BAD-BB81-63A5844829C7}" destId="{92342D45-13DE-42EA-8D7C-4B6EDE7E41BB}" srcOrd="1" destOrd="0" parTransId="{0004FA17-58A6-4610-8E60-AB7862F4FD4B}" sibTransId="{A37DE647-92E6-4A80-8C4D-66DE53BCEBEF}"/>
    <dgm:cxn modelId="{18706A73-CA93-46EF-93CC-13BDE726AFC6}" srcId="{6EC3789D-1F9F-4BAD-BB81-63A5844829C7}" destId="{540AF4E7-A0DE-47AB-9A9B-2DD4526C1942}" srcOrd="0" destOrd="0" parTransId="{9800E1E8-8906-4578-9B63-4BE8A55D11FB}" sibTransId="{7C269A99-CAD9-4C40-8242-3F3A086C3C1F}"/>
    <dgm:cxn modelId="{24FE8E84-B4BA-44CF-BEEF-F26E53E1F8A0}" type="presOf" srcId="{540AF4E7-A0DE-47AB-9A9B-2DD4526C1942}" destId="{F1BB86BD-EF27-4389-BE8E-24AE61F9B92B}" srcOrd="0" destOrd="0" presId="urn:microsoft.com/office/officeart/2005/8/layout/hList6"/>
    <dgm:cxn modelId="{68165CCE-AAFC-4ACB-A8F0-3751A805DE1C}" type="presOf" srcId="{92342D45-13DE-42EA-8D7C-4B6EDE7E41BB}" destId="{903116D7-1E56-4665-9095-9348425F3373}" srcOrd="0" destOrd="0" presId="urn:microsoft.com/office/officeart/2005/8/layout/hList6"/>
    <dgm:cxn modelId="{EC78DD8D-35F3-44BA-93B4-E072EA30F4D3}" type="presOf" srcId="{6EC3789D-1F9F-4BAD-BB81-63A5844829C7}" destId="{C97C1957-E7A3-4D3F-AD76-EAC53BA2AD90}" srcOrd="0" destOrd="0" presId="urn:microsoft.com/office/officeart/2005/8/layout/hList6"/>
    <dgm:cxn modelId="{F71461A4-844C-448A-8822-B2E14E08CDF3}" type="presParOf" srcId="{C97C1957-E7A3-4D3F-AD76-EAC53BA2AD90}" destId="{F1BB86BD-EF27-4389-BE8E-24AE61F9B92B}" srcOrd="0" destOrd="0" presId="urn:microsoft.com/office/officeart/2005/8/layout/hList6"/>
    <dgm:cxn modelId="{A8DE978B-8542-4717-88E7-16A5B60B1485}" type="presParOf" srcId="{C97C1957-E7A3-4D3F-AD76-EAC53BA2AD90}" destId="{F6EABD4C-3817-4E7D-AFB1-6C944BC37A34}" srcOrd="1" destOrd="0" presId="urn:microsoft.com/office/officeart/2005/8/layout/hList6"/>
    <dgm:cxn modelId="{EB7C30E2-6379-4C2F-9BA7-A2797DD6F4E5}" type="presParOf" srcId="{C97C1957-E7A3-4D3F-AD76-EAC53BA2AD90}" destId="{903116D7-1E56-4665-9095-9348425F3373}" srcOrd="2" destOrd="0" presId="urn:microsoft.com/office/officeart/2005/8/layout/hList6"/>
    <dgm:cxn modelId="{81922429-43DF-45A5-84A8-C31A963BF5FE}" type="presParOf" srcId="{C97C1957-E7A3-4D3F-AD76-EAC53BA2AD90}" destId="{42CB8618-4C8A-42E5-A85C-7CECD3FA6861}" srcOrd="3" destOrd="0" presId="urn:microsoft.com/office/officeart/2005/8/layout/hList6"/>
    <dgm:cxn modelId="{7644C8F2-A474-445D-B186-75C926565239}" type="presParOf" srcId="{C97C1957-E7A3-4D3F-AD76-EAC53BA2AD90}" destId="{56FE5B56-7316-4244-9C03-5DCC86F621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37EAFE-9B28-4867-91BF-BC77E479DC7D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BBFD80F-CF60-4554-80E3-63DA649E39EA}">
      <dgm:prSet phldrT="[Text]"/>
      <dgm:spPr/>
      <dgm:t>
        <a:bodyPr/>
        <a:lstStyle/>
        <a:p>
          <a:r>
            <a:rPr lang="en-US" dirty="0" smtClean="0"/>
            <a:t>Roentgen (R)</a:t>
          </a:r>
          <a:endParaRPr lang="en-US" dirty="0"/>
        </a:p>
      </dgm:t>
    </dgm:pt>
    <dgm:pt modelId="{F5038DE2-602A-4BB7-8DE1-B7F8A6268D4E}" type="parTrans" cxnId="{72F7F22A-95F3-4F62-8E33-2BF75C460166}">
      <dgm:prSet/>
      <dgm:spPr/>
      <dgm:t>
        <a:bodyPr/>
        <a:lstStyle/>
        <a:p>
          <a:endParaRPr lang="en-US"/>
        </a:p>
      </dgm:t>
    </dgm:pt>
    <dgm:pt modelId="{6F199351-D515-4A5F-B80E-996317A0AA29}" type="sibTrans" cxnId="{72F7F22A-95F3-4F62-8E33-2BF75C460166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591BB11-3BC7-4E3D-A0A1-7E4FBED17F04}">
      <dgm:prSet phldrT="[Text]"/>
      <dgm:spPr/>
      <dgm:t>
        <a:bodyPr/>
        <a:lstStyle/>
        <a:p>
          <a:r>
            <a:rPr lang="en-US" dirty="0" smtClean="0"/>
            <a:t>Radiation absorbed dose (rad)</a:t>
          </a:r>
          <a:endParaRPr lang="en-US" dirty="0"/>
        </a:p>
      </dgm:t>
    </dgm:pt>
    <dgm:pt modelId="{1CFD1ED1-144A-4521-B2C3-37543BB6A1E0}" type="parTrans" cxnId="{F0F48A9E-3F6A-47D2-8246-AC0116C3C30E}">
      <dgm:prSet/>
      <dgm:spPr/>
      <dgm:t>
        <a:bodyPr/>
        <a:lstStyle/>
        <a:p>
          <a:endParaRPr lang="en-US"/>
        </a:p>
      </dgm:t>
    </dgm:pt>
    <dgm:pt modelId="{669CF082-22B3-4992-BEBA-167079640373}" type="sibTrans" cxnId="{F0F48A9E-3F6A-47D2-8246-AC0116C3C30E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BE56DA5-CCCF-4721-AF85-6DE13ADEFF4F}">
      <dgm:prSet phldrT="[Text]"/>
      <dgm:spPr/>
      <dgm:t>
        <a:bodyPr/>
        <a:lstStyle/>
        <a:p>
          <a:r>
            <a:rPr lang="en-US" dirty="0" smtClean="0"/>
            <a:t>Roentgen equivalent in man (rem)</a:t>
          </a:r>
          <a:endParaRPr lang="en-US" dirty="0"/>
        </a:p>
      </dgm:t>
    </dgm:pt>
    <dgm:pt modelId="{4AEABAFF-9449-4A91-96E2-B2D3E72C16BC}" type="parTrans" cxnId="{CB2A62D9-597A-4966-A8FA-A3B850625751}">
      <dgm:prSet/>
      <dgm:spPr/>
      <dgm:t>
        <a:bodyPr/>
        <a:lstStyle/>
        <a:p>
          <a:endParaRPr lang="en-US"/>
        </a:p>
      </dgm:t>
    </dgm:pt>
    <dgm:pt modelId="{3C209C62-37DD-46D4-B400-D4F75BF08FFE}" type="sibTrans" cxnId="{CB2A62D9-597A-4966-A8FA-A3B850625751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CFFB979-E8BA-4E46-8113-E6BF74D1FE6D}">
      <dgm:prSet phldrT="[Text]"/>
      <dgm:spPr/>
      <dgm:t>
        <a:bodyPr/>
        <a:lstStyle/>
        <a:p>
          <a:r>
            <a:rPr lang="en-US" dirty="0" smtClean="0"/>
            <a:t>Sievert</a:t>
          </a:r>
          <a:endParaRPr lang="en-US" dirty="0"/>
        </a:p>
      </dgm:t>
    </dgm:pt>
    <dgm:pt modelId="{B638B849-CE27-4A2E-8FDA-B24E6D43008A}" type="parTrans" cxnId="{516CB11E-BB18-4B5D-BD7D-5C755B416D93}">
      <dgm:prSet/>
      <dgm:spPr/>
      <dgm:t>
        <a:bodyPr/>
        <a:lstStyle/>
        <a:p>
          <a:endParaRPr lang="en-US"/>
        </a:p>
      </dgm:t>
    </dgm:pt>
    <dgm:pt modelId="{7BD6DEAB-5735-414B-9241-193DE386AC1E}" type="sibTrans" cxnId="{516CB11E-BB18-4B5D-BD7D-5C755B416D93}">
      <dgm:prSet/>
      <dgm:spPr/>
      <dgm:t>
        <a:bodyPr/>
        <a:lstStyle/>
        <a:p>
          <a:endParaRPr lang="en-US"/>
        </a:p>
      </dgm:t>
    </dgm:pt>
    <dgm:pt modelId="{109A8352-B4ED-4C1E-951E-727D92C09A07}">
      <dgm:prSet phldrT="[Text]"/>
      <dgm:spPr/>
      <dgm:t>
        <a:bodyPr/>
        <a:lstStyle/>
        <a:p>
          <a:r>
            <a:rPr lang="en-US" dirty="0" smtClean="0"/>
            <a:t>Counts per minute (cpm)</a:t>
          </a:r>
          <a:endParaRPr lang="en-US" dirty="0"/>
        </a:p>
      </dgm:t>
    </dgm:pt>
    <dgm:pt modelId="{20189CB5-7643-42D3-99C9-FABF60499708}" type="parTrans" cxnId="{395BDE60-F124-4BEF-A0F9-F6D198D199C4}">
      <dgm:prSet/>
      <dgm:spPr/>
      <dgm:t>
        <a:bodyPr/>
        <a:lstStyle/>
        <a:p>
          <a:endParaRPr lang="en-US"/>
        </a:p>
      </dgm:t>
    </dgm:pt>
    <dgm:pt modelId="{DCA38F69-F812-4432-A45F-C010676C309B}" type="sibTrans" cxnId="{395BDE60-F124-4BEF-A0F9-F6D198D199C4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76B43A9-5381-475D-BEC4-169882E8079F}" type="pres">
      <dgm:prSet presAssocID="{5337EAFE-9B28-4867-91BF-BC77E479DC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2B1C3-0B80-4E1B-88DB-773738FF7BCB}" type="pres">
      <dgm:prSet presAssocID="{5337EAFE-9B28-4867-91BF-BC77E479DC7D}" presName="dummyMaxCanvas" presStyleCnt="0">
        <dgm:presLayoutVars/>
      </dgm:prSet>
      <dgm:spPr/>
    </dgm:pt>
    <dgm:pt modelId="{FB6801FF-FB3A-4085-9038-41B246E7EDC7}" type="pres">
      <dgm:prSet presAssocID="{5337EAFE-9B28-4867-91BF-BC77E479DC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7EE81-0EAD-4EE9-A1AC-8B2E49042530}" type="pres">
      <dgm:prSet presAssocID="{5337EAFE-9B28-4867-91BF-BC77E479DC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2672-E4D5-4C1F-A35C-31AB0A8B447C}" type="pres">
      <dgm:prSet presAssocID="{5337EAFE-9B28-4867-91BF-BC77E479DC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81482-FEB1-4B1D-9E9D-F0F3151A5B04}" type="pres">
      <dgm:prSet presAssocID="{5337EAFE-9B28-4867-91BF-BC77E479DC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A0E0E-48BF-4938-9F3F-C0E935213125}" type="pres">
      <dgm:prSet presAssocID="{5337EAFE-9B28-4867-91BF-BC77E479DC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51A1-6CCE-4CFE-A228-5A3824B577F2}" type="pres">
      <dgm:prSet presAssocID="{5337EAFE-9B28-4867-91BF-BC77E479DC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66F0B-52A4-4BD9-B6E5-A3F98DD7BB53}" type="pres">
      <dgm:prSet presAssocID="{5337EAFE-9B28-4867-91BF-BC77E479DC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9C57E-4783-4EF0-8314-AD634ABC5D4E}" type="pres">
      <dgm:prSet presAssocID="{5337EAFE-9B28-4867-91BF-BC77E479DC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3367-0C05-4B62-899E-F8B6A8C55709}" type="pres">
      <dgm:prSet presAssocID="{5337EAFE-9B28-4867-91BF-BC77E479DC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03B65-984B-4709-9251-92FAF6FB8E17}" type="pres">
      <dgm:prSet presAssocID="{5337EAFE-9B28-4867-91BF-BC77E479DC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3BEB5-A18B-408F-B2DC-68804592D230}" type="pres">
      <dgm:prSet presAssocID="{5337EAFE-9B28-4867-91BF-BC77E479DC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4BA45-F388-4D08-B0EE-F8279A472462}" type="pres">
      <dgm:prSet presAssocID="{5337EAFE-9B28-4867-91BF-BC77E479DC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CB364-8693-4166-AB63-6B064AAAAE71}" type="pres">
      <dgm:prSet presAssocID="{5337EAFE-9B28-4867-91BF-BC77E479DC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E954C-BCCB-4BFC-A21F-1188486AA3F9}" type="pres">
      <dgm:prSet presAssocID="{5337EAFE-9B28-4867-91BF-BC77E479DC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7F25E-47AF-423C-9792-543DAFF48B40}" type="presOf" srcId="{DCA38F69-F812-4432-A45F-C010676C309B}" destId="{43393367-0C05-4B62-899E-F8B6A8C55709}" srcOrd="0" destOrd="0" presId="urn:microsoft.com/office/officeart/2005/8/layout/vProcess5"/>
    <dgm:cxn modelId="{1CEDC4C0-96B7-4824-B069-9FDC5EB11EB3}" type="presOf" srcId="{109A8352-B4ED-4C1E-951E-727D92C09A07}" destId="{14CCB364-8693-4166-AB63-6B064AAAAE71}" srcOrd="1" destOrd="0" presId="urn:microsoft.com/office/officeart/2005/8/layout/vProcess5"/>
    <dgm:cxn modelId="{8556D95B-0675-40C5-AF37-B78634952E59}" type="presOf" srcId="{FBBFD80F-CF60-4554-80E3-63DA649E39EA}" destId="{FB6801FF-FB3A-4085-9038-41B246E7EDC7}" srcOrd="0" destOrd="0" presId="urn:microsoft.com/office/officeart/2005/8/layout/vProcess5"/>
    <dgm:cxn modelId="{F0F48A9E-3F6A-47D2-8246-AC0116C3C30E}" srcId="{5337EAFE-9B28-4867-91BF-BC77E479DC7D}" destId="{6591BB11-3BC7-4E3D-A0A1-7E4FBED17F04}" srcOrd="1" destOrd="0" parTransId="{1CFD1ED1-144A-4521-B2C3-37543BB6A1E0}" sibTransId="{669CF082-22B3-4992-BEBA-167079640373}"/>
    <dgm:cxn modelId="{3F6DE4C4-64B7-4576-BDB0-41DA31F7DF7C}" type="presOf" srcId="{6591BB11-3BC7-4E3D-A0A1-7E4FBED17F04}" destId="{5913BEB5-A18B-408F-B2DC-68804592D230}" srcOrd="1" destOrd="0" presId="urn:microsoft.com/office/officeart/2005/8/layout/vProcess5"/>
    <dgm:cxn modelId="{BC282FA5-B682-4720-8255-3AE936966FC2}" type="presOf" srcId="{3C209C62-37DD-46D4-B400-D4F75BF08FFE}" destId="{E8E9C57E-4783-4EF0-8314-AD634ABC5D4E}" srcOrd="0" destOrd="0" presId="urn:microsoft.com/office/officeart/2005/8/layout/vProcess5"/>
    <dgm:cxn modelId="{516CB11E-BB18-4B5D-BD7D-5C755B416D93}" srcId="{5337EAFE-9B28-4867-91BF-BC77E479DC7D}" destId="{1CFFB979-E8BA-4E46-8113-E6BF74D1FE6D}" srcOrd="4" destOrd="0" parTransId="{B638B849-CE27-4A2E-8FDA-B24E6D43008A}" sibTransId="{7BD6DEAB-5735-414B-9241-193DE386AC1E}"/>
    <dgm:cxn modelId="{72F7F22A-95F3-4F62-8E33-2BF75C460166}" srcId="{5337EAFE-9B28-4867-91BF-BC77E479DC7D}" destId="{FBBFD80F-CF60-4554-80E3-63DA649E39EA}" srcOrd="0" destOrd="0" parTransId="{F5038DE2-602A-4BB7-8DE1-B7F8A6268D4E}" sibTransId="{6F199351-D515-4A5F-B80E-996317A0AA29}"/>
    <dgm:cxn modelId="{92DCB2C1-15A3-4384-B3E4-5A3598BD1F0C}" type="presOf" srcId="{6F199351-D515-4A5F-B80E-996317A0AA29}" destId="{ED0051A1-6CCE-4CFE-A228-5A3824B577F2}" srcOrd="0" destOrd="0" presId="urn:microsoft.com/office/officeart/2005/8/layout/vProcess5"/>
    <dgm:cxn modelId="{0914B19B-091A-4F01-A669-571239E91FDC}" type="presOf" srcId="{5337EAFE-9B28-4867-91BF-BC77E479DC7D}" destId="{176B43A9-5381-475D-BEC4-169882E8079F}" srcOrd="0" destOrd="0" presId="urn:microsoft.com/office/officeart/2005/8/layout/vProcess5"/>
    <dgm:cxn modelId="{CB2A62D9-597A-4966-A8FA-A3B850625751}" srcId="{5337EAFE-9B28-4867-91BF-BC77E479DC7D}" destId="{1BE56DA5-CCCF-4721-AF85-6DE13ADEFF4F}" srcOrd="2" destOrd="0" parTransId="{4AEABAFF-9449-4A91-96E2-B2D3E72C16BC}" sibTransId="{3C209C62-37DD-46D4-B400-D4F75BF08FFE}"/>
    <dgm:cxn modelId="{D92ABBCE-ED69-4E83-9DD7-83A56AB78879}" type="presOf" srcId="{1CFFB979-E8BA-4E46-8113-E6BF74D1FE6D}" destId="{C87A0E0E-48BF-4938-9F3F-C0E935213125}" srcOrd="0" destOrd="0" presId="urn:microsoft.com/office/officeart/2005/8/layout/vProcess5"/>
    <dgm:cxn modelId="{3D2742C4-4C75-44EF-B9C6-5328B43E85A4}" type="presOf" srcId="{669CF082-22B3-4992-BEBA-167079640373}" destId="{4CA66F0B-52A4-4BD9-B6E5-A3F98DD7BB53}" srcOrd="0" destOrd="0" presId="urn:microsoft.com/office/officeart/2005/8/layout/vProcess5"/>
    <dgm:cxn modelId="{395BDE60-F124-4BEF-A0F9-F6D198D199C4}" srcId="{5337EAFE-9B28-4867-91BF-BC77E479DC7D}" destId="{109A8352-B4ED-4C1E-951E-727D92C09A07}" srcOrd="3" destOrd="0" parTransId="{20189CB5-7643-42D3-99C9-FABF60499708}" sibTransId="{DCA38F69-F812-4432-A45F-C010676C309B}"/>
    <dgm:cxn modelId="{5B380D05-5245-4B97-BD71-CA96623220AB}" type="presOf" srcId="{1BE56DA5-CCCF-4721-AF85-6DE13ADEFF4F}" destId="{CBC4BA45-F388-4D08-B0EE-F8279A472462}" srcOrd="1" destOrd="0" presId="urn:microsoft.com/office/officeart/2005/8/layout/vProcess5"/>
    <dgm:cxn modelId="{CB9E2CD4-8764-4C7F-AFF3-80F8FE69ADA2}" type="presOf" srcId="{6591BB11-3BC7-4E3D-A0A1-7E4FBED17F04}" destId="{3857EE81-0EAD-4EE9-A1AC-8B2E49042530}" srcOrd="0" destOrd="0" presId="urn:microsoft.com/office/officeart/2005/8/layout/vProcess5"/>
    <dgm:cxn modelId="{3D8BDD42-F36F-4AF8-9F91-818DF85CE8F4}" type="presOf" srcId="{1BE56DA5-CCCF-4721-AF85-6DE13ADEFF4F}" destId="{8BBF2672-E4D5-4C1F-A35C-31AB0A8B447C}" srcOrd="0" destOrd="0" presId="urn:microsoft.com/office/officeart/2005/8/layout/vProcess5"/>
    <dgm:cxn modelId="{D4808090-3A42-441C-BC0B-A96E63001428}" type="presOf" srcId="{FBBFD80F-CF60-4554-80E3-63DA649E39EA}" destId="{AF603B65-984B-4709-9251-92FAF6FB8E17}" srcOrd="1" destOrd="0" presId="urn:microsoft.com/office/officeart/2005/8/layout/vProcess5"/>
    <dgm:cxn modelId="{754998FF-643C-453B-B03F-5E6C8C3915C8}" type="presOf" srcId="{1CFFB979-E8BA-4E46-8113-E6BF74D1FE6D}" destId="{148E954C-BCCB-4BFC-A21F-1188486AA3F9}" srcOrd="1" destOrd="0" presId="urn:microsoft.com/office/officeart/2005/8/layout/vProcess5"/>
    <dgm:cxn modelId="{7B05E8B1-2A58-42FF-A183-3A1852EB57B7}" type="presOf" srcId="{109A8352-B4ED-4C1E-951E-727D92C09A07}" destId="{E1D81482-FEB1-4B1D-9E9D-F0F3151A5B04}" srcOrd="0" destOrd="0" presId="urn:microsoft.com/office/officeart/2005/8/layout/vProcess5"/>
    <dgm:cxn modelId="{A37B6127-CD0B-47A8-B5D6-6B83BD2260F6}" type="presParOf" srcId="{176B43A9-5381-475D-BEC4-169882E8079F}" destId="{F3C2B1C3-0B80-4E1B-88DB-773738FF7BCB}" srcOrd="0" destOrd="0" presId="urn:microsoft.com/office/officeart/2005/8/layout/vProcess5"/>
    <dgm:cxn modelId="{20368069-5615-4085-BCD7-FFF79203C808}" type="presParOf" srcId="{176B43A9-5381-475D-BEC4-169882E8079F}" destId="{FB6801FF-FB3A-4085-9038-41B246E7EDC7}" srcOrd="1" destOrd="0" presId="urn:microsoft.com/office/officeart/2005/8/layout/vProcess5"/>
    <dgm:cxn modelId="{77705365-30C0-4140-BD43-E2A9239C49D3}" type="presParOf" srcId="{176B43A9-5381-475D-BEC4-169882E8079F}" destId="{3857EE81-0EAD-4EE9-A1AC-8B2E49042530}" srcOrd="2" destOrd="0" presId="urn:microsoft.com/office/officeart/2005/8/layout/vProcess5"/>
    <dgm:cxn modelId="{46A5A19C-675C-441B-9181-7A003F457C48}" type="presParOf" srcId="{176B43A9-5381-475D-BEC4-169882E8079F}" destId="{8BBF2672-E4D5-4C1F-A35C-31AB0A8B447C}" srcOrd="3" destOrd="0" presId="urn:microsoft.com/office/officeart/2005/8/layout/vProcess5"/>
    <dgm:cxn modelId="{6965E250-F4C5-4A1F-82CF-A07C87CD9C6F}" type="presParOf" srcId="{176B43A9-5381-475D-BEC4-169882E8079F}" destId="{E1D81482-FEB1-4B1D-9E9D-F0F3151A5B04}" srcOrd="4" destOrd="0" presId="urn:microsoft.com/office/officeart/2005/8/layout/vProcess5"/>
    <dgm:cxn modelId="{27875B00-4683-47E4-A3D7-EF1D34F9688E}" type="presParOf" srcId="{176B43A9-5381-475D-BEC4-169882E8079F}" destId="{C87A0E0E-48BF-4938-9F3F-C0E935213125}" srcOrd="5" destOrd="0" presId="urn:microsoft.com/office/officeart/2005/8/layout/vProcess5"/>
    <dgm:cxn modelId="{E5F92C1A-CC41-49FC-82CA-17AAF4245EDA}" type="presParOf" srcId="{176B43A9-5381-475D-BEC4-169882E8079F}" destId="{ED0051A1-6CCE-4CFE-A228-5A3824B577F2}" srcOrd="6" destOrd="0" presId="urn:microsoft.com/office/officeart/2005/8/layout/vProcess5"/>
    <dgm:cxn modelId="{3F1ACC44-3F9B-4F3B-8329-81A3932CAC99}" type="presParOf" srcId="{176B43A9-5381-475D-BEC4-169882E8079F}" destId="{4CA66F0B-52A4-4BD9-B6E5-A3F98DD7BB53}" srcOrd="7" destOrd="0" presId="urn:microsoft.com/office/officeart/2005/8/layout/vProcess5"/>
    <dgm:cxn modelId="{F029D782-5E91-45CC-8059-ACFDCF6BACB7}" type="presParOf" srcId="{176B43A9-5381-475D-BEC4-169882E8079F}" destId="{E8E9C57E-4783-4EF0-8314-AD634ABC5D4E}" srcOrd="8" destOrd="0" presId="urn:microsoft.com/office/officeart/2005/8/layout/vProcess5"/>
    <dgm:cxn modelId="{BD3B8E17-6277-47F4-8730-F61F0E2DAF66}" type="presParOf" srcId="{176B43A9-5381-475D-BEC4-169882E8079F}" destId="{43393367-0C05-4B62-899E-F8B6A8C55709}" srcOrd="9" destOrd="0" presId="urn:microsoft.com/office/officeart/2005/8/layout/vProcess5"/>
    <dgm:cxn modelId="{A53AE164-D4B9-4E21-A329-3D071B7D5BC8}" type="presParOf" srcId="{176B43A9-5381-475D-BEC4-169882E8079F}" destId="{AF603B65-984B-4709-9251-92FAF6FB8E17}" srcOrd="10" destOrd="0" presId="urn:microsoft.com/office/officeart/2005/8/layout/vProcess5"/>
    <dgm:cxn modelId="{811A4AE4-5258-40AA-912F-F84B1BCCDE99}" type="presParOf" srcId="{176B43A9-5381-475D-BEC4-169882E8079F}" destId="{5913BEB5-A18B-408F-B2DC-68804592D230}" srcOrd="11" destOrd="0" presId="urn:microsoft.com/office/officeart/2005/8/layout/vProcess5"/>
    <dgm:cxn modelId="{1FAFEEF6-1C69-4BC4-9EB0-F3D705936B73}" type="presParOf" srcId="{176B43A9-5381-475D-BEC4-169882E8079F}" destId="{CBC4BA45-F388-4D08-B0EE-F8279A472462}" srcOrd="12" destOrd="0" presId="urn:microsoft.com/office/officeart/2005/8/layout/vProcess5"/>
    <dgm:cxn modelId="{E15283F5-3438-4B15-8BA2-204F937574D8}" type="presParOf" srcId="{176B43A9-5381-475D-BEC4-169882E8079F}" destId="{14CCB364-8693-4166-AB63-6B064AAAAE71}" srcOrd="13" destOrd="0" presId="urn:microsoft.com/office/officeart/2005/8/layout/vProcess5"/>
    <dgm:cxn modelId="{0775308F-9A44-4BA6-9ACD-1C1BFC9064E7}" type="presParOf" srcId="{176B43A9-5381-475D-BEC4-169882E8079F}" destId="{148E954C-BCCB-4BFC-A21F-1188486AA3F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D27F49-7049-49E5-92D7-C578C3B9635B}" type="doc">
      <dgm:prSet loTypeId="urn:microsoft.com/office/officeart/2005/8/layout/arrow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F27FE8-AEF8-442F-B92E-768C71AB4DFA}">
      <dgm:prSet phldrT="[Text]"/>
      <dgm:spPr/>
      <dgm:t>
        <a:bodyPr/>
        <a:lstStyle/>
        <a:p>
          <a:r>
            <a:rPr lang="en-US" dirty="0" smtClean="0"/>
            <a:t>Incubation period</a:t>
          </a:r>
          <a:endParaRPr lang="en-US" dirty="0"/>
        </a:p>
      </dgm:t>
    </dgm:pt>
    <dgm:pt modelId="{365FDE70-E8B6-4B3A-ABED-73A030847F1A}" type="parTrans" cxnId="{46682A71-6941-4366-88CB-16435FC6A48B}">
      <dgm:prSet/>
      <dgm:spPr/>
      <dgm:t>
        <a:bodyPr/>
        <a:lstStyle/>
        <a:p>
          <a:endParaRPr lang="en-US"/>
        </a:p>
      </dgm:t>
    </dgm:pt>
    <dgm:pt modelId="{6D964833-7F5E-461C-B248-F8857B5C2B5F}" type="sibTrans" cxnId="{46682A71-6941-4366-88CB-16435FC6A48B}">
      <dgm:prSet/>
      <dgm:spPr/>
      <dgm:t>
        <a:bodyPr/>
        <a:lstStyle/>
        <a:p>
          <a:endParaRPr lang="en-US"/>
        </a:p>
      </dgm:t>
    </dgm:pt>
    <dgm:pt modelId="{57ADDE34-512B-4CD5-972A-4ED799A66D9E}">
      <dgm:prSet phldrT="[Text]"/>
      <dgm:spPr/>
      <dgm:t>
        <a:bodyPr/>
        <a:lstStyle/>
        <a:p>
          <a:r>
            <a:rPr lang="en-US" dirty="0" smtClean="0"/>
            <a:t>Infectious dose (ID)</a:t>
          </a:r>
          <a:endParaRPr lang="en-US" dirty="0"/>
        </a:p>
      </dgm:t>
    </dgm:pt>
    <dgm:pt modelId="{CAE66E2A-6AF6-45EA-B6F6-38EB5FBE6222}" type="parTrans" cxnId="{DB11B432-A688-4697-AAD7-F1AA2C60C5E4}">
      <dgm:prSet/>
      <dgm:spPr/>
      <dgm:t>
        <a:bodyPr/>
        <a:lstStyle/>
        <a:p>
          <a:endParaRPr lang="en-US"/>
        </a:p>
      </dgm:t>
    </dgm:pt>
    <dgm:pt modelId="{7DEE166A-E3BA-4665-A841-02B9400621F1}" type="sibTrans" cxnId="{DB11B432-A688-4697-AAD7-F1AA2C60C5E4}">
      <dgm:prSet/>
      <dgm:spPr/>
      <dgm:t>
        <a:bodyPr/>
        <a:lstStyle/>
        <a:p>
          <a:endParaRPr lang="en-US"/>
        </a:p>
      </dgm:t>
    </dgm:pt>
    <dgm:pt modelId="{87F87BAB-0A94-4CC4-8151-C559E0423C0D}" type="pres">
      <dgm:prSet presAssocID="{64D27F49-7049-49E5-92D7-C578C3B9635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6F55E5-6D2F-4CE9-810B-8AD2A95B9BD5}" type="pres">
      <dgm:prSet presAssocID="{64D27F49-7049-49E5-92D7-C578C3B9635B}" presName="ribbon" presStyleLbl="node1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462EF6E3-00F9-484F-A304-7F2EA2B20CBB}" type="pres">
      <dgm:prSet presAssocID="{64D27F49-7049-49E5-92D7-C578C3B9635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18196-9D3A-482F-9D6A-D7660FEA5889}" type="pres">
      <dgm:prSet presAssocID="{64D27F49-7049-49E5-92D7-C578C3B9635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1B432-A688-4697-AAD7-F1AA2C60C5E4}" srcId="{64D27F49-7049-49E5-92D7-C578C3B9635B}" destId="{57ADDE34-512B-4CD5-972A-4ED799A66D9E}" srcOrd="1" destOrd="0" parTransId="{CAE66E2A-6AF6-45EA-B6F6-38EB5FBE6222}" sibTransId="{7DEE166A-E3BA-4665-A841-02B9400621F1}"/>
    <dgm:cxn modelId="{97E3AE79-5334-415F-9C66-2C1F242A79EE}" type="presOf" srcId="{57ADDE34-512B-4CD5-972A-4ED799A66D9E}" destId="{37618196-9D3A-482F-9D6A-D7660FEA5889}" srcOrd="0" destOrd="0" presId="urn:microsoft.com/office/officeart/2005/8/layout/arrow6"/>
    <dgm:cxn modelId="{AB336F0C-6535-4863-8FFB-4F5064D6F498}" type="presOf" srcId="{BFF27FE8-AEF8-442F-B92E-768C71AB4DFA}" destId="{462EF6E3-00F9-484F-A304-7F2EA2B20CBB}" srcOrd="0" destOrd="0" presId="urn:microsoft.com/office/officeart/2005/8/layout/arrow6"/>
    <dgm:cxn modelId="{1663064C-CA94-4548-9831-42FB2319FD87}" type="presOf" srcId="{64D27F49-7049-49E5-92D7-C578C3B9635B}" destId="{87F87BAB-0A94-4CC4-8151-C559E0423C0D}" srcOrd="0" destOrd="0" presId="urn:microsoft.com/office/officeart/2005/8/layout/arrow6"/>
    <dgm:cxn modelId="{46682A71-6941-4366-88CB-16435FC6A48B}" srcId="{64D27F49-7049-49E5-92D7-C578C3B9635B}" destId="{BFF27FE8-AEF8-442F-B92E-768C71AB4DFA}" srcOrd="0" destOrd="0" parTransId="{365FDE70-E8B6-4B3A-ABED-73A030847F1A}" sibTransId="{6D964833-7F5E-461C-B248-F8857B5C2B5F}"/>
    <dgm:cxn modelId="{0DDF2FD6-11B8-4649-9B4D-4A82C6096848}" type="presParOf" srcId="{87F87BAB-0A94-4CC4-8151-C559E0423C0D}" destId="{956F55E5-6D2F-4CE9-810B-8AD2A95B9BD5}" srcOrd="0" destOrd="0" presId="urn:microsoft.com/office/officeart/2005/8/layout/arrow6"/>
    <dgm:cxn modelId="{BE52012F-C106-421F-BF8E-E0886F8C5649}" type="presParOf" srcId="{87F87BAB-0A94-4CC4-8151-C559E0423C0D}" destId="{462EF6E3-00F9-484F-A304-7F2EA2B20CBB}" srcOrd="1" destOrd="0" presId="urn:microsoft.com/office/officeart/2005/8/layout/arrow6"/>
    <dgm:cxn modelId="{29D8BC2D-9E2D-407A-8823-ADC9CA7358D7}" type="presParOf" srcId="{87F87BAB-0A94-4CC4-8151-C559E0423C0D}" destId="{37618196-9D3A-482F-9D6A-D7660FEA588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F7047-4DF0-4254-B6A6-787CFB946B4A}">
      <dsp:nvSpPr>
        <dsp:cNvPr id="0" name=""/>
        <dsp:cNvSpPr/>
      </dsp:nvSpPr>
      <dsp:spPr>
        <a:xfrm>
          <a:off x="0" y="617220"/>
          <a:ext cx="7772400" cy="310896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B9472-9E32-4CDD-B630-248B5155E47C}">
      <dsp:nvSpPr>
        <dsp:cNvPr id="0" name=""/>
        <dsp:cNvSpPr/>
      </dsp:nvSpPr>
      <dsp:spPr>
        <a:xfrm>
          <a:off x="932688" y="1161288"/>
          <a:ext cx="2564892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Exposure</a:t>
          </a:r>
          <a:endParaRPr lang="en-US" sz="3700" kern="1200" dirty="0"/>
        </a:p>
      </dsp:txBody>
      <dsp:txXfrm>
        <a:off x="932688" y="1161288"/>
        <a:ext cx="2564892" cy="1523390"/>
      </dsp:txXfrm>
    </dsp:sp>
    <dsp:sp modelId="{92BC51C6-13E3-4CE5-8F17-3C9B1078830D}">
      <dsp:nvSpPr>
        <dsp:cNvPr id="0" name=""/>
        <dsp:cNvSpPr/>
      </dsp:nvSpPr>
      <dsp:spPr>
        <a:xfrm>
          <a:off x="3886200" y="1658721"/>
          <a:ext cx="3031236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Contamination</a:t>
          </a:r>
          <a:endParaRPr lang="en-US" sz="3700" kern="1200" dirty="0"/>
        </a:p>
      </dsp:txBody>
      <dsp:txXfrm>
        <a:off x="3886200" y="1658721"/>
        <a:ext cx="3031236" cy="15233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3849706-3B79-482F-B2CB-A3A402136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9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F5DCA47-903B-44C4-8CD3-C877CA0FE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7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968081"/>
            <a:ext cx="7543800" cy="1130300"/>
          </a:xfrm>
          <a:prstGeom prst="rect">
            <a:avLst/>
          </a:prstGeom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7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F0EC894B-5202-4785-9B04-13B849EF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68EA1C3D-25A8-4849-AF90-5CE89536A53E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AECBB30F-5DCC-41EA-8F91-BF17B3364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Arial" charset="0"/>
              </a:rPr>
              <a:t>–</a:t>
            </a:r>
            <a:fld id="{23205EB1-56C2-4E3A-A25A-09B1174D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/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/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/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sz="3600" i="1" dirty="0" smtClean="0">
                <a:latin typeface="Tahoma" charset="0"/>
              </a:rPr>
              <a:t>Hazardous Materials Technician</a:t>
            </a:r>
            <a:endParaRPr lang="en-US" sz="3600" i="1" dirty="0">
              <a:latin typeface="Tahoma" charset="0"/>
            </a:endParaRP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sz="3600" i="1" dirty="0" smtClean="0">
                <a:latin typeface="Tahoma" charset="0"/>
              </a:rPr>
              <a:t>1</a:t>
            </a:r>
            <a:r>
              <a:rPr lang="en-US" sz="3600" i="1" baseline="30000" dirty="0" smtClean="0">
                <a:latin typeface="Tahoma" charset="0"/>
              </a:rPr>
              <a:t>st</a:t>
            </a:r>
            <a:r>
              <a:rPr lang="en-US" sz="3600" i="1" dirty="0" smtClean="0">
                <a:latin typeface="Tahoma" charset="0"/>
              </a:rPr>
              <a:t> </a:t>
            </a:r>
            <a:r>
              <a:rPr lang="en-US" sz="3600" i="1" dirty="0">
                <a:latin typeface="Tahoma" charset="0"/>
              </a:rPr>
              <a:t>Edition</a:t>
            </a:r>
          </a:p>
          <a:p>
            <a:pPr eaLnBrk="1" hangingPunct="1">
              <a:buClr>
                <a:srgbClr val="A50021"/>
              </a:buClr>
            </a:pPr>
            <a:endParaRPr lang="en-US" dirty="0">
              <a:latin typeface="Tahoma" charset="0"/>
            </a:endParaRPr>
          </a:p>
          <a:p>
            <a:pPr eaLnBrk="1" hangingPunct="1">
              <a:buClr>
                <a:srgbClr val="A50021"/>
              </a:buClr>
            </a:pPr>
            <a:endParaRPr lang="en-US" dirty="0">
              <a:latin typeface="Tahoma" charset="0"/>
            </a:endParaRPr>
          </a:p>
        </p:txBody>
      </p:sp>
      <p:sp>
        <p:nvSpPr>
          <p:cNvPr id="7171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i="1" dirty="0">
                <a:latin typeface="Tahoma" charset="0"/>
              </a:rPr>
              <a:t>Chapter </a:t>
            </a:r>
            <a:r>
              <a:rPr lang="en-US" i="1" dirty="0" smtClean="0">
                <a:latin typeface="Tahoma" charset="0"/>
              </a:rPr>
              <a:t>5 </a:t>
            </a:r>
            <a:r>
              <a:rPr lang="en-US" i="1" dirty="0">
                <a:latin typeface="Tahoma" charset="0"/>
              </a:rPr>
              <a:t>— </a:t>
            </a:r>
            <a:r>
              <a:rPr lang="en-US" i="1" dirty="0" smtClean="0">
                <a:latin typeface="Tahoma" charset="0"/>
              </a:rPr>
              <a:t>Exposure Assessment and Toxicology</a:t>
            </a:r>
            <a:endParaRPr lang="en-US" i="1" dirty="0">
              <a:latin typeface="Tahoma" charset="0"/>
            </a:endParaRPr>
          </a:p>
          <a:p>
            <a:pPr marL="342900" indent="-342900" algn="ctr">
              <a:buFontTx/>
              <a:buNone/>
            </a:pPr>
            <a:endParaRPr lang="en-US" sz="1200" i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9389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010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Each type of toxin poses specifics types of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7981" r="1223" b="1130"/>
          <a:stretch/>
        </p:blipFill>
        <p:spPr bwMode="auto">
          <a:xfrm>
            <a:off x="1371600" y="1523999"/>
            <a:ext cx="5867400" cy="4572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6172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 smtClean="0"/>
              <a:t>Dose-response relationships are fundamental to understanding toxicology.</a:t>
            </a:r>
          </a:p>
        </p:txBody>
      </p:sp>
    </p:spTree>
    <p:extLst>
      <p:ext uri="{BB962C8B-B14F-4D97-AF65-F5344CB8AC3E}">
        <p14:creationId xmlns:p14="http://schemas.microsoft.com/office/powerpoint/2010/main" val="19254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97774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Doses and concentrations are measured and expressed in specific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4005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Toxicity measures the effect of a toxic substance on the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653087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6323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Toxicity measures the effect of a toxic substance on the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602540"/>
            <a:ext cx="1752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b="0" dirty="0">
                <a:latin typeface="+mj-lt"/>
              </a:rPr>
              <a:t>Lethal dose 50 (LD</a:t>
            </a:r>
            <a:r>
              <a:rPr lang="en-US" b="0" baseline="-25000" dirty="0">
                <a:latin typeface="+mj-lt"/>
              </a:rPr>
              <a:t>50</a:t>
            </a:r>
            <a:r>
              <a:rPr lang="en-US" b="0" dirty="0">
                <a:latin typeface="+mj-lt"/>
              </a:rPr>
              <a:t>) 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0" y="3048000"/>
            <a:ext cx="914400" cy="762000"/>
            <a:chOff x="0" y="3048000"/>
            <a:chExt cx="914400" cy="762000"/>
          </a:xfrm>
        </p:grpSpPr>
        <p:sp>
          <p:nvSpPr>
            <p:cNvPr id="8" name="Action Button: Forward or Next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61257" y="3352800"/>
              <a:ext cx="391886" cy="457200"/>
            </a:xfrm>
            <a:prstGeom prst="actionButtonForwardNex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0" y="3048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200" dirty="0"/>
                <a:t>Click for next slide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5866667" imgH="4141761"/>
        </mc:Choice>
        <mc:Fallback>
          <p:control name="ShockwaveFlash1" r:id="rId2" imgW="5866667" imgH="4141761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1752600"/>
                  <a:ext cx="5867400" cy="4141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010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How are doses and concentrations </a:t>
            </a:r>
            <a:r>
              <a:rPr lang="en-US" dirty="0" smtClean="0"/>
              <a:t>	measured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3DCD09F6-2C19-4997-9719-90B039E9C7B8}" type="slidenum">
              <a:rPr lang="en-US" smtClean="0"/>
              <a:pPr>
                <a:defRPr/>
              </a:pPr>
              <a:t>14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Define radiological and biological </a:t>
            </a:r>
            <a:r>
              <a:rPr lang="en-US" dirty="0" smtClean="0"/>
              <a:t>	limits </a:t>
            </a:r>
            <a:r>
              <a:rPr lang="en-US" dirty="0"/>
              <a:t>and values.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17205986-EC8A-4146-B531-71AE216DF2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Exposure limits estimate potential harm and outcomes from </a:t>
            </a:r>
            <a:r>
              <a:rPr lang="en-US" dirty="0" err="1" smtClean="0"/>
              <a:t>haz</a:t>
            </a:r>
            <a:r>
              <a:rPr lang="en-US" dirty="0" smtClean="0"/>
              <a:t> mat incidents.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410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/>
              <a:t>(Cont.)</a:t>
            </a:r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7486"/>
              </p:ext>
            </p:extLst>
          </p:nvPr>
        </p:nvGraphicFramePr>
        <p:xfrm>
          <a:off x="914400" y="1752600"/>
          <a:ext cx="7010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7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Exposure limits estimate potential harm and outcomes from </a:t>
            </a:r>
            <a:r>
              <a:rPr lang="en-US" dirty="0" err="1" smtClean="0"/>
              <a:t>haz</a:t>
            </a:r>
            <a:r>
              <a:rPr lang="en-US" dirty="0" smtClean="0"/>
              <a:t> mat incidents.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410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/>
              <a:t>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7768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Exposure limits estimate potential harm and outcomes from </a:t>
            </a:r>
            <a:r>
              <a:rPr lang="en-US" dirty="0" err="1" smtClean="0"/>
              <a:t>haz</a:t>
            </a:r>
            <a:r>
              <a:rPr lang="en-US" dirty="0" smtClean="0"/>
              <a:t> mat incidents.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4406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0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	Explain exposure.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17205986-EC8A-4146-B531-71AE216DF23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terms are used to define </a:t>
            </a:r>
            <a:r>
              <a:rPr lang="en-US" dirty="0" smtClean="0"/>
              <a:t>	exposure </a:t>
            </a:r>
            <a:r>
              <a:rPr lang="en-US" dirty="0"/>
              <a:t>limits?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3DCD09F6-2C19-4997-9719-90B039E9C7B8}" type="slidenum">
              <a:rPr lang="en-US" smtClean="0"/>
              <a:pPr>
                <a:defRPr/>
              </a:pPr>
              <a:t>19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2704" r="1186" b="1697"/>
          <a:stretch/>
        </p:blipFill>
        <p:spPr bwMode="auto">
          <a:xfrm>
            <a:off x="762000" y="1447800"/>
            <a:ext cx="7467600" cy="4748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Radioactivity is measured in two different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573231"/>
              </p:ext>
            </p:extLst>
          </p:nvPr>
        </p:nvGraphicFramePr>
        <p:xfrm>
          <a:off x="8382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Different terms are used to express and measure radiation doses and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021790"/>
              </p:ext>
            </p:extLst>
          </p:nvPr>
        </p:nvGraphicFramePr>
        <p:xfrm>
          <a:off x="685800" y="16002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010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Biological limits and values can be more difficult to measure.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Differentiate between risk and harm.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17205986-EC8A-4146-B531-71AE216DF23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245426"/>
              </p:ext>
            </p:extLst>
          </p:nvPr>
        </p:nvGraphicFramePr>
        <p:xfrm>
          <a:off x="228600" y="1447800"/>
          <a:ext cx="510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Haz</a:t>
            </a:r>
            <a:r>
              <a:rPr lang="en-US" dirty="0" smtClean="0"/>
              <a:t> mat techs must weigh possible risks and benefits in any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518828"/>
              </p:ext>
            </p:extLst>
          </p:nvPr>
        </p:nvGraphicFramePr>
        <p:xfrm>
          <a:off x="5410200" y="2438400"/>
          <a:ext cx="3102077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6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is the relationship between risk </a:t>
            </a:r>
            <a:r>
              <a:rPr lang="en-US" dirty="0" smtClean="0"/>
              <a:t>	and </a:t>
            </a:r>
            <a:r>
              <a:rPr lang="en-US" dirty="0"/>
              <a:t>harm?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3DCD09F6-2C19-4997-9719-90B039E9C7B8}" type="slidenum">
              <a:rPr lang="en-US" smtClean="0"/>
              <a:pPr>
                <a:defRPr/>
              </a:pPr>
              <a:t>25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Explain medical </a:t>
            </a:r>
            <a:r>
              <a:rPr lang="en-US" dirty="0" smtClean="0"/>
              <a:t>monitoring </a:t>
            </a:r>
            <a:r>
              <a:rPr lang="en-US" dirty="0"/>
              <a:t>and </a:t>
            </a:r>
            <a:r>
              <a:rPr lang="en-US" dirty="0" smtClean="0"/>
              <a:t>	exposure </a:t>
            </a:r>
            <a:r>
              <a:rPr lang="en-US" dirty="0"/>
              <a:t>reporting.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17205986-EC8A-4146-B531-71AE216DF23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6025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 smtClean="0"/>
              <a:t>Procedures for medical surveillance and exposure reporting come from several laws and regulations.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93218"/>
              </p:ext>
            </p:extLst>
          </p:nvPr>
        </p:nvGraphicFramePr>
        <p:xfrm>
          <a:off x="-76200" y="1752600"/>
          <a:ext cx="9372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Medical surveillance and exposure reporting occurs in four phases.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Exposure can occur through four routes of entry.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3048000"/>
            <a:ext cx="914400" cy="762000"/>
            <a:chOff x="0" y="3048000"/>
            <a:chExt cx="914400" cy="762000"/>
          </a:xfrm>
        </p:grpSpPr>
        <p:sp>
          <p:nvSpPr>
            <p:cNvPr id="6" name="Action Button: Forward or Next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61257" y="3352800"/>
              <a:ext cx="391886" cy="457200"/>
            </a:xfrm>
            <a:prstGeom prst="actionButtonForwardNex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0" y="3048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200" dirty="0"/>
                <a:t>Click for next slide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400000" imgH="4800000"/>
        </mc:Choice>
        <mc:Fallback>
          <p:control name="ShockwaveFlash1" r:id="rId2" imgW="6400000" imgH="480000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4478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8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types of testing and </a:t>
            </a:r>
            <a:r>
              <a:rPr lang="en-US" dirty="0" smtClean="0"/>
              <a:t>	monitoring </a:t>
            </a:r>
            <a:r>
              <a:rPr lang="en-US" dirty="0"/>
              <a:t>should be performed </a:t>
            </a:r>
            <a:r>
              <a:rPr lang="en-US" dirty="0" smtClean="0"/>
              <a:t>	before </a:t>
            </a:r>
            <a:r>
              <a:rPr lang="en-US" dirty="0"/>
              <a:t>employment, before and after </a:t>
            </a:r>
            <a:r>
              <a:rPr lang="en-US" dirty="0" smtClean="0"/>
              <a:t>	entry</a:t>
            </a:r>
            <a:r>
              <a:rPr lang="en-US" dirty="0"/>
              <a:t>, and after exposure?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3DCD09F6-2C19-4997-9719-90B039E9C7B8}" type="slidenum">
              <a:rPr lang="en-US" smtClean="0"/>
              <a:pPr>
                <a:defRPr/>
              </a:pPr>
              <a:t>29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dirty="0"/>
              <a:t>A safe </a:t>
            </a:r>
            <a:r>
              <a:rPr lang="en-US" dirty="0" err="1"/>
              <a:t>haz</a:t>
            </a:r>
            <a:r>
              <a:rPr lang="en-US" dirty="0"/>
              <a:t> mat response begins well before the emergency is reported. Preplanning will help responders identify what products may be common to the </a:t>
            </a:r>
            <a:r>
              <a:rPr lang="en-US" dirty="0" smtClean="0"/>
              <a:t>area </a:t>
            </a:r>
            <a:r>
              <a:rPr lang="en-US" dirty="0"/>
              <a:t>and what toxic effects may </a:t>
            </a:r>
            <a:r>
              <a:rPr lang="en-US" dirty="0" smtClean="0"/>
              <a:t>have.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2C6E4343-AD0B-41BA-B0C0-972FE8D0D85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xfrm>
            <a:off x="762000" y="1447800"/>
            <a:ext cx="7696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dirty="0"/>
              <a:t>Emergency responders must also make smart decisions during the response. The use of a risk/benefit analysis will allow personnel to make </a:t>
            </a:r>
            <a:r>
              <a:rPr lang="en-US" dirty="0" smtClean="0"/>
              <a:t>solid </a:t>
            </a:r>
            <a:r>
              <a:rPr lang="en-US" dirty="0"/>
              <a:t>decisions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•"/>
            </a:pPr>
            <a:r>
              <a:rPr lang="en-US" dirty="0"/>
              <a:t>Medical monitoring will help keep all response personnel safe. This monitoring starts with </a:t>
            </a:r>
            <a:r>
              <a:rPr lang="en-US" dirty="0" err="1" smtClean="0"/>
              <a:t>preemployment</a:t>
            </a:r>
            <a:r>
              <a:rPr lang="en-US" dirty="0" smtClean="0"/>
              <a:t> </a:t>
            </a:r>
            <a:r>
              <a:rPr lang="en-US" dirty="0"/>
              <a:t>and continues until after the response.</a:t>
            </a:r>
            <a:endParaRPr lang="en-US" dirty="0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2C6E4343-AD0B-41BA-B0C0-972FE8D0D85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are the routes of entry through </a:t>
            </a:r>
            <a:r>
              <a:rPr lang="en-US" dirty="0" smtClean="0"/>
              <a:t>	which </a:t>
            </a:r>
            <a:r>
              <a:rPr lang="en-US" dirty="0"/>
              <a:t>exposure may occur?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3DCD09F6-2C19-4997-9719-90B039E9C7B8}" type="slidenum">
              <a:rPr lang="en-US" smtClean="0"/>
              <a:pPr>
                <a:defRPr/>
              </a:pPr>
              <a:t>3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DISCUSSION QUESTION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/>
              <a:t>Is it possible to be contaminated without being exposed? Is it possible to be exposed without being contaminated?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E6D469B9-6247-4445-8C96-5B73EAA79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0421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010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Contamination and exposure have different meanings.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Acute and chronic exposure also have different meanings.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428DE14F-B25F-48DF-B401-C62A9B410E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819400" y="1524000"/>
            <a:ext cx="3429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455" r="476" b="1428"/>
          <a:stretch/>
        </p:blipFill>
        <p:spPr>
          <a:xfrm>
            <a:off x="1104900" y="1447800"/>
            <a:ext cx="6934200" cy="4818856"/>
          </a:xfrm>
        </p:spPr>
      </p:pic>
    </p:spTree>
    <p:extLst>
      <p:ext uri="{BB962C8B-B14F-4D97-AF65-F5344CB8AC3E}">
        <p14:creationId xmlns:p14="http://schemas.microsoft.com/office/powerpoint/2010/main" val="916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is the difference between </a:t>
            </a:r>
            <a:r>
              <a:rPr lang="en-US" dirty="0" smtClean="0"/>
              <a:t>	contamination </a:t>
            </a:r>
            <a:r>
              <a:rPr lang="en-US" dirty="0"/>
              <a:t>and exposure?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3DCD09F6-2C19-4997-9719-90B039E9C7B8}" type="slidenum">
              <a:rPr lang="en-US" smtClean="0"/>
              <a:pPr>
                <a:defRPr/>
              </a:pPr>
              <a:t>7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Describe elements of toxicology.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dirty="0" smtClean="0">
                <a:cs typeface="Arial" charset="0"/>
              </a:rPr>
              <a:t>–</a:t>
            </a:r>
            <a:fld id="{17205986-EC8A-4146-B531-71AE216DF2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theme1.xml><?xml version="1.0" encoding="utf-8"?>
<a:theme xmlns:a="http://schemas.openxmlformats.org/drawingml/2006/main" name="Digital Presentation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</Template>
  <TotalTime>1075</TotalTime>
  <Words>633</Words>
  <Application>Microsoft Office PowerPoint</Application>
  <PresentationFormat>On-screen Show (4:3)</PresentationFormat>
  <Paragraphs>174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Digital Presentation Template</vt:lpstr>
      <vt:lpstr>PowerPoint Presentation</vt:lpstr>
      <vt:lpstr> Learning Objective 1</vt:lpstr>
      <vt:lpstr>Exposure can occur through four routes of entry.</vt:lpstr>
      <vt:lpstr>REVIEW QUESTION</vt:lpstr>
      <vt:lpstr>DISCUSSION QUESTION</vt:lpstr>
      <vt:lpstr>Contamination and exposure have different meanings.</vt:lpstr>
      <vt:lpstr>Acute and chronic exposure also have different meanings.</vt:lpstr>
      <vt:lpstr>REVIEW QUESTION</vt:lpstr>
      <vt:lpstr> Learning Objective 2</vt:lpstr>
      <vt:lpstr>Each type of toxin poses specifics types of hazards.</vt:lpstr>
      <vt:lpstr>Dose-response relationships are fundamental to understanding toxicology.</vt:lpstr>
      <vt:lpstr>Doses and concentrations are measured and expressed in specific ways.</vt:lpstr>
      <vt:lpstr>Toxicity measures the effect of a toxic substance on the population.</vt:lpstr>
      <vt:lpstr>Toxicity measures the effect of a toxic substance on the population.</vt:lpstr>
      <vt:lpstr>REVIEW QUESTION</vt:lpstr>
      <vt:lpstr> Learning Objective 3</vt:lpstr>
      <vt:lpstr>Exposure limits estimate potential harm and outcomes from haz mat incidents.</vt:lpstr>
      <vt:lpstr>Exposure limits estimate potential harm and outcomes from haz mat incidents.</vt:lpstr>
      <vt:lpstr>Exposure limits estimate potential harm and outcomes from haz mat incidents.</vt:lpstr>
      <vt:lpstr>REVIEW QUESTION</vt:lpstr>
      <vt:lpstr>Radioactivity is measured in two different units.</vt:lpstr>
      <vt:lpstr>Different terms are used to express and measure radiation doses and exposure.</vt:lpstr>
      <vt:lpstr>Biological limits and values can be more difficult to measure.</vt:lpstr>
      <vt:lpstr> Learning Objective 4</vt:lpstr>
      <vt:lpstr>Haz mat techs must weigh possible risks and benefits in any action.</vt:lpstr>
      <vt:lpstr>REVIEW QUESTION</vt:lpstr>
      <vt:lpstr> Learning Objective 5</vt:lpstr>
      <vt:lpstr>Procedures for medical surveillance and exposure reporting come from several laws and regulations.</vt:lpstr>
      <vt:lpstr>Medical surveillance and exposure reporting occurs in four phases.</vt:lpstr>
      <vt:lpstr>REVIEW QUESTION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Betty Ann Sisson</cp:lastModifiedBy>
  <cp:revision>38</cp:revision>
  <dcterms:created xsi:type="dcterms:W3CDTF">2013-03-08T16:32:17Z</dcterms:created>
  <dcterms:modified xsi:type="dcterms:W3CDTF">2013-10-28T21:04:39Z</dcterms:modified>
</cp:coreProperties>
</file>