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0"/>
  </p:notesMasterIdLst>
  <p:sldIdLst>
    <p:sldId id="257" r:id="rId3"/>
    <p:sldId id="258" r:id="rId4"/>
    <p:sldId id="261" r:id="rId5"/>
    <p:sldId id="262" r:id="rId6"/>
    <p:sldId id="263" r:id="rId7"/>
    <p:sldId id="264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22159F-8196-486C-A59C-795276F7E060}" type="doc">
      <dgm:prSet loTypeId="urn:microsoft.com/office/officeart/2005/8/layout/default#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3AF01831-2465-4304-ACFE-C4EA2684BC60}">
      <dgm:prSet phldrT="[Text]"/>
      <dgm:spPr/>
      <dgm:t>
        <a:bodyPr/>
        <a:lstStyle/>
        <a:p>
          <a:r>
            <a:rPr lang="en-US" dirty="0" smtClean="0"/>
            <a:t>Needs of situation</a:t>
          </a:r>
          <a:endParaRPr lang="en-US" dirty="0"/>
        </a:p>
      </dgm:t>
    </dgm:pt>
    <dgm:pt modelId="{59DA2679-A922-44FB-8313-2251F03F8479}" type="parTrans" cxnId="{2AADD68F-B336-4465-BD07-4B019CF49496}">
      <dgm:prSet/>
      <dgm:spPr/>
      <dgm:t>
        <a:bodyPr/>
        <a:lstStyle/>
        <a:p>
          <a:endParaRPr lang="en-US"/>
        </a:p>
      </dgm:t>
    </dgm:pt>
    <dgm:pt modelId="{8E81B0B2-8E60-4EE1-B59E-06688EC12761}" type="sibTrans" cxnId="{2AADD68F-B336-4465-BD07-4B019CF49496}">
      <dgm:prSet/>
      <dgm:spPr/>
      <dgm:t>
        <a:bodyPr/>
        <a:lstStyle/>
        <a:p>
          <a:endParaRPr lang="en-US"/>
        </a:p>
      </dgm:t>
    </dgm:pt>
    <dgm:pt modelId="{AB8851FF-FCDD-4DF4-A9CE-E0DA7BADF85B}">
      <dgm:prSet phldrT="[Text]"/>
      <dgm:spPr/>
      <dgm:t>
        <a:bodyPr/>
        <a:lstStyle/>
        <a:p>
          <a:r>
            <a:rPr lang="en-US" dirty="0" smtClean="0"/>
            <a:t>Ladders available</a:t>
          </a:r>
          <a:endParaRPr lang="en-US" dirty="0"/>
        </a:p>
      </dgm:t>
    </dgm:pt>
    <dgm:pt modelId="{966A362B-D850-423C-A3DD-295D1B98449F}" type="parTrans" cxnId="{05FF1D82-ADA9-4C91-9231-DB66BF12DBEF}">
      <dgm:prSet/>
      <dgm:spPr/>
      <dgm:t>
        <a:bodyPr/>
        <a:lstStyle/>
        <a:p>
          <a:endParaRPr lang="en-US"/>
        </a:p>
      </dgm:t>
    </dgm:pt>
    <dgm:pt modelId="{13F6BD61-E935-4354-B56E-ECB0A8572EE2}" type="sibTrans" cxnId="{05FF1D82-ADA9-4C91-9231-DB66BF12DBEF}">
      <dgm:prSet/>
      <dgm:spPr/>
      <dgm:t>
        <a:bodyPr/>
        <a:lstStyle/>
        <a:p>
          <a:endParaRPr lang="en-US"/>
        </a:p>
      </dgm:t>
    </dgm:pt>
    <dgm:pt modelId="{42F21ABC-B8F6-40C8-AA21-D10F19EF1B8C}">
      <dgm:prSet phldrT="[Text]"/>
      <dgm:spPr/>
      <dgm:t>
        <a:bodyPr/>
        <a:lstStyle/>
        <a:p>
          <a:r>
            <a:rPr lang="en-US" dirty="0" smtClean="0"/>
            <a:t>Assigned task</a:t>
          </a:r>
          <a:endParaRPr lang="en-US" dirty="0"/>
        </a:p>
      </dgm:t>
    </dgm:pt>
    <dgm:pt modelId="{FDE52A7F-B694-465D-A5AC-7C54AAB1C3E1}" type="parTrans" cxnId="{6CAD4AC2-EF40-4946-BFB7-50E0D2FC1650}">
      <dgm:prSet/>
      <dgm:spPr/>
      <dgm:t>
        <a:bodyPr/>
        <a:lstStyle/>
        <a:p>
          <a:endParaRPr lang="en-US"/>
        </a:p>
      </dgm:t>
    </dgm:pt>
    <dgm:pt modelId="{E2F522A1-9AB9-4A7A-8A00-B8C8E55393BA}" type="sibTrans" cxnId="{6CAD4AC2-EF40-4946-BFB7-50E0D2FC1650}">
      <dgm:prSet/>
      <dgm:spPr/>
      <dgm:t>
        <a:bodyPr/>
        <a:lstStyle/>
        <a:p>
          <a:endParaRPr lang="en-US"/>
        </a:p>
      </dgm:t>
    </dgm:pt>
    <dgm:pt modelId="{B6411FE3-A94C-4628-A616-7CB6B977CA81}">
      <dgm:prSet phldrT="[Text]"/>
      <dgm:spPr/>
      <dgm:t>
        <a:bodyPr/>
        <a:lstStyle/>
        <a:p>
          <a:r>
            <a:rPr lang="en-US" dirty="0" smtClean="0"/>
            <a:t>Location of overhead obstructions</a:t>
          </a:r>
          <a:endParaRPr lang="en-US" dirty="0"/>
        </a:p>
      </dgm:t>
    </dgm:pt>
    <dgm:pt modelId="{D17868F8-AAD6-40C8-A04E-E062766D11B2}" type="parTrans" cxnId="{6B28EB59-50A0-48B3-B696-A63693BB7E0A}">
      <dgm:prSet/>
      <dgm:spPr/>
      <dgm:t>
        <a:bodyPr/>
        <a:lstStyle/>
        <a:p>
          <a:endParaRPr lang="en-US"/>
        </a:p>
      </dgm:t>
    </dgm:pt>
    <dgm:pt modelId="{EBF5EB60-A443-4C2E-9036-8B8403E35540}" type="sibTrans" cxnId="{6B28EB59-50A0-48B3-B696-A63693BB7E0A}">
      <dgm:prSet/>
      <dgm:spPr/>
      <dgm:t>
        <a:bodyPr/>
        <a:lstStyle/>
        <a:p>
          <a:endParaRPr lang="en-US"/>
        </a:p>
      </dgm:t>
    </dgm:pt>
    <dgm:pt modelId="{9A028174-F63B-48DF-B183-79F53F9A646A}">
      <dgm:prSet phldrT="[Text]"/>
      <dgm:spPr/>
      <dgm:t>
        <a:bodyPr/>
        <a:lstStyle/>
        <a:p>
          <a:r>
            <a:rPr lang="en-US" dirty="0" smtClean="0"/>
            <a:t>Structural features</a:t>
          </a:r>
          <a:endParaRPr lang="en-US" dirty="0"/>
        </a:p>
      </dgm:t>
    </dgm:pt>
    <dgm:pt modelId="{56047C2C-E05D-4710-A347-558F37948D51}" type="parTrans" cxnId="{5942B708-4695-4DA1-91C7-B96C63733664}">
      <dgm:prSet/>
      <dgm:spPr/>
      <dgm:t>
        <a:bodyPr/>
        <a:lstStyle/>
        <a:p>
          <a:endParaRPr lang="en-US"/>
        </a:p>
      </dgm:t>
    </dgm:pt>
    <dgm:pt modelId="{C8EF9433-DECF-41BE-80A5-B1A26FB6B891}" type="sibTrans" cxnId="{5942B708-4695-4DA1-91C7-B96C63733664}">
      <dgm:prSet/>
      <dgm:spPr/>
      <dgm:t>
        <a:bodyPr/>
        <a:lstStyle/>
        <a:p>
          <a:endParaRPr lang="en-US"/>
        </a:p>
      </dgm:t>
    </dgm:pt>
    <dgm:pt modelId="{9CCA0A4C-CF2E-40AD-9BAB-7544CBA757F1}">
      <dgm:prSet phldrT="[Text]"/>
      <dgm:spPr/>
      <dgm:t>
        <a:bodyPr/>
        <a:lstStyle/>
        <a:p>
          <a:r>
            <a:rPr lang="en-US" dirty="0" smtClean="0"/>
            <a:t>Wind direction, velocity</a:t>
          </a:r>
          <a:endParaRPr lang="en-US" dirty="0"/>
        </a:p>
      </dgm:t>
    </dgm:pt>
    <dgm:pt modelId="{089BBA64-CF37-4606-A112-7DD8112783B8}" type="parTrans" cxnId="{75F44A89-8F12-4588-828C-09779B487A9C}">
      <dgm:prSet/>
      <dgm:spPr/>
      <dgm:t>
        <a:bodyPr/>
        <a:lstStyle/>
        <a:p>
          <a:endParaRPr lang="en-US"/>
        </a:p>
      </dgm:t>
    </dgm:pt>
    <dgm:pt modelId="{F0111F0F-15D5-47FB-B14D-3AE5413DD4BF}" type="sibTrans" cxnId="{75F44A89-8F12-4588-828C-09779B487A9C}">
      <dgm:prSet/>
      <dgm:spPr/>
      <dgm:t>
        <a:bodyPr/>
        <a:lstStyle/>
        <a:p>
          <a:endParaRPr lang="en-US"/>
        </a:p>
      </dgm:t>
    </dgm:pt>
    <dgm:pt modelId="{8205349B-25BA-4BED-9EC6-CDB794FE8E49}">
      <dgm:prSet phldrT="[Text]"/>
      <dgm:spPr/>
      <dgm:t>
        <a:bodyPr/>
        <a:lstStyle/>
        <a:p>
          <a:r>
            <a:rPr lang="en-US" dirty="0" smtClean="0"/>
            <a:t>Topography of area</a:t>
          </a:r>
          <a:endParaRPr lang="en-US" dirty="0"/>
        </a:p>
      </dgm:t>
    </dgm:pt>
    <dgm:pt modelId="{E21DB405-4124-4CB0-ADB0-0D73B1461A3E}" type="parTrans" cxnId="{FE405E0E-0772-48A1-9767-C1A5D1AE4D15}">
      <dgm:prSet/>
      <dgm:spPr/>
      <dgm:t>
        <a:bodyPr/>
        <a:lstStyle/>
        <a:p>
          <a:endParaRPr lang="en-US"/>
        </a:p>
      </dgm:t>
    </dgm:pt>
    <dgm:pt modelId="{6AF484D7-8391-4591-B0B3-C7D722581407}" type="sibTrans" cxnId="{FE405E0E-0772-48A1-9767-C1A5D1AE4D15}">
      <dgm:prSet/>
      <dgm:spPr/>
      <dgm:t>
        <a:bodyPr/>
        <a:lstStyle/>
        <a:p>
          <a:endParaRPr lang="en-US"/>
        </a:p>
      </dgm:t>
    </dgm:pt>
    <dgm:pt modelId="{F7DC62AD-595B-4F86-916E-A025FB5DF523}" type="pres">
      <dgm:prSet presAssocID="{AF22159F-8196-486C-A59C-795276F7E06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138775-E9D1-41BC-9F5E-0F9D31A79F69}" type="pres">
      <dgm:prSet presAssocID="{3AF01831-2465-4304-ACFE-C4EA2684BC6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A9874B-10BC-4D63-B1F1-06C48E4ADD1E}" type="pres">
      <dgm:prSet presAssocID="{8E81B0B2-8E60-4EE1-B59E-06688EC12761}" presName="sibTrans" presStyleCnt="0"/>
      <dgm:spPr/>
    </dgm:pt>
    <dgm:pt modelId="{367C140C-CE99-42F3-9C1E-31F105F714E9}" type="pres">
      <dgm:prSet presAssocID="{AB8851FF-FCDD-4DF4-A9CE-E0DA7BADF85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B27F0-715C-4EAB-90D2-600403814786}" type="pres">
      <dgm:prSet presAssocID="{13F6BD61-E935-4354-B56E-ECB0A8572EE2}" presName="sibTrans" presStyleCnt="0"/>
      <dgm:spPr/>
    </dgm:pt>
    <dgm:pt modelId="{DEF2D402-8C56-4F03-8ADE-65969F96C17B}" type="pres">
      <dgm:prSet presAssocID="{42F21ABC-B8F6-40C8-AA21-D10F19EF1B8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8B9A1-C6B8-432B-B2EA-3BB3EF47D853}" type="pres">
      <dgm:prSet presAssocID="{E2F522A1-9AB9-4A7A-8A00-B8C8E55393BA}" presName="sibTrans" presStyleCnt="0"/>
      <dgm:spPr/>
    </dgm:pt>
    <dgm:pt modelId="{CBFE6EA9-AF08-47B1-945F-6D4CCC7D097E}" type="pres">
      <dgm:prSet presAssocID="{B6411FE3-A94C-4628-A616-7CB6B977CA8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F3581A-5A7C-47EF-BCD8-67AE7FA16284}" type="pres">
      <dgm:prSet presAssocID="{EBF5EB60-A443-4C2E-9036-8B8403E35540}" presName="sibTrans" presStyleCnt="0"/>
      <dgm:spPr/>
    </dgm:pt>
    <dgm:pt modelId="{6D001C77-B49C-44EA-97A1-1A80B435B062}" type="pres">
      <dgm:prSet presAssocID="{9A028174-F63B-48DF-B183-79F53F9A646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F88FF-9F6A-4621-9364-D9AD6330618B}" type="pres">
      <dgm:prSet presAssocID="{C8EF9433-DECF-41BE-80A5-B1A26FB6B891}" presName="sibTrans" presStyleCnt="0"/>
      <dgm:spPr/>
    </dgm:pt>
    <dgm:pt modelId="{BBA80538-43F0-4B2D-AC13-97CFF035064A}" type="pres">
      <dgm:prSet presAssocID="{9CCA0A4C-CF2E-40AD-9BAB-7544CBA757F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7E028D-5843-4D70-ABB2-414F6AAAE0C2}" type="pres">
      <dgm:prSet presAssocID="{F0111F0F-15D5-47FB-B14D-3AE5413DD4BF}" presName="sibTrans" presStyleCnt="0"/>
      <dgm:spPr/>
    </dgm:pt>
    <dgm:pt modelId="{A50CD320-4FCC-45CB-BDB1-4225C810F691}" type="pres">
      <dgm:prSet presAssocID="{8205349B-25BA-4BED-9EC6-CDB794FE8E4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97AB28-508D-40DB-9EB4-0B9B07213E8D}" type="presOf" srcId="{9A028174-F63B-48DF-B183-79F53F9A646A}" destId="{6D001C77-B49C-44EA-97A1-1A80B435B062}" srcOrd="0" destOrd="0" presId="urn:microsoft.com/office/officeart/2005/8/layout/default#2"/>
    <dgm:cxn modelId="{2AADD68F-B336-4465-BD07-4B019CF49496}" srcId="{AF22159F-8196-486C-A59C-795276F7E060}" destId="{3AF01831-2465-4304-ACFE-C4EA2684BC60}" srcOrd="0" destOrd="0" parTransId="{59DA2679-A922-44FB-8313-2251F03F8479}" sibTransId="{8E81B0B2-8E60-4EE1-B59E-06688EC12761}"/>
    <dgm:cxn modelId="{6B28EB59-50A0-48B3-B696-A63693BB7E0A}" srcId="{AF22159F-8196-486C-A59C-795276F7E060}" destId="{B6411FE3-A94C-4628-A616-7CB6B977CA81}" srcOrd="3" destOrd="0" parTransId="{D17868F8-AAD6-40C8-A04E-E062766D11B2}" sibTransId="{EBF5EB60-A443-4C2E-9036-8B8403E35540}"/>
    <dgm:cxn modelId="{BB2039E3-1EA0-455B-BDFE-B2EB54013CE8}" type="presOf" srcId="{AB8851FF-FCDD-4DF4-A9CE-E0DA7BADF85B}" destId="{367C140C-CE99-42F3-9C1E-31F105F714E9}" srcOrd="0" destOrd="0" presId="urn:microsoft.com/office/officeart/2005/8/layout/default#2"/>
    <dgm:cxn modelId="{FE405E0E-0772-48A1-9767-C1A5D1AE4D15}" srcId="{AF22159F-8196-486C-A59C-795276F7E060}" destId="{8205349B-25BA-4BED-9EC6-CDB794FE8E49}" srcOrd="6" destOrd="0" parTransId="{E21DB405-4124-4CB0-ADB0-0D73B1461A3E}" sibTransId="{6AF484D7-8391-4591-B0B3-C7D722581407}"/>
    <dgm:cxn modelId="{05FF1D82-ADA9-4C91-9231-DB66BF12DBEF}" srcId="{AF22159F-8196-486C-A59C-795276F7E060}" destId="{AB8851FF-FCDD-4DF4-A9CE-E0DA7BADF85B}" srcOrd="1" destOrd="0" parTransId="{966A362B-D850-423C-A3DD-295D1B98449F}" sibTransId="{13F6BD61-E935-4354-B56E-ECB0A8572EE2}"/>
    <dgm:cxn modelId="{153AAF17-3501-412C-84C4-5395D64F18E0}" type="presOf" srcId="{42F21ABC-B8F6-40C8-AA21-D10F19EF1B8C}" destId="{DEF2D402-8C56-4F03-8ADE-65969F96C17B}" srcOrd="0" destOrd="0" presId="urn:microsoft.com/office/officeart/2005/8/layout/default#2"/>
    <dgm:cxn modelId="{459015A4-63FE-43EE-A5C1-4DE581C92DE6}" type="presOf" srcId="{9CCA0A4C-CF2E-40AD-9BAB-7544CBA757F1}" destId="{BBA80538-43F0-4B2D-AC13-97CFF035064A}" srcOrd="0" destOrd="0" presId="urn:microsoft.com/office/officeart/2005/8/layout/default#2"/>
    <dgm:cxn modelId="{75F44A89-8F12-4588-828C-09779B487A9C}" srcId="{AF22159F-8196-486C-A59C-795276F7E060}" destId="{9CCA0A4C-CF2E-40AD-9BAB-7544CBA757F1}" srcOrd="5" destOrd="0" parTransId="{089BBA64-CF37-4606-A112-7DD8112783B8}" sibTransId="{F0111F0F-15D5-47FB-B14D-3AE5413DD4BF}"/>
    <dgm:cxn modelId="{D6A93BCD-5129-44DB-B600-E316CF00F432}" type="presOf" srcId="{AF22159F-8196-486C-A59C-795276F7E060}" destId="{F7DC62AD-595B-4F86-916E-A025FB5DF523}" srcOrd="0" destOrd="0" presId="urn:microsoft.com/office/officeart/2005/8/layout/default#2"/>
    <dgm:cxn modelId="{F1D49988-7BEF-41B4-8E22-3F6EF3AF3827}" type="presOf" srcId="{B6411FE3-A94C-4628-A616-7CB6B977CA81}" destId="{CBFE6EA9-AF08-47B1-945F-6D4CCC7D097E}" srcOrd="0" destOrd="0" presId="urn:microsoft.com/office/officeart/2005/8/layout/default#2"/>
    <dgm:cxn modelId="{C98F3F53-F330-45E8-A193-AE17BDAF5B07}" type="presOf" srcId="{8205349B-25BA-4BED-9EC6-CDB794FE8E49}" destId="{A50CD320-4FCC-45CB-BDB1-4225C810F691}" srcOrd="0" destOrd="0" presId="urn:microsoft.com/office/officeart/2005/8/layout/default#2"/>
    <dgm:cxn modelId="{5942B708-4695-4DA1-91C7-B96C63733664}" srcId="{AF22159F-8196-486C-A59C-795276F7E060}" destId="{9A028174-F63B-48DF-B183-79F53F9A646A}" srcOrd="4" destOrd="0" parTransId="{56047C2C-E05D-4710-A347-558F37948D51}" sibTransId="{C8EF9433-DECF-41BE-80A5-B1A26FB6B891}"/>
    <dgm:cxn modelId="{47AF183E-8622-47A4-A8A1-8B577D9A0147}" type="presOf" srcId="{3AF01831-2465-4304-ACFE-C4EA2684BC60}" destId="{7E138775-E9D1-41BC-9F5E-0F9D31A79F69}" srcOrd="0" destOrd="0" presId="urn:microsoft.com/office/officeart/2005/8/layout/default#2"/>
    <dgm:cxn modelId="{6CAD4AC2-EF40-4946-BFB7-50E0D2FC1650}" srcId="{AF22159F-8196-486C-A59C-795276F7E060}" destId="{42F21ABC-B8F6-40C8-AA21-D10F19EF1B8C}" srcOrd="2" destOrd="0" parTransId="{FDE52A7F-B694-465D-A5AC-7C54AAB1C3E1}" sibTransId="{E2F522A1-9AB9-4A7A-8A00-B8C8E55393BA}"/>
    <dgm:cxn modelId="{46550C17-DC10-4D73-A78F-FAD1579668C0}" type="presParOf" srcId="{F7DC62AD-595B-4F86-916E-A025FB5DF523}" destId="{7E138775-E9D1-41BC-9F5E-0F9D31A79F69}" srcOrd="0" destOrd="0" presId="urn:microsoft.com/office/officeart/2005/8/layout/default#2"/>
    <dgm:cxn modelId="{CE709405-6851-4BE1-8F60-D409990784CB}" type="presParOf" srcId="{F7DC62AD-595B-4F86-916E-A025FB5DF523}" destId="{09A9874B-10BC-4D63-B1F1-06C48E4ADD1E}" srcOrd="1" destOrd="0" presId="urn:microsoft.com/office/officeart/2005/8/layout/default#2"/>
    <dgm:cxn modelId="{424EE22A-5762-4114-9B65-4C9A5D56200A}" type="presParOf" srcId="{F7DC62AD-595B-4F86-916E-A025FB5DF523}" destId="{367C140C-CE99-42F3-9C1E-31F105F714E9}" srcOrd="2" destOrd="0" presId="urn:microsoft.com/office/officeart/2005/8/layout/default#2"/>
    <dgm:cxn modelId="{C89615A9-DDDD-45C4-BA8F-1E2F16BA3ACF}" type="presParOf" srcId="{F7DC62AD-595B-4F86-916E-A025FB5DF523}" destId="{CA8B27F0-715C-4EAB-90D2-600403814786}" srcOrd="3" destOrd="0" presId="urn:microsoft.com/office/officeart/2005/8/layout/default#2"/>
    <dgm:cxn modelId="{F165AB86-F62C-489C-939D-2E93855F923B}" type="presParOf" srcId="{F7DC62AD-595B-4F86-916E-A025FB5DF523}" destId="{DEF2D402-8C56-4F03-8ADE-65969F96C17B}" srcOrd="4" destOrd="0" presId="urn:microsoft.com/office/officeart/2005/8/layout/default#2"/>
    <dgm:cxn modelId="{7CC56844-080B-4024-84D9-2D9EE56481C4}" type="presParOf" srcId="{F7DC62AD-595B-4F86-916E-A025FB5DF523}" destId="{1618B9A1-C6B8-432B-B2EA-3BB3EF47D853}" srcOrd="5" destOrd="0" presId="urn:microsoft.com/office/officeart/2005/8/layout/default#2"/>
    <dgm:cxn modelId="{D9312EDD-08CF-4723-B120-0332FC24466E}" type="presParOf" srcId="{F7DC62AD-595B-4F86-916E-A025FB5DF523}" destId="{CBFE6EA9-AF08-47B1-945F-6D4CCC7D097E}" srcOrd="6" destOrd="0" presId="urn:microsoft.com/office/officeart/2005/8/layout/default#2"/>
    <dgm:cxn modelId="{8FA8BE30-A5BC-497D-B34F-27EB14F29F88}" type="presParOf" srcId="{F7DC62AD-595B-4F86-916E-A025FB5DF523}" destId="{8BF3581A-5A7C-47EF-BCD8-67AE7FA16284}" srcOrd="7" destOrd="0" presId="urn:microsoft.com/office/officeart/2005/8/layout/default#2"/>
    <dgm:cxn modelId="{2B9F5DC7-AA29-4A27-BB0F-7D85E67C51BF}" type="presParOf" srcId="{F7DC62AD-595B-4F86-916E-A025FB5DF523}" destId="{6D001C77-B49C-44EA-97A1-1A80B435B062}" srcOrd="8" destOrd="0" presId="urn:microsoft.com/office/officeart/2005/8/layout/default#2"/>
    <dgm:cxn modelId="{368648BB-247E-4F08-A599-3193086122BA}" type="presParOf" srcId="{F7DC62AD-595B-4F86-916E-A025FB5DF523}" destId="{963F88FF-9F6A-4621-9364-D9AD6330618B}" srcOrd="9" destOrd="0" presId="urn:microsoft.com/office/officeart/2005/8/layout/default#2"/>
    <dgm:cxn modelId="{8DD20C56-DE4D-425A-8EAF-5006DEB34877}" type="presParOf" srcId="{F7DC62AD-595B-4F86-916E-A025FB5DF523}" destId="{BBA80538-43F0-4B2D-AC13-97CFF035064A}" srcOrd="10" destOrd="0" presId="urn:microsoft.com/office/officeart/2005/8/layout/default#2"/>
    <dgm:cxn modelId="{A435BB34-AE55-4614-BFE7-669B35D0463B}" type="presParOf" srcId="{F7DC62AD-595B-4F86-916E-A025FB5DF523}" destId="{0A7E028D-5843-4D70-ABB2-414F6AAAE0C2}" srcOrd="11" destOrd="0" presId="urn:microsoft.com/office/officeart/2005/8/layout/default#2"/>
    <dgm:cxn modelId="{3D1633DB-A14B-4938-A4FE-AFF3FA69A6D9}" type="presParOf" srcId="{F7DC62AD-595B-4F86-916E-A025FB5DF523}" destId="{A50CD320-4FCC-45CB-BDB1-4225C810F691}" srcOrd="1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E6D689-02E1-48AF-8FDA-0F7221667932}" type="doc">
      <dgm:prSet loTypeId="urn:microsoft.com/office/officeart/2005/8/layout/hierarchy3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F2C014B-01BF-4A61-96CA-2675FF9583F8}">
      <dgm:prSet phldrT="[Text]"/>
      <dgm:spPr/>
      <dgm:t>
        <a:bodyPr/>
        <a:lstStyle/>
        <a:p>
          <a:r>
            <a:rPr lang="en-US" dirty="0" smtClean="0"/>
            <a:t>Working on roof, upper story</a:t>
          </a:r>
          <a:endParaRPr lang="en-US" dirty="0"/>
        </a:p>
      </dgm:t>
    </dgm:pt>
    <dgm:pt modelId="{8706775C-8FAE-48AF-A57B-F41B021E50DF}" type="parTrans" cxnId="{8048CD2F-857D-4C24-BB9A-AF459AD45EA3}">
      <dgm:prSet/>
      <dgm:spPr/>
      <dgm:t>
        <a:bodyPr/>
        <a:lstStyle/>
        <a:p>
          <a:endParaRPr lang="en-US"/>
        </a:p>
      </dgm:t>
    </dgm:pt>
    <dgm:pt modelId="{1189DF3A-9311-4EFE-B96B-E0FA329D9350}" type="sibTrans" cxnId="{8048CD2F-857D-4C24-BB9A-AF459AD45EA3}">
      <dgm:prSet/>
      <dgm:spPr/>
      <dgm:t>
        <a:bodyPr/>
        <a:lstStyle/>
        <a:p>
          <a:endParaRPr lang="en-US"/>
        </a:p>
      </dgm:t>
    </dgm:pt>
    <dgm:pt modelId="{BB3FAB99-79A8-4571-9CED-9F73196D5745}">
      <dgm:prSet phldrT="[Text]"/>
      <dgm:spPr/>
      <dgm:t>
        <a:bodyPr/>
        <a:lstStyle/>
        <a:p>
          <a:r>
            <a:rPr lang="en-US" dirty="0" smtClean="0"/>
            <a:t>Must have two means of escape</a:t>
          </a:r>
          <a:endParaRPr lang="en-US" dirty="0"/>
        </a:p>
      </dgm:t>
    </dgm:pt>
    <dgm:pt modelId="{5158D313-7A5A-4C3C-9FD7-D4C0CB9E2BA3}" type="parTrans" cxnId="{FC083148-CAAC-46FB-A302-13820C3282F1}">
      <dgm:prSet/>
      <dgm:spPr/>
      <dgm:t>
        <a:bodyPr/>
        <a:lstStyle/>
        <a:p>
          <a:endParaRPr lang="en-US" dirty="0"/>
        </a:p>
      </dgm:t>
    </dgm:pt>
    <dgm:pt modelId="{EF55218F-EF3E-426A-829F-322BEDAAA11A}" type="sibTrans" cxnId="{FC083148-CAAC-46FB-A302-13820C3282F1}">
      <dgm:prSet/>
      <dgm:spPr/>
      <dgm:t>
        <a:bodyPr/>
        <a:lstStyle/>
        <a:p>
          <a:endParaRPr lang="en-US"/>
        </a:p>
      </dgm:t>
    </dgm:pt>
    <dgm:pt modelId="{6D5BF736-6EF8-4408-8A50-2F907BCC32E8}">
      <dgm:prSet phldrT="[Text]"/>
      <dgm:spPr/>
      <dgm:t>
        <a:bodyPr/>
        <a:lstStyle/>
        <a:p>
          <a:r>
            <a:rPr lang="en-US" dirty="0" smtClean="0"/>
            <a:t>Selecting ladder requires ability to judge distances</a:t>
          </a:r>
          <a:endParaRPr lang="en-US" dirty="0"/>
        </a:p>
      </dgm:t>
    </dgm:pt>
    <dgm:pt modelId="{BA133107-1B93-40F3-A31C-0B0FD6021323}" type="parTrans" cxnId="{772CC3A0-206B-4899-BCE5-F475450758F2}">
      <dgm:prSet/>
      <dgm:spPr/>
      <dgm:t>
        <a:bodyPr/>
        <a:lstStyle/>
        <a:p>
          <a:endParaRPr lang="en-US"/>
        </a:p>
      </dgm:t>
    </dgm:pt>
    <dgm:pt modelId="{8F6273C6-580C-4EAE-B8AF-CE57F53D9A40}" type="sibTrans" cxnId="{772CC3A0-206B-4899-BCE5-F475450758F2}">
      <dgm:prSet/>
      <dgm:spPr/>
      <dgm:t>
        <a:bodyPr/>
        <a:lstStyle/>
        <a:p>
          <a:endParaRPr lang="en-US"/>
        </a:p>
      </dgm:t>
    </dgm:pt>
    <dgm:pt modelId="{5B27A2DA-D643-4EB8-9F84-E5E21313ABA4}">
      <dgm:prSet phldrT="[Text]"/>
      <dgm:spPr/>
      <dgm:t>
        <a:bodyPr/>
        <a:lstStyle/>
        <a:p>
          <a:r>
            <a:rPr lang="en-US" dirty="0" smtClean="0"/>
            <a:t>Know averages for residential and commercial story</a:t>
          </a:r>
          <a:endParaRPr lang="en-US" dirty="0"/>
        </a:p>
      </dgm:t>
    </dgm:pt>
    <dgm:pt modelId="{C6CB625B-70A8-4DA4-AF0F-1F596D62ABD7}" type="parTrans" cxnId="{5E280920-5029-4667-8057-1923DC4066B8}">
      <dgm:prSet/>
      <dgm:spPr/>
      <dgm:t>
        <a:bodyPr/>
        <a:lstStyle/>
        <a:p>
          <a:endParaRPr lang="en-US" dirty="0"/>
        </a:p>
      </dgm:t>
    </dgm:pt>
    <dgm:pt modelId="{508DD208-41A4-4677-8D52-128083E778FE}" type="sibTrans" cxnId="{5E280920-5029-4667-8057-1923DC4066B8}">
      <dgm:prSet/>
      <dgm:spPr/>
      <dgm:t>
        <a:bodyPr/>
        <a:lstStyle/>
        <a:p>
          <a:endParaRPr lang="en-US"/>
        </a:p>
      </dgm:t>
    </dgm:pt>
    <dgm:pt modelId="{5D2EA073-BF7A-49F3-B30E-60D721C2E13D}" type="pres">
      <dgm:prSet presAssocID="{1FE6D689-02E1-48AF-8FDA-0F722166793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3AC142F-3727-4302-90C1-B973474F265E}" type="pres">
      <dgm:prSet presAssocID="{EF2C014B-01BF-4A61-96CA-2675FF9583F8}" presName="root" presStyleCnt="0"/>
      <dgm:spPr/>
    </dgm:pt>
    <dgm:pt modelId="{5233A37D-0E74-4FF3-86DD-6B63DD78B42E}" type="pres">
      <dgm:prSet presAssocID="{EF2C014B-01BF-4A61-96CA-2675FF9583F8}" presName="rootComposite" presStyleCnt="0"/>
      <dgm:spPr/>
    </dgm:pt>
    <dgm:pt modelId="{56852D0D-A94E-4C6E-9EBD-886FE1126C24}" type="pres">
      <dgm:prSet presAssocID="{EF2C014B-01BF-4A61-96CA-2675FF9583F8}" presName="rootText" presStyleLbl="node1" presStyleIdx="0" presStyleCnt="2"/>
      <dgm:spPr/>
      <dgm:t>
        <a:bodyPr/>
        <a:lstStyle/>
        <a:p>
          <a:endParaRPr lang="en-US"/>
        </a:p>
      </dgm:t>
    </dgm:pt>
    <dgm:pt modelId="{EC6B5642-9E91-4C91-910B-423B111DE08D}" type="pres">
      <dgm:prSet presAssocID="{EF2C014B-01BF-4A61-96CA-2675FF9583F8}" presName="rootConnector" presStyleLbl="node1" presStyleIdx="0" presStyleCnt="2"/>
      <dgm:spPr/>
      <dgm:t>
        <a:bodyPr/>
        <a:lstStyle/>
        <a:p>
          <a:endParaRPr lang="en-US"/>
        </a:p>
      </dgm:t>
    </dgm:pt>
    <dgm:pt modelId="{E337A320-6236-45A8-AB6A-232B2769076A}" type="pres">
      <dgm:prSet presAssocID="{EF2C014B-01BF-4A61-96CA-2675FF9583F8}" presName="childShape" presStyleCnt="0"/>
      <dgm:spPr/>
    </dgm:pt>
    <dgm:pt modelId="{6886A541-C127-4D9F-BCF2-3B0B10EF044A}" type="pres">
      <dgm:prSet presAssocID="{5158D313-7A5A-4C3C-9FD7-D4C0CB9E2BA3}" presName="Name13" presStyleLbl="parChTrans1D2" presStyleIdx="0" presStyleCnt="2"/>
      <dgm:spPr/>
      <dgm:t>
        <a:bodyPr/>
        <a:lstStyle/>
        <a:p>
          <a:endParaRPr lang="en-US"/>
        </a:p>
      </dgm:t>
    </dgm:pt>
    <dgm:pt modelId="{6082BF3F-EB90-439E-B4AB-A3C716EF21F4}" type="pres">
      <dgm:prSet presAssocID="{BB3FAB99-79A8-4571-9CED-9F73196D5745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6E048D-A2E5-4DB1-A3AF-C707F9C37D56}" type="pres">
      <dgm:prSet presAssocID="{6D5BF736-6EF8-4408-8A50-2F907BCC32E8}" presName="root" presStyleCnt="0"/>
      <dgm:spPr/>
    </dgm:pt>
    <dgm:pt modelId="{1D376F48-5CF6-4333-A4DA-03948545FCE2}" type="pres">
      <dgm:prSet presAssocID="{6D5BF736-6EF8-4408-8A50-2F907BCC32E8}" presName="rootComposite" presStyleCnt="0"/>
      <dgm:spPr/>
    </dgm:pt>
    <dgm:pt modelId="{783845D8-B4B9-4BAB-8BC4-7E7A838CBE21}" type="pres">
      <dgm:prSet presAssocID="{6D5BF736-6EF8-4408-8A50-2F907BCC32E8}" presName="rootText" presStyleLbl="node1" presStyleIdx="1" presStyleCnt="2"/>
      <dgm:spPr/>
      <dgm:t>
        <a:bodyPr/>
        <a:lstStyle/>
        <a:p>
          <a:endParaRPr lang="en-US"/>
        </a:p>
      </dgm:t>
    </dgm:pt>
    <dgm:pt modelId="{4020E8EB-119A-428A-A3A9-E27AB149EA07}" type="pres">
      <dgm:prSet presAssocID="{6D5BF736-6EF8-4408-8A50-2F907BCC32E8}" presName="rootConnector" presStyleLbl="node1" presStyleIdx="1" presStyleCnt="2"/>
      <dgm:spPr/>
      <dgm:t>
        <a:bodyPr/>
        <a:lstStyle/>
        <a:p>
          <a:endParaRPr lang="en-US"/>
        </a:p>
      </dgm:t>
    </dgm:pt>
    <dgm:pt modelId="{4D6991CE-2021-4635-907E-F03ECE6F556F}" type="pres">
      <dgm:prSet presAssocID="{6D5BF736-6EF8-4408-8A50-2F907BCC32E8}" presName="childShape" presStyleCnt="0"/>
      <dgm:spPr/>
    </dgm:pt>
    <dgm:pt modelId="{F8B0B52C-ABA0-4F9F-8A0E-2BAE28504FD5}" type="pres">
      <dgm:prSet presAssocID="{C6CB625B-70A8-4DA4-AF0F-1F596D62ABD7}" presName="Name13" presStyleLbl="parChTrans1D2" presStyleIdx="1" presStyleCnt="2"/>
      <dgm:spPr/>
      <dgm:t>
        <a:bodyPr/>
        <a:lstStyle/>
        <a:p>
          <a:endParaRPr lang="en-US"/>
        </a:p>
      </dgm:t>
    </dgm:pt>
    <dgm:pt modelId="{A69A9041-8F07-4BA4-A5CD-46D7813591F7}" type="pres">
      <dgm:prSet presAssocID="{5B27A2DA-D643-4EB8-9F84-E5E21313ABA4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363FB7-CA06-4AE4-8CF3-F0C2329D730E}" type="presOf" srcId="{BB3FAB99-79A8-4571-9CED-9F73196D5745}" destId="{6082BF3F-EB90-439E-B4AB-A3C716EF21F4}" srcOrd="0" destOrd="0" presId="urn:microsoft.com/office/officeart/2005/8/layout/hierarchy3"/>
    <dgm:cxn modelId="{5F201B04-E828-4426-A963-4F07C0759ACF}" type="presOf" srcId="{1FE6D689-02E1-48AF-8FDA-0F7221667932}" destId="{5D2EA073-BF7A-49F3-B30E-60D721C2E13D}" srcOrd="0" destOrd="0" presId="urn:microsoft.com/office/officeart/2005/8/layout/hierarchy3"/>
    <dgm:cxn modelId="{4ACC96D4-2D63-4F8C-A00D-04C8FDB3EE07}" type="presOf" srcId="{EF2C014B-01BF-4A61-96CA-2675FF9583F8}" destId="{EC6B5642-9E91-4C91-910B-423B111DE08D}" srcOrd="1" destOrd="0" presId="urn:microsoft.com/office/officeart/2005/8/layout/hierarchy3"/>
    <dgm:cxn modelId="{FC083148-CAAC-46FB-A302-13820C3282F1}" srcId="{EF2C014B-01BF-4A61-96CA-2675FF9583F8}" destId="{BB3FAB99-79A8-4571-9CED-9F73196D5745}" srcOrd="0" destOrd="0" parTransId="{5158D313-7A5A-4C3C-9FD7-D4C0CB9E2BA3}" sibTransId="{EF55218F-EF3E-426A-829F-322BEDAAA11A}"/>
    <dgm:cxn modelId="{8C2C7723-ABBF-4A32-8609-4BBC7F0C4080}" type="presOf" srcId="{5B27A2DA-D643-4EB8-9F84-E5E21313ABA4}" destId="{A69A9041-8F07-4BA4-A5CD-46D7813591F7}" srcOrd="0" destOrd="0" presId="urn:microsoft.com/office/officeart/2005/8/layout/hierarchy3"/>
    <dgm:cxn modelId="{8048CD2F-857D-4C24-BB9A-AF459AD45EA3}" srcId="{1FE6D689-02E1-48AF-8FDA-0F7221667932}" destId="{EF2C014B-01BF-4A61-96CA-2675FF9583F8}" srcOrd="0" destOrd="0" parTransId="{8706775C-8FAE-48AF-A57B-F41B021E50DF}" sibTransId="{1189DF3A-9311-4EFE-B96B-E0FA329D9350}"/>
    <dgm:cxn modelId="{40CC196E-02A4-45F6-BB72-7396B078AEAA}" type="presOf" srcId="{5158D313-7A5A-4C3C-9FD7-D4C0CB9E2BA3}" destId="{6886A541-C127-4D9F-BCF2-3B0B10EF044A}" srcOrd="0" destOrd="0" presId="urn:microsoft.com/office/officeart/2005/8/layout/hierarchy3"/>
    <dgm:cxn modelId="{0F4F8DC0-4513-4E6E-9A7B-236E9D24CF85}" type="presOf" srcId="{EF2C014B-01BF-4A61-96CA-2675FF9583F8}" destId="{56852D0D-A94E-4C6E-9EBD-886FE1126C24}" srcOrd="0" destOrd="0" presId="urn:microsoft.com/office/officeart/2005/8/layout/hierarchy3"/>
    <dgm:cxn modelId="{D294A3BC-BC2B-4201-871B-C62E7236DF49}" type="presOf" srcId="{6D5BF736-6EF8-4408-8A50-2F907BCC32E8}" destId="{783845D8-B4B9-4BAB-8BC4-7E7A838CBE21}" srcOrd="0" destOrd="0" presId="urn:microsoft.com/office/officeart/2005/8/layout/hierarchy3"/>
    <dgm:cxn modelId="{5C345DDD-4C22-4657-B2A0-F63DD5897627}" type="presOf" srcId="{6D5BF736-6EF8-4408-8A50-2F907BCC32E8}" destId="{4020E8EB-119A-428A-A3A9-E27AB149EA07}" srcOrd="1" destOrd="0" presId="urn:microsoft.com/office/officeart/2005/8/layout/hierarchy3"/>
    <dgm:cxn modelId="{5E280920-5029-4667-8057-1923DC4066B8}" srcId="{6D5BF736-6EF8-4408-8A50-2F907BCC32E8}" destId="{5B27A2DA-D643-4EB8-9F84-E5E21313ABA4}" srcOrd="0" destOrd="0" parTransId="{C6CB625B-70A8-4DA4-AF0F-1F596D62ABD7}" sibTransId="{508DD208-41A4-4677-8D52-128083E778FE}"/>
    <dgm:cxn modelId="{772CC3A0-206B-4899-BCE5-F475450758F2}" srcId="{1FE6D689-02E1-48AF-8FDA-0F7221667932}" destId="{6D5BF736-6EF8-4408-8A50-2F907BCC32E8}" srcOrd="1" destOrd="0" parTransId="{BA133107-1B93-40F3-A31C-0B0FD6021323}" sibTransId="{8F6273C6-580C-4EAE-B8AF-CE57F53D9A40}"/>
    <dgm:cxn modelId="{A11C9B67-D605-45CC-A871-1CBADD8C3E4D}" type="presOf" srcId="{C6CB625B-70A8-4DA4-AF0F-1F596D62ABD7}" destId="{F8B0B52C-ABA0-4F9F-8A0E-2BAE28504FD5}" srcOrd="0" destOrd="0" presId="urn:microsoft.com/office/officeart/2005/8/layout/hierarchy3"/>
    <dgm:cxn modelId="{EE49BDED-F54D-450E-9191-C4F3AE3979D2}" type="presParOf" srcId="{5D2EA073-BF7A-49F3-B30E-60D721C2E13D}" destId="{E3AC142F-3727-4302-90C1-B973474F265E}" srcOrd="0" destOrd="0" presId="urn:microsoft.com/office/officeart/2005/8/layout/hierarchy3"/>
    <dgm:cxn modelId="{E1CDDBA1-07D0-41F5-A3B5-EF8EFF7AC6A5}" type="presParOf" srcId="{E3AC142F-3727-4302-90C1-B973474F265E}" destId="{5233A37D-0E74-4FF3-86DD-6B63DD78B42E}" srcOrd="0" destOrd="0" presId="urn:microsoft.com/office/officeart/2005/8/layout/hierarchy3"/>
    <dgm:cxn modelId="{41C39B0F-B0CA-4254-9516-C70226F72130}" type="presParOf" srcId="{5233A37D-0E74-4FF3-86DD-6B63DD78B42E}" destId="{56852D0D-A94E-4C6E-9EBD-886FE1126C24}" srcOrd="0" destOrd="0" presId="urn:microsoft.com/office/officeart/2005/8/layout/hierarchy3"/>
    <dgm:cxn modelId="{2620609D-6F4B-445C-A1F6-CF883853B746}" type="presParOf" srcId="{5233A37D-0E74-4FF3-86DD-6B63DD78B42E}" destId="{EC6B5642-9E91-4C91-910B-423B111DE08D}" srcOrd="1" destOrd="0" presId="urn:microsoft.com/office/officeart/2005/8/layout/hierarchy3"/>
    <dgm:cxn modelId="{BC3FEA07-43FB-4187-8C34-F39ABF4A4311}" type="presParOf" srcId="{E3AC142F-3727-4302-90C1-B973474F265E}" destId="{E337A320-6236-45A8-AB6A-232B2769076A}" srcOrd="1" destOrd="0" presId="urn:microsoft.com/office/officeart/2005/8/layout/hierarchy3"/>
    <dgm:cxn modelId="{E80EAA69-9DB5-42E9-9E04-C18080F6E285}" type="presParOf" srcId="{E337A320-6236-45A8-AB6A-232B2769076A}" destId="{6886A541-C127-4D9F-BCF2-3B0B10EF044A}" srcOrd="0" destOrd="0" presId="urn:microsoft.com/office/officeart/2005/8/layout/hierarchy3"/>
    <dgm:cxn modelId="{29053399-0E2C-4E2D-8883-6E55B2BD9700}" type="presParOf" srcId="{E337A320-6236-45A8-AB6A-232B2769076A}" destId="{6082BF3F-EB90-439E-B4AB-A3C716EF21F4}" srcOrd="1" destOrd="0" presId="urn:microsoft.com/office/officeart/2005/8/layout/hierarchy3"/>
    <dgm:cxn modelId="{A23C5453-8824-451F-8403-798548FDCAE9}" type="presParOf" srcId="{5D2EA073-BF7A-49F3-B30E-60D721C2E13D}" destId="{B46E048D-A2E5-4DB1-A3AF-C707F9C37D56}" srcOrd="1" destOrd="0" presId="urn:microsoft.com/office/officeart/2005/8/layout/hierarchy3"/>
    <dgm:cxn modelId="{6A643CBC-6C1F-4B9D-9A36-EFE233A68C42}" type="presParOf" srcId="{B46E048D-A2E5-4DB1-A3AF-C707F9C37D56}" destId="{1D376F48-5CF6-4333-A4DA-03948545FCE2}" srcOrd="0" destOrd="0" presId="urn:microsoft.com/office/officeart/2005/8/layout/hierarchy3"/>
    <dgm:cxn modelId="{B497BCD5-3E2F-4235-9319-2DF6C4FEFFD2}" type="presParOf" srcId="{1D376F48-5CF6-4333-A4DA-03948545FCE2}" destId="{783845D8-B4B9-4BAB-8BC4-7E7A838CBE21}" srcOrd="0" destOrd="0" presId="urn:microsoft.com/office/officeart/2005/8/layout/hierarchy3"/>
    <dgm:cxn modelId="{28C82648-0A02-4F03-9C7D-0BCF1BC817E8}" type="presParOf" srcId="{1D376F48-5CF6-4333-A4DA-03948545FCE2}" destId="{4020E8EB-119A-428A-A3A9-E27AB149EA07}" srcOrd="1" destOrd="0" presId="urn:microsoft.com/office/officeart/2005/8/layout/hierarchy3"/>
    <dgm:cxn modelId="{5DC68D22-1E37-4011-A1E7-3B93B6AE9BBE}" type="presParOf" srcId="{B46E048D-A2E5-4DB1-A3AF-C707F9C37D56}" destId="{4D6991CE-2021-4635-907E-F03ECE6F556F}" srcOrd="1" destOrd="0" presId="urn:microsoft.com/office/officeart/2005/8/layout/hierarchy3"/>
    <dgm:cxn modelId="{12F77DB3-118E-46F0-9119-356EA9E0BEE5}" type="presParOf" srcId="{4D6991CE-2021-4635-907E-F03ECE6F556F}" destId="{F8B0B52C-ABA0-4F9F-8A0E-2BAE28504FD5}" srcOrd="0" destOrd="0" presId="urn:microsoft.com/office/officeart/2005/8/layout/hierarchy3"/>
    <dgm:cxn modelId="{0E4E1790-CF55-4C82-BF04-8BBD3C7771A5}" type="presParOf" srcId="{4D6991CE-2021-4635-907E-F03ECE6F556F}" destId="{A69A9041-8F07-4BA4-A5CD-46D7813591F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D69382-7A1E-4E60-907D-1A2D1D383787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3ECF100-3A41-49F7-B4E9-95DA109920A5}">
      <dgm:prSet phldrT="[Text]"/>
      <dgm:spPr/>
      <dgm:t>
        <a:bodyPr/>
        <a:lstStyle/>
        <a:p>
          <a:r>
            <a:rPr lang="en-US" dirty="0" smtClean="0"/>
            <a:t>Extend ladder beyond roof edge</a:t>
          </a:r>
          <a:endParaRPr lang="en-US" dirty="0"/>
        </a:p>
      </dgm:t>
    </dgm:pt>
    <dgm:pt modelId="{D1834382-2719-49D5-ABD5-DE7DA27E760D}" type="parTrans" cxnId="{2A5415DA-5E94-4AE6-A9B8-A44BB784990E}">
      <dgm:prSet/>
      <dgm:spPr/>
      <dgm:t>
        <a:bodyPr/>
        <a:lstStyle/>
        <a:p>
          <a:endParaRPr lang="en-US"/>
        </a:p>
      </dgm:t>
    </dgm:pt>
    <dgm:pt modelId="{C9E6B73A-89EE-412F-A793-B2C24E20BEAD}" type="sibTrans" cxnId="{2A5415DA-5E94-4AE6-A9B8-A44BB784990E}">
      <dgm:prSet/>
      <dgm:spPr/>
      <dgm:t>
        <a:bodyPr/>
        <a:lstStyle/>
        <a:p>
          <a:endParaRPr lang="en-US"/>
        </a:p>
      </dgm:t>
    </dgm:pt>
    <dgm:pt modelId="{BAB7E88C-9E37-4B97-BB5D-505EC52556BA}">
      <dgm:prSet phldrT="[Text]"/>
      <dgm:spPr/>
      <dgm:t>
        <a:bodyPr/>
        <a:lstStyle/>
        <a:p>
          <a:r>
            <a:rPr lang="en-US" dirty="0" smtClean="0"/>
            <a:t>Tip placement for access or ventilation</a:t>
          </a:r>
          <a:endParaRPr lang="en-US" dirty="0"/>
        </a:p>
      </dgm:t>
    </dgm:pt>
    <dgm:pt modelId="{6C16CB13-0A72-4E61-9395-6D9F234C9459}" type="parTrans" cxnId="{3EE56CB1-EE42-4940-8715-D75FFFFBEE61}">
      <dgm:prSet/>
      <dgm:spPr/>
      <dgm:t>
        <a:bodyPr/>
        <a:lstStyle/>
        <a:p>
          <a:endParaRPr lang="en-US"/>
        </a:p>
      </dgm:t>
    </dgm:pt>
    <dgm:pt modelId="{D859E2CF-FB63-438E-B36C-0DDB99203367}" type="sibTrans" cxnId="{3EE56CB1-EE42-4940-8715-D75FFFFBEE61}">
      <dgm:prSet/>
      <dgm:spPr/>
      <dgm:t>
        <a:bodyPr/>
        <a:lstStyle/>
        <a:p>
          <a:endParaRPr lang="en-US"/>
        </a:p>
      </dgm:t>
    </dgm:pt>
    <dgm:pt modelId="{AF8C81D8-634B-4765-9073-C441A9751E5C}">
      <dgm:prSet phldrT="[Text]"/>
      <dgm:spPr/>
      <dgm:t>
        <a:bodyPr/>
        <a:lstStyle/>
        <a:p>
          <a:r>
            <a:rPr lang="en-US" dirty="0" smtClean="0"/>
            <a:t>Tip placement for rescue from window opening</a:t>
          </a:r>
          <a:endParaRPr lang="en-US" dirty="0"/>
        </a:p>
      </dgm:t>
    </dgm:pt>
    <dgm:pt modelId="{5950BFED-A126-4EC3-9B86-C59DB9DAFA55}" type="parTrans" cxnId="{0884A640-2511-499E-AEA5-8424CFB49BFE}">
      <dgm:prSet/>
      <dgm:spPr/>
      <dgm:t>
        <a:bodyPr/>
        <a:lstStyle/>
        <a:p>
          <a:endParaRPr lang="en-US"/>
        </a:p>
      </dgm:t>
    </dgm:pt>
    <dgm:pt modelId="{949C87A4-EBC1-498D-81F8-BBD3A07D42B4}" type="sibTrans" cxnId="{0884A640-2511-499E-AEA5-8424CFB49BFE}">
      <dgm:prSet/>
      <dgm:spPr/>
      <dgm:t>
        <a:bodyPr/>
        <a:lstStyle/>
        <a:p>
          <a:endParaRPr lang="en-US"/>
        </a:p>
      </dgm:t>
    </dgm:pt>
    <dgm:pt modelId="{1D690B1A-7060-4F19-BCFF-3ACDB59B95D5}" type="pres">
      <dgm:prSet presAssocID="{46D69382-7A1E-4E60-907D-1A2D1D383787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4F029398-1023-42C4-9A5C-D276C6361873}" type="pres">
      <dgm:prSet presAssocID="{33ECF100-3A41-49F7-B4E9-95DA109920A5}" presName="composite" presStyleCnt="0">
        <dgm:presLayoutVars>
          <dgm:chMax val="1"/>
          <dgm:chPref val="1"/>
        </dgm:presLayoutVars>
      </dgm:prSet>
      <dgm:spPr/>
    </dgm:pt>
    <dgm:pt modelId="{21F283D6-8635-4304-80CE-2E447E8E88C9}" type="pres">
      <dgm:prSet presAssocID="{33ECF100-3A41-49F7-B4E9-95DA109920A5}" presName="Accent" presStyleLbl="trAlignAcc1" presStyleIdx="0" presStyleCnt="3">
        <dgm:presLayoutVars>
          <dgm:chMax val="0"/>
          <dgm:chPref val="0"/>
        </dgm:presLayoutVars>
      </dgm:prSet>
      <dgm:spPr/>
    </dgm:pt>
    <dgm:pt modelId="{A38D3DB2-5E1B-4061-9483-CBC6F0564097}" type="pres">
      <dgm:prSet presAssocID="{33ECF100-3A41-49F7-B4E9-95DA109920A5}" presName="Image" presStyleLbl="alignImgPlace1" presStyleIdx="0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/>
          </a:blip>
          <a:srcRect/>
          <a:stretch>
            <a:fillRect t="-44000" b="-44000"/>
          </a:stretch>
        </a:blipFill>
      </dgm:spPr>
    </dgm:pt>
    <dgm:pt modelId="{B5A5DF6E-53E1-44CF-ADFA-F485031A1991}" type="pres">
      <dgm:prSet presAssocID="{33ECF100-3A41-49F7-B4E9-95DA109920A5}" presName="ChildComposite" presStyleCnt="0"/>
      <dgm:spPr/>
    </dgm:pt>
    <dgm:pt modelId="{D101C9C0-4448-4B44-B841-8F3A61D0DBC3}" type="pres">
      <dgm:prSet presAssocID="{33ECF100-3A41-49F7-B4E9-95DA109920A5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6F85374-696D-474F-B017-F77A8B7D8127}" type="pres">
      <dgm:prSet presAssocID="{33ECF100-3A41-49F7-B4E9-95DA109920A5}" presName="Parent" presStyleLbl="revTx" presStyleIdx="0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2453DF-EA73-46B1-BAF9-9D7DAF6B0C27}" type="pres">
      <dgm:prSet presAssocID="{C9E6B73A-89EE-412F-A793-B2C24E20BEAD}" presName="sibTrans" presStyleCnt="0"/>
      <dgm:spPr/>
    </dgm:pt>
    <dgm:pt modelId="{40109716-3996-4851-91EB-CDCDC4FBA052}" type="pres">
      <dgm:prSet presAssocID="{BAB7E88C-9E37-4B97-BB5D-505EC52556BA}" presName="composite" presStyleCnt="0">
        <dgm:presLayoutVars>
          <dgm:chMax val="1"/>
          <dgm:chPref val="1"/>
        </dgm:presLayoutVars>
      </dgm:prSet>
      <dgm:spPr/>
    </dgm:pt>
    <dgm:pt modelId="{050092B1-2CF2-4B26-889F-CDA1EC3BE36B}" type="pres">
      <dgm:prSet presAssocID="{BAB7E88C-9E37-4B97-BB5D-505EC52556BA}" presName="Accent" presStyleLbl="trAlignAcc1" presStyleIdx="1" presStyleCnt="3">
        <dgm:presLayoutVars>
          <dgm:chMax val="0"/>
          <dgm:chPref val="0"/>
        </dgm:presLayoutVars>
      </dgm:prSet>
      <dgm:spPr/>
    </dgm:pt>
    <dgm:pt modelId="{216AD1EE-0225-4FFD-A3CE-F2587204BB37}" type="pres">
      <dgm:prSet presAssocID="{BAB7E88C-9E37-4B97-BB5D-505EC52556BA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/>
          </a:blip>
          <a:srcRect/>
          <a:stretch>
            <a:fillRect l="-13000" r="-13000"/>
          </a:stretch>
        </a:blipFill>
      </dgm:spPr>
    </dgm:pt>
    <dgm:pt modelId="{D9D305E1-982D-418A-A365-AA0BF1625147}" type="pres">
      <dgm:prSet presAssocID="{BAB7E88C-9E37-4B97-BB5D-505EC52556BA}" presName="ChildComposite" presStyleCnt="0"/>
      <dgm:spPr/>
    </dgm:pt>
    <dgm:pt modelId="{CDB2F62D-5DDD-4823-BFC3-3FF85CF031EF}" type="pres">
      <dgm:prSet presAssocID="{BAB7E88C-9E37-4B97-BB5D-505EC52556BA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76911F1-1A6F-4A3F-B658-9BF56655F863}" type="pres">
      <dgm:prSet presAssocID="{BAB7E88C-9E37-4B97-BB5D-505EC52556BA}" presName="Parent" presStyleLbl="revTx" presStyleIdx="1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14EE3-11C0-434A-A12D-1F21335BF74F}" type="pres">
      <dgm:prSet presAssocID="{D859E2CF-FB63-438E-B36C-0DDB99203367}" presName="sibTrans" presStyleCnt="0"/>
      <dgm:spPr/>
    </dgm:pt>
    <dgm:pt modelId="{96C47D3E-491B-4C5F-BDBA-826FCA76E000}" type="pres">
      <dgm:prSet presAssocID="{AF8C81D8-634B-4765-9073-C441A9751E5C}" presName="composite" presStyleCnt="0">
        <dgm:presLayoutVars>
          <dgm:chMax val="1"/>
          <dgm:chPref val="1"/>
        </dgm:presLayoutVars>
      </dgm:prSet>
      <dgm:spPr/>
    </dgm:pt>
    <dgm:pt modelId="{E18D155C-98DC-4BCA-AE2E-F2036ACD3FED}" type="pres">
      <dgm:prSet presAssocID="{AF8C81D8-634B-4765-9073-C441A9751E5C}" presName="Accent" presStyleLbl="trAlignAcc1" presStyleIdx="2" presStyleCnt="3">
        <dgm:presLayoutVars>
          <dgm:chMax val="0"/>
          <dgm:chPref val="0"/>
        </dgm:presLayoutVars>
      </dgm:prSet>
      <dgm:spPr/>
    </dgm:pt>
    <dgm:pt modelId="{5C2C153E-D912-4236-8013-DA76953C6FF0}" type="pres">
      <dgm:prSet presAssocID="{AF8C81D8-634B-4765-9073-C441A9751E5C}" presName="Image" presStyleLbl="alignImgPlace1" presStyleIdx="2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/>
          </a:blip>
          <a:srcRect/>
          <a:stretch>
            <a:fillRect t="-22000" b="-22000"/>
          </a:stretch>
        </a:blipFill>
      </dgm:spPr>
    </dgm:pt>
    <dgm:pt modelId="{D8C08061-2B85-48FF-9A18-C6C29DA14D96}" type="pres">
      <dgm:prSet presAssocID="{AF8C81D8-634B-4765-9073-C441A9751E5C}" presName="ChildComposite" presStyleCnt="0"/>
      <dgm:spPr/>
    </dgm:pt>
    <dgm:pt modelId="{10B14328-ED01-437F-A28C-35B18482AC48}" type="pres">
      <dgm:prSet presAssocID="{AF8C81D8-634B-4765-9073-C441A9751E5C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3D5427C-4A42-4286-AE59-0A8FA3271E88}" type="pres">
      <dgm:prSet presAssocID="{AF8C81D8-634B-4765-9073-C441A9751E5C}" presName="Parent" presStyleLbl="revTx" presStyleIdx="2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72EAE1-5A0E-4AAD-B845-AF9CD333BFBD}" type="presOf" srcId="{BAB7E88C-9E37-4B97-BB5D-505EC52556BA}" destId="{776911F1-1A6F-4A3F-B658-9BF56655F863}" srcOrd="0" destOrd="0" presId="urn:microsoft.com/office/officeart/2008/layout/CaptionedPictures"/>
    <dgm:cxn modelId="{2A5415DA-5E94-4AE6-A9B8-A44BB784990E}" srcId="{46D69382-7A1E-4E60-907D-1A2D1D383787}" destId="{33ECF100-3A41-49F7-B4E9-95DA109920A5}" srcOrd="0" destOrd="0" parTransId="{D1834382-2719-49D5-ABD5-DE7DA27E760D}" sibTransId="{C9E6B73A-89EE-412F-A793-B2C24E20BEAD}"/>
    <dgm:cxn modelId="{0884A640-2511-499E-AEA5-8424CFB49BFE}" srcId="{46D69382-7A1E-4E60-907D-1A2D1D383787}" destId="{AF8C81D8-634B-4765-9073-C441A9751E5C}" srcOrd="2" destOrd="0" parTransId="{5950BFED-A126-4EC3-9B86-C59DB9DAFA55}" sibTransId="{949C87A4-EBC1-498D-81F8-BBD3A07D42B4}"/>
    <dgm:cxn modelId="{72E768B6-A430-4AED-8A3F-41847F1F8B06}" type="presOf" srcId="{46D69382-7A1E-4E60-907D-1A2D1D383787}" destId="{1D690B1A-7060-4F19-BCFF-3ACDB59B95D5}" srcOrd="0" destOrd="0" presId="urn:microsoft.com/office/officeart/2008/layout/CaptionedPictures"/>
    <dgm:cxn modelId="{73996298-B792-450A-9849-06D2C828312C}" type="presOf" srcId="{AF8C81D8-634B-4765-9073-C441A9751E5C}" destId="{83D5427C-4A42-4286-AE59-0A8FA3271E88}" srcOrd="0" destOrd="0" presId="urn:microsoft.com/office/officeart/2008/layout/CaptionedPictures"/>
    <dgm:cxn modelId="{3EE56CB1-EE42-4940-8715-D75FFFFBEE61}" srcId="{46D69382-7A1E-4E60-907D-1A2D1D383787}" destId="{BAB7E88C-9E37-4B97-BB5D-505EC52556BA}" srcOrd="1" destOrd="0" parTransId="{6C16CB13-0A72-4E61-9395-6D9F234C9459}" sibTransId="{D859E2CF-FB63-438E-B36C-0DDB99203367}"/>
    <dgm:cxn modelId="{1E0E31EE-931D-45C1-B1AF-2F057B18B71D}" type="presOf" srcId="{33ECF100-3A41-49F7-B4E9-95DA109920A5}" destId="{76F85374-696D-474F-B017-F77A8B7D8127}" srcOrd="0" destOrd="0" presId="urn:microsoft.com/office/officeart/2008/layout/CaptionedPictures"/>
    <dgm:cxn modelId="{2A14555E-C119-4DD1-9BBB-1A30BF93E716}" type="presParOf" srcId="{1D690B1A-7060-4F19-BCFF-3ACDB59B95D5}" destId="{4F029398-1023-42C4-9A5C-D276C6361873}" srcOrd="0" destOrd="0" presId="urn:microsoft.com/office/officeart/2008/layout/CaptionedPictures"/>
    <dgm:cxn modelId="{4EA5E55D-476E-4157-8432-45727E79E578}" type="presParOf" srcId="{4F029398-1023-42C4-9A5C-D276C6361873}" destId="{21F283D6-8635-4304-80CE-2E447E8E88C9}" srcOrd="0" destOrd="0" presId="urn:microsoft.com/office/officeart/2008/layout/CaptionedPictures"/>
    <dgm:cxn modelId="{B6B2C5A8-F8E0-4A17-94F1-854D46AF1336}" type="presParOf" srcId="{4F029398-1023-42C4-9A5C-D276C6361873}" destId="{A38D3DB2-5E1B-4061-9483-CBC6F0564097}" srcOrd="1" destOrd="0" presId="urn:microsoft.com/office/officeart/2008/layout/CaptionedPictures"/>
    <dgm:cxn modelId="{E9D3DEB1-7DFE-45FA-8C56-92D94E11D078}" type="presParOf" srcId="{4F029398-1023-42C4-9A5C-D276C6361873}" destId="{B5A5DF6E-53E1-44CF-ADFA-F485031A1991}" srcOrd="2" destOrd="0" presId="urn:microsoft.com/office/officeart/2008/layout/CaptionedPictures"/>
    <dgm:cxn modelId="{B23B047E-3CF4-4EAD-A669-339ADB9C001E}" type="presParOf" srcId="{B5A5DF6E-53E1-44CF-ADFA-F485031A1991}" destId="{D101C9C0-4448-4B44-B841-8F3A61D0DBC3}" srcOrd="0" destOrd="0" presId="urn:microsoft.com/office/officeart/2008/layout/CaptionedPictures"/>
    <dgm:cxn modelId="{1477A00D-5F9C-44DC-B9DA-2D408037EEF3}" type="presParOf" srcId="{B5A5DF6E-53E1-44CF-ADFA-F485031A1991}" destId="{76F85374-696D-474F-B017-F77A8B7D8127}" srcOrd="1" destOrd="0" presId="urn:microsoft.com/office/officeart/2008/layout/CaptionedPictures"/>
    <dgm:cxn modelId="{BAB65AFB-A5AC-4179-8D2E-49527BCAF298}" type="presParOf" srcId="{1D690B1A-7060-4F19-BCFF-3ACDB59B95D5}" destId="{742453DF-EA73-46B1-BAF9-9D7DAF6B0C27}" srcOrd="1" destOrd="0" presId="urn:microsoft.com/office/officeart/2008/layout/CaptionedPictures"/>
    <dgm:cxn modelId="{3DE32511-A7F0-440A-8A28-FEA8797CF58C}" type="presParOf" srcId="{1D690B1A-7060-4F19-BCFF-3ACDB59B95D5}" destId="{40109716-3996-4851-91EB-CDCDC4FBA052}" srcOrd="2" destOrd="0" presId="urn:microsoft.com/office/officeart/2008/layout/CaptionedPictures"/>
    <dgm:cxn modelId="{5E9F8478-684E-4A1F-A55A-1C71814F53A7}" type="presParOf" srcId="{40109716-3996-4851-91EB-CDCDC4FBA052}" destId="{050092B1-2CF2-4B26-889F-CDA1EC3BE36B}" srcOrd="0" destOrd="0" presId="urn:microsoft.com/office/officeart/2008/layout/CaptionedPictures"/>
    <dgm:cxn modelId="{FC42F535-7101-4BED-8B0F-7A9F43416C7F}" type="presParOf" srcId="{40109716-3996-4851-91EB-CDCDC4FBA052}" destId="{216AD1EE-0225-4FFD-A3CE-F2587204BB37}" srcOrd="1" destOrd="0" presId="urn:microsoft.com/office/officeart/2008/layout/CaptionedPictures"/>
    <dgm:cxn modelId="{15F941E6-C2E7-4FB6-BE0B-6D5B727C8149}" type="presParOf" srcId="{40109716-3996-4851-91EB-CDCDC4FBA052}" destId="{D9D305E1-982D-418A-A365-AA0BF1625147}" srcOrd="2" destOrd="0" presId="urn:microsoft.com/office/officeart/2008/layout/CaptionedPictures"/>
    <dgm:cxn modelId="{8A209858-B863-42DA-8853-4EEF9B6731B1}" type="presParOf" srcId="{D9D305E1-982D-418A-A365-AA0BF1625147}" destId="{CDB2F62D-5DDD-4823-BFC3-3FF85CF031EF}" srcOrd="0" destOrd="0" presId="urn:microsoft.com/office/officeart/2008/layout/CaptionedPictures"/>
    <dgm:cxn modelId="{21D44142-7E25-4A28-8ACC-09B30C0DA5C5}" type="presParOf" srcId="{D9D305E1-982D-418A-A365-AA0BF1625147}" destId="{776911F1-1A6F-4A3F-B658-9BF56655F863}" srcOrd="1" destOrd="0" presId="urn:microsoft.com/office/officeart/2008/layout/CaptionedPictures"/>
    <dgm:cxn modelId="{27A0B33C-0361-4541-B7F5-9D47764A5E34}" type="presParOf" srcId="{1D690B1A-7060-4F19-BCFF-3ACDB59B95D5}" destId="{45A14EE3-11C0-434A-A12D-1F21335BF74F}" srcOrd="3" destOrd="0" presId="urn:microsoft.com/office/officeart/2008/layout/CaptionedPictures"/>
    <dgm:cxn modelId="{1DE752CB-66FE-4EF5-A702-95D8285147CC}" type="presParOf" srcId="{1D690B1A-7060-4F19-BCFF-3ACDB59B95D5}" destId="{96C47D3E-491B-4C5F-BDBA-826FCA76E000}" srcOrd="4" destOrd="0" presId="urn:microsoft.com/office/officeart/2008/layout/CaptionedPictures"/>
    <dgm:cxn modelId="{2EA441F1-B345-408A-B85F-824374E315CD}" type="presParOf" srcId="{96C47D3E-491B-4C5F-BDBA-826FCA76E000}" destId="{E18D155C-98DC-4BCA-AE2E-F2036ACD3FED}" srcOrd="0" destOrd="0" presId="urn:microsoft.com/office/officeart/2008/layout/CaptionedPictures"/>
    <dgm:cxn modelId="{E9583EEB-DD2B-4D53-BF5D-89AC45DAC8B0}" type="presParOf" srcId="{96C47D3E-491B-4C5F-BDBA-826FCA76E000}" destId="{5C2C153E-D912-4236-8013-DA76953C6FF0}" srcOrd="1" destOrd="0" presId="urn:microsoft.com/office/officeart/2008/layout/CaptionedPictures"/>
    <dgm:cxn modelId="{FAD2FBD6-11B6-4130-B8D8-D858F0DD474F}" type="presParOf" srcId="{96C47D3E-491B-4C5F-BDBA-826FCA76E000}" destId="{D8C08061-2B85-48FF-9A18-C6C29DA14D96}" srcOrd="2" destOrd="0" presId="urn:microsoft.com/office/officeart/2008/layout/CaptionedPictures"/>
    <dgm:cxn modelId="{ED710308-49C5-48CE-B82D-0EBFB3249FF9}" type="presParOf" srcId="{D8C08061-2B85-48FF-9A18-C6C29DA14D96}" destId="{10B14328-ED01-437F-A28C-35B18482AC48}" srcOrd="0" destOrd="0" presId="urn:microsoft.com/office/officeart/2008/layout/CaptionedPictures"/>
    <dgm:cxn modelId="{0D0E6A41-4518-43E5-8426-62EC19798E74}" type="presParOf" srcId="{D8C08061-2B85-48FF-9A18-C6C29DA14D96}" destId="{83D5427C-4A42-4286-AE59-0A8FA3271E88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8AA310-D927-4B2F-8C86-34D4883CB7A2}" type="doc">
      <dgm:prSet loTypeId="urn:microsoft.com/office/officeart/2005/8/layout/default#3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06ABA90-A6F0-4004-80DF-9BC2691879FC}">
      <dgm:prSet phldrT="[Text]"/>
      <dgm:spPr/>
      <dgm:t>
        <a:bodyPr/>
        <a:lstStyle/>
        <a:p>
          <a:r>
            <a:rPr lang="en-US" dirty="0" smtClean="0"/>
            <a:t>Less when set at 75 degrees for climbing</a:t>
          </a:r>
          <a:endParaRPr lang="en-US" dirty="0"/>
        </a:p>
      </dgm:t>
    </dgm:pt>
    <dgm:pt modelId="{7F424ED0-192F-45D1-B93B-2F1F8B106E80}" type="parTrans" cxnId="{2A728CE0-4C14-4E5A-B386-42B805A1835D}">
      <dgm:prSet/>
      <dgm:spPr/>
      <dgm:t>
        <a:bodyPr/>
        <a:lstStyle/>
        <a:p>
          <a:endParaRPr lang="en-US"/>
        </a:p>
      </dgm:t>
    </dgm:pt>
    <dgm:pt modelId="{5DEDD2AB-A923-4CD2-90C0-14AA1E2E51D2}" type="sibTrans" cxnId="{2A728CE0-4C14-4E5A-B386-42B805A1835D}">
      <dgm:prSet/>
      <dgm:spPr/>
      <dgm:t>
        <a:bodyPr/>
        <a:lstStyle/>
        <a:p>
          <a:endParaRPr lang="en-US"/>
        </a:p>
      </dgm:t>
    </dgm:pt>
    <dgm:pt modelId="{5471C474-DCFD-4F55-A07E-975AFA5FC59B}">
      <dgm:prSet phldrT="[Text]"/>
      <dgm:spPr/>
      <dgm:t>
        <a:bodyPr/>
        <a:lstStyle/>
        <a:p>
          <a:r>
            <a:rPr lang="en-US" dirty="0" smtClean="0"/>
            <a:t>NFPA</a:t>
          </a:r>
          <a:r>
            <a:rPr lang="en-US" baseline="30000" dirty="0" smtClean="0"/>
            <a:t>®</a:t>
          </a:r>
          <a:r>
            <a:rPr lang="en-US" dirty="0" smtClean="0"/>
            <a:t> 1931 requirements for single, roof, folding </a:t>
          </a:r>
          <a:endParaRPr lang="en-US" dirty="0"/>
        </a:p>
      </dgm:t>
    </dgm:pt>
    <dgm:pt modelId="{4F659840-AB16-436F-96CA-462CFE24C66E}" type="parTrans" cxnId="{74068F18-4D1E-4920-98BF-8BA7C6FF5D8F}">
      <dgm:prSet/>
      <dgm:spPr/>
      <dgm:t>
        <a:bodyPr/>
        <a:lstStyle/>
        <a:p>
          <a:endParaRPr lang="en-US"/>
        </a:p>
      </dgm:t>
    </dgm:pt>
    <dgm:pt modelId="{F792AE99-FA9F-45B8-B2EB-DAB1BD25D9BD}" type="sibTrans" cxnId="{74068F18-4D1E-4920-98BF-8BA7C6FF5D8F}">
      <dgm:prSet/>
      <dgm:spPr/>
      <dgm:t>
        <a:bodyPr/>
        <a:lstStyle/>
        <a:p>
          <a:endParaRPr lang="en-US"/>
        </a:p>
      </dgm:t>
    </dgm:pt>
    <dgm:pt modelId="{EACF3E8C-D818-4929-B3CF-7EDF863E0C66}">
      <dgm:prSet phldrT="[Text]"/>
      <dgm:spPr/>
      <dgm:t>
        <a:bodyPr/>
        <a:lstStyle/>
        <a:p>
          <a:r>
            <a:rPr lang="en-US" dirty="0" smtClean="0"/>
            <a:t>Extension – May be as much as 6 inches (150 mm) less</a:t>
          </a:r>
          <a:endParaRPr lang="en-US" dirty="0"/>
        </a:p>
      </dgm:t>
    </dgm:pt>
    <dgm:pt modelId="{40E22400-FAC6-46B4-B4CC-3D97CCB79F62}" type="parTrans" cxnId="{D2AB006F-7E27-4301-9D77-72DD454B67D4}">
      <dgm:prSet/>
      <dgm:spPr/>
      <dgm:t>
        <a:bodyPr/>
        <a:lstStyle/>
        <a:p>
          <a:endParaRPr lang="en-US"/>
        </a:p>
      </dgm:t>
    </dgm:pt>
    <dgm:pt modelId="{EDD5ED16-E4EF-4F61-B491-077C51B246C6}" type="sibTrans" cxnId="{D2AB006F-7E27-4301-9D77-72DD454B67D4}">
      <dgm:prSet/>
      <dgm:spPr/>
      <dgm:t>
        <a:bodyPr/>
        <a:lstStyle/>
        <a:p>
          <a:endParaRPr lang="en-US"/>
        </a:p>
      </dgm:t>
    </dgm:pt>
    <dgm:pt modelId="{4251C447-DB94-4BDC-9B2E-7F3CB62327D6}">
      <dgm:prSet phldrT="[Text]"/>
      <dgm:spPr/>
      <dgm:t>
        <a:bodyPr/>
        <a:lstStyle/>
        <a:p>
          <a:r>
            <a:rPr lang="en-US" dirty="0" smtClean="0"/>
            <a:t>Lengths of 35 feet (11 m) or less – One foot (300 mm) less</a:t>
          </a:r>
          <a:endParaRPr lang="en-US" dirty="0"/>
        </a:p>
      </dgm:t>
    </dgm:pt>
    <dgm:pt modelId="{6580C874-1128-49CB-ABAC-00A5E3DF816D}" type="parTrans" cxnId="{D5C2908D-30C4-4542-AC1A-C32D8B6E1A87}">
      <dgm:prSet/>
      <dgm:spPr/>
      <dgm:t>
        <a:bodyPr/>
        <a:lstStyle/>
        <a:p>
          <a:endParaRPr lang="en-US"/>
        </a:p>
      </dgm:t>
    </dgm:pt>
    <dgm:pt modelId="{E8EF8E54-70A7-49D2-BC62-63781D11B032}" type="sibTrans" cxnId="{D5C2908D-30C4-4542-AC1A-C32D8B6E1A87}">
      <dgm:prSet/>
      <dgm:spPr/>
      <dgm:t>
        <a:bodyPr/>
        <a:lstStyle/>
        <a:p>
          <a:endParaRPr lang="en-US"/>
        </a:p>
      </dgm:t>
    </dgm:pt>
    <dgm:pt modelId="{73178A71-312E-4771-BAEF-F4D1750241D7}">
      <dgm:prSet phldrT="[Text]"/>
      <dgm:spPr/>
      <dgm:t>
        <a:bodyPr/>
        <a:lstStyle/>
        <a:p>
          <a:r>
            <a:rPr lang="en-US" dirty="0" smtClean="0"/>
            <a:t>Lengths over 35 feet (11 m) – Two feet (600 mm) less</a:t>
          </a:r>
          <a:endParaRPr lang="en-US" dirty="0"/>
        </a:p>
      </dgm:t>
    </dgm:pt>
    <dgm:pt modelId="{DD94CB7F-2605-43D1-A60E-B6DC34DFF188}" type="parTrans" cxnId="{F116E12E-EDCC-41DE-8604-33FFD5F395B2}">
      <dgm:prSet/>
      <dgm:spPr/>
      <dgm:t>
        <a:bodyPr/>
        <a:lstStyle/>
        <a:p>
          <a:endParaRPr lang="en-US"/>
        </a:p>
      </dgm:t>
    </dgm:pt>
    <dgm:pt modelId="{7C64E500-4346-49F4-BC6D-939AFAB01BE4}" type="sibTrans" cxnId="{F116E12E-EDCC-41DE-8604-33FFD5F395B2}">
      <dgm:prSet/>
      <dgm:spPr/>
      <dgm:t>
        <a:bodyPr/>
        <a:lstStyle/>
        <a:p>
          <a:endParaRPr lang="en-US"/>
        </a:p>
      </dgm:t>
    </dgm:pt>
    <dgm:pt modelId="{7E264EE8-3923-4575-B74E-2CFFDF568B17}" type="pres">
      <dgm:prSet presAssocID="{288AA310-D927-4B2F-8C86-34D4883CB7A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120EB5-C18F-4E59-BBDA-4DF6280DC080}" type="pres">
      <dgm:prSet presAssocID="{606ABA90-A6F0-4004-80DF-9BC2691879F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DB4BC-E88C-40ED-B827-C8B78CA7131F}" type="pres">
      <dgm:prSet presAssocID="{5DEDD2AB-A923-4CD2-90C0-14AA1E2E51D2}" presName="sibTrans" presStyleCnt="0"/>
      <dgm:spPr/>
    </dgm:pt>
    <dgm:pt modelId="{A84F6487-D286-4A04-AE04-00F60EEB266C}" type="pres">
      <dgm:prSet presAssocID="{5471C474-DCFD-4F55-A07E-975AFA5FC59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FFCC5B-B20C-41D9-A1BC-E8E08E290307}" type="pres">
      <dgm:prSet presAssocID="{F792AE99-FA9F-45B8-B2EB-DAB1BD25D9BD}" presName="sibTrans" presStyleCnt="0"/>
      <dgm:spPr/>
    </dgm:pt>
    <dgm:pt modelId="{5DF64A3F-0F62-48CC-8C06-6EF88C46DF7E}" type="pres">
      <dgm:prSet presAssocID="{EACF3E8C-D818-4929-B3CF-7EDF863E0C6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75AC4-1E04-4830-B778-996ED7AC7406}" type="pres">
      <dgm:prSet presAssocID="{EDD5ED16-E4EF-4F61-B491-077C51B246C6}" presName="sibTrans" presStyleCnt="0"/>
      <dgm:spPr/>
    </dgm:pt>
    <dgm:pt modelId="{9EC7B16C-7876-4729-BB5A-1FC9E9B885B9}" type="pres">
      <dgm:prSet presAssocID="{4251C447-DB94-4BDC-9B2E-7F3CB62327D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B8628-7D1B-459D-9E33-DCF11B042DFD}" type="pres">
      <dgm:prSet presAssocID="{E8EF8E54-70A7-49D2-BC62-63781D11B032}" presName="sibTrans" presStyleCnt="0"/>
      <dgm:spPr/>
    </dgm:pt>
    <dgm:pt modelId="{F29000FD-E0E2-461B-AE52-86438D85BCDB}" type="pres">
      <dgm:prSet presAssocID="{73178A71-312E-4771-BAEF-F4D1750241D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AB006F-7E27-4301-9D77-72DD454B67D4}" srcId="{288AA310-D927-4B2F-8C86-34D4883CB7A2}" destId="{EACF3E8C-D818-4929-B3CF-7EDF863E0C66}" srcOrd="2" destOrd="0" parTransId="{40E22400-FAC6-46B4-B4CC-3D97CCB79F62}" sibTransId="{EDD5ED16-E4EF-4F61-B491-077C51B246C6}"/>
    <dgm:cxn modelId="{34B939BF-59B4-4D31-B25E-6FD804988805}" type="presOf" srcId="{EACF3E8C-D818-4929-B3CF-7EDF863E0C66}" destId="{5DF64A3F-0F62-48CC-8C06-6EF88C46DF7E}" srcOrd="0" destOrd="0" presId="urn:microsoft.com/office/officeart/2005/8/layout/default#3"/>
    <dgm:cxn modelId="{D5C2908D-30C4-4542-AC1A-C32D8B6E1A87}" srcId="{288AA310-D927-4B2F-8C86-34D4883CB7A2}" destId="{4251C447-DB94-4BDC-9B2E-7F3CB62327D6}" srcOrd="3" destOrd="0" parTransId="{6580C874-1128-49CB-ABAC-00A5E3DF816D}" sibTransId="{E8EF8E54-70A7-49D2-BC62-63781D11B032}"/>
    <dgm:cxn modelId="{ADEBF3EF-31BB-40DE-BE14-DFC6F819176E}" type="presOf" srcId="{73178A71-312E-4771-BAEF-F4D1750241D7}" destId="{F29000FD-E0E2-461B-AE52-86438D85BCDB}" srcOrd="0" destOrd="0" presId="urn:microsoft.com/office/officeart/2005/8/layout/default#3"/>
    <dgm:cxn modelId="{74068F18-4D1E-4920-98BF-8BA7C6FF5D8F}" srcId="{288AA310-D927-4B2F-8C86-34D4883CB7A2}" destId="{5471C474-DCFD-4F55-A07E-975AFA5FC59B}" srcOrd="1" destOrd="0" parTransId="{4F659840-AB16-436F-96CA-462CFE24C66E}" sibTransId="{F792AE99-FA9F-45B8-B2EB-DAB1BD25D9BD}"/>
    <dgm:cxn modelId="{E956D080-AB19-4D3D-BE5B-F32368839608}" type="presOf" srcId="{288AA310-D927-4B2F-8C86-34D4883CB7A2}" destId="{7E264EE8-3923-4575-B74E-2CFFDF568B17}" srcOrd="0" destOrd="0" presId="urn:microsoft.com/office/officeart/2005/8/layout/default#3"/>
    <dgm:cxn modelId="{D4BAD773-37A4-4F17-8B3D-56ABE96002A4}" type="presOf" srcId="{4251C447-DB94-4BDC-9B2E-7F3CB62327D6}" destId="{9EC7B16C-7876-4729-BB5A-1FC9E9B885B9}" srcOrd="0" destOrd="0" presId="urn:microsoft.com/office/officeart/2005/8/layout/default#3"/>
    <dgm:cxn modelId="{5B6DB9A5-DCF7-42BD-9A47-39AD68BB8A28}" type="presOf" srcId="{606ABA90-A6F0-4004-80DF-9BC2691879FC}" destId="{50120EB5-C18F-4E59-BBDA-4DF6280DC080}" srcOrd="0" destOrd="0" presId="urn:microsoft.com/office/officeart/2005/8/layout/default#3"/>
    <dgm:cxn modelId="{5E19352E-A218-4B59-B8BA-FA8951DDC8E6}" type="presOf" srcId="{5471C474-DCFD-4F55-A07E-975AFA5FC59B}" destId="{A84F6487-D286-4A04-AE04-00F60EEB266C}" srcOrd="0" destOrd="0" presId="urn:microsoft.com/office/officeart/2005/8/layout/default#3"/>
    <dgm:cxn modelId="{2A728CE0-4C14-4E5A-B386-42B805A1835D}" srcId="{288AA310-D927-4B2F-8C86-34D4883CB7A2}" destId="{606ABA90-A6F0-4004-80DF-9BC2691879FC}" srcOrd="0" destOrd="0" parTransId="{7F424ED0-192F-45D1-B93B-2F1F8B106E80}" sibTransId="{5DEDD2AB-A923-4CD2-90C0-14AA1E2E51D2}"/>
    <dgm:cxn modelId="{F116E12E-EDCC-41DE-8604-33FFD5F395B2}" srcId="{288AA310-D927-4B2F-8C86-34D4883CB7A2}" destId="{73178A71-312E-4771-BAEF-F4D1750241D7}" srcOrd="4" destOrd="0" parTransId="{DD94CB7F-2605-43D1-A60E-B6DC34DFF188}" sibTransId="{7C64E500-4346-49F4-BC6D-939AFAB01BE4}"/>
    <dgm:cxn modelId="{29468C09-D5E2-458E-84AC-EDC3827FD570}" type="presParOf" srcId="{7E264EE8-3923-4575-B74E-2CFFDF568B17}" destId="{50120EB5-C18F-4E59-BBDA-4DF6280DC080}" srcOrd="0" destOrd="0" presId="urn:microsoft.com/office/officeart/2005/8/layout/default#3"/>
    <dgm:cxn modelId="{E36EB57E-4E65-4B96-A278-9C92529096FB}" type="presParOf" srcId="{7E264EE8-3923-4575-B74E-2CFFDF568B17}" destId="{1ABDB4BC-E88C-40ED-B827-C8B78CA7131F}" srcOrd="1" destOrd="0" presId="urn:microsoft.com/office/officeart/2005/8/layout/default#3"/>
    <dgm:cxn modelId="{69F66CCA-9AC1-4E86-B5AF-E903A7D4A4BB}" type="presParOf" srcId="{7E264EE8-3923-4575-B74E-2CFFDF568B17}" destId="{A84F6487-D286-4A04-AE04-00F60EEB266C}" srcOrd="2" destOrd="0" presId="urn:microsoft.com/office/officeart/2005/8/layout/default#3"/>
    <dgm:cxn modelId="{DEEF4105-38FF-4F99-BC78-1D76E6F15FAE}" type="presParOf" srcId="{7E264EE8-3923-4575-B74E-2CFFDF568B17}" destId="{B4FFCC5B-B20C-41D9-A1BC-E8E08E290307}" srcOrd="3" destOrd="0" presId="urn:microsoft.com/office/officeart/2005/8/layout/default#3"/>
    <dgm:cxn modelId="{AB71C671-4B50-42C3-B071-7C66DE8271C2}" type="presParOf" srcId="{7E264EE8-3923-4575-B74E-2CFFDF568B17}" destId="{5DF64A3F-0F62-48CC-8C06-6EF88C46DF7E}" srcOrd="4" destOrd="0" presId="urn:microsoft.com/office/officeart/2005/8/layout/default#3"/>
    <dgm:cxn modelId="{1C46B084-E16A-49EE-9087-DDA2E94717DC}" type="presParOf" srcId="{7E264EE8-3923-4575-B74E-2CFFDF568B17}" destId="{37975AC4-1E04-4830-B778-996ED7AC7406}" srcOrd="5" destOrd="0" presId="urn:microsoft.com/office/officeart/2005/8/layout/default#3"/>
    <dgm:cxn modelId="{2EB19F95-13D3-4475-93D6-A306F4C4D95A}" type="presParOf" srcId="{7E264EE8-3923-4575-B74E-2CFFDF568B17}" destId="{9EC7B16C-7876-4729-BB5A-1FC9E9B885B9}" srcOrd="6" destOrd="0" presId="urn:microsoft.com/office/officeart/2005/8/layout/default#3"/>
    <dgm:cxn modelId="{65A046C6-1866-4450-A4AE-A1B86EDFED16}" type="presParOf" srcId="{7E264EE8-3923-4575-B74E-2CFFDF568B17}" destId="{DE8B8628-7D1B-459D-9E33-DCF11B042DFD}" srcOrd="7" destOrd="0" presId="urn:microsoft.com/office/officeart/2005/8/layout/default#3"/>
    <dgm:cxn modelId="{BFBB4F48-1ED5-4FE3-8037-EF60FDE01AA7}" type="presParOf" srcId="{7E264EE8-3923-4575-B74E-2CFFDF568B17}" destId="{F29000FD-E0E2-461B-AE52-86438D85BCDB}" srcOrd="8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38775-E9D1-41BC-9F5E-0F9D31A79F69}">
      <dsp:nvSpPr>
        <dsp:cNvPr id="0" name=""/>
        <dsp:cNvSpPr/>
      </dsp:nvSpPr>
      <dsp:spPr>
        <a:xfrm>
          <a:off x="412908" y="892"/>
          <a:ext cx="2170807" cy="1302484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Needs of situation</a:t>
          </a:r>
          <a:endParaRPr lang="en-US" sz="2600" kern="1200" dirty="0"/>
        </a:p>
      </dsp:txBody>
      <dsp:txXfrm>
        <a:off x="412908" y="892"/>
        <a:ext cx="2170807" cy="1302484"/>
      </dsp:txXfrm>
    </dsp:sp>
    <dsp:sp modelId="{367C140C-CE99-42F3-9C1E-31F105F714E9}">
      <dsp:nvSpPr>
        <dsp:cNvPr id="0" name=""/>
        <dsp:cNvSpPr/>
      </dsp:nvSpPr>
      <dsp:spPr>
        <a:xfrm>
          <a:off x="2800796" y="892"/>
          <a:ext cx="2170807" cy="1302484"/>
        </a:xfrm>
        <a:prstGeom prst="rect">
          <a:avLst/>
        </a:prstGeom>
        <a:solidFill>
          <a:schemeClr val="accent2">
            <a:shade val="50000"/>
            <a:hueOff val="0"/>
            <a:satOff val="-4690"/>
            <a:lumOff val="138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Ladders available</a:t>
          </a:r>
          <a:endParaRPr lang="en-US" sz="2600" kern="1200" dirty="0"/>
        </a:p>
      </dsp:txBody>
      <dsp:txXfrm>
        <a:off x="2800796" y="892"/>
        <a:ext cx="2170807" cy="1302484"/>
      </dsp:txXfrm>
    </dsp:sp>
    <dsp:sp modelId="{DEF2D402-8C56-4F03-8ADE-65969F96C17B}">
      <dsp:nvSpPr>
        <dsp:cNvPr id="0" name=""/>
        <dsp:cNvSpPr/>
      </dsp:nvSpPr>
      <dsp:spPr>
        <a:xfrm>
          <a:off x="5188684" y="892"/>
          <a:ext cx="2170807" cy="1302484"/>
        </a:xfrm>
        <a:prstGeom prst="rect">
          <a:avLst/>
        </a:prstGeom>
        <a:solidFill>
          <a:schemeClr val="accent2">
            <a:shade val="50000"/>
            <a:hueOff val="0"/>
            <a:satOff val="-9379"/>
            <a:lumOff val="277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Assigned task</a:t>
          </a:r>
          <a:endParaRPr lang="en-US" sz="2600" kern="1200" dirty="0"/>
        </a:p>
      </dsp:txBody>
      <dsp:txXfrm>
        <a:off x="5188684" y="892"/>
        <a:ext cx="2170807" cy="1302484"/>
      </dsp:txXfrm>
    </dsp:sp>
    <dsp:sp modelId="{CBFE6EA9-AF08-47B1-945F-6D4CCC7D097E}">
      <dsp:nvSpPr>
        <dsp:cNvPr id="0" name=""/>
        <dsp:cNvSpPr/>
      </dsp:nvSpPr>
      <dsp:spPr>
        <a:xfrm>
          <a:off x="412908" y="1520457"/>
          <a:ext cx="2170807" cy="1302484"/>
        </a:xfrm>
        <a:prstGeom prst="rect">
          <a:avLst/>
        </a:prstGeom>
        <a:solidFill>
          <a:schemeClr val="accent2">
            <a:shade val="50000"/>
            <a:hueOff val="0"/>
            <a:satOff val="-14069"/>
            <a:lumOff val="416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Location of overhead obstructions</a:t>
          </a:r>
          <a:endParaRPr lang="en-US" sz="2600" kern="1200" dirty="0"/>
        </a:p>
      </dsp:txBody>
      <dsp:txXfrm>
        <a:off x="412908" y="1520457"/>
        <a:ext cx="2170807" cy="1302484"/>
      </dsp:txXfrm>
    </dsp:sp>
    <dsp:sp modelId="{6D001C77-B49C-44EA-97A1-1A80B435B062}">
      <dsp:nvSpPr>
        <dsp:cNvPr id="0" name=""/>
        <dsp:cNvSpPr/>
      </dsp:nvSpPr>
      <dsp:spPr>
        <a:xfrm>
          <a:off x="2800796" y="1520457"/>
          <a:ext cx="2170807" cy="1302484"/>
        </a:xfrm>
        <a:prstGeom prst="rect">
          <a:avLst/>
        </a:prstGeom>
        <a:solidFill>
          <a:schemeClr val="accent2">
            <a:shade val="50000"/>
            <a:hueOff val="0"/>
            <a:satOff val="-14069"/>
            <a:lumOff val="416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Structural features</a:t>
          </a:r>
          <a:endParaRPr lang="en-US" sz="2600" kern="1200" dirty="0"/>
        </a:p>
      </dsp:txBody>
      <dsp:txXfrm>
        <a:off x="2800796" y="1520457"/>
        <a:ext cx="2170807" cy="1302484"/>
      </dsp:txXfrm>
    </dsp:sp>
    <dsp:sp modelId="{BBA80538-43F0-4B2D-AC13-97CFF035064A}">
      <dsp:nvSpPr>
        <dsp:cNvPr id="0" name=""/>
        <dsp:cNvSpPr/>
      </dsp:nvSpPr>
      <dsp:spPr>
        <a:xfrm>
          <a:off x="5188684" y="1520457"/>
          <a:ext cx="2170807" cy="1302484"/>
        </a:xfrm>
        <a:prstGeom prst="rect">
          <a:avLst/>
        </a:prstGeom>
        <a:solidFill>
          <a:schemeClr val="accent2">
            <a:shade val="50000"/>
            <a:hueOff val="0"/>
            <a:satOff val="-9379"/>
            <a:lumOff val="277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Wind direction, velocity</a:t>
          </a:r>
          <a:endParaRPr lang="en-US" sz="2600" kern="1200" dirty="0"/>
        </a:p>
      </dsp:txBody>
      <dsp:txXfrm>
        <a:off x="5188684" y="1520457"/>
        <a:ext cx="2170807" cy="1302484"/>
      </dsp:txXfrm>
    </dsp:sp>
    <dsp:sp modelId="{A50CD320-4FCC-45CB-BDB1-4225C810F691}">
      <dsp:nvSpPr>
        <dsp:cNvPr id="0" name=""/>
        <dsp:cNvSpPr/>
      </dsp:nvSpPr>
      <dsp:spPr>
        <a:xfrm>
          <a:off x="2800796" y="3040022"/>
          <a:ext cx="2170807" cy="1302484"/>
        </a:xfrm>
        <a:prstGeom prst="rect">
          <a:avLst/>
        </a:prstGeom>
        <a:solidFill>
          <a:schemeClr val="accent2">
            <a:shade val="50000"/>
            <a:hueOff val="0"/>
            <a:satOff val="-4690"/>
            <a:lumOff val="138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Topography of area</a:t>
          </a:r>
          <a:endParaRPr lang="en-US" sz="2600" kern="1200" dirty="0"/>
        </a:p>
      </dsp:txBody>
      <dsp:txXfrm>
        <a:off x="2800796" y="3040022"/>
        <a:ext cx="2170807" cy="1302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52D0D-A94E-4C6E-9EBD-886FE1126C24}">
      <dsp:nvSpPr>
        <dsp:cNvPr id="0" name=""/>
        <dsp:cNvSpPr/>
      </dsp:nvSpPr>
      <dsp:spPr>
        <a:xfrm>
          <a:off x="948" y="229074"/>
          <a:ext cx="3453556" cy="172677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Working on roof, upper story</a:t>
          </a:r>
          <a:endParaRPr lang="en-US" sz="3500" kern="1200" dirty="0"/>
        </a:p>
      </dsp:txBody>
      <dsp:txXfrm>
        <a:off x="51524" y="279650"/>
        <a:ext cx="3352404" cy="1625626"/>
      </dsp:txXfrm>
    </dsp:sp>
    <dsp:sp modelId="{6886A541-C127-4D9F-BCF2-3B0B10EF044A}">
      <dsp:nvSpPr>
        <dsp:cNvPr id="0" name=""/>
        <dsp:cNvSpPr/>
      </dsp:nvSpPr>
      <dsp:spPr>
        <a:xfrm>
          <a:off x="346304" y="1955852"/>
          <a:ext cx="345355" cy="1295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083"/>
              </a:lnTo>
              <a:lnTo>
                <a:pt x="345355" y="129508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2BF3F-EB90-439E-B4AB-A3C716EF21F4}">
      <dsp:nvSpPr>
        <dsp:cNvPr id="0" name=""/>
        <dsp:cNvSpPr/>
      </dsp:nvSpPr>
      <dsp:spPr>
        <a:xfrm>
          <a:off x="691660" y="2387547"/>
          <a:ext cx="2762845" cy="1726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Must have two means of escape</a:t>
          </a:r>
          <a:endParaRPr lang="en-US" sz="2700" kern="1200" dirty="0"/>
        </a:p>
      </dsp:txBody>
      <dsp:txXfrm>
        <a:off x="742236" y="2438123"/>
        <a:ext cx="2661693" cy="1625626"/>
      </dsp:txXfrm>
    </dsp:sp>
    <dsp:sp modelId="{783845D8-B4B9-4BAB-8BC4-7E7A838CBE21}">
      <dsp:nvSpPr>
        <dsp:cNvPr id="0" name=""/>
        <dsp:cNvSpPr/>
      </dsp:nvSpPr>
      <dsp:spPr>
        <a:xfrm>
          <a:off x="4317894" y="229074"/>
          <a:ext cx="3453556" cy="172677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Selecting ladder requires ability to judge distances</a:t>
          </a:r>
          <a:endParaRPr lang="en-US" sz="3500" kern="1200" dirty="0"/>
        </a:p>
      </dsp:txBody>
      <dsp:txXfrm>
        <a:off x="4368470" y="279650"/>
        <a:ext cx="3352404" cy="1625626"/>
      </dsp:txXfrm>
    </dsp:sp>
    <dsp:sp modelId="{F8B0B52C-ABA0-4F9F-8A0E-2BAE28504FD5}">
      <dsp:nvSpPr>
        <dsp:cNvPr id="0" name=""/>
        <dsp:cNvSpPr/>
      </dsp:nvSpPr>
      <dsp:spPr>
        <a:xfrm>
          <a:off x="4663250" y="1955852"/>
          <a:ext cx="345355" cy="1295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083"/>
              </a:lnTo>
              <a:lnTo>
                <a:pt x="345355" y="129508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9A9041-8F07-4BA4-A5CD-46D7813591F7}">
      <dsp:nvSpPr>
        <dsp:cNvPr id="0" name=""/>
        <dsp:cNvSpPr/>
      </dsp:nvSpPr>
      <dsp:spPr>
        <a:xfrm>
          <a:off x="5008605" y="2387547"/>
          <a:ext cx="2762845" cy="1726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Know averages for residential and commercial story</a:t>
          </a:r>
          <a:endParaRPr lang="en-US" sz="2700" kern="1200" dirty="0"/>
        </a:p>
      </dsp:txBody>
      <dsp:txXfrm>
        <a:off x="5059181" y="2438123"/>
        <a:ext cx="2661693" cy="16256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283D6-8635-4304-80CE-2E447E8E88C9}">
      <dsp:nvSpPr>
        <dsp:cNvPr id="0" name=""/>
        <dsp:cNvSpPr/>
      </dsp:nvSpPr>
      <dsp:spPr>
        <a:xfrm>
          <a:off x="4284" y="1187369"/>
          <a:ext cx="2474890" cy="291163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D3DB2-5E1B-4061-9483-CBC6F0564097}">
      <dsp:nvSpPr>
        <dsp:cNvPr id="0" name=""/>
        <dsp:cNvSpPr/>
      </dsp:nvSpPr>
      <dsp:spPr>
        <a:xfrm>
          <a:off x="128029" y="1303834"/>
          <a:ext cx="2227401" cy="1892563"/>
        </a:xfrm>
        <a:prstGeom prst="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t="-44000" b="-4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F85374-696D-474F-B017-F77A8B7D8127}">
      <dsp:nvSpPr>
        <dsp:cNvPr id="0" name=""/>
        <dsp:cNvSpPr/>
      </dsp:nvSpPr>
      <dsp:spPr>
        <a:xfrm>
          <a:off x="128029" y="3196398"/>
          <a:ext cx="2227401" cy="786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Extend ladder beyond roof edge</a:t>
          </a:r>
          <a:endParaRPr lang="en-US" sz="1600" kern="1200" dirty="0"/>
        </a:p>
      </dsp:txBody>
      <dsp:txXfrm>
        <a:off x="128029" y="3196398"/>
        <a:ext cx="2227401" cy="786141"/>
      </dsp:txXfrm>
    </dsp:sp>
    <dsp:sp modelId="{050092B1-2CF2-4B26-889F-CDA1EC3BE36B}">
      <dsp:nvSpPr>
        <dsp:cNvPr id="0" name=""/>
        <dsp:cNvSpPr/>
      </dsp:nvSpPr>
      <dsp:spPr>
        <a:xfrm>
          <a:off x="2939266" y="1187369"/>
          <a:ext cx="2474890" cy="291163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AD1EE-0225-4FFD-A3CE-F2587204BB37}">
      <dsp:nvSpPr>
        <dsp:cNvPr id="0" name=""/>
        <dsp:cNvSpPr/>
      </dsp:nvSpPr>
      <dsp:spPr>
        <a:xfrm>
          <a:off x="3063011" y="1303834"/>
          <a:ext cx="2227401" cy="1892563"/>
        </a:xfrm>
        <a:prstGeom prst="rect">
          <a:avLst/>
        </a:prstGeom>
        <a:blipFill>
          <a:blip xmlns:r="http://schemas.openxmlformats.org/officeDocument/2006/relationships" r:embed="rId2">
            <a:extLst/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911F1-1A6F-4A3F-B658-9BF56655F863}">
      <dsp:nvSpPr>
        <dsp:cNvPr id="0" name=""/>
        <dsp:cNvSpPr/>
      </dsp:nvSpPr>
      <dsp:spPr>
        <a:xfrm>
          <a:off x="3063011" y="3196398"/>
          <a:ext cx="2227401" cy="786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Tip placement for access or ventilation</a:t>
          </a:r>
          <a:endParaRPr lang="en-US" sz="1600" kern="1200" dirty="0"/>
        </a:p>
      </dsp:txBody>
      <dsp:txXfrm>
        <a:off x="3063011" y="3196398"/>
        <a:ext cx="2227401" cy="786141"/>
      </dsp:txXfrm>
    </dsp:sp>
    <dsp:sp modelId="{E18D155C-98DC-4BCA-AE2E-F2036ACD3FED}">
      <dsp:nvSpPr>
        <dsp:cNvPr id="0" name=""/>
        <dsp:cNvSpPr/>
      </dsp:nvSpPr>
      <dsp:spPr>
        <a:xfrm>
          <a:off x="5874248" y="1187369"/>
          <a:ext cx="2474890" cy="291163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C153E-D912-4236-8013-DA76953C6FF0}">
      <dsp:nvSpPr>
        <dsp:cNvPr id="0" name=""/>
        <dsp:cNvSpPr/>
      </dsp:nvSpPr>
      <dsp:spPr>
        <a:xfrm>
          <a:off x="5997992" y="1303834"/>
          <a:ext cx="2227401" cy="1892563"/>
        </a:xfrm>
        <a:prstGeom prst="rect">
          <a:avLst/>
        </a:prstGeom>
        <a:blipFill>
          <a:blip xmlns:r="http://schemas.openxmlformats.org/officeDocument/2006/relationships" r:embed="rId3">
            <a:extLst/>
          </a:blip>
          <a:srcRect/>
          <a:stretch>
            <a:fillRect t="-22000" b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D5427C-4A42-4286-AE59-0A8FA3271E88}">
      <dsp:nvSpPr>
        <dsp:cNvPr id="0" name=""/>
        <dsp:cNvSpPr/>
      </dsp:nvSpPr>
      <dsp:spPr>
        <a:xfrm>
          <a:off x="5997992" y="3196398"/>
          <a:ext cx="2227401" cy="786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Tip placement for rescue from window opening</a:t>
          </a:r>
          <a:endParaRPr lang="en-US" sz="1600" kern="1200" dirty="0"/>
        </a:p>
      </dsp:txBody>
      <dsp:txXfrm>
        <a:off x="5997992" y="3196398"/>
        <a:ext cx="2227401" cy="7861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20EB5-C18F-4E59-BBDA-4DF6280DC080}">
      <dsp:nvSpPr>
        <dsp:cNvPr id="0" name=""/>
        <dsp:cNvSpPr/>
      </dsp:nvSpPr>
      <dsp:spPr>
        <a:xfrm>
          <a:off x="0" y="592931"/>
          <a:ext cx="2428875" cy="145732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Less when set at 75 degrees for climbing</a:t>
          </a:r>
          <a:endParaRPr lang="en-US" sz="2200" kern="1200" dirty="0"/>
        </a:p>
      </dsp:txBody>
      <dsp:txXfrm>
        <a:off x="0" y="592931"/>
        <a:ext cx="2428875" cy="1457324"/>
      </dsp:txXfrm>
    </dsp:sp>
    <dsp:sp modelId="{A84F6487-D286-4A04-AE04-00F60EEB266C}">
      <dsp:nvSpPr>
        <dsp:cNvPr id="0" name=""/>
        <dsp:cNvSpPr/>
      </dsp:nvSpPr>
      <dsp:spPr>
        <a:xfrm>
          <a:off x="2671762" y="592931"/>
          <a:ext cx="2428875" cy="1457324"/>
        </a:xfrm>
        <a:prstGeom prst="rect">
          <a:avLst/>
        </a:prstGeom>
        <a:solidFill>
          <a:schemeClr val="accent2">
            <a:shade val="80000"/>
            <a:hueOff val="0"/>
            <a:satOff val="-2770"/>
            <a:lumOff val="71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NFPA</a:t>
          </a:r>
          <a:r>
            <a:rPr lang="en-US" sz="2200" kern="1200" baseline="30000" dirty="0" smtClean="0"/>
            <a:t>®</a:t>
          </a:r>
          <a:r>
            <a:rPr lang="en-US" sz="2200" kern="1200" dirty="0" smtClean="0"/>
            <a:t> 1931 requirements for single, roof, folding </a:t>
          </a:r>
          <a:endParaRPr lang="en-US" sz="2200" kern="1200" dirty="0"/>
        </a:p>
      </dsp:txBody>
      <dsp:txXfrm>
        <a:off x="2671762" y="592931"/>
        <a:ext cx="2428875" cy="1457324"/>
      </dsp:txXfrm>
    </dsp:sp>
    <dsp:sp modelId="{5DF64A3F-0F62-48CC-8C06-6EF88C46DF7E}">
      <dsp:nvSpPr>
        <dsp:cNvPr id="0" name=""/>
        <dsp:cNvSpPr/>
      </dsp:nvSpPr>
      <dsp:spPr>
        <a:xfrm>
          <a:off x="5343525" y="592931"/>
          <a:ext cx="2428875" cy="1457324"/>
        </a:xfrm>
        <a:prstGeom prst="rect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Extension – May be as much as 6 inches (150 mm) less</a:t>
          </a:r>
          <a:endParaRPr lang="en-US" sz="2200" kern="1200" dirty="0"/>
        </a:p>
      </dsp:txBody>
      <dsp:txXfrm>
        <a:off x="5343525" y="592931"/>
        <a:ext cx="2428875" cy="1457324"/>
      </dsp:txXfrm>
    </dsp:sp>
    <dsp:sp modelId="{9EC7B16C-7876-4729-BB5A-1FC9E9B885B9}">
      <dsp:nvSpPr>
        <dsp:cNvPr id="0" name=""/>
        <dsp:cNvSpPr/>
      </dsp:nvSpPr>
      <dsp:spPr>
        <a:xfrm>
          <a:off x="1335881" y="2293143"/>
          <a:ext cx="2428875" cy="1457324"/>
        </a:xfrm>
        <a:prstGeom prst="rect">
          <a:avLst/>
        </a:prstGeom>
        <a:solidFill>
          <a:schemeClr val="accent2">
            <a:shade val="80000"/>
            <a:hueOff val="0"/>
            <a:satOff val="-8311"/>
            <a:lumOff val="213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Lengths of 35 feet (11 m) or less – One foot (300 mm) less</a:t>
          </a:r>
          <a:endParaRPr lang="en-US" sz="2200" kern="1200" dirty="0"/>
        </a:p>
      </dsp:txBody>
      <dsp:txXfrm>
        <a:off x="1335881" y="2293143"/>
        <a:ext cx="2428875" cy="1457324"/>
      </dsp:txXfrm>
    </dsp:sp>
    <dsp:sp modelId="{F29000FD-E0E2-461B-AE52-86438D85BCDB}">
      <dsp:nvSpPr>
        <dsp:cNvPr id="0" name=""/>
        <dsp:cNvSpPr/>
      </dsp:nvSpPr>
      <dsp:spPr>
        <a:xfrm>
          <a:off x="4007643" y="2293143"/>
          <a:ext cx="2428875" cy="1457324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Lengths over 35 feet (11 m) – Two feet (600 mm) less</a:t>
          </a:r>
          <a:endParaRPr lang="en-US" sz="2200" kern="1200" dirty="0"/>
        </a:p>
      </dsp:txBody>
      <dsp:txXfrm>
        <a:off x="4007643" y="2293143"/>
        <a:ext cx="2428875" cy="1457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C5379-E138-4839-9335-A476EFB133AE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C7C6A-E52E-4102-8CA8-98593315A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7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6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2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58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rgbClr val="FF0000"/>
              </a:buClr>
              <a:buSzPct val="110000"/>
              <a:defRPr sz="120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1–</a:t>
            </a:r>
            <a:fld id="{6FE9937F-86C4-49A1-A6A4-2F8745340AAE}" type="slidenum"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Aft>
                  <a:spcPct val="0"/>
                </a:spcAft>
              </a:pPr>
              <a:t>‹#›</a:t>
            </a:fld>
            <a:endParaRPr lang="en-US" altLang="en-US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66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5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6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2672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267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34361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925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925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096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24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793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594350"/>
          </a:xfrm>
        </p:spPr>
        <p:txBody>
          <a:bodyPr/>
          <a:lstStyle>
            <a:lvl1pPr>
              <a:defRPr sz="3200"/>
            </a:lvl1pPr>
            <a:lvl2pPr>
              <a:defRPr sz="22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4323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1472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7129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457200"/>
            <a:ext cx="12192000" cy="1524000"/>
            <a:chOff x="0" y="457200"/>
            <a:chExt cx="9144000" cy="1524000"/>
          </a:xfrm>
        </p:grpSpPr>
        <p:sp>
          <p:nvSpPr>
            <p:cNvPr id="8" name="Rectangle 7"/>
            <p:cNvSpPr/>
            <p:nvPr/>
          </p:nvSpPr>
          <p:spPr>
            <a:xfrm>
              <a:off x="0" y="1524000"/>
              <a:ext cx="9144000" cy="152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DFS Patch MASS-simplified-BW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457200"/>
              <a:ext cx="1524000" cy="1524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905000" y="693003"/>
              <a:ext cx="601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prstClr val="black">
                      <a:lumMod val="50000"/>
                      <a:lumOff val="50000"/>
                    </a:prstClr>
                  </a:solidFill>
                  <a:ea typeface="Segoe UI" pitchFamily="34" charset="0"/>
                  <a:cs typeface="Segoe UI" pitchFamily="34" charset="0"/>
                </a:rPr>
                <a:t>DEPARTMENT OF FIRE SERVICES</a:t>
              </a:r>
            </a:p>
            <a:p>
              <a:r>
                <a:rPr lang="en-US" dirty="0">
                  <a:solidFill>
                    <a:prstClr val="black"/>
                  </a:solidFill>
                  <a:ea typeface="Segoe UI" pitchFamily="34" charset="0"/>
                  <a:cs typeface="Segoe UI" pitchFamily="34" charset="0"/>
                </a:rPr>
                <a:t>Massachusetts Firefighting Academy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21825" y="3420585"/>
            <a:ext cx="2548349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3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6553201"/>
            <a:ext cx="107696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2400" y="60198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ea typeface="Segoe UI" pitchFamily="34" charset="0"/>
                <a:cs typeface="Segoe UI" pitchFamily="34" charset="0"/>
              </a:rPr>
              <a:t>DEPARTMENT OF FIRE SERVICES</a:t>
            </a:r>
          </a:p>
          <a:p>
            <a:r>
              <a:rPr lang="en-US" sz="1200" dirty="0">
                <a:solidFill>
                  <a:prstClr val="black"/>
                </a:solidFill>
                <a:ea typeface="Segoe UI" pitchFamily="34" charset="0"/>
                <a:cs typeface="Segoe UI" pitchFamily="34" charset="0"/>
              </a:rPr>
              <a:t>Massachusetts Firefighting Academy</a:t>
            </a:r>
          </a:p>
        </p:txBody>
      </p:sp>
      <p:pic>
        <p:nvPicPr>
          <p:cNvPr id="11" name="Picture 10" descr="DFS-Patch-MASS-Simplified-DFS-RE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8000" y="6019800"/>
            <a:ext cx="914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8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550" y="2163651"/>
            <a:ext cx="10934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10000"/>
            </a:pPr>
            <a:r>
              <a:rPr lang="en-US" sz="3600" b="1" i="1" kern="0" dirty="0">
                <a:solidFill>
                  <a:srgbClr val="000000"/>
                </a:solidFill>
                <a:latin typeface="Tahoma"/>
              </a:rPr>
              <a:t>Ground Ladder Placement</a:t>
            </a:r>
            <a:endParaRPr lang="en-US" sz="3600" b="1" i="1" kern="0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07688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10000"/>
            </a:pPr>
            <a:r>
              <a:rPr lang="en-US" b="1" kern="0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Ground Ladder Placement</a:t>
            </a:r>
            <a:endParaRPr lang="en-US" b="1" kern="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r>
              <a:rPr lang="en-US" sz="2800" kern="0" dirty="0">
                <a:solidFill>
                  <a:srgbClr val="000000"/>
                </a:solidFill>
                <a:latin typeface="Tahoma"/>
              </a:rPr>
              <a:t>Introduction</a:t>
            </a:r>
          </a:p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endParaRPr lang="en-US" sz="2800" kern="0" dirty="0">
              <a:solidFill>
                <a:srgbClr val="000000"/>
              </a:solidFill>
              <a:latin typeface="Tahoma"/>
            </a:endParaRPr>
          </a:p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r>
              <a:rPr lang="en-US" sz="2800" kern="0" dirty="0">
                <a:solidFill>
                  <a:srgbClr val="000000"/>
                </a:solidFill>
                <a:latin typeface="Tahoma"/>
              </a:rPr>
              <a:t>Objectives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41000" y="1600202"/>
            <a:ext cx="5541400" cy="414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2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799147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The IC considers several factors when deciding where to place the ladder.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858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833437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Ladder selection also requires other important information.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465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98195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There are several guidelines to use for ladder length selection.</a:t>
            </a:r>
          </a:p>
        </p:txBody>
      </p:sp>
      <p:graphicFrame>
        <p:nvGraphicFramePr>
          <p:cNvPr id="6" name="Content Placeholder 1"/>
          <p:cNvGraphicFramePr>
            <a:graphicFrameLocks noGrp="1"/>
          </p:cNvGraphicFramePr>
          <p:nvPr>
            <p:ph idx="1"/>
          </p:nvPr>
        </p:nvGraphicFramePr>
        <p:xfrm>
          <a:off x="1981201" y="1447800"/>
          <a:ext cx="8353424" cy="528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146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98195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A ladder’s reach is not the same as the designated length.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853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66682" y="992746"/>
            <a:ext cx="4146997" cy="4343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Acronym</a:t>
            </a:r>
          </a:p>
          <a:p>
            <a:endParaRPr lang="en-US" sz="3200" dirty="0"/>
          </a:p>
          <a:p>
            <a:r>
              <a:rPr lang="en-US" sz="3200" dirty="0" smtClean="0"/>
              <a:t>Summary</a:t>
            </a:r>
          </a:p>
          <a:p>
            <a:endParaRPr lang="en-US" sz="3200" dirty="0"/>
          </a:p>
          <a:p>
            <a:r>
              <a:rPr lang="en-US" sz="3200" dirty="0" smtClean="0"/>
              <a:t>Application</a:t>
            </a:r>
          </a:p>
          <a:p>
            <a:endParaRPr lang="en-US" sz="3200" dirty="0"/>
          </a:p>
          <a:p>
            <a:r>
              <a:rPr lang="en-US" sz="3200" dirty="0" smtClean="0"/>
              <a:t>Evaluation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397" y="992746"/>
            <a:ext cx="3566250" cy="434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5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FA2015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A2015Theme" id="{DFED552D-D2E8-4503-9B9B-39A0F7E83214}" vid="{AC96B2F4-51A3-444B-A457-B09FE619C6AF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Office PowerPoint</Application>
  <PresentationFormat>Widescreen</PresentationFormat>
  <Paragraphs>35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Segoe UI</vt:lpstr>
      <vt:lpstr>Tahoma</vt:lpstr>
      <vt:lpstr>MFA2015Theme</vt:lpstr>
      <vt:lpstr>1_Office Theme</vt:lpstr>
      <vt:lpstr>PowerPoint Presentation</vt:lpstr>
      <vt:lpstr>Ground Ladder Placement</vt:lpstr>
      <vt:lpstr>The IC considers several factors when deciding where to place the ladder.</vt:lpstr>
      <vt:lpstr>Ladder selection also requires other important information.</vt:lpstr>
      <vt:lpstr>There are several guidelines to use for ladder length selection.</vt:lpstr>
      <vt:lpstr>A ladder’s reach is not the same as the designated length.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Sullivan</dc:creator>
  <cp:lastModifiedBy>Dan Sullivan</cp:lastModifiedBy>
  <cp:revision>1</cp:revision>
  <dcterms:created xsi:type="dcterms:W3CDTF">2015-07-23T14:23:51Z</dcterms:created>
  <dcterms:modified xsi:type="dcterms:W3CDTF">2015-07-23T14:24:03Z</dcterms:modified>
</cp:coreProperties>
</file>