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511F1-BF81-4C41-92BE-4AF836DC1A50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09821F9-0C3C-4782-A825-7799639D84F8}">
      <dgm:prSet phldrT="[Text]"/>
      <dgm:spPr/>
      <dgm:t>
        <a:bodyPr/>
        <a:lstStyle/>
        <a:p>
          <a:r>
            <a:rPr lang="en-US" dirty="0" smtClean="0"/>
            <a:t>Protect yourself and your crew</a:t>
          </a:r>
          <a:endParaRPr lang="en-US" dirty="0"/>
        </a:p>
      </dgm:t>
    </dgm:pt>
    <dgm:pt modelId="{86473054-69E9-4000-A0E5-DDD3BFB7E7D9}" type="parTrans" cxnId="{817AFCB4-FABE-436A-A44F-5355AB7350C6}">
      <dgm:prSet/>
      <dgm:spPr/>
      <dgm:t>
        <a:bodyPr/>
        <a:lstStyle/>
        <a:p>
          <a:endParaRPr lang="en-US"/>
        </a:p>
      </dgm:t>
    </dgm:pt>
    <dgm:pt modelId="{0B65418D-6F20-4B05-9BD5-129FB95379CC}" type="sibTrans" cxnId="{817AFCB4-FABE-436A-A44F-5355AB7350C6}">
      <dgm:prSet/>
      <dgm:spPr/>
      <dgm:t>
        <a:bodyPr/>
        <a:lstStyle/>
        <a:p>
          <a:endParaRPr lang="en-US"/>
        </a:p>
      </dgm:t>
    </dgm:pt>
    <dgm:pt modelId="{3E97508B-93C8-40CF-95F8-206381087F4A}">
      <dgm:prSet phldrT="[Text]"/>
      <dgm:spPr/>
      <dgm:t>
        <a:bodyPr/>
        <a:lstStyle/>
        <a:p>
          <a:r>
            <a:rPr lang="en-US" dirty="0" smtClean="0"/>
            <a:t>Recognize indicators</a:t>
          </a:r>
          <a:endParaRPr lang="en-US" dirty="0"/>
        </a:p>
      </dgm:t>
    </dgm:pt>
    <dgm:pt modelId="{A285B531-9262-4BC0-9F6A-68779406FDB8}" type="parTrans" cxnId="{07BD2D98-51A0-4D2B-8212-A6F5449BB1B2}">
      <dgm:prSet/>
      <dgm:spPr/>
      <dgm:t>
        <a:bodyPr/>
        <a:lstStyle/>
        <a:p>
          <a:endParaRPr lang="en-US"/>
        </a:p>
      </dgm:t>
    </dgm:pt>
    <dgm:pt modelId="{093ABF17-5DCA-4753-9174-C4ED9FD6A14E}" type="sibTrans" cxnId="{07BD2D98-51A0-4D2B-8212-A6F5449BB1B2}">
      <dgm:prSet/>
      <dgm:spPr/>
      <dgm:t>
        <a:bodyPr/>
        <a:lstStyle/>
        <a:p>
          <a:endParaRPr lang="en-US"/>
        </a:p>
      </dgm:t>
    </dgm:pt>
    <dgm:pt modelId="{04B3A514-94E2-4D3B-812C-095407569779}">
      <dgm:prSet phldrT="[Text]"/>
      <dgm:spPr/>
      <dgm:t>
        <a:bodyPr/>
        <a:lstStyle/>
        <a:p>
          <a:r>
            <a:rPr lang="en-US" dirty="0" smtClean="0"/>
            <a:t>Know conditions created by</a:t>
          </a:r>
          <a:endParaRPr lang="en-US" dirty="0"/>
        </a:p>
      </dgm:t>
    </dgm:pt>
    <dgm:pt modelId="{FC4BE3AB-68EB-4D3E-889A-33EF5BE44C1C}" type="parTrans" cxnId="{E922ED9F-0F6C-4150-8641-B67907E5B39A}">
      <dgm:prSet/>
      <dgm:spPr/>
      <dgm:t>
        <a:bodyPr/>
        <a:lstStyle/>
        <a:p>
          <a:endParaRPr lang="en-US"/>
        </a:p>
      </dgm:t>
    </dgm:pt>
    <dgm:pt modelId="{2F6D90DA-AD45-4078-A454-A84B0DD8727D}" type="sibTrans" cxnId="{E922ED9F-0F6C-4150-8641-B67907E5B39A}">
      <dgm:prSet/>
      <dgm:spPr/>
      <dgm:t>
        <a:bodyPr/>
        <a:lstStyle/>
        <a:p>
          <a:endParaRPr lang="en-US"/>
        </a:p>
      </dgm:t>
    </dgm:pt>
    <dgm:pt modelId="{04A38100-8227-4AE4-AF2F-E05C0189BE63}">
      <dgm:prSet phldrT="[Text]"/>
      <dgm:spPr/>
      <dgm:t>
        <a:bodyPr/>
        <a:lstStyle/>
        <a:p>
          <a:r>
            <a:rPr lang="en-US" dirty="0" smtClean="0"/>
            <a:t>Determine best action to take before</a:t>
          </a:r>
          <a:endParaRPr lang="en-US" dirty="0"/>
        </a:p>
      </dgm:t>
    </dgm:pt>
    <dgm:pt modelId="{019D3EAF-6F7F-489C-998B-011F06987D70}" type="parTrans" cxnId="{F2E34138-EE96-4735-9F2C-A5B1BF35537A}">
      <dgm:prSet/>
      <dgm:spPr/>
      <dgm:t>
        <a:bodyPr/>
        <a:lstStyle/>
        <a:p>
          <a:endParaRPr lang="en-US"/>
        </a:p>
      </dgm:t>
    </dgm:pt>
    <dgm:pt modelId="{B6952E2D-C05C-42A5-9B69-60600A85088C}" type="sibTrans" cxnId="{F2E34138-EE96-4735-9F2C-A5B1BF35537A}">
      <dgm:prSet/>
      <dgm:spPr/>
      <dgm:t>
        <a:bodyPr/>
        <a:lstStyle/>
        <a:p>
          <a:endParaRPr lang="en-US"/>
        </a:p>
      </dgm:t>
    </dgm:pt>
    <dgm:pt modelId="{E3A97EBD-251C-40ED-B590-92706E0DEDCD}" type="pres">
      <dgm:prSet presAssocID="{8FC511F1-BF81-4C41-92BE-4AF836DC1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D6F34-BB30-465C-94F7-F2FB4D820E05}" type="pres">
      <dgm:prSet presAssocID="{809821F9-0C3C-4782-A825-7799639D84F8}" presName="composite" presStyleCnt="0"/>
      <dgm:spPr/>
    </dgm:pt>
    <dgm:pt modelId="{7A98409E-01C6-44AD-B4CF-7FB0CFDA5B44}" type="pres">
      <dgm:prSet presAssocID="{809821F9-0C3C-4782-A825-7799639D84F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F609D-F3B0-48C6-821E-7237208D2BCC}" type="pres">
      <dgm:prSet presAssocID="{809821F9-0C3C-4782-A825-7799639D84F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7AFCB4-FABE-436A-A44F-5355AB7350C6}" srcId="{8FC511F1-BF81-4C41-92BE-4AF836DC1A50}" destId="{809821F9-0C3C-4782-A825-7799639D84F8}" srcOrd="0" destOrd="0" parTransId="{86473054-69E9-4000-A0E5-DDD3BFB7E7D9}" sibTransId="{0B65418D-6F20-4B05-9BD5-129FB95379CC}"/>
    <dgm:cxn modelId="{E922ED9F-0F6C-4150-8641-B67907E5B39A}" srcId="{809821F9-0C3C-4782-A825-7799639D84F8}" destId="{04B3A514-94E2-4D3B-812C-095407569779}" srcOrd="1" destOrd="0" parTransId="{FC4BE3AB-68EB-4D3E-889A-33EF5BE44C1C}" sibTransId="{2F6D90DA-AD45-4078-A454-A84B0DD8727D}"/>
    <dgm:cxn modelId="{90C77D80-517F-4B38-B8B7-2B67D77B5E26}" type="presOf" srcId="{809821F9-0C3C-4782-A825-7799639D84F8}" destId="{7A98409E-01C6-44AD-B4CF-7FB0CFDA5B44}" srcOrd="0" destOrd="0" presId="urn:microsoft.com/office/officeart/2005/8/layout/hList1"/>
    <dgm:cxn modelId="{07BD2D98-51A0-4D2B-8212-A6F5449BB1B2}" srcId="{809821F9-0C3C-4782-A825-7799639D84F8}" destId="{3E97508B-93C8-40CF-95F8-206381087F4A}" srcOrd="0" destOrd="0" parTransId="{A285B531-9262-4BC0-9F6A-68779406FDB8}" sibTransId="{093ABF17-5DCA-4753-9174-C4ED9FD6A14E}"/>
    <dgm:cxn modelId="{F2E34138-EE96-4735-9F2C-A5B1BF35537A}" srcId="{809821F9-0C3C-4782-A825-7799639D84F8}" destId="{04A38100-8227-4AE4-AF2F-E05C0189BE63}" srcOrd="2" destOrd="0" parTransId="{019D3EAF-6F7F-489C-998B-011F06987D70}" sibTransId="{B6952E2D-C05C-42A5-9B69-60600A85088C}"/>
    <dgm:cxn modelId="{5DAC5AFA-E2FC-41DD-8D4F-96360C7FD0F3}" type="presOf" srcId="{04B3A514-94E2-4D3B-812C-095407569779}" destId="{646F609D-F3B0-48C6-821E-7237208D2BCC}" srcOrd="0" destOrd="1" presId="urn:microsoft.com/office/officeart/2005/8/layout/hList1"/>
    <dgm:cxn modelId="{9C4E76F3-4F6A-4D03-8F7F-6D580C70907B}" type="presOf" srcId="{04A38100-8227-4AE4-AF2F-E05C0189BE63}" destId="{646F609D-F3B0-48C6-821E-7237208D2BCC}" srcOrd="0" destOrd="2" presId="urn:microsoft.com/office/officeart/2005/8/layout/hList1"/>
    <dgm:cxn modelId="{C5E3F1F5-3E6C-4AC9-8B80-E9A24C0E6CB9}" type="presOf" srcId="{8FC511F1-BF81-4C41-92BE-4AF836DC1A50}" destId="{E3A97EBD-251C-40ED-B590-92706E0DEDCD}" srcOrd="0" destOrd="0" presId="urn:microsoft.com/office/officeart/2005/8/layout/hList1"/>
    <dgm:cxn modelId="{49FA2E05-2F26-4657-94EB-DF1D3B71C5AB}" type="presOf" srcId="{3E97508B-93C8-40CF-95F8-206381087F4A}" destId="{646F609D-F3B0-48C6-821E-7237208D2BCC}" srcOrd="0" destOrd="0" presId="urn:microsoft.com/office/officeart/2005/8/layout/hList1"/>
    <dgm:cxn modelId="{7643BB32-0583-48F0-9BFD-E4506EB33759}" type="presParOf" srcId="{E3A97EBD-251C-40ED-B590-92706E0DEDCD}" destId="{D51D6F34-BB30-465C-94F7-F2FB4D820E05}" srcOrd="0" destOrd="0" presId="urn:microsoft.com/office/officeart/2005/8/layout/hList1"/>
    <dgm:cxn modelId="{489BB189-23D8-4997-81F2-E5632961110B}" type="presParOf" srcId="{D51D6F34-BB30-465C-94F7-F2FB4D820E05}" destId="{7A98409E-01C6-44AD-B4CF-7FB0CFDA5B44}" srcOrd="0" destOrd="0" presId="urn:microsoft.com/office/officeart/2005/8/layout/hList1"/>
    <dgm:cxn modelId="{9077F37F-D02C-4900-9CF2-B2FF67684A23}" type="presParOf" srcId="{D51D6F34-BB30-465C-94F7-F2FB4D820E05}" destId="{646F609D-F3B0-48C6-821E-7237208D2B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7CF98-003B-4C95-98B6-811A6E97A850}" type="doc">
      <dgm:prSet loTypeId="urn:microsoft.com/office/officeart/2005/8/layout/default#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7012E07-3783-4553-B506-11EC956CD0A9}">
      <dgm:prSet phldrT="[Text]"/>
      <dgm:spPr/>
      <dgm:t>
        <a:bodyPr/>
        <a:lstStyle/>
        <a:p>
          <a:r>
            <a:rPr lang="en-US" b="0" dirty="0" smtClean="0"/>
            <a:t>Typically occurs during growth stage – May occur during fully developed stage</a:t>
          </a:r>
          <a:endParaRPr lang="en-US" b="0" dirty="0"/>
        </a:p>
      </dgm:t>
    </dgm:pt>
    <dgm:pt modelId="{1971C2C6-E6A8-4DB7-A5F9-E90444899148}" type="parTrans" cxnId="{54904CAE-2BB6-49C3-AE81-F1C362BB5CB2}">
      <dgm:prSet/>
      <dgm:spPr/>
      <dgm:t>
        <a:bodyPr/>
        <a:lstStyle/>
        <a:p>
          <a:endParaRPr lang="en-US"/>
        </a:p>
      </dgm:t>
    </dgm:pt>
    <dgm:pt modelId="{67509007-8998-4FBC-8247-BC0750EAFE2F}" type="sibTrans" cxnId="{54904CAE-2BB6-49C3-AE81-F1C362BB5CB2}">
      <dgm:prSet/>
      <dgm:spPr/>
      <dgm:t>
        <a:bodyPr/>
        <a:lstStyle/>
        <a:p>
          <a:endParaRPr lang="en-US"/>
        </a:p>
      </dgm:t>
    </dgm:pt>
    <dgm:pt modelId="{0063E79B-D5CC-437A-B057-7CB6B50C5F9B}">
      <dgm:prSet/>
      <dgm:spPr/>
      <dgm:t>
        <a:bodyPr/>
        <a:lstStyle/>
        <a:p>
          <a:r>
            <a:rPr lang="en-US" b="0" dirty="0" smtClean="0"/>
            <a:t>Environment of room changes from two-layer condition to single well mixed, untenable hot gas condition </a:t>
          </a:r>
          <a:endParaRPr lang="en-US" b="0" dirty="0"/>
        </a:p>
      </dgm:t>
    </dgm:pt>
    <dgm:pt modelId="{56C19B7D-D7A0-4085-90D5-77CCAD799FEB}" type="parTrans" cxnId="{456688CD-F5D2-48F2-A3CF-9AC7267D6A22}">
      <dgm:prSet/>
      <dgm:spPr/>
      <dgm:t>
        <a:bodyPr/>
        <a:lstStyle/>
        <a:p>
          <a:endParaRPr lang="en-US"/>
        </a:p>
      </dgm:t>
    </dgm:pt>
    <dgm:pt modelId="{39B22E40-815E-4EA0-834E-224720B7DD1F}" type="sibTrans" cxnId="{456688CD-F5D2-48F2-A3CF-9AC7267D6A22}">
      <dgm:prSet/>
      <dgm:spPr/>
      <dgm:t>
        <a:bodyPr/>
        <a:lstStyle/>
        <a:p>
          <a:endParaRPr lang="en-US"/>
        </a:p>
      </dgm:t>
    </dgm:pt>
    <dgm:pt modelId="{170D5E8D-8334-41BC-A085-1812117202A8}">
      <dgm:prSet/>
      <dgm:spPr/>
      <dgm:t>
        <a:bodyPr/>
        <a:lstStyle/>
        <a:p>
          <a:r>
            <a:rPr lang="en-US" b="0" dirty="0" smtClean="0"/>
            <a:t>Transition between pre-flashover to post-flashover can occur rapidly</a:t>
          </a:r>
          <a:endParaRPr lang="en-US" b="0" dirty="0"/>
        </a:p>
      </dgm:t>
    </dgm:pt>
    <dgm:pt modelId="{E0C09015-8BF7-458F-9C36-AA32EBDDFC4A}" type="parTrans" cxnId="{B70FBA98-D154-433C-917C-C524CBA6C58A}">
      <dgm:prSet/>
      <dgm:spPr/>
      <dgm:t>
        <a:bodyPr/>
        <a:lstStyle/>
        <a:p>
          <a:endParaRPr lang="en-US"/>
        </a:p>
      </dgm:t>
    </dgm:pt>
    <dgm:pt modelId="{A0B68C31-3B7B-40C4-9A5F-8D6C0741679C}" type="sibTrans" cxnId="{B70FBA98-D154-433C-917C-C524CBA6C58A}">
      <dgm:prSet/>
      <dgm:spPr/>
      <dgm:t>
        <a:bodyPr/>
        <a:lstStyle/>
        <a:p>
          <a:endParaRPr lang="en-US"/>
        </a:p>
      </dgm:t>
    </dgm:pt>
    <dgm:pt modelId="{318E7011-5890-4DB2-A832-598F100A6E49}">
      <dgm:prSet/>
      <dgm:spPr/>
      <dgm:t>
        <a:bodyPr/>
        <a:lstStyle/>
        <a:p>
          <a:r>
            <a:rPr lang="en-US" b="0" dirty="0" smtClean="0"/>
            <a:t>Conditions during</a:t>
          </a:r>
          <a:endParaRPr lang="en-US" b="0" dirty="0"/>
        </a:p>
      </dgm:t>
    </dgm:pt>
    <dgm:pt modelId="{CBE2E6E3-CCBE-434F-BB88-384EBFDF6935}" type="parTrans" cxnId="{24720A83-3653-475F-9C1A-397C1A977A35}">
      <dgm:prSet/>
      <dgm:spPr/>
      <dgm:t>
        <a:bodyPr/>
        <a:lstStyle/>
        <a:p>
          <a:endParaRPr lang="en-US"/>
        </a:p>
      </dgm:t>
    </dgm:pt>
    <dgm:pt modelId="{ABFF821D-8F89-42C1-A564-0C3511197636}" type="sibTrans" cxnId="{24720A83-3653-475F-9C1A-397C1A977A35}">
      <dgm:prSet/>
      <dgm:spPr/>
      <dgm:t>
        <a:bodyPr/>
        <a:lstStyle/>
        <a:p>
          <a:endParaRPr lang="en-US"/>
        </a:p>
      </dgm:t>
    </dgm:pt>
    <dgm:pt modelId="{7DE78DF8-6310-4D7F-A97F-0F7456B62725}">
      <dgm:prSet/>
      <dgm:spPr/>
      <dgm:t>
        <a:bodyPr/>
        <a:lstStyle/>
        <a:p>
          <a:r>
            <a:rPr lang="en-US" b="0" dirty="0" smtClean="0"/>
            <a:t>Volume of fire can increase to fill entire room</a:t>
          </a:r>
          <a:endParaRPr lang="en-US" b="0" dirty="0"/>
        </a:p>
      </dgm:t>
    </dgm:pt>
    <dgm:pt modelId="{E72FBE27-3AA4-48BE-96DC-CE846E5E7C8E}" type="parTrans" cxnId="{B760D6D1-3C2C-49BE-AFE2-BC16D99F2A01}">
      <dgm:prSet/>
      <dgm:spPr/>
      <dgm:t>
        <a:bodyPr/>
        <a:lstStyle/>
        <a:p>
          <a:endParaRPr lang="en-US"/>
        </a:p>
      </dgm:t>
    </dgm:pt>
    <dgm:pt modelId="{BE2715EF-60F7-473B-962A-100EB34FC5C0}" type="sibTrans" cxnId="{B760D6D1-3C2C-49BE-AFE2-BC16D99F2A01}">
      <dgm:prSet/>
      <dgm:spPr/>
      <dgm:t>
        <a:bodyPr/>
        <a:lstStyle/>
        <a:p>
          <a:endParaRPr lang="en-US"/>
        </a:p>
      </dgm:t>
    </dgm:pt>
    <dgm:pt modelId="{4C10F177-DC92-4DBB-B885-D837219FD433}">
      <dgm:prSet/>
      <dgm:spPr/>
      <dgm:t>
        <a:bodyPr/>
        <a:lstStyle/>
        <a:p>
          <a:r>
            <a:rPr lang="en-US" b="0" dirty="0" smtClean="0"/>
            <a:t>Burning gases push out of openings</a:t>
          </a:r>
          <a:endParaRPr lang="en-US" b="0" dirty="0"/>
        </a:p>
      </dgm:t>
    </dgm:pt>
    <dgm:pt modelId="{94FB32E5-09B1-405E-A05F-E967CB0D36C0}" type="parTrans" cxnId="{594DE0C3-70D7-4983-B056-B16FB0B4108B}">
      <dgm:prSet/>
      <dgm:spPr/>
      <dgm:t>
        <a:bodyPr/>
        <a:lstStyle/>
        <a:p>
          <a:endParaRPr lang="en-US"/>
        </a:p>
      </dgm:t>
    </dgm:pt>
    <dgm:pt modelId="{56BF6233-A858-4F5D-B18B-CEFB8F848C2E}" type="sibTrans" cxnId="{594DE0C3-70D7-4983-B056-B16FB0B4108B}">
      <dgm:prSet/>
      <dgm:spPr/>
      <dgm:t>
        <a:bodyPr/>
        <a:lstStyle/>
        <a:p>
          <a:endParaRPr lang="en-US"/>
        </a:p>
      </dgm:t>
    </dgm:pt>
    <dgm:pt modelId="{DEF5EEC5-FBC2-469B-95B4-A58403B123F7}" type="pres">
      <dgm:prSet presAssocID="{B9C7CF98-003B-4C95-98B6-811A6E97A8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0616AA-E552-45A1-A85B-1620902D2918}" type="pres">
      <dgm:prSet presAssocID="{57012E07-3783-4553-B506-11EC956CD0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7149B-D2AA-4741-ADFB-15BA0840CD34}" type="pres">
      <dgm:prSet presAssocID="{67509007-8998-4FBC-8247-BC0750EAFE2F}" presName="sibTrans" presStyleCnt="0"/>
      <dgm:spPr/>
    </dgm:pt>
    <dgm:pt modelId="{F5A0EE6D-D68B-4DDE-B3E1-59BA4498F962}" type="pres">
      <dgm:prSet presAssocID="{0063E79B-D5CC-437A-B057-7CB6B50C5F9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403F-8012-4862-B3FC-190C5730C282}" type="pres">
      <dgm:prSet presAssocID="{39B22E40-815E-4EA0-834E-224720B7DD1F}" presName="sibTrans" presStyleCnt="0"/>
      <dgm:spPr/>
    </dgm:pt>
    <dgm:pt modelId="{801068FE-2ACB-4022-B86B-125FB94509BE}" type="pres">
      <dgm:prSet presAssocID="{170D5E8D-8334-41BC-A085-1812117202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83248-1490-4018-895B-A9D21EA9402F}" type="pres">
      <dgm:prSet presAssocID="{A0B68C31-3B7B-40C4-9A5F-8D6C0741679C}" presName="sibTrans" presStyleCnt="0"/>
      <dgm:spPr/>
    </dgm:pt>
    <dgm:pt modelId="{BEE2F1F5-0B87-4408-BA55-9A3F7669F88C}" type="pres">
      <dgm:prSet presAssocID="{318E7011-5890-4DB2-A832-598F100A6E4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6688CD-F5D2-48F2-A3CF-9AC7267D6A22}" srcId="{B9C7CF98-003B-4C95-98B6-811A6E97A850}" destId="{0063E79B-D5CC-437A-B057-7CB6B50C5F9B}" srcOrd="1" destOrd="0" parTransId="{56C19B7D-D7A0-4085-90D5-77CCAD799FEB}" sibTransId="{39B22E40-815E-4EA0-834E-224720B7DD1F}"/>
    <dgm:cxn modelId="{941BA06E-F8E9-4AF9-BC8D-1FA0926D7172}" type="presOf" srcId="{318E7011-5890-4DB2-A832-598F100A6E49}" destId="{BEE2F1F5-0B87-4408-BA55-9A3F7669F88C}" srcOrd="0" destOrd="0" presId="urn:microsoft.com/office/officeart/2005/8/layout/default#3"/>
    <dgm:cxn modelId="{40EB51A9-238A-4FFF-9F2E-CED7E087E2C3}" type="presOf" srcId="{170D5E8D-8334-41BC-A085-1812117202A8}" destId="{801068FE-2ACB-4022-B86B-125FB94509BE}" srcOrd="0" destOrd="0" presId="urn:microsoft.com/office/officeart/2005/8/layout/default#3"/>
    <dgm:cxn modelId="{B70FBA98-D154-433C-917C-C524CBA6C58A}" srcId="{B9C7CF98-003B-4C95-98B6-811A6E97A850}" destId="{170D5E8D-8334-41BC-A085-1812117202A8}" srcOrd="2" destOrd="0" parTransId="{E0C09015-8BF7-458F-9C36-AA32EBDDFC4A}" sibTransId="{A0B68C31-3B7B-40C4-9A5F-8D6C0741679C}"/>
    <dgm:cxn modelId="{54904CAE-2BB6-49C3-AE81-F1C362BB5CB2}" srcId="{B9C7CF98-003B-4C95-98B6-811A6E97A850}" destId="{57012E07-3783-4553-B506-11EC956CD0A9}" srcOrd="0" destOrd="0" parTransId="{1971C2C6-E6A8-4DB7-A5F9-E90444899148}" sibTransId="{67509007-8998-4FBC-8247-BC0750EAFE2F}"/>
    <dgm:cxn modelId="{ADCA8023-3FD7-45EF-AAF5-5B4CDEB96170}" type="presOf" srcId="{57012E07-3783-4553-B506-11EC956CD0A9}" destId="{360616AA-E552-45A1-A85B-1620902D2918}" srcOrd="0" destOrd="0" presId="urn:microsoft.com/office/officeart/2005/8/layout/default#3"/>
    <dgm:cxn modelId="{24720A83-3653-475F-9C1A-397C1A977A35}" srcId="{B9C7CF98-003B-4C95-98B6-811A6E97A850}" destId="{318E7011-5890-4DB2-A832-598F100A6E49}" srcOrd="3" destOrd="0" parTransId="{CBE2E6E3-CCBE-434F-BB88-384EBFDF6935}" sibTransId="{ABFF821D-8F89-42C1-A564-0C3511197636}"/>
    <dgm:cxn modelId="{04D1B99A-6CD6-41E8-A8CF-54FD6137BBFC}" type="presOf" srcId="{B9C7CF98-003B-4C95-98B6-811A6E97A850}" destId="{DEF5EEC5-FBC2-469B-95B4-A58403B123F7}" srcOrd="0" destOrd="0" presId="urn:microsoft.com/office/officeart/2005/8/layout/default#3"/>
    <dgm:cxn modelId="{594DE0C3-70D7-4983-B056-B16FB0B4108B}" srcId="{318E7011-5890-4DB2-A832-598F100A6E49}" destId="{4C10F177-DC92-4DBB-B885-D837219FD433}" srcOrd="1" destOrd="0" parTransId="{94FB32E5-09B1-405E-A05F-E967CB0D36C0}" sibTransId="{56BF6233-A858-4F5D-B18B-CEFB8F848C2E}"/>
    <dgm:cxn modelId="{ECCCB42D-FEEE-497C-AEA2-1EC0F4A0CEC4}" type="presOf" srcId="{4C10F177-DC92-4DBB-B885-D837219FD433}" destId="{BEE2F1F5-0B87-4408-BA55-9A3F7669F88C}" srcOrd="0" destOrd="2" presId="urn:microsoft.com/office/officeart/2005/8/layout/default#3"/>
    <dgm:cxn modelId="{B760D6D1-3C2C-49BE-AFE2-BC16D99F2A01}" srcId="{318E7011-5890-4DB2-A832-598F100A6E49}" destId="{7DE78DF8-6310-4D7F-A97F-0F7456B62725}" srcOrd="0" destOrd="0" parTransId="{E72FBE27-3AA4-48BE-96DC-CE846E5E7C8E}" sibTransId="{BE2715EF-60F7-473B-962A-100EB34FC5C0}"/>
    <dgm:cxn modelId="{B299D8A3-D86F-4B53-9F98-A6BFAD0021F1}" type="presOf" srcId="{7DE78DF8-6310-4D7F-A97F-0F7456B62725}" destId="{BEE2F1F5-0B87-4408-BA55-9A3F7669F88C}" srcOrd="0" destOrd="1" presId="urn:microsoft.com/office/officeart/2005/8/layout/default#3"/>
    <dgm:cxn modelId="{E47C8178-DB7C-48D2-A429-00830A8D6879}" type="presOf" srcId="{0063E79B-D5CC-437A-B057-7CB6B50C5F9B}" destId="{F5A0EE6D-D68B-4DDE-B3E1-59BA4498F962}" srcOrd="0" destOrd="0" presId="urn:microsoft.com/office/officeart/2005/8/layout/default#3"/>
    <dgm:cxn modelId="{8825EFC9-14DE-4A00-B554-CF6B5A87BBD4}" type="presParOf" srcId="{DEF5EEC5-FBC2-469B-95B4-A58403B123F7}" destId="{360616AA-E552-45A1-A85B-1620902D2918}" srcOrd="0" destOrd="0" presId="urn:microsoft.com/office/officeart/2005/8/layout/default#3"/>
    <dgm:cxn modelId="{36E7FC0E-5B38-4520-8C6F-27903352F1D7}" type="presParOf" srcId="{DEF5EEC5-FBC2-469B-95B4-A58403B123F7}" destId="{8FE7149B-D2AA-4741-ADFB-15BA0840CD34}" srcOrd="1" destOrd="0" presId="urn:microsoft.com/office/officeart/2005/8/layout/default#3"/>
    <dgm:cxn modelId="{5BE0608C-4E9C-42E1-A94C-BA60E7AE8E46}" type="presParOf" srcId="{DEF5EEC5-FBC2-469B-95B4-A58403B123F7}" destId="{F5A0EE6D-D68B-4DDE-B3E1-59BA4498F962}" srcOrd="2" destOrd="0" presId="urn:microsoft.com/office/officeart/2005/8/layout/default#3"/>
    <dgm:cxn modelId="{355AE566-7883-41FD-9454-45B4A5EAA193}" type="presParOf" srcId="{DEF5EEC5-FBC2-469B-95B4-A58403B123F7}" destId="{BE5B403F-8012-4862-B3FC-190C5730C282}" srcOrd="3" destOrd="0" presId="urn:microsoft.com/office/officeart/2005/8/layout/default#3"/>
    <dgm:cxn modelId="{8D454DBC-09F5-453A-BF1B-15AEC00C0A54}" type="presParOf" srcId="{DEF5EEC5-FBC2-469B-95B4-A58403B123F7}" destId="{801068FE-2ACB-4022-B86B-125FB94509BE}" srcOrd="4" destOrd="0" presId="urn:microsoft.com/office/officeart/2005/8/layout/default#3"/>
    <dgm:cxn modelId="{825ED670-1A28-4E2A-9336-3D6141AC6677}" type="presParOf" srcId="{DEF5EEC5-FBC2-469B-95B4-A58403B123F7}" destId="{58283248-1490-4018-895B-A9D21EA9402F}" srcOrd="5" destOrd="0" presId="urn:microsoft.com/office/officeart/2005/8/layout/default#3"/>
    <dgm:cxn modelId="{C0298610-3D8C-4908-A26E-50886D244C2C}" type="presParOf" srcId="{DEF5EEC5-FBC2-469B-95B4-A58403B123F7}" destId="{BEE2F1F5-0B87-4408-BA55-9A3F7669F88C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20C47-FAFC-4DBA-8D14-DFCB30A0813B}" type="doc">
      <dgm:prSet loTypeId="urn:microsoft.com/office/officeart/2005/8/layout/cycle1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52594DE-CAB2-4BC9-BADC-D3A01613793B}">
      <dgm:prSet phldrT="[Text]"/>
      <dgm:spPr/>
      <dgm:t>
        <a:bodyPr/>
        <a:lstStyle/>
        <a:p>
          <a:r>
            <a:rPr lang="en-US" dirty="0" smtClean="0"/>
            <a:t>Transition in fire development</a:t>
          </a:r>
          <a:endParaRPr lang="en-US" dirty="0"/>
        </a:p>
      </dgm:t>
    </dgm:pt>
    <dgm:pt modelId="{6BFF338E-3307-4337-BBE0-BD0FFB57966B}" type="parTrans" cxnId="{66AC0E53-C596-4954-8502-2BCB132BDA5D}">
      <dgm:prSet/>
      <dgm:spPr/>
      <dgm:t>
        <a:bodyPr/>
        <a:lstStyle/>
        <a:p>
          <a:endParaRPr lang="en-US"/>
        </a:p>
      </dgm:t>
    </dgm:pt>
    <dgm:pt modelId="{44D3E507-17A9-456F-91C9-0808E84667A9}" type="sibTrans" cxnId="{66AC0E53-C596-4954-8502-2BCB132BDA5D}">
      <dgm:prSet/>
      <dgm:spPr/>
      <dgm:t>
        <a:bodyPr/>
        <a:lstStyle/>
        <a:p>
          <a:endParaRPr lang="en-US" dirty="0"/>
        </a:p>
      </dgm:t>
    </dgm:pt>
    <dgm:pt modelId="{66123382-180D-4BD5-BA54-9EF76824DE58}">
      <dgm:prSet phldrT="[Text]"/>
      <dgm:spPr/>
      <dgm:t>
        <a:bodyPr/>
        <a:lstStyle/>
        <a:p>
          <a:r>
            <a:rPr lang="en-US" dirty="0" smtClean="0"/>
            <a:t>Rapidity</a:t>
          </a:r>
          <a:endParaRPr lang="en-US" dirty="0"/>
        </a:p>
      </dgm:t>
    </dgm:pt>
    <dgm:pt modelId="{6D825259-1071-4C29-A81F-F369E20FB023}" type="parTrans" cxnId="{D8AE016C-249B-4060-9DE0-08A3DEFE6662}">
      <dgm:prSet/>
      <dgm:spPr/>
      <dgm:t>
        <a:bodyPr/>
        <a:lstStyle/>
        <a:p>
          <a:endParaRPr lang="en-US"/>
        </a:p>
      </dgm:t>
    </dgm:pt>
    <dgm:pt modelId="{0ABC9379-5490-4798-90D7-42C7E028AE84}" type="sibTrans" cxnId="{D8AE016C-249B-4060-9DE0-08A3DEFE6662}">
      <dgm:prSet/>
      <dgm:spPr/>
      <dgm:t>
        <a:bodyPr/>
        <a:lstStyle/>
        <a:p>
          <a:endParaRPr lang="en-US" dirty="0"/>
        </a:p>
      </dgm:t>
    </dgm:pt>
    <dgm:pt modelId="{4D4182CC-1FF1-4AD8-8AF0-F7ECB1EAC294}">
      <dgm:prSet phldrT="[Text]"/>
      <dgm:spPr/>
      <dgm:t>
        <a:bodyPr/>
        <a:lstStyle/>
        <a:p>
          <a:r>
            <a:rPr lang="en-US" dirty="0" smtClean="0"/>
            <a:t>Compartment</a:t>
          </a:r>
          <a:endParaRPr lang="en-US" dirty="0"/>
        </a:p>
      </dgm:t>
    </dgm:pt>
    <dgm:pt modelId="{D8BB1782-0DCD-4EE5-955C-7F94557D7F6A}" type="parTrans" cxnId="{BA01505C-638A-4E75-A31E-AD4B61F199DC}">
      <dgm:prSet/>
      <dgm:spPr/>
      <dgm:t>
        <a:bodyPr/>
        <a:lstStyle/>
        <a:p>
          <a:endParaRPr lang="en-US"/>
        </a:p>
      </dgm:t>
    </dgm:pt>
    <dgm:pt modelId="{BDFBDB1C-9A90-4F09-BAD2-49391D7A9B90}" type="sibTrans" cxnId="{BA01505C-638A-4E75-A31E-AD4B61F199DC}">
      <dgm:prSet/>
      <dgm:spPr/>
      <dgm:t>
        <a:bodyPr/>
        <a:lstStyle/>
        <a:p>
          <a:endParaRPr lang="en-US" dirty="0"/>
        </a:p>
      </dgm:t>
    </dgm:pt>
    <dgm:pt modelId="{C96EB9A7-5048-4BD2-A9BA-678C0B53C34E}">
      <dgm:prSet phldrT="[Text]"/>
      <dgm:spPr/>
      <dgm:t>
        <a:bodyPr/>
        <a:lstStyle/>
        <a:p>
          <a:r>
            <a:rPr lang="en-US" dirty="0" smtClean="0"/>
            <a:t>Ignition of exposed surfaces</a:t>
          </a:r>
          <a:endParaRPr lang="en-US" dirty="0"/>
        </a:p>
      </dgm:t>
    </dgm:pt>
    <dgm:pt modelId="{83982730-9BFE-4DA1-86CE-9B46D789559D}" type="parTrans" cxnId="{B95C8418-B45F-4BEB-9AD5-5BB493738298}">
      <dgm:prSet/>
      <dgm:spPr/>
      <dgm:t>
        <a:bodyPr/>
        <a:lstStyle/>
        <a:p>
          <a:endParaRPr lang="en-US"/>
        </a:p>
      </dgm:t>
    </dgm:pt>
    <dgm:pt modelId="{6E398475-325D-485F-88DB-CA7D4074B586}" type="sibTrans" cxnId="{B95C8418-B45F-4BEB-9AD5-5BB493738298}">
      <dgm:prSet/>
      <dgm:spPr/>
      <dgm:t>
        <a:bodyPr/>
        <a:lstStyle/>
        <a:p>
          <a:endParaRPr lang="en-US" dirty="0"/>
        </a:p>
      </dgm:t>
    </dgm:pt>
    <dgm:pt modelId="{33CE2FCB-A748-4940-A760-5511E8CC8B23}" type="pres">
      <dgm:prSet presAssocID="{08420C47-FAFC-4DBA-8D14-DFCB30A081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0AF9E-4B85-474F-8ADE-43376B630D31}" type="pres">
      <dgm:prSet presAssocID="{152594DE-CAB2-4BC9-BADC-D3A01613793B}" presName="dummy" presStyleCnt="0"/>
      <dgm:spPr/>
    </dgm:pt>
    <dgm:pt modelId="{98B17176-E001-4F78-A4AE-29C63D256148}" type="pres">
      <dgm:prSet presAssocID="{152594DE-CAB2-4BC9-BADC-D3A01613793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C3211-1C3C-405C-9470-62BD3E174912}" type="pres">
      <dgm:prSet presAssocID="{44D3E507-17A9-456F-91C9-0808E84667A9}" presName="sibTrans" presStyleLbl="node1" presStyleIdx="0" presStyleCnt="4"/>
      <dgm:spPr/>
      <dgm:t>
        <a:bodyPr/>
        <a:lstStyle/>
        <a:p>
          <a:endParaRPr lang="en-US"/>
        </a:p>
      </dgm:t>
    </dgm:pt>
    <dgm:pt modelId="{406DA72A-4CBA-458F-AFD7-5779DEBC4362}" type="pres">
      <dgm:prSet presAssocID="{66123382-180D-4BD5-BA54-9EF76824DE58}" presName="dummy" presStyleCnt="0"/>
      <dgm:spPr/>
    </dgm:pt>
    <dgm:pt modelId="{31F44940-5D54-4D22-92A9-513D7BB024D5}" type="pres">
      <dgm:prSet presAssocID="{66123382-180D-4BD5-BA54-9EF76824DE5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DAE85-CFAF-4B4B-BAE3-A52F455EF8FA}" type="pres">
      <dgm:prSet presAssocID="{0ABC9379-5490-4798-90D7-42C7E028AE84}" presName="sibTrans" presStyleLbl="node1" presStyleIdx="1" presStyleCnt="4"/>
      <dgm:spPr/>
      <dgm:t>
        <a:bodyPr/>
        <a:lstStyle/>
        <a:p>
          <a:endParaRPr lang="en-US"/>
        </a:p>
      </dgm:t>
    </dgm:pt>
    <dgm:pt modelId="{C7A1863D-B205-45E3-A728-9739E37A466F}" type="pres">
      <dgm:prSet presAssocID="{4D4182CC-1FF1-4AD8-8AF0-F7ECB1EAC294}" presName="dummy" presStyleCnt="0"/>
      <dgm:spPr/>
    </dgm:pt>
    <dgm:pt modelId="{AFEA3E57-F871-47EE-A058-7699388F4590}" type="pres">
      <dgm:prSet presAssocID="{4D4182CC-1FF1-4AD8-8AF0-F7ECB1EAC294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E2F38-790F-4353-AA4A-0BAD74792318}" type="pres">
      <dgm:prSet presAssocID="{BDFBDB1C-9A90-4F09-BAD2-49391D7A9B90}" presName="sibTrans" presStyleLbl="node1" presStyleIdx="2" presStyleCnt="4"/>
      <dgm:spPr/>
      <dgm:t>
        <a:bodyPr/>
        <a:lstStyle/>
        <a:p>
          <a:endParaRPr lang="en-US"/>
        </a:p>
      </dgm:t>
    </dgm:pt>
    <dgm:pt modelId="{2A9C7806-DD9D-48B6-B153-FE853E398892}" type="pres">
      <dgm:prSet presAssocID="{C96EB9A7-5048-4BD2-A9BA-678C0B53C34E}" presName="dummy" presStyleCnt="0"/>
      <dgm:spPr/>
    </dgm:pt>
    <dgm:pt modelId="{E1333641-F095-424C-8729-09D9017C7700}" type="pres">
      <dgm:prSet presAssocID="{C96EB9A7-5048-4BD2-A9BA-678C0B53C34E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3F0FD-B86A-4293-BC5F-236C528F5CB0}" type="pres">
      <dgm:prSet presAssocID="{6E398475-325D-485F-88DB-CA7D4074B586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C22C27E-D110-4989-AF7B-6FDE76E265FE}" type="presOf" srcId="{44D3E507-17A9-456F-91C9-0808E84667A9}" destId="{D7DC3211-1C3C-405C-9470-62BD3E174912}" srcOrd="0" destOrd="0" presId="urn:microsoft.com/office/officeart/2005/8/layout/cycle1"/>
    <dgm:cxn modelId="{D6E2636F-B686-4927-A6AE-EA677FA47175}" type="presOf" srcId="{152594DE-CAB2-4BC9-BADC-D3A01613793B}" destId="{98B17176-E001-4F78-A4AE-29C63D256148}" srcOrd="0" destOrd="0" presId="urn:microsoft.com/office/officeart/2005/8/layout/cycle1"/>
    <dgm:cxn modelId="{AD46D44C-ED1B-4C47-83DE-AEE83D0D8934}" type="presOf" srcId="{0ABC9379-5490-4798-90D7-42C7E028AE84}" destId="{669DAE85-CFAF-4B4B-BAE3-A52F455EF8FA}" srcOrd="0" destOrd="0" presId="urn:microsoft.com/office/officeart/2005/8/layout/cycle1"/>
    <dgm:cxn modelId="{66AC0E53-C596-4954-8502-2BCB132BDA5D}" srcId="{08420C47-FAFC-4DBA-8D14-DFCB30A0813B}" destId="{152594DE-CAB2-4BC9-BADC-D3A01613793B}" srcOrd="0" destOrd="0" parTransId="{6BFF338E-3307-4337-BBE0-BD0FFB57966B}" sibTransId="{44D3E507-17A9-456F-91C9-0808E84667A9}"/>
    <dgm:cxn modelId="{12329788-3042-4F63-923D-B4583DB5EC31}" type="presOf" srcId="{66123382-180D-4BD5-BA54-9EF76824DE58}" destId="{31F44940-5D54-4D22-92A9-513D7BB024D5}" srcOrd="0" destOrd="0" presId="urn:microsoft.com/office/officeart/2005/8/layout/cycle1"/>
    <dgm:cxn modelId="{D8AE016C-249B-4060-9DE0-08A3DEFE6662}" srcId="{08420C47-FAFC-4DBA-8D14-DFCB30A0813B}" destId="{66123382-180D-4BD5-BA54-9EF76824DE58}" srcOrd="1" destOrd="0" parTransId="{6D825259-1071-4C29-A81F-F369E20FB023}" sibTransId="{0ABC9379-5490-4798-90D7-42C7E028AE84}"/>
    <dgm:cxn modelId="{C817B1A3-4BB2-4811-801C-F007B509EF85}" type="presOf" srcId="{08420C47-FAFC-4DBA-8D14-DFCB30A0813B}" destId="{33CE2FCB-A748-4940-A760-5511E8CC8B23}" srcOrd="0" destOrd="0" presId="urn:microsoft.com/office/officeart/2005/8/layout/cycle1"/>
    <dgm:cxn modelId="{B95C8418-B45F-4BEB-9AD5-5BB493738298}" srcId="{08420C47-FAFC-4DBA-8D14-DFCB30A0813B}" destId="{C96EB9A7-5048-4BD2-A9BA-678C0B53C34E}" srcOrd="3" destOrd="0" parTransId="{83982730-9BFE-4DA1-86CE-9B46D789559D}" sibTransId="{6E398475-325D-485F-88DB-CA7D4074B586}"/>
    <dgm:cxn modelId="{A503F843-E2FD-4F3F-821A-775FD649C29C}" type="presOf" srcId="{4D4182CC-1FF1-4AD8-8AF0-F7ECB1EAC294}" destId="{AFEA3E57-F871-47EE-A058-7699388F4590}" srcOrd="0" destOrd="0" presId="urn:microsoft.com/office/officeart/2005/8/layout/cycle1"/>
    <dgm:cxn modelId="{4C7B6202-AB4C-4BD5-9B47-74B9D1F7182A}" type="presOf" srcId="{BDFBDB1C-9A90-4F09-BAD2-49391D7A9B90}" destId="{D0FE2F38-790F-4353-AA4A-0BAD74792318}" srcOrd="0" destOrd="0" presId="urn:microsoft.com/office/officeart/2005/8/layout/cycle1"/>
    <dgm:cxn modelId="{5995D743-29EE-4DD4-84B1-EC57DEAD5C79}" type="presOf" srcId="{C96EB9A7-5048-4BD2-A9BA-678C0B53C34E}" destId="{E1333641-F095-424C-8729-09D9017C7700}" srcOrd="0" destOrd="0" presId="urn:microsoft.com/office/officeart/2005/8/layout/cycle1"/>
    <dgm:cxn modelId="{BA01505C-638A-4E75-A31E-AD4B61F199DC}" srcId="{08420C47-FAFC-4DBA-8D14-DFCB30A0813B}" destId="{4D4182CC-1FF1-4AD8-8AF0-F7ECB1EAC294}" srcOrd="2" destOrd="0" parTransId="{D8BB1782-0DCD-4EE5-955C-7F94557D7F6A}" sibTransId="{BDFBDB1C-9A90-4F09-BAD2-49391D7A9B90}"/>
    <dgm:cxn modelId="{E061C97E-3F88-4061-976F-B2F9F3F5304B}" type="presOf" srcId="{6E398475-325D-485F-88DB-CA7D4074B586}" destId="{B5A3F0FD-B86A-4293-BC5F-236C528F5CB0}" srcOrd="0" destOrd="0" presId="urn:microsoft.com/office/officeart/2005/8/layout/cycle1"/>
    <dgm:cxn modelId="{6B0EF0E8-29A8-47E7-9A27-966292061B56}" type="presParOf" srcId="{33CE2FCB-A748-4940-A760-5511E8CC8B23}" destId="{6110AF9E-4B85-474F-8ADE-43376B630D31}" srcOrd="0" destOrd="0" presId="urn:microsoft.com/office/officeart/2005/8/layout/cycle1"/>
    <dgm:cxn modelId="{173932F4-7B37-4B13-B817-2AE6BF54493E}" type="presParOf" srcId="{33CE2FCB-A748-4940-A760-5511E8CC8B23}" destId="{98B17176-E001-4F78-A4AE-29C63D256148}" srcOrd="1" destOrd="0" presId="urn:microsoft.com/office/officeart/2005/8/layout/cycle1"/>
    <dgm:cxn modelId="{6FC8BF0E-BDD9-45F1-B213-E43893B003A7}" type="presParOf" srcId="{33CE2FCB-A748-4940-A760-5511E8CC8B23}" destId="{D7DC3211-1C3C-405C-9470-62BD3E174912}" srcOrd="2" destOrd="0" presId="urn:microsoft.com/office/officeart/2005/8/layout/cycle1"/>
    <dgm:cxn modelId="{B47D0AAF-6147-44A7-82CC-CAEBABD14E0C}" type="presParOf" srcId="{33CE2FCB-A748-4940-A760-5511E8CC8B23}" destId="{406DA72A-4CBA-458F-AFD7-5779DEBC4362}" srcOrd="3" destOrd="0" presId="urn:microsoft.com/office/officeart/2005/8/layout/cycle1"/>
    <dgm:cxn modelId="{2F241FBF-88D1-4518-9F31-53AD73D1DA0E}" type="presParOf" srcId="{33CE2FCB-A748-4940-A760-5511E8CC8B23}" destId="{31F44940-5D54-4D22-92A9-513D7BB024D5}" srcOrd="4" destOrd="0" presId="urn:microsoft.com/office/officeart/2005/8/layout/cycle1"/>
    <dgm:cxn modelId="{698ECCC9-6CD4-4763-AA19-C4F339E2E973}" type="presParOf" srcId="{33CE2FCB-A748-4940-A760-5511E8CC8B23}" destId="{669DAE85-CFAF-4B4B-BAE3-A52F455EF8FA}" srcOrd="5" destOrd="0" presId="urn:microsoft.com/office/officeart/2005/8/layout/cycle1"/>
    <dgm:cxn modelId="{C97D5078-BA11-428A-B0BD-1E8EFEF2FAD3}" type="presParOf" srcId="{33CE2FCB-A748-4940-A760-5511E8CC8B23}" destId="{C7A1863D-B205-45E3-A728-9739E37A466F}" srcOrd="6" destOrd="0" presId="urn:microsoft.com/office/officeart/2005/8/layout/cycle1"/>
    <dgm:cxn modelId="{20440F43-4D0E-4A35-A902-FF8C59BC3E81}" type="presParOf" srcId="{33CE2FCB-A748-4940-A760-5511E8CC8B23}" destId="{AFEA3E57-F871-47EE-A058-7699388F4590}" srcOrd="7" destOrd="0" presId="urn:microsoft.com/office/officeart/2005/8/layout/cycle1"/>
    <dgm:cxn modelId="{A93D0916-500C-4865-9478-0FF85CD5595E}" type="presParOf" srcId="{33CE2FCB-A748-4940-A760-5511E8CC8B23}" destId="{D0FE2F38-790F-4353-AA4A-0BAD74792318}" srcOrd="8" destOrd="0" presId="urn:microsoft.com/office/officeart/2005/8/layout/cycle1"/>
    <dgm:cxn modelId="{8638ED36-B6EF-4102-B9A3-12921CF078B2}" type="presParOf" srcId="{33CE2FCB-A748-4940-A760-5511E8CC8B23}" destId="{2A9C7806-DD9D-48B6-B153-FE853E398892}" srcOrd="9" destOrd="0" presId="urn:microsoft.com/office/officeart/2005/8/layout/cycle1"/>
    <dgm:cxn modelId="{5F8CF481-B2FE-4253-A231-CFFBD8FF98D8}" type="presParOf" srcId="{33CE2FCB-A748-4940-A760-5511E8CC8B23}" destId="{E1333641-F095-424C-8729-09D9017C7700}" srcOrd="10" destOrd="0" presId="urn:microsoft.com/office/officeart/2005/8/layout/cycle1"/>
    <dgm:cxn modelId="{3E4BD10C-DE45-4B87-B3CC-41F09E460025}" type="presParOf" srcId="{33CE2FCB-A748-4940-A760-5511E8CC8B23}" destId="{B5A3F0FD-B86A-4293-BC5F-236C528F5CB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2645AC-F631-404B-ABF1-19A50A6BB122}" type="doc">
      <dgm:prSet loTypeId="urn:microsoft.com/office/officeart/2005/8/layout/arrow5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A1EE0BC-17E8-4DB9-B94D-7DC6472D0298}">
      <dgm:prSet phldrT="[Text]"/>
      <dgm:spPr/>
      <dgm:t>
        <a:bodyPr/>
        <a:lstStyle/>
        <a:p>
          <a:r>
            <a:rPr lang="en-US" dirty="0" smtClean="0"/>
            <a:t>Sufficient fuel, heat release rate</a:t>
          </a:r>
          <a:endParaRPr lang="en-US" dirty="0"/>
        </a:p>
      </dgm:t>
    </dgm:pt>
    <dgm:pt modelId="{8CDB295D-EE57-4BB4-BE0F-27A7007F69DC}" type="parTrans" cxnId="{301C1E94-4857-4F15-9E04-24208FC14A85}">
      <dgm:prSet/>
      <dgm:spPr/>
      <dgm:t>
        <a:bodyPr/>
        <a:lstStyle/>
        <a:p>
          <a:endParaRPr lang="en-US"/>
        </a:p>
      </dgm:t>
    </dgm:pt>
    <dgm:pt modelId="{F8C950BB-1FD9-4EC1-8EBB-23C1B22ABAEA}" type="sibTrans" cxnId="{301C1E94-4857-4F15-9E04-24208FC14A85}">
      <dgm:prSet/>
      <dgm:spPr/>
      <dgm:t>
        <a:bodyPr/>
        <a:lstStyle/>
        <a:p>
          <a:endParaRPr lang="en-US"/>
        </a:p>
      </dgm:t>
    </dgm:pt>
    <dgm:pt modelId="{FDB9532F-1E67-4F95-AA2A-E5859347E581}">
      <dgm:prSet phldrT="[Text]"/>
      <dgm:spPr/>
      <dgm:t>
        <a:bodyPr/>
        <a:lstStyle/>
        <a:p>
          <a:r>
            <a:rPr lang="en-US" dirty="0" smtClean="0"/>
            <a:t>Ventilation – Must have sufficient oxygen</a:t>
          </a:r>
          <a:endParaRPr lang="en-US" dirty="0"/>
        </a:p>
      </dgm:t>
    </dgm:pt>
    <dgm:pt modelId="{46D737D6-24C5-4506-8C08-FAB72154AB81}" type="parTrans" cxnId="{E7E57705-01F9-4DB4-909E-EDCFB2D47276}">
      <dgm:prSet/>
      <dgm:spPr/>
      <dgm:t>
        <a:bodyPr/>
        <a:lstStyle/>
        <a:p>
          <a:endParaRPr lang="en-US"/>
        </a:p>
      </dgm:t>
    </dgm:pt>
    <dgm:pt modelId="{1C5619EF-04B4-45FC-B81E-DC531CF69EE4}" type="sibTrans" cxnId="{E7E57705-01F9-4DB4-909E-EDCFB2D47276}">
      <dgm:prSet/>
      <dgm:spPr/>
      <dgm:t>
        <a:bodyPr/>
        <a:lstStyle/>
        <a:p>
          <a:endParaRPr lang="en-US"/>
        </a:p>
      </dgm:t>
    </dgm:pt>
    <dgm:pt modelId="{27458BDF-8814-4617-8619-1FA95A5E6F38}" type="pres">
      <dgm:prSet presAssocID="{D52645AC-F631-404B-ABF1-19A50A6BB1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53C75-4E82-4F9C-A20F-AB8012AED88B}" type="pres">
      <dgm:prSet presAssocID="{6A1EE0BC-17E8-4DB9-B94D-7DC6472D029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57BB9-B17B-4385-B0E0-ABF4CB15AA8F}" type="pres">
      <dgm:prSet presAssocID="{FDB9532F-1E67-4F95-AA2A-E5859347E58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5EE23-8AF1-40FD-8584-418ED6323041}" type="presOf" srcId="{D52645AC-F631-404B-ABF1-19A50A6BB122}" destId="{27458BDF-8814-4617-8619-1FA95A5E6F38}" srcOrd="0" destOrd="0" presId="urn:microsoft.com/office/officeart/2005/8/layout/arrow5"/>
    <dgm:cxn modelId="{E7E57705-01F9-4DB4-909E-EDCFB2D47276}" srcId="{D52645AC-F631-404B-ABF1-19A50A6BB122}" destId="{FDB9532F-1E67-4F95-AA2A-E5859347E581}" srcOrd="1" destOrd="0" parTransId="{46D737D6-24C5-4506-8C08-FAB72154AB81}" sibTransId="{1C5619EF-04B4-45FC-B81E-DC531CF69EE4}"/>
    <dgm:cxn modelId="{301C1E94-4857-4F15-9E04-24208FC14A85}" srcId="{D52645AC-F631-404B-ABF1-19A50A6BB122}" destId="{6A1EE0BC-17E8-4DB9-B94D-7DC6472D0298}" srcOrd="0" destOrd="0" parTransId="{8CDB295D-EE57-4BB4-BE0F-27A7007F69DC}" sibTransId="{F8C950BB-1FD9-4EC1-8EBB-23C1B22ABAEA}"/>
    <dgm:cxn modelId="{7B3C5BAD-5F3D-409F-BB9A-52D5548EF648}" type="presOf" srcId="{FDB9532F-1E67-4F95-AA2A-E5859347E581}" destId="{02257BB9-B17B-4385-B0E0-ABF4CB15AA8F}" srcOrd="0" destOrd="0" presId="urn:microsoft.com/office/officeart/2005/8/layout/arrow5"/>
    <dgm:cxn modelId="{8AF8900C-6A4E-4292-9E16-A2D47D9E9A3D}" type="presOf" srcId="{6A1EE0BC-17E8-4DB9-B94D-7DC6472D0298}" destId="{ED753C75-4E82-4F9C-A20F-AB8012AED88B}" srcOrd="0" destOrd="0" presId="urn:microsoft.com/office/officeart/2005/8/layout/arrow5"/>
    <dgm:cxn modelId="{5DFCB83C-98BE-4ACA-BFF8-E62951DA86AE}" type="presParOf" srcId="{27458BDF-8814-4617-8619-1FA95A5E6F38}" destId="{ED753C75-4E82-4F9C-A20F-AB8012AED88B}" srcOrd="0" destOrd="0" presId="urn:microsoft.com/office/officeart/2005/8/layout/arrow5"/>
    <dgm:cxn modelId="{ECB57FC1-AB2E-47A1-BD5A-B52062D2F880}" type="presParOf" srcId="{27458BDF-8814-4617-8619-1FA95A5E6F38}" destId="{02257BB9-B17B-4385-B0E0-ABF4CB15AA8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6C43B6-B1B1-4B1A-8A70-92F6540E9FC7}" type="doc">
      <dgm:prSet loTypeId="urn:microsoft.com/office/officeart/2005/8/layout/cycle8" loCatId="cycle" qsTypeId="urn:microsoft.com/office/officeart/2005/8/quickstyle/simple1" qsCatId="simple" csTypeId="urn:microsoft.com/office/officeart/2005/8/colors/accent2_3" csCatId="accent2" phldr="1"/>
      <dgm:spPr/>
    </dgm:pt>
    <dgm:pt modelId="{1220E419-E7F7-49E4-B46C-81C90455DDE3}">
      <dgm:prSet phldrT="[Text]"/>
      <dgm:spPr/>
      <dgm:t>
        <a:bodyPr/>
        <a:lstStyle/>
        <a:p>
          <a:r>
            <a:rPr lang="en-US" dirty="0" smtClean="0"/>
            <a:t>Building</a:t>
          </a:r>
          <a:endParaRPr lang="en-US" dirty="0"/>
        </a:p>
      </dgm:t>
    </dgm:pt>
    <dgm:pt modelId="{850A58B6-4EF8-4573-918F-451288E318C4}" type="parTrans" cxnId="{05E27277-EE72-400D-814A-DB7C23A35594}">
      <dgm:prSet/>
      <dgm:spPr/>
      <dgm:t>
        <a:bodyPr/>
        <a:lstStyle/>
        <a:p>
          <a:endParaRPr lang="en-US"/>
        </a:p>
      </dgm:t>
    </dgm:pt>
    <dgm:pt modelId="{F9C6D27A-D853-4E65-BACF-641054D37B75}" type="sibTrans" cxnId="{05E27277-EE72-400D-814A-DB7C23A35594}">
      <dgm:prSet/>
      <dgm:spPr/>
      <dgm:t>
        <a:bodyPr/>
        <a:lstStyle/>
        <a:p>
          <a:endParaRPr lang="en-US"/>
        </a:p>
      </dgm:t>
    </dgm:pt>
    <dgm:pt modelId="{8EA86424-AA6F-4FF4-8FBD-6696EAB7D7B1}">
      <dgm:prSet phldrT="[Text]"/>
      <dgm:spPr/>
      <dgm:t>
        <a:bodyPr/>
        <a:lstStyle/>
        <a:p>
          <a:r>
            <a:rPr lang="en-US" dirty="0" smtClean="0"/>
            <a:t>Airflow</a:t>
          </a:r>
          <a:endParaRPr lang="en-US" dirty="0"/>
        </a:p>
      </dgm:t>
    </dgm:pt>
    <dgm:pt modelId="{C34A67A3-5EEC-4856-91D0-133F043BF4DD}" type="parTrans" cxnId="{2ED5A7C7-4ED9-4FBA-A954-2BB41BECC02A}">
      <dgm:prSet/>
      <dgm:spPr/>
      <dgm:t>
        <a:bodyPr/>
        <a:lstStyle/>
        <a:p>
          <a:endParaRPr lang="en-US"/>
        </a:p>
      </dgm:t>
    </dgm:pt>
    <dgm:pt modelId="{D4E7E7CA-A443-4B75-800B-26048FC9A7C4}" type="sibTrans" cxnId="{2ED5A7C7-4ED9-4FBA-A954-2BB41BECC02A}">
      <dgm:prSet/>
      <dgm:spPr/>
      <dgm:t>
        <a:bodyPr/>
        <a:lstStyle/>
        <a:p>
          <a:endParaRPr lang="en-US"/>
        </a:p>
      </dgm:t>
    </dgm:pt>
    <dgm:pt modelId="{85E89F83-9E20-4319-A567-A9C1BFF4DBEE}">
      <dgm:prSet phldrT="[Text]"/>
      <dgm:spPr/>
      <dgm:t>
        <a:bodyPr/>
        <a:lstStyle/>
        <a:p>
          <a:r>
            <a:rPr lang="en-US" dirty="0" smtClean="0"/>
            <a:t>Heat</a:t>
          </a:r>
          <a:endParaRPr lang="en-US" dirty="0"/>
        </a:p>
      </dgm:t>
    </dgm:pt>
    <dgm:pt modelId="{F92BF6D3-7283-4FFA-AAFB-AE34AD03C058}" type="parTrans" cxnId="{11618410-BD43-4075-8E6E-EAB178D0CA63}">
      <dgm:prSet/>
      <dgm:spPr/>
      <dgm:t>
        <a:bodyPr/>
        <a:lstStyle/>
        <a:p>
          <a:endParaRPr lang="en-US"/>
        </a:p>
      </dgm:t>
    </dgm:pt>
    <dgm:pt modelId="{3E6958B1-36ED-4C4A-8A85-7574E816A806}" type="sibTrans" cxnId="{11618410-BD43-4075-8E6E-EAB178D0CA63}">
      <dgm:prSet/>
      <dgm:spPr/>
      <dgm:t>
        <a:bodyPr/>
        <a:lstStyle/>
        <a:p>
          <a:endParaRPr lang="en-US"/>
        </a:p>
      </dgm:t>
    </dgm:pt>
    <dgm:pt modelId="{DEE1511A-6CD6-47A5-BF60-140EA5FF3AA7}">
      <dgm:prSet phldrT="[Text]"/>
      <dgm:spPr/>
      <dgm:t>
        <a:bodyPr/>
        <a:lstStyle/>
        <a:p>
          <a:r>
            <a:rPr lang="en-US" dirty="0" smtClean="0"/>
            <a:t>Smoke</a:t>
          </a:r>
          <a:endParaRPr lang="en-US" dirty="0"/>
        </a:p>
      </dgm:t>
    </dgm:pt>
    <dgm:pt modelId="{48E7944E-C28C-4316-BDFF-0C9472B86A8D}" type="parTrans" cxnId="{8BCD70AF-EB02-49D0-AC38-EF70A8FF1394}">
      <dgm:prSet/>
      <dgm:spPr/>
      <dgm:t>
        <a:bodyPr/>
        <a:lstStyle/>
        <a:p>
          <a:endParaRPr lang="en-US"/>
        </a:p>
      </dgm:t>
    </dgm:pt>
    <dgm:pt modelId="{93AD009D-4EA1-4D37-8758-68C2C39D14F9}" type="sibTrans" cxnId="{8BCD70AF-EB02-49D0-AC38-EF70A8FF1394}">
      <dgm:prSet/>
      <dgm:spPr/>
      <dgm:t>
        <a:bodyPr/>
        <a:lstStyle/>
        <a:p>
          <a:endParaRPr lang="en-US"/>
        </a:p>
      </dgm:t>
    </dgm:pt>
    <dgm:pt modelId="{CFAE3F7D-C157-4321-AA4C-9141759C7193}">
      <dgm:prSet phldrT="[Text]"/>
      <dgm:spPr/>
      <dgm:t>
        <a:bodyPr/>
        <a:lstStyle/>
        <a:p>
          <a:r>
            <a:rPr lang="en-US" dirty="0" smtClean="0"/>
            <a:t>Flame</a:t>
          </a:r>
          <a:endParaRPr lang="en-US" dirty="0"/>
        </a:p>
      </dgm:t>
    </dgm:pt>
    <dgm:pt modelId="{4ADA86C2-AF32-45D5-8A98-79F2B4A276B0}" type="parTrans" cxnId="{CAB92661-F344-4B08-A1CA-BC526FF6C107}">
      <dgm:prSet/>
      <dgm:spPr/>
      <dgm:t>
        <a:bodyPr/>
        <a:lstStyle/>
        <a:p>
          <a:endParaRPr lang="en-US"/>
        </a:p>
      </dgm:t>
    </dgm:pt>
    <dgm:pt modelId="{5B1FC211-5BFE-4E41-B4F4-6D1692E588DF}" type="sibTrans" cxnId="{CAB92661-F344-4B08-A1CA-BC526FF6C107}">
      <dgm:prSet/>
      <dgm:spPr/>
      <dgm:t>
        <a:bodyPr/>
        <a:lstStyle/>
        <a:p>
          <a:endParaRPr lang="en-US"/>
        </a:p>
      </dgm:t>
    </dgm:pt>
    <dgm:pt modelId="{1B5ACEC2-6180-447C-AD87-A3D4F40A8ED0}">
      <dgm:prSet phldrT="[Text]"/>
      <dgm:spPr/>
      <dgm:t>
        <a:bodyPr/>
        <a:lstStyle/>
        <a:p>
          <a:r>
            <a:rPr lang="en-US" dirty="0" smtClean="0"/>
            <a:t>Rollover</a:t>
          </a:r>
          <a:endParaRPr lang="en-US" dirty="0"/>
        </a:p>
      </dgm:t>
    </dgm:pt>
    <dgm:pt modelId="{B2E5815D-4904-40AD-A511-5F8A1F84E9D0}" type="parTrans" cxnId="{9395A2F5-FEBC-4E50-9062-F2DE60AF6895}">
      <dgm:prSet/>
      <dgm:spPr/>
      <dgm:t>
        <a:bodyPr/>
        <a:lstStyle/>
        <a:p>
          <a:endParaRPr lang="en-US"/>
        </a:p>
      </dgm:t>
    </dgm:pt>
    <dgm:pt modelId="{089287F2-FF04-45AF-B383-0E03E12A7C28}" type="sibTrans" cxnId="{9395A2F5-FEBC-4E50-9062-F2DE60AF6895}">
      <dgm:prSet/>
      <dgm:spPr/>
      <dgm:t>
        <a:bodyPr/>
        <a:lstStyle/>
        <a:p>
          <a:endParaRPr lang="en-US"/>
        </a:p>
      </dgm:t>
    </dgm:pt>
    <dgm:pt modelId="{41FD1876-FF2F-436D-BEFB-B6A1DED0A271}" type="pres">
      <dgm:prSet presAssocID="{306C43B6-B1B1-4B1A-8A70-92F6540E9FC7}" presName="compositeShape" presStyleCnt="0">
        <dgm:presLayoutVars>
          <dgm:chMax val="7"/>
          <dgm:dir/>
          <dgm:resizeHandles val="exact"/>
        </dgm:presLayoutVars>
      </dgm:prSet>
      <dgm:spPr/>
    </dgm:pt>
    <dgm:pt modelId="{927F2542-7A8F-4499-A7B5-B7C4303A6AE5}" type="pres">
      <dgm:prSet presAssocID="{306C43B6-B1B1-4B1A-8A70-92F6540E9FC7}" presName="wedge1" presStyleLbl="node1" presStyleIdx="0" presStyleCnt="6"/>
      <dgm:spPr/>
      <dgm:t>
        <a:bodyPr/>
        <a:lstStyle/>
        <a:p>
          <a:endParaRPr lang="en-US"/>
        </a:p>
      </dgm:t>
    </dgm:pt>
    <dgm:pt modelId="{52B8060E-D4BC-4A30-9CC2-4E85FBBCE89F}" type="pres">
      <dgm:prSet presAssocID="{306C43B6-B1B1-4B1A-8A70-92F6540E9FC7}" presName="dummy1a" presStyleCnt="0"/>
      <dgm:spPr/>
    </dgm:pt>
    <dgm:pt modelId="{47E42EBD-7D98-4D1C-8AE2-D24635FA397D}" type="pres">
      <dgm:prSet presAssocID="{306C43B6-B1B1-4B1A-8A70-92F6540E9FC7}" presName="dummy1b" presStyleCnt="0"/>
      <dgm:spPr/>
    </dgm:pt>
    <dgm:pt modelId="{9BD11F9B-0CDD-41B2-A384-311158CDC807}" type="pres">
      <dgm:prSet presAssocID="{306C43B6-B1B1-4B1A-8A70-92F6540E9FC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A6F7B-D762-4B5A-AD52-D3FFCD1F46EB}" type="pres">
      <dgm:prSet presAssocID="{306C43B6-B1B1-4B1A-8A70-92F6540E9FC7}" presName="wedge2" presStyleLbl="node1" presStyleIdx="1" presStyleCnt="6"/>
      <dgm:spPr/>
      <dgm:t>
        <a:bodyPr/>
        <a:lstStyle/>
        <a:p>
          <a:endParaRPr lang="en-US"/>
        </a:p>
      </dgm:t>
    </dgm:pt>
    <dgm:pt modelId="{DB079E95-1503-4627-94C4-37B94079CD15}" type="pres">
      <dgm:prSet presAssocID="{306C43B6-B1B1-4B1A-8A70-92F6540E9FC7}" presName="dummy2a" presStyleCnt="0"/>
      <dgm:spPr/>
    </dgm:pt>
    <dgm:pt modelId="{381F3B3B-8D1A-481A-B9E2-BC707DBDADF5}" type="pres">
      <dgm:prSet presAssocID="{306C43B6-B1B1-4B1A-8A70-92F6540E9FC7}" presName="dummy2b" presStyleCnt="0"/>
      <dgm:spPr/>
    </dgm:pt>
    <dgm:pt modelId="{B5D16855-207A-47EE-B0F3-A9690E4A35BE}" type="pres">
      <dgm:prSet presAssocID="{306C43B6-B1B1-4B1A-8A70-92F6540E9FC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1E9B9-B93B-419D-BCFA-F4C2600E0349}" type="pres">
      <dgm:prSet presAssocID="{306C43B6-B1B1-4B1A-8A70-92F6540E9FC7}" presName="wedge3" presStyleLbl="node1" presStyleIdx="2" presStyleCnt="6"/>
      <dgm:spPr/>
      <dgm:t>
        <a:bodyPr/>
        <a:lstStyle/>
        <a:p>
          <a:endParaRPr lang="en-US"/>
        </a:p>
      </dgm:t>
    </dgm:pt>
    <dgm:pt modelId="{145F8A1D-4D50-4CE7-B610-EC62099DB7F7}" type="pres">
      <dgm:prSet presAssocID="{306C43B6-B1B1-4B1A-8A70-92F6540E9FC7}" presName="dummy3a" presStyleCnt="0"/>
      <dgm:spPr/>
    </dgm:pt>
    <dgm:pt modelId="{32251418-3CAE-466C-A7D4-576AF6B17953}" type="pres">
      <dgm:prSet presAssocID="{306C43B6-B1B1-4B1A-8A70-92F6540E9FC7}" presName="dummy3b" presStyleCnt="0"/>
      <dgm:spPr/>
    </dgm:pt>
    <dgm:pt modelId="{A6D42D62-E675-4903-8E2B-6DA3D74093B0}" type="pres">
      <dgm:prSet presAssocID="{306C43B6-B1B1-4B1A-8A70-92F6540E9FC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F0C2B-0E78-4A01-A0E0-831C1B96BDAC}" type="pres">
      <dgm:prSet presAssocID="{306C43B6-B1B1-4B1A-8A70-92F6540E9FC7}" presName="wedge4" presStyleLbl="node1" presStyleIdx="3" presStyleCnt="6"/>
      <dgm:spPr/>
      <dgm:t>
        <a:bodyPr/>
        <a:lstStyle/>
        <a:p>
          <a:endParaRPr lang="en-US"/>
        </a:p>
      </dgm:t>
    </dgm:pt>
    <dgm:pt modelId="{CF29B92D-F35B-4867-940F-B31409572FBE}" type="pres">
      <dgm:prSet presAssocID="{306C43B6-B1B1-4B1A-8A70-92F6540E9FC7}" presName="dummy4a" presStyleCnt="0"/>
      <dgm:spPr/>
    </dgm:pt>
    <dgm:pt modelId="{53DAA86A-B409-40BE-9DC3-F83B9582D2BE}" type="pres">
      <dgm:prSet presAssocID="{306C43B6-B1B1-4B1A-8A70-92F6540E9FC7}" presName="dummy4b" presStyleCnt="0"/>
      <dgm:spPr/>
    </dgm:pt>
    <dgm:pt modelId="{377898A6-9C7E-42FE-98DA-17494C1D9505}" type="pres">
      <dgm:prSet presAssocID="{306C43B6-B1B1-4B1A-8A70-92F6540E9FC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567D1-2536-4EAA-8D88-E1FAAE09EA2A}" type="pres">
      <dgm:prSet presAssocID="{306C43B6-B1B1-4B1A-8A70-92F6540E9FC7}" presName="wedge5" presStyleLbl="node1" presStyleIdx="4" presStyleCnt="6"/>
      <dgm:spPr/>
      <dgm:t>
        <a:bodyPr/>
        <a:lstStyle/>
        <a:p>
          <a:endParaRPr lang="en-US"/>
        </a:p>
      </dgm:t>
    </dgm:pt>
    <dgm:pt modelId="{5AA7FF7F-0A49-4143-8ADC-A320684389CC}" type="pres">
      <dgm:prSet presAssocID="{306C43B6-B1B1-4B1A-8A70-92F6540E9FC7}" presName="dummy5a" presStyleCnt="0"/>
      <dgm:spPr/>
    </dgm:pt>
    <dgm:pt modelId="{FCD95F03-FF2A-494D-A94E-25F2C8A82E41}" type="pres">
      <dgm:prSet presAssocID="{306C43B6-B1B1-4B1A-8A70-92F6540E9FC7}" presName="dummy5b" presStyleCnt="0"/>
      <dgm:spPr/>
    </dgm:pt>
    <dgm:pt modelId="{6ACB62C2-B8E0-4D2E-A7BD-47F46EB1EF33}" type="pres">
      <dgm:prSet presAssocID="{306C43B6-B1B1-4B1A-8A70-92F6540E9FC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3D4B0-E6D0-4DB4-8763-80B3575E99D2}" type="pres">
      <dgm:prSet presAssocID="{306C43B6-B1B1-4B1A-8A70-92F6540E9FC7}" presName="wedge6" presStyleLbl="node1" presStyleIdx="5" presStyleCnt="6"/>
      <dgm:spPr/>
      <dgm:t>
        <a:bodyPr/>
        <a:lstStyle/>
        <a:p>
          <a:endParaRPr lang="en-US"/>
        </a:p>
      </dgm:t>
    </dgm:pt>
    <dgm:pt modelId="{775BA6EF-3671-4B77-B679-EC7C68B39619}" type="pres">
      <dgm:prSet presAssocID="{306C43B6-B1B1-4B1A-8A70-92F6540E9FC7}" presName="dummy6a" presStyleCnt="0"/>
      <dgm:spPr/>
    </dgm:pt>
    <dgm:pt modelId="{A28BB16C-468D-4868-9C1D-A8071F737DCE}" type="pres">
      <dgm:prSet presAssocID="{306C43B6-B1B1-4B1A-8A70-92F6540E9FC7}" presName="dummy6b" presStyleCnt="0"/>
      <dgm:spPr/>
    </dgm:pt>
    <dgm:pt modelId="{F823ECBD-CCE3-44DD-9662-3CF40DC10F0C}" type="pres">
      <dgm:prSet presAssocID="{306C43B6-B1B1-4B1A-8A70-92F6540E9FC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0187B-B9F1-4297-B214-669314987BE3}" type="pres">
      <dgm:prSet presAssocID="{F9C6D27A-D853-4E65-BACF-641054D37B75}" presName="arrowWedge1" presStyleLbl="fgSibTrans2D1" presStyleIdx="0" presStyleCnt="6"/>
      <dgm:spPr/>
    </dgm:pt>
    <dgm:pt modelId="{7DC0957C-D729-48E2-A110-E8F704C9313B}" type="pres">
      <dgm:prSet presAssocID="{93AD009D-4EA1-4D37-8758-68C2C39D14F9}" presName="arrowWedge2" presStyleLbl="fgSibTrans2D1" presStyleIdx="1" presStyleCnt="6"/>
      <dgm:spPr/>
    </dgm:pt>
    <dgm:pt modelId="{17F10ACA-1B93-4205-82FC-7E5AF7128410}" type="pres">
      <dgm:prSet presAssocID="{D4E7E7CA-A443-4B75-800B-26048FC9A7C4}" presName="arrowWedge3" presStyleLbl="fgSibTrans2D1" presStyleIdx="2" presStyleCnt="6"/>
      <dgm:spPr/>
    </dgm:pt>
    <dgm:pt modelId="{C3B58F29-E0A7-468D-B79B-7932842C994C}" type="pres">
      <dgm:prSet presAssocID="{3E6958B1-36ED-4C4A-8A85-7574E816A806}" presName="arrowWedge4" presStyleLbl="fgSibTrans2D1" presStyleIdx="3" presStyleCnt="6"/>
      <dgm:spPr/>
    </dgm:pt>
    <dgm:pt modelId="{2993962B-4A08-4FB1-8676-E6A0DAEAD3CC}" type="pres">
      <dgm:prSet presAssocID="{5B1FC211-5BFE-4E41-B4F4-6D1692E588DF}" presName="arrowWedge5" presStyleLbl="fgSibTrans2D1" presStyleIdx="4" presStyleCnt="6"/>
      <dgm:spPr/>
    </dgm:pt>
    <dgm:pt modelId="{5E16A4DA-3D58-4E2E-915C-4E7C93634141}" type="pres">
      <dgm:prSet presAssocID="{089287F2-FF04-45AF-B383-0E03E12A7C28}" presName="arrowWedge6" presStyleLbl="fgSibTrans2D1" presStyleIdx="5" presStyleCnt="6"/>
      <dgm:spPr/>
    </dgm:pt>
  </dgm:ptLst>
  <dgm:cxnLst>
    <dgm:cxn modelId="{ECEA7AF4-4307-42F1-8A5A-343969EE2E4C}" type="presOf" srcId="{1B5ACEC2-6180-447C-AD87-A3D4F40A8ED0}" destId="{4A03D4B0-E6D0-4DB4-8763-80B3575E99D2}" srcOrd="0" destOrd="0" presId="urn:microsoft.com/office/officeart/2005/8/layout/cycle8"/>
    <dgm:cxn modelId="{BD8ACDC2-BAD8-49E0-8318-53B37B7D1CE3}" type="presOf" srcId="{306C43B6-B1B1-4B1A-8A70-92F6540E9FC7}" destId="{41FD1876-FF2F-436D-BEFB-B6A1DED0A271}" srcOrd="0" destOrd="0" presId="urn:microsoft.com/office/officeart/2005/8/layout/cycle8"/>
    <dgm:cxn modelId="{11618410-BD43-4075-8E6E-EAB178D0CA63}" srcId="{306C43B6-B1B1-4B1A-8A70-92F6540E9FC7}" destId="{85E89F83-9E20-4319-A567-A9C1BFF4DBEE}" srcOrd="3" destOrd="0" parTransId="{F92BF6D3-7283-4FFA-AAFB-AE34AD03C058}" sibTransId="{3E6958B1-36ED-4C4A-8A85-7574E816A806}"/>
    <dgm:cxn modelId="{CAB92661-F344-4B08-A1CA-BC526FF6C107}" srcId="{306C43B6-B1B1-4B1A-8A70-92F6540E9FC7}" destId="{CFAE3F7D-C157-4321-AA4C-9141759C7193}" srcOrd="4" destOrd="0" parTransId="{4ADA86C2-AF32-45D5-8A98-79F2B4A276B0}" sibTransId="{5B1FC211-5BFE-4E41-B4F4-6D1692E588DF}"/>
    <dgm:cxn modelId="{10200E1B-A33B-413A-8683-3DFC90AB331F}" type="presOf" srcId="{DEE1511A-6CD6-47A5-BF60-140EA5FF3AA7}" destId="{B5D16855-207A-47EE-B0F3-A9690E4A35BE}" srcOrd="1" destOrd="0" presId="urn:microsoft.com/office/officeart/2005/8/layout/cycle8"/>
    <dgm:cxn modelId="{05E27277-EE72-400D-814A-DB7C23A35594}" srcId="{306C43B6-B1B1-4B1A-8A70-92F6540E9FC7}" destId="{1220E419-E7F7-49E4-B46C-81C90455DDE3}" srcOrd="0" destOrd="0" parTransId="{850A58B6-4EF8-4573-918F-451288E318C4}" sibTransId="{F9C6D27A-D853-4E65-BACF-641054D37B75}"/>
    <dgm:cxn modelId="{393586AC-83D3-4573-8FC2-4FED75DE2E3B}" type="presOf" srcId="{8EA86424-AA6F-4FF4-8FBD-6696EAB7D7B1}" destId="{A6D42D62-E675-4903-8E2B-6DA3D74093B0}" srcOrd="1" destOrd="0" presId="urn:microsoft.com/office/officeart/2005/8/layout/cycle8"/>
    <dgm:cxn modelId="{49298D2D-6540-4BBE-8F88-B4DB4D992A0C}" type="presOf" srcId="{85E89F83-9E20-4319-A567-A9C1BFF4DBEE}" destId="{377898A6-9C7E-42FE-98DA-17494C1D9505}" srcOrd="1" destOrd="0" presId="urn:microsoft.com/office/officeart/2005/8/layout/cycle8"/>
    <dgm:cxn modelId="{72A8DBFE-B8D7-4161-8617-07F5C77132F7}" type="presOf" srcId="{8EA86424-AA6F-4FF4-8FBD-6696EAB7D7B1}" destId="{4461E9B9-B93B-419D-BCFA-F4C2600E0349}" srcOrd="0" destOrd="0" presId="urn:microsoft.com/office/officeart/2005/8/layout/cycle8"/>
    <dgm:cxn modelId="{53CE1FE0-3C4E-4E16-B16F-2C1A99279BC8}" type="presOf" srcId="{1220E419-E7F7-49E4-B46C-81C90455DDE3}" destId="{9BD11F9B-0CDD-41B2-A384-311158CDC807}" srcOrd="1" destOrd="0" presId="urn:microsoft.com/office/officeart/2005/8/layout/cycle8"/>
    <dgm:cxn modelId="{46E31F42-0B7E-44C6-9F82-D7485B44AEFB}" type="presOf" srcId="{1220E419-E7F7-49E4-B46C-81C90455DDE3}" destId="{927F2542-7A8F-4499-A7B5-B7C4303A6AE5}" srcOrd="0" destOrd="0" presId="urn:microsoft.com/office/officeart/2005/8/layout/cycle8"/>
    <dgm:cxn modelId="{3A6A5B6B-0B74-40D0-954A-B3B1158C9C63}" type="presOf" srcId="{85E89F83-9E20-4319-A567-A9C1BFF4DBEE}" destId="{706F0C2B-0E78-4A01-A0E0-831C1B96BDAC}" srcOrd="0" destOrd="0" presId="urn:microsoft.com/office/officeart/2005/8/layout/cycle8"/>
    <dgm:cxn modelId="{8BCD70AF-EB02-49D0-AC38-EF70A8FF1394}" srcId="{306C43B6-B1B1-4B1A-8A70-92F6540E9FC7}" destId="{DEE1511A-6CD6-47A5-BF60-140EA5FF3AA7}" srcOrd="1" destOrd="0" parTransId="{48E7944E-C28C-4316-BDFF-0C9472B86A8D}" sibTransId="{93AD009D-4EA1-4D37-8758-68C2C39D14F9}"/>
    <dgm:cxn modelId="{2ED5A7C7-4ED9-4FBA-A954-2BB41BECC02A}" srcId="{306C43B6-B1B1-4B1A-8A70-92F6540E9FC7}" destId="{8EA86424-AA6F-4FF4-8FBD-6696EAB7D7B1}" srcOrd="2" destOrd="0" parTransId="{C34A67A3-5EEC-4856-91D0-133F043BF4DD}" sibTransId="{D4E7E7CA-A443-4B75-800B-26048FC9A7C4}"/>
    <dgm:cxn modelId="{F7431A68-E2EE-4E75-94E0-E31930476F34}" type="presOf" srcId="{CFAE3F7D-C157-4321-AA4C-9141759C7193}" destId="{202567D1-2536-4EAA-8D88-E1FAAE09EA2A}" srcOrd="0" destOrd="0" presId="urn:microsoft.com/office/officeart/2005/8/layout/cycle8"/>
    <dgm:cxn modelId="{FD6DACAD-CED3-43DA-B897-1F33C0B7EFC6}" type="presOf" srcId="{1B5ACEC2-6180-447C-AD87-A3D4F40A8ED0}" destId="{F823ECBD-CCE3-44DD-9662-3CF40DC10F0C}" srcOrd="1" destOrd="0" presId="urn:microsoft.com/office/officeart/2005/8/layout/cycle8"/>
    <dgm:cxn modelId="{2BA0E986-38BA-462B-9470-BFB8C2EC8C7B}" type="presOf" srcId="{CFAE3F7D-C157-4321-AA4C-9141759C7193}" destId="{6ACB62C2-B8E0-4D2E-A7BD-47F46EB1EF33}" srcOrd="1" destOrd="0" presId="urn:microsoft.com/office/officeart/2005/8/layout/cycle8"/>
    <dgm:cxn modelId="{9395A2F5-FEBC-4E50-9062-F2DE60AF6895}" srcId="{306C43B6-B1B1-4B1A-8A70-92F6540E9FC7}" destId="{1B5ACEC2-6180-447C-AD87-A3D4F40A8ED0}" srcOrd="5" destOrd="0" parTransId="{B2E5815D-4904-40AD-A511-5F8A1F84E9D0}" sibTransId="{089287F2-FF04-45AF-B383-0E03E12A7C28}"/>
    <dgm:cxn modelId="{988E08D1-76B3-4F41-A201-E04F22208ADD}" type="presOf" srcId="{DEE1511A-6CD6-47A5-BF60-140EA5FF3AA7}" destId="{18DA6F7B-D762-4B5A-AD52-D3FFCD1F46EB}" srcOrd="0" destOrd="0" presId="urn:microsoft.com/office/officeart/2005/8/layout/cycle8"/>
    <dgm:cxn modelId="{52FF90B1-E8B7-4269-967E-9702FEDD99EF}" type="presParOf" srcId="{41FD1876-FF2F-436D-BEFB-B6A1DED0A271}" destId="{927F2542-7A8F-4499-A7B5-B7C4303A6AE5}" srcOrd="0" destOrd="0" presId="urn:microsoft.com/office/officeart/2005/8/layout/cycle8"/>
    <dgm:cxn modelId="{C4A8B538-4A5B-43FB-85DC-0A8D1D551895}" type="presParOf" srcId="{41FD1876-FF2F-436D-BEFB-B6A1DED0A271}" destId="{52B8060E-D4BC-4A30-9CC2-4E85FBBCE89F}" srcOrd="1" destOrd="0" presId="urn:microsoft.com/office/officeart/2005/8/layout/cycle8"/>
    <dgm:cxn modelId="{2215507D-2BCD-4D35-AEF3-03C4661900C0}" type="presParOf" srcId="{41FD1876-FF2F-436D-BEFB-B6A1DED0A271}" destId="{47E42EBD-7D98-4D1C-8AE2-D24635FA397D}" srcOrd="2" destOrd="0" presId="urn:microsoft.com/office/officeart/2005/8/layout/cycle8"/>
    <dgm:cxn modelId="{1316B2AE-4F37-4A8D-A5F9-A8763CFA8BF5}" type="presParOf" srcId="{41FD1876-FF2F-436D-BEFB-B6A1DED0A271}" destId="{9BD11F9B-0CDD-41B2-A384-311158CDC807}" srcOrd="3" destOrd="0" presId="urn:microsoft.com/office/officeart/2005/8/layout/cycle8"/>
    <dgm:cxn modelId="{9AD7B85B-741D-478A-997E-4F3985975F40}" type="presParOf" srcId="{41FD1876-FF2F-436D-BEFB-B6A1DED0A271}" destId="{18DA6F7B-D762-4B5A-AD52-D3FFCD1F46EB}" srcOrd="4" destOrd="0" presId="urn:microsoft.com/office/officeart/2005/8/layout/cycle8"/>
    <dgm:cxn modelId="{5D2F00F5-1FD3-4C08-BC65-FC1DC6431739}" type="presParOf" srcId="{41FD1876-FF2F-436D-BEFB-B6A1DED0A271}" destId="{DB079E95-1503-4627-94C4-37B94079CD15}" srcOrd="5" destOrd="0" presId="urn:microsoft.com/office/officeart/2005/8/layout/cycle8"/>
    <dgm:cxn modelId="{3846E218-EC5A-46DB-9E16-2BD61F32618A}" type="presParOf" srcId="{41FD1876-FF2F-436D-BEFB-B6A1DED0A271}" destId="{381F3B3B-8D1A-481A-B9E2-BC707DBDADF5}" srcOrd="6" destOrd="0" presId="urn:microsoft.com/office/officeart/2005/8/layout/cycle8"/>
    <dgm:cxn modelId="{9D2BEC86-C257-4A33-9AAB-F7941E6F8ADF}" type="presParOf" srcId="{41FD1876-FF2F-436D-BEFB-B6A1DED0A271}" destId="{B5D16855-207A-47EE-B0F3-A9690E4A35BE}" srcOrd="7" destOrd="0" presId="urn:microsoft.com/office/officeart/2005/8/layout/cycle8"/>
    <dgm:cxn modelId="{960FF098-A3DF-4C1A-8F1C-332439E2911C}" type="presParOf" srcId="{41FD1876-FF2F-436D-BEFB-B6A1DED0A271}" destId="{4461E9B9-B93B-419D-BCFA-F4C2600E0349}" srcOrd="8" destOrd="0" presId="urn:microsoft.com/office/officeart/2005/8/layout/cycle8"/>
    <dgm:cxn modelId="{FAD07F45-9AB3-4A29-8E67-CAA0EF743227}" type="presParOf" srcId="{41FD1876-FF2F-436D-BEFB-B6A1DED0A271}" destId="{145F8A1D-4D50-4CE7-B610-EC62099DB7F7}" srcOrd="9" destOrd="0" presId="urn:microsoft.com/office/officeart/2005/8/layout/cycle8"/>
    <dgm:cxn modelId="{E20BCD43-9E9B-48A8-B2EA-6AB5826DCDC7}" type="presParOf" srcId="{41FD1876-FF2F-436D-BEFB-B6A1DED0A271}" destId="{32251418-3CAE-466C-A7D4-576AF6B17953}" srcOrd="10" destOrd="0" presId="urn:microsoft.com/office/officeart/2005/8/layout/cycle8"/>
    <dgm:cxn modelId="{AF52A4E3-6885-4915-A81D-CF842210FBB9}" type="presParOf" srcId="{41FD1876-FF2F-436D-BEFB-B6A1DED0A271}" destId="{A6D42D62-E675-4903-8E2B-6DA3D74093B0}" srcOrd="11" destOrd="0" presId="urn:microsoft.com/office/officeart/2005/8/layout/cycle8"/>
    <dgm:cxn modelId="{F1FBDB52-3922-4D79-80C5-7BD8F16CA04A}" type="presParOf" srcId="{41FD1876-FF2F-436D-BEFB-B6A1DED0A271}" destId="{706F0C2B-0E78-4A01-A0E0-831C1B96BDAC}" srcOrd="12" destOrd="0" presId="urn:microsoft.com/office/officeart/2005/8/layout/cycle8"/>
    <dgm:cxn modelId="{4898D7C8-8FC1-4EA3-B8CB-BB8635D60F01}" type="presParOf" srcId="{41FD1876-FF2F-436D-BEFB-B6A1DED0A271}" destId="{CF29B92D-F35B-4867-940F-B31409572FBE}" srcOrd="13" destOrd="0" presId="urn:microsoft.com/office/officeart/2005/8/layout/cycle8"/>
    <dgm:cxn modelId="{D070D196-B16F-4D9B-BE02-B90E33366690}" type="presParOf" srcId="{41FD1876-FF2F-436D-BEFB-B6A1DED0A271}" destId="{53DAA86A-B409-40BE-9DC3-F83B9582D2BE}" srcOrd="14" destOrd="0" presId="urn:microsoft.com/office/officeart/2005/8/layout/cycle8"/>
    <dgm:cxn modelId="{4A06704C-13FD-44C5-A8A8-60A3D72336B6}" type="presParOf" srcId="{41FD1876-FF2F-436D-BEFB-B6A1DED0A271}" destId="{377898A6-9C7E-42FE-98DA-17494C1D9505}" srcOrd="15" destOrd="0" presId="urn:microsoft.com/office/officeart/2005/8/layout/cycle8"/>
    <dgm:cxn modelId="{32F364DF-C91B-47AF-9D87-B578927E148F}" type="presParOf" srcId="{41FD1876-FF2F-436D-BEFB-B6A1DED0A271}" destId="{202567D1-2536-4EAA-8D88-E1FAAE09EA2A}" srcOrd="16" destOrd="0" presId="urn:microsoft.com/office/officeart/2005/8/layout/cycle8"/>
    <dgm:cxn modelId="{E4037E87-C3CC-4FFA-A89B-D3E4F91B58AB}" type="presParOf" srcId="{41FD1876-FF2F-436D-BEFB-B6A1DED0A271}" destId="{5AA7FF7F-0A49-4143-8ADC-A320684389CC}" srcOrd="17" destOrd="0" presId="urn:microsoft.com/office/officeart/2005/8/layout/cycle8"/>
    <dgm:cxn modelId="{BF3AA102-E655-4811-8946-A69AAA556CB9}" type="presParOf" srcId="{41FD1876-FF2F-436D-BEFB-B6A1DED0A271}" destId="{FCD95F03-FF2A-494D-A94E-25F2C8A82E41}" srcOrd="18" destOrd="0" presId="urn:microsoft.com/office/officeart/2005/8/layout/cycle8"/>
    <dgm:cxn modelId="{B0FC47F7-5DC6-4901-995E-5A0A8E7725E5}" type="presParOf" srcId="{41FD1876-FF2F-436D-BEFB-B6A1DED0A271}" destId="{6ACB62C2-B8E0-4D2E-A7BD-47F46EB1EF33}" srcOrd="19" destOrd="0" presId="urn:microsoft.com/office/officeart/2005/8/layout/cycle8"/>
    <dgm:cxn modelId="{B1B00486-606E-4E89-A7CF-BB1754BDDA82}" type="presParOf" srcId="{41FD1876-FF2F-436D-BEFB-B6A1DED0A271}" destId="{4A03D4B0-E6D0-4DB4-8763-80B3575E99D2}" srcOrd="20" destOrd="0" presId="urn:microsoft.com/office/officeart/2005/8/layout/cycle8"/>
    <dgm:cxn modelId="{CECECE94-7D17-429C-B281-C6E9D6A42959}" type="presParOf" srcId="{41FD1876-FF2F-436D-BEFB-B6A1DED0A271}" destId="{775BA6EF-3671-4B77-B679-EC7C68B39619}" srcOrd="21" destOrd="0" presId="urn:microsoft.com/office/officeart/2005/8/layout/cycle8"/>
    <dgm:cxn modelId="{9510ECB2-96B4-4DFA-A837-375062EDE43A}" type="presParOf" srcId="{41FD1876-FF2F-436D-BEFB-B6A1DED0A271}" destId="{A28BB16C-468D-4868-9C1D-A8071F737DCE}" srcOrd="22" destOrd="0" presId="urn:microsoft.com/office/officeart/2005/8/layout/cycle8"/>
    <dgm:cxn modelId="{7E35209F-5BCF-496B-B6C4-00F7F4E8BDAE}" type="presParOf" srcId="{41FD1876-FF2F-436D-BEFB-B6A1DED0A271}" destId="{F823ECBD-CCE3-44DD-9662-3CF40DC10F0C}" srcOrd="23" destOrd="0" presId="urn:microsoft.com/office/officeart/2005/8/layout/cycle8"/>
    <dgm:cxn modelId="{F8961CCF-9F0E-492B-B32E-2FC322AD1D48}" type="presParOf" srcId="{41FD1876-FF2F-436D-BEFB-B6A1DED0A271}" destId="{9950187B-B9F1-4297-B214-669314987BE3}" srcOrd="24" destOrd="0" presId="urn:microsoft.com/office/officeart/2005/8/layout/cycle8"/>
    <dgm:cxn modelId="{B3D22672-8C79-4C7C-8315-C1D87790E458}" type="presParOf" srcId="{41FD1876-FF2F-436D-BEFB-B6A1DED0A271}" destId="{7DC0957C-D729-48E2-A110-E8F704C9313B}" srcOrd="25" destOrd="0" presId="urn:microsoft.com/office/officeart/2005/8/layout/cycle8"/>
    <dgm:cxn modelId="{476C963D-7318-4247-AA10-9D8FDA7E80DC}" type="presParOf" srcId="{41FD1876-FF2F-436D-BEFB-B6A1DED0A271}" destId="{17F10ACA-1B93-4205-82FC-7E5AF7128410}" srcOrd="26" destOrd="0" presId="urn:microsoft.com/office/officeart/2005/8/layout/cycle8"/>
    <dgm:cxn modelId="{0538F12F-9C2E-40B4-B6CE-B42AB40092A3}" type="presParOf" srcId="{41FD1876-FF2F-436D-BEFB-B6A1DED0A271}" destId="{C3B58F29-E0A7-468D-B79B-7932842C994C}" srcOrd="27" destOrd="0" presId="urn:microsoft.com/office/officeart/2005/8/layout/cycle8"/>
    <dgm:cxn modelId="{0DEDEC5C-0E6A-4679-8E7F-D9053616BBA5}" type="presParOf" srcId="{41FD1876-FF2F-436D-BEFB-B6A1DED0A271}" destId="{2993962B-4A08-4FB1-8676-E6A0DAEAD3CC}" srcOrd="28" destOrd="0" presId="urn:microsoft.com/office/officeart/2005/8/layout/cycle8"/>
    <dgm:cxn modelId="{7E138B5F-D66E-40D7-A029-91F035A93EF1}" type="presParOf" srcId="{41FD1876-FF2F-436D-BEFB-B6A1DED0A271}" destId="{5E16A4DA-3D58-4E2E-915C-4E7C93634141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8409E-01C6-44AD-B4CF-7FB0CFDA5B44}">
      <dsp:nvSpPr>
        <dsp:cNvPr id="0" name=""/>
        <dsp:cNvSpPr/>
      </dsp:nvSpPr>
      <dsp:spPr>
        <a:xfrm>
          <a:off x="0" y="50557"/>
          <a:ext cx="7772400" cy="11232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Protect yourself and your crew</a:t>
          </a:r>
          <a:endParaRPr lang="en-US" sz="3900" kern="1200" dirty="0"/>
        </a:p>
      </dsp:txBody>
      <dsp:txXfrm>
        <a:off x="0" y="50557"/>
        <a:ext cx="7772400" cy="1123200"/>
      </dsp:txXfrm>
    </dsp:sp>
    <dsp:sp modelId="{646F609D-F3B0-48C6-821E-7237208D2BCC}">
      <dsp:nvSpPr>
        <dsp:cNvPr id="0" name=""/>
        <dsp:cNvSpPr/>
      </dsp:nvSpPr>
      <dsp:spPr>
        <a:xfrm>
          <a:off x="0" y="1173757"/>
          <a:ext cx="7772400" cy="289048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Recognize indicators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Know conditions created by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Determine best action to take before</a:t>
          </a:r>
          <a:endParaRPr lang="en-US" sz="3900" kern="1200" dirty="0"/>
        </a:p>
      </dsp:txBody>
      <dsp:txXfrm>
        <a:off x="0" y="1173757"/>
        <a:ext cx="7772400" cy="2890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616AA-E552-45A1-A85B-1620902D2918}">
      <dsp:nvSpPr>
        <dsp:cNvPr id="0" name=""/>
        <dsp:cNvSpPr/>
      </dsp:nvSpPr>
      <dsp:spPr>
        <a:xfrm>
          <a:off x="503042" y="1164"/>
          <a:ext cx="3222054" cy="19332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Typically occurs during growth stage – May occur during fully developed stage</a:t>
          </a:r>
          <a:endParaRPr lang="en-US" sz="2400" b="0" kern="1200" dirty="0"/>
        </a:p>
      </dsp:txBody>
      <dsp:txXfrm>
        <a:off x="503042" y="1164"/>
        <a:ext cx="3222054" cy="1933232"/>
      </dsp:txXfrm>
    </dsp:sp>
    <dsp:sp modelId="{F5A0EE6D-D68B-4DDE-B3E1-59BA4498F962}">
      <dsp:nvSpPr>
        <dsp:cNvPr id="0" name=""/>
        <dsp:cNvSpPr/>
      </dsp:nvSpPr>
      <dsp:spPr>
        <a:xfrm>
          <a:off x="4047302" y="1164"/>
          <a:ext cx="3222054" cy="1933232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Environment of room changes from two-layer condition to single well mixed, untenable hot gas condition </a:t>
          </a:r>
          <a:endParaRPr lang="en-US" sz="2400" b="0" kern="1200" dirty="0"/>
        </a:p>
      </dsp:txBody>
      <dsp:txXfrm>
        <a:off x="4047302" y="1164"/>
        <a:ext cx="3222054" cy="1933232"/>
      </dsp:txXfrm>
    </dsp:sp>
    <dsp:sp modelId="{801068FE-2ACB-4022-B86B-125FB94509BE}">
      <dsp:nvSpPr>
        <dsp:cNvPr id="0" name=""/>
        <dsp:cNvSpPr/>
      </dsp:nvSpPr>
      <dsp:spPr>
        <a:xfrm>
          <a:off x="503042" y="2256602"/>
          <a:ext cx="3222054" cy="1933232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Transition between pre-flashover to post-flashover can occur rapidly</a:t>
          </a:r>
          <a:endParaRPr lang="en-US" sz="2400" b="0" kern="1200" dirty="0"/>
        </a:p>
      </dsp:txBody>
      <dsp:txXfrm>
        <a:off x="503042" y="2256602"/>
        <a:ext cx="3222054" cy="1933232"/>
      </dsp:txXfrm>
    </dsp:sp>
    <dsp:sp modelId="{BEE2F1F5-0B87-4408-BA55-9A3F7669F88C}">
      <dsp:nvSpPr>
        <dsp:cNvPr id="0" name=""/>
        <dsp:cNvSpPr/>
      </dsp:nvSpPr>
      <dsp:spPr>
        <a:xfrm>
          <a:off x="4047302" y="2256602"/>
          <a:ext cx="3222054" cy="1933232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Conditions during</a:t>
          </a:r>
          <a:endParaRPr lang="en-US" sz="24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/>
            <a:t>Volume of fire can increase to fill entire room</a:t>
          </a:r>
          <a:endParaRPr lang="en-US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/>
            <a:t>Burning gases push out of openings</a:t>
          </a:r>
          <a:endParaRPr lang="en-US" sz="1900" b="0" kern="1200" dirty="0"/>
        </a:p>
      </dsp:txBody>
      <dsp:txXfrm>
        <a:off x="4047302" y="2256602"/>
        <a:ext cx="3222054" cy="1933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17176-E001-4F78-A4AE-29C63D256148}">
      <dsp:nvSpPr>
        <dsp:cNvPr id="0" name=""/>
        <dsp:cNvSpPr/>
      </dsp:nvSpPr>
      <dsp:spPr>
        <a:xfrm>
          <a:off x="4670347" y="106700"/>
          <a:ext cx="1699952" cy="169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Transition in fire development</a:t>
          </a:r>
          <a:endParaRPr lang="en-US" sz="2200" kern="1200" dirty="0"/>
        </a:p>
      </dsp:txBody>
      <dsp:txXfrm>
        <a:off x="4670347" y="106700"/>
        <a:ext cx="1699952" cy="1699952"/>
      </dsp:txXfrm>
    </dsp:sp>
    <dsp:sp modelId="{D7DC3211-1C3C-405C-9470-62BD3E174912}">
      <dsp:nvSpPr>
        <dsp:cNvPr id="0" name=""/>
        <dsp:cNvSpPr/>
      </dsp:nvSpPr>
      <dsp:spPr>
        <a:xfrm>
          <a:off x="1675993" y="-406"/>
          <a:ext cx="4801412" cy="4801412"/>
        </a:xfrm>
        <a:prstGeom prst="circularArrow">
          <a:avLst>
            <a:gd name="adj1" fmla="val 6904"/>
            <a:gd name="adj2" fmla="val 465508"/>
            <a:gd name="adj3" fmla="val 548760"/>
            <a:gd name="adj4" fmla="val 20585733"/>
            <a:gd name="adj5" fmla="val 8055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44940-5D54-4D22-92A9-513D7BB024D5}">
      <dsp:nvSpPr>
        <dsp:cNvPr id="0" name=""/>
        <dsp:cNvSpPr/>
      </dsp:nvSpPr>
      <dsp:spPr>
        <a:xfrm>
          <a:off x="4670347" y="2993947"/>
          <a:ext cx="1699952" cy="169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Rapidity</a:t>
          </a:r>
          <a:endParaRPr lang="en-US" sz="2200" kern="1200" dirty="0"/>
        </a:p>
      </dsp:txBody>
      <dsp:txXfrm>
        <a:off x="4670347" y="2993947"/>
        <a:ext cx="1699952" cy="1699952"/>
      </dsp:txXfrm>
    </dsp:sp>
    <dsp:sp modelId="{669DAE85-CFAF-4B4B-BAE3-A52F455EF8FA}">
      <dsp:nvSpPr>
        <dsp:cNvPr id="0" name=""/>
        <dsp:cNvSpPr/>
      </dsp:nvSpPr>
      <dsp:spPr>
        <a:xfrm>
          <a:off x="1675993" y="-406"/>
          <a:ext cx="4801412" cy="4801412"/>
        </a:xfrm>
        <a:prstGeom prst="circularArrow">
          <a:avLst>
            <a:gd name="adj1" fmla="val 6904"/>
            <a:gd name="adj2" fmla="val 465508"/>
            <a:gd name="adj3" fmla="val 5948760"/>
            <a:gd name="adj4" fmla="val 4385733"/>
            <a:gd name="adj5" fmla="val 8055"/>
          </a:avLst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A3E57-F871-47EE-A058-7699388F4590}">
      <dsp:nvSpPr>
        <dsp:cNvPr id="0" name=""/>
        <dsp:cNvSpPr/>
      </dsp:nvSpPr>
      <dsp:spPr>
        <a:xfrm>
          <a:off x="1783100" y="2993947"/>
          <a:ext cx="1699952" cy="169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Compartment</a:t>
          </a:r>
          <a:endParaRPr lang="en-US" sz="2200" kern="1200" dirty="0"/>
        </a:p>
      </dsp:txBody>
      <dsp:txXfrm>
        <a:off x="1783100" y="2993947"/>
        <a:ext cx="1699952" cy="1699952"/>
      </dsp:txXfrm>
    </dsp:sp>
    <dsp:sp modelId="{D0FE2F38-790F-4353-AA4A-0BAD74792318}">
      <dsp:nvSpPr>
        <dsp:cNvPr id="0" name=""/>
        <dsp:cNvSpPr/>
      </dsp:nvSpPr>
      <dsp:spPr>
        <a:xfrm>
          <a:off x="1675993" y="-406"/>
          <a:ext cx="4801412" cy="4801412"/>
        </a:xfrm>
        <a:prstGeom prst="circularArrow">
          <a:avLst>
            <a:gd name="adj1" fmla="val 6904"/>
            <a:gd name="adj2" fmla="val 465508"/>
            <a:gd name="adj3" fmla="val 11348760"/>
            <a:gd name="adj4" fmla="val 9785733"/>
            <a:gd name="adj5" fmla="val 8055"/>
          </a:avLst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33641-F095-424C-8729-09D9017C7700}">
      <dsp:nvSpPr>
        <dsp:cNvPr id="0" name=""/>
        <dsp:cNvSpPr/>
      </dsp:nvSpPr>
      <dsp:spPr>
        <a:xfrm>
          <a:off x="1783100" y="106700"/>
          <a:ext cx="1699952" cy="169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Ignition of exposed surfaces</a:t>
          </a:r>
          <a:endParaRPr lang="en-US" sz="2200" kern="1200" dirty="0"/>
        </a:p>
      </dsp:txBody>
      <dsp:txXfrm>
        <a:off x="1783100" y="106700"/>
        <a:ext cx="1699952" cy="1699952"/>
      </dsp:txXfrm>
    </dsp:sp>
    <dsp:sp modelId="{B5A3F0FD-B86A-4293-BC5F-236C528F5CB0}">
      <dsp:nvSpPr>
        <dsp:cNvPr id="0" name=""/>
        <dsp:cNvSpPr/>
      </dsp:nvSpPr>
      <dsp:spPr>
        <a:xfrm>
          <a:off x="1675993" y="-406"/>
          <a:ext cx="4801412" cy="4801412"/>
        </a:xfrm>
        <a:prstGeom prst="circularArrow">
          <a:avLst>
            <a:gd name="adj1" fmla="val 6904"/>
            <a:gd name="adj2" fmla="val 465508"/>
            <a:gd name="adj3" fmla="val 16748760"/>
            <a:gd name="adj4" fmla="val 15185733"/>
            <a:gd name="adj5" fmla="val 8055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53C75-4E82-4F9C-A20F-AB8012AED88B}">
      <dsp:nvSpPr>
        <dsp:cNvPr id="0" name=""/>
        <dsp:cNvSpPr/>
      </dsp:nvSpPr>
      <dsp:spPr>
        <a:xfrm rot="16200000">
          <a:off x="601" y="283629"/>
          <a:ext cx="3776141" cy="377614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Sufficient fuel, heat release rate</a:t>
          </a:r>
          <a:endParaRPr lang="en-US" sz="3000" kern="1200" dirty="0"/>
        </a:p>
      </dsp:txBody>
      <dsp:txXfrm rot="5400000">
        <a:off x="602" y="1227664"/>
        <a:ext cx="3115316" cy="1888071"/>
      </dsp:txXfrm>
    </dsp:sp>
    <dsp:sp modelId="{02257BB9-B17B-4385-B0E0-ABF4CB15AA8F}">
      <dsp:nvSpPr>
        <dsp:cNvPr id="0" name=""/>
        <dsp:cNvSpPr/>
      </dsp:nvSpPr>
      <dsp:spPr>
        <a:xfrm rot="5400000">
          <a:off x="3995657" y="283629"/>
          <a:ext cx="3776141" cy="377614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Ventilation – Must have sufficient oxygen</a:t>
          </a:r>
          <a:endParaRPr lang="en-US" sz="3000" kern="1200" dirty="0"/>
        </a:p>
      </dsp:txBody>
      <dsp:txXfrm rot="-5400000">
        <a:off x="4656483" y="1227664"/>
        <a:ext cx="3115316" cy="1888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F2542-7A8F-4499-A7B5-B7C4303A6AE5}">
      <dsp:nvSpPr>
        <dsp:cNvPr id="0" name=""/>
        <dsp:cNvSpPr/>
      </dsp:nvSpPr>
      <dsp:spPr>
        <a:xfrm>
          <a:off x="2122169" y="292553"/>
          <a:ext cx="4160520" cy="4160520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Building</a:t>
          </a:r>
          <a:endParaRPr lang="en-US" sz="2400" kern="1200" dirty="0"/>
        </a:p>
      </dsp:txBody>
      <dsp:txXfrm>
        <a:off x="4301489" y="824010"/>
        <a:ext cx="1089660" cy="842010"/>
      </dsp:txXfrm>
    </dsp:sp>
    <dsp:sp modelId="{18DA6F7B-D762-4B5A-AD52-D3FFCD1F46EB}">
      <dsp:nvSpPr>
        <dsp:cNvPr id="0" name=""/>
        <dsp:cNvSpPr/>
      </dsp:nvSpPr>
      <dsp:spPr>
        <a:xfrm>
          <a:off x="2171699" y="378239"/>
          <a:ext cx="4160520" cy="4160520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shade val="80000"/>
            <a:hueOff val="0"/>
            <a:satOff val="-2216"/>
            <a:lumOff val="5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Smoke</a:t>
          </a:r>
          <a:endParaRPr lang="en-US" sz="2400" kern="1200" dirty="0"/>
        </a:p>
      </dsp:txBody>
      <dsp:txXfrm>
        <a:off x="4994910" y="2062260"/>
        <a:ext cx="1139190" cy="817245"/>
      </dsp:txXfrm>
    </dsp:sp>
    <dsp:sp modelId="{4461E9B9-B93B-419D-BCFA-F4C2600E0349}">
      <dsp:nvSpPr>
        <dsp:cNvPr id="0" name=""/>
        <dsp:cNvSpPr/>
      </dsp:nvSpPr>
      <dsp:spPr>
        <a:xfrm>
          <a:off x="2122169" y="463926"/>
          <a:ext cx="4160520" cy="4160520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shade val="80000"/>
            <a:hueOff val="0"/>
            <a:satOff val="-4432"/>
            <a:lumOff val="113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Airflow</a:t>
          </a:r>
          <a:endParaRPr lang="en-US" sz="2400" kern="1200" dirty="0"/>
        </a:p>
      </dsp:txBody>
      <dsp:txXfrm>
        <a:off x="4301489" y="3275745"/>
        <a:ext cx="1089660" cy="842010"/>
      </dsp:txXfrm>
    </dsp:sp>
    <dsp:sp modelId="{706F0C2B-0E78-4A01-A0E0-831C1B96BDAC}">
      <dsp:nvSpPr>
        <dsp:cNvPr id="0" name=""/>
        <dsp:cNvSpPr/>
      </dsp:nvSpPr>
      <dsp:spPr>
        <a:xfrm>
          <a:off x="2023109" y="463926"/>
          <a:ext cx="4160520" cy="4160520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shade val="80000"/>
            <a:hueOff val="0"/>
            <a:satOff val="-6649"/>
            <a:lumOff val="17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Heat</a:t>
          </a:r>
          <a:endParaRPr lang="en-US" sz="2400" kern="1200" dirty="0"/>
        </a:p>
      </dsp:txBody>
      <dsp:txXfrm>
        <a:off x="2914649" y="3275745"/>
        <a:ext cx="1089660" cy="842010"/>
      </dsp:txXfrm>
    </dsp:sp>
    <dsp:sp modelId="{202567D1-2536-4EAA-8D88-E1FAAE09EA2A}">
      <dsp:nvSpPr>
        <dsp:cNvPr id="0" name=""/>
        <dsp:cNvSpPr/>
      </dsp:nvSpPr>
      <dsp:spPr>
        <a:xfrm>
          <a:off x="1973579" y="378239"/>
          <a:ext cx="4160520" cy="4160520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shade val="80000"/>
            <a:hueOff val="0"/>
            <a:satOff val="-8865"/>
            <a:lumOff val="227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Flame</a:t>
          </a:r>
          <a:endParaRPr lang="en-US" sz="2400" kern="1200" dirty="0"/>
        </a:p>
      </dsp:txBody>
      <dsp:txXfrm>
        <a:off x="2171700" y="2062260"/>
        <a:ext cx="1139190" cy="817245"/>
      </dsp:txXfrm>
    </dsp:sp>
    <dsp:sp modelId="{4A03D4B0-E6D0-4DB4-8763-80B3575E99D2}">
      <dsp:nvSpPr>
        <dsp:cNvPr id="0" name=""/>
        <dsp:cNvSpPr/>
      </dsp:nvSpPr>
      <dsp:spPr>
        <a:xfrm>
          <a:off x="2023109" y="292553"/>
          <a:ext cx="4160520" cy="4160520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Rollover</a:t>
          </a:r>
          <a:endParaRPr lang="en-US" sz="2400" kern="1200" dirty="0"/>
        </a:p>
      </dsp:txBody>
      <dsp:txXfrm>
        <a:off x="2914649" y="824010"/>
        <a:ext cx="1089660" cy="842010"/>
      </dsp:txXfrm>
    </dsp:sp>
    <dsp:sp modelId="{9950187B-B9F1-4297-B214-669314987BE3}">
      <dsp:nvSpPr>
        <dsp:cNvPr id="0" name=""/>
        <dsp:cNvSpPr/>
      </dsp:nvSpPr>
      <dsp:spPr>
        <a:xfrm>
          <a:off x="1864462" y="34997"/>
          <a:ext cx="4675632" cy="4675632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0957C-D729-48E2-A110-E8F704C9313B}">
      <dsp:nvSpPr>
        <dsp:cNvPr id="0" name=""/>
        <dsp:cNvSpPr/>
      </dsp:nvSpPr>
      <dsp:spPr>
        <a:xfrm>
          <a:off x="1913992" y="120684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2">
            <a:shade val="90000"/>
            <a:hueOff val="0"/>
            <a:satOff val="-2146"/>
            <a:lumOff val="51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10ACA-1B93-4205-82FC-7E5AF7128410}">
      <dsp:nvSpPr>
        <dsp:cNvPr id="0" name=""/>
        <dsp:cNvSpPr/>
      </dsp:nvSpPr>
      <dsp:spPr>
        <a:xfrm>
          <a:off x="1864462" y="206370"/>
          <a:ext cx="4675632" cy="4675632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2">
            <a:shade val="90000"/>
            <a:hueOff val="0"/>
            <a:satOff val="-4292"/>
            <a:lumOff val="103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58F29-E0A7-468D-B79B-7932842C994C}">
      <dsp:nvSpPr>
        <dsp:cNvPr id="0" name=""/>
        <dsp:cNvSpPr/>
      </dsp:nvSpPr>
      <dsp:spPr>
        <a:xfrm>
          <a:off x="1765705" y="206370"/>
          <a:ext cx="4675632" cy="4675632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2">
            <a:shade val="90000"/>
            <a:hueOff val="0"/>
            <a:satOff val="-6437"/>
            <a:lumOff val="155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3962B-4A08-4FB1-8676-E6A0DAEAD3CC}">
      <dsp:nvSpPr>
        <dsp:cNvPr id="0" name=""/>
        <dsp:cNvSpPr/>
      </dsp:nvSpPr>
      <dsp:spPr>
        <a:xfrm>
          <a:off x="1716175" y="120684"/>
          <a:ext cx="4675632" cy="4675632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2">
            <a:shade val="90000"/>
            <a:hueOff val="0"/>
            <a:satOff val="-8583"/>
            <a:lumOff val="207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6A4DA-3D58-4E2E-915C-4E7C93634141}">
      <dsp:nvSpPr>
        <dsp:cNvPr id="0" name=""/>
        <dsp:cNvSpPr/>
      </dsp:nvSpPr>
      <dsp:spPr>
        <a:xfrm>
          <a:off x="1765705" y="34997"/>
          <a:ext cx="4675632" cy="4675632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7A78C-A98E-4DBF-83B0-5067D5452C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21802-E3A9-4354-8A7E-70D507444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3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86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1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0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5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83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26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5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78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47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38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Flashover Basics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7423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Flashover Basics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1956" y="1600201"/>
            <a:ext cx="5910444" cy="39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4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73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Rapid fire development is responsible for numerous deaths and injuries.</a:t>
            </a:r>
          </a:p>
        </p:txBody>
      </p:sp>
    </p:spTree>
    <p:extLst>
      <p:ext uri="{BB962C8B-B14F-4D97-AF65-F5344CB8AC3E}">
        <p14:creationId xmlns:p14="http://schemas.microsoft.com/office/powerpoint/2010/main" val="1604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755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7467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000"/>
              <a:t>Flashover occurs when combustible materials in a compartment ignite almost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37649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057400" y="15240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77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There are several common elements in flashover to be aware of.</a:t>
            </a:r>
          </a:p>
        </p:txBody>
      </p:sp>
    </p:spTree>
    <p:extLst>
      <p:ext uri="{BB962C8B-B14F-4D97-AF65-F5344CB8AC3E}">
        <p14:creationId xmlns:p14="http://schemas.microsoft.com/office/powerpoint/2010/main" val="26360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680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Progression to a flashover is determined by two factors.</a:t>
            </a:r>
          </a:p>
        </p:txBody>
      </p:sp>
    </p:spTree>
    <p:extLst>
      <p:ext uri="{BB962C8B-B14F-4D97-AF65-F5344CB8AC3E}">
        <p14:creationId xmlns:p14="http://schemas.microsoft.com/office/powerpoint/2010/main" val="42699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05000" y="13716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82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Firefighters should be aware of several flashover indicators.</a:t>
            </a:r>
          </a:p>
        </p:txBody>
      </p:sp>
    </p:spTree>
    <p:extLst>
      <p:ext uri="{BB962C8B-B14F-4D97-AF65-F5344CB8AC3E}">
        <p14:creationId xmlns:p14="http://schemas.microsoft.com/office/powerpoint/2010/main" val="32259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Flashover Basics</vt:lpstr>
      <vt:lpstr>Rapid fire development is responsible for numerous deaths and injuries.</vt:lpstr>
      <vt:lpstr>Flashover occurs when combustible materials in a compartment ignite almost simultaneously.</vt:lpstr>
      <vt:lpstr>There are several common elements in flashover to be aware of.</vt:lpstr>
      <vt:lpstr>Progression to a flashover is determined by two factors.</vt:lpstr>
      <vt:lpstr>Firefighters should be aware of several flashover indicators.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2015-07-23T14:19:09Z</dcterms:created>
  <dcterms:modified xsi:type="dcterms:W3CDTF">2015-07-23T14:19:23Z</dcterms:modified>
</cp:coreProperties>
</file>