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257" r:id="rId3"/>
    <p:sldId id="258" r:id="rId4"/>
    <p:sldId id="261" r:id="rId5"/>
    <p:sldId id="262" r:id="rId6"/>
    <p:sldId id="263" r:id="rId7"/>
    <p:sldId id="264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02DB4C-4710-4C52-9101-4B843661384E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228403FA-B02C-43DC-A73F-234CB306325A}">
      <dgm:prSet phldrT="[Text]"/>
      <dgm:spPr/>
      <dgm:t>
        <a:bodyPr/>
        <a:lstStyle/>
        <a:p>
          <a:r>
            <a:rPr lang="en-US" dirty="0" smtClean="0"/>
            <a:t>Cooling with water most common method</a:t>
          </a:r>
          <a:endParaRPr lang="en-US" dirty="0"/>
        </a:p>
      </dgm:t>
    </dgm:pt>
    <dgm:pt modelId="{9F72531F-E2D0-41BE-9C49-EB6E5B44B210}" type="parTrans" cxnId="{6104D984-455B-43F8-9D35-ADC01DA20435}">
      <dgm:prSet/>
      <dgm:spPr/>
      <dgm:t>
        <a:bodyPr/>
        <a:lstStyle/>
        <a:p>
          <a:endParaRPr lang="en-US"/>
        </a:p>
      </dgm:t>
    </dgm:pt>
    <dgm:pt modelId="{8A0B84A9-0A47-4FA8-B798-9DD20C10D19F}" type="sibTrans" cxnId="{6104D984-455B-43F8-9D35-ADC01DA20435}">
      <dgm:prSet/>
      <dgm:spPr/>
      <dgm:t>
        <a:bodyPr/>
        <a:lstStyle/>
        <a:p>
          <a:endParaRPr lang="en-US"/>
        </a:p>
      </dgm:t>
    </dgm:pt>
    <dgm:pt modelId="{681CF53D-C859-4B84-AD3F-2EBB27144460}">
      <dgm:prSet phldrT="[Text]"/>
      <dgm:spPr/>
      <dgm:t>
        <a:bodyPr/>
        <a:lstStyle/>
        <a:p>
          <a:r>
            <a:rPr lang="en-US" dirty="0" smtClean="0"/>
            <a:t>Water used to control burning gases, reduce temperature of products of combustion</a:t>
          </a:r>
          <a:endParaRPr lang="en-US" dirty="0"/>
        </a:p>
      </dgm:t>
    </dgm:pt>
    <dgm:pt modelId="{F947AB37-780A-44A3-B994-67125220239E}" type="parTrans" cxnId="{093B8114-C113-44D9-907D-6633479BC435}">
      <dgm:prSet/>
      <dgm:spPr/>
      <dgm:t>
        <a:bodyPr/>
        <a:lstStyle/>
        <a:p>
          <a:endParaRPr lang="en-US"/>
        </a:p>
      </dgm:t>
    </dgm:pt>
    <dgm:pt modelId="{337D1E20-3E76-4D79-935C-556EEA338C7D}" type="sibTrans" cxnId="{093B8114-C113-44D9-907D-6633479BC435}">
      <dgm:prSet/>
      <dgm:spPr/>
      <dgm:t>
        <a:bodyPr/>
        <a:lstStyle/>
        <a:p>
          <a:endParaRPr lang="en-US"/>
        </a:p>
      </dgm:t>
    </dgm:pt>
    <dgm:pt modelId="{33AA9D1C-8527-4D52-8725-4207559EBF39}">
      <dgm:prSet phldrT="[Text]"/>
      <dgm:spPr/>
      <dgm:t>
        <a:bodyPr/>
        <a:lstStyle/>
        <a:p>
          <a:r>
            <a:rPr lang="en-US" dirty="0" smtClean="0"/>
            <a:t>Water has greatest effect when converted to steam</a:t>
          </a:r>
          <a:endParaRPr lang="en-US" dirty="0"/>
        </a:p>
      </dgm:t>
    </dgm:pt>
    <dgm:pt modelId="{E0A1AC79-76A1-4BAC-A840-B89271963D8B}" type="parTrans" cxnId="{DB7CE9BD-9BF1-4068-B884-BA6B348D1D0C}">
      <dgm:prSet/>
      <dgm:spPr/>
      <dgm:t>
        <a:bodyPr/>
        <a:lstStyle/>
        <a:p>
          <a:endParaRPr lang="en-US"/>
        </a:p>
      </dgm:t>
    </dgm:pt>
    <dgm:pt modelId="{B9A80547-BAF1-4DBA-8F20-B86C4880FF74}" type="sibTrans" cxnId="{DB7CE9BD-9BF1-4068-B884-BA6B348D1D0C}">
      <dgm:prSet/>
      <dgm:spPr/>
      <dgm:t>
        <a:bodyPr/>
        <a:lstStyle/>
        <a:p>
          <a:endParaRPr lang="en-US"/>
        </a:p>
      </dgm:t>
    </dgm:pt>
    <dgm:pt modelId="{837DC4AF-6FBE-44CB-A5D2-CBCC025E8DBD}">
      <dgm:prSet phldrT="[Text]"/>
      <dgm:spPr/>
      <dgm:t>
        <a:bodyPr/>
        <a:lstStyle/>
        <a:p>
          <a:r>
            <a:rPr lang="en-US" dirty="0" smtClean="0"/>
            <a:t>Control steam production</a:t>
          </a:r>
          <a:endParaRPr lang="en-US" dirty="0"/>
        </a:p>
      </dgm:t>
    </dgm:pt>
    <dgm:pt modelId="{3573C852-979A-484B-BF11-D59DDD2A20B4}" type="parTrans" cxnId="{E188681F-BEF2-4B66-824E-EB27C97C77D0}">
      <dgm:prSet/>
      <dgm:spPr/>
      <dgm:t>
        <a:bodyPr/>
        <a:lstStyle/>
        <a:p>
          <a:endParaRPr lang="en-US"/>
        </a:p>
      </dgm:t>
    </dgm:pt>
    <dgm:pt modelId="{14329F3D-05C1-485F-8661-C7F98AAFFD0E}" type="sibTrans" cxnId="{E188681F-BEF2-4B66-824E-EB27C97C77D0}">
      <dgm:prSet/>
      <dgm:spPr/>
      <dgm:t>
        <a:bodyPr/>
        <a:lstStyle/>
        <a:p>
          <a:endParaRPr lang="en-US"/>
        </a:p>
      </dgm:t>
    </dgm:pt>
    <dgm:pt modelId="{7289166D-DC13-4FCE-A9E6-552F746B2245}" type="pres">
      <dgm:prSet presAssocID="{1802DB4C-4710-4C52-9101-4B843661384E}" presName="CompostProcess" presStyleCnt="0">
        <dgm:presLayoutVars>
          <dgm:dir/>
          <dgm:resizeHandles val="exact"/>
        </dgm:presLayoutVars>
      </dgm:prSet>
      <dgm:spPr/>
    </dgm:pt>
    <dgm:pt modelId="{5B8BF07F-55AB-434A-BBA5-3410757BDA56}" type="pres">
      <dgm:prSet presAssocID="{1802DB4C-4710-4C52-9101-4B843661384E}" presName="arrow" presStyleLbl="bgShp" presStyleIdx="0" presStyleCnt="1"/>
      <dgm:spPr/>
    </dgm:pt>
    <dgm:pt modelId="{20E4D0E3-1CF9-4340-BF6A-7A5167F386DE}" type="pres">
      <dgm:prSet presAssocID="{1802DB4C-4710-4C52-9101-4B843661384E}" presName="linearProcess" presStyleCnt="0"/>
      <dgm:spPr/>
    </dgm:pt>
    <dgm:pt modelId="{BD96ED6E-784B-4E3D-8325-B6D94475234A}" type="pres">
      <dgm:prSet presAssocID="{228403FA-B02C-43DC-A73F-234CB306325A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FC0E4-9813-4D4B-9412-61AA08FA0A75}" type="pres">
      <dgm:prSet presAssocID="{8A0B84A9-0A47-4FA8-B798-9DD20C10D19F}" presName="sibTrans" presStyleCnt="0"/>
      <dgm:spPr/>
    </dgm:pt>
    <dgm:pt modelId="{014F5172-24B2-4DCB-B790-8904AD5BDF18}" type="pres">
      <dgm:prSet presAssocID="{681CF53D-C859-4B84-AD3F-2EBB2714446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192B9F-ED86-4F23-ADB6-77BAAA0A86B7}" type="pres">
      <dgm:prSet presAssocID="{337D1E20-3E76-4D79-935C-556EEA338C7D}" presName="sibTrans" presStyleCnt="0"/>
      <dgm:spPr/>
    </dgm:pt>
    <dgm:pt modelId="{6A33DE29-BA1D-4DE5-92EC-922F77604F3C}" type="pres">
      <dgm:prSet presAssocID="{33AA9D1C-8527-4D52-8725-4207559EBF3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B35C0B-B739-4E56-B066-8B815EEEF8B1}" type="pres">
      <dgm:prSet presAssocID="{B9A80547-BAF1-4DBA-8F20-B86C4880FF74}" presName="sibTrans" presStyleCnt="0"/>
      <dgm:spPr/>
    </dgm:pt>
    <dgm:pt modelId="{2B855BAD-808A-4B42-8083-1D1BB7078C4D}" type="pres">
      <dgm:prSet presAssocID="{837DC4AF-6FBE-44CB-A5D2-CBCC025E8DBD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1BF470-50EA-4783-9E06-A56A48052797}" type="presOf" srcId="{1802DB4C-4710-4C52-9101-4B843661384E}" destId="{7289166D-DC13-4FCE-A9E6-552F746B2245}" srcOrd="0" destOrd="0" presId="urn:microsoft.com/office/officeart/2005/8/layout/hProcess9"/>
    <dgm:cxn modelId="{2C7E4729-03D9-46D8-87DF-6C3E90D940AA}" type="presOf" srcId="{681CF53D-C859-4B84-AD3F-2EBB27144460}" destId="{014F5172-24B2-4DCB-B790-8904AD5BDF18}" srcOrd="0" destOrd="0" presId="urn:microsoft.com/office/officeart/2005/8/layout/hProcess9"/>
    <dgm:cxn modelId="{DB7CE9BD-9BF1-4068-B884-BA6B348D1D0C}" srcId="{1802DB4C-4710-4C52-9101-4B843661384E}" destId="{33AA9D1C-8527-4D52-8725-4207559EBF39}" srcOrd="2" destOrd="0" parTransId="{E0A1AC79-76A1-4BAC-A840-B89271963D8B}" sibTransId="{B9A80547-BAF1-4DBA-8F20-B86C4880FF74}"/>
    <dgm:cxn modelId="{6104D984-455B-43F8-9D35-ADC01DA20435}" srcId="{1802DB4C-4710-4C52-9101-4B843661384E}" destId="{228403FA-B02C-43DC-A73F-234CB306325A}" srcOrd="0" destOrd="0" parTransId="{9F72531F-E2D0-41BE-9C49-EB6E5B44B210}" sibTransId="{8A0B84A9-0A47-4FA8-B798-9DD20C10D19F}"/>
    <dgm:cxn modelId="{93630033-3E6A-4971-A782-65D2C6CF27DD}" type="presOf" srcId="{33AA9D1C-8527-4D52-8725-4207559EBF39}" destId="{6A33DE29-BA1D-4DE5-92EC-922F77604F3C}" srcOrd="0" destOrd="0" presId="urn:microsoft.com/office/officeart/2005/8/layout/hProcess9"/>
    <dgm:cxn modelId="{093B8114-C113-44D9-907D-6633479BC435}" srcId="{1802DB4C-4710-4C52-9101-4B843661384E}" destId="{681CF53D-C859-4B84-AD3F-2EBB27144460}" srcOrd="1" destOrd="0" parTransId="{F947AB37-780A-44A3-B994-67125220239E}" sibTransId="{337D1E20-3E76-4D79-935C-556EEA338C7D}"/>
    <dgm:cxn modelId="{E188681F-BEF2-4B66-824E-EB27C97C77D0}" srcId="{1802DB4C-4710-4C52-9101-4B843661384E}" destId="{837DC4AF-6FBE-44CB-A5D2-CBCC025E8DBD}" srcOrd="3" destOrd="0" parTransId="{3573C852-979A-484B-BF11-D59DDD2A20B4}" sibTransId="{14329F3D-05C1-485F-8661-C7F98AAFFD0E}"/>
    <dgm:cxn modelId="{438424E6-8938-49C3-AD9C-DBA1B79EF2D0}" type="presOf" srcId="{228403FA-B02C-43DC-A73F-234CB306325A}" destId="{BD96ED6E-784B-4E3D-8325-B6D94475234A}" srcOrd="0" destOrd="0" presId="urn:microsoft.com/office/officeart/2005/8/layout/hProcess9"/>
    <dgm:cxn modelId="{F105041C-1799-43B2-91DA-4179ADCD5576}" type="presOf" srcId="{837DC4AF-6FBE-44CB-A5D2-CBCC025E8DBD}" destId="{2B855BAD-808A-4B42-8083-1D1BB7078C4D}" srcOrd="0" destOrd="0" presId="urn:microsoft.com/office/officeart/2005/8/layout/hProcess9"/>
    <dgm:cxn modelId="{3648BFAD-7744-4221-B125-3094323E968B}" type="presParOf" srcId="{7289166D-DC13-4FCE-A9E6-552F746B2245}" destId="{5B8BF07F-55AB-434A-BBA5-3410757BDA56}" srcOrd="0" destOrd="0" presId="urn:microsoft.com/office/officeart/2005/8/layout/hProcess9"/>
    <dgm:cxn modelId="{ECAB7621-DAA1-4BEE-885C-857E8A4B83FB}" type="presParOf" srcId="{7289166D-DC13-4FCE-A9E6-552F746B2245}" destId="{20E4D0E3-1CF9-4340-BF6A-7A5167F386DE}" srcOrd="1" destOrd="0" presId="urn:microsoft.com/office/officeart/2005/8/layout/hProcess9"/>
    <dgm:cxn modelId="{721E5FCF-00A7-4325-9D7E-6C0AAA3AD785}" type="presParOf" srcId="{20E4D0E3-1CF9-4340-BF6A-7A5167F386DE}" destId="{BD96ED6E-784B-4E3D-8325-B6D94475234A}" srcOrd="0" destOrd="0" presId="urn:microsoft.com/office/officeart/2005/8/layout/hProcess9"/>
    <dgm:cxn modelId="{B7542FE6-C493-46D6-B5DA-8ED5B3775574}" type="presParOf" srcId="{20E4D0E3-1CF9-4340-BF6A-7A5167F386DE}" destId="{4D1FC0E4-9813-4D4B-9412-61AA08FA0A75}" srcOrd="1" destOrd="0" presId="urn:microsoft.com/office/officeart/2005/8/layout/hProcess9"/>
    <dgm:cxn modelId="{F540088E-E4DC-4D6C-ABBA-118B070EA2FD}" type="presParOf" srcId="{20E4D0E3-1CF9-4340-BF6A-7A5167F386DE}" destId="{014F5172-24B2-4DCB-B790-8904AD5BDF18}" srcOrd="2" destOrd="0" presId="urn:microsoft.com/office/officeart/2005/8/layout/hProcess9"/>
    <dgm:cxn modelId="{51D009FC-5196-4EB1-8940-8C8A2176118E}" type="presParOf" srcId="{20E4D0E3-1CF9-4340-BF6A-7A5167F386DE}" destId="{83192B9F-ED86-4F23-ADB6-77BAAA0A86B7}" srcOrd="3" destOrd="0" presId="urn:microsoft.com/office/officeart/2005/8/layout/hProcess9"/>
    <dgm:cxn modelId="{3BFF1AB7-21D1-4AF4-9C03-B4A95D8046B9}" type="presParOf" srcId="{20E4D0E3-1CF9-4340-BF6A-7A5167F386DE}" destId="{6A33DE29-BA1D-4DE5-92EC-922F77604F3C}" srcOrd="4" destOrd="0" presId="urn:microsoft.com/office/officeart/2005/8/layout/hProcess9"/>
    <dgm:cxn modelId="{DA1287FB-4380-4BED-8096-0743E6D7C2A2}" type="presParOf" srcId="{20E4D0E3-1CF9-4340-BF6A-7A5167F386DE}" destId="{D9B35C0B-B739-4E56-B066-8B815EEEF8B1}" srcOrd="5" destOrd="0" presId="urn:microsoft.com/office/officeart/2005/8/layout/hProcess9"/>
    <dgm:cxn modelId="{23A5FD8D-60EE-4897-BDA4-19B042061867}" type="presParOf" srcId="{20E4D0E3-1CF9-4340-BF6A-7A5167F386DE}" destId="{2B855BAD-808A-4B42-8083-1D1BB7078C4D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42C722-3A9D-4CC6-9E11-7E482C2F44B7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54C67CED-0379-472B-9A3A-BE26D041CC0F}">
      <dgm:prSet phldrT="[Text]"/>
      <dgm:spPr/>
      <dgm:t>
        <a:bodyPr/>
        <a:lstStyle/>
        <a:p>
          <a:r>
            <a:rPr lang="en-US" dirty="0" smtClean="0"/>
            <a:t>Simplest – Allow to burn until all is consumed </a:t>
          </a:r>
          <a:endParaRPr lang="en-US" dirty="0"/>
        </a:p>
      </dgm:t>
    </dgm:pt>
    <dgm:pt modelId="{77EA66B8-7168-42BE-953A-2706F903BE16}" type="parTrans" cxnId="{8F4EDE25-85B4-454F-803D-CDBE7BA22AEA}">
      <dgm:prSet/>
      <dgm:spPr/>
      <dgm:t>
        <a:bodyPr/>
        <a:lstStyle/>
        <a:p>
          <a:endParaRPr lang="en-US"/>
        </a:p>
      </dgm:t>
    </dgm:pt>
    <dgm:pt modelId="{F026E607-19DA-4664-A09B-D15BCA346D47}" type="sibTrans" cxnId="{8F4EDE25-85B4-454F-803D-CDBE7BA22AEA}">
      <dgm:prSet/>
      <dgm:spPr/>
      <dgm:t>
        <a:bodyPr/>
        <a:lstStyle/>
        <a:p>
          <a:endParaRPr lang="en-US"/>
        </a:p>
      </dgm:t>
    </dgm:pt>
    <dgm:pt modelId="{1BCDCB17-44A7-4EC1-A00D-98C908392016}">
      <dgm:prSet phldrT="[Text]"/>
      <dgm:spPr/>
      <dgm:t>
        <a:bodyPr/>
        <a:lstStyle/>
        <a:p>
          <a:r>
            <a:rPr lang="en-US" dirty="0" smtClean="0"/>
            <a:t>May allow fire to burn – Minimize groundwater pollution</a:t>
          </a:r>
          <a:endParaRPr lang="en-US" dirty="0"/>
        </a:p>
      </dgm:t>
    </dgm:pt>
    <dgm:pt modelId="{D0CDA54F-A9BB-452C-8336-2B6F8B236DA1}" type="parTrans" cxnId="{7A8B715C-517F-4228-9185-D77364DBF36A}">
      <dgm:prSet/>
      <dgm:spPr/>
      <dgm:t>
        <a:bodyPr/>
        <a:lstStyle/>
        <a:p>
          <a:endParaRPr lang="en-US"/>
        </a:p>
      </dgm:t>
    </dgm:pt>
    <dgm:pt modelId="{698BC5D5-7C8A-409E-924A-EFF4426F753E}" type="sibTrans" cxnId="{7A8B715C-517F-4228-9185-D77364DBF36A}">
      <dgm:prSet/>
      <dgm:spPr/>
      <dgm:t>
        <a:bodyPr/>
        <a:lstStyle/>
        <a:p>
          <a:endParaRPr lang="en-US"/>
        </a:p>
      </dgm:t>
    </dgm:pt>
    <dgm:pt modelId="{C4B93D51-CC3A-43A9-A0CA-9AE92639EA56}">
      <dgm:prSet phldrT="[Text]"/>
      <dgm:spPr/>
      <dgm:t>
        <a:bodyPr/>
        <a:lstStyle/>
        <a:p>
          <a:r>
            <a:rPr lang="en-US" dirty="0" smtClean="0"/>
            <a:t>Other methods</a:t>
          </a:r>
          <a:endParaRPr lang="en-US" dirty="0"/>
        </a:p>
      </dgm:t>
    </dgm:pt>
    <dgm:pt modelId="{5A3EC5D1-B4AF-48CD-9980-06E7A42DD9A6}" type="parTrans" cxnId="{72A7A0F6-10DD-4BD2-9E51-417B413A6BF6}">
      <dgm:prSet/>
      <dgm:spPr/>
      <dgm:t>
        <a:bodyPr/>
        <a:lstStyle/>
        <a:p>
          <a:endParaRPr lang="en-US"/>
        </a:p>
      </dgm:t>
    </dgm:pt>
    <dgm:pt modelId="{DC7CA33B-4BD0-448F-9E38-2DDC4A33992B}" type="sibTrans" cxnId="{72A7A0F6-10DD-4BD2-9E51-417B413A6BF6}">
      <dgm:prSet/>
      <dgm:spPr/>
      <dgm:t>
        <a:bodyPr/>
        <a:lstStyle/>
        <a:p>
          <a:endParaRPr lang="en-US"/>
        </a:p>
      </dgm:t>
    </dgm:pt>
    <dgm:pt modelId="{1D1F9295-081D-4A2F-8AA4-229812F9491F}" type="pres">
      <dgm:prSet presAssocID="{BE42C722-3A9D-4CC6-9E11-7E482C2F44B7}" presName="CompostProcess" presStyleCnt="0">
        <dgm:presLayoutVars>
          <dgm:dir/>
          <dgm:resizeHandles val="exact"/>
        </dgm:presLayoutVars>
      </dgm:prSet>
      <dgm:spPr/>
    </dgm:pt>
    <dgm:pt modelId="{CC8D657D-978A-41E3-A66B-DEE8C416D330}" type="pres">
      <dgm:prSet presAssocID="{BE42C722-3A9D-4CC6-9E11-7E482C2F44B7}" presName="arrow" presStyleLbl="bgShp" presStyleIdx="0" presStyleCnt="1"/>
      <dgm:spPr/>
    </dgm:pt>
    <dgm:pt modelId="{686B51ED-B48F-488D-B0B4-694F478D1890}" type="pres">
      <dgm:prSet presAssocID="{BE42C722-3A9D-4CC6-9E11-7E482C2F44B7}" presName="linearProcess" presStyleCnt="0"/>
      <dgm:spPr/>
    </dgm:pt>
    <dgm:pt modelId="{4BAE4B49-EA31-4AE0-BE3D-96847152B6AC}" type="pres">
      <dgm:prSet presAssocID="{54C67CED-0379-472B-9A3A-BE26D041CC0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92C18-4D24-41D3-97BD-25CB1A438951}" type="pres">
      <dgm:prSet presAssocID="{F026E607-19DA-4664-A09B-D15BCA346D47}" presName="sibTrans" presStyleCnt="0"/>
      <dgm:spPr/>
    </dgm:pt>
    <dgm:pt modelId="{2BD181E1-8A96-4426-95CB-82BC4C1DE21E}" type="pres">
      <dgm:prSet presAssocID="{1BCDCB17-44A7-4EC1-A00D-98C90839201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3AA30-2563-4902-99C9-79B6CEE095B0}" type="pres">
      <dgm:prSet presAssocID="{698BC5D5-7C8A-409E-924A-EFF4426F753E}" presName="sibTrans" presStyleCnt="0"/>
      <dgm:spPr/>
    </dgm:pt>
    <dgm:pt modelId="{63BC2DB9-10B8-4C3C-9A2C-10F9F38B5FCD}" type="pres">
      <dgm:prSet presAssocID="{C4B93D51-CC3A-43A9-A0CA-9AE92639EA5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A0A962-6F31-4A0F-ADF1-1606A3241FC2}" type="presOf" srcId="{BE42C722-3A9D-4CC6-9E11-7E482C2F44B7}" destId="{1D1F9295-081D-4A2F-8AA4-229812F9491F}" srcOrd="0" destOrd="0" presId="urn:microsoft.com/office/officeart/2005/8/layout/hProcess9"/>
    <dgm:cxn modelId="{72A7A0F6-10DD-4BD2-9E51-417B413A6BF6}" srcId="{BE42C722-3A9D-4CC6-9E11-7E482C2F44B7}" destId="{C4B93D51-CC3A-43A9-A0CA-9AE92639EA56}" srcOrd="2" destOrd="0" parTransId="{5A3EC5D1-B4AF-48CD-9980-06E7A42DD9A6}" sibTransId="{DC7CA33B-4BD0-448F-9E38-2DDC4A33992B}"/>
    <dgm:cxn modelId="{FC300D2E-279A-4BF4-8127-5F3529C62ABC}" type="presOf" srcId="{C4B93D51-CC3A-43A9-A0CA-9AE92639EA56}" destId="{63BC2DB9-10B8-4C3C-9A2C-10F9F38B5FCD}" srcOrd="0" destOrd="0" presId="urn:microsoft.com/office/officeart/2005/8/layout/hProcess9"/>
    <dgm:cxn modelId="{9CDFBB3B-F7B9-4D7A-BE66-7D44E16C8598}" type="presOf" srcId="{54C67CED-0379-472B-9A3A-BE26D041CC0F}" destId="{4BAE4B49-EA31-4AE0-BE3D-96847152B6AC}" srcOrd="0" destOrd="0" presId="urn:microsoft.com/office/officeart/2005/8/layout/hProcess9"/>
    <dgm:cxn modelId="{7A8B715C-517F-4228-9185-D77364DBF36A}" srcId="{BE42C722-3A9D-4CC6-9E11-7E482C2F44B7}" destId="{1BCDCB17-44A7-4EC1-A00D-98C908392016}" srcOrd="1" destOrd="0" parTransId="{D0CDA54F-A9BB-452C-8336-2B6F8B236DA1}" sibTransId="{698BC5D5-7C8A-409E-924A-EFF4426F753E}"/>
    <dgm:cxn modelId="{F584DC00-6D25-4987-AAD7-1A58FA023874}" type="presOf" srcId="{1BCDCB17-44A7-4EC1-A00D-98C908392016}" destId="{2BD181E1-8A96-4426-95CB-82BC4C1DE21E}" srcOrd="0" destOrd="0" presId="urn:microsoft.com/office/officeart/2005/8/layout/hProcess9"/>
    <dgm:cxn modelId="{8F4EDE25-85B4-454F-803D-CDBE7BA22AEA}" srcId="{BE42C722-3A9D-4CC6-9E11-7E482C2F44B7}" destId="{54C67CED-0379-472B-9A3A-BE26D041CC0F}" srcOrd="0" destOrd="0" parTransId="{77EA66B8-7168-42BE-953A-2706F903BE16}" sibTransId="{F026E607-19DA-4664-A09B-D15BCA346D47}"/>
    <dgm:cxn modelId="{693EA635-B0D3-4F52-8C96-1F339EEF2110}" type="presParOf" srcId="{1D1F9295-081D-4A2F-8AA4-229812F9491F}" destId="{CC8D657D-978A-41E3-A66B-DEE8C416D330}" srcOrd="0" destOrd="0" presId="urn:microsoft.com/office/officeart/2005/8/layout/hProcess9"/>
    <dgm:cxn modelId="{7CC05BCB-0568-440C-AA3F-930D8B33C5C0}" type="presParOf" srcId="{1D1F9295-081D-4A2F-8AA4-229812F9491F}" destId="{686B51ED-B48F-488D-B0B4-694F478D1890}" srcOrd="1" destOrd="0" presId="urn:microsoft.com/office/officeart/2005/8/layout/hProcess9"/>
    <dgm:cxn modelId="{499C4217-D49B-4E0D-AFF8-7D4635BD0200}" type="presParOf" srcId="{686B51ED-B48F-488D-B0B4-694F478D1890}" destId="{4BAE4B49-EA31-4AE0-BE3D-96847152B6AC}" srcOrd="0" destOrd="0" presId="urn:microsoft.com/office/officeart/2005/8/layout/hProcess9"/>
    <dgm:cxn modelId="{95E0114D-FA59-4676-B725-8D15E561360A}" type="presParOf" srcId="{686B51ED-B48F-488D-B0B4-694F478D1890}" destId="{C2D92C18-4D24-41D3-97BD-25CB1A438951}" srcOrd="1" destOrd="0" presId="urn:microsoft.com/office/officeart/2005/8/layout/hProcess9"/>
    <dgm:cxn modelId="{224D450F-EC0B-4271-AF4D-368FFD76F779}" type="presParOf" srcId="{686B51ED-B48F-488D-B0B4-694F478D1890}" destId="{2BD181E1-8A96-4426-95CB-82BC4C1DE21E}" srcOrd="2" destOrd="0" presId="urn:microsoft.com/office/officeart/2005/8/layout/hProcess9"/>
    <dgm:cxn modelId="{41A51118-F54D-4966-BEFF-497E13C0FDF6}" type="presParOf" srcId="{686B51ED-B48F-488D-B0B4-694F478D1890}" destId="{CA93AA30-2563-4902-99C9-79B6CEE095B0}" srcOrd="3" destOrd="0" presId="urn:microsoft.com/office/officeart/2005/8/layout/hProcess9"/>
    <dgm:cxn modelId="{311F3D45-1311-4C6A-AFFB-91CFFC52B993}" type="presParOf" srcId="{686B51ED-B48F-488D-B0B4-694F478D1890}" destId="{63BC2DB9-10B8-4C3C-9A2C-10F9F38B5FC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B53D2F-E8BA-4A5B-BFB7-028622ACDF95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2DE1F2ED-59B0-4217-A6FB-E52EDF7F46AE}">
      <dgm:prSet phldrT="[Text]"/>
      <dgm:spPr/>
      <dgm:t>
        <a:bodyPr/>
        <a:lstStyle/>
        <a:p>
          <a:r>
            <a:rPr lang="en-US" dirty="0" smtClean="0"/>
            <a:t>Methods – Will not work if fuel is self-oxidizing</a:t>
          </a:r>
          <a:endParaRPr lang="en-US" dirty="0"/>
        </a:p>
      </dgm:t>
    </dgm:pt>
    <dgm:pt modelId="{3C71EB83-3F5D-486D-8F37-606A5F0B41A8}" type="parTrans" cxnId="{27FBA61D-2E1A-4575-B91A-A9AE6496756B}">
      <dgm:prSet/>
      <dgm:spPr/>
      <dgm:t>
        <a:bodyPr/>
        <a:lstStyle/>
        <a:p>
          <a:endParaRPr lang="en-US"/>
        </a:p>
      </dgm:t>
    </dgm:pt>
    <dgm:pt modelId="{B1681E17-519D-4423-8A32-133A98D38BFB}" type="sibTrans" cxnId="{27FBA61D-2E1A-4575-B91A-A9AE6496756B}">
      <dgm:prSet/>
      <dgm:spPr/>
      <dgm:t>
        <a:bodyPr/>
        <a:lstStyle/>
        <a:p>
          <a:endParaRPr lang="en-US"/>
        </a:p>
      </dgm:t>
    </dgm:pt>
    <dgm:pt modelId="{70D09C99-69D9-4A4D-A111-011BB0E49A34}">
      <dgm:prSet phldrT="[Text]"/>
      <dgm:spPr/>
      <dgm:t>
        <a:bodyPr/>
        <a:lstStyle/>
        <a:p>
          <a:r>
            <a:rPr lang="en-US" dirty="0" smtClean="0"/>
            <a:t>Closing doors can limit air supply, help prevent flashover</a:t>
          </a:r>
          <a:endParaRPr lang="en-US" dirty="0"/>
        </a:p>
      </dgm:t>
    </dgm:pt>
    <dgm:pt modelId="{B7CB3F64-7951-4AF2-AB29-44C4BCE87D52}" type="parTrans" cxnId="{A2D81B29-D730-46A1-99E1-A565DCA95B49}">
      <dgm:prSet/>
      <dgm:spPr/>
      <dgm:t>
        <a:bodyPr/>
        <a:lstStyle/>
        <a:p>
          <a:endParaRPr lang="en-US"/>
        </a:p>
      </dgm:t>
    </dgm:pt>
    <dgm:pt modelId="{D3EFA6B9-5E33-4398-959C-8ED0659B6FC7}" type="sibTrans" cxnId="{A2D81B29-D730-46A1-99E1-A565DCA95B49}">
      <dgm:prSet/>
      <dgm:spPr/>
      <dgm:t>
        <a:bodyPr/>
        <a:lstStyle/>
        <a:p>
          <a:endParaRPr lang="en-US"/>
        </a:p>
      </dgm:t>
    </dgm:pt>
    <dgm:pt modelId="{3266DE9E-86B5-4A86-BD0E-EF4965F62100}" type="pres">
      <dgm:prSet presAssocID="{E8B53D2F-E8BA-4A5B-BFB7-028622ACDF95}" presName="CompostProcess" presStyleCnt="0">
        <dgm:presLayoutVars>
          <dgm:dir/>
          <dgm:resizeHandles val="exact"/>
        </dgm:presLayoutVars>
      </dgm:prSet>
      <dgm:spPr/>
    </dgm:pt>
    <dgm:pt modelId="{7E80BE04-D26A-4E5D-BD69-C3322B0C6472}" type="pres">
      <dgm:prSet presAssocID="{E8B53D2F-E8BA-4A5B-BFB7-028622ACDF95}" presName="arrow" presStyleLbl="bgShp" presStyleIdx="0" presStyleCnt="1"/>
      <dgm:spPr/>
    </dgm:pt>
    <dgm:pt modelId="{AE949FB4-A430-4C31-9FB2-CEBD7CC90B23}" type="pres">
      <dgm:prSet presAssocID="{E8B53D2F-E8BA-4A5B-BFB7-028622ACDF95}" presName="linearProcess" presStyleCnt="0"/>
      <dgm:spPr/>
    </dgm:pt>
    <dgm:pt modelId="{64AC5A0B-C3C2-4F53-92E1-EABE8B314FBB}" type="pres">
      <dgm:prSet presAssocID="{2DE1F2ED-59B0-4217-A6FB-E52EDF7F46AE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DD5DA-B966-4C5F-B857-6AD0BD4E74E5}" type="pres">
      <dgm:prSet presAssocID="{B1681E17-519D-4423-8A32-133A98D38BFB}" presName="sibTrans" presStyleCnt="0"/>
      <dgm:spPr/>
    </dgm:pt>
    <dgm:pt modelId="{88DB5D17-4B8B-4440-83B3-F58C4C8471DD}" type="pres">
      <dgm:prSet presAssocID="{70D09C99-69D9-4A4D-A111-011BB0E49A34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D81B29-D730-46A1-99E1-A565DCA95B49}" srcId="{E8B53D2F-E8BA-4A5B-BFB7-028622ACDF95}" destId="{70D09C99-69D9-4A4D-A111-011BB0E49A34}" srcOrd="1" destOrd="0" parTransId="{B7CB3F64-7951-4AF2-AB29-44C4BCE87D52}" sibTransId="{D3EFA6B9-5E33-4398-959C-8ED0659B6FC7}"/>
    <dgm:cxn modelId="{27FBA61D-2E1A-4575-B91A-A9AE6496756B}" srcId="{E8B53D2F-E8BA-4A5B-BFB7-028622ACDF95}" destId="{2DE1F2ED-59B0-4217-A6FB-E52EDF7F46AE}" srcOrd="0" destOrd="0" parTransId="{3C71EB83-3F5D-486D-8F37-606A5F0B41A8}" sibTransId="{B1681E17-519D-4423-8A32-133A98D38BFB}"/>
    <dgm:cxn modelId="{6A6D079B-55CF-45ED-964F-B113E74BDABB}" type="presOf" srcId="{70D09C99-69D9-4A4D-A111-011BB0E49A34}" destId="{88DB5D17-4B8B-4440-83B3-F58C4C8471DD}" srcOrd="0" destOrd="0" presId="urn:microsoft.com/office/officeart/2005/8/layout/hProcess9"/>
    <dgm:cxn modelId="{CB2B847D-AD0E-4B1F-9457-CC7F6E9EE286}" type="presOf" srcId="{2DE1F2ED-59B0-4217-A6FB-E52EDF7F46AE}" destId="{64AC5A0B-C3C2-4F53-92E1-EABE8B314FBB}" srcOrd="0" destOrd="0" presId="urn:microsoft.com/office/officeart/2005/8/layout/hProcess9"/>
    <dgm:cxn modelId="{21590948-7BC6-441D-9875-70291B9D66CA}" type="presOf" srcId="{E8B53D2F-E8BA-4A5B-BFB7-028622ACDF95}" destId="{3266DE9E-86B5-4A86-BD0E-EF4965F62100}" srcOrd="0" destOrd="0" presId="urn:microsoft.com/office/officeart/2005/8/layout/hProcess9"/>
    <dgm:cxn modelId="{64A8E965-8C53-4AB8-AE01-5D1CE80B822D}" type="presParOf" srcId="{3266DE9E-86B5-4A86-BD0E-EF4965F62100}" destId="{7E80BE04-D26A-4E5D-BD69-C3322B0C6472}" srcOrd="0" destOrd="0" presId="urn:microsoft.com/office/officeart/2005/8/layout/hProcess9"/>
    <dgm:cxn modelId="{9D339F06-B88A-4284-8CA2-7E885638EEBA}" type="presParOf" srcId="{3266DE9E-86B5-4A86-BD0E-EF4965F62100}" destId="{AE949FB4-A430-4C31-9FB2-CEBD7CC90B23}" srcOrd="1" destOrd="0" presId="urn:microsoft.com/office/officeart/2005/8/layout/hProcess9"/>
    <dgm:cxn modelId="{138003C7-3C1A-49CD-9D5B-46AC0AF38A08}" type="presParOf" srcId="{AE949FB4-A430-4C31-9FB2-CEBD7CC90B23}" destId="{64AC5A0B-C3C2-4F53-92E1-EABE8B314FBB}" srcOrd="0" destOrd="0" presId="urn:microsoft.com/office/officeart/2005/8/layout/hProcess9"/>
    <dgm:cxn modelId="{778901D6-46A8-4E13-8C60-A3B8184126FB}" type="presParOf" srcId="{AE949FB4-A430-4C31-9FB2-CEBD7CC90B23}" destId="{49DDD5DA-B966-4C5F-B857-6AD0BD4E74E5}" srcOrd="1" destOrd="0" presId="urn:microsoft.com/office/officeart/2005/8/layout/hProcess9"/>
    <dgm:cxn modelId="{8F119E73-634E-432C-95BE-BD05E971DA16}" type="presParOf" srcId="{AE949FB4-A430-4C31-9FB2-CEBD7CC90B23}" destId="{88DB5D17-4B8B-4440-83B3-F58C4C8471DD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5494359-8121-4F62-9560-205B2948A061}" type="doc">
      <dgm:prSet loTypeId="urn:microsoft.com/office/officeart/2005/8/layout/hProcess9" loCatId="process" qsTypeId="urn:microsoft.com/office/officeart/2005/8/quickstyle/simple1" qsCatId="simple" csTypeId="urn:microsoft.com/office/officeart/2005/8/colors/accent2_3" csCatId="accent2" phldr="1"/>
      <dgm:spPr/>
    </dgm:pt>
    <dgm:pt modelId="{7B4E7CFF-EA59-4953-AF76-4C8255E0EF0D}">
      <dgm:prSet phldrT="[Text]"/>
      <dgm:spPr/>
      <dgm:t>
        <a:bodyPr/>
        <a:lstStyle/>
        <a:p>
          <a:r>
            <a:rPr lang="en-US" dirty="0" smtClean="0"/>
            <a:t>Effective on gas, liquid fuels</a:t>
          </a:r>
          <a:endParaRPr lang="en-US" dirty="0"/>
        </a:p>
      </dgm:t>
    </dgm:pt>
    <dgm:pt modelId="{3F94A087-0CA7-4EE1-9FB8-5740D2305A52}" type="parTrans" cxnId="{B46CDBEB-A0FF-4409-9354-D317F5F18580}">
      <dgm:prSet/>
      <dgm:spPr/>
      <dgm:t>
        <a:bodyPr/>
        <a:lstStyle/>
        <a:p>
          <a:endParaRPr lang="en-US"/>
        </a:p>
      </dgm:t>
    </dgm:pt>
    <dgm:pt modelId="{1F711C1E-F98A-4585-804A-500858FFEF3C}" type="sibTrans" cxnId="{B46CDBEB-A0FF-4409-9354-D317F5F18580}">
      <dgm:prSet/>
      <dgm:spPr/>
      <dgm:t>
        <a:bodyPr/>
        <a:lstStyle/>
        <a:p>
          <a:endParaRPr lang="en-US"/>
        </a:p>
      </dgm:t>
    </dgm:pt>
    <dgm:pt modelId="{269CD56E-AA1A-4323-900C-6FF92D9F9001}">
      <dgm:prSet phldrT="[Text]"/>
      <dgm:spPr/>
      <dgm:t>
        <a:bodyPr/>
        <a:lstStyle/>
        <a:p>
          <a:r>
            <a:rPr lang="en-US" dirty="0" smtClean="0"/>
            <a:t>Do not easily extinguish nonflaming fires</a:t>
          </a:r>
          <a:endParaRPr lang="en-US" dirty="0"/>
        </a:p>
      </dgm:t>
    </dgm:pt>
    <dgm:pt modelId="{2191530F-62E8-47B1-8C61-2C1F072C2C03}" type="parTrans" cxnId="{97EB6469-ED2B-4D82-BA2C-3D0F9A466AD5}">
      <dgm:prSet/>
      <dgm:spPr/>
      <dgm:t>
        <a:bodyPr/>
        <a:lstStyle/>
        <a:p>
          <a:endParaRPr lang="en-US"/>
        </a:p>
      </dgm:t>
    </dgm:pt>
    <dgm:pt modelId="{4ED7D2C3-15E8-459D-BA41-D22235D85377}" type="sibTrans" cxnId="{97EB6469-ED2B-4D82-BA2C-3D0F9A466AD5}">
      <dgm:prSet/>
      <dgm:spPr/>
      <dgm:t>
        <a:bodyPr/>
        <a:lstStyle/>
        <a:p>
          <a:endParaRPr lang="en-US"/>
        </a:p>
      </dgm:t>
    </dgm:pt>
    <dgm:pt modelId="{3232DD2C-DCF2-42F0-B61B-6D9EA64D8E29}">
      <dgm:prSet phldrT="[Text]"/>
      <dgm:spPr/>
      <dgm:t>
        <a:bodyPr/>
        <a:lstStyle/>
        <a:p>
          <a:r>
            <a:rPr lang="en-US" dirty="0" smtClean="0"/>
            <a:t>Not practical for smoldering fires</a:t>
          </a:r>
          <a:endParaRPr lang="en-US" dirty="0"/>
        </a:p>
      </dgm:t>
    </dgm:pt>
    <dgm:pt modelId="{E7557138-8F71-4825-85CF-2231DDC40F9A}" type="parTrans" cxnId="{62ACC2F0-9201-4B02-BD33-171B8F5A3314}">
      <dgm:prSet/>
      <dgm:spPr/>
      <dgm:t>
        <a:bodyPr/>
        <a:lstStyle/>
        <a:p>
          <a:endParaRPr lang="en-US"/>
        </a:p>
      </dgm:t>
    </dgm:pt>
    <dgm:pt modelId="{69B8F71C-5380-4381-95C3-9FFBF10963DB}" type="sibTrans" cxnId="{62ACC2F0-9201-4B02-BD33-171B8F5A3314}">
      <dgm:prSet/>
      <dgm:spPr/>
      <dgm:t>
        <a:bodyPr/>
        <a:lstStyle/>
        <a:p>
          <a:endParaRPr lang="en-US"/>
        </a:p>
      </dgm:t>
    </dgm:pt>
    <dgm:pt modelId="{EE6A58D5-F198-4DCE-A412-C14164A52C10}" type="pres">
      <dgm:prSet presAssocID="{C5494359-8121-4F62-9560-205B2948A061}" presName="CompostProcess" presStyleCnt="0">
        <dgm:presLayoutVars>
          <dgm:dir/>
          <dgm:resizeHandles val="exact"/>
        </dgm:presLayoutVars>
      </dgm:prSet>
      <dgm:spPr/>
    </dgm:pt>
    <dgm:pt modelId="{DD849E5A-3FC5-4A75-ADEC-55806A6DEE31}" type="pres">
      <dgm:prSet presAssocID="{C5494359-8121-4F62-9560-205B2948A061}" presName="arrow" presStyleLbl="bgShp" presStyleIdx="0" presStyleCnt="1"/>
      <dgm:spPr/>
    </dgm:pt>
    <dgm:pt modelId="{38841997-C9ED-4EB1-BAB3-D4DA15656ED8}" type="pres">
      <dgm:prSet presAssocID="{C5494359-8121-4F62-9560-205B2948A061}" presName="linearProcess" presStyleCnt="0"/>
      <dgm:spPr/>
    </dgm:pt>
    <dgm:pt modelId="{D427CC96-269C-4C05-AF58-E24B79E3F8B6}" type="pres">
      <dgm:prSet presAssocID="{7B4E7CFF-EA59-4953-AF76-4C8255E0EF0D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823F0-CD8A-43CC-8D26-0799A531A9EB}" type="pres">
      <dgm:prSet presAssocID="{1F711C1E-F98A-4585-804A-500858FFEF3C}" presName="sibTrans" presStyleCnt="0"/>
      <dgm:spPr/>
    </dgm:pt>
    <dgm:pt modelId="{1DB19869-6717-409A-9077-C2D3E4A294C4}" type="pres">
      <dgm:prSet presAssocID="{269CD56E-AA1A-4323-900C-6FF92D9F900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51C35-B265-4A6D-8BD6-E677C63BB34D}" type="pres">
      <dgm:prSet presAssocID="{4ED7D2C3-15E8-459D-BA41-D22235D85377}" presName="sibTrans" presStyleCnt="0"/>
      <dgm:spPr/>
    </dgm:pt>
    <dgm:pt modelId="{48733A35-B330-4067-A5EA-0F4E33B19C66}" type="pres">
      <dgm:prSet presAssocID="{3232DD2C-DCF2-42F0-B61B-6D9EA64D8E2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0FDB6C-E3DA-47B0-9C25-1F2B95EDFD50}" type="presOf" srcId="{3232DD2C-DCF2-42F0-B61B-6D9EA64D8E29}" destId="{48733A35-B330-4067-A5EA-0F4E33B19C66}" srcOrd="0" destOrd="0" presId="urn:microsoft.com/office/officeart/2005/8/layout/hProcess9"/>
    <dgm:cxn modelId="{97EB6469-ED2B-4D82-BA2C-3D0F9A466AD5}" srcId="{C5494359-8121-4F62-9560-205B2948A061}" destId="{269CD56E-AA1A-4323-900C-6FF92D9F9001}" srcOrd="1" destOrd="0" parTransId="{2191530F-62E8-47B1-8C61-2C1F072C2C03}" sibTransId="{4ED7D2C3-15E8-459D-BA41-D22235D85377}"/>
    <dgm:cxn modelId="{88827068-4281-40B0-BE5A-5DC64DCC6C00}" type="presOf" srcId="{269CD56E-AA1A-4323-900C-6FF92D9F9001}" destId="{1DB19869-6717-409A-9077-C2D3E4A294C4}" srcOrd="0" destOrd="0" presId="urn:microsoft.com/office/officeart/2005/8/layout/hProcess9"/>
    <dgm:cxn modelId="{8BE50192-2249-4FEF-A34A-EDB8026C3119}" type="presOf" srcId="{C5494359-8121-4F62-9560-205B2948A061}" destId="{EE6A58D5-F198-4DCE-A412-C14164A52C10}" srcOrd="0" destOrd="0" presId="urn:microsoft.com/office/officeart/2005/8/layout/hProcess9"/>
    <dgm:cxn modelId="{FDCBCAAC-BAB1-4AC4-BD73-F1FB887F8CC7}" type="presOf" srcId="{7B4E7CFF-EA59-4953-AF76-4C8255E0EF0D}" destId="{D427CC96-269C-4C05-AF58-E24B79E3F8B6}" srcOrd="0" destOrd="0" presId="urn:microsoft.com/office/officeart/2005/8/layout/hProcess9"/>
    <dgm:cxn modelId="{B46CDBEB-A0FF-4409-9354-D317F5F18580}" srcId="{C5494359-8121-4F62-9560-205B2948A061}" destId="{7B4E7CFF-EA59-4953-AF76-4C8255E0EF0D}" srcOrd="0" destOrd="0" parTransId="{3F94A087-0CA7-4EE1-9FB8-5740D2305A52}" sibTransId="{1F711C1E-F98A-4585-804A-500858FFEF3C}"/>
    <dgm:cxn modelId="{62ACC2F0-9201-4B02-BD33-171B8F5A3314}" srcId="{C5494359-8121-4F62-9560-205B2948A061}" destId="{3232DD2C-DCF2-42F0-B61B-6D9EA64D8E29}" srcOrd="2" destOrd="0" parTransId="{E7557138-8F71-4825-85CF-2231DDC40F9A}" sibTransId="{69B8F71C-5380-4381-95C3-9FFBF10963DB}"/>
    <dgm:cxn modelId="{BE7FB640-F387-473C-AFC7-B64F212B11FC}" type="presParOf" srcId="{EE6A58D5-F198-4DCE-A412-C14164A52C10}" destId="{DD849E5A-3FC5-4A75-ADEC-55806A6DEE31}" srcOrd="0" destOrd="0" presId="urn:microsoft.com/office/officeart/2005/8/layout/hProcess9"/>
    <dgm:cxn modelId="{B1B8C91C-5B88-4E50-ADEE-36E532250F14}" type="presParOf" srcId="{EE6A58D5-F198-4DCE-A412-C14164A52C10}" destId="{38841997-C9ED-4EB1-BAB3-D4DA15656ED8}" srcOrd="1" destOrd="0" presId="urn:microsoft.com/office/officeart/2005/8/layout/hProcess9"/>
    <dgm:cxn modelId="{8E7F09B5-C629-4667-9CAE-16F19587519B}" type="presParOf" srcId="{38841997-C9ED-4EB1-BAB3-D4DA15656ED8}" destId="{D427CC96-269C-4C05-AF58-E24B79E3F8B6}" srcOrd="0" destOrd="0" presId="urn:microsoft.com/office/officeart/2005/8/layout/hProcess9"/>
    <dgm:cxn modelId="{2BDDC393-42E0-45E8-8A71-D63E1B83F6CE}" type="presParOf" srcId="{38841997-C9ED-4EB1-BAB3-D4DA15656ED8}" destId="{542823F0-CD8A-43CC-8D26-0799A531A9EB}" srcOrd="1" destOrd="0" presId="urn:microsoft.com/office/officeart/2005/8/layout/hProcess9"/>
    <dgm:cxn modelId="{18808404-9B1C-4DAB-8FB3-B45CE409E89D}" type="presParOf" srcId="{38841997-C9ED-4EB1-BAB3-D4DA15656ED8}" destId="{1DB19869-6717-409A-9077-C2D3E4A294C4}" srcOrd="2" destOrd="0" presId="urn:microsoft.com/office/officeart/2005/8/layout/hProcess9"/>
    <dgm:cxn modelId="{B494545C-C862-4394-A029-1672DA33E168}" type="presParOf" srcId="{38841997-C9ED-4EB1-BAB3-D4DA15656ED8}" destId="{13151C35-B265-4A6D-8BD6-E677C63BB34D}" srcOrd="3" destOrd="0" presId="urn:microsoft.com/office/officeart/2005/8/layout/hProcess9"/>
    <dgm:cxn modelId="{58616FE6-35A0-4141-8709-D5906AC87C0B}" type="presParOf" srcId="{38841997-C9ED-4EB1-BAB3-D4DA15656ED8}" destId="{48733A35-B330-4067-A5EA-0F4E33B19C6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BF07F-55AB-434A-BBA5-3410757BDA56}">
      <dsp:nvSpPr>
        <dsp:cNvPr id="0" name=""/>
        <dsp:cNvSpPr/>
      </dsp:nvSpPr>
      <dsp:spPr>
        <a:xfrm>
          <a:off x="582929" y="0"/>
          <a:ext cx="6606540" cy="4343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96ED6E-784B-4E3D-8325-B6D94475234A}">
      <dsp:nvSpPr>
        <dsp:cNvPr id="0" name=""/>
        <dsp:cNvSpPr/>
      </dsp:nvSpPr>
      <dsp:spPr>
        <a:xfrm>
          <a:off x="3889" y="1303020"/>
          <a:ext cx="1870992" cy="17373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Cooling with water most common method</a:t>
          </a:r>
          <a:endParaRPr lang="en-US" sz="1700" kern="1200" dirty="0"/>
        </a:p>
      </dsp:txBody>
      <dsp:txXfrm>
        <a:off x="88700" y="1387831"/>
        <a:ext cx="1701370" cy="1567738"/>
      </dsp:txXfrm>
    </dsp:sp>
    <dsp:sp modelId="{014F5172-24B2-4DCB-B790-8904AD5BDF18}">
      <dsp:nvSpPr>
        <dsp:cNvPr id="0" name=""/>
        <dsp:cNvSpPr/>
      </dsp:nvSpPr>
      <dsp:spPr>
        <a:xfrm>
          <a:off x="1968432" y="1303020"/>
          <a:ext cx="1870992" cy="1737360"/>
        </a:xfrm>
        <a:prstGeom prst="roundRect">
          <a:avLst/>
        </a:prstGeom>
        <a:solidFill>
          <a:schemeClr val="accent2">
            <a:shade val="80000"/>
            <a:hueOff val="0"/>
            <a:satOff val="-3694"/>
            <a:lumOff val="94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Water used to control burning gases, reduce temperature of products of combustion</a:t>
          </a:r>
          <a:endParaRPr lang="en-US" sz="1700" kern="1200" dirty="0"/>
        </a:p>
      </dsp:txBody>
      <dsp:txXfrm>
        <a:off x="2053243" y="1387831"/>
        <a:ext cx="1701370" cy="1567738"/>
      </dsp:txXfrm>
    </dsp:sp>
    <dsp:sp modelId="{6A33DE29-BA1D-4DE5-92EC-922F77604F3C}">
      <dsp:nvSpPr>
        <dsp:cNvPr id="0" name=""/>
        <dsp:cNvSpPr/>
      </dsp:nvSpPr>
      <dsp:spPr>
        <a:xfrm>
          <a:off x="3932974" y="1303020"/>
          <a:ext cx="1870992" cy="1737360"/>
        </a:xfrm>
        <a:prstGeom prst="roundRect">
          <a:avLst/>
        </a:prstGeom>
        <a:solidFill>
          <a:schemeClr val="accent2">
            <a:shade val="80000"/>
            <a:hueOff val="0"/>
            <a:satOff val="-7387"/>
            <a:lumOff val="189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Water has greatest effect when converted to steam</a:t>
          </a:r>
          <a:endParaRPr lang="en-US" sz="1700" kern="1200" dirty="0"/>
        </a:p>
      </dsp:txBody>
      <dsp:txXfrm>
        <a:off x="4017785" y="1387831"/>
        <a:ext cx="1701370" cy="1567738"/>
      </dsp:txXfrm>
    </dsp:sp>
    <dsp:sp modelId="{2B855BAD-808A-4B42-8083-1D1BB7078C4D}">
      <dsp:nvSpPr>
        <dsp:cNvPr id="0" name=""/>
        <dsp:cNvSpPr/>
      </dsp:nvSpPr>
      <dsp:spPr>
        <a:xfrm>
          <a:off x="5897517" y="1303020"/>
          <a:ext cx="1870992" cy="173736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Control steam production</a:t>
          </a:r>
          <a:endParaRPr lang="en-US" sz="1700" kern="1200" dirty="0"/>
        </a:p>
      </dsp:txBody>
      <dsp:txXfrm>
        <a:off x="5982328" y="1387831"/>
        <a:ext cx="1701370" cy="1567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D657D-978A-41E3-A66B-DEE8C416D330}">
      <dsp:nvSpPr>
        <dsp:cNvPr id="0" name=""/>
        <dsp:cNvSpPr/>
      </dsp:nvSpPr>
      <dsp:spPr>
        <a:xfrm>
          <a:off x="582929" y="0"/>
          <a:ext cx="6606540" cy="4343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E4B49-EA31-4AE0-BE3D-96847152B6AC}">
      <dsp:nvSpPr>
        <dsp:cNvPr id="0" name=""/>
        <dsp:cNvSpPr/>
      </dsp:nvSpPr>
      <dsp:spPr>
        <a:xfrm>
          <a:off x="8349" y="1303020"/>
          <a:ext cx="2501741" cy="17373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Simplest – Allow to burn until all is consumed </a:t>
          </a:r>
          <a:endParaRPr lang="en-US" sz="2400" kern="1200" dirty="0"/>
        </a:p>
      </dsp:txBody>
      <dsp:txXfrm>
        <a:off x="93160" y="1387831"/>
        <a:ext cx="2332119" cy="1567738"/>
      </dsp:txXfrm>
    </dsp:sp>
    <dsp:sp modelId="{2BD181E1-8A96-4426-95CB-82BC4C1DE21E}">
      <dsp:nvSpPr>
        <dsp:cNvPr id="0" name=""/>
        <dsp:cNvSpPr/>
      </dsp:nvSpPr>
      <dsp:spPr>
        <a:xfrm>
          <a:off x="2635329" y="1303020"/>
          <a:ext cx="2501741" cy="1737360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May allow fire to burn – Minimize groundwater pollution</a:t>
          </a:r>
          <a:endParaRPr lang="en-US" sz="2400" kern="1200" dirty="0"/>
        </a:p>
      </dsp:txBody>
      <dsp:txXfrm>
        <a:off x="2720140" y="1387831"/>
        <a:ext cx="2332119" cy="1567738"/>
      </dsp:txXfrm>
    </dsp:sp>
    <dsp:sp modelId="{63BC2DB9-10B8-4C3C-9A2C-10F9F38B5FCD}">
      <dsp:nvSpPr>
        <dsp:cNvPr id="0" name=""/>
        <dsp:cNvSpPr/>
      </dsp:nvSpPr>
      <dsp:spPr>
        <a:xfrm>
          <a:off x="5262309" y="1303020"/>
          <a:ext cx="2501741" cy="173736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Other methods</a:t>
          </a:r>
          <a:endParaRPr lang="en-US" sz="2400" kern="1200" dirty="0"/>
        </a:p>
      </dsp:txBody>
      <dsp:txXfrm>
        <a:off x="5347120" y="1387831"/>
        <a:ext cx="2332119" cy="1567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80BE04-D26A-4E5D-BD69-C3322B0C6472}">
      <dsp:nvSpPr>
        <dsp:cNvPr id="0" name=""/>
        <dsp:cNvSpPr/>
      </dsp:nvSpPr>
      <dsp:spPr>
        <a:xfrm>
          <a:off x="582929" y="0"/>
          <a:ext cx="6606540" cy="4343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AC5A0B-C3C2-4F53-92E1-EABE8B314FBB}">
      <dsp:nvSpPr>
        <dsp:cNvPr id="0" name=""/>
        <dsp:cNvSpPr/>
      </dsp:nvSpPr>
      <dsp:spPr>
        <a:xfrm>
          <a:off x="35768" y="1303020"/>
          <a:ext cx="3755647" cy="17373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Methods – Will not work if fuel is self-oxidizing</a:t>
          </a:r>
          <a:endParaRPr lang="en-US" sz="3100" kern="1200" dirty="0"/>
        </a:p>
      </dsp:txBody>
      <dsp:txXfrm>
        <a:off x="120579" y="1387831"/>
        <a:ext cx="3586025" cy="1567738"/>
      </dsp:txXfrm>
    </dsp:sp>
    <dsp:sp modelId="{88DB5D17-4B8B-4440-83B3-F58C4C8471DD}">
      <dsp:nvSpPr>
        <dsp:cNvPr id="0" name=""/>
        <dsp:cNvSpPr/>
      </dsp:nvSpPr>
      <dsp:spPr>
        <a:xfrm>
          <a:off x="3980983" y="1303020"/>
          <a:ext cx="3755647" cy="173736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Closing doors can limit air supply, help prevent flashover</a:t>
          </a:r>
          <a:endParaRPr lang="en-US" sz="3100" kern="1200" dirty="0"/>
        </a:p>
      </dsp:txBody>
      <dsp:txXfrm>
        <a:off x="4065794" y="1387831"/>
        <a:ext cx="3586025" cy="15677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49E5A-3FC5-4A75-ADEC-55806A6DEE31}">
      <dsp:nvSpPr>
        <dsp:cNvPr id="0" name=""/>
        <dsp:cNvSpPr/>
      </dsp:nvSpPr>
      <dsp:spPr>
        <a:xfrm>
          <a:off x="582929" y="0"/>
          <a:ext cx="6606540" cy="43434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7CC96-269C-4C05-AF58-E24B79E3F8B6}">
      <dsp:nvSpPr>
        <dsp:cNvPr id="0" name=""/>
        <dsp:cNvSpPr/>
      </dsp:nvSpPr>
      <dsp:spPr>
        <a:xfrm>
          <a:off x="8349" y="1303020"/>
          <a:ext cx="2501741" cy="1737360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Effective on gas, liquid fuels</a:t>
          </a:r>
          <a:endParaRPr lang="en-US" sz="2500" kern="1200" dirty="0"/>
        </a:p>
      </dsp:txBody>
      <dsp:txXfrm>
        <a:off x="93160" y="1387831"/>
        <a:ext cx="2332119" cy="1567738"/>
      </dsp:txXfrm>
    </dsp:sp>
    <dsp:sp modelId="{1DB19869-6717-409A-9077-C2D3E4A294C4}">
      <dsp:nvSpPr>
        <dsp:cNvPr id="0" name=""/>
        <dsp:cNvSpPr/>
      </dsp:nvSpPr>
      <dsp:spPr>
        <a:xfrm>
          <a:off x="2635329" y="1303020"/>
          <a:ext cx="2501741" cy="1737360"/>
        </a:xfrm>
        <a:prstGeom prst="round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Do not easily extinguish nonflaming fires</a:t>
          </a:r>
          <a:endParaRPr lang="en-US" sz="2500" kern="1200" dirty="0"/>
        </a:p>
      </dsp:txBody>
      <dsp:txXfrm>
        <a:off x="2720140" y="1387831"/>
        <a:ext cx="2332119" cy="1567738"/>
      </dsp:txXfrm>
    </dsp:sp>
    <dsp:sp modelId="{48733A35-B330-4067-A5EA-0F4E33B19C66}">
      <dsp:nvSpPr>
        <dsp:cNvPr id="0" name=""/>
        <dsp:cNvSpPr/>
      </dsp:nvSpPr>
      <dsp:spPr>
        <a:xfrm>
          <a:off x="5262309" y="1303020"/>
          <a:ext cx="2501741" cy="1737360"/>
        </a:xfrm>
        <a:prstGeom prst="round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Not practical for smoldering fires</a:t>
          </a:r>
          <a:endParaRPr lang="en-US" sz="2500" kern="1200" dirty="0"/>
        </a:p>
      </dsp:txBody>
      <dsp:txXfrm>
        <a:off x="5347120" y="1387831"/>
        <a:ext cx="2332119" cy="15677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E33CD-46CC-4C87-91E5-1AA34D41E3ED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826D4-CB8D-4F30-85EE-C03D808D1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16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17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83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014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2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080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60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4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363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33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503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27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0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>
                <a:solidFill>
                  <a:srgbClr val="000000"/>
                </a:solidFill>
                <a:latin typeface="Tahoma"/>
              </a:rPr>
              <a:t>Firefighting Methods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71731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Firefighting Methods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670995" y="1600201"/>
            <a:ext cx="5911405" cy="391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52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4995" name="Title 2"/>
          <p:cNvSpPr>
            <a:spLocks noGrp="1"/>
          </p:cNvSpPr>
          <p:nvPr>
            <p:ph type="title"/>
          </p:nvPr>
        </p:nvSpPr>
        <p:spPr bwMode="auto">
          <a:xfrm>
            <a:off x="2200275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Firefighters can influence fire behavior through temperature reduction.</a:t>
            </a:r>
          </a:p>
        </p:txBody>
      </p:sp>
    </p:spTree>
    <p:extLst>
      <p:ext uri="{BB962C8B-B14F-4D97-AF65-F5344CB8AC3E}">
        <p14:creationId xmlns:p14="http://schemas.microsoft.com/office/powerpoint/2010/main" val="42034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6020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106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/>
              <a:t>Firefighters can influence fire behavior through fuel removal.</a:t>
            </a:r>
          </a:p>
        </p:txBody>
      </p:sp>
    </p:spTree>
    <p:extLst>
      <p:ext uri="{BB962C8B-B14F-4D97-AF65-F5344CB8AC3E}">
        <p14:creationId xmlns:p14="http://schemas.microsoft.com/office/powerpoint/2010/main" val="9923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7043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458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Oxygen exclusion reduces a fire’s growth and may extinguish it over time.</a:t>
            </a:r>
          </a:p>
        </p:txBody>
      </p:sp>
    </p:spTree>
    <p:extLst>
      <p:ext uri="{BB962C8B-B14F-4D97-AF65-F5344CB8AC3E}">
        <p14:creationId xmlns:p14="http://schemas.microsoft.com/office/powerpoint/2010/main" val="398904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8067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3820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Chemical flame inhibition uses agents to interrupt the combustion reaction.</a:t>
            </a:r>
          </a:p>
        </p:txBody>
      </p:sp>
    </p:spTree>
    <p:extLst>
      <p:ext uri="{BB962C8B-B14F-4D97-AF65-F5344CB8AC3E}">
        <p14:creationId xmlns:p14="http://schemas.microsoft.com/office/powerpoint/2010/main" val="326103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6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Widescreen</PresentationFormat>
  <Paragraphs>28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Firefighting Methods</vt:lpstr>
      <vt:lpstr>Firefighters can influence fire behavior through temperature reduction.</vt:lpstr>
      <vt:lpstr>Firefighters can influence fire behavior through fuel removal.</vt:lpstr>
      <vt:lpstr>Oxygen exclusion reduces a fire’s growth and may extinguish it over time.</vt:lpstr>
      <vt:lpstr>Chemical flame inhibition uses agents to interrupt the combustion reaction.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2015-07-23T14:15:59Z</dcterms:created>
  <dcterms:modified xsi:type="dcterms:W3CDTF">2015-07-23T14:16:11Z</dcterms:modified>
</cp:coreProperties>
</file>