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0"/>
  </p:notesMasterIdLst>
  <p:sldIdLst>
    <p:sldId id="257" r:id="rId3"/>
    <p:sldId id="258" r:id="rId4"/>
    <p:sldId id="261" r:id="rId5"/>
    <p:sldId id="262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70007-5384-4A60-8D84-3944035E0B34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3644290-A07D-4AB8-BBE3-B9132719844D}">
      <dgm:prSet phldrT="[Text]"/>
      <dgm:spPr/>
      <dgm:t>
        <a:bodyPr/>
        <a:lstStyle/>
        <a:p>
          <a:r>
            <a:rPr lang="en-US" dirty="0" smtClean="0"/>
            <a:t>Leading causes</a:t>
          </a:r>
          <a:endParaRPr lang="en-US" dirty="0"/>
        </a:p>
      </dgm:t>
    </dgm:pt>
    <dgm:pt modelId="{491E3E5E-E1E5-403A-A2CE-128DEC1FA261}" type="parTrans" cxnId="{44A9989B-98BB-44E0-AA0B-624A04097126}">
      <dgm:prSet/>
      <dgm:spPr/>
      <dgm:t>
        <a:bodyPr/>
        <a:lstStyle/>
        <a:p>
          <a:endParaRPr lang="en-US"/>
        </a:p>
      </dgm:t>
    </dgm:pt>
    <dgm:pt modelId="{BA936457-E26A-49E5-AA43-F7AA9FC99FC4}" type="sibTrans" cxnId="{44A9989B-98BB-44E0-AA0B-624A04097126}">
      <dgm:prSet/>
      <dgm:spPr/>
      <dgm:t>
        <a:bodyPr/>
        <a:lstStyle/>
        <a:p>
          <a:endParaRPr lang="en-US"/>
        </a:p>
      </dgm:t>
    </dgm:pt>
    <dgm:pt modelId="{EB7B3EE3-D281-4DC3-BCD4-B56CF2E2FCA5}">
      <dgm:prSet phldrT="[Text]"/>
      <dgm:spPr/>
      <dgm:t>
        <a:bodyPr/>
        <a:lstStyle/>
        <a:p>
          <a:r>
            <a:rPr lang="en-US" dirty="0" smtClean="0"/>
            <a:t>Stress or overexertion</a:t>
          </a:r>
          <a:endParaRPr lang="en-US" dirty="0"/>
        </a:p>
      </dgm:t>
    </dgm:pt>
    <dgm:pt modelId="{F9B07B0C-FE63-4712-B204-244B27C185A6}" type="parTrans" cxnId="{FF76A2B8-6333-4693-BA37-5DC0366999E7}">
      <dgm:prSet/>
      <dgm:spPr/>
      <dgm:t>
        <a:bodyPr/>
        <a:lstStyle/>
        <a:p>
          <a:endParaRPr lang="en-US"/>
        </a:p>
      </dgm:t>
    </dgm:pt>
    <dgm:pt modelId="{F4AFFF7C-CF61-426B-8438-BDC246368774}" type="sibTrans" cxnId="{FF76A2B8-6333-4693-BA37-5DC0366999E7}">
      <dgm:prSet/>
      <dgm:spPr/>
      <dgm:t>
        <a:bodyPr/>
        <a:lstStyle/>
        <a:p>
          <a:endParaRPr lang="en-US"/>
        </a:p>
      </dgm:t>
    </dgm:pt>
    <dgm:pt modelId="{2FF3D4C1-90E7-4CE3-904B-77D335351EF4}">
      <dgm:prSet phldrT="[Text]"/>
      <dgm:spPr/>
      <dgm:t>
        <a:bodyPr/>
        <a:lstStyle/>
        <a:p>
          <a:r>
            <a:rPr lang="en-US" dirty="0" smtClean="0"/>
            <a:t>Motor vehicle accidents</a:t>
          </a:r>
          <a:endParaRPr lang="en-US" dirty="0"/>
        </a:p>
      </dgm:t>
    </dgm:pt>
    <dgm:pt modelId="{7355F937-5E59-492B-8BE4-59B6F64B1356}" type="parTrans" cxnId="{2C076075-6F17-4051-B751-DCD80DA3ADC3}">
      <dgm:prSet/>
      <dgm:spPr/>
      <dgm:t>
        <a:bodyPr/>
        <a:lstStyle/>
        <a:p>
          <a:endParaRPr lang="en-US"/>
        </a:p>
      </dgm:t>
    </dgm:pt>
    <dgm:pt modelId="{7369B8F6-125C-49BA-B239-3345FF344C97}" type="sibTrans" cxnId="{2C076075-6F17-4051-B751-DCD80DA3ADC3}">
      <dgm:prSet/>
      <dgm:spPr/>
      <dgm:t>
        <a:bodyPr/>
        <a:lstStyle/>
        <a:p>
          <a:endParaRPr lang="en-US"/>
        </a:p>
      </dgm:t>
    </dgm:pt>
    <dgm:pt modelId="{A1B8EE70-76EB-4E53-A7C9-D94D3BE7A083}">
      <dgm:prSet phldrT="[Text]"/>
      <dgm:spPr/>
      <dgm:t>
        <a:bodyPr/>
        <a:lstStyle/>
        <a:p>
          <a:r>
            <a:rPr lang="en-US" dirty="0" smtClean="0"/>
            <a:t>Remaining causes</a:t>
          </a:r>
          <a:endParaRPr lang="en-US" dirty="0"/>
        </a:p>
      </dgm:t>
    </dgm:pt>
    <dgm:pt modelId="{EA24A860-199A-4874-B6BF-A276895B921B}" type="parTrans" cxnId="{DCF55539-760A-47E7-B945-56968062A952}">
      <dgm:prSet/>
      <dgm:spPr/>
      <dgm:t>
        <a:bodyPr/>
        <a:lstStyle/>
        <a:p>
          <a:endParaRPr lang="en-US"/>
        </a:p>
      </dgm:t>
    </dgm:pt>
    <dgm:pt modelId="{5DF020E4-38E1-4873-BAA5-715E21F32CCF}" type="sibTrans" cxnId="{DCF55539-760A-47E7-B945-56968062A952}">
      <dgm:prSet/>
      <dgm:spPr/>
      <dgm:t>
        <a:bodyPr/>
        <a:lstStyle/>
        <a:p>
          <a:endParaRPr lang="en-US"/>
        </a:p>
      </dgm:t>
    </dgm:pt>
    <dgm:pt modelId="{F09BD902-F001-495F-A9E0-146EAB9D7D8F}">
      <dgm:prSet phldrT="[Text]"/>
      <dgm:spPr/>
      <dgm:t>
        <a:bodyPr/>
        <a:lstStyle/>
        <a:p>
          <a:r>
            <a:rPr lang="en-US" dirty="0" smtClean="0"/>
            <a:t>Falls</a:t>
          </a:r>
          <a:endParaRPr lang="en-US" dirty="0"/>
        </a:p>
      </dgm:t>
    </dgm:pt>
    <dgm:pt modelId="{07625013-29B9-4946-A82B-B450E9441C7A}" type="parTrans" cxnId="{C0CCE629-2910-45FA-99BB-E57EC6CF0119}">
      <dgm:prSet/>
      <dgm:spPr/>
      <dgm:t>
        <a:bodyPr/>
        <a:lstStyle/>
        <a:p>
          <a:endParaRPr lang="en-US"/>
        </a:p>
      </dgm:t>
    </dgm:pt>
    <dgm:pt modelId="{5794D883-6FF8-4C57-BB8A-46C8DA40392C}" type="sibTrans" cxnId="{C0CCE629-2910-45FA-99BB-E57EC6CF0119}">
      <dgm:prSet/>
      <dgm:spPr/>
      <dgm:t>
        <a:bodyPr/>
        <a:lstStyle/>
        <a:p>
          <a:endParaRPr lang="en-US"/>
        </a:p>
      </dgm:t>
    </dgm:pt>
    <dgm:pt modelId="{BA5B8081-0618-4961-A3B3-58339954EC7B}">
      <dgm:prSet phldrT="[Text]"/>
      <dgm:spPr/>
      <dgm:t>
        <a:bodyPr/>
        <a:lstStyle/>
        <a:p>
          <a:r>
            <a:rPr lang="en-US" dirty="0" smtClean="0"/>
            <a:t>Being struck by an object</a:t>
          </a:r>
          <a:endParaRPr lang="en-US" dirty="0"/>
        </a:p>
      </dgm:t>
    </dgm:pt>
    <dgm:pt modelId="{A2870781-DD1C-4A0E-A5FB-A0D23C4FE818}" type="parTrans" cxnId="{0D55B6D4-7004-4A87-A9C5-1A974565B214}">
      <dgm:prSet/>
      <dgm:spPr/>
      <dgm:t>
        <a:bodyPr/>
        <a:lstStyle/>
        <a:p>
          <a:endParaRPr lang="en-US"/>
        </a:p>
      </dgm:t>
    </dgm:pt>
    <dgm:pt modelId="{9B700BF4-246A-48D1-9B26-E38EF99E0116}" type="sibTrans" cxnId="{0D55B6D4-7004-4A87-A9C5-1A974565B214}">
      <dgm:prSet/>
      <dgm:spPr/>
      <dgm:t>
        <a:bodyPr/>
        <a:lstStyle/>
        <a:p>
          <a:endParaRPr lang="en-US"/>
        </a:p>
      </dgm:t>
    </dgm:pt>
    <dgm:pt modelId="{19667E24-4CF7-4AE3-BDD0-E69999BD3A2C}">
      <dgm:prSet phldrT="[Text]"/>
      <dgm:spPr/>
      <dgm:t>
        <a:bodyPr/>
        <a:lstStyle/>
        <a:p>
          <a:r>
            <a:rPr lang="en-US" dirty="0" smtClean="0"/>
            <a:t>Being trapped in structure fire</a:t>
          </a:r>
          <a:endParaRPr lang="en-US" dirty="0"/>
        </a:p>
      </dgm:t>
    </dgm:pt>
    <dgm:pt modelId="{E0975A03-1AB5-43D9-B42A-DFFF0C6063F3}" type="parTrans" cxnId="{4A3207AB-B2FF-4B86-AE7F-115BE1CF408A}">
      <dgm:prSet/>
      <dgm:spPr/>
      <dgm:t>
        <a:bodyPr/>
        <a:lstStyle/>
        <a:p>
          <a:endParaRPr lang="en-US"/>
        </a:p>
      </dgm:t>
    </dgm:pt>
    <dgm:pt modelId="{7D0EFA04-B68F-401D-B957-A501BC062E5A}" type="sibTrans" cxnId="{4A3207AB-B2FF-4B86-AE7F-115BE1CF408A}">
      <dgm:prSet/>
      <dgm:spPr/>
      <dgm:t>
        <a:bodyPr/>
        <a:lstStyle/>
        <a:p>
          <a:endParaRPr lang="en-US"/>
        </a:p>
      </dgm:t>
    </dgm:pt>
    <dgm:pt modelId="{55AD1BD2-4C0C-479A-969E-F33B12D5A330}">
      <dgm:prSet phldrT="[Text]"/>
      <dgm:spPr/>
      <dgm:t>
        <a:bodyPr/>
        <a:lstStyle/>
        <a:p>
          <a:r>
            <a:rPr lang="en-US" dirty="0" smtClean="0"/>
            <a:t>Gunshot wounds while tending medical patient</a:t>
          </a:r>
          <a:endParaRPr lang="en-US" dirty="0"/>
        </a:p>
      </dgm:t>
    </dgm:pt>
    <dgm:pt modelId="{77E1869E-1C7D-4145-A873-A7277C28BB13}" type="parTrans" cxnId="{5F15A138-6B5D-417C-8395-70468EA89E47}">
      <dgm:prSet/>
      <dgm:spPr/>
      <dgm:t>
        <a:bodyPr/>
        <a:lstStyle/>
        <a:p>
          <a:endParaRPr lang="en-US"/>
        </a:p>
      </dgm:t>
    </dgm:pt>
    <dgm:pt modelId="{17D93F04-A052-4DDF-86C0-6A070E9D3834}" type="sibTrans" cxnId="{5F15A138-6B5D-417C-8395-70468EA89E47}">
      <dgm:prSet/>
      <dgm:spPr/>
      <dgm:t>
        <a:bodyPr/>
        <a:lstStyle/>
        <a:p>
          <a:endParaRPr lang="en-US"/>
        </a:p>
      </dgm:t>
    </dgm:pt>
    <dgm:pt modelId="{1216A566-6844-403F-A680-99BD6BBBF7B0}" type="pres">
      <dgm:prSet presAssocID="{50E70007-5384-4A60-8D84-3944035E0B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492F5-F82E-4D43-AB25-86917BBD5FC9}" type="pres">
      <dgm:prSet presAssocID="{E3644290-A07D-4AB8-BBE3-B9132719844D}" presName="composite" presStyleCnt="0"/>
      <dgm:spPr/>
    </dgm:pt>
    <dgm:pt modelId="{F2C7C2B4-556A-4314-8FCC-C1256E229FEE}" type="pres">
      <dgm:prSet presAssocID="{E3644290-A07D-4AB8-BBE3-B9132719844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E11E7-B2D9-4823-9953-B833C2240348}" type="pres">
      <dgm:prSet presAssocID="{E3644290-A07D-4AB8-BBE3-B9132719844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6EEE2-591C-4A21-8103-4D1579553FCC}" type="pres">
      <dgm:prSet presAssocID="{BA936457-E26A-49E5-AA43-F7AA9FC99FC4}" presName="space" presStyleCnt="0"/>
      <dgm:spPr/>
    </dgm:pt>
    <dgm:pt modelId="{EC113BE8-E9BE-49C0-B0F5-3D6484F54203}" type="pres">
      <dgm:prSet presAssocID="{A1B8EE70-76EB-4E53-A7C9-D94D3BE7A083}" presName="composite" presStyleCnt="0"/>
      <dgm:spPr/>
    </dgm:pt>
    <dgm:pt modelId="{76FBFF9E-7DA4-443D-A1F1-08625FD63C5F}" type="pres">
      <dgm:prSet presAssocID="{A1B8EE70-76EB-4E53-A7C9-D94D3BE7A08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CCF97-2B5A-4CF2-853B-39ED638CCF6E}" type="pres">
      <dgm:prSet presAssocID="{A1B8EE70-76EB-4E53-A7C9-D94D3BE7A08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C43EB9-ECD5-4253-A60C-EABB2271D3D0}" type="presOf" srcId="{55AD1BD2-4C0C-479A-969E-F33B12D5A330}" destId="{73FCCF97-2B5A-4CF2-853B-39ED638CCF6E}" srcOrd="0" destOrd="3" presId="urn:microsoft.com/office/officeart/2005/8/layout/hList1"/>
    <dgm:cxn modelId="{5F15A138-6B5D-417C-8395-70468EA89E47}" srcId="{A1B8EE70-76EB-4E53-A7C9-D94D3BE7A083}" destId="{55AD1BD2-4C0C-479A-969E-F33B12D5A330}" srcOrd="3" destOrd="0" parTransId="{77E1869E-1C7D-4145-A873-A7277C28BB13}" sibTransId="{17D93F04-A052-4DDF-86C0-6A070E9D3834}"/>
    <dgm:cxn modelId="{40646290-E1F0-493E-B939-F42572A0A79A}" type="presOf" srcId="{EB7B3EE3-D281-4DC3-BCD4-B56CF2E2FCA5}" destId="{802E11E7-B2D9-4823-9953-B833C2240348}" srcOrd="0" destOrd="0" presId="urn:microsoft.com/office/officeart/2005/8/layout/hList1"/>
    <dgm:cxn modelId="{DCF55539-760A-47E7-B945-56968062A952}" srcId="{50E70007-5384-4A60-8D84-3944035E0B34}" destId="{A1B8EE70-76EB-4E53-A7C9-D94D3BE7A083}" srcOrd="1" destOrd="0" parTransId="{EA24A860-199A-4874-B6BF-A276895B921B}" sibTransId="{5DF020E4-38E1-4873-BAA5-715E21F32CCF}"/>
    <dgm:cxn modelId="{FF76A2B8-6333-4693-BA37-5DC0366999E7}" srcId="{E3644290-A07D-4AB8-BBE3-B9132719844D}" destId="{EB7B3EE3-D281-4DC3-BCD4-B56CF2E2FCA5}" srcOrd="0" destOrd="0" parTransId="{F9B07B0C-FE63-4712-B204-244B27C185A6}" sibTransId="{F4AFFF7C-CF61-426B-8438-BDC246368774}"/>
    <dgm:cxn modelId="{62CF6E11-5152-4F73-B2EF-B6CD7B3EA008}" type="presOf" srcId="{50E70007-5384-4A60-8D84-3944035E0B34}" destId="{1216A566-6844-403F-A680-99BD6BBBF7B0}" srcOrd="0" destOrd="0" presId="urn:microsoft.com/office/officeart/2005/8/layout/hList1"/>
    <dgm:cxn modelId="{DCF29A2E-800F-4DEE-A3ED-945A4CFA2C40}" type="presOf" srcId="{19667E24-4CF7-4AE3-BDD0-E69999BD3A2C}" destId="{73FCCF97-2B5A-4CF2-853B-39ED638CCF6E}" srcOrd="0" destOrd="2" presId="urn:microsoft.com/office/officeart/2005/8/layout/hList1"/>
    <dgm:cxn modelId="{C0CCE629-2910-45FA-99BB-E57EC6CF0119}" srcId="{A1B8EE70-76EB-4E53-A7C9-D94D3BE7A083}" destId="{F09BD902-F001-495F-A9E0-146EAB9D7D8F}" srcOrd="0" destOrd="0" parTransId="{07625013-29B9-4946-A82B-B450E9441C7A}" sibTransId="{5794D883-6FF8-4C57-BB8A-46C8DA40392C}"/>
    <dgm:cxn modelId="{341400BB-EC01-408E-99F9-4474A82C2B43}" type="presOf" srcId="{E3644290-A07D-4AB8-BBE3-B9132719844D}" destId="{F2C7C2B4-556A-4314-8FCC-C1256E229FEE}" srcOrd="0" destOrd="0" presId="urn:microsoft.com/office/officeart/2005/8/layout/hList1"/>
    <dgm:cxn modelId="{4A3207AB-B2FF-4B86-AE7F-115BE1CF408A}" srcId="{A1B8EE70-76EB-4E53-A7C9-D94D3BE7A083}" destId="{19667E24-4CF7-4AE3-BDD0-E69999BD3A2C}" srcOrd="2" destOrd="0" parTransId="{E0975A03-1AB5-43D9-B42A-DFFF0C6063F3}" sibTransId="{7D0EFA04-B68F-401D-B957-A501BC062E5A}"/>
    <dgm:cxn modelId="{44A9989B-98BB-44E0-AA0B-624A04097126}" srcId="{50E70007-5384-4A60-8D84-3944035E0B34}" destId="{E3644290-A07D-4AB8-BBE3-B9132719844D}" srcOrd="0" destOrd="0" parTransId="{491E3E5E-E1E5-403A-A2CE-128DEC1FA261}" sibTransId="{BA936457-E26A-49E5-AA43-F7AA9FC99FC4}"/>
    <dgm:cxn modelId="{85DBF1E2-39C9-473A-86FF-21F9D8262C16}" type="presOf" srcId="{A1B8EE70-76EB-4E53-A7C9-D94D3BE7A083}" destId="{76FBFF9E-7DA4-443D-A1F1-08625FD63C5F}" srcOrd="0" destOrd="0" presId="urn:microsoft.com/office/officeart/2005/8/layout/hList1"/>
    <dgm:cxn modelId="{2C076075-6F17-4051-B751-DCD80DA3ADC3}" srcId="{E3644290-A07D-4AB8-BBE3-B9132719844D}" destId="{2FF3D4C1-90E7-4CE3-904B-77D335351EF4}" srcOrd="1" destOrd="0" parTransId="{7355F937-5E59-492B-8BE4-59B6F64B1356}" sibTransId="{7369B8F6-125C-49BA-B239-3345FF344C97}"/>
    <dgm:cxn modelId="{3DDF7171-3CEF-458E-A33A-42CA55C4A484}" type="presOf" srcId="{2FF3D4C1-90E7-4CE3-904B-77D335351EF4}" destId="{802E11E7-B2D9-4823-9953-B833C2240348}" srcOrd="0" destOrd="1" presId="urn:microsoft.com/office/officeart/2005/8/layout/hList1"/>
    <dgm:cxn modelId="{3E7DB152-0CFA-4FC0-B5A4-5E927EC76F15}" type="presOf" srcId="{F09BD902-F001-495F-A9E0-146EAB9D7D8F}" destId="{73FCCF97-2B5A-4CF2-853B-39ED638CCF6E}" srcOrd="0" destOrd="0" presId="urn:microsoft.com/office/officeart/2005/8/layout/hList1"/>
    <dgm:cxn modelId="{C95623A8-DAAD-4A48-934C-CB63A9709451}" type="presOf" srcId="{BA5B8081-0618-4961-A3B3-58339954EC7B}" destId="{73FCCF97-2B5A-4CF2-853B-39ED638CCF6E}" srcOrd="0" destOrd="1" presId="urn:microsoft.com/office/officeart/2005/8/layout/hList1"/>
    <dgm:cxn modelId="{0D55B6D4-7004-4A87-A9C5-1A974565B214}" srcId="{A1B8EE70-76EB-4E53-A7C9-D94D3BE7A083}" destId="{BA5B8081-0618-4961-A3B3-58339954EC7B}" srcOrd="1" destOrd="0" parTransId="{A2870781-DD1C-4A0E-A5FB-A0D23C4FE818}" sibTransId="{9B700BF4-246A-48D1-9B26-E38EF99E0116}"/>
    <dgm:cxn modelId="{33633CEB-DD02-44D7-99A3-B91F105D6063}" type="presParOf" srcId="{1216A566-6844-403F-A680-99BD6BBBF7B0}" destId="{722492F5-F82E-4D43-AB25-86917BBD5FC9}" srcOrd="0" destOrd="0" presId="urn:microsoft.com/office/officeart/2005/8/layout/hList1"/>
    <dgm:cxn modelId="{F7ECA596-D380-44F8-AC67-D53428416433}" type="presParOf" srcId="{722492F5-F82E-4D43-AB25-86917BBD5FC9}" destId="{F2C7C2B4-556A-4314-8FCC-C1256E229FEE}" srcOrd="0" destOrd="0" presId="urn:microsoft.com/office/officeart/2005/8/layout/hList1"/>
    <dgm:cxn modelId="{6CAA8307-35CF-435B-9848-58190E7B9A6B}" type="presParOf" srcId="{722492F5-F82E-4D43-AB25-86917BBD5FC9}" destId="{802E11E7-B2D9-4823-9953-B833C2240348}" srcOrd="1" destOrd="0" presId="urn:microsoft.com/office/officeart/2005/8/layout/hList1"/>
    <dgm:cxn modelId="{B02802F9-4413-46F0-B23A-14D7A7927E5B}" type="presParOf" srcId="{1216A566-6844-403F-A680-99BD6BBBF7B0}" destId="{1E66EEE2-591C-4A21-8103-4D1579553FCC}" srcOrd="1" destOrd="0" presId="urn:microsoft.com/office/officeart/2005/8/layout/hList1"/>
    <dgm:cxn modelId="{BF69A4F5-092C-4684-99F7-FCCACE8640C1}" type="presParOf" srcId="{1216A566-6844-403F-A680-99BD6BBBF7B0}" destId="{EC113BE8-E9BE-49C0-B0F5-3D6484F54203}" srcOrd="2" destOrd="0" presId="urn:microsoft.com/office/officeart/2005/8/layout/hList1"/>
    <dgm:cxn modelId="{CE3D69BD-702E-4D9F-9438-76EC9157148A}" type="presParOf" srcId="{EC113BE8-E9BE-49C0-B0F5-3D6484F54203}" destId="{76FBFF9E-7DA4-443D-A1F1-08625FD63C5F}" srcOrd="0" destOrd="0" presId="urn:microsoft.com/office/officeart/2005/8/layout/hList1"/>
    <dgm:cxn modelId="{AB77E60B-6D73-4863-BA44-70348F37DD53}" type="presParOf" srcId="{EC113BE8-E9BE-49C0-B0F5-3D6484F54203}" destId="{73FCCF97-2B5A-4CF2-853B-39ED638CCF6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E18569-DC0F-47FD-A7E1-2BAE64A7055C}" type="doc">
      <dgm:prSet loTypeId="urn:microsoft.com/office/officeart/2008/layout/LinedList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AD91901-355A-4CF7-A187-E60D77293D0C}">
      <dgm:prSet phldrT="[Text]"/>
      <dgm:spPr/>
      <dgm:t>
        <a:bodyPr/>
        <a:lstStyle/>
        <a:p>
          <a:r>
            <a:rPr lang="en-US" dirty="0" smtClean="0"/>
            <a:t>Main types</a:t>
          </a:r>
          <a:endParaRPr lang="en-US" dirty="0"/>
        </a:p>
      </dgm:t>
    </dgm:pt>
    <dgm:pt modelId="{973D52DF-6C96-41D8-A7B7-CCDFFC27E32E}" type="parTrans" cxnId="{F3E5AE8D-3C74-4B85-AD00-19606CF5E71B}">
      <dgm:prSet/>
      <dgm:spPr/>
      <dgm:t>
        <a:bodyPr/>
        <a:lstStyle/>
        <a:p>
          <a:endParaRPr lang="en-US"/>
        </a:p>
      </dgm:t>
    </dgm:pt>
    <dgm:pt modelId="{40A29B17-E30F-4A19-B887-2A824A8CA618}" type="sibTrans" cxnId="{F3E5AE8D-3C74-4B85-AD00-19606CF5E71B}">
      <dgm:prSet/>
      <dgm:spPr/>
      <dgm:t>
        <a:bodyPr/>
        <a:lstStyle/>
        <a:p>
          <a:endParaRPr lang="en-US"/>
        </a:p>
      </dgm:t>
    </dgm:pt>
    <dgm:pt modelId="{ACB813FF-FF81-40B5-85A3-41D7447524C2}">
      <dgm:prSet phldrT="[Text]"/>
      <dgm:spPr/>
      <dgm:t>
        <a:bodyPr/>
        <a:lstStyle/>
        <a:p>
          <a:r>
            <a:rPr lang="en-US" dirty="0" smtClean="0"/>
            <a:t>Strains and sprains</a:t>
          </a:r>
          <a:endParaRPr lang="en-US" dirty="0"/>
        </a:p>
      </dgm:t>
    </dgm:pt>
    <dgm:pt modelId="{15603C4A-0478-4993-BC01-12CF0182E812}" type="parTrans" cxnId="{FA496591-9F83-4B37-B5EB-FE854D3E0AF6}">
      <dgm:prSet/>
      <dgm:spPr/>
      <dgm:t>
        <a:bodyPr/>
        <a:lstStyle/>
        <a:p>
          <a:endParaRPr lang="en-US"/>
        </a:p>
      </dgm:t>
    </dgm:pt>
    <dgm:pt modelId="{5252F472-672C-4822-B060-0FAD9B9A7833}" type="sibTrans" cxnId="{FA496591-9F83-4B37-B5EB-FE854D3E0AF6}">
      <dgm:prSet/>
      <dgm:spPr/>
      <dgm:t>
        <a:bodyPr/>
        <a:lstStyle/>
        <a:p>
          <a:endParaRPr lang="en-US"/>
        </a:p>
      </dgm:t>
    </dgm:pt>
    <dgm:pt modelId="{A0936A05-61B9-4854-9C94-7EF5C99ED8A5}">
      <dgm:prSet phldrT="[Text]"/>
      <dgm:spPr/>
      <dgm:t>
        <a:bodyPr/>
        <a:lstStyle/>
        <a:p>
          <a:r>
            <a:rPr lang="en-US" dirty="0" smtClean="0"/>
            <a:t>Cuts and bruises</a:t>
          </a:r>
          <a:endParaRPr lang="en-US" dirty="0"/>
        </a:p>
      </dgm:t>
    </dgm:pt>
    <dgm:pt modelId="{88DDFCAB-F1D6-434B-8964-CF87A68C6D0B}" type="parTrans" cxnId="{84ED9529-81A0-423D-B1DC-32DAFFEA9A20}">
      <dgm:prSet/>
      <dgm:spPr/>
      <dgm:t>
        <a:bodyPr/>
        <a:lstStyle/>
        <a:p>
          <a:endParaRPr lang="en-US"/>
        </a:p>
      </dgm:t>
    </dgm:pt>
    <dgm:pt modelId="{415249DE-FAFC-476F-8D05-8969153E646A}" type="sibTrans" cxnId="{84ED9529-81A0-423D-B1DC-32DAFFEA9A20}">
      <dgm:prSet/>
      <dgm:spPr/>
      <dgm:t>
        <a:bodyPr/>
        <a:lstStyle/>
        <a:p>
          <a:endParaRPr lang="en-US"/>
        </a:p>
      </dgm:t>
    </dgm:pt>
    <dgm:pt modelId="{3C291CD7-0836-4FF6-8BC6-0A577D463694}">
      <dgm:prSet phldrT="[Text]"/>
      <dgm:spPr/>
      <dgm:t>
        <a:bodyPr/>
        <a:lstStyle/>
        <a:p>
          <a:r>
            <a:rPr lang="en-US" dirty="0" smtClean="0"/>
            <a:t>Other</a:t>
          </a:r>
          <a:endParaRPr lang="en-US" dirty="0"/>
        </a:p>
      </dgm:t>
    </dgm:pt>
    <dgm:pt modelId="{B8FB4CFD-C330-43AC-BCFD-838BCADA25B3}" type="parTrans" cxnId="{5FAE9BC4-9183-462C-B932-492395AFC0F9}">
      <dgm:prSet/>
      <dgm:spPr/>
      <dgm:t>
        <a:bodyPr/>
        <a:lstStyle/>
        <a:p>
          <a:endParaRPr lang="en-US"/>
        </a:p>
      </dgm:t>
    </dgm:pt>
    <dgm:pt modelId="{13CD4E2F-A0BF-4E78-972A-074BE7985A01}" type="sibTrans" cxnId="{5FAE9BC4-9183-462C-B932-492395AFC0F9}">
      <dgm:prSet/>
      <dgm:spPr/>
      <dgm:t>
        <a:bodyPr/>
        <a:lstStyle/>
        <a:p>
          <a:endParaRPr lang="en-US"/>
        </a:p>
      </dgm:t>
    </dgm:pt>
    <dgm:pt modelId="{0748E8B3-E77A-4D1F-8022-567DF07C9074}">
      <dgm:prSet phldrT="[Text]"/>
      <dgm:spPr/>
      <dgm:t>
        <a:bodyPr/>
        <a:lstStyle/>
        <a:p>
          <a:r>
            <a:rPr lang="en-US" dirty="0" smtClean="0"/>
            <a:t>During training</a:t>
          </a:r>
          <a:endParaRPr lang="en-US" dirty="0"/>
        </a:p>
      </dgm:t>
    </dgm:pt>
    <dgm:pt modelId="{DF553C25-D38D-4C15-A339-5D2CF4627C0C}" type="parTrans" cxnId="{F7778308-EB68-4A82-BE87-4251734F3C27}">
      <dgm:prSet/>
      <dgm:spPr/>
      <dgm:t>
        <a:bodyPr/>
        <a:lstStyle/>
        <a:p>
          <a:endParaRPr lang="en-US"/>
        </a:p>
      </dgm:t>
    </dgm:pt>
    <dgm:pt modelId="{97681873-05D6-4384-BDF3-CCBA42ABD0E5}" type="sibTrans" cxnId="{F7778308-EB68-4A82-BE87-4251734F3C27}">
      <dgm:prSet/>
      <dgm:spPr/>
      <dgm:t>
        <a:bodyPr/>
        <a:lstStyle/>
        <a:p>
          <a:endParaRPr lang="en-US"/>
        </a:p>
      </dgm:t>
    </dgm:pt>
    <dgm:pt modelId="{024218FF-D2CC-42DC-AFB5-3572E2933269}">
      <dgm:prSet phldrT="[Text]"/>
      <dgm:spPr/>
      <dgm:t>
        <a:bodyPr/>
        <a:lstStyle/>
        <a:p>
          <a:r>
            <a:rPr lang="en-US" dirty="0" smtClean="0"/>
            <a:t>Responding to or returning from incidents</a:t>
          </a:r>
          <a:endParaRPr lang="en-US" dirty="0"/>
        </a:p>
      </dgm:t>
    </dgm:pt>
    <dgm:pt modelId="{88658A8C-D68A-4F05-82A3-ABF4F0EE97F6}" type="parTrans" cxnId="{06E9D54E-39B9-40AA-81B0-1EFC742FB9B5}">
      <dgm:prSet/>
      <dgm:spPr/>
      <dgm:t>
        <a:bodyPr/>
        <a:lstStyle/>
        <a:p>
          <a:endParaRPr lang="en-US"/>
        </a:p>
      </dgm:t>
    </dgm:pt>
    <dgm:pt modelId="{CB3D7F4E-98B7-48C2-9EBB-82895384D1B7}" type="sibTrans" cxnId="{06E9D54E-39B9-40AA-81B0-1EFC742FB9B5}">
      <dgm:prSet/>
      <dgm:spPr/>
      <dgm:t>
        <a:bodyPr/>
        <a:lstStyle/>
        <a:p>
          <a:endParaRPr lang="en-US"/>
        </a:p>
      </dgm:t>
    </dgm:pt>
    <dgm:pt modelId="{15083F18-9985-4A22-9D2A-6AA5CEFF0B23}">
      <dgm:prSet phldrT="[Text]"/>
      <dgm:spPr/>
      <dgm:t>
        <a:bodyPr/>
        <a:lstStyle/>
        <a:p>
          <a:r>
            <a:rPr lang="en-US" dirty="0" smtClean="0"/>
            <a:t>Nonemergency incidents</a:t>
          </a:r>
          <a:endParaRPr lang="en-US" dirty="0"/>
        </a:p>
      </dgm:t>
    </dgm:pt>
    <dgm:pt modelId="{F885DB2D-18C1-48F4-A815-E7F2E2C40004}" type="parTrans" cxnId="{5A6215B6-031E-4246-91D3-8C07631B5899}">
      <dgm:prSet/>
      <dgm:spPr/>
      <dgm:t>
        <a:bodyPr/>
        <a:lstStyle/>
        <a:p>
          <a:endParaRPr lang="en-US"/>
        </a:p>
      </dgm:t>
    </dgm:pt>
    <dgm:pt modelId="{F1562DCA-E4EF-47F2-B74D-4D2DBFEEE2BC}" type="sibTrans" cxnId="{5A6215B6-031E-4246-91D3-8C07631B5899}">
      <dgm:prSet/>
      <dgm:spPr/>
      <dgm:t>
        <a:bodyPr/>
        <a:lstStyle/>
        <a:p>
          <a:endParaRPr lang="en-US"/>
        </a:p>
      </dgm:t>
    </dgm:pt>
    <dgm:pt modelId="{40D255F7-F98B-4421-BEE8-DF784F38F693}">
      <dgm:prSet phldrT="[Text]"/>
      <dgm:spPr/>
      <dgm:t>
        <a:bodyPr/>
        <a:lstStyle/>
        <a:p>
          <a:r>
            <a:rPr lang="en-US" dirty="0" smtClean="0"/>
            <a:t>Other on-duty activities</a:t>
          </a:r>
          <a:endParaRPr lang="en-US" dirty="0"/>
        </a:p>
      </dgm:t>
    </dgm:pt>
    <dgm:pt modelId="{CF17F697-1A51-4FA0-B58B-7A49F011CD41}" type="parTrans" cxnId="{9FAF60E1-68A9-45A9-AFD1-FFA5AA025B4E}">
      <dgm:prSet/>
      <dgm:spPr/>
      <dgm:t>
        <a:bodyPr/>
        <a:lstStyle/>
        <a:p>
          <a:endParaRPr lang="en-US"/>
        </a:p>
      </dgm:t>
    </dgm:pt>
    <dgm:pt modelId="{8CB379F7-87DC-48A6-A20B-2E15BAF0660B}" type="sibTrans" cxnId="{9FAF60E1-68A9-45A9-AFD1-FFA5AA025B4E}">
      <dgm:prSet/>
      <dgm:spPr/>
      <dgm:t>
        <a:bodyPr/>
        <a:lstStyle/>
        <a:p>
          <a:endParaRPr lang="en-US"/>
        </a:p>
      </dgm:t>
    </dgm:pt>
    <dgm:pt modelId="{BEF7F6A3-6D0B-4431-B050-0DD73499E273}" type="pres">
      <dgm:prSet presAssocID="{1BE18569-DC0F-47FD-A7E1-2BAE64A7055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46E246C-2EBC-4243-9AD0-5A7D81D41A49}" type="pres">
      <dgm:prSet presAssocID="{EAD91901-355A-4CF7-A187-E60D77293D0C}" presName="thickLine" presStyleLbl="alignNode1" presStyleIdx="0" presStyleCnt="2"/>
      <dgm:spPr/>
    </dgm:pt>
    <dgm:pt modelId="{88A5E374-DD62-4D4F-B827-505DF95F9252}" type="pres">
      <dgm:prSet presAssocID="{EAD91901-355A-4CF7-A187-E60D77293D0C}" presName="horz1" presStyleCnt="0"/>
      <dgm:spPr/>
    </dgm:pt>
    <dgm:pt modelId="{71F230C9-06F5-4DEE-A177-5F7CC4539CB4}" type="pres">
      <dgm:prSet presAssocID="{EAD91901-355A-4CF7-A187-E60D77293D0C}" presName="tx1" presStyleLbl="revTx" presStyleIdx="0" presStyleCnt="8"/>
      <dgm:spPr/>
      <dgm:t>
        <a:bodyPr/>
        <a:lstStyle/>
        <a:p>
          <a:endParaRPr lang="en-US"/>
        </a:p>
      </dgm:t>
    </dgm:pt>
    <dgm:pt modelId="{E6F016D0-559A-4F2E-967E-E24DB8268099}" type="pres">
      <dgm:prSet presAssocID="{EAD91901-355A-4CF7-A187-E60D77293D0C}" presName="vert1" presStyleCnt="0"/>
      <dgm:spPr/>
    </dgm:pt>
    <dgm:pt modelId="{321FF344-1B24-4534-A2A9-85E2A45ACB20}" type="pres">
      <dgm:prSet presAssocID="{ACB813FF-FF81-40B5-85A3-41D7447524C2}" presName="vertSpace2a" presStyleCnt="0"/>
      <dgm:spPr/>
    </dgm:pt>
    <dgm:pt modelId="{05F4F6A3-773D-46E8-A138-D7A0525CB8F2}" type="pres">
      <dgm:prSet presAssocID="{ACB813FF-FF81-40B5-85A3-41D7447524C2}" presName="horz2" presStyleCnt="0"/>
      <dgm:spPr/>
    </dgm:pt>
    <dgm:pt modelId="{8183D37C-0566-4082-82BB-432C8504B8F5}" type="pres">
      <dgm:prSet presAssocID="{ACB813FF-FF81-40B5-85A3-41D7447524C2}" presName="horzSpace2" presStyleCnt="0"/>
      <dgm:spPr/>
    </dgm:pt>
    <dgm:pt modelId="{D2640856-DBD3-4EC2-8CE8-F0D94DF06ECE}" type="pres">
      <dgm:prSet presAssocID="{ACB813FF-FF81-40B5-85A3-41D7447524C2}" presName="tx2" presStyleLbl="revTx" presStyleIdx="1" presStyleCnt="8"/>
      <dgm:spPr/>
      <dgm:t>
        <a:bodyPr/>
        <a:lstStyle/>
        <a:p>
          <a:endParaRPr lang="en-US"/>
        </a:p>
      </dgm:t>
    </dgm:pt>
    <dgm:pt modelId="{A5F47512-8437-4FA7-8282-44303893B15F}" type="pres">
      <dgm:prSet presAssocID="{ACB813FF-FF81-40B5-85A3-41D7447524C2}" presName="vert2" presStyleCnt="0"/>
      <dgm:spPr/>
    </dgm:pt>
    <dgm:pt modelId="{D81B0347-EEDC-4239-B3D4-F12B4AE458F6}" type="pres">
      <dgm:prSet presAssocID="{ACB813FF-FF81-40B5-85A3-41D7447524C2}" presName="thinLine2b" presStyleLbl="callout" presStyleIdx="0" presStyleCnt="6"/>
      <dgm:spPr/>
    </dgm:pt>
    <dgm:pt modelId="{CC6FE87B-CC36-4B38-A81D-69FE0AE6A15A}" type="pres">
      <dgm:prSet presAssocID="{ACB813FF-FF81-40B5-85A3-41D7447524C2}" presName="vertSpace2b" presStyleCnt="0"/>
      <dgm:spPr/>
    </dgm:pt>
    <dgm:pt modelId="{D0198531-89CC-471D-8CCF-79421DA9C942}" type="pres">
      <dgm:prSet presAssocID="{A0936A05-61B9-4854-9C94-7EF5C99ED8A5}" presName="horz2" presStyleCnt="0"/>
      <dgm:spPr/>
    </dgm:pt>
    <dgm:pt modelId="{E892C8BB-D902-4BFD-9016-566962D4A55C}" type="pres">
      <dgm:prSet presAssocID="{A0936A05-61B9-4854-9C94-7EF5C99ED8A5}" presName="horzSpace2" presStyleCnt="0"/>
      <dgm:spPr/>
    </dgm:pt>
    <dgm:pt modelId="{641FB45A-0734-49EC-BA58-3F575F57BC07}" type="pres">
      <dgm:prSet presAssocID="{A0936A05-61B9-4854-9C94-7EF5C99ED8A5}" presName="tx2" presStyleLbl="revTx" presStyleIdx="2" presStyleCnt="8"/>
      <dgm:spPr/>
      <dgm:t>
        <a:bodyPr/>
        <a:lstStyle/>
        <a:p>
          <a:endParaRPr lang="en-US"/>
        </a:p>
      </dgm:t>
    </dgm:pt>
    <dgm:pt modelId="{CC6284AD-C7B2-4F0F-8435-DF5F598B6B45}" type="pres">
      <dgm:prSet presAssocID="{A0936A05-61B9-4854-9C94-7EF5C99ED8A5}" presName="vert2" presStyleCnt="0"/>
      <dgm:spPr/>
    </dgm:pt>
    <dgm:pt modelId="{A753A456-B30F-41EC-9C32-6015C02ACA8F}" type="pres">
      <dgm:prSet presAssocID="{A0936A05-61B9-4854-9C94-7EF5C99ED8A5}" presName="thinLine2b" presStyleLbl="callout" presStyleIdx="1" presStyleCnt="6"/>
      <dgm:spPr/>
    </dgm:pt>
    <dgm:pt modelId="{ACB77D72-4E77-42C0-8990-A23CE92328E4}" type="pres">
      <dgm:prSet presAssocID="{A0936A05-61B9-4854-9C94-7EF5C99ED8A5}" presName="vertSpace2b" presStyleCnt="0"/>
      <dgm:spPr/>
    </dgm:pt>
    <dgm:pt modelId="{6D23114D-E0E1-40F0-B1E2-3146C40E81BC}" type="pres">
      <dgm:prSet presAssocID="{3C291CD7-0836-4FF6-8BC6-0A577D463694}" presName="thickLine" presStyleLbl="alignNode1" presStyleIdx="1" presStyleCnt="2"/>
      <dgm:spPr/>
    </dgm:pt>
    <dgm:pt modelId="{8B2AE6CA-FF13-4E81-B778-75FB967DB777}" type="pres">
      <dgm:prSet presAssocID="{3C291CD7-0836-4FF6-8BC6-0A577D463694}" presName="horz1" presStyleCnt="0"/>
      <dgm:spPr/>
    </dgm:pt>
    <dgm:pt modelId="{78EEECAC-599A-4E16-B527-9A1DEB1E1109}" type="pres">
      <dgm:prSet presAssocID="{3C291CD7-0836-4FF6-8BC6-0A577D463694}" presName="tx1" presStyleLbl="revTx" presStyleIdx="3" presStyleCnt="8"/>
      <dgm:spPr/>
      <dgm:t>
        <a:bodyPr/>
        <a:lstStyle/>
        <a:p>
          <a:endParaRPr lang="en-US"/>
        </a:p>
      </dgm:t>
    </dgm:pt>
    <dgm:pt modelId="{0ADD49BA-F727-4C35-BA3C-F879140339B9}" type="pres">
      <dgm:prSet presAssocID="{3C291CD7-0836-4FF6-8BC6-0A577D463694}" presName="vert1" presStyleCnt="0"/>
      <dgm:spPr/>
    </dgm:pt>
    <dgm:pt modelId="{7114C824-CFAA-448A-9FD9-3B50B8933C98}" type="pres">
      <dgm:prSet presAssocID="{0748E8B3-E77A-4D1F-8022-567DF07C9074}" presName="vertSpace2a" presStyleCnt="0"/>
      <dgm:spPr/>
    </dgm:pt>
    <dgm:pt modelId="{C82D9AE3-0CEB-4F78-A777-4FADC5D75DBE}" type="pres">
      <dgm:prSet presAssocID="{0748E8B3-E77A-4D1F-8022-567DF07C9074}" presName="horz2" presStyleCnt="0"/>
      <dgm:spPr/>
    </dgm:pt>
    <dgm:pt modelId="{967ACE8A-7667-4C8E-8A63-ADD731373C42}" type="pres">
      <dgm:prSet presAssocID="{0748E8B3-E77A-4D1F-8022-567DF07C9074}" presName="horzSpace2" presStyleCnt="0"/>
      <dgm:spPr/>
    </dgm:pt>
    <dgm:pt modelId="{D9531CBE-87CE-45F4-BD94-CA5A526D6E15}" type="pres">
      <dgm:prSet presAssocID="{0748E8B3-E77A-4D1F-8022-567DF07C9074}" presName="tx2" presStyleLbl="revTx" presStyleIdx="4" presStyleCnt="8"/>
      <dgm:spPr/>
      <dgm:t>
        <a:bodyPr/>
        <a:lstStyle/>
        <a:p>
          <a:endParaRPr lang="en-US"/>
        </a:p>
      </dgm:t>
    </dgm:pt>
    <dgm:pt modelId="{C655FFAC-9E62-44F7-82BD-EA6E7903A52D}" type="pres">
      <dgm:prSet presAssocID="{0748E8B3-E77A-4D1F-8022-567DF07C9074}" presName="vert2" presStyleCnt="0"/>
      <dgm:spPr/>
    </dgm:pt>
    <dgm:pt modelId="{35FA423D-C9BA-49E0-9966-5EF3BA5E7A21}" type="pres">
      <dgm:prSet presAssocID="{0748E8B3-E77A-4D1F-8022-567DF07C9074}" presName="thinLine2b" presStyleLbl="callout" presStyleIdx="2" presStyleCnt="6"/>
      <dgm:spPr/>
    </dgm:pt>
    <dgm:pt modelId="{B3FE3625-61F4-4E0D-B650-06772B75673C}" type="pres">
      <dgm:prSet presAssocID="{0748E8B3-E77A-4D1F-8022-567DF07C9074}" presName="vertSpace2b" presStyleCnt="0"/>
      <dgm:spPr/>
    </dgm:pt>
    <dgm:pt modelId="{1BEA0EC6-77DA-49FA-870A-E00CAE516E22}" type="pres">
      <dgm:prSet presAssocID="{15083F18-9985-4A22-9D2A-6AA5CEFF0B23}" presName="horz2" presStyleCnt="0"/>
      <dgm:spPr/>
    </dgm:pt>
    <dgm:pt modelId="{AD40B611-1E85-49DB-B8EA-C2816ADB18D2}" type="pres">
      <dgm:prSet presAssocID="{15083F18-9985-4A22-9D2A-6AA5CEFF0B23}" presName="horzSpace2" presStyleCnt="0"/>
      <dgm:spPr/>
    </dgm:pt>
    <dgm:pt modelId="{BB291E1E-B8E9-4B9E-99A6-A8699DD905FE}" type="pres">
      <dgm:prSet presAssocID="{15083F18-9985-4A22-9D2A-6AA5CEFF0B23}" presName="tx2" presStyleLbl="revTx" presStyleIdx="5" presStyleCnt="8"/>
      <dgm:spPr/>
      <dgm:t>
        <a:bodyPr/>
        <a:lstStyle/>
        <a:p>
          <a:endParaRPr lang="en-US"/>
        </a:p>
      </dgm:t>
    </dgm:pt>
    <dgm:pt modelId="{751E745F-647F-4502-9D21-F032F733EE3F}" type="pres">
      <dgm:prSet presAssocID="{15083F18-9985-4A22-9D2A-6AA5CEFF0B23}" presName="vert2" presStyleCnt="0"/>
      <dgm:spPr/>
    </dgm:pt>
    <dgm:pt modelId="{42E8A468-C630-4A1B-80F5-B95E4B136722}" type="pres">
      <dgm:prSet presAssocID="{15083F18-9985-4A22-9D2A-6AA5CEFF0B23}" presName="thinLine2b" presStyleLbl="callout" presStyleIdx="3" presStyleCnt="6"/>
      <dgm:spPr/>
    </dgm:pt>
    <dgm:pt modelId="{1A68CD37-CD3E-4659-9C04-33DDA715BF8F}" type="pres">
      <dgm:prSet presAssocID="{15083F18-9985-4A22-9D2A-6AA5CEFF0B23}" presName="vertSpace2b" presStyleCnt="0"/>
      <dgm:spPr/>
    </dgm:pt>
    <dgm:pt modelId="{BBBD98A8-7BD4-4591-80D0-8B0D04C8D2D4}" type="pres">
      <dgm:prSet presAssocID="{024218FF-D2CC-42DC-AFB5-3572E2933269}" presName="horz2" presStyleCnt="0"/>
      <dgm:spPr/>
    </dgm:pt>
    <dgm:pt modelId="{6B26A6AA-4A7C-48BD-A9FD-F31C21D0BA30}" type="pres">
      <dgm:prSet presAssocID="{024218FF-D2CC-42DC-AFB5-3572E2933269}" presName="horzSpace2" presStyleCnt="0"/>
      <dgm:spPr/>
    </dgm:pt>
    <dgm:pt modelId="{66609DFD-DE6B-45DC-ABAD-F83A060C46F3}" type="pres">
      <dgm:prSet presAssocID="{024218FF-D2CC-42DC-AFB5-3572E2933269}" presName="tx2" presStyleLbl="revTx" presStyleIdx="6" presStyleCnt="8"/>
      <dgm:spPr/>
      <dgm:t>
        <a:bodyPr/>
        <a:lstStyle/>
        <a:p>
          <a:endParaRPr lang="en-US"/>
        </a:p>
      </dgm:t>
    </dgm:pt>
    <dgm:pt modelId="{0E0BBE28-469A-42A7-A8B8-CBB129CB136B}" type="pres">
      <dgm:prSet presAssocID="{024218FF-D2CC-42DC-AFB5-3572E2933269}" presName="vert2" presStyleCnt="0"/>
      <dgm:spPr/>
    </dgm:pt>
    <dgm:pt modelId="{9A8845C2-6EC9-4EA0-93E2-73B9AD5D3687}" type="pres">
      <dgm:prSet presAssocID="{024218FF-D2CC-42DC-AFB5-3572E2933269}" presName="thinLine2b" presStyleLbl="callout" presStyleIdx="4" presStyleCnt="6"/>
      <dgm:spPr/>
    </dgm:pt>
    <dgm:pt modelId="{184913A4-B7A4-44AB-82C7-6D1E47098201}" type="pres">
      <dgm:prSet presAssocID="{024218FF-D2CC-42DC-AFB5-3572E2933269}" presName="vertSpace2b" presStyleCnt="0"/>
      <dgm:spPr/>
    </dgm:pt>
    <dgm:pt modelId="{B626D193-24B1-40A9-A679-DBA69E213500}" type="pres">
      <dgm:prSet presAssocID="{40D255F7-F98B-4421-BEE8-DF784F38F693}" presName="horz2" presStyleCnt="0"/>
      <dgm:spPr/>
    </dgm:pt>
    <dgm:pt modelId="{AD6F83EE-78A2-4FC1-AEF9-AE00EA7059BA}" type="pres">
      <dgm:prSet presAssocID="{40D255F7-F98B-4421-BEE8-DF784F38F693}" presName="horzSpace2" presStyleCnt="0"/>
      <dgm:spPr/>
    </dgm:pt>
    <dgm:pt modelId="{4170239E-FFF7-459B-8AB3-5F0D3D3C56A4}" type="pres">
      <dgm:prSet presAssocID="{40D255F7-F98B-4421-BEE8-DF784F38F693}" presName="tx2" presStyleLbl="revTx" presStyleIdx="7" presStyleCnt="8"/>
      <dgm:spPr/>
      <dgm:t>
        <a:bodyPr/>
        <a:lstStyle/>
        <a:p>
          <a:endParaRPr lang="en-US"/>
        </a:p>
      </dgm:t>
    </dgm:pt>
    <dgm:pt modelId="{95469D0A-577A-4D4C-8C23-E48F938D1454}" type="pres">
      <dgm:prSet presAssocID="{40D255F7-F98B-4421-BEE8-DF784F38F693}" presName="vert2" presStyleCnt="0"/>
      <dgm:spPr/>
    </dgm:pt>
    <dgm:pt modelId="{EDC83951-9007-4543-9A2C-95B252A820EF}" type="pres">
      <dgm:prSet presAssocID="{40D255F7-F98B-4421-BEE8-DF784F38F693}" presName="thinLine2b" presStyleLbl="callout" presStyleIdx="5" presStyleCnt="6"/>
      <dgm:spPr/>
    </dgm:pt>
    <dgm:pt modelId="{F01C457F-B772-4192-BE0E-ACEEC9065ADC}" type="pres">
      <dgm:prSet presAssocID="{40D255F7-F98B-4421-BEE8-DF784F38F693}" presName="vertSpace2b" presStyleCnt="0"/>
      <dgm:spPr/>
    </dgm:pt>
  </dgm:ptLst>
  <dgm:cxnLst>
    <dgm:cxn modelId="{06E9D54E-39B9-40AA-81B0-1EFC742FB9B5}" srcId="{3C291CD7-0836-4FF6-8BC6-0A577D463694}" destId="{024218FF-D2CC-42DC-AFB5-3572E2933269}" srcOrd="2" destOrd="0" parTransId="{88658A8C-D68A-4F05-82A3-ABF4F0EE97F6}" sibTransId="{CB3D7F4E-98B7-48C2-9EBB-82895384D1B7}"/>
    <dgm:cxn modelId="{8946AB3F-B910-451E-AD95-ED2A57ABDD58}" type="presOf" srcId="{0748E8B3-E77A-4D1F-8022-567DF07C9074}" destId="{D9531CBE-87CE-45F4-BD94-CA5A526D6E15}" srcOrd="0" destOrd="0" presId="urn:microsoft.com/office/officeart/2008/layout/LinedList"/>
    <dgm:cxn modelId="{3CE00C63-32DB-4CA5-BBD8-4D154532C354}" type="presOf" srcId="{A0936A05-61B9-4854-9C94-7EF5C99ED8A5}" destId="{641FB45A-0734-49EC-BA58-3F575F57BC07}" srcOrd="0" destOrd="0" presId="urn:microsoft.com/office/officeart/2008/layout/LinedList"/>
    <dgm:cxn modelId="{9FAF60E1-68A9-45A9-AFD1-FFA5AA025B4E}" srcId="{3C291CD7-0836-4FF6-8BC6-0A577D463694}" destId="{40D255F7-F98B-4421-BEE8-DF784F38F693}" srcOrd="3" destOrd="0" parTransId="{CF17F697-1A51-4FA0-B58B-7A49F011CD41}" sibTransId="{8CB379F7-87DC-48A6-A20B-2E15BAF0660B}"/>
    <dgm:cxn modelId="{80D1CE7C-DA1B-4682-8DEB-F5A10DED72E4}" type="presOf" srcId="{15083F18-9985-4A22-9D2A-6AA5CEFF0B23}" destId="{BB291E1E-B8E9-4B9E-99A6-A8699DD905FE}" srcOrd="0" destOrd="0" presId="urn:microsoft.com/office/officeart/2008/layout/LinedList"/>
    <dgm:cxn modelId="{FA496591-9F83-4B37-B5EB-FE854D3E0AF6}" srcId="{EAD91901-355A-4CF7-A187-E60D77293D0C}" destId="{ACB813FF-FF81-40B5-85A3-41D7447524C2}" srcOrd="0" destOrd="0" parTransId="{15603C4A-0478-4993-BC01-12CF0182E812}" sibTransId="{5252F472-672C-4822-B060-0FAD9B9A7833}"/>
    <dgm:cxn modelId="{5FAE9BC4-9183-462C-B932-492395AFC0F9}" srcId="{1BE18569-DC0F-47FD-A7E1-2BAE64A7055C}" destId="{3C291CD7-0836-4FF6-8BC6-0A577D463694}" srcOrd="1" destOrd="0" parTransId="{B8FB4CFD-C330-43AC-BCFD-838BCADA25B3}" sibTransId="{13CD4E2F-A0BF-4E78-972A-074BE7985A01}"/>
    <dgm:cxn modelId="{B6EA6E3F-3198-4F3B-89CE-9DD31BB2EE66}" type="presOf" srcId="{EAD91901-355A-4CF7-A187-E60D77293D0C}" destId="{71F230C9-06F5-4DEE-A177-5F7CC4539CB4}" srcOrd="0" destOrd="0" presId="urn:microsoft.com/office/officeart/2008/layout/LinedList"/>
    <dgm:cxn modelId="{84ED9529-81A0-423D-B1DC-32DAFFEA9A20}" srcId="{EAD91901-355A-4CF7-A187-E60D77293D0C}" destId="{A0936A05-61B9-4854-9C94-7EF5C99ED8A5}" srcOrd="1" destOrd="0" parTransId="{88DDFCAB-F1D6-434B-8964-CF87A68C6D0B}" sibTransId="{415249DE-FAFC-476F-8D05-8969153E646A}"/>
    <dgm:cxn modelId="{D7310F90-EE45-4D87-BC3E-207782C61E88}" type="presOf" srcId="{3C291CD7-0836-4FF6-8BC6-0A577D463694}" destId="{78EEECAC-599A-4E16-B527-9A1DEB1E1109}" srcOrd="0" destOrd="0" presId="urn:microsoft.com/office/officeart/2008/layout/LinedList"/>
    <dgm:cxn modelId="{D91A1600-F594-4672-A36D-67E9D17620C8}" type="presOf" srcId="{40D255F7-F98B-4421-BEE8-DF784F38F693}" destId="{4170239E-FFF7-459B-8AB3-5F0D3D3C56A4}" srcOrd="0" destOrd="0" presId="urn:microsoft.com/office/officeart/2008/layout/LinedList"/>
    <dgm:cxn modelId="{D7390318-92FD-406D-9EFA-37372DB97FA4}" type="presOf" srcId="{ACB813FF-FF81-40B5-85A3-41D7447524C2}" destId="{D2640856-DBD3-4EC2-8CE8-F0D94DF06ECE}" srcOrd="0" destOrd="0" presId="urn:microsoft.com/office/officeart/2008/layout/LinedList"/>
    <dgm:cxn modelId="{5A6215B6-031E-4246-91D3-8C07631B5899}" srcId="{3C291CD7-0836-4FF6-8BC6-0A577D463694}" destId="{15083F18-9985-4A22-9D2A-6AA5CEFF0B23}" srcOrd="1" destOrd="0" parTransId="{F885DB2D-18C1-48F4-A815-E7F2E2C40004}" sibTransId="{F1562DCA-E4EF-47F2-B74D-4D2DBFEEE2BC}"/>
    <dgm:cxn modelId="{C4B731C5-F34D-41C2-AA5A-1290660E5991}" type="presOf" srcId="{024218FF-D2CC-42DC-AFB5-3572E2933269}" destId="{66609DFD-DE6B-45DC-ABAD-F83A060C46F3}" srcOrd="0" destOrd="0" presId="urn:microsoft.com/office/officeart/2008/layout/LinedList"/>
    <dgm:cxn modelId="{28FB388E-E8FB-46AB-B701-7C7754007A15}" type="presOf" srcId="{1BE18569-DC0F-47FD-A7E1-2BAE64A7055C}" destId="{BEF7F6A3-6D0B-4431-B050-0DD73499E273}" srcOrd="0" destOrd="0" presId="urn:microsoft.com/office/officeart/2008/layout/LinedList"/>
    <dgm:cxn modelId="{F3E5AE8D-3C74-4B85-AD00-19606CF5E71B}" srcId="{1BE18569-DC0F-47FD-A7E1-2BAE64A7055C}" destId="{EAD91901-355A-4CF7-A187-E60D77293D0C}" srcOrd="0" destOrd="0" parTransId="{973D52DF-6C96-41D8-A7B7-CCDFFC27E32E}" sibTransId="{40A29B17-E30F-4A19-B887-2A824A8CA618}"/>
    <dgm:cxn modelId="{F7778308-EB68-4A82-BE87-4251734F3C27}" srcId="{3C291CD7-0836-4FF6-8BC6-0A577D463694}" destId="{0748E8B3-E77A-4D1F-8022-567DF07C9074}" srcOrd="0" destOrd="0" parTransId="{DF553C25-D38D-4C15-A339-5D2CF4627C0C}" sibTransId="{97681873-05D6-4384-BDF3-CCBA42ABD0E5}"/>
    <dgm:cxn modelId="{28596331-27AD-4049-BA15-D6231C29A731}" type="presParOf" srcId="{BEF7F6A3-6D0B-4431-B050-0DD73499E273}" destId="{146E246C-2EBC-4243-9AD0-5A7D81D41A49}" srcOrd="0" destOrd="0" presId="urn:microsoft.com/office/officeart/2008/layout/LinedList"/>
    <dgm:cxn modelId="{D9413183-E1D9-41F5-BC30-F6704BA8C65E}" type="presParOf" srcId="{BEF7F6A3-6D0B-4431-B050-0DD73499E273}" destId="{88A5E374-DD62-4D4F-B827-505DF95F9252}" srcOrd="1" destOrd="0" presId="urn:microsoft.com/office/officeart/2008/layout/LinedList"/>
    <dgm:cxn modelId="{079A9886-1D18-44A6-A33F-C3B320025BDF}" type="presParOf" srcId="{88A5E374-DD62-4D4F-B827-505DF95F9252}" destId="{71F230C9-06F5-4DEE-A177-5F7CC4539CB4}" srcOrd="0" destOrd="0" presId="urn:microsoft.com/office/officeart/2008/layout/LinedList"/>
    <dgm:cxn modelId="{FBE3DE16-0F46-4632-82E1-67F3447EBFD8}" type="presParOf" srcId="{88A5E374-DD62-4D4F-B827-505DF95F9252}" destId="{E6F016D0-559A-4F2E-967E-E24DB8268099}" srcOrd="1" destOrd="0" presId="urn:microsoft.com/office/officeart/2008/layout/LinedList"/>
    <dgm:cxn modelId="{C6282C63-1AF5-46DE-AF0D-423719ECB162}" type="presParOf" srcId="{E6F016D0-559A-4F2E-967E-E24DB8268099}" destId="{321FF344-1B24-4534-A2A9-85E2A45ACB20}" srcOrd="0" destOrd="0" presId="urn:microsoft.com/office/officeart/2008/layout/LinedList"/>
    <dgm:cxn modelId="{AB45C456-68FA-4DCE-9391-B450988C6C75}" type="presParOf" srcId="{E6F016D0-559A-4F2E-967E-E24DB8268099}" destId="{05F4F6A3-773D-46E8-A138-D7A0525CB8F2}" srcOrd="1" destOrd="0" presId="urn:microsoft.com/office/officeart/2008/layout/LinedList"/>
    <dgm:cxn modelId="{8AB2B295-5ABC-4B47-8BCB-BEA6150D8590}" type="presParOf" srcId="{05F4F6A3-773D-46E8-A138-D7A0525CB8F2}" destId="{8183D37C-0566-4082-82BB-432C8504B8F5}" srcOrd="0" destOrd="0" presId="urn:microsoft.com/office/officeart/2008/layout/LinedList"/>
    <dgm:cxn modelId="{544269F9-3EE2-4B54-83B7-B1459E0E6EED}" type="presParOf" srcId="{05F4F6A3-773D-46E8-A138-D7A0525CB8F2}" destId="{D2640856-DBD3-4EC2-8CE8-F0D94DF06ECE}" srcOrd="1" destOrd="0" presId="urn:microsoft.com/office/officeart/2008/layout/LinedList"/>
    <dgm:cxn modelId="{477B462A-DD80-4B6E-8268-1E3FCD391FA6}" type="presParOf" srcId="{05F4F6A3-773D-46E8-A138-D7A0525CB8F2}" destId="{A5F47512-8437-4FA7-8282-44303893B15F}" srcOrd="2" destOrd="0" presId="urn:microsoft.com/office/officeart/2008/layout/LinedList"/>
    <dgm:cxn modelId="{22F22E73-E029-42A6-BA7C-18E40A4FDCA0}" type="presParOf" srcId="{E6F016D0-559A-4F2E-967E-E24DB8268099}" destId="{D81B0347-EEDC-4239-B3D4-F12B4AE458F6}" srcOrd="2" destOrd="0" presId="urn:microsoft.com/office/officeart/2008/layout/LinedList"/>
    <dgm:cxn modelId="{4977EB05-8661-4725-A583-ECD57E8B0957}" type="presParOf" srcId="{E6F016D0-559A-4F2E-967E-E24DB8268099}" destId="{CC6FE87B-CC36-4B38-A81D-69FE0AE6A15A}" srcOrd="3" destOrd="0" presId="urn:microsoft.com/office/officeart/2008/layout/LinedList"/>
    <dgm:cxn modelId="{0EB7FDCF-5C5A-400A-86A1-6DA1926A7A72}" type="presParOf" srcId="{E6F016D0-559A-4F2E-967E-E24DB8268099}" destId="{D0198531-89CC-471D-8CCF-79421DA9C942}" srcOrd="4" destOrd="0" presId="urn:microsoft.com/office/officeart/2008/layout/LinedList"/>
    <dgm:cxn modelId="{513E837F-3049-4C42-BFE4-81F6C6E433D6}" type="presParOf" srcId="{D0198531-89CC-471D-8CCF-79421DA9C942}" destId="{E892C8BB-D902-4BFD-9016-566962D4A55C}" srcOrd="0" destOrd="0" presId="urn:microsoft.com/office/officeart/2008/layout/LinedList"/>
    <dgm:cxn modelId="{F9C53BBA-8B68-4D78-BE04-2FE9C2C5F6EF}" type="presParOf" srcId="{D0198531-89CC-471D-8CCF-79421DA9C942}" destId="{641FB45A-0734-49EC-BA58-3F575F57BC07}" srcOrd="1" destOrd="0" presId="urn:microsoft.com/office/officeart/2008/layout/LinedList"/>
    <dgm:cxn modelId="{E74A4525-D36D-46FE-BF80-678A4A0078EC}" type="presParOf" srcId="{D0198531-89CC-471D-8CCF-79421DA9C942}" destId="{CC6284AD-C7B2-4F0F-8435-DF5F598B6B45}" srcOrd="2" destOrd="0" presId="urn:microsoft.com/office/officeart/2008/layout/LinedList"/>
    <dgm:cxn modelId="{76221AA3-44B1-4040-9B38-F30316D3FA9C}" type="presParOf" srcId="{E6F016D0-559A-4F2E-967E-E24DB8268099}" destId="{A753A456-B30F-41EC-9C32-6015C02ACA8F}" srcOrd="5" destOrd="0" presId="urn:microsoft.com/office/officeart/2008/layout/LinedList"/>
    <dgm:cxn modelId="{EA2E9B0F-DA7C-49CA-8C93-A05FFF0F35FB}" type="presParOf" srcId="{E6F016D0-559A-4F2E-967E-E24DB8268099}" destId="{ACB77D72-4E77-42C0-8990-A23CE92328E4}" srcOrd="6" destOrd="0" presId="urn:microsoft.com/office/officeart/2008/layout/LinedList"/>
    <dgm:cxn modelId="{0D1EBB43-6445-43A9-BE71-CC3E5AF1D001}" type="presParOf" srcId="{BEF7F6A3-6D0B-4431-B050-0DD73499E273}" destId="{6D23114D-E0E1-40F0-B1E2-3146C40E81BC}" srcOrd="2" destOrd="0" presId="urn:microsoft.com/office/officeart/2008/layout/LinedList"/>
    <dgm:cxn modelId="{324EA7C0-544E-45FC-AE53-08B3FAE244FE}" type="presParOf" srcId="{BEF7F6A3-6D0B-4431-B050-0DD73499E273}" destId="{8B2AE6CA-FF13-4E81-B778-75FB967DB777}" srcOrd="3" destOrd="0" presId="urn:microsoft.com/office/officeart/2008/layout/LinedList"/>
    <dgm:cxn modelId="{5F146CD8-721F-44F0-A6FD-D9EAEC359F40}" type="presParOf" srcId="{8B2AE6CA-FF13-4E81-B778-75FB967DB777}" destId="{78EEECAC-599A-4E16-B527-9A1DEB1E1109}" srcOrd="0" destOrd="0" presId="urn:microsoft.com/office/officeart/2008/layout/LinedList"/>
    <dgm:cxn modelId="{73E9E0DD-B2F6-4739-ADD7-C88B1D6D23DB}" type="presParOf" srcId="{8B2AE6CA-FF13-4E81-B778-75FB967DB777}" destId="{0ADD49BA-F727-4C35-BA3C-F879140339B9}" srcOrd="1" destOrd="0" presId="urn:microsoft.com/office/officeart/2008/layout/LinedList"/>
    <dgm:cxn modelId="{D88FE95D-BA08-44AB-8C7D-6BDF98199C0B}" type="presParOf" srcId="{0ADD49BA-F727-4C35-BA3C-F879140339B9}" destId="{7114C824-CFAA-448A-9FD9-3B50B8933C98}" srcOrd="0" destOrd="0" presId="urn:microsoft.com/office/officeart/2008/layout/LinedList"/>
    <dgm:cxn modelId="{5AA461C9-041F-4FE9-8419-692AE232BE29}" type="presParOf" srcId="{0ADD49BA-F727-4C35-BA3C-F879140339B9}" destId="{C82D9AE3-0CEB-4F78-A777-4FADC5D75DBE}" srcOrd="1" destOrd="0" presId="urn:microsoft.com/office/officeart/2008/layout/LinedList"/>
    <dgm:cxn modelId="{C57F5A78-185A-421F-9FD0-2C842DBE8135}" type="presParOf" srcId="{C82D9AE3-0CEB-4F78-A777-4FADC5D75DBE}" destId="{967ACE8A-7667-4C8E-8A63-ADD731373C42}" srcOrd="0" destOrd="0" presId="urn:microsoft.com/office/officeart/2008/layout/LinedList"/>
    <dgm:cxn modelId="{81B34F15-D0E6-4D85-BFCC-D352A0787AD5}" type="presParOf" srcId="{C82D9AE3-0CEB-4F78-A777-4FADC5D75DBE}" destId="{D9531CBE-87CE-45F4-BD94-CA5A526D6E15}" srcOrd="1" destOrd="0" presId="urn:microsoft.com/office/officeart/2008/layout/LinedList"/>
    <dgm:cxn modelId="{08C37A00-CFAF-45E2-9AE2-EB8ECEED2578}" type="presParOf" srcId="{C82D9AE3-0CEB-4F78-A777-4FADC5D75DBE}" destId="{C655FFAC-9E62-44F7-82BD-EA6E7903A52D}" srcOrd="2" destOrd="0" presId="urn:microsoft.com/office/officeart/2008/layout/LinedList"/>
    <dgm:cxn modelId="{E8E46DF7-0BF9-4E38-87A7-AC7C8E1B99BE}" type="presParOf" srcId="{0ADD49BA-F727-4C35-BA3C-F879140339B9}" destId="{35FA423D-C9BA-49E0-9966-5EF3BA5E7A21}" srcOrd="2" destOrd="0" presId="urn:microsoft.com/office/officeart/2008/layout/LinedList"/>
    <dgm:cxn modelId="{F9E42F5B-5410-4410-845A-916A370FAEDE}" type="presParOf" srcId="{0ADD49BA-F727-4C35-BA3C-F879140339B9}" destId="{B3FE3625-61F4-4E0D-B650-06772B75673C}" srcOrd="3" destOrd="0" presId="urn:microsoft.com/office/officeart/2008/layout/LinedList"/>
    <dgm:cxn modelId="{B7734E26-BEBB-4964-8C51-7EC1BDF97633}" type="presParOf" srcId="{0ADD49BA-F727-4C35-BA3C-F879140339B9}" destId="{1BEA0EC6-77DA-49FA-870A-E00CAE516E22}" srcOrd="4" destOrd="0" presId="urn:microsoft.com/office/officeart/2008/layout/LinedList"/>
    <dgm:cxn modelId="{13C5B6D8-723C-4817-831F-F4FBC404B8FC}" type="presParOf" srcId="{1BEA0EC6-77DA-49FA-870A-E00CAE516E22}" destId="{AD40B611-1E85-49DB-B8EA-C2816ADB18D2}" srcOrd="0" destOrd="0" presId="urn:microsoft.com/office/officeart/2008/layout/LinedList"/>
    <dgm:cxn modelId="{8ED13B6F-D218-4C82-ADF2-3AB00E7E24AC}" type="presParOf" srcId="{1BEA0EC6-77DA-49FA-870A-E00CAE516E22}" destId="{BB291E1E-B8E9-4B9E-99A6-A8699DD905FE}" srcOrd="1" destOrd="0" presId="urn:microsoft.com/office/officeart/2008/layout/LinedList"/>
    <dgm:cxn modelId="{87C744D6-7D36-49CD-AE5F-6F0D205528F2}" type="presParOf" srcId="{1BEA0EC6-77DA-49FA-870A-E00CAE516E22}" destId="{751E745F-647F-4502-9D21-F032F733EE3F}" srcOrd="2" destOrd="0" presId="urn:microsoft.com/office/officeart/2008/layout/LinedList"/>
    <dgm:cxn modelId="{36A4B0E7-8C6D-46E5-850B-28C5BE621A96}" type="presParOf" srcId="{0ADD49BA-F727-4C35-BA3C-F879140339B9}" destId="{42E8A468-C630-4A1B-80F5-B95E4B136722}" srcOrd="5" destOrd="0" presId="urn:microsoft.com/office/officeart/2008/layout/LinedList"/>
    <dgm:cxn modelId="{E45E34C9-C6A3-49C9-BA8B-E73BE92563AF}" type="presParOf" srcId="{0ADD49BA-F727-4C35-BA3C-F879140339B9}" destId="{1A68CD37-CD3E-4659-9C04-33DDA715BF8F}" srcOrd="6" destOrd="0" presId="urn:microsoft.com/office/officeart/2008/layout/LinedList"/>
    <dgm:cxn modelId="{22BC6229-AF2C-4EEC-BC6C-5010F847B9E8}" type="presParOf" srcId="{0ADD49BA-F727-4C35-BA3C-F879140339B9}" destId="{BBBD98A8-7BD4-4591-80D0-8B0D04C8D2D4}" srcOrd="7" destOrd="0" presId="urn:microsoft.com/office/officeart/2008/layout/LinedList"/>
    <dgm:cxn modelId="{7A43E34C-4703-4C76-BCD9-986A4F1B0A42}" type="presParOf" srcId="{BBBD98A8-7BD4-4591-80D0-8B0D04C8D2D4}" destId="{6B26A6AA-4A7C-48BD-A9FD-F31C21D0BA30}" srcOrd="0" destOrd="0" presId="urn:microsoft.com/office/officeart/2008/layout/LinedList"/>
    <dgm:cxn modelId="{C68B86F1-CA3B-4D65-85AA-3D121EC18A30}" type="presParOf" srcId="{BBBD98A8-7BD4-4591-80D0-8B0D04C8D2D4}" destId="{66609DFD-DE6B-45DC-ABAD-F83A060C46F3}" srcOrd="1" destOrd="0" presId="urn:microsoft.com/office/officeart/2008/layout/LinedList"/>
    <dgm:cxn modelId="{EE595555-4D76-4AE3-9182-30A33BC37C7C}" type="presParOf" srcId="{BBBD98A8-7BD4-4591-80D0-8B0D04C8D2D4}" destId="{0E0BBE28-469A-42A7-A8B8-CBB129CB136B}" srcOrd="2" destOrd="0" presId="urn:microsoft.com/office/officeart/2008/layout/LinedList"/>
    <dgm:cxn modelId="{A3687651-31E1-4A52-8AEC-6C0166A9A3CF}" type="presParOf" srcId="{0ADD49BA-F727-4C35-BA3C-F879140339B9}" destId="{9A8845C2-6EC9-4EA0-93E2-73B9AD5D3687}" srcOrd="8" destOrd="0" presId="urn:microsoft.com/office/officeart/2008/layout/LinedList"/>
    <dgm:cxn modelId="{09E99AD0-620E-43F2-9042-51D8C706B85E}" type="presParOf" srcId="{0ADD49BA-F727-4C35-BA3C-F879140339B9}" destId="{184913A4-B7A4-44AB-82C7-6D1E47098201}" srcOrd="9" destOrd="0" presId="urn:microsoft.com/office/officeart/2008/layout/LinedList"/>
    <dgm:cxn modelId="{627342DD-1A72-45F7-9906-3E2007CFD733}" type="presParOf" srcId="{0ADD49BA-F727-4C35-BA3C-F879140339B9}" destId="{B626D193-24B1-40A9-A679-DBA69E213500}" srcOrd="10" destOrd="0" presId="urn:microsoft.com/office/officeart/2008/layout/LinedList"/>
    <dgm:cxn modelId="{AC6F2C9C-2DCE-4831-9215-3F8E58088AF8}" type="presParOf" srcId="{B626D193-24B1-40A9-A679-DBA69E213500}" destId="{AD6F83EE-78A2-4FC1-AEF9-AE00EA7059BA}" srcOrd="0" destOrd="0" presId="urn:microsoft.com/office/officeart/2008/layout/LinedList"/>
    <dgm:cxn modelId="{6FB35BD3-34EA-40C9-88B2-DDBE9E2407CB}" type="presParOf" srcId="{B626D193-24B1-40A9-A679-DBA69E213500}" destId="{4170239E-FFF7-459B-8AB3-5F0D3D3C56A4}" srcOrd="1" destOrd="0" presId="urn:microsoft.com/office/officeart/2008/layout/LinedList"/>
    <dgm:cxn modelId="{076B8FFF-E7DA-401E-9A8C-6F10FDD154E5}" type="presParOf" srcId="{B626D193-24B1-40A9-A679-DBA69E213500}" destId="{95469D0A-577A-4D4C-8C23-E48F938D1454}" srcOrd="2" destOrd="0" presId="urn:microsoft.com/office/officeart/2008/layout/LinedList"/>
    <dgm:cxn modelId="{E66BB9AF-A123-48C7-93A3-2B7848512025}" type="presParOf" srcId="{0ADD49BA-F727-4C35-BA3C-F879140339B9}" destId="{EDC83951-9007-4543-9A2C-95B252A820EF}" srcOrd="11" destOrd="0" presId="urn:microsoft.com/office/officeart/2008/layout/LinedList"/>
    <dgm:cxn modelId="{EA56DCC6-C4DC-4B1C-8F4F-F3CD3506AD1C}" type="presParOf" srcId="{0ADD49BA-F727-4C35-BA3C-F879140339B9}" destId="{F01C457F-B772-4192-BE0E-ACEEC9065ADC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FD7B47-9EC4-4AF0-8709-6C9DCCADF7C0}" type="doc">
      <dgm:prSet loTypeId="urn:microsoft.com/office/officeart/2008/layout/HexagonCluster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0B78AE7-C65D-4798-A745-034ED444E948}">
      <dgm:prSet phldrT="[Text]"/>
      <dgm:spPr/>
      <dgm:t>
        <a:bodyPr/>
        <a:lstStyle/>
        <a:p>
          <a:r>
            <a:rPr lang="en-US" dirty="0" smtClean="0"/>
            <a:t>Cardiovascular diseases</a:t>
          </a:r>
          <a:endParaRPr lang="en-US" dirty="0"/>
        </a:p>
      </dgm:t>
    </dgm:pt>
    <dgm:pt modelId="{E4731ED4-700A-4A94-BFFD-BA487705C577}" type="parTrans" cxnId="{D7424A30-8A6B-433F-AC29-E1FE3F54155F}">
      <dgm:prSet/>
      <dgm:spPr/>
      <dgm:t>
        <a:bodyPr/>
        <a:lstStyle/>
        <a:p>
          <a:endParaRPr lang="en-US"/>
        </a:p>
      </dgm:t>
    </dgm:pt>
    <dgm:pt modelId="{66CE7A6B-66A7-411C-867A-929A6C284780}" type="sibTrans" cxnId="{D7424A30-8A6B-433F-AC29-E1FE3F54155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  <dgm:t>
        <a:bodyPr/>
        <a:lstStyle/>
        <a:p>
          <a:endParaRPr lang="en-US"/>
        </a:p>
      </dgm:t>
    </dgm:pt>
    <dgm:pt modelId="{068E88EF-41D8-43EE-8C77-EEBE82D14272}">
      <dgm:prSet phldrT="[Text]"/>
      <dgm:spPr/>
      <dgm:t>
        <a:bodyPr/>
        <a:lstStyle/>
        <a:p>
          <a:r>
            <a:rPr lang="en-US" dirty="0" smtClean="0"/>
            <a:t>Cancer</a:t>
          </a:r>
          <a:endParaRPr lang="en-US" dirty="0"/>
        </a:p>
      </dgm:t>
    </dgm:pt>
    <dgm:pt modelId="{5C352A40-B2C4-4D93-8588-76324A5ED725}" type="parTrans" cxnId="{B9069A41-1053-4389-8CC8-363254CC6930}">
      <dgm:prSet/>
      <dgm:spPr/>
      <dgm:t>
        <a:bodyPr/>
        <a:lstStyle/>
        <a:p>
          <a:endParaRPr lang="en-US"/>
        </a:p>
      </dgm:t>
    </dgm:pt>
    <dgm:pt modelId="{D3B1130A-4481-4BBB-AB9F-FB54157C1995}" type="sibTrans" cxnId="{B9069A41-1053-4389-8CC8-363254CC6930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54116353-62BF-4AE5-8B6B-6EEC286629BE}">
      <dgm:prSet phldrT="[Text]"/>
      <dgm:spPr/>
      <dgm:t>
        <a:bodyPr/>
        <a:lstStyle/>
        <a:p>
          <a:r>
            <a:rPr lang="en-US" dirty="0" smtClean="0"/>
            <a:t>Respiratory diseases</a:t>
          </a:r>
          <a:endParaRPr lang="en-US" dirty="0"/>
        </a:p>
      </dgm:t>
    </dgm:pt>
    <dgm:pt modelId="{AFECEE74-AFAE-4AC1-9F58-F4A9A451E320}" type="parTrans" cxnId="{F6844253-8D96-41AB-BADB-F24E049E3B89}">
      <dgm:prSet/>
      <dgm:spPr/>
      <dgm:t>
        <a:bodyPr/>
        <a:lstStyle/>
        <a:p>
          <a:endParaRPr lang="en-US"/>
        </a:p>
      </dgm:t>
    </dgm:pt>
    <dgm:pt modelId="{BEEA38C0-D015-487B-AAD1-85859CF2FD62}" type="sibTrans" cxnId="{F6844253-8D96-41AB-BADB-F24E049E3B8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CD980173-0ACF-47F6-891B-A6E4EB0E8D52}">
      <dgm:prSet phldrT="[Text]"/>
      <dgm:spPr/>
      <dgm:t>
        <a:bodyPr/>
        <a:lstStyle/>
        <a:p>
          <a:r>
            <a:rPr lang="en-US" dirty="0" smtClean="0"/>
            <a:t>Obesity</a:t>
          </a:r>
          <a:endParaRPr lang="en-US" dirty="0"/>
        </a:p>
      </dgm:t>
    </dgm:pt>
    <dgm:pt modelId="{BD363717-8226-46C8-BDCB-E9DACE6A3B0A}" type="parTrans" cxnId="{6F7600CF-EAF0-4A67-87B0-7CC559C7F7DA}">
      <dgm:prSet/>
      <dgm:spPr/>
      <dgm:t>
        <a:bodyPr/>
        <a:lstStyle/>
        <a:p>
          <a:endParaRPr lang="en-US"/>
        </a:p>
      </dgm:t>
    </dgm:pt>
    <dgm:pt modelId="{4048D792-1F73-49C8-81F5-D9BA30CCAD22}" type="sibTrans" cxnId="{6F7600CF-EAF0-4A67-87B0-7CC559C7F7DA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B5D65558-9B5D-4BAE-BDAC-5060DEC5D6D1}" type="pres">
      <dgm:prSet presAssocID="{A8FD7B47-9EC4-4AF0-8709-6C9DCCADF7C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4F39CEFE-E072-409D-BD7B-E2EA857FAB43}" type="pres">
      <dgm:prSet presAssocID="{A0B78AE7-C65D-4798-A745-034ED444E948}" presName="text1" presStyleCnt="0"/>
      <dgm:spPr/>
    </dgm:pt>
    <dgm:pt modelId="{63FB8ECB-A104-4D78-A1C1-BF5A916E40BB}" type="pres">
      <dgm:prSet presAssocID="{A0B78AE7-C65D-4798-A745-034ED444E948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30F3E-A6FD-4952-9E20-61804D301A3E}" type="pres">
      <dgm:prSet presAssocID="{A0B78AE7-C65D-4798-A745-034ED444E948}" presName="textaccent1" presStyleCnt="0"/>
      <dgm:spPr/>
    </dgm:pt>
    <dgm:pt modelId="{1839F396-41BF-41A4-81FC-804E321612AC}" type="pres">
      <dgm:prSet presAssocID="{A0B78AE7-C65D-4798-A745-034ED444E948}" presName="accentRepeatNode" presStyleLbl="solidAlignAcc1" presStyleIdx="0" presStyleCnt="8"/>
      <dgm:spPr/>
    </dgm:pt>
    <dgm:pt modelId="{E8894837-4D02-462D-B803-E24E011BB77A}" type="pres">
      <dgm:prSet presAssocID="{66CE7A6B-66A7-411C-867A-929A6C284780}" presName="image1" presStyleCnt="0"/>
      <dgm:spPr/>
    </dgm:pt>
    <dgm:pt modelId="{9F991617-FBDD-4087-B2BE-728A6F442FA0}" type="pres">
      <dgm:prSet presAssocID="{66CE7A6B-66A7-411C-867A-929A6C284780}" presName="imageRepeatNode" presStyleLbl="alignAcc1" presStyleIdx="0" presStyleCnt="4"/>
      <dgm:spPr/>
      <dgm:t>
        <a:bodyPr/>
        <a:lstStyle/>
        <a:p>
          <a:endParaRPr lang="en-US"/>
        </a:p>
      </dgm:t>
    </dgm:pt>
    <dgm:pt modelId="{E83770A4-B6C7-425B-9EC0-375786B0AAC9}" type="pres">
      <dgm:prSet presAssocID="{66CE7A6B-66A7-411C-867A-929A6C284780}" presName="imageaccent1" presStyleCnt="0"/>
      <dgm:spPr/>
    </dgm:pt>
    <dgm:pt modelId="{B7359AE7-6594-4C22-8941-0982DA367714}" type="pres">
      <dgm:prSet presAssocID="{66CE7A6B-66A7-411C-867A-929A6C284780}" presName="accentRepeatNode" presStyleLbl="solidAlignAcc1" presStyleIdx="1" presStyleCnt="8"/>
      <dgm:spPr/>
    </dgm:pt>
    <dgm:pt modelId="{C5753BF5-4F41-45AF-8164-FAE66060FCBB}" type="pres">
      <dgm:prSet presAssocID="{068E88EF-41D8-43EE-8C77-EEBE82D14272}" presName="text2" presStyleCnt="0"/>
      <dgm:spPr/>
    </dgm:pt>
    <dgm:pt modelId="{7BEF0B31-D963-4EEE-A658-B773EA6FC7AD}" type="pres">
      <dgm:prSet presAssocID="{068E88EF-41D8-43EE-8C77-EEBE82D14272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9FA11-A135-47C9-8A09-83D01DEB5F3E}" type="pres">
      <dgm:prSet presAssocID="{068E88EF-41D8-43EE-8C77-EEBE82D14272}" presName="textaccent2" presStyleCnt="0"/>
      <dgm:spPr/>
    </dgm:pt>
    <dgm:pt modelId="{6CDD7B14-CD9E-46B5-B4B2-4E569CA7D315}" type="pres">
      <dgm:prSet presAssocID="{068E88EF-41D8-43EE-8C77-EEBE82D14272}" presName="accentRepeatNode" presStyleLbl="solidAlignAcc1" presStyleIdx="2" presStyleCnt="8"/>
      <dgm:spPr>
        <a:noFill/>
        <a:ln>
          <a:noFill/>
        </a:ln>
      </dgm:spPr>
    </dgm:pt>
    <dgm:pt modelId="{0EC43C88-CF6D-4C38-BD26-A9CA488374B0}" type="pres">
      <dgm:prSet presAssocID="{D3B1130A-4481-4BBB-AB9F-FB54157C1995}" presName="image2" presStyleCnt="0"/>
      <dgm:spPr/>
    </dgm:pt>
    <dgm:pt modelId="{AC5E1FA7-565E-4A45-B5C9-9ADC442BA08A}" type="pres">
      <dgm:prSet presAssocID="{D3B1130A-4481-4BBB-AB9F-FB54157C1995}" presName="imageRepeatNode" presStyleLbl="alignAcc1" presStyleIdx="1" presStyleCnt="4"/>
      <dgm:spPr/>
      <dgm:t>
        <a:bodyPr/>
        <a:lstStyle/>
        <a:p>
          <a:endParaRPr lang="en-US"/>
        </a:p>
      </dgm:t>
    </dgm:pt>
    <dgm:pt modelId="{6B455FF2-E45D-47AD-ABEA-FC3D163A4CFC}" type="pres">
      <dgm:prSet presAssocID="{D3B1130A-4481-4BBB-AB9F-FB54157C1995}" presName="imageaccent2" presStyleCnt="0"/>
      <dgm:spPr/>
    </dgm:pt>
    <dgm:pt modelId="{A770A0E1-E0BA-4C0B-8A45-A815D19BA393}" type="pres">
      <dgm:prSet presAssocID="{D3B1130A-4481-4BBB-AB9F-FB54157C1995}" presName="accentRepeatNode" presStyleLbl="solidAlignAcc1" presStyleIdx="3" presStyleCnt="8"/>
      <dgm:spPr>
        <a:noFill/>
        <a:ln>
          <a:noFill/>
        </a:ln>
      </dgm:spPr>
    </dgm:pt>
    <dgm:pt modelId="{A8B2F771-2F81-4611-985C-320513C433BC}" type="pres">
      <dgm:prSet presAssocID="{54116353-62BF-4AE5-8B6B-6EEC286629BE}" presName="text3" presStyleCnt="0"/>
      <dgm:spPr/>
    </dgm:pt>
    <dgm:pt modelId="{E28C5538-B437-4E34-8B67-CC725F9C4C58}" type="pres">
      <dgm:prSet presAssocID="{54116353-62BF-4AE5-8B6B-6EEC286629BE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D9229-C722-421F-85C0-331ABAE12AC4}" type="pres">
      <dgm:prSet presAssocID="{54116353-62BF-4AE5-8B6B-6EEC286629BE}" presName="textaccent3" presStyleCnt="0"/>
      <dgm:spPr/>
    </dgm:pt>
    <dgm:pt modelId="{C79382F2-431A-4064-92C5-7FCD10AECD63}" type="pres">
      <dgm:prSet presAssocID="{54116353-62BF-4AE5-8B6B-6EEC286629BE}" presName="accentRepeatNode" presStyleLbl="solidAlignAcc1" presStyleIdx="4" presStyleCnt="8"/>
      <dgm:spPr/>
    </dgm:pt>
    <dgm:pt modelId="{60F8DA8B-4B9E-4A5D-852B-A5011EBA94A0}" type="pres">
      <dgm:prSet presAssocID="{BEEA38C0-D015-487B-AAD1-85859CF2FD62}" presName="image3" presStyleCnt="0"/>
      <dgm:spPr/>
    </dgm:pt>
    <dgm:pt modelId="{28351F43-58E1-4D18-8B9B-4596ECC817D0}" type="pres">
      <dgm:prSet presAssocID="{BEEA38C0-D015-487B-AAD1-85859CF2FD62}" presName="imageRepeatNode" presStyleLbl="alignAcc1" presStyleIdx="2" presStyleCnt="4"/>
      <dgm:spPr/>
      <dgm:t>
        <a:bodyPr/>
        <a:lstStyle/>
        <a:p>
          <a:endParaRPr lang="en-US"/>
        </a:p>
      </dgm:t>
    </dgm:pt>
    <dgm:pt modelId="{641DA1D6-478E-449A-9C6D-AE703A2CD419}" type="pres">
      <dgm:prSet presAssocID="{BEEA38C0-D015-487B-AAD1-85859CF2FD62}" presName="imageaccent3" presStyleCnt="0"/>
      <dgm:spPr/>
    </dgm:pt>
    <dgm:pt modelId="{E2B29982-A14E-439B-BFA3-A89C554B3E4C}" type="pres">
      <dgm:prSet presAssocID="{BEEA38C0-D015-487B-AAD1-85859CF2FD62}" presName="accentRepeatNode" presStyleLbl="solidAlignAcc1" presStyleIdx="5" presStyleCnt="8"/>
      <dgm:spPr/>
    </dgm:pt>
    <dgm:pt modelId="{FC08EF76-D1AA-4E3A-AD37-3FB6095508DF}" type="pres">
      <dgm:prSet presAssocID="{CD980173-0ACF-47F6-891B-A6E4EB0E8D52}" presName="text4" presStyleCnt="0"/>
      <dgm:spPr/>
    </dgm:pt>
    <dgm:pt modelId="{27D3FFF6-C103-45C4-9767-502E072FE0F4}" type="pres">
      <dgm:prSet presAssocID="{CD980173-0ACF-47F6-891B-A6E4EB0E8D52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977BB-9CC7-4863-8A03-6335CCD7B1E5}" type="pres">
      <dgm:prSet presAssocID="{CD980173-0ACF-47F6-891B-A6E4EB0E8D52}" presName="textaccent4" presStyleCnt="0"/>
      <dgm:spPr/>
    </dgm:pt>
    <dgm:pt modelId="{0212AF56-7207-4392-AE32-9A84F4BCB667}" type="pres">
      <dgm:prSet presAssocID="{CD980173-0ACF-47F6-891B-A6E4EB0E8D52}" presName="accentRepeatNode" presStyleLbl="solidAlignAcc1" presStyleIdx="6" presStyleCnt="8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BEB8403-0C06-425C-8536-BF01654BB4E2}" type="pres">
      <dgm:prSet presAssocID="{4048D792-1F73-49C8-81F5-D9BA30CCAD22}" presName="image4" presStyleCnt="0"/>
      <dgm:spPr/>
    </dgm:pt>
    <dgm:pt modelId="{217BF599-D5C4-4D61-8E5B-258FD792D346}" type="pres">
      <dgm:prSet presAssocID="{4048D792-1F73-49C8-81F5-D9BA30CCAD22}" presName="imageRepeatNode" presStyleLbl="alignAcc1" presStyleIdx="3" presStyleCnt="4"/>
      <dgm:spPr/>
      <dgm:t>
        <a:bodyPr/>
        <a:lstStyle/>
        <a:p>
          <a:endParaRPr lang="en-US"/>
        </a:p>
      </dgm:t>
    </dgm:pt>
    <dgm:pt modelId="{29948EE8-BB04-4EC9-BD98-BFC16CD76E8F}" type="pres">
      <dgm:prSet presAssocID="{4048D792-1F73-49C8-81F5-D9BA30CCAD22}" presName="imageaccent4" presStyleCnt="0"/>
      <dgm:spPr/>
    </dgm:pt>
    <dgm:pt modelId="{12A10530-132A-434B-BB29-CAF75BDE0353}" type="pres">
      <dgm:prSet presAssocID="{4048D792-1F73-49C8-81F5-D9BA30CCAD22}" presName="accentRepeatNode" presStyleLbl="solidAlignAcc1" presStyleIdx="7" presStyleCnt="8"/>
      <dgm:spPr>
        <a:noFill/>
        <a:ln>
          <a:noFill/>
        </a:ln>
      </dgm:spPr>
      <dgm:t>
        <a:bodyPr/>
        <a:lstStyle/>
        <a:p>
          <a:endParaRPr lang="en-US"/>
        </a:p>
      </dgm:t>
    </dgm:pt>
  </dgm:ptLst>
  <dgm:cxnLst>
    <dgm:cxn modelId="{D0FECC09-4E37-4EA6-AC99-29DF57362B27}" type="presOf" srcId="{4048D792-1F73-49C8-81F5-D9BA30CCAD22}" destId="{217BF599-D5C4-4D61-8E5B-258FD792D346}" srcOrd="0" destOrd="0" presId="urn:microsoft.com/office/officeart/2008/layout/HexagonCluster"/>
    <dgm:cxn modelId="{38667CF3-FFE1-4A65-BE2B-54BC2CF946CE}" type="presOf" srcId="{BEEA38C0-D015-487B-AAD1-85859CF2FD62}" destId="{28351F43-58E1-4D18-8B9B-4596ECC817D0}" srcOrd="0" destOrd="0" presId="urn:microsoft.com/office/officeart/2008/layout/HexagonCluster"/>
    <dgm:cxn modelId="{487146D5-DEA9-4A01-B4D9-D136716EF116}" type="presOf" srcId="{A8FD7B47-9EC4-4AF0-8709-6C9DCCADF7C0}" destId="{B5D65558-9B5D-4BAE-BDAC-5060DEC5D6D1}" srcOrd="0" destOrd="0" presId="urn:microsoft.com/office/officeart/2008/layout/HexagonCluster"/>
    <dgm:cxn modelId="{6F7600CF-EAF0-4A67-87B0-7CC559C7F7DA}" srcId="{A8FD7B47-9EC4-4AF0-8709-6C9DCCADF7C0}" destId="{CD980173-0ACF-47F6-891B-A6E4EB0E8D52}" srcOrd="3" destOrd="0" parTransId="{BD363717-8226-46C8-BDCB-E9DACE6A3B0A}" sibTransId="{4048D792-1F73-49C8-81F5-D9BA30CCAD22}"/>
    <dgm:cxn modelId="{7F2F8FC9-F6D6-4351-A473-1E0A7D462B7A}" type="presOf" srcId="{068E88EF-41D8-43EE-8C77-EEBE82D14272}" destId="{7BEF0B31-D963-4EEE-A658-B773EA6FC7AD}" srcOrd="0" destOrd="0" presId="urn:microsoft.com/office/officeart/2008/layout/HexagonCluster"/>
    <dgm:cxn modelId="{EA2AC9CE-D7A4-494F-B929-85848520A160}" type="presOf" srcId="{54116353-62BF-4AE5-8B6B-6EEC286629BE}" destId="{E28C5538-B437-4E34-8B67-CC725F9C4C58}" srcOrd="0" destOrd="0" presId="urn:microsoft.com/office/officeart/2008/layout/HexagonCluster"/>
    <dgm:cxn modelId="{B9069A41-1053-4389-8CC8-363254CC6930}" srcId="{A8FD7B47-9EC4-4AF0-8709-6C9DCCADF7C0}" destId="{068E88EF-41D8-43EE-8C77-EEBE82D14272}" srcOrd="1" destOrd="0" parTransId="{5C352A40-B2C4-4D93-8588-76324A5ED725}" sibTransId="{D3B1130A-4481-4BBB-AB9F-FB54157C1995}"/>
    <dgm:cxn modelId="{F6844253-8D96-41AB-BADB-F24E049E3B89}" srcId="{A8FD7B47-9EC4-4AF0-8709-6C9DCCADF7C0}" destId="{54116353-62BF-4AE5-8B6B-6EEC286629BE}" srcOrd="2" destOrd="0" parTransId="{AFECEE74-AFAE-4AC1-9F58-F4A9A451E320}" sibTransId="{BEEA38C0-D015-487B-AAD1-85859CF2FD62}"/>
    <dgm:cxn modelId="{22CBED58-1E4C-4EB2-BBCF-5399538AA42B}" type="presOf" srcId="{A0B78AE7-C65D-4798-A745-034ED444E948}" destId="{63FB8ECB-A104-4D78-A1C1-BF5A916E40BB}" srcOrd="0" destOrd="0" presId="urn:microsoft.com/office/officeart/2008/layout/HexagonCluster"/>
    <dgm:cxn modelId="{66A59DF6-8930-4CAF-A94A-4BEF85B188E9}" type="presOf" srcId="{CD980173-0ACF-47F6-891B-A6E4EB0E8D52}" destId="{27D3FFF6-C103-45C4-9767-502E072FE0F4}" srcOrd="0" destOrd="0" presId="urn:microsoft.com/office/officeart/2008/layout/HexagonCluster"/>
    <dgm:cxn modelId="{7A194623-CA0F-4B7C-AB55-B94202E87EF7}" type="presOf" srcId="{D3B1130A-4481-4BBB-AB9F-FB54157C1995}" destId="{AC5E1FA7-565E-4A45-B5C9-9ADC442BA08A}" srcOrd="0" destOrd="0" presId="urn:microsoft.com/office/officeart/2008/layout/HexagonCluster"/>
    <dgm:cxn modelId="{D7424A30-8A6B-433F-AC29-E1FE3F54155F}" srcId="{A8FD7B47-9EC4-4AF0-8709-6C9DCCADF7C0}" destId="{A0B78AE7-C65D-4798-A745-034ED444E948}" srcOrd="0" destOrd="0" parTransId="{E4731ED4-700A-4A94-BFFD-BA487705C577}" sibTransId="{66CE7A6B-66A7-411C-867A-929A6C284780}"/>
    <dgm:cxn modelId="{04588352-7837-4E03-953B-2D7707B5254E}" type="presOf" srcId="{66CE7A6B-66A7-411C-867A-929A6C284780}" destId="{9F991617-FBDD-4087-B2BE-728A6F442FA0}" srcOrd="0" destOrd="0" presId="urn:microsoft.com/office/officeart/2008/layout/HexagonCluster"/>
    <dgm:cxn modelId="{BF102101-0DBD-4163-957C-E771F213334A}" type="presParOf" srcId="{B5D65558-9B5D-4BAE-BDAC-5060DEC5D6D1}" destId="{4F39CEFE-E072-409D-BD7B-E2EA857FAB43}" srcOrd="0" destOrd="0" presId="urn:microsoft.com/office/officeart/2008/layout/HexagonCluster"/>
    <dgm:cxn modelId="{4C97F906-6198-4F8C-A8AF-62AC06247E4D}" type="presParOf" srcId="{4F39CEFE-E072-409D-BD7B-E2EA857FAB43}" destId="{63FB8ECB-A104-4D78-A1C1-BF5A916E40BB}" srcOrd="0" destOrd="0" presId="urn:microsoft.com/office/officeart/2008/layout/HexagonCluster"/>
    <dgm:cxn modelId="{3DF9AF43-D822-4B67-9860-178EF5C0E6EF}" type="presParOf" srcId="{B5D65558-9B5D-4BAE-BDAC-5060DEC5D6D1}" destId="{32130F3E-A6FD-4952-9E20-61804D301A3E}" srcOrd="1" destOrd="0" presId="urn:microsoft.com/office/officeart/2008/layout/HexagonCluster"/>
    <dgm:cxn modelId="{2A2ACA04-8DBE-4835-BF7D-602D3839F715}" type="presParOf" srcId="{32130F3E-A6FD-4952-9E20-61804D301A3E}" destId="{1839F396-41BF-41A4-81FC-804E321612AC}" srcOrd="0" destOrd="0" presId="urn:microsoft.com/office/officeart/2008/layout/HexagonCluster"/>
    <dgm:cxn modelId="{66E1AF34-86EF-4B2D-AA54-56AF43261A1A}" type="presParOf" srcId="{B5D65558-9B5D-4BAE-BDAC-5060DEC5D6D1}" destId="{E8894837-4D02-462D-B803-E24E011BB77A}" srcOrd="2" destOrd="0" presId="urn:microsoft.com/office/officeart/2008/layout/HexagonCluster"/>
    <dgm:cxn modelId="{154EE90B-25ED-441E-82BA-EEF6DEFFEC1A}" type="presParOf" srcId="{E8894837-4D02-462D-B803-E24E011BB77A}" destId="{9F991617-FBDD-4087-B2BE-728A6F442FA0}" srcOrd="0" destOrd="0" presId="urn:microsoft.com/office/officeart/2008/layout/HexagonCluster"/>
    <dgm:cxn modelId="{802454A0-132A-4215-A467-5533355427EB}" type="presParOf" srcId="{B5D65558-9B5D-4BAE-BDAC-5060DEC5D6D1}" destId="{E83770A4-B6C7-425B-9EC0-375786B0AAC9}" srcOrd="3" destOrd="0" presId="urn:microsoft.com/office/officeart/2008/layout/HexagonCluster"/>
    <dgm:cxn modelId="{40BEB614-4759-4654-B56C-5679E078DE1B}" type="presParOf" srcId="{E83770A4-B6C7-425B-9EC0-375786B0AAC9}" destId="{B7359AE7-6594-4C22-8941-0982DA367714}" srcOrd="0" destOrd="0" presId="urn:microsoft.com/office/officeart/2008/layout/HexagonCluster"/>
    <dgm:cxn modelId="{CD7F43F9-5010-4796-B69A-080A6B3448AC}" type="presParOf" srcId="{B5D65558-9B5D-4BAE-BDAC-5060DEC5D6D1}" destId="{C5753BF5-4F41-45AF-8164-FAE66060FCBB}" srcOrd="4" destOrd="0" presId="urn:microsoft.com/office/officeart/2008/layout/HexagonCluster"/>
    <dgm:cxn modelId="{3DE67F6F-A620-4BE6-85EE-6F8D6AB183A3}" type="presParOf" srcId="{C5753BF5-4F41-45AF-8164-FAE66060FCBB}" destId="{7BEF0B31-D963-4EEE-A658-B773EA6FC7AD}" srcOrd="0" destOrd="0" presId="urn:microsoft.com/office/officeart/2008/layout/HexagonCluster"/>
    <dgm:cxn modelId="{4980A1DC-0473-4671-9119-F13BFEAF0B5B}" type="presParOf" srcId="{B5D65558-9B5D-4BAE-BDAC-5060DEC5D6D1}" destId="{B9D9FA11-A135-47C9-8A09-83D01DEB5F3E}" srcOrd="5" destOrd="0" presId="urn:microsoft.com/office/officeart/2008/layout/HexagonCluster"/>
    <dgm:cxn modelId="{8AB23A16-A0DF-4747-A387-D80504FAC669}" type="presParOf" srcId="{B9D9FA11-A135-47C9-8A09-83D01DEB5F3E}" destId="{6CDD7B14-CD9E-46B5-B4B2-4E569CA7D315}" srcOrd="0" destOrd="0" presId="urn:microsoft.com/office/officeart/2008/layout/HexagonCluster"/>
    <dgm:cxn modelId="{38AFF4EE-ED64-43F5-A71C-804C001FD777}" type="presParOf" srcId="{B5D65558-9B5D-4BAE-BDAC-5060DEC5D6D1}" destId="{0EC43C88-CF6D-4C38-BD26-A9CA488374B0}" srcOrd="6" destOrd="0" presId="urn:microsoft.com/office/officeart/2008/layout/HexagonCluster"/>
    <dgm:cxn modelId="{FB2173BA-DD55-4BCA-8EE6-0C05B80CD8CF}" type="presParOf" srcId="{0EC43C88-CF6D-4C38-BD26-A9CA488374B0}" destId="{AC5E1FA7-565E-4A45-B5C9-9ADC442BA08A}" srcOrd="0" destOrd="0" presId="urn:microsoft.com/office/officeart/2008/layout/HexagonCluster"/>
    <dgm:cxn modelId="{7D30F877-AF0D-41D8-BA5E-1A0D2FBE6CC7}" type="presParOf" srcId="{B5D65558-9B5D-4BAE-BDAC-5060DEC5D6D1}" destId="{6B455FF2-E45D-47AD-ABEA-FC3D163A4CFC}" srcOrd="7" destOrd="0" presId="urn:microsoft.com/office/officeart/2008/layout/HexagonCluster"/>
    <dgm:cxn modelId="{066F5EF5-F57C-48D9-8444-09096A213F57}" type="presParOf" srcId="{6B455FF2-E45D-47AD-ABEA-FC3D163A4CFC}" destId="{A770A0E1-E0BA-4C0B-8A45-A815D19BA393}" srcOrd="0" destOrd="0" presId="urn:microsoft.com/office/officeart/2008/layout/HexagonCluster"/>
    <dgm:cxn modelId="{BF1407C1-BDAC-4F30-8CF0-FA992930C9DE}" type="presParOf" srcId="{B5D65558-9B5D-4BAE-BDAC-5060DEC5D6D1}" destId="{A8B2F771-2F81-4611-985C-320513C433BC}" srcOrd="8" destOrd="0" presId="urn:microsoft.com/office/officeart/2008/layout/HexagonCluster"/>
    <dgm:cxn modelId="{CE89AA00-2554-4329-84B8-D503C4BB8B42}" type="presParOf" srcId="{A8B2F771-2F81-4611-985C-320513C433BC}" destId="{E28C5538-B437-4E34-8B67-CC725F9C4C58}" srcOrd="0" destOrd="0" presId="urn:microsoft.com/office/officeart/2008/layout/HexagonCluster"/>
    <dgm:cxn modelId="{A6DBEFDE-F85F-44C9-A03D-EF100509DD6E}" type="presParOf" srcId="{B5D65558-9B5D-4BAE-BDAC-5060DEC5D6D1}" destId="{212D9229-C722-421F-85C0-331ABAE12AC4}" srcOrd="9" destOrd="0" presId="urn:microsoft.com/office/officeart/2008/layout/HexagonCluster"/>
    <dgm:cxn modelId="{95017251-A2F4-4656-BFAD-331AAA4E5356}" type="presParOf" srcId="{212D9229-C722-421F-85C0-331ABAE12AC4}" destId="{C79382F2-431A-4064-92C5-7FCD10AECD63}" srcOrd="0" destOrd="0" presId="urn:microsoft.com/office/officeart/2008/layout/HexagonCluster"/>
    <dgm:cxn modelId="{4DB0B689-AC95-4A03-9321-D4042405D10F}" type="presParOf" srcId="{B5D65558-9B5D-4BAE-BDAC-5060DEC5D6D1}" destId="{60F8DA8B-4B9E-4A5D-852B-A5011EBA94A0}" srcOrd="10" destOrd="0" presId="urn:microsoft.com/office/officeart/2008/layout/HexagonCluster"/>
    <dgm:cxn modelId="{4336E914-BC8E-442B-B3A0-7A91BC050E39}" type="presParOf" srcId="{60F8DA8B-4B9E-4A5D-852B-A5011EBA94A0}" destId="{28351F43-58E1-4D18-8B9B-4596ECC817D0}" srcOrd="0" destOrd="0" presId="urn:microsoft.com/office/officeart/2008/layout/HexagonCluster"/>
    <dgm:cxn modelId="{BC735508-191C-44C9-88DB-60A91F19C706}" type="presParOf" srcId="{B5D65558-9B5D-4BAE-BDAC-5060DEC5D6D1}" destId="{641DA1D6-478E-449A-9C6D-AE703A2CD419}" srcOrd="11" destOrd="0" presId="urn:microsoft.com/office/officeart/2008/layout/HexagonCluster"/>
    <dgm:cxn modelId="{A889E924-E929-4301-BEF7-08D4C00783C2}" type="presParOf" srcId="{641DA1D6-478E-449A-9C6D-AE703A2CD419}" destId="{E2B29982-A14E-439B-BFA3-A89C554B3E4C}" srcOrd="0" destOrd="0" presId="urn:microsoft.com/office/officeart/2008/layout/HexagonCluster"/>
    <dgm:cxn modelId="{EE4A3A70-9BAF-470B-B44C-D0E18E126742}" type="presParOf" srcId="{B5D65558-9B5D-4BAE-BDAC-5060DEC5D6D1}" destId="{FC08EF76-D1AA-4E3A-AD37-3FB6095508DF}" srcOrd="12" destOrd="0" presId="urn:microsoft.com/office/officeart/2008/layout/HexagonCluster"/>
    <dgm:cxn modelId="{6EF45D26-FC57-4302-9FD6-A06B88643B39}" type="presParOf" srcId="{FC08EF76-D1AA-4E3A-AD37-3FB6095508DF}" destId="{27D3FFF6-C103-45C4-9767-502E072FE0F4}" srcOrd="0" destOrd="0" presId="urn:microsoft.com/office/officeart/2008/layout/HexagonCluster"/>
    <dgm:cxn modelId="{9315F21A-E9AC-404F-9881-600BB7601CDC}" type="presParOf" srcId="{B5D65558-9B5D-4BAE-BDAC-5060DEC5D6D1}" destId="{AE8977BB-9CC7-4863-8A03-6335CCD7B1E5}" srcOrd="13" destOrd="0" presId="urn:microsoft.com/office/officeart/2008/layout/HexagonCluster"/>
    <dgm:cxn modelId="{4E0927D4-4F64-4D77-BCA9-653A6047D302}" type="presParOf" srcId="{AE8977BB-9CC7-4863-8A03-6335CCD7B1E5}" destId="{0212AF56-7207-4392-AE32-9A84F4BCB667}" srcOrd="0" destOrd="0" presId="urn:microsoft.com/office/officeart/2008/layout/HexagonCluster"/>
    <dgm:cxn modelId="{AD6D13CF-A42C-4189-BB81-02A03EB9ECF3}" type="presParOf" srcId="{B5D65558-9B5D-4BAE-BDAC-5060DEC5D6D1}" destId="{1BEB8403-0C06-425C-8536-BF01654BB4E2}" srcOrd="14" destOrd="0" presId="urn:microsoft.com/office/officeart/2008/layout/HexagonCluster"/>
    <dgm:cxn modelId="{F43E8D8A-3FD4-42DD-BF23-5903552DB320}" type="presParOf" srcId="{1BEB8403-0C06-425C-8536-BF01654BB4E2}" destId="{217BF599-D5C4-4D61-8E5B-258FD792D346}" srcOrd="0" destOrd="0" presId="urn:microsoft.com/office/officeart/2008/layout/HexagonCluster"/>
    <dgm:cxn modelId="{FC3AB1AB-7BA1-4DEE-A305-6EB85A24AB76}" type="presParOf" srcId="{B5D65558-9B5D-4BAE-BDAC-5060DEC5D6D1}" destId="{29948EE8-BB04-4EC9-BD98-BFC16CD76E8F}" srcOrd="15" destOrd="0" presId="urn:microsoft.com/office/officeart/2008/layout/HexagonCluster"/>
    <dgm:cxn modelId="{027C9961-BE74-4700-BAB9-387E397798F1}" type="presParOf" srcId="{29948EE8-BB04-4EC9-BD98-BFC16CD76E8F}" destId="{12A10530-132A-434B-BB29-CAF75BDE035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FD7B47-9EC4-4AF0-8709-6C9DCCADF7C0}" type="doc">
      <dgm:prSet loTypeId="urn:microsoft.com/office/officeart/2008/layout/HexagonCluster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0B78AE7-C65D-4798-A745-034ED444E948}">
      <dgm:prSet phldrT="[Text]"/>
      <dgm:spPr/>
      <dgm:t>
        <a:bodyPr/>
        <a:lstStyle/>
        <a:p>
          <a:r>
            <a:rPr lang="en-US" dirty="0" smtClean="0"/>
            <a:t>Stress-induced hypertension</a:t>
          </a:r>
          <a:endParaRPr lang="en-US" dirty="0"/>
        </a:p>
      </dgm:t>
    </dgm:pt>
    <dgm:pt modelId="{E4731ED4-700A-4A94-BFFD-BA487705C577}" type="parTrans" cxnId="{D7424A30-8A6B-433F-AC29-E1FE3F54155F}">
      <dgm:prSet/>
      <dgm:spPr/>
      <dgm:t>
        <a:bodyPr/>
        <a:lstStyle/>
        <a:p>
          <a:endParaRPr lang="en-US"/>
        </a:p>
      </dgm:t>
    </dgm:pt>
    <dgm:pt modelId="{66CE7A6B-66A7-411C-867A-929A6C284780}" type="sibTrans" cxnId="{D7424A30-8A6B-433F-AC29-E1FE3F54155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n-US"/>
        </a:p>
      </dgm:t>
    </dgm:pt>
    <dgm:pt modelId="{068E88EF-41D8-43EE-8C77-EEBE82D14272}">
      <dgm:prSet phldrT="[Text]"/>
      <dgm:spPr/>
      <dgm:t>
        <a:bodyPr/>
        <a:lstStyle/>
        <a:p>
          <a:r>
            <a:rPr lang="en-US" dirty="0" smtClean="0"/>
            <a:t>Tobacco use/ dependence</a:t>
          </a:r>
          <a:endParaRPr lang="en-US" dirty="0"/>
        </a:p>
      </dgm:t>
    </dgm:pt>
    <dgm:pt modelId="{5C352A40-B2C4-4D93-8588-76324A5ED725}" type="parTrans" cxnId="{B9069A41-1053-4389-8CC8-363254CC6930}">
      <dgm:prSet/>
      <dgm:spPr/>
      <dgm:t>
        <a:bodyPr/>
        <a:lstStyle/>
        <a:p>
          <a:endParaRPr lang="en-US"/>
        </a:p>
      </dgm:t>
    </dgm:pt>
    <dgm:pt modelId="{D3B1130A-4481-4BBB-AB9F-FB54157C1995}" type="sibTrans" cxnId="{B9069A41-1053-4389-8CC8-363254CC6930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54116353-62BF-4AE5-8B6B-6EEC286629BE}">
      <dgm:prSet phldrT="[Text]"/>
      <dgm:spPr/>
      <dgm:t>
        <a:bodyPr/>
        <a:lstStyle/>
        <a:p>
          <a:r>
            <a:rPr lang="en-US" dirty="0" smtClean="0"/>
            <a:t>Exposure- related disease</a:t>
          </a:r>
          <a:endParaRPr lang="en-US" dirty="0"/>
        </a:p>
      </dgm:t>
    </dgm:pt>
    <dgm:pt modelId="{AFECEE74-AFAE-4AC1-9F58-F4A9A451E320}" type="parTrans" cxnId="{F6844253-8D96-41AB-BADB-F24E049E3B89}">
      <dgm:prSet/>
      <dgm:spPr/>
      <dgm:t>
        <a:bodyPr/>
        <a:lstStyle/>
        <a:p>
          <a:endParaRPr lang="en-US"/>
        </a:p>
      </dgm:t>
    </dgm:pt>
    <dgm:pt modelId="{BEEA38C0-D015-487B-AAD1-85859CF2FD62}" type="sibTrans" cxnId="{F6844253-8D96-41AB-BADB-F24E049E3B8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en-US"/>
        </a:p>
      </dgm:t>
    </dgm:pt>
    <dgm:pt modelId="{BFFBD433-4CCA-4CA7-876D-1B2897149AAA}">
      <dgm:prSet phldrT="[Text]"/>
      <dgm:spPr/>
      <dgm:t>
        <a:bodyPr/>
        <a:lstStyle/>
        <a:p>
          <a:r>
            <a:rPr lang="en-US" dirty="0" smtClean="0"/>
            <a:t>Diabetes</a:t>
          </a:r>
          <a:endParaRPr lang="en-US" dirty="0"/>
        </a:p>
      </dgm:t>
    </dgm:pt>
    <dgm:pt modelId="{E32C55A8-4F80-4E1B-A1B7-CD68CE2B5B24}" type="parTrans" cxnId="{F225C510-2117-46D6-B4DF-714DDD009E95}">
      <dgm:prSet/>
      <dgm:spPr/>
      <dgm:t>
        <a:bodyPr/>
        <a:lstStyle/>
        <a:p>
          <a:endParaRPr lang="en-US"/>
        </a:p>
      </dgm:t>
    </dgm:pt>
    <dgm:pt modelId="{CC1E780C-B388-4CB9-8D89-31A98D27DEC0}" type="sibTrans" cxnId="{F225C510-2117-46D6-B4DF-714DDD009E95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5CDE509A-8AEE-4711-BBFA-B635CBEDD1A9}">
      <dgm:prSet phldrT="[Text]"/>
      <dgm:spPr/>
      <dgm:t>
        <a:bodyPr/>
        <a:lstStyle/>
        <a:p>
          <a:r>
            <a:rPr lang="en-US" dirty="0" smtClean="0"/>
            <a:t>Drug and alcohol use</a:t>
          </a:r>
          <a:endParaRPr lang="en-US" dirty="0"/>
        </a:p>
      </dgm:t>
    </dgm:pt>
    <dgm:pt modelId="{BF5723C9-128B-45F4-814E-E4C2F4DF6170}" type="parTrans" cxnId="{DC8658F7-6AC3-4654-B33D-6FD9C4F923FE}">
      <dgm:prSet/>
      <dgm:spPr/>
      <dgm:t>
        <a:bodyPr/>
        <a:lstStyle/>
        <a:p>
          <a:endParaRPr lang="en-US"/>
        </a:p>
      </dgm:t>
    </dgm:pt>
    <dgm:pt modelId="{7995BE25-31CB-4188-B0B3-1888D0CAB330}" type="sibTrans" cxnId="{DC8658F7-6AC3-4654-B33D-6FD9C4F923FE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B5D65558-9B5D-4BAE-BDAC-5060DEC5D6D1}" type="pres">
      <dgm:prSet presAssocID="{A8FD7B47-9EC4-4AF0-8709-6C9DCCADF7C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A63D17B1-FFA1-4CC8-9FE3-253604C5626E}" type="pres">
      <dgm:prSet presAssocID="{BFFBD433-4CCA-4CA7-876D-1B2897149AAA}" presName="text1" presStyleCnt="0"/>
      <dgm:spPr/>
    </dgm:pt>
    <dgm:pt modelId="{17D34BA1-F6DD-4906-BAFB-CE827E82CFE1}" type="pres">
      <dgm:prSet presAssocID="{BFFBD433-4CCA-4CA7-876D-1B2897149AAA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7F570-F263-4F20-967E-BD4DB40075A4}" type="pres">
      <dgm:prSet presAssocID="{BFFBD433-4CCA-4CA7-876D-1B2897149AAA}" presName="textaccent1" presStyleCnt="0"/>
      <dgm:spPr/>
    </dgm:pt>
    <dgm:pt modelId="{58EC329A-AFBB-49CF-A039-C1406636334D}" type="pres">
      <dgm:prSet presAssocID="{BFFBD433-4CCA-4CA7-876D-1B2897149AAA}" presName="accentRepeatNode" presStyleLbl="solidAlignAcc1" presStyleIdx="0" presStyleCnt="1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B59E529A-D4DF-4918-8AD4-13350BB4FB33}" type="pres">
      <dgm:prSet presAssocID="{CC1E780C-B388-4CB9-8D89-31A98D27DEC0}" presName="image1" presStyleCnt="0"/>
      <dgm:spPr/>
    </dgm:pt>
    <dgm:pt modelId="{05DEF43C-C73F-4915-8F41-3E2B64BE7E2E}" type="pres">
      <dgm:prSet presAssocID="{CC1E780C-B388-4CB9-8D89-31A98D27DEC0}" presName="imageRepeatNode" presStyleLbl="alignAcc1" presStyleIdx="0" presStyleCnt="5"/>
      <dgm:spPr/>
      <dgm:t>
        <a:bodyPr/>
        <a:lstStyle/>
        <a:p>
          <a:endParaRPr lang="en-US"/>
        </a:p>
      </dgm:t>
    </dgm:pt>
    <dgm:pt modelId="{0C043FE5-3689-4BCA-B011-93C770321442}" type="pres">
      <dgm:prSet presAssocID="{CC1E780C-B388-4CB9-8D89-31A98D27DEC0}" presName="imageaccent1" presStyleCnt="0"/>
      <dgm:spPr/>
    </dgm:pt>
    <dgm:pt modelId="{D8C26CD4-CBDE-40E1-9004-B6871D8C9553}" type="pres">
      <dgm:prSet presAssocID="{CC1E780C-B388-4CB9-8D89-31A98D27DEC0}" presName="accentRepeatNode" presStyleLbl="solidAlignAcc1" presStyleIdx="1" presStyleCnt="1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F962712-CEEB-4C85-B35C-B1DCC2DB10C2}" type="pres">
      <dgm:prSet presAssocID="{5CDE509A-8AEE-4711-BBFA-B635CBEDD1A9}" presName="text2" presStyleCnt="0"/>
      <dgm:spPr/>
    </dgm:pt>
    <dgm:pt modelId="{17BD5E10-34EC-4F07-BD30-876362B054D5}" type="pres">
      <dgm:prSet presAssocID="{5CDE509A-8AEE-4711-BBFA-B635CBEDD1A9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06118-DB4C-442E-BFAE-177AC015726A}" type="pres">
      <dgm:prSet presAssocID="{5CDE509A-8AEE-4711-BBFA-B635CBEDD1A9}" presName="textaccent2" presStyleCnt="0"/>
      <dgm:spPr/>
    </dgm:pt>
    <dgm:pt modelId="{94E62470-B305-45F0-9852-3313915FA5F2}" type="pres">
      <dgm:prSet presAssocID="{5CDE509A-8AEE-4711-BBFA-B635CBEDD1A9}" presName="accentRepeatNode" presStyleLbl="solidAlignAcc1" presStyleIdx="2" presStyleCnt="1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E992246E-EBCC-4BF9-8424-A28C0A006985}" type="pres">
      <dgm:prSet presAssocID="{7995BE25-31CB-4188-B0B3-1888D0CAB330}" presName="image2" presStyleCnt="0"/>
      <dgm:spPr/>
    </dgm:pt>
    <dgm:pt modelId="{88DF2B6A-D6BC-40EF-A9FB-82E06CCB8C20}" type="pres">
      <dgm:prSet presAssocID="{7995BE25-31CB-4188-B0B3-1888D0CAB330}" presName="imageRepeatNode" presStyleLbl="alignAcc1" presStyleIdx="1" presStyleCnt="5"/>
      <dgm:spPr/>
      <dgm:t>
        <a:bodyPr/>
        <a:lstStyle/>
        <a:p>
          <a:endParaRPr lang="en-US"/>
        </a:p>
      </dgm:t>
    </dgm:pt>
    <dgm:pt modelId="{F2D6BC7F-1BCF-438E-B95C-078A8E41C0E1}" type="pres">
      <dgm:prSet presAssocID="{7995BE25-31CB-4188-B0B3-1888D0CAB330}" presName="imageaccent2" presStyleCnt="0"/>
      <dgm:spPr/>
    </dgm:pt>
    <dgm:pt modelId="{45E1015D-BE57-4788-9452-3147A04810A8}" type="pres">
      <dgm:prSet presAssocID="{7995BE25-31CB-4188-B0B3-1888D0CAB330}" presName="accentRepeatNode" presStyleLbl="solidAlignAcc1" presStyleIdx="3" presStyleCnt="1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CF720403-3CE9-4C3B-B48D-56A56CFF112A}" type="pres">
      <dgm:prSet presAssocID="{A0B78AE7-C65D-4798-A745-034ED444E948}" presName="text3" presStyleCnt="0"/>
      <dgm:spPr/>
    </dgm:pt>
    <dgm:pt modelId="{63FB8ECB-A104-4D78-A1C1-BF5A916E40BB}" type="pres">
      <dgm:prSet presAssocID="{A0B78AE7-C65D-4798-A745-034ED444E948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B129D-BCB5-4FA6-95DB-B75AE84FED70}" type="pres">
      <dgm:prSet presAssocID="{A0B78AE7-C65D-4798-A745-034ED444E948}" presName="textaccent3" presStyleCnt="0"/>
      <dgm:spPr/>
    </dgm:pt>
    <dgm:pt modelId="{1839F396-41BF-41A4-81FC-804E321612AC}" type="pres">
      <dgm:prSet presAssocID="{A0B78AE7-C65D-4798-A745-034ED444E948}" presName="accentRepeatNode" presStyleLbl="solidAlignAcc1" presStyleIdx="4" presStyleCnt="10"/>
      <dgm:spPr/>
    </dgm:pt>
    <dgm:pt modelId="{814DD393-9E18-4B6D-881C-B6E871C93406}" type="pres">
      <dgm:prSet presAssocID="{66CE7A6B-66A7-411C-867A-929A6C284780}" presName="image3" presStyleCnt="0"/>
      <dgm:spPr/>
    </dgm:pt>
    <dgm:pt modelId="{9F991617-FBDD-4087-B2BE-728A6F442FA0}" type="pres">
      <dgm:prSet presAssocID="{66CE7A6B-66A7-411C-867A-929A6C284780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92479524-6990-4418-AB2F-729B93F6FA83}" type="pres">
      <dgm:prSet presAssocID="{66CE7A6B-66A7-411C-867A-929A6C284780}" presName="imageaccent3" presStyleCnt="0"/>
      <dgm:spPr/>
    </dgm:pt>
    <dgm:pt modelId="{B7359AE7-6594-4C22-8941-0982DA367714}" type="pres">
      <dgm:prSet presAssocID="{66CE7A6B-66A7-411C-867A-929A6C284780}" presName="accentRepeatNode" presStyleLbl="solidAlignAcc1" presStyleIdx="5" presStyleCnt="10"/>
      <dgm:spPr/>
    </dgm:pt>
    <dgm:pt modelId="{D46CA829-C9A8-41F0-9E67-ED42D2168302}" type="pres">
      <dgm:prSet presAssocID="{068E88EF-41D8-43EE-8C77-EEBE82D14272}" presName="text4" presStyleCnt="0"/>
      <dgm:spPr/>
    </dgm:pt>
    <dgm:pt modelId="{7BEF0B31-D963-4EEE-A658-B773EA6FC7AD}" type="pres">
      <dgm:prSet presAssocID="{068E88EF-41D8-43EE-8C77-EEBE82D14272}" presName="textRepeatNode" presStyleLbl="alignNode1" presStyleIdx="3" presStyleCnt="5" custLinFactY="5510" custLinFactNeighborX="-141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F0C50-895C-4397-B7D0-8AB16E75C1DF}" type="pres">
      <dgm:prSet presAssocID="{068E88EF-41D8-43EE-8C77-EEBE82D14272}" presName="textaccent4" presStyleCnt="0"/>
      <dgm:spPr/>
    </dgm:pt>
    <dgm:pt modelId="{6CDD7B14-CD9E-46B5-B4B2-4E569CA7D315}" type="pres">
      <dgm:prSet presAssocID="{068E88EF-41D8-43EE-8C77-EEBE82D14272}" presName="accentRepeatNode" presStyleLbl="solidAlignAcc1" presStyleIdx="6" presStyleCnt="10"/>
      <dgm:spPr>
        <a:noFill/>
        <a:ln>
          <a:noFill/>
        </a:ln>
      </dgm:spPr>
    </dgm:pt>
    <dgm:pt modelId="{0F81C34A-9064-4846-A9A6-BB7C719AF8D0}" type="pres">
      <dgm:prSet presAssocID="{D3B1130A-4481-4BBB-AB9F-FB54157C1995}" presName="image4" presStyleCnt="0"/>
      <dgm:spPr/>
    </dgm:pt>
    <dgm:pt modelId="{AC5E1FA7-565E-4A45-B5C9-9ADC442BA08A}" type="pres">
      <dgm:prSet presAssocID="{D3B1130A-4481-4BBB-AB9F-FB54157C1995}" presName="imageRepeatNode" presStyleLbl="alignAcc1" presStyleIdx="3" presStyleCnt="5"/>
      <dgm:spPr/>
      <dgm:t>
        <a:bodyPr/>
        <a:lstStyle/>
        <a:p>
          <a:endParaRPr lang="en-US"/>
        </a:p>
      </dgm:t>
    </dgm:pt>
    <dgm:pt modelId="{9CF049D8-36DE-4232-AC24-B087C1E0AC86}" type="pres">
      <dgm:prSet presAssocID="{D3B1130A-4481-4BBB-AB9F-FB54157C1995}" presName="imageaccent4" presStyleCnt="0"/>
      <dgm:spPr/>
    </dgm:pt>
    <dgm:pt modelId="{A770A0E1-E0BA-4C0B-8A45-A815D19BA393}" type="pres">
      <dgm:prSet presAssocID="{D3B1130A-4481-4BBB-AB9F-FB54157C1995}" presName="accentRepeatNode" presStyleLbl="solidAlignAcc1" presStyleIdx="7" presStyleCnt="10"/>
      <dgm:spPr>
        <a:noFill/>
        <a:ln>
          <a:noFill/>
        </a:ln>
      </dgm:spPr>
    </dgm:pt>
    <dgm:pt modelId="{94274FDA-DD27-49CC-9943-64E154003AD0}" type="pres">
      <dgm:prSet presAssocID="{54116353-62BF-4AE5-8B6B-6EEC286629BE}" presName="text5" presStyleCnt="0"/>
      <dgm:spPr/>
    </dgm:pt>
    <dgm:pt modelId="{E28C5538-B437-4E34-8B67-CC725F9C4C58}" type="pres">
      <dgm:prSet presAssocID="{54116353-62BF-4AE5-8B6B-6EEC286629BE}" presName="textRepeatNode" presStyleLbl="alignNode1" presStyleIdx="4" presStyleCnt="5" custLinFactNeighborX="-88732" custLinFactNeighborY="53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90171-29FD-4728-8E1F-0E3C993A15E9}" type="pres">
      <dgm:prSet presAssocID="{54116353-62BF-4AE5-8B6B-6EEC286629BE}" presName="textaccent5" presStyleCnt="0"/>
      <dgm:spPr/>
    </dgm:pt>
    <dgm:pt modelId="{C79382F2-431A-4064-92C5-7FCD10AECD63}" type="pres">
      <dgm:prSet presAssocID="{54116353-62BF-4AE5-8B6B-6EEC286629BE}" presName="accentRepeatNode" presStyleLbl="solidAlignAcc1" presStyleIdx="8" presStyleCnt="10" custLinFactX="-400000" custLinFactY="200000" custLinFactNeighborX="-405743" custLinFactNeighborY="255855"/>
      <dgm:spPr/>
    </dgm:pt>
    <dgm:pt modelId="{3BC0F76F-6413-4855-99F9-AC744B78AEF3}" type="pres">
      <dgm:prSet presAssocID="{BEEA38C0-D015-487B-AAD1-85859CF2FD62}" presName="image5" presStyleCnt="0"/>
      <dgm:spPr/>
    </dgm:pt>
    <dgm:pt modelId="{28351F43-58E1-4D18-8B9B-4596ECC817D0}" type="pres">
      <dgm:prSet presAssocID="{BEEA38C0-D015-487B-AAD1-85859CF2FD62}" presName="imageRepeatNode" presStyleLbl="alignAcc1" presStyleIdx="4" presStyleCnt="5" custLinFactNeighborX="-89642" custLinFactNeighborY="51437"/>
      <dgm:spPr/>
      <dgm:t>
        <a:bodyPr/>
        <a:lstStyle/>
        <a:p>
          <a:endParaRPr lang="en-US"/>
        </a:p>
      </dgm:t>
    </dgm:pt>
    <dgm:pt modelId="{D6A2351F-F3AB-441D-A019-A10C04D4F9E5}" type="pres">
      <dgm:prSet presAssocID="{BEEA38C0-D015-487B-AAD1-85859CF2FD62}" presName="imageaccent5" presStyleCnt="0"/>
      <dgm:spPr/>
    </dgm:pt>
    <dgm:pt modelId="{E2B29982-A14E-439B-BFA3-A89C554B3E4C}" type="pres">
      <dgm:prSet presAssocID="{BEEA38C0-D015-487B-AAD1-85859CF2FD62}" presName="accentRepeatNode" presStyleLbl="solidAlignAcc1" presStyleIdx="9" presStyleCnt="10" custLinFactX="-368477" custLinFactY="200000" custLinFactNeighborX="-400000" custLinFactNeighborY="239198"/>
      <dgm:spPr/>
    </dgm:pt>
  </dgm:ptLst>
  <dgm:cxnLst>
    <dgm:cxn modelId="{90307BA3-B43B-4DFD-85B0-78711AEFAE42}" type="presOf" srcId="{5CDE509A-8AEE-4711-BBFA-B635CBEDD1A9}" destId="{17BD5E10-34EC-4F07-BD30-876362B054D5}" srcOrd="0" destOrd="0" presId="urn:microsoft.com/office/officeart/2008/layout/HexagonCluster"/>
    <dgm:cxn modelId="{B9069A41-1053-4389-8CC8-363254CC6930}" srcId="{A8FD7B47-9EC4-4AF0-8709-6C9DCCADF7C0}" destId="{068E88EF-41D8-43EE-8C77-EEBE82D14272}" srcOrd="3" destOrd="0" parTransId="{5C352A40-B2C4-4D93-8588-76324A5ED725}" sibTransId="{D3B1130A-4481-4BBB-AB9F-FB54157C1995}"/>
    <dgm:cxn modelId="{F6844253-8D96-41AB-BADB-F24E049E3B89}" srcId="{A8FD7B47-9EC4-4AF0-8709-6C9DCCADF7C0}" destId="{54116353-62BF-4AE5-8B6B-6EEC286629BE}" srcOrd="4" destOrd="0" parTransId="{AFECEE74-AFAE-4AC1-9F58-F4A9A451E320}" sibTransId="{BEEA38C0-D015-487B-AAD1-85859CF2FD62}"/>
    <dgm:cxn modelId="{5B39A52E-4EA1-4E75-89EC-4E2606F1E01E}" type="presOf" srcId="{66CE7A6B-66A7-411C-867A-929A6C284780}" destId="{9F991617-FBDD-4087-B2BE-728A6F442FA0}" srcOrd="0" destOrd="0" presId="urn:microsoft.com/office/officeart/2008/layout/HexagonCluster"/>
    <dgm:cxn modelId="{6B5EDE81-2221-44CA-BF66-9F80B1F5D3FC}" type="presOf" srcId="{54116353-62BF-4AE5-8B6B-6EEC286629BE}" destId="{E28C5538-B437-4E34-8B67-CC725F9C4C58}" srcOrd="0" destOrd="0" presId="urn:microsoft.com/office/officeart/2008/layout/HexagonCluster"/>
    <dgm:cxn modelId="{D396EA17-7A8A-49E5-A4F2-B30CD4F3528F}" type="presOf" srcId="{BFFBD433-4CCA-4CA7-876D-1B2897149AAA}" destId="{17D34BA1-F6DD-4906-BAFB-CE827E82CFE1}" srcOrd="0" destOrd="0" presId="urn:microsoft.com/office/officeart/2008/layout/HexagonCluster"/>
    <dgm:cxn modelId="{DC8658F7-6AC3-4654-B33D-6FD9C4F923FE}" srcId="{A8FD7B47-9EC4-4AF0-8709-6C9DCCADF7C0}" destId="{5CDE509A-8AEE-4711-BBFA-B635CBEDD1A9}" srcOrd="1" destOrd="0" parTransId="{BF5723C9-128B-45F4-814E-E4C2F4DF6170}" sibTransId="{7995BE25-31CB-4188-B0B3-1888D0CAB330}"/>
    <dgm:cxn modelId="{F225C510-2117-46D6-B4DF-714DDD009E95}" srcId="{A8FD7B47-9EC4-4AF0-8709-6C9DCCADF7C0}" destId="{BFFBD433-4CCA-4CA7-876D-1B2897149AAA}" srcOrd="0" destOrd="0" parTransId="{E32C55A8-4F80-4E1B-A1B7-CD68CE2B5B24}" sibTransId="{CC1E780C-B388-4CB9-8D89-31A98D27DEC0}"/>
    <dgm:cxn modelId="{4C829834-9BB4-4C5F-8129-6E5E78CFCCF7}" type="presOf" srcId="{BEEA38C0-D015-487B-AAD1-85859CF2FD62}" destId="{28351F43-58E1-4D18-8B9B-4596ECC817D0}" srcOrd="0" destOrd="0" presId="urn:microsoft.com/office/officeart/2008/layout/HexagonCluster"/>
    <dgm:cxn modelId="{91614270-17F6-4091-B8C7-F78B5E39C761}" type="presOf" srcId="{7995BE25-31CB-4188-B0B3-1888D0CAB330}" destId="{88DF2B6A-D6BC-40EF-A9FB-82E06CCB8C20}" srcOrd="0" destOrd="0" presId="urn:microsoft.com/office/officeart/2008/layout/HexagonCluster"/>
    <dgm:cxn modelId="{119A3BE9-442D-4B6D-AB92-6BCE918E6757}" type="presOf" srcId="{D3B1130A-4481-4BBB-AB9F-FB54157C1995}" destId="{AC5E1FA7-565E-4A45-B5C9-9ADC442BA08A}" srcOrd="0" destOrd="0" presId="urn:microsoft.com/office/officeart/2008/layout/HexagonCluster"/>
    <dgm:cxn modelId="{678C807D-57E0-4AEA-8252-E690A326979F}" type="presOf" srcId="{A8FD7B47-9EC4-4AF0-8709-6C9DCCADF7C0}" destId="{B5D65558-9B5D-4BAE-BDAC-5060DEC5D6D1}" srcOrd="0" destOrd="0" presId="urn:microsoft.com/office/officeart/2008/layout/HexagonCluster"/>
    <dgm:cxn modelId="{9A1F747F-0027-4FA3-9E02-46050714D977}" type="presOf" srcId="{CC1E780C-B388-4CB9-8D89-31A98D27DEC0}" destId="{05DEF43C-C73F-4915-8F41-3E2B64BE7E2E}" srcOrd="0" destOrd="0" presId="urn:microsoft.com/office/officeart/2008/layout/HexagonCluster"/>
    <dgm:cxn modelId="{1B1648DF-5D4A-4F68-BD47-7C3A40044211}" type="presOf" srcId="{068E88EF-41D8-43EE-8C77-EEBE82D14272}" destId="{7BEF0B31-D963-4EEE-A658-B773EA6FC7AD}" srcOrd="0" destOrd="0" presId="urn:microsoft.com/office/officeart/2008/layout/HexagonCluster"/>
    <dgm:cxn modelId="{D7424A30-8A6B-433F-AC29-E1FE3F54155F}" srcId="{A8FD7B47-9EC4-4AF0-8709-6C9DCCADF7C0}" destId="{A0B78AE7-C65D-4798-A745-034ED444E948}" srcOrd="2" destOrd="0" parTransId="{E4731ED4-700A-4A94-BFFD-BA487705C577}" sibTransId="{66CE7A6B-66A7-411C-867A-929A6C284780}"/>
    <dgm:cxn modelId="{8DE1A46B-D691-436D-B48D-F8B12B1807FE}" type="presOf" srcId="{A0B78AE7-C65D-4798-A745-034ED444E948}" destId="{63FB8ECB-A104-4D78-A1C1-BF5A916E40BB}" srcOrd="0" destOrd="0" presId="urn:microsoft.com/office/officeart/2008/layout/HexagonCluster"/>
    <dgm:cxn modelId="{7669A8BB-2E06-4B3D-B553-0C72AA92FBAD}" type="presParOf" srcId="{B5D65558-9B5D-4BAE-BDAC-5060DEC5D6D1}" destId="{A63D17B1-FFA1-4CC8-9FE3-253604C5626E}" srcOrd="0" destOrd="0" presId="urn:microsoft.com/office/officeart/2008/layout/HexagonCluster"/>
    <dgm:cxn modelId="{D3526FBD-DC28-4221-BAD6-00F52FEE07EB}" type="presParOf" srcId="{A63D17B1-FFA1-4CC8-9FE3-253604C5626E}" destId="{17D34BA1-F6DD-4906-BAFB-CE827E82CFE1}" srcOrd="0" destOrd="0" presId="urn:microsoft.com/office/officeart/2008/layout/HexagonCluster"/>
    <dgm:cxn modelId="{10432E1F-B8A7-4ECC-B719-899601BDF204}" type="presParOf" srcId="{B5D65558-9B5D-4BAE-BDAC-5060DEC5D6D1}" destId="{A7B7F570-F263-4F20-967E-BD4DB40075A4}" srcOrd="1" destOrd="0" presId="urn:microsoft.com/office/officeart/2008/layout/HexagonCluster"/>
    <dgm:cxn modelId="{755D3AF6-F14F-442F-82AD-A2E597132476}" type="presParOf" srcId="{A7B7F570-F263-4F20-967E-BD4DB40075A4}" destId="{58EC329A-AFBB-49CF-A039-C1406636334D}" srcOrd="0" destOrd="0" presId="urn:microsoft.com/office/officeart/2008/layout/HexagonCluster"/>
    <dgm:cxn modelId="{D3D06C65-6A86-4296-8EC8-74D0E0F7BF8D}" type="presParOf" srcId="{B5D65558-9B5D-4BAE-BDAC-5060DEC5D6D1}" destId="{B59E529A-D4DF-4918-8AD4-13350BB4FB33}" srcOrd="2" destOrd="0" presId="urn:microsoft.com/office/officeart/2008/layout/HexagonCluster"/>
    <dgm:cxn modelId="{081D4577-EB5F-438A-80FB-532D215FC0AA}" type="presParOf" srcId="{B59E529A-D4DF-4918-8AD4-13350BB4FB33}" destId="{05DEF43C-C73F-4915-8F41-3E2B64BE7E2E}" srcOrd="0" destOrd="0" presId="urn:microsoft.com/office/officeart/2008/layout/HexagonCluster"/>
    <dgm:cxn modelId="{7F130CE9-8A19-487F-8BF8-8855E786684E}" type="presParOf" srcId="{B5D65558-9B5D-4BAE-BDAC-5060DEC5D6D1}" destId="{0C043FE5-3689-4BCA-B011-93C770321442}" srcOrd="3" destOrd="0" presId="urn:microsoft.com/office/officeart/2008/layout/HexagonCluster"/>
    <dgm:cxn modelId="{E38C37F8-8785-49E5-9DDA-64AA54BE9DF5}" type="presParOf" srcId="{0C043FE5-3689-4BCA-B011-93C770321442}" destId="{D8C26CD4-CBDE-40E1-9004-B6871D8C9553}" srcOrd="0" destOrd="0" presId="urn:microsoft.com/office/officeart/2008/layout/HexagonCluster"/>
    <dgm:cxn modelId="{894A5B32-0A00-4D26-A98E-4E35F3B60133}" type="presParOf" srcId="{B5D65558-9B5D-4BAE-BDAC-5060DEC5D6D1}" destId="{FF962712-CEEB-4C85-B35C-B1DCC2DB10C2}" srcOrd="4" destOrd="0" presId="urn:microsoft.com/office/officeart/2008/layout/HexagonCluster"/>
    <dgm:cxn modelId="{C273A7DF-A56F-4A60-851E-0D73D34A7536}" type="presParOf" srcId="{FF962712-CEEB-4C85-B35C-B1DCC2DB10C2}" destId="{17BD5E10-34EC-4F07-BD30-876362B054D5}" srcOrd="0" destOrd="0" presId="urn:microsoft.com/office/officeart/2008/layout/HexagonCluster"/>
    <dgm:cxn modelId="{5C8C049D-3B3E-4DA3-BE75-51C4B60A2F4C}" type="presParOf" srcId="{B5D65558-9B5D-4BAE-BDAC-5060DEC5D6D1}" destId="{1C006118-DB4C-442E-BFAE-177AC015726A}" srcOrd="5" destOrd="0" presId="urn:microsoft.com/office/officeart/2008/layout/HexagonCluster"/>
    <dgm:cxn modelId="{6004F2EF-CFEC-4F91-B628-52C1F06EBECE}" type="presParOf" srcId="{1C006118-DB4C-442E-BFAE-177AC015726A}" destId="{94E62470-B305-45F0-9852-3313915FA5F2}" srcOrd="0" destOrd="0" presId="urn:microsoft.com/office/officeart/2008/layout/HexagonCluster"/>
    <dgm:cxn modelId="{33847276-1AAF-4747-9069-166D3EAED5D7}" type="presParOf" srcId="{B5D65558-9B5D-4BAE-BDAC-5060DEC5D6D1}" destId="{E992246E-EBCC-4BF9-8424-A28C0A006985}" srcOrd="6" destOrd="0" presId="urn:microsoft.com/office/officeart/2008/layout/HexagonCluster"/>
    <dgm:cxn modelId="{042CDD2E-F158-45C4-9BB5-9B21E5A624F7}" type="presParOf" srcId="{E992246E-EBCC-4BF9-8424-A28C0A006985}" destId="{88DF2B6A-D6BC-40EF-A9FB-82E06CCB8C20}" srcOrd="0" destOrd="0" presId="urn:microsoft.com/office/officeart/2008/layout/HexagonCluster"/>
    <dgm:cxn modelId="{1B55C4A5-5F96-4ECA-BF55-043308FD96DA}" type="presParOf" srcId="{B5D65558-9B5D-4BAE-BDAC-5060DEC5D6D1}" destId="{F2D6BC7F-1BCF-438E-B95C-078A8E41C0E1}" srcOrd="7" destOrd="0" presId="urn:microsoft.com/office/officeart/2008/layout/HexagonCluster"/>
    <dgm:cxn modelId="{D8386379-728F-4164-BCD6-D0D0CF83A9C7}" type="presParOf" srcId="{F2D6BC7F-1BCF-438E-B95C-078A8E41C0E1}" destId="{45E1015D-BE57-4788-9452-3147A04810A8}" srcOrd="0" destOrd="0" presId="urn:microsoft.com/office/officeart/2008/layout/HexagonCluster"/>
    <dgm:cxn modelId="{63E3A032-4FB3-4F15-B6F1-5C1B729D1CA8}" type="presParOf" srcId="{B5D65558-9B5D-4BAE-BDAC-5060DEC5D6D1}" destId="{CF720403-3CE9-4C3B-B48D-56A56CFF112A}" srcOrd="8" destOrd="0" presId="urn:microsoft.com/office/officeart/2008/layout/HexagonCluster"/>
    <dgm:cxn modelId="{8AD24AA7-608F-4C92-92F2-D76695F98DCC}" type="presParOf" srcId="{CF720403-3CE9-4C3B-B48D-56A56CFF112A}" destId="{63FB8ECB-A104-4D78-A1C1-BF5A916E40BB}" srcOrd="0" destOrd="0" presId="urn:microsoft.com/office/officeart/2008/layout/HexagonCluster"/>
    <dgm:cxn modelId="{8E14E993-182F-44DE-9B31-FFB353505C7D}" type="presParOf" srcId="{B5D65558-9B5D-4BAE-BDAC-5060DEC5D6D1}" destId="{294B129D-BCB5-4FA6-95DB-B75AE84FED70}" srcOrd="9" destOrd="0" presId="urn:microsoft.com/office/officeart/2008/layout/HexagonCluster"/>
    <dgm:cxn modelId="{D925AF3C-5793-4E52-9AEF-5383A07B960A}" type="presParOf" srcId="{294B129D-BCB5-4FA6-95DB-B75AE84FED70}" destId="{1839F396-41BF-41A4-81FC-804E321612AC}" srcOrd="0" destOrd="0" presId="urn:microsoft.com/office/officeart/2008/layout/HexagonCluster"/>
    <dgm:cxn modelId="{D3572DEE-5FAD-4E11-8B3A-F9D08CD7C68A}" type="presParOf" srcId="{B5D65558-9B5D-4BAE-BDAC-5060DEC5D6D1}" destId="{814DD393-9E18-4B6D-881C-B6E871C93406}" srcOrd="10" destOrd="0" presId="urn:microsoft.com/office/officeart/2008/layout/HexagonCluster"/>
    <dgm:cxn modelId="{62B777DC-72C4-4ACB-B6FF-F861561B2AFA}" type="presParOf" srcId="{814DD393-9E18-4B6D-881C-B6E871C93406}" destId="{9F991617-FBDD-4087-B2BE-728A6F442FA0}" srcOrd="0" destOrd="0" presId="urn:microsoft.com/office/officeart/2008/layout/HexagonCluster"/>
    <dgm:cxn modelId="{A3E651A1-084B-49CE-91E5-2DA7BF6CB3E7}" type="presParOf" srcId="{B5D65558-9B5D-4BAE-BDAC-5060DEC5D6D1}" destId="{92479524-6990-4418-AB2F-729B93F6FA83}" srcOrd="11" destOrd="0" presId="urn:microsoft.com/office/officeart/2008/layout/HexagonCluster"/>
    <dgm:cxn modelId="{F0A49F3B-98E8-4FBD-B0B7-AD519BF24B0C}" type="presParOf" srcId="{92479524-6990-4418-AB2F-729B93F6FA83}" destId="{B7359AE7-6594-4C22-8941-0982DA367714}" srcOrd="0" destOrd="0" presId="urn:microsoft.com/office/officeart/2008/layout/HexagonCluster"/>
    <dgm:cxn modelId="{5CB78E56-4840-4FB6-86DB-CAC967FC5E56}" type="presParOf" srcId="{B5D65558-9B5D-4BAE-BDAC-5060DEC5D6D1}" destId="{D46CA829-C9A8-41F0-9E67-ED42D2168302}" srcOrd="12" destOrd="0" presId="urn:microsoft.com/office/officeart/2008/layout/HexagonCluster"/>
    <dgm:cxn modelId="{7B5ED118-7427-453C-A852-7C1A9BCECDFD}" type="presParOf" srcId="{D46CA829-C9A8-41F0-9E67-ED42D2168302}" destId="{7BEF0B31-D963-4EEE-A658-B773EA6FC7AD}" srcOrd="0" destOrd="0" presId="urn:microsoft.com/office/officeart/2008/layout/HexagonCluster"/>
    <dgm:cxn modelId="{2F07C750-ED18-4944-AB85-3EDA08644B2B}" type="presParOf" srcId="{B5D65558-9B5D-4BAE-BDAC-5060DEC5D6D1}" destId="{F69F0C50-895C-4397-B7D0-8AB16E75C1DF}" srcOrd="13" destOrd="0" presId="urn:microsoft.com/office/officeart/2008/layout/HexagonCluster"/>
    <dgm:cxn modelId="{AC37DAFA-71DC-41B9-BA75-13C3B50D155B}" type="presParOf" srcId="{F69F0C50-895C-4397-B7D0-8AB16E75C1DF}" destId="{6CDD7B14-CD9E-46B5-B4B2-4E569CA7D315}" srcOrd="0" destOrd="0" presId="urn:microsoft.com/office/officeart/2008/layout/HexagonCluster"/>
    <dgm:cxn modelId="{0922549C-0F6B-4630-A2D3-E4C127A71056}" type="presParOf" srcId="{B5D65558-9B5D-4BAE-BDAC-5060DEC5D6D1}" destId="{0F81C34A-9064-4846-A9A6-BB7C719AF8D0}" srcOrd="14" destOrd="0" presId="urn:microsoft.com/office/officeart/2008/layout/HexagonCluster"/>
    <dgm:cxn modelId="{F15466A6-B4FB-4629-805D-48ED8C69F3AE}" type="presParOf" srcId="{0F81C34A-9064-4846-A9A6-BB7C719AF8D0}" destId="{AC5E1FA7-565E-4A45-B5C9-9ADC442BA08A}" srcOrd="0" destOrd="0" presId="urn:microsoft.com/office/officeart/2008/layout/HexagonCluster"/>
    <dgm:cxn modelId="{A59DD4D2-7CCA-400A-8FE6-2DA8C12A9EC9}" type="presParOf" srcId="{B5D65558-9B5D-4BAE-BDAC-5060DEC5D6D1}" destId="{9CF049D8-36DE-4232-AC24-B087C1E0AC86}" srcOrd="15" destOrd="0" presId="urn:microsoft.com/office/officeart/2008/layout/HexagonCluster"/>
    <dgm:cxn modelId="{4E07FFFA-7F1B-4863-A55A-C08E8E5D5AA2}" type="presParOf" srcId="{9CF049D8-36DE-4232-AC24-B087C1E0AC86}" destId="{A770A0E1-E0BA-4C0B-8A45-A815D19BA393}" srcOrd="0" destOrd="0" presId="urn:microsoft.com/office/officeart/2008/layout/HexagonCluster"/>
    <dgm:cxn modelId="{5651DA7B-9597-464C-8E5B-59DC0EFC9D9B}" type="presParOf" srcId="{B5D65558-9B5D-4BAE-BDAC-5060DEC5D6D1}" destId="{94274FDA-DD27-49CC-9943-64E154003AD0}" srcOrd="16" destOrd="0" presId="urn:microsoft.com/office/officeart/2008/layout/HexagonCluster"/>
    <dgm:cxn modelId="{B6D3D677-4B63-438A-96B4-C34811506ACF}" type="presParOf" srcId="{94274FDA-DD27-49CC-9943-64E154003AD0}" destId="{E28C5538-B437-4E34-8B67-CC725F9C4C58}" srcOrd="0" destOrd="0" presId="urn:microsoft.com/office/officeart/2008/layout/HexagonCluster"/>
    <dgm:cxn modelId="{2C12BB8A-BF6F-4AC9-9019-5B7EB18B1019}" type="presParOf" srcId="{B5D65558-9B5D-4BAE-BDAC-5060DEC5D6D1}" destId="{B6990171-29FD-4728-8E1F-0E3C993A15E9}" srcOrd="17" destOrd="0" presId="urn:microsoft.com/office/officeart/2008/layout/HexagonCluster"/>
    <dgm:cxn modelId="{0F003F99-56DE-4DE2-9491-B43943ED0C29}" type="presParOf" srcId="{B6990171-29FD-4728-8E1F-0E3C993A15E9}" destId="{C79382F2-431A-4064-92C5-7FCD10AECD63}" srcOrd="0" destOrd="0" presId="urn:microsoft.com/office/officeart/2008/layout/HexagonCluster"/>
    <dgm:cxn modelId="{899545B9-05F3-4B2D-9114-F8115210DC25}" type="presParOf" srcId="{B5D65558-9B5D-4BAE-BDAC-5060DEC5D6D1}" destId="{3BC0F76F-6413-4855-99F9-AC744B78AEF3}" srcOrd="18" destOrd="0" presId="urn:microsoft.com/office/officeart/2008/layout/HexagonCluster"/>
    <dgm:cxn modelId="{3059E99E-638C-4961-AE21-0520F2C6BFC3}" type="presParOf" srcId="{3BC0F76F-6413-4855-99F9-AC744B78AEF3}" destId="{28351F43-58E1-4D18-8B9B-4596ECC817D0}" srcOrd="0" destOrd="0" presId="urn:microsoft.com/office/officeart/2008/layout/HexagonCluster"/>
    <dgm:cxn modelId="{D2620B78-454C-4493-B3A8-EA29BD248223}" type="presParOf" srcId="{B5D65558-9B5D-4BAE-BDAC-5060DEC5D6D1}" destId="{D6A2351F-F3AB-441D-A019-A10C04D4F9E5}" srcOrd="19" destOrd="0" presId="urn:microsoft.com/office/officeart/2008/layout/HexagonCluster"/>
    <dgm:cxn modelId="{C10C9D62-9F2C-40FE-BC2E-C1CAE9546E40}" type="presParOf" srcId="{D6A2351F-F3AB-441D-A019-A10C04D4F9E5}" destId="{E2B29982-A14E-439B-BFA3-A89C554B3E4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7C2B4-556A-4314-8FCC-C1256E229FEE}">
      <dsp:nvSpPr>
        <dsp:cNvPr id="0" name=""/>
        <dsp:cNvSpPr/>
      </dsp:nvSpPr>
      <dsp:spPr>
        <a:xfrm>
          <a:off x="37" y="64347"/>
          <a:ext cx="3631927" cy="7488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Leading causes</a:t>
          </a:r>
          <a:endParaRPr lang="en-US" sz="2600" kern="1200" dirty="0"/>
        </a:p>
      </dsp:txBody>
      <dsp:txXfrm>
        <a:off x="37" y="64347"/>
        <a:ext cx="3631927" cy="748800"/>
      </dsp:txXfrm>
    </dsp:sp>
    <dsp:sp modelId="{802E11E7-B2D9-4823-9953-B833C2240348}">
      <dsp:nvSpPr>
        <dsp:cNvPr id="0" name=""/>
        <dsp:cNvSpPr/>
      </dsp:nvSpPr>
      <dsp:spPr>
        <a:xfrm>
          <a:off x="37" y="813147"/>
          <a:ext cx="3631927" cy="346590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Stress or overexertion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Motor vehicle accidents</a:t>
          </a:r>
          <a:endParaRPr lang="en-US" sz="2600" kern="1200" dirty="0"/>
        </a:p>
      </dsp:txBody>
      <dsp:txXfrm>
        <a:off x="37" y="813147"/>
        <a:ext cx="3631927" cy="3465905"/>
      </dsp:txXfrm>
    </dsp:sp>
    <dsp:sp modelId="{76FBFF9E-7DA4-443D-A1F1-08625FD63C5F}">
      <dsp:nvSpPr>
        <dsp:cNvPr id="0" name=""/>
        <dsp:cNvSpPr/>
      </dsp:nvSpPr>
      <dsp:spPr>
        <a:xfrm>
          <a:off x="4140434" y="64347"/>
          <a:ext cx="3631927" cy="748800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Remaining causes</a:t>
          </a:r>
          <a:endParaRPr lang="en-US" sz="2600" kern="1200" dirty="0"/>
        </a:p>
      </dsp:txBody>
      <dsp:txXfrm>
        <a:off x="4140434" y="64347"/>
        <a:ext cx="3631927" cy="748800"/>
      </dsp:txXfrm>
    </dsp:sp>
    <dsp:sp modelId="{73FCCF97-2B5A-4CF2-853B-39ED638CCF6E}">
      <dsp:nvSpPr>
        <dsp:cNvPr id="0" name=""/>
        <dsp:cNvSpPr/>
      </dsp:nvSpPr>
      <dsp:spPr>
        <a:xfrm>
          <a:off x="4140434" y="813147"/>
          <a:ext cx="3631927" cy="346590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Falls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Being struck by an object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Being trapped in structure fire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Gunshot wounds while tending medical patient</a:t>
          </a:r>
          <a:endParaRPr lang="en-US" sz="2600" kern="1200" dirty="0"/>
        </a:p>
      </dsp:txBody>
      <dsp:txXfrm>
        <a:off x="4140434" y="813147"/>
        <a:ext cx="3631927" cy="3465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E246C-2EBC-4243-9AD0-5A7D81D41A49}">
      <dsp:nvSpPr>
        <dsp:cNvPr id="0" name=""/>
        <dsp:cNvSpPr/>
      </dsp:nvSpPr>
      <dsp:spPr>
        <a:xfrm>
          <a:off x="0" y="0"/>
          <a:ext cx="7772400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230C9-06F5-4DEE-A177-5F7CC4539CB4}">
      <dsp:nvSpPr>
        <dsp:cNvPr id="0" name=""/>
        <dsp:cNvSpPr/>
      </dsp:nvSpPr>
      <dsp:spPr>
        <a:xfrm>
          <a:off x="0" y="0"/>
          <a:ext cx="1554480" cy="2171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Main types</a:t>
          </a:r>
          <a:endParaRPr lang="en-US" sz="4100" kern="1200" dirty="0"/>
        </a:p>
      </dsp:txBody>
      <dsp:txXfrm>
        <a:off x="0" y="0"/>
        <a:ext cx="1554480" cy="2171700"/>
      </dsp:txXfrm>
    </dsp:sp>
    <dsp:sp modelId="{D2640856-DBD3-4EC2-8CE8-F0D94DF06ECE}">
      <dsp:nvSpPr>
        <dsp:cNvPr id="0" name=""/>
        <dsp:cNvSpPr/>
      </dsp:nvSpPr>
      <dsp:spPr>
        <a:xfrm>
          <a:off x="1671066" y="50475"/>
          <a:ext cx="6101334" cy="1009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Strains and sprains</a:t>
          </a:r>
          <a:endParaRPr lang="en-US" sz="2300" kern="1200" dirty="0"/>
        </a:p>
      </dsp:txBody>
      <dsp:txXfrm>
        <a:off x="1671066" y="50475"/>
        <a:ext cx="6101334" cy="1009501"/>
      </dsp:txXfrm>
    </dsp:sp>
    <dsp:sp modelId="{D81B0347-EEDC-4239-B3D4-F12B4AE458F6}">
      <dsp:nvSpPr>
        <dsp:cNvPr id="0" name=""/>
        <dsp:cNvSpPr/>
      </dsp:nvSpPr>
      <dsp:spPr>
        <a:xfrm>
          <a:off x="1554480" y="1059976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FB45A-0734-49EC-BA58-3F575F57BC07}">
      <dsp:nvSpPr>
        <dsp:cNvPr id="0" name=""/>
        <dsp:cNvSpPr/>
      </dsp:nvSpPr>
      <dsp:spPr>
        <a:xfrm>
          <a:off x="1671066" y="1110451"/>
          <a:ext cx="6101334" cy="1009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Cuts and bruises</a:t>
          </a:r>
          <a:endParaRPr lang="en-US" sz="2300" kern="1200" dirty="0"/>
        </a:p>
      </dsp:txBody>
      <dsp:txXfrm>
        <a:off x="1671066" y="1110451"/>
        <a:ext cx="6101334" cy="1009501"/>
      </dsp:txXfrm>
    </dsp:sp>
    <dsp:sp modelId="{A753A456-B30F-41EC-9C32-6015C02ACA8F}">
      <dsp:nvSpPr>
        <dsp:cNvPr id="0" name=""/>
        <dsp:cNvSpPr/>
      </dsp:nvSpPr>
      <dsp:spPr>
        <a:xfrm>
          <a:off x="1554480" y="2119952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3114D-E0E1-40F0-B1E2-3146C40E81BC}">
      <dsp:nvSpPr>
        <dsp:cNvPr id="0" name=""/>
        <dsp:cNvSpPr/>
      </dsp:nvSpPr>
      <dsp:spPr>
        <a:xfrm>
          <a:off x="0" y="2171700"/>
          <a:ext cx="7772400" cy="0"/>
        </a:xfrm>
        <a:prstGeom prst="line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EECAC-599A-4E16-B527-9A1DEB1E1109}">
      <dsp:nvSpPr>
        <dsp:cNvPr id="0" name=""/>
        <dsp:cNvSpPr/>
      </dsp:nvSpPr>
      <dsp:spPr>
        <a:xfrm>
          <a:off x="0" y="2171700"/>
          <a:ext cx="1554480" cy="2171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Other</a:t>
          </a:r>
          <a:endParaRPr lang="en-US" sz="4100" kern="1200" dirty="0"/>
        </a:p>
      </dsp:txBody>
      <dsp:txXfrm>
        <a:off x="0" y="2171700"/>
        <a:ext cx="1554480" cy="2171700"/>
      </dsp:txXfrm>
    </dsp:sp>
    <dsp:sp modelId="{D9531CBE-87CE-45F4-BD94-CA5A526D6E15}">
      <dsp:nvSpPr>
        <dsp:cNvPr id="0" name=""/>
        <dsp:cNvSpPr/>
      </dsp:nvSpPr>
      <dsp:spPr>
        <a:xfrm>
          <a:off x="1671066" y="2197229"/>
          <a:ext cx="6101334" cy="510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During training</a:t>
          </a:r>
          <a:endParaRPr lang="en-US" sz="2300" kern="1200" dirty="0"/>
        </a:p>
      </dsp:txBody>
      <dsp:txXfrm>
        <a:off x="1671066" y="2197229"/>
        <a:ext cx="6101334" cy="510582"/>
      </dsp:txXfrm>
    </dsp:sp>
    <dsp:sp modelId="{35FA423D-C9BA-49E0-9966-5EF3BA5E7A21}">
      <dsp:nvSpPr>
        <dsp:cNvPr id="0" name=""/>
        <dsp:cNvSpPr/>
      </dsp:nvSpPr>
      <dsp:spPr>
        <a:xfrm>
          <a:off x="1554480" y="2707811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91E1E-B8E9-4B9E-99A6-A8699DD905FE}">
      <dsp:nvSpPr>
        <dsp:cNvPr id="0" name=""/>
        <dsp:cNvSpPr/>
      </dsp:nvSpPr>
      <dsp:spPr>
        <a:xfrm>
          <a:off x="1671066" y="2733341"/>
          <a:ext cx="6101334" cy="510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Nonemergency incidents</a:t>
          </a:r>
          <a:endParaRPr lang="en-US" sz="2300" kern="1200" dirty="0"/>
        </a:p>
      </dsp:txBody>
      <dsp:txXfrm>
        <a:off x="1671066" y="2733341"/>
        <a:ext cx="6101334" cy="510582"/>
      </dsp:txXfrm>
    </dsp:sp>
    <dsp:sp modelId="{42E8A468-C630-4A1B-80F5-B95E4B136722}">
      <dsp:nvSpPr>
        <dsp:cNvPr id="0" name=""/>
        <dsp:cNvSpPr/>
      </dsp:nvSpPr>
      <dsp:spPr>
        <a:xfrm>
          <a:off x="1554480" y="3243923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09DFD-DE6B-45DC-ABAD-F83A060C46F3}">
      <dsp:nvSpPr>
        <dsp:cNvPr id="0" name=""/>
        <dsp:cNvSpPr/>
      </dsp:nvSpPr>
      <dsp:spPr>
        <a:xfrm>
          <a:off x="1671066" y="3269452"/>
          <a:ext cx="6101334" cy="510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Responding to or returning from incidents</a:t>
          </a:r>
          <a:endParaRPr lang="en-US" sz="2300" kern="1200" dirty="0"/>
        </a:p>
      </dsp:txBody>
      <dsp:txXfrm>
        <a:off x="1671066" y="3269452"/>
        <a:ext cx="6101334" cy="510582"/>
      </dsp:txXfrm>
    </dsp:sp>
    <dsp:sp modelId="{9A8845C2-6EC9-4EA0-93E2-73B9AD5D3687}">
      <dsp:nvSpPr>
        <dsp:cNvPr id="0" name=""/>
        <dsp:cNvSpPr/>
      </dsp:nvSpPr>
      <dsp:spPr>
        <a:xfrm>
          <a:off x="1554480" y="3780035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0239E-FFF7-459B-8AB3-5F0D3D3C56A4}">
      <dsp:nvSpPr>
        <dsp:cNvPr id="0" name=""/>
        <dsp:cNvSpPr/>
      </dsp:nvSpPr>
      <dsp:spPr>
        <a:xfrm>
          <a:off x="1671066" y="3805564"/>
          <a:ext cx="6101334" cy="510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Other on-duty activities</a:t>
          </a:r>
          <a:endParaRPr lang="en-US" sz="2300" kern="1200" dirty="0"/>
        </a:p>
      </dsp:txBody>
      <dsp:txXfrm>
        <a:off x="1671066" y="3805564"/>
        <a:ext cx="6101334" cy="510582"/>
      </dsp:txXfrm>
    </dsp:sp>
    <dsp:sp modelId="{EDC83951-9007-4543-9A2C-95B252A820EF}">
      <dsp:nvSpPr>
        <dsp:cNvPr id="0" name=""/>
        <dsp:cNvSpPr/>
      </dsp:nvSpPr>
      <dsp:spPr>
        <a:xfrm>
          <a:off x="1554480" y="4316147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B8ECB-A104-4D78-A1C1-BF5A916E40BB}">
      <dsp:nvSpPr>
        <dsp:cNvPr id="0" name=""/>
        <dsp:cNvSpPr/>
      </dsp:nvSpPr>
      <dsp:spPr>
        <a:xfrm>
          <a:off x="1629895" y="3252623"/>
          <a:ext cx="1920011" cy="164810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Cardiovascular diseases</a:t>
          </a:r>
          <a:endParaRPr lang="en-US" sz="1700" kern="1200" dirty="0"/>
        </a:p>
      </dsp:txBody>
      <dsp:txXfrm>
        <a:off x="1927238" y="3507858"/>
        <a:ext cx="1325325" cy="1137638"/>
      </dsp:txXfrm>
    </dsp:sp>
    <dsp:sp modelId="{1839F396-41BF-41A4-81FC-804E321612AC}">
      <dsp:nvSpPr>
        <dsp:cNvPr id="0" name=""/>
        <dsp:cNvSpPr/>
      </dsp:nvSpPr>
      <dsp:spPr>
        <a:xfrm>
          <a:off x="1689948" y="3980908"/>
          <a:ext cx="224142" cy="1932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91617-FBDD-4087-B2BE-728A6F442FA0}">
      <dsp:nvSpPr>
        <dsp:cNvPr id="0" name=""/>
        <dsp:cNvSpPr/>
      </dsp:nvSpPr>
      <dsp:spPr>
        <a:xfrm>
          <a:off x="0" y="2356742"/>
          <a:ext cx="1920011" cy="16481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59AE7-6594-4C22-8941-0982DA367714}">
      <dsp:nvSpPr>
        <dsp:cNvPr id="0" name=""/>
        <dsp:cNvSpPr/>
      </dsp:nvSpPr>
      <dsp:spPr>
        <a:xfrm>
          <a:off x="1300025" y="3776309"/>
          <a:ext cx="224142" cy="1932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F0B31-D963-4EEE-A658-B773EA6FC7AD}">
      <dsp:nvSpPr>
        <dsp:cNvPr id="0" name=""/>
        <dsp:cNvSpPr/>
      </dsp:nvSpPr>
      <dsp:spPr>
        <a:xfrm>
          <a:off x="3258098" y="2344118"/>
          <a:ext cx="1920011" cy="164810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Cancer</a:t>
          </a:r>
          <a:endParaRPr lang="en-US" sz="1700" kern="1200" dirty="0"/>
        </a:p>
      </dsp:txBody>
      <dsp:txXfrm>
        <a:off x="3555441" y="2599353"/>
        <a:ext cx="1325325" cy="1137638"/>
      </dsp:txXfrm>
    </dsp:sp>
    <dsp:sp modelId="{6CDD7B14-CD9E-46B5-B4B2-4E569CA7D315}">
      <dsp:nvSpPr>
        <dsp:cNvPr id="0" name=""/>
        <dsp:cNvSpPr/>
      </dsp:nvSpPr>
      <dsp:spPr>
        <a:xfrm>
          <a:off x="4573348" y="3761944"/>
          <a:ext cx="224142" cy="193280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E1FA7-565E-4A45-B5C9-9ADC442BA08A}">
      <dsp:nvSpPr>
        <dsp:cNvPr id="0" name=""/>
        <dsp:cNvSpPr/>
      </dsp:nvSpPr>
      <dsp:spPr>
        <a:xfrm>
          <a:off x="4894760" y="3250011"/>
          <a:ext cx="1920011" cy="164810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0A0E1-E0BA-4C0B-8A45-A815D19BA393}">
      <dsp:nvSpPr>
        <dsp:cNvPr id="0" name=""/>
        <dsp:cNvSpPr/>
      </dsp:nvSpPr>
      <dsp:spPr>
        <a:xfrm>
          <a:off x="4938742" y="3988308"/>
          <a:ext cx="224142" cy="193280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C5538-B437-4E34-8B67-CC725F9C4C58}">
      <dsp:nvSpPr>
        <dsp:cNvPr id="0" name=""/>
        <dsp:cNvSpPr/>
      </dsp:nvSpPr>
      <dsp:spPr>
        <a:xfrm>
          <a:off x="1629895" y="1456072"/>
          <a:ext cx="1920011" cy="164810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Respiratory diseases</a:t>
          </a:r>
          <a:endParaRPr lang="en-US" sz="1700" kern="1200" dirty="0"/>
        </a:p>
      </dsp:txBody>
      <dsp:txXfrm>
        <a:off x="1927238" y="1711307"/>
        <a:ext cx="1325325" cy="1137638"/>
      </dsp:txXfrm>
    </dsp:sp>
    <dsp:sp modelId="{C79382F2-431A-4064-92C5-7FCD10AECD63}">
      <dsp:nvSpPr>
        <dsp:cNvPr id="0" name=""/>
        <dsp:cNvSpPr/>
      </dsp:nvSpPr>
      <dsp:spPr>
        <a:xfrm>
          <a:off x="2936687" y="1490027"/>
          <a:ext cx="224142" cy="1932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51F43-58E1-4D18-8B9B-4596ECC817D0}">
      <dsp:nvSpPr>
        <dsp:cNvPr id="0" name=""/>
        <dsp:cNvSpPr/>
      </dsp:nvSpPr>
      <dsp:spPr>
        <a:xfrm>
          <a:off x="3258098" y="547566"/>
          <a:ext cx="1920011" cy="16481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29982-A14E-439B-BFA3-A89C554B3E4C}">
      <dsp:nvSpPr>
        <dsp:cNvPr id="0" name=""/>
        <dsp:cNvSpPr/>
      </dsp:nvSpPr>
      <dsp:spPr>
        <a:xfrm>
          <a:off x="3302081" y="1278028"/>
          <a:ext cx="224142" cy="1932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3FFF6-C103-45C4-9767-502E072FE0F4}">
      <dsp:nvSpPr>
        <dsp:cNvPr id="0" name=""/>
        <dsp:cNvSpPr/>
      </dsp:nvSpPr>
      <dsp:spPr>
        <a:xfrm>
          <a:off x="4894760" y="1453460"/>
          <a:ext cx="1920011" cy="164810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Obesity</a:t>
          </a:r>
          <a:endParaRPr lang="en-US" sz="1700" kern="1200" dirty="0"/>
        </a:p>
      </dsp:txBody>
      <dsp:txXfrm>
        <a:off x="5192103" y="1708695"/>
        <a:ext cx="1325325" cy="1137638"/>
      </dsp:txXfrm>
    </dsp:sp>
    <dsp:sp modelId="{0212AF56-7207-4392-AE32-9A84F4BCB667}">
      <dsp:nvSpPr>
        <dsp:cNvPr id="0" name=""/>
        <dsp:cNvSpPr/>
      </dsp:nvSpPr>
      <dsp:spPr>
        <a:xfrm>
          <a:off x="6545800" y="2180874"/>
          <a:ext cx="224142" cy="193280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BF599-D5C4-4D61-8E5B-258FD792D346}">
      <dsp:nvSpPr>
        <dsp:cNvPr id="0" name=""/>
        <dsp:cNvSpPr/>
      </dsp:nvSpPr>
      <dsp:spPr>
        <a:xfrm>
          <a:off x="6538188" y="2359354"/>
          <a:ext cx="1920011" cy="164810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10530-132A-434B-BB29-CAF75BDE0353}">
      <dsp:nvSpPr>
        <dsp:cNvPr id="0" name=""/>
        <dsp:cNvSpPr/>
      </dsp:nvSpPr>
      <dsp:spPr>
        <a:xfrm>
          <a:off x="6925574" y="2388520"/>
          <a:ext cx="224142" cy="193280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34BA1-F6DD-4906-BAFB-CE827E82CFE1}">
      <dsp:nvSpPr>
        <dsp:cNvPr id="0" name=""/>
        <dsp:cNvSpPr/>
      </dsp:nvSpPr>
      <dsp:spPr>
        <a:xfrm>
          <a:off x="1694314" y="3950145"/>
          <a:ext cx="1968870" cy="169033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Diabetes</a:t>
          </a:r>
          <a:endParaRPr lang="en-US" sz="1900" kern="1200" dirty="0"/>
        </a:p>
      </dsp:txBody>
      <dsp:txXfrm>
        <a:off x="1999248" y="4211940"/>
        <a:ext cx="1359002" cy="1166744"/>
      </dsp:txXfrm>
    </dsp:sp>
    <dsp:sp modelId="{58EC329A-AFBB-49CF-A039-C1406636334D}">
      <dsp:nvSpPr>
        <dsp:cNvPr id="0" name=""/>
        <dsp:cNvSpPr/>
      </dsp:nvSpPr>
      <dsp:spPr>
        <a:xfrm>
          <a:off x="1741291" y="4706004"/>
          <a:ext cx="229666" cy="197963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EF43C-C73F-4915-8F41-3E2B64BE7E2E}">
      <dsp:nvSpPr>
        <dsp:cNvPr id="0" name=""/>
        <dsp:cNvSpPr/>
      </dsp:nvSpPr>
      <dsp:spPr>
        <a:xfrm>
          <a:off x="0" y="3015670"/>
          <a:ext cx="1968870" cy="1690334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26CD4-CBDE-40E1-9004-B6871D8C9553}">
      <dsp:nvSpPr>
        <dsp:cNvPr id="0" name=""/>
        <dsp:cNvSpPr/>
      </dsp:nvSpPr>
      <dsp:spPr>
        <a:xfrm>
          <a:off x="1348770" y="4481496"/>
          <a:ext cx="229666" cy="197963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D5E10-34EC-4F07-BD30-876362B054D5}">
      <dsp:nvSpPr>
        <dsp:cNvPr id="0" name=""/>
        <dsp:cNvSpPr/>
      </dsp:nvSpPr>
      <dsp:spPr>
        <a:xfrm>
          <a:off x="3388629" y="3010271"/>
          <a:ext cx="1968870" cy="169033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-2770"/>
            <a:lumOff val="711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770"/>
              <a:lumOff val="71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Drug and alcohol use</a:t>
          </a:r>
          <a:endParaRPr lang="en-US" sz="1900" kern="1200" dirty="0"/>
        </a:p>
      </dsp:txBody>
      <dsp:txXfrm>
        <a:off x="3693563" y="3272066"/>
        <a:ext cx="1359002" cy="1166744"/>
      </dsp:txXfrm>
    </dsp:sp>
    <dsp:sp modelId="{94E62470-B305-45F0-9852-3313915FA5F2}">
      <dsp:nvSpPr>
        <dsp:cNvPr id="0" name=""/>
        <dsp:cNvSpPr/>
      </dsp:nvSpPr>
      <dsp:spPr>
        <a:xfrm>
          <a:off x="4743663" y="4472497"/>
          <a:ext cx="229666" cy="197963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F2B6A-D6BC-40EF-A9FB-82E06CCB8C20}">
      <dsp:nvSpPr>
        <dsp:cNvPr id="0" name=""/>
        <dsp:cNvSpPr/>
      </dsp:nvSpPr>
      <dsp:spPr>
        <a:xfrm>
          <a:off x="5081899" y="3946546"/>
          <a:ext cx="1968870" cy="1690334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1015D-BE57-4788-9452-3147A04810A8}">
      <dsp:nvSpPr>
        <dsp:cNvPr id="0" name=""/>
        <dsp:cNvSpPr/>
      </dsp:nvSpPr>
      <dsp:spPr>
        <a:xfrm>
          <a:off x="5129921" y="4698805"/>
          <a:ext cx="229666" cy="197963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B8ECB-A104-4D78-A1C1-BF5A916E40BB}">
      <dsp:nvSpPr>
        <dsp:cNvPr id="0" name=""/>
        <dsp:cNvSpPr/>
      </dsp:nvSpPr>
      <dsp:spPr>
        <a:xfrm>
          <a:off x="1694314" y="2081194"/>
          <a:ext cx="1968870" cy="169033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Stress-induced hypertension</a:t>
          </a:r>
          <a:endParaRPr lang="en-US" sz="1900" kern="1200" dirty="0"/>
        </a:p>
      </dsp:txBody>
      <dsp:txXfrm>
        <a:off x="1999248" y="2342989"/>
        <a:ext cx="1359002" cy="1166744"/>
      </dsp:txXfrm>
    </dsp:sp>
    <dsp:sp modelId="{1839F396-41BF-41A4-81FC-804E321612AC}">
      <dsp:nvSpPr>
        <dsp:cNvPr id="0" name=""/>
        <dsp:cNvSpPr/>
      </dsp:nvSpPr>
      <dsp:spPr>
        <a:xfrm>
          <a:off x="3043085" y="2113138"/>
          <a:ext cx="229666" cy="1979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91617-FBDD-4087-B2BE-728A6F442FA0}">
      <dsp:nvSpPr>
        <dsp:cNvPr id="0" name=""/>
        <dsp:cNvSpPr/>
      </dsp:nvSpPr>
      <dsp:spPr>
        <a:xfrm>
          <a:off x="3388629" y="1141320"/>
          <a:ext cx="1968870" cy="169033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59AE7-6594-4C22-8941-0982DA367714}">
      <dsp:nvSpPr>
        <dsp:cNvPr id="0" name=""/>
        <dsp:cNvSpPr/>
      </dsp:nvSpPr>
      <dsp:spPr>
        <a:xfrm>
          <a:off x="3443958" y="1890430"/>
          <a:ext cx="229666" cy="1979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F0B31-D963-4EEE-A658-B773EA6FC7AD}">
      <dsp:nvSpPr>
        <dsp:cNvPr id="0" name=""/>
        <dsp:cNvSpPr/>
      </dsp:nvSpPr>
      <dsp:spPr>
        <a:xfrm>
          <a:off x="5054099" y="3861066"/>
          <a:ext cx="1968870" cy="169033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-8311"/>
            <a:lumOff val="21337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8311"/>
              <a:lumOff val="213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Tobacco use/ dependence</a:t>
          </a:r>
          <a:endParaRPr lang="en-US" sz="1900" kern="1200" dirty="0"/>
        </a:p>
      </dsp:txBody>
      <dsp:txXfrm>
        <a:off x="5359033" y="4122861"/>
        <a:ext cx="1359002" cy="1166744"/>
      </dsp:txXfrm>
    </dsp:sp>
    <dsp:sp modelId="{6CDD7B14-CD9E-46B5-B4B2-4E569CA7D315}">
      <dsp:nvSpPr>
        <dsp:cNvPr id="0" name=""/>
        <dsp:cNvSpPr/>
      </dsp:nvSpPr>
      <dsp:spPr>
        <a:xfrm>
          <a:off x="6785610" y="2826705"/>
          <a:ext cx="229666" cy="197963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E1FA7-565E-4A45-B5C9-9ADC442BA08A}">
      <dsp:nvSpPr>
        <dsp:cNvPr id="0" name=""/>
        <dsp:cNvSpPr/>
      </dsp:nvSpPr>
      <dsp:spPr>
        <a:xfrm>
          <a:off x="6776214" y="3027817"/>
          <a:ext cx="1968870" cy="1690334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0A0E1-E0BA-4C0B-8A45-A815D19BA393}">
      <dsp:nvSpPr>
        <dsp:cNvPr id="0" name=""/>
        <dsp:cNvSpPr/>
      </dsp:nvSpPr>
      <dsp:spPr>
        <a:xfrm>
          <a:off x="7160384" y="3058412"/>
          <a:ext cx="229666" cy="197963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C5538-B437-4E34-8B67-CC725F9C4C58}">
      <dsp:nvSpPr>
        <dsp:cNvPr id="0" name=""/>
        <dsp:cNvSpPr/>
      </dsp:nvSpPr>
      <dsp:spPr>
        <a:xfrm>
          <a:off x="5029196" y="2057408"/>
          <a:ext cx="1968870" cy="169033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Exposure- related disease</a:t>
          </a:r>
          <a:endParaRPr lang="en-US" sz="1900" kern="1200" dirty="0"/>
        </a:p>
      </dsp:txBody>
      <dsp:txXfrm>
        <a:off x="5334130" y="2319203"/>
        <a:ext cx="1359002" cy="1166744"/>
      </dsp:txXfrm>
    </dsp:sp>
    <dsp:sp modelId="{C79382F2-431A-4064-92C5-7FCD10AECD63}">
      <dsp:nvSpPr>
        <dsp:cNvPr id="0" name=""/>
        <dsp:cNvSpPr/>
      </dsp:nvSpPr>
      <dsp:spPr>
        <a:xfrm>
          <a:off x="6629400" y="2819399"/>
          <a:ext cx="229666" cy="1979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51F43-58E1-4D18-8B9B-4596ECC817D0}">
      <dsp:nvSpPr>
        <dsp:cNvPr id="0" name=""/>
        <dsp:cNvSpPr/>
      </dsp:nvSpPr>
      <dsp:spPr>
        <a:xfrm>
          <a:off x="6705593" y="2971797"/>
          <a:ext cx="1968870" cy="169033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29982-A14E-439B-BFA3-A89C554B3E4C}">
      <dsp:nvSpPr>
        <dsp:cNvPr id="0" name=""/>
        <dsp:cNvSpPr/>
      </dsp:nvSpPr>
      <dsp:spPr>
        <a:xfrm>
          <a:off x="7098114" y="3009583"/>
          <a:ext cx="229666" cy="1979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97CB2-F1BA-4B37-9BDB-437A10B3351B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E452E-2591-4EC7-80D0-097B0BAA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1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0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57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37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FF0000"/>
              </a:buClr>
              <a:buSzPct val="110000"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1–</a:t>
            </a:r>
            <a:fld id="{6FE9937F-86C4-49A1-A6A4-2F8745340AAE}" type="slidenum"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87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5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0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619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33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5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7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94350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2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87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98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12192000" cy="1524000"/>
            <a:chOff x="0" y="457200"/>
            <a:chExt cx="9144000" cy="1524000"/>
          </a:xfrm>
        </p:grpSpPr>
        <p:sp>
          <p:nvSpPr>
            <p:cNvPr id="8" name="Rectangle 7"/>
            <p:cNvSpPr/>
            <p:nvPr/>
          </p:nvSpPr>
          <p:spPr>
            <a:xfrm>
              <a:off x="0" y="1524000"/>
              <a:ext cx="91440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DFS Patch MASS-simplified-BW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57200"/>
              <a:ext cx="1524000" cy="15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05000" y="693003"/>
              <a:ext cx="601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Segoe UI" pitchFamily="34" charset="0"/>
                  <a:cs typeface="Segoe UI" pitchFamily="34" charset="0"/>
                </a:rPr>
                <a:t>DEPARTMENT OF FIRE SERVICES</a:t>
              </a:r>
            </a:p>
            <a:p>
              <a:r>
                <a:rPr lang="en-US" dirty="0">
                  <a:solidFill>
                    <a:prstClr val="black"/>
                  </a:solidFill>
                  <a:ea typeface="Segoe UI" pitchFamily="34" charset="0"/>
                  <a:cs typeface="Segoe UI" pitchFamily="34" charset="0"/>
                </a:rPr>
                <a:t>Massachusetts Firefighting Academy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1825" y="3420585"/>
            <a:ext cx="254834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7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6553201"/>
            <a:ext cx="10769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2400" y="601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DEPARTMENT OF FIRE SERVICES</a:t>
            </a:r>
          </a:p>
          <a:p>
            <a:r>
              <a:rPr lang="en-US" sz="12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Massachusetts Firefighting Academy</a:t>
            </a:r>
          </a:p>
        </p:txBody>
      </p:sp>
      <p:pic>
        <p:nvPicPr>
          <p:cNvPr id="11" name="Picture 10" descr="DFS-Patch-MASS-Simplified-DFS-R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000" y="6019800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2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50" y="2163651"/>
            <a:ext cx="1093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sz="3600" b="1" i="1" kern="0" dirty="0">
                <a:solidFill>
                  <a:srgbClr val="000000"/>
                </a:solidFill>
                <a:latin typeface="Tahoma"/>
              </a:rPr>
              <a:t>Firefighter Fatalities, Injuries, and Illness</a:t>
            </a:r>
            <a:endParaRPr lang="en-US" sz="3600" b="1" i="1" kern="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303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b="1" kern="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Firefighter Fatalities, Injuries, and Illness</a:t>
            </a:r>
            <a:endParaRPr lang="en-US" b="1" kern="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Introduction</a:t>
            </a: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endParaRPr lang="en-US" sz="2800" kern="0" dirty="0">
              <a:solidFill>
                <a:srgbClr val="000000"/>
              </a:solidFill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Objectives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94218" y="1600201"/>
            <a:ext cx="6488182" cy="36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9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1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Firefighter fatalities are caused by a variety of situations.</a:t>
            </a:r>
          </a:p>
        </p:txBody>
      </p:sp>
    </p:spTree>
    <p:extLst>
      <p:ext uri="{BB962C8B-B14F-4D97-AF65-F5344CB8AC3E}">
        <p14:creationId xmlns:p14="http://schemas.microsoft.com/office/powerpoint/2010/main" val="26962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82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Firefighter injuries occur both on the fireground and at nonfire emergencies.</a:t>
            </a:r>
          </a:p>
        </p:txBody>
      </p:sp>
    </p:spTree>
    <p:extLst>
      <p:ext uri="{BB962C8B-B14F-4D97-AF65-F5344CB8AC3E}">
        <p14:creationId xmlns:p14="http://schemas.microsoft.com/office/powerpoint/2010/main" val="38346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9800" y="1409701"/>
          <a:ext cx="8458200" cy="5448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You must be aware of and protect yourself from certain chronic illnesses.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3001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43000" y="609600"/>
          <a:ext cx="104394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You must be aware of and protect yourself from certain chronic illnesses.</a:t>
            </a:r>
          </a:p>
        </p:txBody>
      </p:sp>
    </p:spTree>
    <p:extLst>
      <p:ext uri="{BB962C8B-B14F-4D97-AF65-F5344CB8AC3E}">
        <p14:creationId xmlns:p14="http://schemas.microsoft.com/office/powerpoint/2010/main" val="26524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6682" y="992746"/>
            <a:ext cx="4146997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Acronym</a:t>
            </a:r>
          </a:p>
          <a:p>
            <a:endParaRPr lang="en-US" sz="3200" dirty="0"/>
          </a:p>
          <a:p>
            <a:r>
              <a:rPr lang="en-US" sz="3200" dirty="0" smtClean="0"/>
              <a:t>Summary</a:t>
            </a:r>
          </a:p>
          <a:p>
            <a:endParaRPr lang="en-US" sz="3200" dirty="0"/>
          </a:p>
          <a:p>
            <a:r>
              <a:rPr lang="en-US" sz="3200" dirty="0" smtClean="0"/>
              <a:t>Application</a:t>
            </a:r>
          </a:p>
          <a:p>
            <a:endParaRPr lang="en-US" sz="3200" dirty="0"/>
          </a:p>
          <a:p>
            <a:r>
              <a:rPr lang="en-US" sz="3200" dirty="0" smtClean="0"/>
              <a:t>Evaluation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7" y="992746"/>
            <a:ext cx="3566250" cy="43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A2015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A2015Theme" id="{DFED552D-D2E8-4503-9B9B-39A0F7E83214}" vid="{AC96B2F4-51A3-444B-A457-B09FE619C6AF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Widescreen</PresentationFormat>
  <Paragraphs>42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UI</vt:lpstr>
      <vt:lpstr>Tahoma</vt:lpstr>
      <vt:lpstr>MFA2015Theme</vt:lpstr>
      <vt:lpstr>1_Office Theme</vt:lpstr>
      <vt:lpstr>PowerPoint Presentation</vt:lpstr>
      <vt:lpstr>Firefighter Fatalities, Injuries, and Illness</vt:lpstr>
      <vt:lpstr>Firefighter fatalities are caused by a variety of situations.</vt:lpstr>
      <vt:lpstr>Firefighter injuries occur both on the fireground and at nonfire emergencies.</vt:lpstr>
      <vt:lpstr>You must be aware of and protect yourself from certain chronic illnesses.</vt:lpstr>
      <vt:lpstr>You must be aware of and protect yourself from certain chronic illnesses.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Sullivan</dc:creator>
  <cp:lastModifiedBy>Dan Sullivan</cp:lastModifiedBy>
  <cp:revision>1</cp:revision>
  <dcterms:created xsi:type="dcterms:W3CDTF">2015-07-23T14:14:25Z</dcterms:created>
  <dcterms:modified xsi:type="dcterms:W3CDTF">2015-07-23T14:14:43Z</dcterms:modified>
</cp:coreProperties>
</file>