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AD497-A792-4EF3-9BD0-777B406E4EB8}" type="doc">
      <dgm:prSet loTypeId="urn:microsoft.com/office/officeart/2005/8/layout/matrix3" loCatId="matrix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4BF41A8-EAD0-46F5-9E9F-A90E275BABC5}">
      <dgm:prSet phldrT="[Text]"/>
      <dgm:spPr/>
      <dgm:t>
        <a:bodyPr/>
        <a:lstStyle/>
        <a:p>
          <a:r>
            <a:rPr lang="en-US" dirty="0" smtClean="0"/>
            <a:t>Extinguish fires preventing exit</a:t>
          </a:r>
          <a:endParaRPr lang="en-US" dirty="0"/>
        </a:p>
      </dgm:t>
    </dgm:pt>
    <dgm:pt modelId="{2C2E0520-308A-4430-87AA-94F63C686210}" type="parTrans" cxnId="{E679C860-301A-4F63-8AC1-70DD63D97088}">
      <dgm:prSet/>
      <dgm:spPr/>
      <dgm:t>
        <a:bodyPr/>
        <a:lstStyle/>
        <a:p>
          <a:endParaRPr lang="en-US"/>
        </a:p>
      </dgm:t>
    </dgm:pt>
    <dgm:pt modelId="{25AC8633-4A6B-4A0E-9E29-5680CF48CC43}" type="sibTrans" cxnId="{E679C860-301A-4F63-8AC1-70DD63D97088}">
      <dgm:prSet/>
      <dgm:spPr/>
      <dgm:t>
        <a:bodyPr/>
        <a:lstStyle/>
        <a:p>
          <a:endParaRPr lang="en-US"/>
        </a:p>
      </dgm:t>
    </dgm:pt>
    <dgm:pt modelId="{49A51C8A-3C82-4571-A6E8-DC482330515A}">
      <dgm:prSet phldrT="[Text]"/>
      <dgm:spPr/>
      <dgm:t>
        <a:bodyPr/>
        <a:lstStyle/>
        <a:p>
          <a:r>
            <a:rPr lang="en-US" dirty="0" smtClean="0"/>
            <a:t>Provide alternate exit</a:t>
          </a:r>
          <a:endParaRPr lang="en-US" dirty="0"/>
        </a:p>
      </dgm:t>
    </dgm:pt>
    <dgm:pt modelId="{4AFDA7BC-8B2A-48AC-941E-8D8F81780BAF}" type="parTrans" cxnId="{2344C681-47DF-4561-84DB-BC3F99417D6E}">
      <dgm:prSet/>
      <dgm:spPr/>
      <dgm:t>
        <a:bodyPr/>
        <a:lstStyle/>
        <a:p>
          <a:endParaRPr lang="en-US"/>
        </a:p>
      </dgm:t>
    </dgm:pt>
    <dgm:pt modelId="{F391BE87-123D-4088-85A6-E27B1579F26C}" type="sibTrans" cxnId="{2344C681-47DF-4561-84DB-BC3F99417D6E}">
      <dgm:prSet/>
      <dgm:spPr/>
      <dgm:t>
        <a:bodyPr/>
        <a:lstStyle/>
        <a:p>
          <a:endParaRPr lang="en-US"/>
        </a:p>
      </dgm:t>
    </dgm:pt>
    <dgm:pt modelId="{7A68E322-B119-432E-B931-A845D930F1E5}">
      <dgm:prSet phldrT="[Text]"/>
      <dgm:spPr/>
      <dgm:t>
        <a:bodyPr/>
        <a:lstStyle/>
        <a:p>
          <a:r>
            <a:rPr lang="en-US" dirty="0" smtClean="0"/>
            <a:t>Remove debris</a:t>
          </a:r>
          <a:endParaRPr lang="en-US" dirty="0"/>
        </a:p>
      </dgm:t>
    </dgm:pt>
    <dgm:pt modelId="{4C6789A7-31E0-4D84-9BE6-8395B99C8884}" type="parTrans" cxnId="{3DA07B4C-48AD-4466-8908-06BA83CAB2B3}">
      <dgm:prSet/>
      <dgm:spPr/>
      <dgm:t>
        <a:bodyPr/>
        <a:lstStyle/>
        <a:p>
          <a:endParaRPr lang="en-US"/>
        </a:p>
      </dgm:t>
    </dgm:pt>
    <dgm:pt modelId="{BD209C6A-93B4-46A3-902B-EA1E26C0B12C}" type="sibTrans" cxnId="{3DA07B4C-48AD-4466-8908-06BA83CAB2B3}">
      <dgm:prSet/>
      <dgm:spPr/>
      <dgm:t>
        <a:bodyPr/>
        <a:lstStyle/>
        <a:p>
          <a:endParaRPr lang="en-US"/>
        </a:p>
      </dgm:t>
    </dgm:pt>
    <dgm:pt modelId="{755B773E-D1B5-4A97-97F8-E11253D1C2E0}">
      <dgm:prSet phldrT="[Text]"/>
      <dgm:spPr/>
      <dgm:t>
        <a:bodyPr/>
        <a:lstStyle/>
        <a:p>
          <a:r>
            <a:rPr lang="en-US" dirty="0" smtClean="0"/>
            <a:t>Carry injured victims</a:t>
          </a:r>
          <a:endParaRPr lang="en-US" dirty="0"/>
        </a:p>
      </dgm:t>
    </dgm:pt>
    <dgm:pt modelId="{9C09CE91-2BEC-4E2F-8E9F-4A851D872807}" type="parTrans" cxnId="{C0EAE7F9-41FE-4F20-89A0-639C49185A47}">
      <dgm:prSet/>
      <dgm:spPr/>
      <dgm:t>
        <a:bodyPr/>
        <a:lstStyle/>
        <a:p>
          <a:endParaRPr lang="en-US"/>
        </a:p>
      </dgm:t>
    </dgm:pt>
    <dgm:pt modelId="{3BB08F1B-BB95-4EE8-A096-6AEC5A88EED0}" type="sibTrans" cxnId="{C0EAE7F9-41FE-4F20-89A0-639C49185A47}">
      <dgm:prSet/>
      <dgm:spPr/>
      <dgm:t>
        <a:bodyPr/>
        <a:lstStyle/>
        <a:p>
          <a:endParaRPr lang="en-US"/>
        </a:p>
      </dgm:t>
    </dgm:pt>
    <dgm:pt modelId="{59F5A6B7-9ED3-4B9D-B4B5-C3910E4CB9E5}" type="pres">
      <dgm:prSet presAssocID="{914AD497-A792-4EF3-9BD0-777B406E4EB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882EA-6AB6-42E5-BA5D-40B031C7AD99}" type="pres">
      <dgm:prSet presAssocID="{914AD497-A792-4EF3-9BD0-777B406E4EB8}" presName="diamond" presStyleLbl="bgShp" presStyleIdx="0" presStyleCnt="1"/>
      <dgm:spPr/>
    </dgm:pt>
    <dgm:pt modelId="{89684D54-8EDA-43A3-9AF0-B624C37DBB1A}" type="pres">
      <dgm:prSet presAssocID="{914AD497-A792-4EF3-9BD0-777B406E4E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BDCE6-5D8F-4F8E-8B77-782CE8DD6C2B}" type="pres">
      <dgm:prSet presAssocID="{914AD497-A792-4EF3-9BD0-777B406E4E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2ED4-422B-440E-A7C3-09DC55D29D6A}" type="pres">
      <dgm:prSet presAssocID="{914AD497-A792-4EF3-9BD0-777B406E4E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95C0A-F676-4378-BCE1-3D52F3081189}" type="pres">
      <dgm:prSet presAssocID="{914AD497-A792-4EF3-9BD0-777B406E4E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CBA7A-8396-43EA-A23C-9A2202A59541}" type="presOf" srcId="{755B773E-D1B5-4A97-97F8-E11253D1C2E0}" destId="{47A95C0A-F676-4378-BCE1-3D52F3081189}" srcOrd="0" destOrd="0" presId="urn:microsoft.com/office/officeart/2005/8/layout/matrix3"/>
    <dgm:cxn modelId="{2344C681-47DF-4561-84DB-BC3F99417D6E}" srcId="{914AD497-A792-4EF3-9BD0-777B406E4EB8}" destId="{49A51C8A-3C82-4571-A6E8-DC482330515A}" srcOrd="1" destOrd="0" parTransId="{4AFDA7BC-8B2A-48AC-941E-8D8F81780BAF}" sibTransId="{F391BE87-123D-4088-85A6-E27B1579F26C}"/>
    <dgm:cxn modelId="{45CA0506-8147-4FED-9B94-6511820FD273}" type="presOf" srcId="{914AD497-A792-4EF3-9BD0-777B406E4EB8}" destId="{59F5A6B7-9ED3-4B9D-B4B5-C3910E4CB9E5}" srcOrd="0" destOrd="0" presId="urn:microsoft.com/office/officeart/2005/8/layout/matrix3"/>
    <dgm:cxn modelId="{97A56F18-46BD-457A-B284-246E9CF45254}" type="presOf" srcId="{49A51C8A-3C82-4571-A6E8-DC482330515A}" destId="{D8CBDCE6-5D8F-4F8E-8B77-782CE8DD6C2B}" srcOrd="0" destOrd="0" presId="urn:microsoft.com/office/officeart/2005/8/layout/matrix3"/>
    <dgm:cxn modelId="{E9DC74E7-0D10-44AB-92C5-FA5F130B01CB}" type="presOf" srcId="{7A68E322-B119-432E-B931-A845D930F1E5}" destId="{46292ED4-422B-440E-A7C3-09DC55D29D6A}" srcOrd="0" destOrd="0" presId="urn:microsoft.com/office/officeart/2005/8/layout/matrix3"/>
    <dgm:cxn modelId="{3DA07B4C-48AD-4466-8908-06BA83CAB2B3}" srcId="{914AD497-A792-4EF3-9BD0-777B406E4EB8}" destId="{7A68E322-B119-432E-B931-A845D930F1E5}" srcOrd="2" destOrd="0" parTransId="{4C6789A7-31E0-4D84-9BE6-8395B99C8884}" sibTransId="{BD209C6A-93B4-46A3-902B-EA1E26C0B12C}"/>
    <dgm:cxn modelId="{B4EFC839-B8E4-4EDB-ABCB-4D7C576C3665}" type="presOf" srcId="{34BF41A8-EAD0-46F5-9E9F-A90E275BABC5}" destId="{89684D54-8EDA-43A3-9AF0-B624C37DBB1A}" srcOrd="0" destOrd="0" presId="urn:microsoft.com/office/officeart/2005/8/layout/matrix3"/>
    <dgm:cxn modelId="{E679C860-301A-4F63-8AC1-70DD63D97088}" srcId="{914AD497-A792-4EF3-9BD0-777B406E4EB8}" destId="{34BF41A8-EAD0-46F5-9E9F-A90E275BABC5}" srcOrd="0" destOrd="0" parTransId="{2C2E0520-308A-4430-87AA-94F63C686210}" sibTransId="{25AC8633-4A6B-4A0E-9E29-5680CF48CC43}"/>
    <dgm:cxn modelId="{C0EAE7F9-41FE-4F20-89A0-639C49185A47}" srcId="{914AD497-A792-4EF3-9BD0-777B406E4EB8}" destId="{755B773E-D1B5-4A97-97F8-E11253D1C2E0}" srcOrd="3" destOrd="0" parTransId="{9C09CE91-2BEC-4E2F-8E9F-4A851D872807}" sibTransId="{3BB08F1B-BB95-4EE8-A096-6AEC5A88EED0}"/>
    <dgm:cxn modelId="{63EC0D90-6D72-4B84-9AD7-9A980B839E96}" type="presParOf" srcId="{59F5A6B7-9ED3-4B9D-B4B5-C3910E4CB9E5}" destId="{717882EA-6AB6-42E5-BA5D-40B031C7AD99}" srcOrd="0" destOrd="0" presId="urn:microsoft.com/office/officeart/2005/8/layout/matrix3"/>
    <dgm:cxn modelId="{A2BE7A0F-B47A-42A3-8541-15E54765A195}" type="presParOf" srcId="{59F5A6B7-9ED3-4B9D-B4B5-C3910E4CB9E5}" destId="{89684D54-8EDA-43A3-9AF0-B624C37DBB1A}" srcOrd="1" destOrd="0" presId="urn:microsoft.com/office/officeart/2005/8/layout/matrix3"/>
    <dgm:cxn modelId="{0A3BC94C-E80F-409D-881D-152AF55B7CCE}" type="presParOf" srcId="{59F5A6B7-9ED3-4B9D-B4B5-C3910E4CB9E5}" destId="{D8CBDCE6-5D8F-4F8E-8B77-782CE8DD6C2B}" srcOrd="2" destOrd="0" presId="urn:microsoft.com/office/officeart/2005/8/layout/matrix3"/>
    <dgm:cxn modelId="{C7B4FD14-3F34-4CB2-991A-3E454773EC1B}" type="presParOf" srcId="{59F5A6B7-9ED3-4B9D-B4B5-C3910E4CB9E5}" destId="{46292ED4-422B-440E-A7C3-09DC55D29D6A}" srcOrd="3" destOrd="0" presId="urn:microsoft.com/office/officeart/2005/8/layout/matrix3"/>
    <dgm:cxn modelId="{D5611254-1C0C-4740-9136-49FFC3957208}" type="presParOf" srcId="{59F5A6B7-9ED3-4B9D-B4B5-C3910E4CB9E5}" destId="{47A95C0A-F676-4378-BCE1-3D52F30811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A18E6-4C12-4EBD-B9C7-DFEEADABC2BA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DE2293B-6EBA-435F-B794-3B1ACD0EAB5F}">
      <dgm:prSet phldrT="[Text]"/>
      <dgm:spPr/>
      <dgm:t>
        <a:bodyPr/>
        <a:lstStyle/>
        <a:p>
          <a:r>
            <a:rPr lang="en-US" dirty="0" smtClean="0"/>
            <a:t>Straight back, lift with legs</a:t>
          </a:r>
          <a:endParaRPr lang="en-US" dirty="0"/>
        </a:p>
      </dgm:t>
    </dgm:pt>
    <dgm:pt modelId="{CE1384E2-E84C-46B0-9204-5E0982EC46D5}" type="parTrans" cxnId="{262F77DC-D041-49DA-A3E1-9B854A123AF8}">
      <dgm:prSet/>
      <dgm:spPr/>
      <dgm:t>
        <a:bodyPr/>
        <a:lstStyle/>
        <a:p>
          <a:endParaRPr lang="en-US"/>
        </a:p>
      </dgm:t>
    </dgm:pt>
    <dgm:pt modelId="{76D9B7D6-9F7E-412A-966F-4F0F53C39B00}" type="sibTrans" cxnId="{262F77DC-D041-49DA-A3E1-9B854A123AF8}">
      <dgm:prSet/>
      <dgm:spPr/>
      <dgm:t>
        <a:bodyPr/>
        <a:lstStyle/>
        <a:p>
          <a:endParaRPr lang="en-US"/>
        </a:p>
      </dgm:t>
    </dgm:pt>
    <dgm:pt modelId="{F9ACEFA1-9545-4E43-98E9-1B918C6AD5B2}">
      <dgm:prSet phldrT="[Text]"/>
      <dgm:spPr/>
      <dgm:t>
        <a:bodyPr/>
        <a:lstStyle/>
        <a:p>
          <a:r>
            <a:rPr lang="en-US" dirty="0" smtClean="0"/>
            <a:t>One or more rescuers</a:t>
          </a:r>
          <a:endParaRPr lang="en-US" dirty="0"/>
        </a:p>
      </dgm:t>
    </dgm:pt>
    <dgm:pt modelId="{6879B3AD-591A-4BAF-BBC3-551C9DE8B72D}" type="parTrans" cxnId="{B9C1B79F-CD72-4658-8B88-5AE5F13D8C6C}">
      <dgm:prSet/>
      <dgm:spPr/>
      <dgm:t>
        <a:bodyPr/>
        <a:lstStyle/>
        <a:p>
          <a:endParaRPr lang="en-US"/>
        </a:p>
      </dgm:t>
    </dgm:pt>
    <dgm:pt modelId="{69119E74-DF0C-4C81-BD74-DEBCF5901578}" type="sibTrans" cxnId="{B9C1B79F-CD72-4658-8B88-5AE5F13D8C6C}">
      <dgm:prSet/>
      <dgm:spPr/>
      <dgm:t>
        <a:bodyPr/>
        <a:lstStyle/>
        <a:p>
          <a:endParaRPr lang="en-US"/>
        </a:p>
      </dgm:t>
    </dgm:pt>
    <dgm:pt modelId="{E1A16B8C-0911-49E3-A319-9449E20651B9}">
      <dgm:prSet phldrT="[Text]"/>
      <dgm:spPr/>
      <dgm:t>
        <a:bodyPr/>
        <a:lstStyle/>
        <a:p>
          <a:r>
            <a:rPr lang="en-US" dirty="0" smtClean="0"/>
            <a:t>Follow safety guidelines</a:t>
          </a:r>
          <a:endParaRPr lang="en-US" dirty="0"/>
        </a:p>
      </dgm:t>
    </dgm:pt>
    <dgm:pt modelId="{739DDE30-3A63-41AD-9641-A6C10D1AF041}" type="parTrans" cxnId="{D2BBFB84-5456-4DA5-98E9-AFB608A4824A}">
      <dgm:prSet/>
      <dgm:spPr/>
      <dgm:t>
        <a:bodyPr/>
        <a:lstStyle/>
        <a:p>
          <a:endParaRPr lang="en-US"/>
        </a:p>
      </dgm:t>
    </dgm:pt>
    <dgm:pt modelId="{1776C9D1-03A7-400C-B96C-403123270647}" type="sibTrans" cxnId="{D2BBFB84-5456-4DA5-98E9-AFB608A4824A}">
      <dgm:prSet/>
      <dgm:spPr/>
      <dgm:t>
        <a:bodyPr/>
        <a:lstStyle/>
        <a:p>
          <a:endParaRPr lang="en-US"/>
        </a:p>
      </dgm:t>
    </dgm:pt>
    <dgm:pt modelId="{CD95CD61-29B1-4EF0-B47F-9916F0CB028C}">
      <dgm:prSet phldrT="[Text]"/>
      <dgm:spPr/>
      <dgm:t>
        <a:bodyPr/>
        <a:lstStyle/>
        <a:p>
          <a:r>
            <a:rPr lang="en-US" dirty="0" smtClean="0"/>
            <a:t>Avoid hazard zones while with victim</a:t>
          </a:r>
          <a:endParaRPr lang="en-US" dirty="0"/>
        </a:p>
      </dgm:t>
    </dgm:pt>
    <dgm:pt modelId="{048DB0F9-E454-45A9-BCA6-589C00428598}" type="parTrans" cxnId="{05DC775A-DD60-4555-B26A-52B166FE7A5C}">
      <dgm:prSet/>
      <dgm:spPr/>
      <dgm:t>
        <a:bodyPr/>
        <a:lstStyle/>
        <a:p>
          <a:endParaRPr lang="en-US"/>
        </a:p>
      </dgm:t>
    </dgm:pt>
    <dgm:pt modelId="{FE15E602-8EF3-48D6-AF33-748B899F7983}" type="sibTrans" cxnId="{05DC775A-DD60-4555-B26A-52B166FE7A5C}">
      <dgm:prSet/>
      <dgm:spPr/>
      <dgm:t>
        <a:bodyPr/>
        <a:lstStyle/>
        <a:p>
          <a:endParaRPr lang="en-US"/>
        </a:p>
      </dgm:t>
    </dgm:pt>
    <dgm:pt modelId="{14B75455-4430-4CC7-86E7-EA6C3E65E49F}" type="pres">
      <dgm:prSet presAssocID="{EE3A18E6-4C12-4EBD-B9C7-DFEEADABC2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610278-2644-4013-A114-B501326DDEF1}" type="pres">
      <dgm:prSet presAssocID="{7DE2293B-6EBA-435F-B794-3B1ACD0EAB5F}" presName="node" presStyleLbl="node1" presStyleIdx="0" presStyleCnt="4" custLinFactNeighborX="-5661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415C4-27E4-466A-85DD-50E39DDA32A1}" type="pres">
      <dgm:prSet presAssocID="{76D9B7D6-9F7E-412A-966F-4F0F53C39B00}" presName="sibTrans" presStyleCnt="0"/>
      <dgm:spPr/>
    </dgm:pt>
    <dgm:pt modelId="{C4D300E7-E1D0-4B8E-9E0D-2CDDC5425097}" type="pres">
      <dgm:prSet presAssocID="{F9ACEFA1-9545-4E43-98E9-1B918C6AD5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65AE-2715-4425-A9A2-2B3A1F8C4BE2}" type="pres">
      <dgm:prSet presAssocID="{69119E74-DF0C-4C81-BD74-DEBCF5901578}" presName="sibTrans" presStyleCnt="0"/>
      <dgm:spPr/>
    </dgm:pt>
    <dgm:pt modelId="{6261BEA0-0550-428B-A477-CD9AFB573DEE}" type="pres">
      <dgm:prSet presAssocID="{E1A16B8C-0911-49E3-A319-9449E20651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DA8B7-CA6F-4B03-B19A-61C528A994FD}" type="pres">
      <dgm:prSet presAssocID="{1776C9D1-03A7-400C-B96C-403123270647}" presName="sibTrans" presStyleCnt="0"/>
      <dgm:spPr/>
    </dgm:pt>
    <dgm:pt modelId="{B4FB14C6-4F23-40EA-A7AE-618C60DC16C7}" type="pres">
      <dgm:prSet presAssocID="{CD95CD61-29B1-4EF0-B47F-9916F0CB02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E067A-D120-429D-9522-274E419C13ED}" type="presOf" srcId="{F9ACEFA1-9545-4E43-98E9-1B918C6AD5B2}" destId="{C4D300E7-E1D0-4B8E-9E0D-2CDDC5425097}" srcOrd="0" destOrd="0" presId="urn:microsoft.com/office/officeart/2005/8/layout/hList6"/>
    <dgm:cxn modelId="{B906DAAE-E25B-4893-B456-B0C1BCCBA7E4}" type="presOf" srcId="{7DE2293B-6EBA-435F-B794-3B1ACD0EAB5F}" destId="{0F610278-2644-4013-A114-B501326DDEF1}" srcOrd="0" destOrd="0" presId="urn:microsoft.com/office/officeart/2005/8/layout/hList6"/>
    <dgm:cxn modelId="{D2BBFB84-5456-4DA5-98E9-AFB608A4824A}" srcId="{EE3A18E6-4C12-4EBD-B9C7-DFEEADABC2BA}" destId="{E1A16B8C-0911-49E3-A319-9449E20651B9}" srcOrd="2" destOrd="0" parTransId="{739DDE30-3A63-41AD-9641-A6C10D1AF041}" sibTransId="{1776C9D1-03A7-400C-B96C-403123270647}"/>
    <dgm:cxn modelId="{B197C006-862A-4900-A915-B374A52E075F}" type="presOf" srcId="{E1A16B8C-0911-49E3-A319-9449E20651B9}" destId="{6261BEA0-0550-428B-A477-CD9AFB573DEE}" srcOrd="0" destOrd="0" presId="urn:microsoft.com/office/officeart/2005/8/layout/hList6"/>
    <dgm:cxn modelId="{E197D77F-9C3F-450E-AB6B-38F2154D3ECB}" type="presOf" srcId="{CD95CD61-29B1-4EF0-B47F-9916F0CB028C}" destId="{B4FB14C6-4F23-40EA-A7AE-618C60DC16C7}" srcOrd="0" destOrd="0" presId="urn:microsoft.com/office/officeart/2005/8/layout/hList6"/>
    <dgm:cxn modelId="{05DC775A-DD60-4555-B26A-52B166FE7A5C}" srcId="{EE3A18E6-4C12-4EBD-B9C7-DFEEADABC2BA}" destId="{CD95CD61-29B1-4EF0-B47F-9916F0CB028C}" srcOrd="3" destOrd="0" parTransId="{048DB0F9-E454-45A9-BCA6-589C00428598}" sibTransId="{FE15E602-8EF3-48D6-AF33-748B899F7983}"/>
    <dgm:cxn modelId="{7EBEA35B-18A9-47BE-A418-77E3B1D05564}" type="presOf" srcId="{EE3A18E6-4C12-4EBD-B9C7-DFEEADABC2BA}" destId="{14B75455-4430-4CC7-86E7-EA6C3E65E49F}" srcOrd="0" destOrd="0" presId="urn:microsoft.com/office/officeart/2005/8/layout/hList6"/>
    <dgm:cxn modelId="{262F77DC-D041-49DA-A3E1-9B854A123AF8}" srcId="{EE3A18E6-4C12-4EBD-B9C7-DFEEADABC2BA}" destId="{7DE2293B-6EBA-435F-B794-3B1ACD0EAB5F}" srcOrd="0" destOrd="0" parTransId="{CE1384E2-E84C-46B0-9204-5E0982EC46D5}" sibTransId="{76D9B7D6-9F7E-412A-966F-4F0F53C39B00}"/>
    <dgm:cxn modelId="{B9C1B79F-CD72-4658-8B88-5AE5F13D8C6C}" srcId="{EE3A18E6-4C12-4EBD-B9C7-DFEEADABC2BA}" destId="{F9ACEFA1-9545-4E43-98E9-1B918C6AD5B2}" srcOrd="1" destOrd="0" parTransId="{6879B3AD-591A-4BAF-BBC3-551C9DE8B72D}" sibTransId="{69119E74-DF0C-4C81-BD74-DEBCF5901578}"/>
    <dgm:cxn modelId="{C8B13769-9920-4815-BF63-4D715EFA14C8}" type="presParOf" srcId="{14B75455-4430-4CC7-86E7-EA6C3E65E49F}" destId="{0F610278-2644-4013-A114-B501326DDEF1}" srcOrd="0" destOrd="0" presId="urn:microsoft.com/office/officeart/2005/8/layout/hList6"/>
    <dgm:cxn modelId="{833C089F-A3E8-4A62-AA78-60BABCE70274}" type="presParOf" srcId="{14B75455-4430-4CC7-86E7-EA6C3E65E49F}" destId="{5B4415C4-27E4-466A-85DD-50E39DDA32A1}" srcOrd="1" destOrd="0" presId="urn:microsoft.com/office/officeart/2005/8/layout/hList6"/>
    <dgm:cxn modelId="{CCFB920C-AE01-4475-AFCC-DEC4EB44704B}" type="presParOf" srcId="{14B75455-4430-4CC7-86E7-EA6C3E65E49F}" destId="{C4D300E7-E1D0-4B8E-9E0D-2CDDC5425097}" srcOrd="2" destOrd="0" presId="urn:microsoft.com/office/officeart/2005/8/layout/hList6"/>
    <dgm:cxn modelId="{DE472595-5F13-4F72-BF5F-666ACBAAA910}" type="presParOf" srcId="{14B75455-4430-4CC7-86E7-EA6C3E65E49F}" destId="{B48565AE-2715-4425-A9A2-2B3A1F8C4BE2}" srcOrd="3" destOrd="0" presId="urn:microsoft.com/office/officeart/2005/8/layout/hList6"/>
    <dgm:cxn modelId="{F328C608-29AC-45BD-9320-76BE7D1AB1CE}" type="presParOf" srcId="{14B75455-4430-4CC7-86E7-EA6C3E65E49F}" destId="{6261BEA0-0550-428B-A477-CD9AFB573DEE}" srcOrd="4" destOrd="0" presId="urn:microsoft.com/office/officeart/2005/8/layout/hList6"/>
    <dgm:cxn modelId="{166F4B69-2A66-4B9D-AA01-ECEF0712AAE5}" type="presParOf" srcId="{14B75455-4430-4CC7-86E7-EA6C3E65E49F}" destId="{EA0DA8B7-CA6F-4B03-B19A-61C528A994FD}" srcOrd="5" destOrd="0" presId="urn:microsoft.com/office/officeart/2005/8/layout/hList6"/>
    <dgm:cxn modelId="{D893A20B-2790-450D-B15C-8FADCC46FA9D}" type="presParOf" srcId="{14B75455-4430-4CC7-86E7-EA6C3E65E49F}" destId="{B4FB14C6-4F23-40EA-A7AE-618C60DC16C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3D47B-5C2C-42CB-8F99-1A28AFFFCFAC}" type="doc">
      <dgm:prSet loTypeId="urn:microsoft.com/office/officeart/2005/8/layout/default#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FF67CD-8CD2-4D1C-BB4D-500AEDAE8FA9}">
      <dgm:prSet phldrT="[Text]"/>
      <dgm:spPr/>
      <dgm:t>
        <a:bodyPr/>
        <a:lstStyle/>
        <a:p>
          <a:r>
            <a:rPr lang="en-US" dirty="0" smtClean="0"/>
            <a:t>Incline drag</a:t>
          </a:r>
          <a:endParaRPr lang="en-US" dirty="0"/>
        </a:p>
      </dgm:t>
    </dgm:pt>
    <dgm:pt modelId="{7B440B57-ABEF-435E-B350-9E1A7E66EFCF}" type="parTrans" cxnId="{30B919FB-2645-456D-821D-8E6950FB837F}">
      <dgm:prSet/>
      <dgm:spPr/>
      <dgm:t>
        <a:bodyPr/>
        <a:lstStyle/>
        <a:p>
          <a:endParaRPr lang="en-US"/>
        </a:p>
      </dgm:t>
    </dgm:pt>
    <dgm:pt modelId="{B917C966-4FF2-4015-88E8-D80C376909EF}" type="sibTrans" cxnId="{30B919FB-2645-456D-821D-8E6950FB837F}">
      <dgm:prSet/>
      <dgm:spPr/>
      <dgm:t>
        <a:bodyPr/>
        <a:lstStyle/>
        <a:p>
          <a:endParaRPr lang="en-US"/>
        </a:p>
      </dgm:t>
    </dgm:pt>
    <dgm:pt modelId="{9D8EEAFF-50EF-4D9C-9F0F-1664321CFF19}">
      <dgm:prSet phldrT="[Text]"/>
      <dgm:spPr/>
      <dgm:t>
        <a:bodyPr/>
        <a:lstStyle/>
        <a:p>
          <a:r>
            <a:rPr lang="en-US" dirty="0" smtClean="0"/>
            <a:t>Webbing drag</a:t>
          </a:r>
          <a:endParaRPr lang="en-US" dirty="0"/>
        </a:p>
      </dgm:t>
    </dgm:pt>
    <dgm:pt modelId="{2ED72211-4DDB-4ADB-B8AB-798F94DC0C5F}" type="parTrans" cxnId="{4ADFF669-0CEF-459E-BEE1-D8C7A85BC2BE}">
      <dgm:prSet/>
      <dgm:spPr/>
      <dgm:t>
        <a:bodyPr/>
        <a:lstStyle/>
        <a:p>
          <a:endParaRPr lang="en-US"/>
        </a:p>
      </dgm:t>
    </dgm:pt>
    <dgm:pt modelId="{2F01D3F7-EA00-45A9-B288-B3EEA3D5D02D}" type="sibTrans" cxnId="{4ADFF669-0CEF-459E-BEE1-D8C7A85BC2BE}">
      <dgm:prSet/>
      <dgm:spPr/>
      <dgm:t>
        <a:bodyPr/>
        <a:lstStyle/>
        <a:p>
          <a:endParaRPr lang="en-US"/>
        </a:p>
      </dgm:t>
    </dgm:pt>
    <dgm:pt modelId="{755DACBB-01E7-4054-AAF4-94F439AE661D}">
      <dgm:prSet phldrT="[Text]"/>
      <dgm:spPr/>
      <dgm:t>
        <a:bodyPr/>
        <a:lstStyle/>
        <a:p>
          <a:r>
            <a:rPr lang="en-US" dirty="0" smtClean="0"/>
            <a:t>Cradle-in-arms lift/carry</a:t>
          </a:r>
          <a:endParaRPr lang="en-US" dirty="0"/>
        </a:p>
      </dgm:t>
    </dgm:pt>
    <dgm:pt modelId="{9831C3CA-F176-4E81-B03A-EC6F2A4D81EB}" type="parTrans" cxnId="{5C353519-9F22-4665-9960-D83D131179CA}">
      <dgm:prSet/>
      <dgm:spPr/>
      <dgm:t>
        <a:bodyPr/>
        <a:lstStyle/>
        <a:p>
          <a:endParaRPr lang="en-US"/>
        </a:p>
      </dgm:t>
    </dgm:pt>
    <dgm:pt modelId="{FFB48574-D1E0-4089-A8DF-9CC0E9EE8C89}" type="sibTrans" cxnId="{5C353519-9F22-4665-9960-D83D131179CA}">
      <dgm:prSet/>
      <dgm:spPr/>
      <dgm:t>
        <a:bodyPr/>
        <a:lstStyle/>
        <a:p>
          <a:endParaRPr lang="en-US"/>
        </a:p>
      </dgm:t>
    </dgm:pt>
    <dgm:pt modelId="{FD64BB73-F1BB-4EF0-8594-FA0146FCB40E}">
      <dgm:prSet phldrT="[Text]"/>
      <dgm:spPr/>
      <dgm:t>
        <a:bodyPr/>
        <a:lstStyle/>
        <a:p>
          <a:r>
            <a:rPr lang="en-US" dirty="0" smtClean="0"/>
            <a:t>Seat lift/carry</a:t>
          </a:r>
          <a:endParaRPr lang="en-US" dirty="0"/>
        </a:p>
      </dgm:t>
    </dgm:pt>
    <dgm:pt modelId="{6DA903A1-6688-40A3-8FC3-8D6C53A8CEBB}" type="parTrans" cxnId="{3EF2670B-5081-42F5-8966-48CBDE4FBDD8}">
      <dgm:prSet/>
      <dgm:spPr/>
      <dgm:t>
        <a:bodyPr/>
        <a:lstStyle/>
        <a:p>
          <a:endParaRPr lang="en-US"/>
        </a:p>
      </dgm:t>
    </dgm:pt>
    <dgm:pt modelId="{025481DD-CD97-47F6-947C-FA6030953113}" type="sibTrans" cxnId="{3EF2670B-5081-42F5-8966-48CBDE4FBDD8}">
      <dgm:prSet/>
      <dgm:spPr/>
      <dgm:t>
        <a:bodyPr/>
        <a:lstStyle/>
        <a:p>
          <a:endParaRPr lang="en-US"/>
        </a:p>
      </dgm:t>
    </dgm:pt>
    <dgm:pt modelId="{5E56D18A-2D49-4F14-89FD-10E36E501EF1}">
      <dgm:prSet phldrT="[Text]"/>
      <dgm:spPr/>
      <dgm:t>
        <a:bodyPr/>
        <a:lstStyle/>
        <a:p>
          <a:r>
            <a:rPr lang="en-US" dirty="0" smtClean="0"/>
            <a:t>Moving victims onto a litter</a:t>
          </a:r>
          <a:endParaRPr lang="en-US" dirty="0"/>
        </a:p>
      </dgm:t>
    </dgm:pt>
    <dgm:pt modelId="{1DDE12B6-BDE5-489F-A321-BA929CA7869A}" type="parTrans" cxnId="{85453647-D7B7-457C-8583-34A460F9DAC9}">
      <dgm:prSet/>
      <dgm:spPr/>
      <dgm:t>
        <a:bodyPr/>
        <a:lstStyle/>
        <a:p>
          <a:endParaRPr lang="en-US"/>
        </a:p>
      </dgm:t>
    </dgm:pt>
    <dgm:pt modelId="{05941922-E1D6-4843-9F4A-F973C1C484D3}" type="sibTrans" cxnId="{85453647-D7B7-457C-8583-34A460F9DAC9}">
      <dgm:prSet/>
      <dgm:spPr/>
      <dgm:t>
        <a:bodyPr/>
        <a:lstStyle/>
        <a:p>
          <a:endParaRPr lang="en-US"/>
        </a:p>
      </dgm:t>
    </dgm:pt>
    <dgm:pt modelId="{9B1F822D-F41C-4626-92D8-858C81BABB78}">
      <dgm:prSet phldrT="[Text]"/>
      <dgm:spPr/>
      <dgm:t>
        <a:bodyPr/>
        <a:lstStyle/>
        <a:p>
          <a:r>
            <a:rPr lang="en-US" dirty="0" smtClean="0"/>
            <a:t>Extremities lift/carry</a:t>
          </a:r>
          <a:endParaRPr lang="en-US" dirty="0"/>
        </a:p>
      </dgm:t>
    </dgm:pt>
    <dgm:pt modelId="{C8AD73FC-C32E-4EA8-B1EA-F81052E0E5C0}" type="parTrans" cxnId="{A17180F8-0E70-4A2C-9934-EF0474292DBC}">
      <dgm:prSet/>
      <dgm:spPr/>
      <dgm:t>
        <a:bodyPr/>
        <a:lstStyle/>
        <a:p>
          <a:endParaRPr lang="en-US"/>
        </a:p>
      </dgm:t>
    </dgm:pt>
    <dgm:pt modelId="{717D6F70-8762-4318-BA99-420160DA18FD}" type="sibTrans" cxnId="{A17180F8-0E70-4A2C-9934-EF0474292DBC}">
      <dgm:prSet/>
      <dgm:spPr/>
      <dgm:t>
        <a:bodyPr/>
        <a:lstStyle/>
        <a:p>
          <a:endParaRPr lang="en-US"/>
        </a:p>
      </dgm:t>
    </dgm:pt>
    <dgm:pt modelId="{54C061B4-5263-438F-BA0A-2B858573E68B}" type="pres">
      <dgm:prSet presAssocID="{EDC3D47B-5C2C-42CB-8F99-1A28AFFFCF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6EDFA-5C18-4365-AF2E-B7E4666A0B0B}" type="pres">
      <dgm:prSet presAssocID="{96FF67CD-8CD2-4D1C-BB4D-500AEDAE8FA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33BEC-AEAB-46AA-9FB1-93F7DFB9CA06}" type="pres">
      <dgm:prSet presAssocID="{B917C966-4FF2-4015-88E8-D80C376909EF}" presName="sibTrans" presStyleCnt="0"/>
      <dgm:spPr/>
    </dgm:pt>
    <dgm:pt modelId="{4300F049-A7B7-490A-8DA4-84326553DB59}" type="pres">
      <dgm:prSet presAssocID="{9D8EEAFF-50EF-4D9C-9F0F-1664321CFF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E1C4D-D075-43AD-B5BE-EC441116DDC6}" type="pres">
      <dgm:prSet presAssocID="{2F01D3F7-EA00-45A9-B288-B3EEA3D5D02D}" presName="sibTrans" presStyleCnt="0"/>
      <dgm:spPr/>
    </dgm:pt>
    <dgm:pt modelId="{694E37FA-E8D7-453E-AD09-6CF7C5D7B22D}" type="pres">
      <dgm:prSet presAssocID="{755DACBB-01E7-4054-AAF4-94F439AE66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9C524-32C2-4318-90E5-F2DBE8FDD828}" type="pres">
      <dgm:prSet presAssocID="{FFB48574-D1E0-4089-A8DF-9CC0E9EE8C89}" presName="sibTrans" presStyleCnt="0"/>
      <dgm:spPr/>
    </dgm:pt>
    <dgm:pt modelId="{68381431-3BF6-4F8F-B22F-5A76EECCD9DA}" type="pres">
      <dgm:prSet presAssocID="{FD64BB73-F1BB-4EF0-8594-FA0146FCB40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7AEE3-227F-4ADC-A32D-8049DB395C98}" type="pres">
      <dgm:prSet presAssocID="{025481DD-CD97-47F6-947C-FA6030953113}" presName="sibTrans" presStyleCnt="0"/>
      <dgm:spPr/>
    </dgm:pt>
    <dgm:pt modelId="{66914323-3A39-4774-A2B7-AD3B7D1CC8B0}" type="pres">
      <dgm:prSet presAssocID="{5E56D18A-2D49-4F14-89FD-10E36E501E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7A1E-2E17-4A72-8A88-62557C9DF7D8}" type="pres">
      <dgm:prSet presAssocID="{05941922-E1D6-4843-9F4A-F973C1C484D3}" presName="sibTrans" presStyleCnt="0"/>
      <dgm:spPr/>
    </dgm:pt>
    <dgm:pt modelId="{950FCD0D-349F-4284-BFAD-48F1089F8A03}" type="pres">
      <dgm:prSet presAssocID="{9B1F822D-F41C-4626-92D8-858C81BABB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6BEEE-5B4D-47B3-8C0B-E91D1536692C}" type="presOf" srcId="{755DACBB-01E7-4054-AAF4-94F439AE661D}" destId="{694E37FA-E8D7-453E-AD09-6CF7C5D7B22D}" srcOrd="0" destOrd="0" presId="urn:microsoft.com/office/officeart/2005/8/layout/default#6"/>
    <dgm:cxn modelId="{89F5C732-5861-446A-836B-491A7D6800C3}" type="presOf" srcId="{FD64BB73-F1BB-4EF0-8594-FA0146FCB40E}" destId="{68381431-3BF6-4F8F-B22F-5A76EECCD9DA}" srcOrd="0" destOrd="0" presId="urn:microsoft.com/office/officeart/2005/8/layout/default#6"/>
    <dgm:cxn modelId="{A17180F8-0E70-4A2C-9934-EF0474292DBC}" srcId="{EDC3D47B-5C2C-42CB-8F99-1A28AFFFCFAC}" destId="{9B1F822D-F41C-4626-92D8-858C81BABB78}" srcOrd="5" destOrd="0" parTransId="{C8AD73FC-C32E-4EA8-B1EA-F81052E0E5C0}" sibTransId="{717D6F70-8762-4318-BA99-420160DA18FD}"/>
    <dgm:cxn modelId="{3EF2670B-5081-42F5-8966-48CBDE4FBDD8}" srcId="{EDC3D47B-5C2C-42CB-8F99-1A28AFFFCFAC}" destId="{FD64BB73-F1BB-4EF0-8594-FA0146FCB40E}" srcOrd="3" destOrd="0" parTransId="{6DA903A1-6688-40A3-8FC3-8D6C53A8CEBB}" sibTransId="{025481DD-CD97-47F6-947C-FA6030953113}"/>
    <dgm:cxn modelId="{890F85CE-B6C6-4C3A-8A42-2B0A9F895A65}" type="presOf" srcId="{EDC3D47B-5C2C-42CB-8F99-1A28AFFFCFAC}" destId="{54C061B4-5263-438F-BA0A-2B858573E68B}" srcOrd="0" destOrd="0" presId="urn:microsoft.com/office/officeart/2005/8/layout/default#6"/>
    <dgm:cxn modelId="{8F6B657D-39A3-482B-B4B0-B8F1C2929890}" type="presOf" srcId="{9B1F822D-F41C-4626-92D8-858C81BABB78}" destId="{950FCD0D-349F-4284-BFAD-48F1089F8A03}" srcOrd="0" destOrd="0" presId="urn:microsoft.com/office/officeart/2005/8/layout/default#6"/>
    <dgm:cxn modelId="{BB54C247-DE12-46E8-A183-EE154503243D}" type="presOf" srcId="{9D8EEAFF-50EF-4D9C-9F0F-1664321CFF19}" destId="{4300F049-A7B7-490A-8DA4-84326553DB59}" srcOrd="0" destOrd="0" presId="urn:microsoft.com/office/officeart/2005/8/layout/default#6"/>
    <dgm:cxn modelId="{D00C67AE-E380-43F5-941C-D446992E360F}" type="presOf" srcId="{5E56D18A-2D49-4F14-89FD-10E36E501EF1}" destId="{66914323-3A39-4774-A2B7-AD3B7D1CC8B0}" srcOrd="0" destOrd="0" presId="urn:microsoft.com/office/officeart/2005/8/layout/default#6"/>
    <dgm:cxn modelId="{4485EF08-BF48-4E77-B606-3A4B7FA0DB10}" type="presOf" srcId="{96FF67CD-8CD2-4D1C-BB4D-500AEDAE8FA9}" destId="{5716EDFA-5C18-4365-AF2E-B7E4666A0B0B}" srcOrd="0" destOrd="0" presId="urn:microsoft.com/office/officeart/2005/8/layout/default#6"/>
    <dgm:cxn modelId="{85453647-D7B7-457C-8583-34A460F9DAC9}" srcId="{EDC3D47B-5C2C-42CB-8F99-1A28AFFFCFAC}" destId="{5E56D18A-2D49-4F14-89FD-10E36E501EF1}" srcOrd="4" destOrd="0" parTransId="{1DDE12B6-BDE5-489F-A321-BA929CA7869A}" sibTransId="{05941922-E1D6-4843-9F4A-F973C1C484D3}"/>
    <dgm:cxn modelId="{5C353519-9F22-4665-9960-D83D131179CA}" srcId="{EDC3D47B-5C2C-42CB-8F99-1A28AFFFCFAC}" destId="{755DACBB-01E7-4054-AAF4-94F439AE661D}" srcOrd="2" destOrd="0" parTransId="{9831C3CA-F176-4E81-B03A-EC6F2A4D81EB}" sibTransId="{FFB48574-D1E0-4089-A8DF-9CC0E9EE8C89}"/>
    <dgm:cxn modelId="{30B919FB-2645-456D-821D-8E6950FB837F}" srcId="{EDC3D47B-5C2C-42CB-8F99-1A28AFFFCFAC}" destId="{96FF67CD-8CD2-4D1C-BB4D-500AEDAE8FA9}" srcOrd="0" destOrd="0" parTransId="{7B440B57-ABEF-435E-B350-9E1A7E66EFCF}" sibTransId="{B917C966-4FF2-4015-88E8-D80C376909EF}"/>
    <dgm:cxn modelId="{4ADFF669-0CEF-459E-BEE1-D8C7A85BC2BE}" srcId="{EDC3D47B-5C2C-42CB-8F99-1A28AFFFCFAC}" destId="{9D8EEAFF-50EF-4D9C-9F0F-1664321CFF19}" srcOrd="1" destOrd="0" parTransId="{2ED72211-4DDB-4ADB-B8AB-798F94DC0C5F}" sibTransId="{2F01D3F7-EA00-45A9-B288-B3EEA3D5D02D}"/>
    <dgm:cxn modelId="{63A3A71B-D4EC-44E1-B952-5AF10FC99006}" type="presParOf" srcId="{54C061B4-5263-438F-BA0A-2B858573E68B}" destId="{5716EDFA-5C18-4365-AF2E-B7E4666A0B0B}" srcOrd="0" destOrd="0" presId="urn:microsoft.com/office/officeart/2005/8/layout/default#6"/>
    <dgm:cxn modelId="{1ADF7C48-8F93-44F6-BA68-43270A61765F}" type="presParOf" srcId="{54C061B4-5263-438F-BA0A-2B858573E68B}" destId="{DBF33BEC-AEAB-46AA-9FB1-93F7DFB9CA06}" srcOrd="1" destOrd="0" presId="urn:microsoft.com/office/officeart/2005/8/layout/default#6"/>
    <dgm:cxn modelId="{A4BD7070-6217-411E-B627-1B26F89538E4}" type="presParOf" srcId="{54C061B4-5263-438F-BA0A-2B858573E68B}" destId="{4300F049-A7B7-490A-8DA4-84326553DB59}" srcOrd="2" destOrd="0" presId="urn:microsoft.com/office/officeart/2005/8/layout/default#6"/>
    <dgm:cxn modelId="{A59A19D3-445A-4CCD-91B6-CB45C6BD942B}" type="presParOf" srcId="{54C061B4-5263-438F-BA0A-2B858573E68B}" destId="{B2AE1C4D-D075-43AD-B5BE-EC441116DDC6}" srcOrd="3" destOrd="0" presId="urn:microsoft.com/office/officeart/2005/8/layout/default#6"/>
    <dgm:cxn modelId="{579BA284-BEC6-4624-9B60-EFF06819FBD1}" type="presParOf" srcId="{54C061B4-5263-438F-BA0A-2B858573E68B}" destId="{694E37FA-E8D7-453E-AD09-6CF7C5D7B22D}" srcOrd="4" destOrd="0" presId="urn:microsoft.com/office/officeart/2005/8/layout/default#6"/>
    <dgm:cxn modelId="{E5AE8AF2-25E9-40B1-8DCD-ADFF8ABF447D}" type="presParOf" srcId="{54C061B4-5263-438F-BA0A-2B858573E68B}" destId="{9D69C524-32C2-4318-90E5-F2DBE8FDD828}" srcOrd="5" destOrd="0" presId="urn:microsoft.com/office/officeart/2005/8/layout/default#6"/>
    <dgm:cxn modelId="{A9A590BD-B83E-4345-BEC1-A964373B7DAA}" type="presParOf" srcId="{54C061B4-5263-438F-BA0A-2B858573E68B}" destId="{68381431-3BF6-4F8F-B22F-5A76EECCD9DA}" srcOrd="6" destOrd="0" presId="urn:microsoft.com/office/officeart/2005/8/layout/default#6"/>
    <dgm:cxn modelId="{BDAE0E56-6469-4DFE-A91B-CA458BA4565D}" type="presParOf" srcId="{54C061B4-5263-438F-BA0A-2B858573E68B}" destId="{C827AEE3-227F-4ADC-A32D-8049DB395C98}" srcOrd="7" destOrd="0" presId="urn:microsoft.com/office/officeart/2005/8/layout/default#6"/>
    <dgm:cxn modelId="{C7234711-ECF0-47AF-BAF2-9948BA6896AF}" type="presParOf" srcId="{54C061B4-5263-438F-BA0A-2B858573E68B}" destId="{66914323-3A39-4774-A2B7-AD3B7D1CC8B0}" srcOrd="8" destOrd="0" presId="urn:microsoft.com/office/officeart/2005/8/layout/default#6"/>
    <dgm:cxn modelId="{7D47D3F3-3D2D-4BCD-8038-43235C1B84E2}" type="presParOf" srcId="{54C061B4-5263-438F-BA0A-2B858573E68B}" destId="{3EA27A1E-2E17-4A72-8A88-62557C9DF7D8}" srcOrd="9" destOrd="0" presId="urn:microsoft.com/office/officeart/2005/8/layout/default#6"/>
    <dgm:cxn modelId="{9C4ED8F0-457E-433F-A72D-189BDE35C7CE}" type="presParOf" srcId="{54C061B4-5263-438F-BA0A-2B858573E68B}" destId="{950FCD0D-349F-4284-BFAD-48F1089F8A03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882EA-6AB6-42E5-BA5D-40B031C7AD99}">
      <dsp:nvSpPr>
        <dsp:cNvPr id="0" name=""/>
        <dsp:cNvSpPr/>
      </dsp:nvSpPr>
      <dsp:spPr>
        <a:xfrm>
          <a:off x="1257300" y="0"/>
          <a:ext cx="5029199" cy="5029199"/>
        </a:xfrm>
        <a:prstGeom prst="diamond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84D54-8EDA-43A3-9AF0-B624C37DBB1A}">
      <dsp:nvSpPr>
        <dsp:cNvPr id="0" name=""/>
        <dsp:cNvSpPr/>
      </dsp:nvSpPr>
      <dsp:spPr>
        <a:xfrm>
          <a:off x="1735074" y="477773"/>
          <a:ext cx="1961388" cy="196138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Extinguish fires preventing exit</a:t>
          </a:r>
          <a:endParaRPr lang="en-US" sz="2700" kern="1200" dirty="0"/>
        </a:p>
      </dsp:txBody>
      <dsp:txXfrm>
        <a:off x="1830821" y="573520"/>
        <a:ext cx="1769894" cy="1769894"/>
      </dsp:txXfrm>
    </dsp:sp>
    <dsp:sp modelId="{D8CBDCE6-5D8F-4F8E-8B77-782CE8DD6C2B}">
      <dsp:nvSpPr>
        <dsp:cNvPr id="0" name=""/>
        <dsp:cNvSpPr/>
      </dsp:nvSpPr>
      <dsp:spPr>
        <a:xfrm>
          <a:off x="3847338" y="477773"/>
          <a:ext cx="1961388" cy="1961388"/>
        </a:xfrm>
        <a:prstGeom prst="roundRect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Provide alternate exit</a:t>
          </a:r>
          <a:endParaRPr lang="en-US" sz="2700" kern="1200" dirty="0"/>
        </a:p>
      </dsp:txBody>
      <dsp:txXfrm>
        <a:off x="3943085" y="573520"/>
        <a:ext cx="1769894" cy="1769894"/>
      </dsp:txXfrm>
    </dsp:sp>
    <dsp:sp modelId="{46292ED4-422B-440E-A7C3-09DC55D29D6A}">
      <dsp:nvSpPr>
        <dsp:cNvPr id="0" name=""/>
        <dsp:cNvSpPr/>
      </dsp:nvSpPr>
      <dsp:spPr>
        <a:xfrm>
          <a:off x="1735074" y="2590038"/>
          <a:ext cx="1961388" cy="1961388"/>
        </a:xfrm>
        <a:prstGeom prst="round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Remove debris</a:t>
          </a:r>
          <a:endParaRPr lang="en-US" sz="2700" kern="1200" dirty="0"/>
        </a:p>
      </dsp:txBody>
      <dsp:txXfrm>
        <a:off x="1830821" y="2685785"/>
        <a:ext cx="1769894" cy="1769894"/>
      </dsp:txXfrm>
    </dsp:sp>
    <dsp:sp modelId="{47A95C0A-F676-4378-BCE1-3D52F3081189}">
      <dsp:nvSpPr>
        <dsp:cNvPr id="0" name=""/>
        <dsp:cNvSpPr/>
      </dsp:nvSpPr>
      <dsp:spPr>
        <a:xfrm>
          <a:off x="3847338" y="2590038"/>
          <a:ext cx="1961388" cy="1961388"/>
        </a:xfrm>
        <a:prstGeom prst="roundRect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Carry injured victims</a:t>
          </a:r>
          <a:endParaRPr lang="en-US" sz="2700" kern="1200" dirty="0"/>
        </a:p>
      </dsp:txBody>
      <dsp:txXfrm>
        <a:off x="3943085" y="2685785"/>
        <a:ext cx="1769894" cy="1769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10278-2644-4013-A114-B501326DDEF1}">
      <dsp:nvSpPr>
        <dsp:cNvPr id="0" name=""/>
        <dsp:cNvSpPr/>
      </dsp:nvSpPr>
      <dsp:spPr>
        <a:xfrm rot="16200000">
          <a:off x="-1252332" y="1252332"/>
          <a:ext cx="4343400" cy="1838734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2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Straight back, lift with legs</a:t>
          </a:r>
          <a:endParaRPr lang="en-US" sz="2800" kern="1200" dirty="0"/>
        </a:p>
      </dsp:txBody>
      <dsp:txXfrm rot="5400000">
        <a:off x="1" y="868679"/>
        <a:ext cx="1838734" cy="2606040"/>
      </dsp:txXfrm>
    </dsp:sp>
    <dsp:sp modelId="{C4D300E7-E1D0-4B8E-9E0D-2CDDC5425097}">
      <dsp:nvSpPr>
        <dsp:cNvPr id="0" name=""/>
        <dsp:cNvSpPr/>
      </dsp:nvSpPr>
      <dsp:spPr>
        <a:xfrm rot="16200000">
          <a:off x="726180" y="1252332"/>
          <a:ext cx="4343400" cy="1838734"/>
        </a:xfrm>
        <a:prstGeom prst="flowChartManualOperation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2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One or more rescuers</a:t>
          </a:r>
          <a:endParaRPr lang="en-US" sz="2800" kern="1200" dirty="0"/>
        </a:p>
      </dsp:txBody>
      <dsp:txXfrm rot="5400000">
        <a:off x="1978513" y="868679"/>
        <a:ext cx="1838734" cy="2606040"/>
      </dsp:txXfrm>
    </dsp:sp>
    <dsp:sp modelId="{6261BEA0-0550-428B-A477-CD9AFB573DEE}">
      <dsp:nvSpPr>
        <dsp:cNvPr id="0" name=""/>
        <dsp:cNvSpPr/>
      </dsp:nvSpPr>
      <dsp:spPr>
        <a:xfrm rot="16200000">
          <a:off x="2702819" y="1252332"/>
          <a:ext cx="4343400" cy="1838734"/>
        </a:xfrm>
        <a:prstGeom prst="flowChartManualOperation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2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Follow safety guidelines</a:t>
          </a:r>
          <a:endParaRPr lang="en-US" sz="2800" kern="1200" dirty="0"/>
        </a:p>
      </dsp:txBody>
      <dsp:txXfrm rot="5400000">
        <a:off x="3955152" y="868679"/>
        <a:ext cx="1838734" cy="2606040"/>
      </dsp:txXfrm>
    </dsp:sp>
    <dsp:sp modelId="{B4FB14C6-4F23-40EA-A7AE-618C60DC16C7}">
      <dsp:nvSpPr>
        <dsp:cNvPr id="0" name=""/>
        <dsp:cNvSpPr/>
      </dsp:nvSpPr>
      <dsp:spPr>
        <a:xfrm rot="16200000">
          <a:off x="4679459" y="1252332"/>
          <a:ext cx="4343400" cy="1838734"/>
        </a:xfrm>
        <a:prstGeom prst="flowChartManualOperati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2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Avoid hazard zones while with victim</a:t>
          </a:r>
          <a:endParaRPr lang="en-US" sz="2800" kern="1200" dirty="0"/>
        </a:p>
      </dsp:txBody>
      <dsp:txXfrm rot="5400000">
        <a:off x="5931792" y="868679"/>
        <a:ext cx="1838734" cy="2606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6EDFA-5C18-4365-AF2E-B7E4666A0B0B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Incline drag</a:t>
          </a:r>
          <a:endParaRPr lang="en-US" sz="2900" kern="1200" dirty="0"/>
        </a:p>
      </dsp:txBody>
      <dsp:txXfrm>
        <a:off x="0" y="592931"/>
        <a:ext cx="2428875" cy="1457324"/>
      </dsp:txXfrm>
    </dsp:sp>
    <dsp:sp modelId="{4300F049-A7B7-490A-8DA4-84326553DB59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Webbing drag</a:t>
          </a:r>
          <a:endParaRPr lang="en-US" sz="2900" kern="1200" dirty="0"/>
        </a:p>
      </dsp:txBody>
      <dsp:txXfrm>
        <a:off x="2671762" y="592931"/>
        <a:ext cx="2428875" cy="1457324"/>
      </dsp:txXfrm>
    </dsp:sp>
    <dsp:sp modelId="{694E37FA-E8D7-453E-AD09-6CF7C5D7B22D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Cradle-in-arms lift/carry</a:t>
          </a:r>
          <a:endParaRPr lang="en-US" sz="2900" kern="1200" dirty="0"/>
        </a:p>
      </dsp:txBody>
      <dsp:txXfrm>
        <a:off x="5343525" y="592931"/>
        <a:ext cx="2428875" cy="1457324"/>
      </dsp:txXfrm>
    </dsp:sp>
    <dsp:sp modelId="{68381431-3BF6-4F8F-B22F-5A76EECCD9DA}">
      <dsp:nvSpPr>
        <dsp:cNvPr id="0" name=""/>
        <dsp:cNvSpPr/>
      </dsp:nvSpPr>
      <dsp:spPr>
        <a:xfrm>
          <a:off x="0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Seat lift/carry</a:t>
          </a:r>
          <a:endParaRPr lang="en-US" sz="2900" kern="1200" dirty="0"/>
        </a:p>
      </dsp:txBody>
      <dsp:txXfrm>
        <a:off x="0" y="2293143"/>
        <a:ext cx="2428875" cy="1457324"/>
      </dsp:txXfrm>
    </dsp:sp>
    <dsp:sp modelId="{66914323-3A39-4774-A2B7-AD3B7D1CC8B0}">
      <dsp:nvSpPr>
        <dsp:cNvPr id="0" name=""/>
        <dsp:cNvSpPr/>
      </dsp:nvSpPr>
      <dsp:spPr>
        <a:xfrm>
          <a:off x="2671762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Moving victims onto a litter</a:t>
          </a:r>
          <a:endParaRPr lang="en-US" sz="2900" kern="1200" dirty="0"/>
        </a:p>
      </dsp:txBody>
      <dsp:txXfrm>
        <a:off x="2671762" y="2293143"/>
        <a:ext cx="2428875" cy="1457324"/>
      </dsp:txXfrm>
    </dsp:sp>
    <dsp:sp modelId="{950FCD0D-349F-4284-BFAD-48F1089F8A03}">
      <dsp:nvSpPr>
        <dsp:cNvPr id="0" name=""/>
        <dsp:cNvSpPr/>
      </dsp:nvSpPr>
      <dsp:spPr>
        <a:xfrm>
          <a:off x="5343525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Extremities lift/carry</a:t>
          </a:r>
          <a:endParaRPr lang="en-US" sz="2900" kern="1200" dirty="0"/>
        </a:p>
      </dsp:txBody>
      <dsp:txXfrm>
        <a:off x="5343525" y="2293143"/>
        <a:ext cx="2428875" cy="14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CB7B-484C-4969-8C1A-5207597072F3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2877-CAE4-47FD-A8CD-E91D919C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1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9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2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3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797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18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0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8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89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0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Victim Removal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0225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Victim Removal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1141" y="1600201"/>
            <a:ext cx="5891259" cy="3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1"/>
            <a:ext cx="3200400" cy="481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Many occupants can evacuate with little or no assistance from firefighters.</a:t>
            </a:r>
          </a:p>
        </p:txBody>
      </p:sp>
    </p:spTree>
    <p:extLst>
      <p:ext uri="{BB962C8B-B14F-4D97-AF65-F5344CB8AC3E}">
        <p14:creationId xmlns:p14="http://schemas.microsoft.com/office/powerpoint/2010/main" val="26293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8377" r="587" b="1064"/>
          <a:stretch>
            <a:fillRect/>
          </a:stretch>
        </p:blipFill>
        <p:spPr bwMode="auto">
          <a:xfrm>
            <a:off x="1524000" y="1752600"/>
            <a:ext cx="9144000" cy="398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Use shelter-in-place method only in certain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019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324100" y="15240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Title 2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7391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When rescue efforts are required, firefighters may have to take specific actions.</a:t>
            </a:r>
          </a:p>
        </p:txBody>
      </p:sp>
    </p:spTree>
    <p:extLst>
      <p:ext uri="{BB962C8B-B14F-4D97-AF65-F5344CB8AC3E}">
        <p14:creationId xmlns:p14="http://schemas.microsoft.com/office/powerpoint/2010/main" val="178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Improper lifting techniques can result in both victim and firefighter injury.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0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Use the drag or lift/carry technique appropriate to the situation.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0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Victim Removal</vt:lpstr>
      <vt:lpstr>Many occupants can evacuate with little or no assistance from firefighters.</vt:lpstr>
      <vt:lpstr>Use shelter-in-place method only in certain circumstances.</vt:lpstr>
      <vt:lpstr>When rescue efforts are required, firefighters may have to take specific actions.</vt:lpstr>
      <vt:lpstr>Improper lifting techniques can result in both victim and firefighter injury.</vt:lpstr>
      <vt:lpstr>Use the drag or lift/carry technique appropriate to the situation.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2015-07-23T14:54:46Z</dcterms:created>
  <dcterms:modified xsi:type="dcterms:W3CDTF">2015-07-23T14:54:59Z</dcterms:modified>
</cp:coreProperties>
</file>