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FAFCF-06C4-43D1-BF8D-CBC4C636F38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5783B5C-D5C8-4159-8F6E-D118EDE658AE}">
      <dgm:prSet phldrT="[Text]"/>
      <dgm:spPr/>
      <dgm:t>
        <a:bodyPr/>
        <a:lstStyle/>
        <a:p>
          <a:r>
            <a:rPr lang="en-US" dirty="0" smtClean="0"/>
            <a:t>Horizontal Ventilation</a:t>
          </a:r>
          <a:endParaRPr lang="en-US" dirty="0"/>
        </a:p>
      </dgm:t>
    </dgm:pt>
    <dgm:pt modelId="{2F263953-ED5A-4573-A6A2-9F0F964B81EC}" type="parTrans" cxnId="{A6575CBE-B073-4CC9-969F-6AFDB922459B}">
      <dgm:prSet/>
      <dgm:spPr/>
      <dgm:t>
        <a:bodyPr/>
        <a:lstStyle/>
        <a:p>
          <a:endParaRPr lang="en-US"/>
        </a:p>
      </dgm:t>
    </dgm:pt>
    <dgm:pt modelId="{AF919B2E-7216-4431-9702-A7D83130DC46}" type="sibTrans" cxnId="{A6575CBE-B073-4CC9-969F-6AFDB922459B}">
      <dgm:prSet/>
      <dgm:spPr/>
      <dgm:t>
        <a:bodyPr/>
        <a:lstStyle/>
        <a:p>
          <a:endParaRPr lang="en-US"/>
        </a:p>
      </dgm:t>
    </dgm:pt>
    <dgm:pt modelId="{D123B4C2-AC00-48DA-AA81-EE5EAA3C3A61}">
      <dgm:prSet phldrT="[Text]"/>
      <dgm:spPr/>
      <dgm:t>
        <a:bodyPr/>
        <a:lstStyle/>
        <a:p>
          <a:r>
            <a:rPr lang="en-US" dirty="0" smtClean="0"/>
            <a:t>Heat, smoke, other parts of combustion channeled out through existing or created horizontal openings</a:t>
          </a:r>
          <a:endParaRPr lang="en-US" dirty="0"/>
        </a:p>
      </dgm:t>
    </dgm:pt>
    <dgm:pt modelId="{E3EE11E0-B012-4A01-96CA-3052C6D8534F}" type="parTrans" cxnId="{B1EA251C-5EC4-4973-9C5D-F5321439AFDC}">
      <dgm:prSet/>
      <dgm:spPr/>
      <dgm:t>
        <a:bodyPr/>
        <a:lstStyle/>
        <a:p>
          <a:endParaRPr lang="en-US"/>
        </a:p>
      </dgm:t>
    </dgm:pt>
    <dgm:pt modelId="{E45C1DBF-B89A-41AC-8293-95B2F7A060FD}" type="sibTrans" cxnId="{B1EA251C-5EC4-4973-9C5D-F5321439AFDC}">
      <dgm:prSet/>
      <dgm:spPr/>
      <dgm:t>
        <a:bodyPr/>
        <a:lstStyle/>
        <a:p>
          <a:endParaRPr lang="en-US"/>
        </a:p>
      </dgm:t>
    </dgm:pt>
    <dgm:pt modelId="{BD9CFC5C-FAF5-4058-8EA8-90DB33F4CCFF}" type="pres">
      <dgm:prSet presAssocID="{BE7FAFCF-06C4-43D1-BF8D-CBC4C636F38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9CFFA1-7EB8-4340-A81B-ADBED88521E9}" type="pres">
      <dgm:prSet presAssocID="{15783B5C-D5C8-4159-8F6E-D118EDE658AE}" presName="composite" presStyleCnt="0"/>
      <dgm:spPr/>
    </dgm:pt>
    <dgm:pt modelId="{16A5395C-F0ED-4DFC-A3FF-DD563F1DF0C8}" type="pres">
      <dgm:prSet presAssocID="{15783B5C-D5C8-4159-8F6E-D118EDE658AE}" presName="ParentAccentShape" presStyleLbl="trBgShp" presStyleIdx="0" presStyleCnt="2"/>
      <dgm:spPr/>
    </dgm:pt>
    <dgm:pt modelId="{B4E82FE3-D8CD-41E8-8548-360A7CF9788E}" type="pres">
      <dgm:prSet presAssocID="{15783B5C-D5C8-4159-8F6E-D118EDE658A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BB617-915E-4E88-AAA2-A7B9452F942A}" type="pres">
      <dgm:prSet presAssocID="{15783B5C-D5C8-4159-8F6E-D118EDE658AE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6D487C-DC57-4EDC-A1AF-1BAE42E15E0C}" type="pres">
      <dgm:prSet presAssocID="{15783B5C-D5C8-4159-8F6E-D118EDE658AE}" presName="ChildAccentShape" presStyleLbl="trBgShp" presStyleIdx="1" presStyleCnt="2"/>
      <dgm:spPr/>
    </dgm:pt>
    <dgm:pt modelId="{DE43A0D3-A5AC-4B6A-871A-E62F0E3EE414}" type="pres">
      <dgm:prSet presAssocID="{15783B5C-D5C8-4159-8F6E-D118EDE658AE}" presName="Image" presStyleLbl="alignImgPlace1" presStyleIdx="0" presStyleCnt="1"/>
      <dgm:spPr>
        <a:blipFill>
          <a:blip xmlns:r="http://schemas.openxmlformats.org/officeDocument/2006/relationships" r:embed="rId1">
            <a:extLst/>
          </a:blip>
          <a:srcRect/>
          <a:stretch>
            <a:fillRect l="-4000" r="-4000"/>
          </a:stretch>
        </a:blipFill>
      </dgm:spPr>
    </dgm:pt>
  </dgm:ptLst>
  <dgm:cxnLst>
    <dgm:cxn modelId="{17E02758-8F13-46E8-8AEC-C1C8B8584049}" type="presOf" srcId="{15783B5C-D5C8-4159-8F6E-D118EDE658AE}" destId="{B4E82FE3-D8CD-41E8-8548-360A7CF9788E}" srcOrd="0" destOrd="0" presId="urn:microsoft.com/office/officeart/2009/3/layout/SnapshotPictureList"/>
    <dgm:cxn modelId="{A6575CBE-B073-4CC9-969F-6AFDB922459B}" srcId="{BE7FAFCF-06C4-43D1-BF8D-CBC4C636F381}" destId="{15783B5C-D5C8-4159-8F6E-D118EDE658AE}" srcOrd="0" destOrd="0" parTransId="{2F263953-ED5A-4573-A6A2-9F0F964B81EC}" sibTransId="{AF919B2E-7216-4431-9702-A7D83130DC46}"/>
    <dgm:cxn modelId="{B1EA251C-5EC4-4973-9C5D-F5321439AFDC}" srcId="{15783B5C-D5C8-4159-8F6E-D118EDE658AE}" destId="{D123B4C2-AC00-48DA-AA81-EE5EAA3C3A61}" srcOrd="0" destOrd="0" parTransId="{E3EE11E0-B012-4A01-96CA-3052C6D8534F}" sibTransId="{E45C1DBF-B89A-41AC-8293-95B2F7A060FD}"/>
    <dgm:cxn modelId="{84204C95-C12A-430B-A213-7946F9581D5C}" type="presOf" srcId="{BE7FAFCF-06C4-43D1-BF8D-CBC4C636F381}" destId="{BD9CFC5C-FAF5-4058-8EA8-90DB33F4CCFF}" srcOrd="0" destOrd="0" presId="urn:microsoft.com/office/officeart/2009/3/layout/SnapshotPictureList"/>
    <dgm:cxn modelId="{3147B983-6BC0-42B7-9EA4-B409AE8E1857}" type="presOf" srcId="{D123B4C2-AC00-48DA-AA81-EE5EAA3C3A61}" destId="{208BB617-915E-4E88-AAA2-A7B9452F942A}" srcOrd="0" destOrd="0" presId="urn:microsoft.com/office/officeart/2009/3/layout/SnapshotPictureList"/>
    <dgm:cxn modelId="{9834BCD7-8057-41A3-B854-E4B7B21E5EAE}" type="presParOf" srcId="{BD9CFC5C-FAF5-4058-8EA8-90DB33F4CCFF}" destId="{879CFFA1-7EB8-4340-A81B-ADBED88521E9}" srcOrd="0" destOrd="0" presId="urn:microsoft.com/office/officeart/2009/3/layout/SnapshotPictureList"/>
    <dgm:cxn modelId="{42A991BB-5E87-49E5-B43C-E2979F11FBC1}" type="presParOf" srcId="{879CFFA1-7EB8-4340-A81B-ADBED88521E9}" destId="{16A5395C-F0ED-4DFC-A3FF-DD563F1DF0C8}" srcOrd="0" destOrd="0" presId="urn:microsoft.com/office/officeart/2009/3/layout/SnapshotPictureList"/>
    <dgm:cxn modelId="{9A8148C4-52EB-46BA-9747-766A5724659D}" type="presParOf" srcId="{879CFFA1-7EB8-4340-A81B-ADBED88521E9}" destId="{B4E82FE3-D8CD-41E8-8548-360A7CF9788E}" srcOrd="1" destOrd="0" presId="urn:microsoft.com/office/officeart/2009/3/layout/SnapshotPictureList"/>
    <dgm:cxn modelId="{A1A4FE8F-DF5B-4B57-98E3-0B0FE54FA7D4}" type="presParOf" srcId="{879CFFA1-7EB8-4340-A81B-ADBED88521E9}" destId="{208BB617-915E-4E88-AAA2-A7B9452F942A}" srcOrd="2" destOrd="0" presId="urn:microsoft.com/office/officeart/2009/3/layout/SnapshotPictureList"/>
    <dgm:cxn modelId="{B7EBCFEA-038D-4EE8-9A82-D21185D09A08}" type="presParOf" srcId="{879CFFA1-7EB8-4340-A81B-ADBED88521E9}" destId="{DA6D487C-DC57-4EDC-A1AF-1BAE42E15E0C}" srcOrd="3" destOrd="0" presId="urn:microsoft.com/office/officeart/2009/3/layout/SnapshotPictureList"/>
    <dgm:cxn modelId="{53016EE6-2B61-4ADF-8CE4-A2ECE6E79D5F}" type="presParOf" srcId="{879CFFA1-7EB8-4340-A81B-ADBED88521E9}" destId="{DE43A0D3-A5AC-4B6A-871A-E62F0E3EE41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7FAFCF-06C4-43D1-BF8D-CBC4C636F38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5783B5C-D5C8-4159-8F6E-D118EDE658AE}">
      <dgm:prSet phldrT="[Text]"/>
      <dgm:spPr/>
      <dgm:t>
        <a:bodyPr/>
        <a:lstStyle/>
        <a:p>
          <a:r>
            <a:rPr lang="en-US" dirty="0" smtClean="0"/>
            <a:t>Vertical Ventilation</a:t>
          </a:r>
          <a:endParaRPr lang="en-US" dirty="0"/>
        </a:p>
      </dgm:t>
    </dgm:pt>
    <dgm:pt modelId="{2F263953-ED5A-4573-A6A2-9F0F964B81EC}" type="parTrans" cxnId="{A6575CBE-B073-4CC9-969F-6AFDB922459B}">
      <dgm:prSet/>
      <dgm:spPr/>
      <dgm:t>
        <a:bodyPr/>
        <a:lstStyle/>
        <a:p>
          <a:endParaRPr lang="en-US"/>
        </a:p>
      </dgm:t>
    </dgm:pt>
    <dgm:pt modelId="{AF919B2E-7216-4431-9702-A7D83130DC46}" type="sibTrans" cxnId="{A6575CBE-B073-4CC9-969F-6AFDB922459B}">
      <dgm:prSet/>
      <dgm:spPr/>
      <dgm:t>
        <a:bodyPr/>
        <a:lstStyle/>
        <a:p>
          <a:endParaRPr lang="en-US"/>
        </a:p>
      </dgm:t>
    </dgm:pt>
    <dgm:pt modelId="{D123B4C2-AC00-48DA-AA81-EE5EAA3C3A61}">
      <dgm:prSet phldrT="[Text]"/>
      <dgm:spPr/>
      <dgm:t>
        <a:bodyPr/>
        <a:lstStyle/>
        <a:p>
          <a:r>
            <a:rPr lang="en-US" dirty="0" smtClean="0"/>
            <a:t>Ventilating at point above the fire; channeling contaminated atmosphere out the top</a:t>
          </a:r>
          <a:endParaRPr lang="en-US" dirty="0"/>
        </a:p>
      </dgm:t>
    </dgm:pt>
    <dgm:pt modelId="{E3EE11E0-B012-4A01-96CA-3052C6D8534F}" type="parTrans" cxnId="{B1EA251C-5EC4-4973-9C5D-F5321439AFDC}">
      <dgm:prSet/>
      <dgm:spPr/>
      <dgm:t>
        <a:bodyPr/>
        <a:lstStyle/>
        <a:p>
          <a:endParaRPr lang="en-US"/>
        </a:p>
      </dgm:t>
    </dgm:pt>
    <dgm:pt modelId="{E45C1DBF-B89A-41AC-8293-95B2F7A060FD}" type="sibTrans" cxnId="{B1EA251C-5EC4-4973-9C5D-F5321439AFDC}">
      <dgm:prSet/>
      <dgm:spPr/>
      <dgm:t>
        <a:bodyPr/>
        <a:lstStyle/>
        <a:p>
          <a:endParaRPr lang="en-US"/>
        </a:p>
      </dgm:t>
    </dgm:pt>
    <dgm:pt modelId="{BD9CFC5C-FAF5-4058-8EA8-90DB33F4CCFF}" type="pres">
      <dgm:prSet presAssocID="{BE7FAFCF-06C4-43D1-BF8D-CBC4C636F38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9CFFA1-7EB8-4340-A81B-ADBED88521E9}" type="pres">
      <dgm:prSet presAssocID="{15783B5C-D5C8-4159-8F6E-D118EDE658AE}" presName="composite" presStyleCnt="0"/>
      <dgm:spPr/>
    </dgm:pt>
    <dgm:pt modelId="{16A5395C-F0ED-4DFC-A3FF-DD563F1DF0C8}" type="pres">
      <dgm:prSet presAssocID="{15783B5C-D5C8-4159-8F6E-D118EDE658AE}" presName="ParentAccentShape" presStyleLbl="trBgShp" presStyleIdx="0" presStyleCnt="2"/>
      <dgm:spPr/>
    </dgm:pt>
    <dgm:pt modelId="{B4E82FE3-D8CD-41E8-8548-360A7CF9788E}" type="pres">
      <dgm:prSet presAssocID="{15783B5C-D5C8-4159-8F6E-D118EDE658A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BB617-915E-4E88-AAA2-A7B9452F942A}" type="pres">
      <dgm:prSet presAssocID="{15783B5C-D5C8-4159-8F6E-D118EDE658AE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6D487C-DC57-4EDC-A1AF-1BAE42E15E0C}" type="pres">
      <dgm:prSet presAssocID="{15783B5C-D5C8-4159-8F6E-D118EDE658AE}" presName="ChildAccentShape" presStyleLbl="trBgShp" presStyleIdx="1" presStyleCnt="2"/>
      <dgm:spPr/>
    </dgm:pt>
    <dgm:pt modelId="{DE43A0D3-A5AC-4B6A-871A-E62F0E3EE414}" type="pres">
      <dgm:prSet presAssocID="{15783B5C-D5C8-4159-8F6E-D118EDE658AE}" presName="Image" presStyleLbl="alignImgPlace1" presStyleIdx="0" presStyleCnt="1"/>
      <dgm:spPr>
        <a:blipFill>
          <a:blip xmlns:r="http://schemas.openxmlformats.org/officeDocument/2006/relationships" r:embed="rId1">
            <a:extLst/>
          </a:blip>
          <a:srcRect/>
          <a:stretch>
            <a:fillRect t="-5000" b="-5000"/>
          </a:stretch>
        </a:blipFill>
      </dgm:spPr>
    </dgm:pt>
  </dgm:ptLst>
  <dgm:cxnLst>
    <dgm:cxn modelId="{08CEBBEE-AC9B-4665-9ED5-4A19A78F53A7}" type="presOf" srcId="{D123B4C2-AC00-48DA-AA81-EE5EAA3C3A61}" destId="{208BB617-915E-4E88-AAA2-A7B9452F942A}" srcOrd="0" destOrd="0" presId="urn:microsoft.com/office/officeart/2009/3/layout/SnapshotPictureList"/>
    <dgm:cxn modelId="{A6575CBE-B073-4CC9-969F-6AFDB922459B}" srcId="{BE7FAFCF-06C4-43D1-BF8D-CBC4C636F381}" destId="{15783B5C-D5C8-4159-8F6E-D118EDE658AE}" srcOrd="0" destOrd="0" parTransId="{2F263953-ED5A-4573-A6A2-9F0F964B81EC}" sibTransId="{AF919B2E-7216-4431-9702-A7D83130DC46}"/>
    <dgm:cxn modelId="{B3086AED-34C0-4124-8C58-7A68A0A31854}" type="presOf" srcId="{15783B5C-D5C8-4159-8F6E-D118EDE658AE}" destId="{B4E82FE3-D8CD-41E8-8548-360A7CF9788E}" srcOrd="0" destOrd="0" presId="urn:microsoft.com/office/officeart/2009/3/layout/SnapshotPictureList"/>
    <dgm:cxn modelId="{04AAA904-C100-4FC1-8A0D-05D03257747C}" type="presOf" srcId="{BE7FAFCF-06C4-43D1-BF8D-CBC4C636F381}" destId="{BD9CFC5C-FAF5-4058-8EA8-90DB33F4CCFF}" srcOrd="0" destOrd="0" presId="urn:microsoft.com/office/officeart/2009/3/layout/SnapshotPictureList"/>
    <dgm:cxn modelId="{B1EA251C-5EC4-4973-9C5D-F5321439AFDC}" srcId="{15783B5C-D5C8-4159-8F6E-D118EDE658AE}" destId="{D123B4C2-AC00-48DA-AA81-EE5EAA3C3A61}" srcOrd="0" destOrd="0" parTransId="{E3EE11E0-B012-4A01-96CA-3052C6D8534F}" sibTransId="{E45C1DBF-B89A-41AC-8293-95B2F7A060FD}"/>
    <dgm:cxn modelId="{D5EDFF59-F279-40FB-9172-073459D5D78E}" type="presParOf" srcId="{BD9CFC5C-FAF5-4058-8EA8-90DB33F4CCFF}" destId="{879CFFA1-7EB8-4340-A81B-ADBED88521E9}" srcOrd="0" destOrd="0" presId="urn:microsoft.com/office/officeart/2009/3/layout/SnapshotPictureList"/>
    <dgm:cxn modelId="{79C4273F-129F-43FA-86BB-1DF4D4AC8769}" type="presParOf" srcId="{879CFFA1-7EB8-4340-A81B-ADBED88521E9}" destId="{16A5395C-F0ED-4DFC-A3FF-DD563F1DF0C8}" srcOrd="0" destOrd="0" presId="urn:microsoft.com/office/officeart/2009/3/layout/SnapshotPictureList"/>
    <dgm:cxn modelId="{FA517195-14E1-484B-9795-4F92E910203B}" type="presParOf" srcId="{879CFFA1-7EB8-4340-A81B-ADBED88521E9}" destId="{B4E82FE3-D8CD-41E8-8548-360A7CF9788E}" srcOrd="1" destOrd="0" presId="urn:microsoft.com/office/officeart/2009/3/layout/SnapshotPictureList"/>
    <dgm:cxn modelId="{54E50F9C-8B69-46EF-864E-2F9DEF4BDA15}" type="presParOf" srcId="{879CFFA1-7EB8-4340-A81B-ADBED88521E9}" destId="{208BB617-915E-4E88-AAA2-A7B9452F942A}" srcOrd="2" destOrd="0" presId="urn:microsoft.com/office/officeart/2009/3/layout/SnapshotPictureList"/>
    <dgm:cxn modelId="{C65D80C9-3850-473C-8E1C-9AC6ED40F484}" type="presParOf" srcId="{879CFFA1-7EB8-4340-A81B-ADBED88521E9}" destId="{DA6D487C-DC57-4EDC-A1AF-1BAE42E15E0C}" srcOrd="3" destOrd="0" presId="urn:microsoft.com/office/officeart/2009/3/layout/SnapshotPictureList"/>
    <dgm:cxn modelId="{A4ED1BB6-15E3-4C0B-9FC7-7C6436ED5F20}" type="presParOf" srcId="{879CFFA1-7EB8-4340-A81B-ADBED88521E9}" destId="{DE43A0D3-A5AC-4B6A-871A-E62F0E3EE41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2D161C-DD4A-4B27-98A8-552DEDB2E427}" type="doc">
      <dgm:prSet loTypeId="urn:microsoft.com/office/officeart/2008/layout/PictureLineup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EBF4807-0F2E-4912-B052-9121B23D4885}">
      <dgm:prSet phldrT="[Text]"/>
      <dgm:spPr/>
      <dgm:t>
        <a:bodyPr/>
        <a:lstStyle/>
        <a:p>
          <a:r>
            <a:rPr lang="en-US" dirty="0" smtClean="0"/>
            <a:t>Natural</a:t>
          </a:r>
          <a:endParaRPr lang="en-US" dirty="0"/>
        </a:p>
      </dgm:t>
    </dgm:pt>
    <dgm:pt modelId="{5D7451D1-687A-47E6-9A6E-7E95E9F1841A}" type="parTrans" cxnId="{11FFE30D-A397-43A9-81D9-73B53E270FBF}">
      <dgm:prSet/>
      <dgm:spPr/>
      <dgm:t>
        <a:bodyPr/>
        <a:lstStyle/>
        <a:p>
          <a:endParaRPr lang="en-US"/>
        </a:p>
      </dgm:t>
    </dgm:pt>
    <dgm:pt modelId="{698EF70A-F860-414E-A9BD-6FB38B26FC0B}" type="sibTrans" cxnId="{11FFE30D-A397-43A9-81D9-73B53E270FBF}">
      <dgm:prSet/>
      <dgm:spPr/>
      <dgm:t>
        <a:bodyPr/>
        <a:lstStyle/>
        <a:p>
          <a:endParaRPr lang="en-US"/>
        </a:p>
      </dgm:t>
    </dgm:pt>
    <dgm:pt modelId="{D50E4185-3B2E-45EE-87BB-3786F43B7060}">
      <dgm:prSet phldrT="[Text]"/>
      <dgm:spPr/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3F95AA7E-3B4D-4A06-944B-1585B08AA16E}" type="parTrans" cxnId="{33C09A3D-A7D9-4E92-8AED-192B696139A3}">
      <dgm:prSet/>
      <dgm:spPr/>
      <dgm:t>
        <a:bodyPr/>
        <a:lstStyle/>
        <a:p>
          <a:endParaRPr lang="en-US"/>
        </a:p>
      </dgm:t>
    </dgm:pt>
    <dgm:pt modelId="{D69ABEE1-B2F4-48F9-A1B8-47B1F64B9C2E}" type="sibTrans" cxnId="{33C09A3D-A7D9-4E92-8AED-192B696139A3}">
      <dgm:prSet/>
      <dgm:spPr/>
      <dgm:t>
        <a:bodyPr/>
        <a:lstStyle/>
        <a:p>
          <a:endParaRPr lang="en-US"/>
        </a:p>
      </dgm:t>
    </dgm:pt>
    <dgm:pt modelId="{9BD2306C-DFC9-4C1A-A2E9-9F3393F63B47}">
      <dgm:prSet phldrT="[Text]"/>
      <dgm:spPr/>
      <dgm:t>
        <a:bodyPr/>
        <a:lstStyle/>
        <a:p>
          <a:r>
            <a:rPr lang="en-US" dirty="0" smtClean="0"/>
            <a:t>Hydraulic</a:t>
          </a:r>
          <a:endParaRPr lang="en-US" dirty="0"/>
        </a:p>
      </dgm:t>
    </dgm:pt>
    <dgm:pt modelId="{B37426C7-7D5E-4A59-9CA7-374C7F53AF98}" type="parTrans" cxnId="{FFDD8E1A-89E2-4095-A8B6-9CCB981B9403}">
      <dgm:prSet/>
      <dgm:spPr/>
      <dgm:t>
        <a:bodyPr/>
        <a:lstStyle/>
        <a:p>
          <a:endParaRPr lang="en-US"/>
        </a:p>
      </dgm:t>
    </dgm:pt>
    <dgm:pt modelId="{412E6958-4E6E-411F-A002-324C02B99171}" type="sibTrans" cxnId="{FFDD8E1A-89E2-4095-A8B6-9CCB981B9403}">
      <dgm:prSet/>
      <dgm:spPr/>
      <dgm:t>
        <a:bodyPr/>
        <a:lstStyle/>
        <a:p>
          <a:endParaRPr lang="en-US"/>
        </a:p>
      </dgm:t>
    </dgm:pt>
    <dgm:pt modelId="{CC52F995-017D-40B1-8008-EE216E2F83F8}" type="pres">
      <dgm:prSet presAssocID="{B72D161C-DD4A-4B27-98A8-552DEDB2E42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CA918-87DE-46B5-96C8-E8F79012A8EA}" type="pres">
      <dgm:prSet presAssocID="{EEBF4807-0F2E-4912-B052-9121B23D4885}" presName="composite" presStyleCnt="0"/>
      <dgm:spPr/>
    </dgm:pt>
    <dgm:pt modelId="{21789858-EF65-449C-83AB-76C60CFBAD4A}" type="pres">
      <dgm:prSet presAssocID="{EEBF4807-0F2E-4912-B052-9121B23D4885}" presName="Image" presStyleLbl="alignNod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t="-20000" b="-20000"/>
          </a:stretch>
        </a:blipFill>
      </dgm:spPr>
    </dgm:pt>
    <dgm:pt modelId="{1F9606AE-9E65-43A7-9941-69F0DE620839}" type="pres">
      <dgm:prSet presAssocID="{EEBF4807-0F2E-4912-B052-9121B23D4885}" presName="Accent" presStyleLbl="parChTrans1D1" presStyleIdx="0" presStyleCnt="3"/>
      <dgm:spPr/>
    </dgm:pt>
    <dgm:pt modelId="{9AD32B06-AD56-4EBE-96A9-FA1868CCB8F4}" type="pres">
      <dgm:prSet presAssocID="{EEBF4807-0F2E-4912-B052-9121B23D4885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9980D-E80C-4108-B377-B8EC50F87BBF}" type="pres">
      <dgm:prSet presAssocID="{698EF70A-F860-414E-A9BD-6FB38B26FC0B}" presName="sibTrans" presStyleCnt="0"/>
      <dgm:spPr/>
    </dgm:pt>
    <dgm:pt modelId="{EB02BFC6-D685-48E1-998D-66597D8F9F8F}" type="pres">
      <dgm:prSet presAssocID="{D50E4185-3B2E-45EE-87BB-3786F43B7060}" presName="composite" presStyleCnt="0"/>
      <dgm:spPr/>
    </dgm:pt>
    <dgm:pt modelId="{34540432-7DDA-4B15-BBF3-DAB75EB6D3FD}" type="pres">
      <dgm:prSet presAssocID="{D50E4185-3B2E-45EE-87BB-3786F43B7060}" presName="Image" presStyleLbl="alignNod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 t="-25000" b="-25000"/>
          </a:stretch>
        </a:blipFill>
      </dgm:spPr>
    </dgm:pt>
    <dgm:pt modelId="{E60DC0E6-F93C-45CD-AAF4-B8B556794264}" type="pres">
      <dgm:prSet presAssocID="{D50E4185-3B2E-45EE-87BB-3786F43B7060}" presName="Accent" presStyleLbl="parChTrans1D1" presStyleIdx="1" presStyleCnt="3"/>
      <dgm:spPr/>
    </dgm:pt>
    <dgm:pt modelId="{027424F5-1347-4D45-82F7-D18AE2A2F4BF}" type="pres">
      <dgm:prSet presAssocID="{D50E4185-3B2E-45EE-87BB-3786F43B7060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6A62C-8FF5-4952-AF43-1EC70B7D675F}" type="pres">
      <dgm:prSet presAssocID="{D69ABEE1-B2F4-48F9-A1B8-47B1F64B9C2E}" presName="sibTrans" presStyleCnt="0"/>
      <dgm:spPr/>
    </dgm:pt>
    <dgm:pt modelId="{F84FD0FF-0DCC-4E8A-B5EC-804258F22B9E}" type="pres">
      <dgm:prSet presAssocID="{9BD2306C-DFC9-4C1A-A2E9-9F3393F63B47}" presName="composite" presStyleCnt="0"/>
      <dgm:spPr/>
    </dgm:pt>
    <dgm:pt modelId="{84D6ECCA-B919-4563-993C-7FBB9A035F46}" type="pres">
      <dgm:prSet presAssocID="{9BD2306C-DFC9-4C1A-A2E9-9F3393F63B47}" presName="Image" presStyleLbl="alignNode1" presStyleIdx="2" presStyleCnt="3"/>
      <dgm:spPr>
        <a:blipFill>
          <a:blip xmlns:r="http://schemas.openxmlformats.org/officeDocument/2006/relationships" r:embed="rId3">
            <a:extLst/>
          </a:blip>
          <a:srcRect/>
          <a:stretch>
            <a:fillRect t="-25000" b="-25000"/>
          </a:stretch>
        </a:blipFill>
      </dgm:spPr>
    </dgm:pt>
    <dgm:pt modelId="{CA1A46B6-4469-489E-8CC9-D2FAA1132CF8}" type="pres">
      <dgm:prSet presAssocID="{9BD2306C-DFC9-4C1A-A2E9-9F3393F63B47}" presName="Accent" presStyleLbl="parChTrans1D1" presStyleIdx="2" presStyleCnt="3"/>
      <dgm:spPr/>
    </dgm:pt>
    <dgm:pt modelId="{0F39FC98-EFB6-47B6-BF83-27AEE60CBBB1}" type="pres">
      <dgm:prSet presAssocID="{9BD2306C-DFC9-4C1A-A2E9-9F3393F63B47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E7D4A7-EA97-40D8-80C3-00FC3780AF24}" type="presOf" srcId="{EEBF4807-0F2E-4912-B052-9121B23D4885}" destId="{9AD32B06-AD56-4EBE-96A9-FA1868CCB8F4}" srcOrd="0" destOrd="0" presId="urn:microsoft.com/office/officeart/2008/layout/PictureLineup"/>
    <dgm:cxn modelId="{FFDD8E1A-89E2-4095-A8B6-9CCB981B9403}" srcId="{B72D161C-DD4A-4B27-98A8-552DEDB2E427}" destId="{9BD2306C-DFC9-4C1A-A2E9-9F3393F63B47}" srcOrd="2" destOrd="0" parTransId="{B37426C7-7D5E-4A59-9CA7-374C7F53AF98}" sibTransId="{412E6958-4E6E-411F-A002-324C02B99171}"/>
    <dgm:cxn modelId="{74A70DCF-A217-44A7-9251-606F0B5D262D}" type="presOf" srcId="{D50E4185-3B2E-45EE-87BB-3786F43B7060}" destId="{027424F5-1347-4D45-82F7-D18AE2A2F4BF}" srcOrd="0" destOrd="0" presId="urn:microsoft.com/office/officeart/2008/layout/PictureLineup"/>
    <dgm:cxn modelId="{F3632C8F-CF88-40AB-B162-32FBF4B5840C}" type="presOf" srcId="{B72D161C-DD4A-4B27-98A8-552DEDB2E427}" destId="{CC52F995-017D-40B1-8008-EE216E2F83F8}" srcOrd="0" destOrd="0" presId="urn:microsoft.com/office/officeart/2008/layout/PictureLineup"/>
    <dgm:cxn modelId="{11FFE30D-A397-43A9-81D9-73B53E270FBF}" srcId="{B72D161C-DD4A-4B27-98A8-552DEDB2E427}" destId="{EEBF4807-0F2E-4912-B052-9121B23D4885}" srcOrd="0" destOrd="0" parTransId="{5D7451D1-687A-47E6-9A6E-7E95E9F1841A}" sibTransId="{698EF70A-F860-414E-A9BD-6FB38B26FC0B}"/>
    <dgm:cxn modelId="{33C09A3D-A7D9-4E92-8AED-192B696139A3}" srcId="{B72D161C-DD4A-4B27-98A8-552DEDB2E427}" destId="{D50E4185-3B2E-45EE-87BB-3786F43B7060}" srcOrd="1" destOrd="0" parTransId="{3F95AA7E-3B4D-4A06-944B-1585B08AA16E}" sibTransId="{D69ABEE1-B2F4-48F9-A1B8-47B1F64B9C2E}"/>
    <dgm:cxn modelId="{811A8B01-8695-483D-A241-86EB697824DA}" type="presOf" srcId="{9BD2306C-DFC9-4C1A-A2E9-9F3393F63B47}" destId="{0F39FC98-EFB6-47B6-BF83-27AEE60CBBB1}" srcOrd="0" destOrd="0" presId="urn:microsoft.com/office/officeart/2008/layout/PictureLineup"/>
    <dgm:cxn modelId="{B7EF7C09-039A-4B5C-B86E-16485EE492F4}" type="presParOf" srcId="{CC52F995-017D-40B1-8008-EE216E2F83F8}" destId="{7EFCA918-87DE-46B5-96C8-E8F79012A8EA}" srcOrd="0" destOrd="0" presId="urn:microsoft.com/office/officeart/2008/layout/PictureLineup"/>
    <dgm:cxn modelId="{A6C9E05C-1116-47D7-B1B7-CEDB8427F235}" type="presParOf" srcId="{7EFCA918-87DE-46B5-96C8-E8F79012A8EA}" destId="{21789858-EF65-449C-83AB-76C60CFBAD4A}" srcOrd="0" destOrd="0" presId="urn:microsoft.com/office/officeart/2008/layout/PictureLineup"/>
    <dgm:cxn modelId="{9DE2CEAB-4DC8-4122-8472-B86DF45C2212}" type="presParOf" srcId="{7EFCA918-87DE-46B5-96C8-E8F79012A8EA}" destId="{1F9606AE-9E65-43A7-9941-69F0DE620839}" srcOrd="1" destOrd="0" presId="urn:microsoft.com/office/officeart/2008/layout/PictureLineup"/>
    <dgm:cxn modelId="{39C4EAAF-4B2E-48EE-A805-6F8D7F78EF71}" type="presParOf" srcId="{7EFCA918-87DE-46B5-96C8-E8F79012A8EA}" destId="{9AD32B06-AD56-4EBE-96A9-FA1868CCB8F4}" srcOrd="2" destOrd="0" presId="urn:microsoft.com/office/officeart/2008/layout/PictureLineup"/>
    <dgm:cxn modelId="{A35F8FDA-7A6F-46E5-B14F-34BFC14BBEB5}" type="presParOf" srcId="{CC52F995-017D-40B1-8008-EE216E2F83F8}" destId="{2009980D-E80C-4108-B377-B8EC50F87BBF}" srcOrd="1" destOrd="0" presId="urn:microsoft.com/office/officeart/2008/layout/PictureLineup"/>
    <dgm:cxn modelId="{A7C8D774-6FA0-4B13-9C27-F67FDAFCDCC8}" type="presParOf" srcId="{CC52F995-017D-40B1-8008-EE216E2F83F8}" destId="{EB02BFC6-D685-48E1-998D-66597D8F9F8F}" srcOrd="2" destOrd="0" presId="urn:microsoft.com/office/officeart/2008/layout/PictureLineup"/>
    <dgm:cxn modelId="{12C77092-CBA7-411F-91E7-1B2F7A0FE773}" type="presParOf" srcId="{EB02BFC6-D685-48E1-998D-66597D8F9F8F}" destId="{34540432-7DDA-4B15-BBF3-DAB75EB6D3FD}" srcOrd="0" destOrd="0" presId="urn:microsoft.com/office/officeart/2008/layout/PictureLineup"/>
    <dgm:cxn modelId="{999B20E6-7C6B-4255-9162-060774129F7B}" type="presParOf" srcId="{EB02BFC6-D685-48E1-998D-66597D8F9F8F}" destId="{E60DC0E6-F93C-45CD-AAF4-B8B556794264}" srcOrd="1" destOrd="0" presId="urn:microsoft.com/office/officeart/2008/layout/PictureLineup"/>
    <dgm:cxn modelId="{6FC9B9EB-C66E-4B13-96D0-EB873A331B14}" type="presParOf" srcId="{EB02BFC6-D685-48E1-998D-66597D8F9F8F}" destId="{027424F5-1347-4D45-82F7-D18AE2A2F4BF}" srcOrd="2" destOrd="0" presId="urn:microsoft.com/office/officeart/2008/layout/PictureLineup"/>
    <dgm:cxn modelId="{B7164682-9FEF-4E81-BA2E-CB3B8C56DF77}" type="presParOf" srcId="{CC52F995-017D-40B1-8008-EE216E2F83F8}" destId="{8C66A62C-8FF5-4952-AF43-1EC70B7D675F}" srcOrd="3" destOrd="0" presId="urn:microsoft.com/office/officeart/2008/layout/PictureLineup"/>
    <dgm:cxn modelId="{0325F94F-D208-4B3A-AEAC-8F8BAA1304B0}" type="presParOf" srcId="{CC52F995-017D-40B1-8008-EE216E2F83F8}" destId="{F84FD0FF-0DCC-4E8A-B5EC-804258F22B9E}" srcOrd="4" destOrd="0" presId="urn:microsoft.com/office/officeart/2008/layout/PictureLineup"/>
    <dgm:cxn modelId="{ED1D5E6E-01C5-440C-8655-C0ECE09383C1}" type="presParOf" srcId="{F84FD0FF-0DCC-4E8A-B5EC-804258F22B9E}" destId="{84D6ECCA-B919-4563-993C-7FBB9A035F46}" srcOrd="0" destOrd="0" presId="urn:microsoft.com/office/officeart/2008/layout/PictureLineup"/>
    <dgm:cxn modelId="{2B072452-2AE2-44AE-8043-79A39AB4ED9F}" type="presParOf" srcId="{F84FD0FF-0DCC-4E8A-B5EC-804258F22B9E}" destId="{CA1A46B6-4469-489E-8CC9-D2FAA1132CF8}" srcOrd="1" destOrd="0" presId="urn:microsoft.com/office/officeart/2008/layout/PictureLineup"/>
    <dgm:cxn modelId="{B0FC9B72-0323-4524-A9FE-461E5D086D1F}" type="presParOf" srcId="{F84FD0FF-0DCC-4E8A-B5EC-804258F22B9E}" destId="{0F39FC98-EFB6-47B6-BF83-27AEE60CBBB1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532D5-26C7-4F34-BE01-0473308C0CD9}" type="doc">
      <dgm:prSet loTypeId="urn:microsoft.com/office/officeart/2005/8/layout/chart3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F2EB8C-2153-4ED0-B3ED-3753670CD6B4}">
      <dgm:prSet phldrT="[Text]"/>
      <dgm:spPr/>
      <dgm:t>
        <a:bodyPr/>
        <a:lstStyle/>
        <a:p>
          <a:r>
            <a:rPr lang="en-US" dirty="0" smtClean="0"/>
            <a:t>Location, size determined</a:t>
          </a:r>
          <a:endParaRPr lang="en-US" dirty="0"/>
        </a:p>
      </dgm:t>
    </dgm:pt>
    <dgm:pt modelId="{79BCF45C-DD2E-4C65-904B-6FB6491EE3B2}" type="parTrans" cxnId="{A77264B4-EB16-48A9-B56D-347DC8CDB3B6}">
      <dgm:prSet/>
      <dgm:spPr/>
      <dgm:t>
        <a:bodyPr/>
        <a:lstStyle/>
        <a:p>
          <a:endParaRPr lang="en-US"/>
        </a:p>
      </dgm:t>
    </dgm:pt>
    <dgm:pt modelId="{B29630CC-DA5A-406A-BE35-974FF3953067}" type="sibTrans" cxnId="{A77264B4-EB16-48A9-B56D-347DC8CDB3B6}">
      <dgm:prSet/>
      <dgm:spPr/>
      <dgm:t>
        <a:bodyPr/>
        <a:lstStyle/>
        <a:p>
          <a:endParaRPr lang="en-US"/>
        </a:p>
      </dgm:t>
    </dgm:pt>
    <dgm:pt modelId="{DF5B3C68-39A0-461F-887D-F868BDB7EEE5}">
      <dgm:prSet phldrT="[Text]"/>
      <dgm:spPr/>
      <dgm:t>
        <a:bodyPr/>
        <a:lstStyle/>
        <a:p>
          <a:r>
            <a:rPr lang="en-US" dirty="0" smtClean="0"/>
            <a:t>Layout not conducive to natural</a:t>
          </a:r>
          <a:endParaRPr lang="en-US" dirty="0"/>
        </a:p>
      </dgm:t>
    </dgm:pt>
    <dgm:pt modelId="{4600034C-D18A-48D4-8F12-FD7F5DC9F700}" type="parTrans" cxnId="{AC9E9DA5-FB88-42DE-AD17-C45760045C1D}">
      <dgm:prSet/>
      <dgm:spPr/>
      <dgm:t>
        <a:bodyPr/>
        <a:lstStyle/>
        <a:p>
          <a:endParaRPr lang="en-US"/>
        </a:p>
      </dgm:t>
    </dgm:pt>
    <dgm:pt modelId="{5F1EE9F2-9FDF-4577-8498-6C8628CA999D}" type="sibTrans" cxnId="{AC9E9DA5-FB88-42DE-AD17-C45760045C1D}">
      <dgm:prSet/>
      <dgm:spPr/>
      <dgm:t>
        <a:bodyPr/>
        <a:lstStyle/>
        <a:p>
          <a:endParaRPr lang="en-US"/>
        </a:p>
      </dgm:t>
    </dgm:pt>
    <dgm:pt modelId="{4BCFDF62-5CB7-4521-9C87-E38E35837971}">
      <dgm:prSet phldrT="[Text]"/>
      <dgm:spPr/>
      <dgm:t>
        <a:bodyPr/>
        <a:lstStyle/>
        <a:p>
          <a:r>
            <a:rPr lang="en-US" dirty="0" smtClean="0"/>
            <a:t>Natural slows, needs support</a:t>
          </a:r>
          <a:endParaRPr lang="en-US" dirty="0"/>
        </a:p>
      </dgm:t>
    </dgm:pt>
    <dgm:pt modelId="{7752E13C-1CEB-4A3B-9390-D58ADE9AF2C5}" type="parTrans" cxnId="{F413FA24-FFB2-40FC-AC81-A909723BBB71}">
      <dgm:prSet/>
      <dgm:spPr/>
      <dgm:t>
        <a:bodyPr/>
        <a:lstStyle/>
        <a:p>
          <a:endParaRPr lang="en-US"/>
        </a:p>
      </dgm:t>
    </dgm:pt>
    <dgm:pt modelId="{C109048C-DE0A-48A3-9920-4F69BED6684C}" type="sibTrans" cxnId="{F413FA24-FFB2-40FC-AC81-A909723BBB71}">
      <dgm:prSet/>
      <dgm:spPr/>
      <dgm:t>
        <a:bodyPr/>
        <a:lstStyle/>
        <a:p>
          <a:endParaRPr lang="en-US"/>
        </a:p>
      </dgm:t>
    </dgm:pt>
    <dgm:pt modelId="{3B8360D5-4D3A-450D-AB33-7934BBD50D1F}">
      <dgm:prSet phldrT="[Text]"/>
      <dgm:spPr/>
      <dgm:t>
        <a:bodyPr/>
        <a:lstStyle/>
        <a:p>
          <a:r>
            <a:rPr lang="en-US" dirty="0" smtClean="0"/>
            <a:t>Fire below ground</a:t>
          </a:r>
          <a:endParaRPr lang="en-US" dirty="0"/>
        </a:p>
      </dgm:t>
    </dgm:pt>
    <dgm:pt modelId="{ABE14EA9-1A9B-4E79-BC1D-6D9C1D048A7F}" type="parTrans" cxnId="{C113777C-8519-4608-851F-581F24EDAF0B}">
      <dgm:prSet/>
      <dgm:spPr/>
      <dgm:t>
        <a:bodyPr/>
        <a:lstStyle/>
        <a:p>
          <a:endParaRPr lang="en-US"/>
        </a:p>
      </dgm:t>
    </dgm:pt>
    <dgm:pt modelId="{DD5430DD-FD9F-4491-83A1-7E3DA8700A5C}" type="sibTrans" cxnId="{C113777C-8519-4608-851F-581F24EDAF0B}">
      <dgm:prSet/>
      <dgm:spPr/>
      <dgm:t>
        <a:bodyPr/>
        <a:lstStyle/>
        <a:p>
          <a:endParaRPr lang="en-US"/>
        </a:p>
      </dgm:t>
    </dgm:pt>
    <dgm:pt modelId="{3D48AEED-A0D2-4927-ABA5-E4592379AD3B}">
      <dgm:prSet phldrT="[Text]"/>
      <dgm:spPr/>
      <dgm:t>
        <a:bodyPr/>
        <a:lstStyle/>
        <a:p>
          <a:r>
            <a:rPr lang="en-US" dirty="0" smtClean="0"/>
            <a:t>Involved area too large for natural</a:t>
          </a:r>
          <a:endParaRPr lang="en-US" dirty="0"/>
        </a:p>
      </dgm:t>
    </dgm:pt>
    <dgm:pt modelId="{072B3BEB-6E35-42A7-A630-48D19114EC09}" type="parTrans" cxnId="{5C48EAA1-1229-4EA0-8407-DF0B2D1334D8}">
      <dgm:prSet/>
      <dgm:spPr/>
      <dgm:t>
        <a:bodyPr/>
        <a:lstStyle/>
        <a:p>
          <a:endParaRPr lang="en-US"/>
        </a:p>
      </dgm:t>
    </dgm:pt>
    <dgm:pt modelId="{38E84A15-AA6D-4ACF-9A01-C4B9FCBAC7A1}" type="sibTrans" cxnId="{5C48EAA1-1229-4EA0-8407-DF0B2D1334D8}">
      <dgm:prSet/>
      <dgm:spPr/>
      <dgm:t>
        <a:bodyPr/>
        <a:lstStyle/>
        <a:p>
          <a:endParaRPr lang="en-US"/>
        </a:p>
      </dgm:t>
    </dgm:pt>
    <dgm:pt modelId="{F3783347-A2FD-4F41-879E-EBC3E19D0686}">
      <dgm:prSet phldrT="[Text]"/>
      <dgm:spPr/>
      <dgm:t>
        <a:bodyPr/>
        <a:lstStyle/>
        <a:p>
          <a:r>
            <a:rPr lang="en-US" dirty="0" smtClean="0"/>
            <a:t>Building or fire dictates other method</a:t>
          </a:r>
          <a:endParaRPr lang="en-US" dirty="0"/>
        </a:p>
      </dgm:t>
    </dgm:pt>
    <dgm:pt modelId="{7F7F494B-884F-4637-AAF9-2252FCC45D0B}" type="parTrans" cxnId="{1B6CAE56-3FE2-467D-9F71-357D9F96C8EC}">
      <dgm:prSet/>
      <dgm:spPr/>
      <dgm:t>
        <a:bodyPr/>
        <a:lstStyle/>
        <a:p>
          <a:endParaRPr lang="en-US"/>
        </a:p>
      </dgm:t>
    </dgm:pt>
    <dgm:pt modelId="{5AA8D311-B5D9-4E0B-A847-A97AF2DD9CA5}" type="sibTrans" cxnId="{1B6CAE56-3FE2-467D-9F71-357D9F96C8EC}">
      <dgm:prSet/>
      <dgm:spPr/>
      <dgm:t>
        <a:bodyPr/>
        <a:lstStyle/>
        <a:p>
          <a:endParaRPr lang="en-US"/>
        </a:p>
      </dgm:t>
    </dgm:pt>
    <dgm:pt modelId="{31ECDA4E-BE78-471F-BFBC-99D92BFD8AFE}" type="pres">
      <dgm:prSet presAssocID="{00C532D5-26C7-4F34-BE01-0473308C0CD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BD54A5-FB87-4D0F-9C13-0D3E0EB3D5FF}" type="pres">
      <dgm:prSet presAssocID="{00C532D5-26C7-4F34-BE01-0473308C0CD9}" presName="wedge1" presStyleLbl="node1" presStyleIdx="0" presStyleCnt="6" custLinFactNeighborX="-2616" custLinFactNeighborY="5013"/>
      <dgm:spPr/>
      <dgm:t>
        <a:bodyPr/>
        <a:lstStyle/>
        <a:p>
          <a:endParaRPr lang="en-US"/>
        </a:p>
      </dgm:t>
    </dgm:pt>
    <dgm:pt modelId="{7D762B09-7DE0-4004-90B3-8F7120AFE808}" type="pres">
      <dgm:prSet presAssocID="{00C532D5-26C7-4F34-BE01-0473308C0CD9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8F140-341E-44DE-8D75-EE07C261025D}" type="pres">
      <dgm:prSet presAssocID="{00C532D5-26C7-4F34-BE01-0473308C0CD9}" presName="wedge2" presStyleLbl="node1" presStyleIdx="1" presStyleCnt="6"/>
      <dgm:spPr/>
      <dgm:t>
        <a:bodyPr/>
        <a:lstStyle/>
        <a:p>
          <a:endParaRPr lang="en-US"/>
        </a:p>
      </dgm:t>
    </dgm:pt>
    <dgm:pt modelId="{1315AA92-AE85-4F0C-973B-FFA08DD81D91}" type="pres">
      <dgm:prSet presAssocID="{00C532D5-26C7-4F34-BE01-0473308C0CD9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9B821-B568-46C5-88DD-1C37D59ABA06}" type="pres">
      <dgm:prSet presAssocID="{00C532D5-26C7-4F34-BE01-0473308C0CD9}" presName="wedge3" presStyleLbl="node1" presStyleIdx="2" presStyleCnt="6"/>
      <dgm:spPr/>
      <dgm:t>
        <a:bodyPr/>
        <a:lstStyle/>
        <a:p>
          <a:endParaRPr lang="en-US"/>
        </a:p>
      </dgm:t>
    </dgm:pt>
    <dgm:pt modelId="{37144350-2619-43F7-A5C7-B9C95542890E}" type="pres">
      <dgm:prSet presAssocID="{00C532D5-26C7-4F34-BE01-0473308C0CD9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30612-65BF-4092-8FE5-AB92612C94A0}" type="pres">
      <dgm:prSet presAssocID="{00C532D5-26C7-4F34-BE01-0473308C0CD9}" presName="wedge4" presStyleLbl="node1" presStyleIdx="3" presStyleCnt="6"/>
      <dgm:spPr/>
      <dgm:t>
        <a:bodyPr/>
        <a:lstStyle/>
        <a:p>
          <a:endParaRPr lang="en-US"/>
        </a:p>
      </dgm:t>
    </dgm:pt>
    <dgm:pt modelId="{418464A1-4D44-43CB-81B5-C380C8CFFC51}" type="pres">
      <dgm:prSet presAssocID="{00C532D5-26C7-4F34-BE01-0473308C0CD9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154F3-7581-416F-A14F-00C345B466C6}" type="pres">
      <dgm:prSet presAssocID="{00C532D5-26C7-4F34-BE01-0473308C0CD9}" presName="wedge5" presStyleLbl="node1" presStyleIdx="4" presStyleCnt="6"/>
      <dgm:spPr/>
      <dgm:t>
        <a:bodyPr/>
        <a:lstStyle/>
        <a:p>
          <a:endParaRPr lang="en-US"/>
        </a:p>
      </dgm:t>
    </dgm:pt>
    <dgm:pt modelId="{6DE44290-2C70-42EE-B568-89FCAF213FC8}" type="pres">
      <dgm:prSet presAssocID="{00C532D5-26C7-4F34-BE01-0473308C0CD9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4A155-5359-43E7-AF84-D731B8EB314B}" type="pres">
      <dgm:prSet presAssocID="{00C532D5-26C7-4F34-BE01-0473308C0CD9}" presName="wedge6" presStyleLbl="node1" presStyleIdx="5" presStyleCnt="6"/>
      <dgm:spPr/>
      <dgm:t>
        <a:bodyPr/>
        <a:lstStyle/>
        <a:p>
          <a:endParaRPr lang="en-US"/>
        </a:p>
      </dgm:t>
    </dgm:pt>
    <dgm:pt modelId="{3F31C5A7-C515-4302-9739-C0BA0FD5987C}" type="pres">
      <dgm:prSet presAssocID="{00C532D5-26C7-4F34-BE01-0473308C0CD9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471423-4D68-4DD3-8C41-041743D0A78F}" type="presOf" srcId="{F3783347-A2FD-4F41-879E-EBC3E19D0686}" destId="{3F31C5A7-C515-4302-9739-C0BA0FD5987C}" srcOrd="1" destOrd="0" presId="urn:microsoft.com/office/officeart/2005/8/layout/chart3"/>
    <dgm:cxn modelId="{8BCF4EB8-E8F8-44C2-AE2C-4E8C7691162C}" type="presOf" srcId="{3D48AEED-A0D2-4927-ABA5-E4592379AD3B}" destId="{6DE44290-2C70-42EE-B568-89FCAF213FC8}" srcOrd="1" destOrd="0" presId="urn:microsoft.com/office/officeart/2005/8/layout/chart3"/>
    <dgm:cxn modelId="{A77264B4-EB16-48A9-B56D-347DC8CDB3B6}" srcId="{00C532D5-26C7-4F34-BE01-0473308C0CD9}" destId="{6EF2EB8C-2153-4ED0-B3ED-3753670CD6B4}" srcOrd="0" destOrd="0" parTransId="{79BCF45C-DD2E-4C65-904B-6FB6491EE3B2}" sibTransId="{B29630CC-DA5A-406A-BE35-974FF3953067}"/>
    <dgm:cxn modelId="{C113777C-8519-4608-851F-581F24EDAF0B}" srcId="{00C532D5-26C7-4F34-BE01-0473308C0CD9}" destId="{3B8360D5-4D3A-450D-AB33-7934BBD50D1F}" srcOrd="3" destOrd="0" parTransId="{ABE14EA9-1A9B-4E79-BC1D-6D9C1D048A7F}" sibTransId="{DD5430DD-FD9F-4491-83A1-7E3DA8700A5C}"/>
    <dgm:cxn modelId="{AC9E9DA5-FB88-42DE-AD17-C45760045C1D}" srcId="{00C532D5-26C7-4F34-BE01-0473308C0CD9}" destId="{DF5B3C68-39A0-461F-887D-F868BDB7EEE5}" srcOrd="1" destOrd="0" parTransId="{4600034C-D18A-48D4-8F12-FD7F5DC9F700}" sibTransId="{5F1EE9F2-9FDF-4577-8498-6C8628CA999D}"/>
    <dgm:cxn modelId="{DDFA1EEC-E73B-4CD8-A646-4EF98663EA8E}" type="presOf" srcId="{4BCFDF62-5CB7-4521-9C87-E38E35837971}" destId="{37144350-2619-43F7-A5C7-B9C95542890E}" srcOrd="1" destOrd="0" presId="urn:microsoft.com/office/officeart/2005/8/layout/chart3"/>
    <dgm:cxn modelId="{4EC440EC-7017-4505-BD18-E1183E3B99F4}" type="presOf" srcId="{4BCFDF62-5CB7-4521-9C87-E38E35837971}" destId="{C209B821-B568-46C5-88DD-1C37D59ABA06}" srcOrd="0" destOrd="0" presId="urn:microsoft.com/office/officeart/2005/8/layout/chart3"/>
    <dgm:cxn modelId="{5C48EAA1-1229-4EA0-8407-DF0B2D1334D8}" srcId="{00C532D5-26C7-4F34-BE01-0473308C0CD9}" destId="{3D48AEED-A0D2-4927-ABA5-E4592379AD3B}" srcOrd="4" destOrd="0" parTransId="{072B3BEB-6E35-42A7-A630-48D19114EC09}" sibTransId="{38E84A15-AA6D-4ACF-9A01-C4B9FCBAC7A1}"/>
    <dgm:cxn modelId="{20DD2F58-2855-4CE1-8613-08A18F56515F}" type="presOf" srcId="{3B8360D5-4D3A-450D-AB33-7934BBD50D1F}" destId="{418464A1-4D44-43CB-81B5-C380C8CFFC51}" srcOrd="1" destOrd="0" presId="urn:microsoft.com/office/officeart/2005/8/layout/chart3"/>
    <dgm:cxn modelId="{F413FA24-FFB2-40FC-AC81-A909723BBB71}" srcId="{00C532D5-26C7-4F34-BE01-0473308C0CD9}" destId="{4BCFDF62-5CB7-4521-9C87-E38E35837971}" srcOrd="2" destOrd="0" parTransId="{7752E13C-1CEB-4A3B-9390-D58ADE9AF2C5}" sibTransId="{C109048C-DE0A-48A3-9920-4F69BED6684C}"/>
    <dgm:cxn modelId="{55159C74-B135-4A5B-AB07-325F931BE132}" type="presOf" srcId="{00C532D5-26C7-4F34-BE01-0473308C0CD9}" destId="{31ECDA4E-BE78-471F-BFBC-99D92BFD8AFE}" srcOrd="0" destOrd="0" presId="urn:microsoft.com/office/officeart/2005/8/layout/chart3"/>
    <dgm:cxn modelId="{F4E04133-1099-42C4-BBF5-E87C5D97E619}" type="presOf" srcId="{3B8360D5-4D3A-450D-AB33-7934BBD50D1F}" destId="{7E630612-65BF-4092-8FE5-AB92612C94A0}" srcOrd="0" destOrd="0" presId="urn:microsoft.com/office/officeart/2005/8/layout/chart3"/>
    <dgm:cxn modelId="{61FEA8A8-239A-4F2B-AA17-DE1C89F466B1}" type="presOf" srcId="{6EF2EB8C-2153-4ED0-B3ED-3753670CD6B4}" destId="{7D762B09-7DE0-4004-90B3-8F7120AFE808}" srcOrd="1" destOrd="0" presId="urn:microsoft.com/office/officeart/2005/8/layout/chart3"/>
    <dgm:cxn modelId="{8566FB74-F2E6-4D78-BA22-2502D82C5D4D}" type="presOf" srcId="{3D48AEED-A0D2-4927-ABA5-E4592379AD3B}" destId="{839154F3-7581-416F-A14F-00C345B466C6}" srcOrd="0" destOrd="0" presId="urn:microsoft.com/office/officeart/2005/8/layout/chart3"/>
    <dgm:cxn modelId="{4FCE6908-345B-4FE7-98F2-51E913438301}" type="presOf" srcId="{F3783347-A2FD-4F41-879E-EBC3E19D0686}" destId="{AB94A155-5359-43E7-AF84-D731B8EB314B}" srcOrd="0" destOrd="0" presId="urn:microsoft.com/office/officeart/2005/8/layout/chart3"/>
    <dgm:cxn modelId="{020A1080-F18B-4756-87BE-0C0848751B29}" type="presOf" srcId="{6EF2EB8C-2153-4ED0-B3ED-3753670CD6B4}" destId="{3ABD54A5-FB87-4D0F-9C13-0D3E0EB3D5FF}" srcOrd="0" destOrd="0" presId="urn:microsoft.com/office/officeart/2005/8/layout/chart3"/>
    <dgm:cxn modelId="{65EA157B-6F17-47D3-9D4F-1935BE30EFFC}" type="presOf" srcId="{DF5B3C68-39A0-461F-887D-F868BDB7EEE5}" destId="{1315AA92-AE85-4F0C-973B-FFA08DD81D91}" srcOrd="1" destOrd="0" presId="urn:microsoft.com/office/officeart/2005/8/layout/chart3"/>
    <dgm:cxn modelId="{1B6CAE56-3FE2-467D-9F71-357D9F96C8EC}" srcId="{00C532D5-26C7-4F34-BE01-0473308C0CD9}" destId="{F3783347-A2FD-4F41-879E-EBC3E19D0686}" srcOrd="5" destOrd="0" parTransId="{7F7F494B-884F-4637-AAF9-2252FCC45D0B}" sibTransId="{5AA8D311-B5D9-4E0B-A847-A97AF2DD9CA5}"/>
    <dgm:cxn modelId="{3FA730E7-7031-4A7D-8435-169D83C3E561}" type="presOf" srcId="{DF5B3C68-39A0-461F-887D-F868BDB7EEE5}" destId="{7A38F140-341E-44DE-8D75-EE07C261025D}" srcOrd="0" destOrd="0" presId="urn:microsoft.com/office/officeart/2005/8/layout/chart3"/>
    <dgm:cxn modelId="{220A436C-7C33-4FA2-837C-279F56F8DA7F}" type="presParOf" srcId="{31ECDA4E-BE78-471F-BFBC-99D92BFD8AFE}" destId="{3ABD54A5-FB87-4D0F-9C13-0D3E0EB3D5FF}" srcOrd="0" destOrd="0" presId="urn:microsoft.com/office/officeart/2005/8/layout/chart3"/>
    <dgm:cxn modelId="{D497049F-8411-4413-965A-17633E11FFA4}" type="presParOf" srcId="{31ECDA4E-BE78-471F-BFBC-99D92BFD8AFE}" destId="{7D762B09-7DE0-4004-90B3-8F7120AFE808}" srcOrd="1" destOrd="0" presId="urn:microsoft.com/office/officeart/2005/8/layout/chart3"/>
    <dgm:cxn modelId="{3F5A2FCB-8D21-4852-8CB8-AB954096AB3E}" type="presParOf" srcId="{31ECDA4E-BE78-471F-BFBC-99D92BFD8AFE}" destId="{7A38F140-341E-44DE-8D75-EE07C261025D}" srcOrd="2" destOrd="0" presId="urn:microsoft.com/office/officeart/2005/8/layout/chart3"/>
    <dgm:cxn modelId="{5F41F2A4-EC71-4D1F-B19C-CA7C1650FF5F}" type="presParOf" srcId="{31ECDA4E-BE78-471F-BFBC-99D92BFD8AFE}" destId="{1315AA92-AE85-4F0C-973B-FFA08DD81D91}" srcOrd="3" destOrd="0" presId="urn:microsoft.com/office/officeart/2005/8/layout/chart3"/>
    <dgm:cxn modelId="{04A558EC-D135-4DEA-838A-A5D7B5C50299}" type="presParOf" srcId="{31ECDA4E-BE78-471F-BFBC-99D92BFD8AFE}" destId="{C209B821-B568-46C5-88DD-1C37D59ABA06}" srcOrd="4" destOrd="0" presId="urn:microsoft.com/office/officeart/2005/8/layout/chart3"/>
    <dgm:cxn modelId="{268E08F6-2F42-4511-8880-E33053518FAA}" type="presParOf" srcId="{31ECDA4E-BE78-471F-BFBC-99D92BFD8AFE}" destId="{37144350-2619-43F7-A5C7-B9C95542890E}" srcOrd="5" destOrd="0" presId="urn:microsoft.com/office/officeart/2005/8/layout/chart3"/>
    <dgm:cxn modelId="{6F3F140A-C3FD-454A-AE9B-BD02DC2A341E}" type="presParOf" srcId="{31ECDA4E-BE78-471F-BFBC-99D92BFD8AFE}" destId="{7E630612-65BF-4092-8FE5-AB92612C94A0}" srcOrd="6" destOrd="0" presId="urn:microsoft.com/office/officeart/2005/8/layout/chart3"/>
    <dgm:cxn modelId="{64287304-5AC6-4D8A-BB54-C2CB93056B35}" type="presParOf" srcId="{31ECDA4E-BE78-471F-BFBC-99D92BFD8AFE}" destId="{418464A1-4D44-43CB-81B5-C380C8CFFC51}" srcOrd="7" destOrd="0" presId="urn:microsoft.com/office/officeart/2005/8/layout/chart3"/>
    <dgm:cxn modelId="{5845A78E-43C8-4D8B-A023-9A7A7EF26649}" type="presParOf" srcId="{31ECDA4E-BE78-471F-BFBC-99D92BFD8AFE}" destId="{839154F3-7581-416F-A14F-00C345B466C6}" srcOrd="8" destOrd="0" presId="urn:microsoft.com/office/officeart/2005/8/layout/chart3"/>
    <dgm:cxn modelId="{5BA1F089-E4E7-40C8-B34F-A16162E5F0C8}" type="presParOf" srcId="{31ECDA4E-BE78-471F-BFBC-99D92BFD8AFE}" destId="{6DE44290-2C70-42EE-B568-89FCAF213FC8}" srcOrd="9" destOrd="0" presId="urn:microsoft.com/office/officeart/2005/8/layout/chart3"/>
    <dgm:cxn modelId="{EBA6C09C-879D-47BB-A8B0-0162AA3EDD29}" type="presParOf" srcId="{31ECDA4E-BE78-471F-BFBC-99D92BFD8AFE}" destId="{AB94A155-5359-43E7-AF84-D731B8EB314B}" srcOrd="10" destOrd="0" presId="urn:microsoft.com/office/officeart/2005/8/layout/chart3"/>
    <dgm:cxn modelId="{7D0BEC08-6C96-42CC-9B0F-D0E277FEAC92}" type="presParOf" srcId="{31ECDA4E-BE78-471F-BFBC-99D92BFD8AFE}" destId="{3F31C5A7-C515-4302-9739-C0BA0FD5987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D487C-DC57-4EDC-A1AF-1BAE42E15E0C}">
      <dsp:nvSpPr>
        <dsp:cNvPr id="0" name=""/>
        <dsp:cNvSpPr/>
      </dsp:nvSpPr>
      <dsp:spPr>
        <a:xfrm>
          <a:off x="7754786" y="707953"/>
          <a:ext cx="189063" cy="3499165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5395C-F0ED-4DFC-A3FF-DD563F1DF0C8}">
      <dsp:nvSpPr>
        <dsp:cNvPr id="0" name=""/>
        <dsp:cNvSpPr/>
      </dsp:nvSpPr>
      <dsp:spPr>
        <a:xfrm>
          <a:off x="189063" y="707953"/>
          <a:ext cx="4917243" cy="3499165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3A0D3-A5AC-4B6A-871A-E62F0E3EE414}">
      <dsp:nvSpPr>
        <dsp:cNvPr id="0" name=""/>
        <dsp:cNvSpPr/>
      </dsp:nvSpPr>
      <dsp:spPr>
        <a:xfrm>
          <a:off x="0" y="288680"/>
          <a:ext cx="4728179" cy="3309904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82FE3-D8CD-41E8-8548-360A7CF9788E}">
      <dsp:nvSpPr>
        <dsp:cNvPr id="0" name=""/>
        <dsp:cNvSpPr/>
      </dsp:nvSpPr>
      <dsp:spPr>
        <a:xfrm>
          <a:off x="381304" y="3599761"/>
          <a:ext cx="4535938" cy="41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Horizontal Ventilation</a:t>
          </a:r>
          <a:endParaRPr lang="en-US" sz="1900" kern="1200" dirty="0"/>
        </a:p>
      </dsp:txBody>
      <dsp:txXfrm>
        <a:off x="381304" y="3599761"/>
        <a:ext cx="4535938" cy="415354"/>
      </dsp:txXfrm>
    </dsp:sp>
    <dsp:sp modelId="{208BB617-915E-4E88-AAA2-A7B9452F942A}">
      <dsp:nvSpPr>
        <dsp:cNvPr id="0" name=""/>
        <dsp:cNvSpPr/>
      </dsp:nvSpPr>
      <dsp:spPr>
        <a:xfrm>
          <a:off x="5306491" y="707953"/>
          <a:ext cx="2248109" cy="3499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Heat, smoke, other parts of combustion channeled out through existing or created horizontal openings</a:t>
          </a:r>
          <a:endParaRPr lang="en-US" sz="1900" kern="1200" dirty="0"/>
        </a:p>
      </dsp:txBody>
      <dsp:txXfrm>
        <a:off x="5306491" y="707953"/>
        <a:ext cx="2248109" cy="3499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D487C-DC57-4EDC-A1AF-1BAE42E15E0C}">
      <dsp:nvSpPr>
        <dsp:cNvPr id="0" name=""/>
        <dsp:cNvSpPr/>
      </dsp:nvSpPr>
      <dsp:spPr>
        <a:xfrm>
          <a:off x="7754786" y="707953"/>
          <a:ext cx="189063" cy="3499165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5395C-F0ED-4DFC-A3FF-DD563F1DF0C8}">
      <dsp:nvSpPr>
        <dsp:cNvPr id="0" name=""/>
        <dsp:cNvSpPr/>
      </dsp:nvSpPr>
      <dsp:spPr>
        <a:xfrm>
          <a:off x="189063" y="707953"/>
          <a:ext cx="4917243" cy="3499165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3A0D3-A5AC-4B6A-871A-E62F0E3EE414}">
      <dsp:nvSpPr>
        <dsp:cNvPr id="0" name=""/>
        <dsp:cNvSpPr/>
      </dsp:nvSpPr>
      <dsp:spPr>
        <a:xfrm>
          <a:off x="0" y="288680"/>
          <a:ext cx="4728179" cy="3309904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5000" b="-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82FE3-D8CD-41E8-8548-360A7CF9788E}">
      <dsp:nvSpPr>
        <dsp:cNvPr id="0" name=""/>
        <dsp:cNvSpPr/>
      </dsp:nvSpPr>
      <dsp:spPr>
        <a:xfrm>
          <a:off x="381304" y="3599761"/>
          <a:ext cx="4535938" cy="41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Vertical Ventilation</a:t>
          </a:r>
          <a:endParaRPr lang="en-US" sz="1900" kern="1200" dirty="0"/>
        </a:p>
      </dsp:txBody>
      <dsp:txXfrm>
        <a:off x="381304" y="3599761"/>
        <a:ext cx="4535938" cy="415354"/>
      </dsp:txXfrm>
    </dsp:sp>
    <dsp:sp modelId="{208BB617-915E-4E88-AAA2-A7B9452F942A}">
      <dsp:nvSpPr>
        <dsp:cNvPr id="0" name=""/>
        <dsp:cNvSpPr/>
      </dsp:nvSpPr>
      <dsp:spPr>
        <a:xfrm>
          <a:off x="5306491" y="707953"/>
          <a:ext cx="2248109" cy="3499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Ventilating at point above the fire; channeling contaminated atmosphere out the top</a:t>
          </a:r>
          <a:endParaRPr lang="en-US" sz="1900" kern="1200" dirty="0"/>
        </a:p>
      </dsp:txBody>
      <dsp:txXfrm>
        <a:off x="5306491" y="707953"/>
        <a:ext cx="2248109" cy="3499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89858-EF65-449C-83AB-76C60CFBAD4A}">
      <dsp:nvSpPr>
        <dsp:cNvPr id="0" name=""/>
        <dsp:cNvSpPr/>
      </dsp:nvSpPr>
      <dsp:spPr>
        <a:xfrm>
          <a:off x="573002" y="0"/>
          <a:ext cx="2547937" cy="2547937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20000" b="-20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606AE-9E65-43A7-9941-69F0DE620839}">
      <dsp:nvSpPr>
        <dsp:cNvPr id="0" name=""/>
        <dsp:cNvSpPr/>
      </dsp:nvSpPr>
      <dsp:spPr>
        <a:xfrm>
          <a:off x="573002" y="0"/>
          <a:ext cx="254" cy="509587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32B06-AD56-4EBE-96A9-FA1868CCB8F4}">
      <dsp:nvSpPr>
        <dsp:cNvPr id="0" name=""/>
        <dsp:cNvSpPr/>
      </dsp:nvSpPr>
      <dsp:spPr>
        <a:xfrm>
          <a:off x="573002" y="2547937"/>
          <a:ext cx="2547937" cy="254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Natural</a:t>
          </a:r>
          <a:endParaRPr lang="en-US" sz="3800" kern="1200" dirty="0"/>
        </a:p>
      </dsp:txBody>
      <dsp:txXfrm>
        <a:off x="573002" y="2547937"/>
        <a:ext cx="2547937" cy="2547937"/>
      </dsp:txXfrm>
    </dsp:sp>
    <dsp:sp modelId="{34540432-7DDA-4B15-BBF3-DAB75EB6D3FD}">
      <dsp:nvSpPr>
        <dsp:cNvPr id="0" name=""/>
        <dsp:cNvSpPr/>
      </dsp:nvSpPr>
      <dsp:spPr>
        <a:xfrm>
          <a:off x="3121818" y="0"/>
          <a:ext cx="2547937" cy="2547937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25000" b="-25000"/>
          </a:stretch>
        </a:blip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DC0E6-F93C-45CD-AAF4-B8B556794264}">
      <dsp:nvSpPr>
        <dsp:cNvPr id="0" name=""/>
        <dsp:cNvSpPr/>
      </dsp:nvSpPr>
      <dsp:spPr>
        <a:xfrm>
          <a:off x="3121818" y="0"/>
          <a:ext cx="254" cy="509587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424F5-1347-4D45-82F7-D18AE2A2F4BF}">
      <dsp:nvSpPr>
        <dsp:cNvPr id="0" name=""/>
        <dsp:cNvSpPr/>
      </dsp:nvSpPr>
      <dsp:spPr>
        <a:xfrm>
          <a:off x="3121818" y="2547937"/>
          <a:ext cx="2547937" cy="254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Mechanical</a:t>
          </a:r>
          <a:endParaRPr lang="en-US" sz="3800" kern="1200" dirty="0"/>
        </a:p>
      </dsp:txBody>
      <dsp:txXfrm>
        <a:off x="3121818" y="2547937"/>
        <a:ext cx="2547937" cy="2547937"/>
      </dsp:txXfrm>
    </dsp:sp>
    <dsp:sp modelId="{84D6ECCA-B919-4563-993C-7FBB9A035F46}">
      <dsp:nvSpPr>
        <dsp:cNvPr id="0" name=""/>
        <dsp:cNvSpPr/>
      </dsp:nvSpPr>
      <dsp:spPr>
        <a:xfrm>
          <a:off x="5670635" y="0"/>
          <a:ext cx="2547937" cy="2547937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25000" b="-25000"/>
          </a:stretch>
        </a:blip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A46B6-4469-489E-8CC9-D2FAA1132CF8}">
      <dsp:nvSpPr>
        <dsp:cNvPr id="0" name=""/>
        <dsp:cNvSpPr/>
      </dsp:nvSpPr>
      <dsp:spPr>
        <a:xfrm>
          <a:off x="5670635" y="0"/>
          <a:ext cx="254" cy="509587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FC98-EFB6-47B6-BF83-27AEE60CBBB1}">
      <dsp:nvSpPr>
        <dsp:cNvPr id="0" name=""/>
        <dsp:cNvSpPr/>
      </dsp:nvSpPr>
      <dsp:spPr>
        <a:xfrm>
          <a:off x="5670635" y="2547937"/>
          <a:ext cx="2547937" cy="254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Hydraulic</a:t>
          </a:r>
          <a:endParaRPr lang="en-US" sz="3800" kern="1200" dirty="0"/>
        </a:p>
      </dsp:txBody>
      <dsp:txXfrm>
        <a:off x="5670635" y="2547937"/>
        <a:ext cx="2547937" cy="2547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D54A5-FB87-4D0F-9C13-0D3E0EB3D5FF}">
      <dsp:nvSpPr>
        <dsp:cNvPr id="0" name=""/>
        <dsp:cNvSpPr/>
      </dsp:nvSpPr>
      <dsp:spPr>
        <a:xfrm>
          <a:off x="2040155" y="526262"/>
          <a:ext cx="4400399" cy="4400399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Location, size determined</a:t>
          </a:r>
          <a:endParaRPr lang="en-US" sz="1700" kern="1200" dirty="0"/>
        </a:p>
      </dsp:txBody>
      <dsp:txXfrm>
        <a:off x="4287502" y="997734"/>
        <a:ext cx="1283449" cy="942942"/>
      </dsp:txXfrm>
    </dsp:sp>
    <dsp:sp modelId="{7A38F140-341E-44DE-8D75-EE07C261025D}">
      <dsp:nvSpPr>
        <dsp:cNvPr id="0" name=""/>
        <dsp:cNvSpPr/>
      </dsp:nvSpPr>
      <dsp:spPr>
        <a:xfrm>
          <a:off x="2024306" y="532500"/>
          <a:ext cx="4400399" cy="4400399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Layout not conducive to natural</a:t>
          </a:r>
          <a:endParaRPr lang="en-US" sz="1700" kern="1200" dirty="0"/>
        </a:p>
      </dsp:txBody>
      <dsp:txXfrm>
        <a:off x="5036484" y="2287422"/>
        <a:ext cx="1330597" cy="890557"/>
      </dsp:txXfrm>
    </dsp:sp>
    <dsp:sp modelId="{C209B821-B568-46C5-88DD-1C37D59ABA06}">
      <dsp:nvSpPr>
        <dsp:cNvPr id="0" name=""/>
        <dsp:cNvSpPr/>
      </dsp:nvSpPr>
      <dsp:spPr>
        <a:xfrm>
          <a:off x="2024306" y="532500"/>
          <a:ext cx="4400399" cy="4400399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Natural slows, needs support</a:t>
          </a:r>
          <a:endParaRPr lang="en-US" sz="1700" kern="1200" dirty="0"/>
        </a:p>
      </dsp:txBody>
      <dsp:txXfrm>
        <a:off x="4271653" y="3518486"/>
        <a:ext cx="1283449" cy="942942"/>
      </dsp:txXfrm>
    </dsp:sp>
    <dsp:sp modelId="{7E630612-65BF-4092-8FE5-AB92612C94A0}">
      <dsp:nvSpPr>
        <dsp:cNvPr id="0" name=""/>
        <dsp:cNvSpPr/>
      </dsp:nvSpPr>
      <dsp:spPr>
        <a:xfrm>
          <a:off x="2024306" y="532500"/>
          <a:ext cx="4400399" cy="4400399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Fire below ground</a:t>
          </a:r>
          <a:endParaRPr lang="en-US" sz="1700" kern="1200" dirty="0"/>
        </a:p>
      </dsp:txBody>
      <dsp:txXfrm>
        <a:off x="2893908" y="3518486"/>
        <a:ext cx="1283449" cy="942942"/>
      </dsp:txXfrm>
    </dsp:sp>
    <dsp:sp modelId="{839154F3-7581-416F-A14F-00C345B466C6}">
      <dsp:nvSpPr>
        <dsp:cNvPr id="0" name=""/>
        <dsp:cNvSpPr/>
      </dsp:nvSpPr>
      <dsp:spPr>
        <a:xfrm>
          <a:off x="2024306" y="532500"/>
          <a:ext cx="4400399" cy="4400399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Involved area too large for natural</a:t>
          </a:r>
          <a:endParaRPr lang="en-US" sz="1700" kern="1200" dirty="0"/>
        </a:p>
      </dsp:txBody>
      <dsp:txXfrm>
        <a:off x="2092407" y="2287422"/>
        <a:ext cx="1330597" cy="890557"/>
      </dsp:txXfrm>
    </dsp:sp>
    <dsp:sp modelId="{AB94A155-5359-43E7-AF84-D731B8EB314B}">
      <dsp:nvSpPr>
        <dsp:cNvPr id="0" name=""/>
        <dsp:cNvSpPr/>
      </dsp:nvSpPr>
      <dsp:spPr>
        <a:xfrm>
          <a:off x="2024306" y="532500"/>
          <a:ext cx="4400399" cy="4400399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Building or fire dictates other method</a:t>
          </a:r>
          <a:endParaRPr lang="en-US" sz="1700" kern="1200" dirty="0"/>
        </a:p>
      </dsp:txBody>
      <dsp:txXfrm>
        <a:off x="2893908" y="1003972"/>
        <a:ext cx="1283449" cy="94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69331-C98D-48EE-AF1B-3AE8F864B35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7D20-2E3E-4C6A-90CD-BBA5C6FD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4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0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09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45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8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4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2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829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24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44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9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95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2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9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 smtClean="0">
                <a:solidFill>
                  <a:srgbClr val="000000"/>
                </a:solidFill>
                <a:latin typeface="Tahoma"/>
              </a:rPr>
              <a:t>Ventilation Techniques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3322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Ventilation </a:t>
            </a:r>
            <a:r>
              <a:rPr lang="en-US" b="1" kern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Techniques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There are two main types of tactical ventilation that can be performed.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EBDBD0F-7881-44C8-8673-2FB9DD05A5C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600200"/>
          <a:ext cx="79438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6510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There are two main types of tactical ventilation that can be performed.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FD6E656-070A-45F4-BBB0-3CAD7511F6A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600200"/>
          <a:ext cx="79438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0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There are three means to accomplish ventilation used in the fire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5BC39D3-7528-47AC-9D7E-5451642DDC2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1495426"/>
          <a:ext cx="8791575" cy="509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1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572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There are several indicators of the need for mechanical or hydraulic ventilation.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13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488735D-60B2-4F70-95BA-21DA8722DE2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14559" y="1239141"/>
          <a:ext cx="8579976" cy="523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7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Ventilation Techniques</vt:lpstr>
      <vt:lpstr>There are two main types of tactical ventilation that can be performed.</vt:lpstr>
      <vt:lpstr>There are two main types of tactical ventilation that can be performed.</vt:lpstr>
      <vt:lpstr>There are three means to accomplish ventilation used in the fire service.</vt:lpstr>
      <vt:lpstr>There are several indicators of the need for mechanical or hydraulic ventilation.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2015-07-25T13:03:01Z</dcterms:created>
  <dcterms:modified xsi:type="dcterms:W3CDTF">2015-07-25T13:03:15Z</dcterms:modified>
</cp:coreProperties>
</file>