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8BF1A-F477-4509-AEF5-4C1CAE217D79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B35DCB7-B8A5-48EE-8A08-CA7DD604CCF3}">
      <dgm:prSet phldrT="[Text]"/>
      <dgm:spPr/>
      <dgm:t>
        <a:bodyPr/>
        <a:lstStyle/>
        <a:p>
          <a:endParaRPr lang="en-US" dirty="0"/>
        </a:p>
      </dgm:t>
    </dgm:pt>
    <dgm:pt modelId="{BA2796D8-FE5F-4AE1-B249-F9956369570D}" type="parTrans" cxnId="{F7D265DA-C42C-4F57-B9DA-AF8D574C000A}">
      <dgm:prSet/>
      <dgm:spPr/>
      <dgm:t>
        <a:bodyPr/>
        <a:lstStyle/>
        <a:p>
          <a:endParaRPr lang="en-US"/>
        </a:p>
      </dgm:t>
    </dgm:pt>
    <dgm:pt modelId="{7CB6891D-8C1F-4E08-8ACF-D6B5FE6380DE}" type="sibTrans" cxnId="{F7D265DA-C42C-4F57-B9DA-AF8D574C000A}">
      <dgm:prSet/>
      <dgm:spPr/>
      <dgm:t>
        <a:bodyPr/>
        <a:lstStyle/>
        <a:p>
          <a:endParaRPr lang="en-US"/>
        </a:p>
      </dgm:t>
    </dgm:pt>
    <dgm:pt modelId="{5FEBC1B5-2D90-480A-9F0B-3978398CB8DF}">
      <dgm:prSet phldrT="[Text]"/>
      <dgm:spPr/>
      <dgm:t>
        <a:bodyPr/>
        <a:lstStyle/>
        <a:p>
          <a:r>
            <a:rPr lang="en-US" dirty="0" smtClean="0"/>
            <a:t>Understand transfer from initial fuel package to others</a:t>
          </a:r>
          <a:endParaRPr lang="en-US" dirty="0"/>
        </a:p>
      </dgm:t>
    </dgm:pt>
    <dgm:pt modelId="{36DE86EA-1487-4ACE-8EB2-09FEBA608AF5}" type="parTrans" cxnId="{6ED323D2-4DB6-4D61-8B4F-9FA4C7564981}">
      <dgm:prSet/>
      <dgm:spPr/>
      <dgm:t>
        <a:bodyPr/>
        <a:lstStyle/>
        <a:p>
          <a:endParaRPr lang="en-US"/>
        </a:p>
      </dgm:t>
    </dgm:pt>
    <dgm:pt modelId="{DC94BA24-6EFB-428D-9C7D-A30E6D9B2C21}" type="sibTrans" cxnId="{6ED323D2-4DB6-4D61-8B4F-9FA4C7564981}">
      <dgm:prSet/>
      <dgm:spPr/>
      <dgm:t>
        <a:bodyPr/>
        <a:lstStyle/>
        <a:p>
          <a:endParaRPr lang="en-US"/>
        </a:p>
      </dgm:t>
    </dgm:pt>
    <dgm:pt modelId="{FAC4884A-D40E-42E6-AABF-B42A005DA6DA}">
      <dgm:prSet phldrT="[Text]"/>
      <dgm:spPr/>
      <dgm:t>
        <a:bodyPr/>
        <a:lstStyle/>
        <a:p>
          <a:r>
            <a:rPr lang="en-US" dirty="0" smtClean="0"/>
            <a:t>Estimate size of fire before attacking – Evaluate effectiveness of attack</a:t>
          </a:r>
          <a:endParaRPr lang="en-US" dirty="0"/>
        </a:p>
      </dgm:t>
    </dgm:pt>
    <dgm:pt modelId="{BE097AF9-E64B-4666-BC13-F3CF2DE724D0}" type="parTrans" cxnId="{4FB4613B-1F15-4413-8E7C-D6E44798C028}">
      <dgm:prSet/>
      <dgm:spPr/>
      <dgm:t>
        <a:bodyPr/>
        <a:lstStyle/>
        <a:p>
          <a:endParaRPr lang="en-US"/>
        </a:p>
      </dgm:t>
    </dgm:pt>
    <dgm:pt modelId="{A020742B-99AD-45F9-9971-D2FCDFD7FAAA}" type="sibTrans" cxnId="{4FB4613B-1F15-4413-8E7C-D6E44798C028}">
      <dgm:prSet/>
      <dgm:spPr/>
      <dgm:t>
        <a:bodyPr/>
        <a:lstStyle/>
        <a:p>
          <a:endParaRPr lang="en-US"/>
        </a:p>
      </dgm:t>
    </dgm:pt>
    <dgm:pt modelId="{6CC905B5-7255-426C-AE24-6E27617B3C27}">
      <dgm:prSet phldrT="[Text]"/>
      <dgm:spPr/>
      <dgm:t>
        <a:bodyPr/>
        <a:lstStyle/>
        <a:p>
          <a:r>
            <a:rPr lang="en-US" dirty="0" smtClean="0"/>
            <a:t>Transfer occurs from warmer to cooler – Same temperature cannot transfer</a:t>
          </a:r>
          <a:endParaRPr lang="en-US" dirty="0"/>
        </a:p>
      </dgm:t>
    </dgm:pt>
    <dgm:pt modelId="{023CA75D-6F14-4DEE-95F5-C056F1CA4BCC}" type="parTrans" cxnId="{DE09C392-9705-4E52-B7FF-C8DD0A2E6D93}">
      <dgm:prSet/>
      <dgm:spPr/>
      <dgm:t>
        <a:bodyPr/>
        <a:lstStyle/>
        <a:p>
          <a:endParaRPr lang="en-US"/>
        </a:p>
      </dgm:t>
    </dgm:pt>
    <dgm:pt modelId="{A44B1CCD-1FB2-4C63-81FC-2B30ACD0BE51}" type="sibTrans" cxnId="{DE09C392-9705-4E52-B7FF-C8DD0A2E6D93}">
      <dgm:prSet/>
      <dgm:spPr/>
      <dgm:t>
        <a:bodyPr/>
        <a:lstStyle/>
        <a:p>
          <a:endParaRPr lang="en-US"/>
        </a:p>
      </dgm:t>
    </dgm:pt>
    <dgm:pt modelId="{27C3F318-F7AF-4EB8-9950-C9C0D22409D8}" type="pres">
      <dgm:prSet presAssocID="{6238BF1A-F477-4509-AEF5-4C1CAE217D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F57E0F2-F85B-414A-9164-A10023E4AF74}" type="pres">
      <dgm:prSet presAssocID="{EB35DCB7-B8A5-48EE-8A08-CA7DD604CCF3}" presName="thickLine" presStyleLbl="alignNode1" presStyleIdx="0" presStyleCnt="1"/>
      <dgm:spPr/>
    </dgm:pt>
    <dgm:pt modelId="{C4A6F4AC-FFE6-4AF9-A213-A8FFD063A84D}" type="pres">
      <dgm:prSet presAssocID="{EB35DCB7-B8A5-48EE-8A08-CA7DD604CCF3}" presName="horz1" presStyleCnt="0"/>
      <dgm:spPr/>
    </dgm:pt>
    <dgm:pt modelId="{344510C8-F823-4BF9-8E13-DBE0FA4A4900}" type="pres">
      <dgm:prSet presAssocID="{EB35DCB7-B8A5-48EE-8A08-CA7DD604CCF3}" presName="tx1" presStyleLbl="revTx" presStyleIdx="0" presStyleCnt="4"/>
      <dgm:spPr/>
      <dgm:t>
        <a:bodyPr/>
        <a:lstStyle/>
        <a:p>
          <a:endParaRPr lang="en-US"/>
        </a:p>
      </dgm:t>
    </dgm:pt>
    <dgm:pt modelId="{E33C7524-B2F6-4DEB-936D-677A8A43005B}" type="pres">
      <dgm:prSet presAssocID="{EB35DCB7-B8A5-48EE-8A08-CA7DD604CCF3}" presName="vert1" presStyleCnt="0"/>
      <dgm:spPr/>
    </dgm:pt>
    <dgm:pt modelId="{320C323C-8FCC-450C-8D43-4E1E27B08608}" type="pres">
      <dgm:prSet presAssocID="{5FEBC1B5-2D90-480A-9F0B-3978398CB8DF}" presName="vertSpace2a" presStyleCnt="0"/>
      <dgm:spPr/>
    </dgm:pt>
    <dgm:pt modelId="{D843DDCA-4FF3-4572-8923-962A96E8E1C6}" type="pres">
      <dgm:prSet presAssocID="{5FEBC1B5-2D90-480A-9F0B-3978398CB8DF}" presName="horz2" presStyleCnt="0"/>
      <dgm:spPr/>
    </dgm:pt>
    <dgm:pt modelId="{0B8ED238-CEBC-4702-861C-823FE948B78A}" type="pres">
      <dgm:prSet presAssocID="{5FEBC1B5-2D90-480A-9F0B-3978398CB8DF}" presName="horzSpace2" presStyleCnt="0"/>
      <dgm:spPr/>
    </dgm:pt>
    <dgm:pt modelId="{1FDBC83F-7013-406A-BA33-1F99C6CEEEF3}" type="pres">
      <dgm:prSet presAssocID="{5FEBC1B5-2D90-480A-9F0B-3978398CB8DF}" presName="tx2" presStyleLbl="revTx" presStyleIdx="1" presStyleCnt="4"/>
      <dgm:spPr/>
      <dgm:t>
        <a:bodyPr/>
        <a:lstStyle/>
        <a:p>
          <a:endParaRPr lang="en-US"/>
        </a:p>
      </dgm:t>
    </dgm:pt>
    <dgm:pt modelId="{D2BF92A1-F80B-450D-8554-5202C2BD7F62}" type="pres">
      <dgm:prSet presAssocID="{5FEBC1B5-2D90-480A-9F0B-3978398CB8DF}" presName="vert2" presStyleCnt="0"/>
      <dgm:spPr/>
    </dgm:pt>
    <dgm:pt modelId="{F9D6D34C-4D77-418E-8FD7-4777EB6ED3C8}" type="pres">
      <dgm:prSet presAssocID="{5FEBC1B5-2D90-480A-9F0B-3978398CB8DF}" presName="thinLine2b" presStyleLbl="callout" presStyleIdx="0" presStyleCnt="3"/>
      <dgm:spPr/>
    </dgm:pt>
    <dgm:pt modelId="{CC326A17-038D-430F-BE80-B09C9410CF27}" type="pres">
      <dgm:prSet presAssocID="{5FEBC1B5-2D90-480A-9F0B-3978398CB8DF}" presName="vertSpace2b" presStyleCnt="0"/>
      <dgm:spPr/>
    </dgm:pt>
    <dgm:pt modelId="{351A0F14-9CE3-49F4-A0F9-0FB84686AB3E}" type="pres">
      <dgm:prSet presAssocID="{FAC4884A-D40E-42E6-AABF-B42A005DA6DA}" presName="horz2" presStyleCnt="0"/>
      <dgm:spPr/>
    </dgm:pt>
    <dgm:pt modelId="{CA76272C-2DC9-4477-ABB8-BE07ED066C51}" type="pres">
      <dgm:prSet presAssocID="{FAC4884A-D40E-42E6-AABF-B42A005DA6DA}" presName="horzSpace2" presStyleCnt="0"/>
      <dgm:spPr/>
    </dgm:pt>
    <dgm:pt modelId="{D73DDBC6-2750-415F-A771-A5621C8F2ED0}" type="pres">
      <dgm:prSet presAssocID="{FAC4884A-D40E-42E6-AABF-B42A005DA6DA}" presName="tx2" presStyleLbl="revTx" presStyleIdx="2" presStyleCnt="4"/>
      <dgm:spPr/>
      <dgm:t>
        <a:bodyPr/>
        <a:lstStyle/>
        <a:p>
          <a:endParaRPr lang="en-US"/>
        </a:p>
      </dgm:t>
    </dgm:pt>
    <dgm:pt modelId="{90032A3E-1EC0-4C54-9905-E47F26B81391}" type="pres">
      <dgm:prSet presAssocID="{FAC4884A-D40E-42E6-AABF-B42A005DA6DA}" presName="vert2" presStyleCnt="0"/>
      <dgm:spPr/>
    </dgm:pt>
    <dgm:pt modelId="{9D62CE84-2916-4F20-8EBB-3B667DAF8602}" type="pres">
      <dgm:prSet presAssocID="{FAC4884A-D40E-42E6-AABF-B42A005DA6DA}" presName="thinLine2b" presStyleLbl="callout" presStyleIdx="1" presStyleCnt="3"/>
      <dgm:spPr/>
    </dgm:pt>
    <dgm:pt modelId="{95058A21-32C8-4805-A9DB-D6DB963B372E}" type="pres">
      <dgm:prSet presAssocID="{FAC4884A-D40E-42E6-AABF-B42A005DA6DA}" presName="vertSpace2b" presStyleCnt="0"/>
      <dgm:spPr/>
    </dgm:pt>
    <dgm:pt modelId="{92F08EE2-75F9-46E1-B3BC-F19DBE4A6386}" type="pres">
      <dgm:prSet presAssocID="{6CC905B5-7255-426C-AE24-6E27617B3C27}" presName="horz2" presStyleCnt="0"/>
      <dgm:spPr/>
    </dgm:pt>
    <dgm:pt modelId="{EB46A514-20E4-4C96-9CF9-8FFBE40FE877}" type="pres">
      <dgm:prSet presAssocID="{6CC905B5-7255-426C-AE24-6E27617B3C27}" presName="horzSpace2" presStyleCnt="0"/>
      <dgm:spPr/>
    </dgm:pt>
    <dgm:pt modelId="{2CD54C51-4974-42AF-B1FA-6E1889979641}" type="pres">
      <dgm:prSet presAssocID="{6CC905B5-7255-426C-AE24-6E27617B3C27}" presName="tx2" presStyleLbl="revTx" presStyleIdx="3" presStyleCnt="4"/>
      <dgm:spPr/>
      <dgm:t>
        <a:bodyPr/>
        <a:lstStyle/>
        <a:p>
          <a:endParaRPr lang="en-US"/>
        </a:p>
      </dgm:t>
    </dgm:pt>
    <dgm:pt modelId="{9E0F0B71-AD1B-43DA-8EDA-F67B46067898}" type="pres">
      <dgm:prSet presAssocID="{6CC905B5-7255-426C-AE24-6E27617B3C27}" presName="vert2" presStyleCnt="0"/>
      <dgm:spPr/>
    </dgm:pt>
    <dgm:pt modelId="{0EDF89BD-BBEB-4B0D-9C70-8431C30A7D46}" type="pres">
      <dgm:prSet presAssocID="{6CC905B5-7255-426C-AE24-6E27617B3C27}" presName="thinLine2b" presStyleLbl="callout" presStyleIdx="2" presStyleCnt="3"/>
      <dgm:spPr/>
    </dgm:pt>
    <dgm:pt modelId="{2F775C9E-7197-4B73-AEA3-29B66A0804CF}" type="pres">
      <dgm:prSet presAssocID="{6CC905B5-7255-426C-AE24-6E27617B3C27}" presName="vertSpace2b" presStyleCnt="0"/>
      <dgm:spPr/>
    </dgm:pt>
  </dgm:ptLst>
  <dgm:cxnLst>
    <dgm:cxn modelId="{6ED323D2-4DB6-4D61-8B4F-9FA4C7564981}" srcId="{EB35DCB7-B8A5-48EE-8A08-CA7DD604CCF3}" destId="{5FEBC1B5-2D90-480A-9F0B-3978398CB8DF}" srcOrd="0" destOrd="0" parTransId="{36DE86EA-1487-4ACE-8EB2-09FEBA608AF5}" sibTransId="{DC94BA24-6EFB-428D-9C7D-A30E6D9B2C21}"/>
    <dgm:cxn modelId="{4D039392-7698-4C97-B122-C666B8AD8DE6}" type="presOf" srcId="{EB35DCB7-B8A5-48EE-8A08-CA7DD604CCF3}" destId="{344510C8-F823-4BF9-8E13-DBE0FA4A4900}" srcOrd="0" destOrd="0" presId="urn:microsoft.com/office/officeart/2008/layout/LinedList"/>
    <dgm:cxn modelId="{5E6AC593-DB1C-4075-BD59-C25A029F4AC5}" type="presOf" srcId="{6238BF1A-F477-4509-AEF5-4C1CAE217D79}" destId="{27C3F318-F7AF-4EB8-9950-C9C0D22409D8}" srcOrd="0" destOrd="0" presId="urn:microsoft.com/office/officeart/2008/layout/LinedList"/>
    <dgm:cxn modelId="{841FC9A2-46A3-4C5F-BC1B-F77B22AADE02}" type="presOf" srcId="{FAC4884A-D40E-42E6-AABF-B42A005DA6DA}" destId="{D73DDBC6-2750-415F-A771-A5621C8F2ED0}" srcOrd="0" destOrd="0" presId="urn:microsoft.com/office/officeart/2008/layout/LinedList"/>
    <dgm:cxn modelId="{DE09C392-9705-4E52-B7FF-C8DD0A2E6D93}" srcId="{EB35DCB7-B8A5-48EE-8A08-CA7DD604CCF3}" destId="{6CC905B5-7255-426C-AE24-6E27617B3C27}" srcOrd="2" destOrd="0" parTransId="{023CA75D-6F14-4DEE-95F5-C056F1CA4BCC}" sibTransId="{A44B1CCD-1FB2-4C63-81FC-2B30ACD0BE51}"/>
    <dgm:cxn modelId="{4FB4613B-1F15-4413-8E7C-D6E44798C028}" srcId="{EB35DCB7-B8A5-48EE-8A08-CA7DD604CCF3}" destId="{FAC4884A-D40E-42E6-AABF-B42A005DA6DA}" srcOrd="1" destOrd="0" parTransId="{BE097AF9-E64B-4666-BC13-F3CF2DE724D0}" sibTransId="{A020742B-99AD-45F9-9971-D2FCDFD7FAAA}"/>
    <dgm:cxn modelId="{0B850C5C-5941-4089-94A9-62AD83B86A61}" type="presOf" srcId="{6CC905B5-7255-426C-AE24-6E27617B3C27}" destId="{2CD54C51-4974-42AF-B1FA-6E1889979641}" srcOrd="0" destOrd="0" presId="urn:microsoft.com/office/officeart/2008/layout/LinedList"/>
    <dgm:cxn modelId="{BE24F50D-9C0B-4772-8444-1DEE8ED81E7B}" type="presOf" srcId="{5FEBC1B5-2D90-480A-9F0B-3978398CB8DF}" destId="{1FDBC83F-7013-406A-BA33-1F99C6CEEEF3}" srcOrd="0" destOrd="0" presId="urn:microsoft.com/office/officeart/2008/layout/LinedList"/>
    <dgm:cxn modelId="{F7D265DA-C42C-4F57-B9DA-AF8D574C000A}" srcId="{6238BF1A-F477-4509-AEF5-4C1CAE217D79}" destId="{EB35DCB7-B8A5-48EE-8A08-CA7DD604CCF3}" srcOrd="0" destOrd="0" parTransId="{BA2796D8-FE5F-4AE1-B249-F9956369570D}" sibTransId="{7CB6891D-8C1F-4E08-8ACF-D6B5FE6380DE}"/>
    <dgm:cxn modelId="{453B8C46-D1E7-463F-AE31-25438936A588}" type="presParOf" srcId="{27C3F318-F7AF-4EB8-9950-C9C0D22409D8}" destId="{9F57E0F2-F85B-414A-9164-A10023E4AF74}" srcOrd="0" destOrd="0" presId="urn:microsoft.com/office/officeart/2008/layout/LinedList"/>
    <dgm:cxn modelId="{856A8EF5-BB03-478A-A20C-C91D1F5A311F}" type="presParOf" srcId="{27C3F318-F7AF-4EB8-9950-C9C0D22409D8}" destId="{C4A6F4AC-FFE6-4AF9-A213-A8FFD063A84D}" srcOrd="1" destOrd="0" presId="urn:microsoft.com/office/officeart/2008/layout/LinedList"/>
    <dgm:cxn modelId="{20E7C96B-9B22-44F5-936A-E5D49403689D}" type="presParOf" srcId="{C4A6F4AC-FFE6-4AF9-A213-A8FFD063A84D}" destId="{344510C8-F823-4BF9-8E13-DBE0FA4A4900}" srcOrd="0" destOrd="0" presId="urn:microsoft.com/office/officeart/2008/layout/LinedList"/>
    <dgm:cxn modelId="{E4C6F24A-1FAD-4BBE-8632-A4C82D802D63}" type="presParOf" srcId="{C4A6F4AC-FFE6-4AF9-A213-A8FFD063A84D}" destId="{E33C7524-B2F6-4DEB-936D-677A8A43005B}" srcOrd="1" destOrd="0" presId="urn:microsoft.com/office/officeart/2008/layout/LinedList"/>
    <dgm:cxn modelId="{4782A015-3A77-4D1D-927F-A88821E15293}" type="presParOf" srcId="{E33C7524-B2F6-4DEB-936D-677A8A43005B}" destId="{320C323C-8FCC-450C-8D43-4E1E27B08608}" srcOrd="0" destOrd="0" presId="urn:microsoft.com/office/officeart/2008/layout/LinedList"/>
    <dgm:cxn modelId="{6979BA86-3A5C-4F9C-826D-DBDE323EACBE}" type="presParOf" srcId="{E33C7524-B2F6-4DEB-936D-677A8A43005B}" destId="{D843DDCA-4FF3-4572-8923-962A96E8E1C6}" srcOrd="1" destOrd="0" presId="urn:microsoft.com/office/officeart/2008/layout/LinedList"/>
    <dgm:cxn modelId="{D226E9CA-941A-4411-B063-77A7A0260D49}" type="presParOf" srcId="{D843DDCA-4FF3-4572-8923-962A96E8E1C6}" destId="{0B8ED238-CEBC-4702-861C-823FE948B78A}" srcOrd="0" destOrd="0" presId="urn:microsoft.com/office/officeart/2008/layout/LinedList"/>
    <dgm:cxn modelId="{94AC41E0-6000-48BE-B185-E6D8CE39FF62}" type="presParOf" srcId="{D843DDCA-4FF3-4572-8923-962A96E8E1C6}" destId="{1FDBC83F-7013-406A-BA33-1F99C6CEEEF3}" srcOrd="1" destOrd="0" presId="urn:microsoft.com/office/officeart/2008/layout/LinedList"/>
    <dgm:cxn modelId="{B36213EA-9D9C-4CA1-8410-2F06C22C0D35}" type="presParOf" srcId="{D843DDCA-4FF3-4572-8923-962A96E8E1C6}" destId="{D2BF92A1-F80B-450D-8554-5202C2BD7F62}" srcOrd="2" destOrd="0" presId="urn:microsoft.com/office/officeart/2008/layout/LinedList"/>
    <dgm:cxn modelId="{CDA038D3-4B16-4C2B-B8FD-A3300C9937AC}" type="presParOf" srcId="{E33C7524-B2F6-4DEB-936D-677A8A43005B}" destId="{F9D6D34C-4D77-418E-8FD7-4777EB6ED3C8}" srcOrd="2" destOrd="0" presId="urn:microsoft.com/office/officeart/2008/layout/LinedList"/>
    <dgm:cxn modelId="{C7A301FD-94DE-4A21-93F3-BFA7047FAC75}" type="presParOf" srcId="{E33C7524-B2F6-4DEB-936D-677A8A43005B}" destId="{CC326A17-038D-430F-BE80-B09C9410CF27}" srcOrd="3" destOrd="0" presId="urn:microsoft.com/office/officeart/2008/layout/LinedList"/>
    <dgm:cxn modelId="{EC0FC730-83E5-4C4C-B75E-0588A0846477}" type="presParOf" srcId="{E33C7524-B2F6-4DEB-936D-677A8A43005B}" destId="{351A0F14-9CE3-49F4-A0F9-0FB84686AB3E}" srcOrd="4" destOrd="0" presId="urn:microsoft.com/office/officeart/2008/layout/LinedList"/>
    <dgm:cxn modelId="{1219A534-FC06-447A-A6F1-551B0377D7BD}" type="presParOf" srcId="{351A0F14-9CE3-49F4-A0F9-0FB84686AB3E}" destId="{CA76272C-2DC9-4477-ABB8-BE07ED066C51}" srcOrd="0" destOrd="0" presId="urn:microsoft.com/office/officeart/2008/layout/LinedList"/>
    <dgm:cxn modelId="{4AC9CF31-8E1E-40D1-93D0-8EC521EA6758}" type="presParOf" srcId="{351A0F14-9CE3-49F4-A0F9-0FB84686AB3E}" destId="{D73DDBC6-2750-415F-A771-A5621C8F2ED0}" srcOrd="1" destOrd="0" presId="urn:microsoft.com/office/officeart/2008/layout/LinedList"/>
    <dgm:cxn modelId="{94746016-7B85-44BA-A610-721887A0620E}" type="presParOf" srcId="{351A0F14-9CE3-49F4-A0F9-0FB84686AB3E}" destId="{90032A3E-1EC0-4C54-9905-E47F26B81391}" srcOrd="2" destOrd="0" presId="urn:microsoft.com/office/officeart/2008/layout/LinedList"/>
    <dgm:cxn modelId="{6A2EF0D4-2180-4F8A-B746-037FD58EBF8B}" type="presParOf" srcId="{E33C7524-B2F6-4DEB-936D-677A8A43005B}" destId="{9D62CE84-2916-4F20-8EBB-3B667DAF8602}" srcOrd="5" destOrd="0" presId="urn:microsoft.com/office/officeart/2008/layout/LinedList"/>
    <dgm:cxn modelId="{3754BAE2-2A93-48CE-A710-6CC7A6A6B015}" type="presParOf" srcId="{E33C7524-B2F6-4DEB-936D-677A8A43005B}" destId="{95058A21-32C8-4805-A9DB-D6DB963B372E}" srcOrd="6" destOrd="0" presId="urn:microsoft.com/office/officeart/2008/layout/LinedList"/>
    <dgm:cxn modelId="{913569D3-8310-447E-8232-8261A28169F3}" type="presParOf" srcId="{E33C7524-B2F6-4DEB-936D-677A8A43005B}" destId="{92F08EE2-75F9-46E1-B3BC-F19DBE4A6386}" srcOrd="7" destOrd="0" presId="urn:microsoft.com/office/officeart/2008/layout/LinedList"/>
    <dgm:cxn modelId="{7E57CCF4-EF2A-4DFB-9BD0-42DC05CB0B3B}" type="presParOf" srcId="{92F08EE2-75F9-46E1-B3BC-F19DBE4A6386}" destId="{EB46A514-20E4-4C96-9CF9-8FFBE40FE877}" srcOrd="0" destOrd="0" presId="urn:microsoft.com/office/officeart/2008/layout/LinedList"/>
    <dgm:cxn modelId="{5C9AF59B-A2C0-45E0-AA03-C52C84E36E62}" type="presParOf" srcId="{92F08EE2-75F9-46E1-B3BC-F19DBE4A6386}" destId="{2CD54C51-4974-42AF-B1FA-6E1889979641}" srcOrd="1" destOrd="0" presId="urn:microsoft.com/office/officeart/2008/layout/LinedList"/>
    <dgm:cxn modelId="{AF4F0A5D-718D-405D-9F77-D891243C2171}" type="presParOf" srcId="{92F08EE2-75F9-46E1-B3BC-F19DBE4A6386}" destId="{9E0F0B71-AD1B-43DA-8EDA-F67B46067898}" srcOrd="2" destOrd="0" presId="urn:microsoft.com/office/officeart/2008/layout/LinedList"/>
    <dgm:cxn modelId="{7A202865-6523-4B7A-88FA-CDD8F385E5E7}" type="presParOf" srcId="{E33C7524-B2F6-4DEB-936D-677A8A43005B}" destId="{0EDF89BD-BBEB-4B0D-9C70-8431C30A7D46}" srcOrd="8" destOrd="0" presId="urn:microsoft.com/office/officeart/2008/layout/LinedList"/>
    <dgm:cxn modelId="{6292F23E-3A22-45CB-9A75-86C4579BCA7B}" type="presParOf" srcId="{E33C7524-B2F6-4DEB-936D-677A8A43005B}" destId="{2F775C9E-7197-4B73-AEA3-29B66A0804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8C832-5256-40C9-A271-72C830A517B4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1B605F5-043E-495F-AB11-A4C2553AF399}">
      <dgm:prSet phldrT="[Text]"/>
      <dgm:spPr/>
      <dgm:t>
        <a:bodyPr/>
        <a:lstStyle/>
        <a:p>
          <a:r>
            <a:rPr lang="en-US" dirty="0" smtClean="0"/>
            <a:t>Related to temperature differential – Thermal conductivity</a:t>
          </a:r>
          <a:endParaRPr lang="en-US" dirty="0"/>
        </a:p>
      </dgm:t>
    </dgm:pt>
    <dgm:pt modelId="{A4A69918-D519-4760-8797-A49FEE64F227}" type="parTrans" cxnId="{AA68FF71-7494-4A2C-AE7E-BEBD45CA1A1B}">
      <dgm:prSet/>
      <dgm:spPr/>
      <dgm:t>
        <a:bodyPr/>
        <a:lstStyle/>
        <a:p>
          <a:endParaRPr lang="en-US"/>
        </a:p>
      </dgm:t>
    </dgm:pt>
    <dgm:pt modelId="{DA654E59-9153-4E61-BC7A-81E1A5305DE4}" type="sibTrans" cxnId="{AA68FF71-7494-4A2C-AE7E-BEBD45CA1A1B}">
      <dgm:prSet/>
      <dgm:spPr/>
      <dgm:t>
        <a:bodyPr/>
        <a:lstStyle/>
        <a:p>
          <a:endParaRPr lang="en-US"/>
        </a:p>
      </dgm:t>
    </dgm:pt>
    <dgm:pt modelId="{05F704C4-BF69-49FB-B7F7-FC21F9802548}">
      <dgm:prSet phldrT="[Text]"/>
      <dgm:spPr/>
      <dgm:t>
        <a:bodyPr/>
        <a:lstStyle/>
        <a:p>
          <a:r>
            <a:rPr lang="en-US" dirty="0" smtClean="0"/>
            <a:t>Greater temperature difference – Greater transfer rate</a:t>
          </a:r>
          <a:endParaRPr lang="en-US" dirty="0"/>
        </a:p>
      </dgm:t>
    </dgm:pt>
    <dgm:pt modelId="{BBBD2D42-D2E8-4E09-8667-9B1B5FD26B8C}" type="parTrans" cxnId="{2C348460-5398-4E4D-AAEA-AF64F33D2474}">
      <dgm:prSet/>
      <dgm:spPr/>
      <dgm:t>
        <a:bodyPr/>
        <a:lstStyle/>
        <a:p>
          <a:endParaRPr lang="en-US"/>
        </a:p>
      </dgm:t>
    </dgm:pt>
    <dgm:pt modelId="{CF5A25CA-73B8-4590-9375-793C181B7FC5}" type="sibTrans" cxnId="{2C348460-5398-4E4D-AAEA-AF64F33D2474}">
      <dgm:prSet/>
      <dgm:spPr/>
      <dgm:t>
        <a:bodyPr/>
        <a:lstStyle/>
        <a:p>
          <a:endParaRPr lang="en-US"/>
        </a:p>
      </dgm:t>
    </dgm:pt>
    <dgm:pt modelId="{CF4DF1CD-38C8-4CCE-AE3F-0DCF168F5541}">
      <dgm:prSet phldrT="[Text]"/>
      <dgm:spPr/>
      <dgm:t>
        <a:bodyPr/>
        <a:lstStyle/>
        <a:p>
          <a:r>
            <a:rPr lang="en-US" dirty="0" smtClean="0"/>
            <a:t>Heat flux</a:t>
          </a:r>
          <a:endParaRPr lang="en-US" dirty="0"/>
        </a:p>
      </dgm:t>
    </dgm:pt>
    <dgm:pt modelId="{EE56986D-F708-412D-B154-0104B631DB57}" type="parTrans" cxnId="{171B83EB-B2F2-4057-8507-F9A05AF3073D}">
      <dgm:prSet/>
      <dgm:spPr/>
      <dgm:t>
        <a:bodyPr/>
        <a:lstStyle/>
        <a:p>
          <a:endParaRPr lang="en-US"/>
        </a:p>
      </dgm:t>
    </dgm:pt>
    <dgm:pt modelId="{4ADC0E66-FF83-43CD-8E02-00886D0C524B}" type="sibTrans" cxnId="{171B83EB-B2F2-4057-8507-F9A05AF3073D}">
      <dgm:prSet/>
      <dgm:spPr/>
      <dgm:t>
        <a:bodyPr/>
        <a:lstStyle/>
        <a:p>
          <a:endParaRPr lang="en-US"/>
        </a:p>
      </dgm:t>
    </dgm:pt>
    <dgm:pt modelId="{E4906371-EFAD-498C-A91D-7B65819DAA97}" type="pres">
      <dgm:prSet presAssocID="{D008C832-5256-40C9-A271-72C830A517B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F0E04AE-4E6C-4EF1-B89E-1BE8D6289675}" type="pres">
      <dgm:prSet presAssocID="{51B605F5-043E-495F-AB11-A4C2553AF399}" presName="parenttextcomposite" presStyleCnt="0"/>
      <dgm:spPr/>
    </dgm:pt>
    <dgm:pt modelId="{53F652E1-93A5-4DFD-9EA0-B1EBD62694AA}" type="pres">
      <dgm:prSet presAssocID="{51B605F5-043E-495F-AB11-A4C2553AF39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67B7E-4DE8-46FF-B4E8-F6543401B09D}" type="pres">
      <dgm:prSet presAssocID="{51B605F5-043E-495F-AB11-A4C2553AF399}" presName="parallelogramComposite" presStyleCnt="0"/>
      <dgm:spPr/>
    </dgm:pt>
    <dgm:pt modelId="{E4B1D42D-F712-43F8-B36A-D9663F110C41}" type="pres">
      <dgm:prSet presAssocID="{51B605F5-043E-495F-AB11-A4C2553AF399}" presName="parallelogram1" presStyleLbl="alignNode1" presStyleIdx="0" presStyleCnt="21"/>
      <dgm:spPr/>
    </dgm:pt>
    <dgm:pt modelId="{5477A6EE-00C3-49C6-8651-662ACBDEA7CC}" type="pres">
      <dgm:prSet presAssocID="{51B605F5-043E-495F-AB11-A4C2553AF399}" presName="parallelogram2" presStyleLbl="alignNode1" presStyleIdx="1" presStyleCnt="21"/>
      <dgm:spPr/>
    </dgm:pt>
    <dgm:pt modelId="{0C920838-C61F-4B5C-B3EE-1DBD1F8CE8CD}" type="pres">
      <dgm:prSet presAssocID="{51B605F5-043E-495F-AB11-A4C2553AF399}" presName="parallelogram3" presStyleLbl="alignNode1" presStyleIdx="2" presStyleCnt="21"/>
      <dgm:spPr/>
    </dgm:pt>
    <dgm:pt modelId="{8AC84EC0-7F29-40C4-9987-5D7130E85123}" type="pres">
      <dgm:prSet presAssocID="{51B605F5-043E-495F-AB11-A4C2553AF399}" presName="parallelogram4" presStyleLbl="alignNode1" presStyleIdx="3" presStyleCnt="21"/>
      <dgm:spPr/>
    </dgm:pt>
    <dgm:pt modelId="{664F12A8-83AC-4759-BE37-1EF4176D2B94}" type="pres">
      <dgm:prSet presAssocID="{51B605F5-043E-495F-AB11-A4C2553AF399}" presName="parallelogram5" presStyleLbl="alignNode1" presStyleIdx="4" presStyleCnt="21"/>
      <dgm:spPr/>
    </dgm:pt>
    <dgm:pt modelId="{E0EC33C3-AA09-4693-8455-DFC76E578D49}" type="pres">
      <dgm:prSet presAssocID="{51B605F5-043E-495F-AB11-A4C2553AF399}" presName="parallelogram6" presStyleLbl="alignNode1" presStyleIdx="5" presStyleCnt="21"/>
      <dgm:spPr/>
    </dgm:pt>
    <dgm:pt modelId="{4A261BE9-A4F8-4957-ACD4-DD2AD21195A6}" type="pres">
      <dgm:prSet presAssocID="{51B605F5-043E-495F-AB11-A4C2553AF399}" presName="parallelogram7" presStyleLbl="alignNode1" presStyleIdx="6" presStyleCnt="21"/>
      <dgm:spPr/>
    </dgm:pt>
    <dgm:pt modelId="{9CC3A495-30F3-4ABA-B2DF-8F90B7708D50}" type="pres">
      <dgm:prSet presAssocID="{DA654E59-9153-4E61-BC7A-81E1A5305DE4}" presName="sibTrans" presStyleCnt="0"/>
      <dgm:spPr/>
    </dgm:pt>
    <dgm:pt modelId="{5CBFD107-7B25-4944-8ADA-DC9A9B4FAEEF}" type="pres">
      <dgm:prSet presAssocID="{05F704C4-BF69-49FB-B7F7-FC21F9802548}" presName="parenttextcomposite" presStyleCnt="0"/>
      <dgm:spPr/>
    </dgm:pt>
    <dgm:pt modelId="{A21ED9DA-0F2E-4954-9C74-F1C7C5FC8FAC}" type="pres">
      <dgm:prSet presAssocID="{05F704C4-BF69-49FB-B7F7-FC21F980254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5B9AA-D5EA-4ABD-B0DF-7975CA3D4F4F}" type="pres">
      <dgm:prSet presAssocID="{05F704C4-BF69-49FB-B7F7-FC21F9802548}" presName="parallelogramComposite" presStyleCnt="0"/>
      <dgm:spPr/>
    </dgm:pt>
    <dgm:pt modelId="{7DF2B3A5-6DE3-41B4-87ED-D574DB06DEEA}" type="pres">
      <dgm:prSet presAssocID="{05F704C4-BF69-49FB-B7F7-FC21F9802548}" presName="parallelogram1" presStyleLbl="alignNode1" presStyleIdx="7" presStyleCnt="21"/>
      <dgm:spPr/>
    </dgm:pt>
    <dgm:pt modelId="{FE7182E5-EEF0-44F5-8B4C-E47BB77AA96F}" type="pres">
      <dgm:prSet presAssocID="{05F704C4-BF69-49FB-B7F7-FC21F9802548}" presName="parallelogram2" presStyleLbl="alignNode1" presStyleIdx="8" presStyleCnt="21"/>
      <dgm:spPr/>
    </dgm:pt>
    <dgm:pt modelId="{3700AF24-2FA2-4FAA-A4E6-0E9E41A82CB2}" type="pres">
      <dgm:prSet presAssocID="{05F704C4-BF69-49FB-B7F7-FC21F9802548}" presName="parallelogram3" presStyleLbl="alignNode1" presStyleIdx="9" presStyleCnt="21"/>
      <dgm:spPr/>
    </dgm:pt>
    <dgm:pt modelId="{F478026C-CD47-47DD-A658-4AF51A5BF8BD}" type="pres">
      <dgm:prSet presAssocID="{05F704C4-BF69-49FB-B7F7-FC21F9802548}" presName="parallelogram4" presStyleLbl="alignNode1" presStyleIdx="10" presStyleCnt="21"/>
      <dgm:spPr/>
    </dgm:pt>
    <dgm:pt modelId="{8D41E47D-133D-412A-A19D-E901AF5C4DAE}" type="pres">
      <dgm:prSet presAssocID="{05F704C4-BF69-49FB-B7F7-FC21F9802548}" presName="parallelogram5" presStyleLbl="alignNode1" presStyleIdx="11" presStyleCnt="21"/>
      <dgm:spPr/>
    </dgm:pt>
    <dgm:pt modelId="{8C1BF03B-37E4-4967-A9CD-BF2F0F01F9BA}" type="pres">
      <dgm:prSet presAssocID="{05F704C4-BF69-49FB-B7F7-FC21F9802548}" presName="parallelogram6" presStyleLbl="alignNode1" presStyleIdx="12" presStyleCnt="21"/>
      <dgm:spPr/>
    </dgm:pt>
    <dgm:pt modelId="{36003B1F-DD60-4B91-ABD1-7CA459895C0B}" type="pres">
      <dgm:prSet presAssocID="{05F704C4-BF69-49FB-B7F7-FC21F9802548}" presName="parallelogram7" presStyleLbl="alignNode1" presStyleIdx="13" presStyleCnt="21"/>
      <dgm:spPr/>
    </dgm:pt>
    <dgm:pt modelId="{CE9B8EBC-A5BA-4F51-BD6C-25F3F83D6F3C}" type="pres">
      <dgm:prSet presAssocID="{CF5A25CA-73B8-4590-9375-793C181B7FC5}" presName="sibTrans" presStyleCnt="0"/>
      <dgm:spPr/>
    </dgm:pt>
    <dgm:pt modelId="{52A96BED-0ACA-473F-983B-E8E74BA51C23}" type="pres">
      <dgm:prSet presAssocID="{CF4DF1CD-38C8-4CCE-AE3F-0DCF168F5541}" presName="parenttextcomposite" presStyleCnt="0"/>
      <dgm:spPr/>
    </dgm:pt>
    <dgm:pt modelId="{E5DE03DC-ADAF-4E88-A183-887046702BD8}" type="pres">
      <dgm:prSet presAssocID="{CF4DF1CD-38C8-4CCE-AE3F-0DCF168F554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B8C1F-C626-40A8-AD0D-AD276E3CDB45}" type="pres">
      <dgm:prSet presAssocID="{CF4DF1CD-38C8-4CCE-AE3F-0DCF168F5541}" presName="parallelogramComposite" presStyleCnt="0"/>
      <dgm:spPr/>
    </dgm:pt>
    <dgm:pt modelId="{16CBBC47-7378-4A17-A75D-683195C298CF}" type="pres">
      <dgm:prSet presAssocID="{CF4DF1CD-38C8-4CCE-AE3F-0DCF168F5541}" presName="parallelogram1" presStyleLbl="alignNode1" presStyleIdx="14" presStyleCnt="21"/>
      <dgm:spPr/>
    </dgm:pt>
    <dgm:pt modelId="{8A259F5C-51F4-40EE-9BD3-077845E290A7}" type="pres">
      <dgm:prSet presAssocID="{CF4DF1CD-38C8-4CCE-AE3F-0DCF168F5541}" presName="parallelogram2" presStyleLbl="alignNode1" presStyleIdx="15" presStyleCnt="21"/>
      <dgm:spPr/>
    </dgm:pt>
    <dgm:pt modelId="{9A02BF91-19DC-4D8A-86F6-4291639DD94F}" type="pres">
      <dgm:prSet presAssocID="{CF4DF1CD-38C8-4CCE-AE3F-0DCF168F5541}" presName="parallelogram3" presStyleLbl="alignNode1" presStyleIdx="16" presStyleCnt="21"/>
      <dgm:spPr/>
    </dgm:pt>
    <dgm:pt modelId="{E4D22D96-20FC-4B1B-8D14-92D1260EA4D8}" type="pres">
      <dgm:prSet presAssocID="{CF4DF1CD-38C8-4CCE-AE3F-0DCF168F5541}" presName="parallelogram4" presStyleLbl="alignNode1" presStyleIdx="17" presStyleCnt="21"/>
      <dgm:spPr/>
    </dgm:pt>
    <dgm:pt modelId="{9B88FFD5-3515-4B4E-B986-8BA2A31A076B}" type="pres">
      <dgm:prSet presAssocID="{CF4DF1CD-38C8-4CCE-AE3F-0DCF168F5541}" presName="parallelogram5" presStyleLbl="alignNode1" presStyleIdx="18" presStyleCnt="21"/>
      <dgm:spPr/>
    </dgm:pt>
    <dgm:pt modelId="{8E99F0C6-8424-4E87-920F-638855873BEA}" type="pres">
      <dgm:prSet presAssocID="{CF4DF1CD-38C8-4CCE-AE3F-0DCF168F5541}" presName="parallelogram6" presStyleLbl="alignNode1" presStyleIdx="19" presStyleCnt="21"/>
      <dgm:spPr/>
    </dgm:pt>
    <dgm:pt modelId="{C3324733-2CF3-4C79-A5A5-E4818EBD6856}" type="pres">
      <dgm:prSet presAssocID="{CF4DF1CD-38C8-4CCE-AE3F-0DCF168F5541}" presName="parallelogram7" presStyleLbl="alignNode1" presStyleIdx="20" presStyleCnt="21"/>
      <dgm:spPr/>
    </dgm:pt>
  </dgm:ptLst>
  <dgm:cxnLst>
    <dgm:cxn modelId="{2AB4E82F-3949-4322-B01E-B8D2B8921350}" type="presOf" srcId="{D008C832-5256-40C9-A271-72C830A517B4}" destId="{E4906371-EFAD-498C-A91D-7B65819DAA97}" srcOrd="0" destOrd="0" presId="urn:microsoft.com/office/officeart/2008/layout/VerticalAccentList"/>
    <dgm:cxn modelId="{AA68FF71-7494-4A2C-AE7E-BEBD45CA1A1B}" srcId="{D008C832-5256-40C9-A271-72C830A517B4}" destId="{51B605F5-043E-495F-AB11-A4C2553AF399}" srcOrd="0" destOrd="0" parTransId="{A4A69918-D519-4760-8797-A49FEE64F227}" sibTransId="{DA654E59-9153-4E61-BC7A-81E1A5305DE4}"/>
    <dgm:cxn modelId="{2C348460-5398-4E4D-AAEA-AF64F33D2474}" srcId="{D008C832-5256-40C9-A271-72C830A517B4}" destId="{05F704C4-BF69-49FB-B7F7-FC21F9802548}" srcOrd="1" destOrd="0" parTransId="{BBBD2D42-D2E8-4E09-8667-9B1B5FD26B8C}" sibTransId="{CF5A25CA-73B8-4590-9375-793C181B7FC5}"/>
    <dgm:cxn modelId="{171B83EB-B2F2-4057-8507-F9A05AF3073D}" srcId="{D008C832-5256-40C9-A271-72C830A517B4}" destId="{CF4DF1CD-38C8-4CCE-AE3F-0DCF168F5541}" srcOrd="2" destOrd="0" parTransId="{EE56986D-F708-412D-B154-0104B631DB57}" sibTransId="{4ADC0E66-FF83-43CD-8E02-00886D0C524B}"/>
    <dgm:cxn modelId="{019D5DD2-D8C9-4FFC-9AF2-18FD2BE4F572}" type="presOf" srcId="{05F704C4-BF69-49FB-B7F7-FC21F9802548}" destId="{A21ED9DA-0F2E-4954-9C74-F1C7C5FC8FAC}" srcOrd="0" destOrd="0" presId="urn:microsoft.com/office/officeart/2008/layout/VerticalAccentList"/>
    <dgm:cxn modelId="{03F8213E-2EDB-480D-BE58-E5DC647D5AF1}" type="presOf" srcId="{51B605F5-043E-495F-AB11-A4C2553AF399}" destId="{53F652E1-93A5-4DFD-9EA0-B1EBD62694AA}" srcOrd="0" destOrd="0" presId="urn:microsoft.com/office/officeart/2008/layout/VerticalAccentList"/>
    <dgm:cxn modelId="{2DAC6EE2-911F-41E4-A0F5-F68A9FBEABF5}" type="presOf" srcId="{CF4DF1CD-38C8-4CCE-AE3F-0DCF168F5541}" destId="{E5DE03DC-ADAF-4E88-A183-887046702BD8}" srcOrd="0" destOrd="0" presId="urn:microsoft.com/office/officeart/2008/layout/VerticalAccentList"/>
    <dgm:cxn modelId="{04D18114-4591-41AB-B69F-C5554E6AD359}" type="presParOf" srcId="{E4906371-EFAD-498C-A91D-7B65819DAA97}" destId="{6F0E04AE-4E6C-4EF1-B89E-1BE8D6289675}" srcOrd="0" destOrd="0" presId="urn:microsoft.com/office/officeart/2008/layout/VerticalAccentList"/>
    <dgm:cxn modelId="{970025DF-33D9-4CD7-971B-2E137D679D21}" type="presParOf" srcId="{6F0E04AE-4E6C-4EF1-B89E-1BE8D6289675}" destId="{53F652E1-93A5-4DFD-9EA0-B1EBD62694AA}" srcOrd="0" destOrd="0" presId="urn:microsoft.com/office/officeart/2008/layout/VerticalAccentList"/>
    <dgm:cxn modelId="{DB198E27-CA7D-4646-B9DC-FF45290AE5A6}" type="presParOf" srcId="{E4906371-EFAD-498C-A91D-7B65819DAA97}" destId="{BF567B7E-4DE8-46FF-B4E8-F6543401B09D}" srcOrd="1" destOrd="0" presId="urn:microsoft.com/office/officeart/2008/layout/VerticalAccentList"/>
    <dgm:cxn modelId="{90B20069-2C59-4AD8-9014-15E2F4872E79}" type="presParOf" srcId="{BF567B7E-4DE8-46FF-B4E8-F6543401B09D}" destId="{E4B1D42D-F712-43F8-B36A-D9663F110C41}" srcOrd="0" destOrd="0" presId="urn:microsoft.com/office/officeart/2008/layout/VerticalAccentList"/>
    <dgm:cxn modelId="{D00CB262-7AFB-4016-A422-692FDBBBEE0E}" type="presParOf" srcId="{BF567B7E-4DE8-46FF-B4E8-F6543401B09D}" destId="{5477A6EE-00C3-49C6-8651-662ACBDEA7CC}" srcOrd="1" destOrd="0" presId="urn:microsoft.com/office/officeart/2008/layout/VerticalAccentList"/>
    <dgm:cxn modelId="{918CC4A5-5B04-49B0-9DD5-885DC537DC90}" type="presParOf" srcId="{BF567B7E-4DE8-46FF-B4E8-F6543401B09D}" destId="{0C920838-C61F-4B5C-B3EE-1DBD1F8CE8CD}" srcOrd="2" destOrd="0" presId="urn:microsoft.com/office/officeart/2008/layout/VerticalAccentList"/>
    <dgm:cxn modelId="{B0639326-698A-4CC1-9529-C4AB07836C84}" type="presParOf" srcId="{BF567B7E-4DE8-46FF-B4E8-F6543401B09D}" destId="{8AC84EC0-7F29-40C4-9987-5D7130E85123}" srcOrd="3" destOrd="0" presId="urn:microsoft.com/office/officeart/2008/layout/VerticalAccentList"/>
    <dgm:cxn modelId="{3B8295C6-72EB-45AB-A75D-D0D7DEB9A2AB}" type="presParOf" srcId="{BF567B7E-4DE8-46FF-B4E8-F6543401B09D}" destId="{664F12A8-83AC-4759-BE37-1EF4176D2B94}" srcOrd="4" destOrd="0" presId="urn:microsoft.com/office/officeart/2008/layout/VerticalAccentList"/>
    <dgm:cxn modelId="{C7C3FF6B-5AE8-4B2F-857F-B388941C2CE6}" type="presParOf" srcId="{BF567B7E-4DE8-46FF-B4E8-F6543401B09D}" destId="{E0EC33C3-AA09-4693-8455-DFC76E578D49}" srcOrd="5" destOrd="0" presId="urn:microsoft.com/office/officeart/2008/layout/VerticalAccentList"/>
    <dgm:cxn modelId="{7449CC47-2A89-4EF4-9C3B-7040BF56B991}" type="presParOf" srcId="{BF567B7E-4DE8-46FF-B4E8-F6543401B09D}" destId="{4A261BE9-A4F8-4957-ACD4-DD2AD21195A6}" srcOrd="6" destOrd="0" presId="urn:microsoft.com/office/officeart/2008/layout/VerticalAccentList"/>
    <dgm:cxn modelId="{EBD07E11-3977-41FE-B5F8-CDA4C01ADB6F}" type="presParOf" srcId="{E4906371-EFAD-498C-A91D-7B65819DAA97}" destId="{9CC3A495-30F3-4ABA-B2DF-8F90B7708D50}" srcOrd="2" destOrd="0" presId="urn:microsoft.com/office/officeart/2008/layout/VerticalAccentList"/>
    <dgm:cxn modelId="{21F362D2-7813-4866-AC3D-C24BC468F088}" type="presParOf" srcId="{E4906371-EFAD-498C-A91D-7B65819DAA97}" destId="{5CBFD107-7B25-4944-8ADA-DC9A9B4FAEEF}" srcOrd="3" destOrd="0" presId="urn:microsoft.com/office/officeart/2008/layout/VerticalAccentList"/>
    <dgm:cxn modelId="{EC2AFEB8-7FEC-478A-8924-B12B26BFB11A}" type="presParOf" srcId="{5CBFD107-7B25-4944-8ADA-DC9A9B4FAEEF}" destId="{A21ED9DA-0F2E-4954-9C74-F1C7C5FC8FAC}" srcOrd="0" destOrd="0" presId="urn:microsoft.com/office/officeart/2008/layout/VerticalAccentList"/>
    <dgm:cxn modelId="{848155DB-6A64-43FD-AA15-3B96390CF2D8}" type="presParOf" srcId="{E4906371-EFAD-498C-A91D-7B65819DAA97}" destId="{7E05B9AA-D5EA-4ABD-B0DF-7975CA3D4F4F}" srcOrd="4" destOrd="0" presId="urn:microsoft.com/office/officeart/2008/layout/VerticalAccentList"/>
    <dgm:cxn modelId="{967078A4-34C0-4C52-AF72-EF759E19EB9C}" type="presParOf" srcId="{7E05B9AA-D5EA-4ABD-B0DF-7975CA3D4F4F}" destId="{7DF2B3A5-6DE3-41B4-87ED-D574DB06DEEA}" srcOrd="0" destOrd="0" presId="urn:microsoft.com/office/officeart/2008/layout/VerticalAccentList"/>
    <dgm:cxn modelId="{5807C990-D2BD-47A9-82F6-B458B5F5EB6A}" type="presParOf" srcId="{7E05B9AA-D5EA-4ABD-B0DF-7975CA3D4F4F}" destId="{FE7182E5-EEF0-44F5-8B4C-E47BB77AA96F}" srcOrd="1" destOrd="0" presId="urn:microsoft.com/office/officeart/2008/layout/VerticalAccentList"/>
    <dgm:cxn modelId="{376B90AD-2100-4118-B999-0A7429F1FFBC}" type="presParOf" srcId="{7E05B9AA-D5EA-4ABD-B0DF-7975CA3D4F4F}" destId="{3700AF24-2FA2-4FAA-A4E6-0E9E41A82CB2}" srcOrd="2" destOrd="0" presId="urn:microsoft.com/office/officeart/2008/layout/VerticalAccentList"/>
    <dgm:cxn modelId="{8AA8F237-8EAE-46AE-B7CC-BC79D0B01C4E}" type="presParOf" srcId="{7E05B9AA-D5EA-4ABD-B0DF-7975CA3D4F4F}" destId="{F478026C-CD47-47DD-A658-4AF51A5BF8BD}" srcOrd="3" destOrd="0" presId="urn:microsoft.com/office/officeart/2008/layout/VerticalAccentList"/>
    <dgm:cxn modelId="{F8CDAA36-05B5-4EA8-91D5-43A6B406FB08}" type="presParOf" srcId="{7E05B9AA-D5EA-4ABD-B0DF-7975CA3D4F4F}" destId="{8D41E47D-133D-412A-A19D-E901AF5C4DAE}" srcOrd="4" destOrd="0" presId="urn:microsoft.com/office/officeart/2008/layout/VerticalAccentList"/>
    <dgm:cxn modelId="{391631E1-1773-4F48-9225-1F1A64862BAE}" type="presParOf" srcId="{7E05B9AA-D5EA-4ABD-B0DF-7975CA3D4F4F}" destId="{8C1BF03B-37E4-4967-A9CD-BF2F0F01F9BA}" srcOrd="5" destOrd="0" presId="urn:microsoft.com/office/officeart/2008/layout/VerticalAccentList"/>
    <dgm:cxn modelId="{1E2F4056-8387-46DB-A489-BEEAD507D3E4}" type="presParOf" srcId="{7E05B9AA-D5EA-4ABD-B0DF-7975CA3D4F4F}" destId="{36003B1F-DD60-4B91-ABD1-7CA459895C0B}" srcOrd="6" destOrd="0" presId="urn:microsoft.com/office/officeart/2008/layout/VerticalAccentList"/>
    <dgm:cxn modelId="{FB1010BF-75D3-4914-BD45-3C930EEAD548}" type="presParOf" srcId="{E4906371-EFAD-498C-A91D-7B65819DAA97}" destId="{CE9B8EBC-A5BA-4F51-BD6C-25F3F83D6F3C}" srcOrd="5" destOrd="0" presId="urn:microsoft.com/office/officeart/2008/layout/VerticalAccentList"/>
    <dgm:cxn modelId="{3F9CA115-0DBC-452F-96DB-BBDD4FF3399D}" type="presParOf" srcId="{E4906371-EFAD-498C-A91D-7B65819DAA97}" destId="{52A96BED-0ACA-473F-983B-E8E74BA51C23}" srcOrd="6" destOrd="0" presId="urn:microsoft.com/office/officeart/2008/layout/VerticalAccentList"/>
    <dgm:cxn modelId="{3B56B8E0-C2FD-4157-85E3-9D4D918E5D19}" type="presParOf" srcId="{52A96BED-0ACA-473F-983B-E8E74BA51C23}" destId="{E5DE03DC-ADAF-4E88-A183-887046702BD8}" srcOrd="0" destOrd="0" presId="urn:microsoft.com/office/officeart/2008/layout/VerticalAccentList"/>
    <dgm:cxn modelId="{252D0B28-2ADE-4983-9DBE-FD79DFE2DBF7}" type="presParOf" srcId="{E4906371-EFAD-498C-A91D-7B65819DAA97}" destId="{820B8C1F-C626-40A8-AD0D-AD276E3CDB45}" srcOrd="7" destOrd="0" presId="urn:microsoft.com/office/officeart/2008/layout/VerticalAccentList"/>
    <dgm:cxn modelId="{4EF47C2D-6305-469C-A736-26D61423D498}" type="presParOf" srcId="{820B8C1F-C626-40A8-AD0D-AD276E3CDB45}" destId="{16CBBC47-7378-4A17-A75D-683195C298CF}" srcOrd="0" destOrd="0" presId="urn:microsoft.com/office/officeart/2008/layout/VerticalAccentList"/>
    <dgm:cxn modelId="{972FA821-E4D5-4872-BE8A-73788C37597C}" type="presParOf" srcId="{820B8C1F-C626-40A8-AD0D-AD276E3CDB45}" destId="{8A259F5C-51F4-40EE-9BD3-077845E290A7}" srcOrd="1" destOrd="0" presId="urn:microsoft.com/office/officeart/2008/layout/VerticalAccentList"/>
    <dgm:cxn modelId="{146FD23A-B70D-40AF-BC62-7BC816E6D785}" type="presParOf" srcId="{820B8C1F-C626-40A8-AD0D-AD276E3CDB45}" destId="{9A02BF91-19DC-4D8A-86F6-4291639DD94F}" srcOrd="2" destOrd="0" presId="urn:microsoft.com/office/officeart/2008/layout/VerticalAccentList"/>
    <dgm:cxn modelId="{63225454-84F9-4E4F-B59E-C994DAD7642A}" type="presParOf" srcId="{820B8C1F-C626-40A8-AD0D-AD276E3CDB45}" destId="{E4D22D96-20FC-4B1B-8D14-92D1260EA4D8}" srcOrd="3" destOrd="0" presId="urn:microsoft.com/office/officeart/2008/layout/VerticalAccentList"/>
    <dgm:cxn modelId="{B018F015-9AE7-4C40-ADB9-8417B2D1A106}" type="presParOf" srcId="{820B8C1F-C626-40A8-AD0D-AD276E3CDB45}" destId="{9B88FFD5-3515-4B4E-B986-8BA2A31A076B}" srcOrd="4" destOrd="0" presId="urn:microsoft.com/office/officeart/2008/layout/VerticalAccentList"/>
    <dgm:cxn modelId="{3ECDD029-F48D-448F-9028-2B9934E45F0E}" type="presParOf" srcId="{820B8C1F-C626-40A8-AD0D-AD276E3CDB45}" destId="{8E99F0C6-8424-4E87-920F-638855873BEA}" srcOrd="5" destOrd="0" presId="urn:microsoft.com/office/officeart/2008/layout/VerticalAccentList"/>
    <dgm:cxn modelId="{43D32CEE-3557-4D57-AA76-15C0C1A964F4}" type="presParOf" srcId="{820B8C1F-C626-40A8-AD0D-AD276E3CDB45}" destId="{C3324733-2CF3-4C79-A5A5-E4818EBD685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7E0F2-F85B-414A-9164-A10023E4AF74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510C8-F823-4BF9-8E13-DBE0FA4A4900}">
      <dsp:nvSpPr>
        <dsp:cNvPr id="0" name=""/>
        <dsp:cNvSpPr/>
      </dsp:nvSpPr>
      <dsp:spPr>
        <a:xfrm>
          <a:off x="0" y="0"/>
          <a:ext cx="1554480" cy="41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1554480" cy="4191000"/>
      </dsp:txXfrm>
    </dsp:sp>
    <dsp:sp modelId="{1FDBC83F-7013-406A-BA33-1F99C6CEEEF3}">
      <dsp:nvSpPr>
        <dsp:cNvPr id="0" name=""/>
        <dsp:cNvSpPr/>
      </dsp:nvSpPr>
      <dsp:spPr>
        <a:xfrm>
          <a:off x="1671066" y="65484"/>
          <a:ext cx="6101334" cy="130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Understand transfer from initial fuel package to others</a:t>
          </a:r>
          <a:endParaRPr lang="en-US" sz="2900" kern="1200" dirty="0"/>
        </a:p>
      </dsp:txBody>
      <dsp:txXfrm>
        <a:off x="1671066" y="65484"/>
        <a:ext cx="6101334" cy="1309687"/>
      </dsp:txXfrm>
    </dsp:sp>
    <dsp:sp modelId="{F9D6D34C-4D77-418E-8FD7-4777EB6ED3C8}">
      <dsp:nvSpPr>
        <dsp:cNvPr id="0" name=""/>
        <dsp:cNvSpPr/>
      </dsp:nvSpPr>
      <dsp:spPr>
        <a:xfrm>
          <a:off x="1554480" y="1375171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DDBC6-2750-415F-A771-A5621C8F2ED0}">
      <dsp:nvSpPr>
        <dsp:cNvPr id="0" name=""/>
        <dsp:cNvSpPr/>
      </dsp:nvSpPr>
      <dsp:spPr>
        <a:xfrm>
          <a:off x="1671066" y="1440656"/>
          <a:ext cx="6101334" cy="130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Estimate size of fire before attacking – Evaluate effectiveness of attack</a:t>
          </a:r>
          <a:endParaRPr lang="en-US" sz="2900" kern="1200" dirty="0"/>
        </a:p>
      </dsp:txBody>
      <dsp:txXfrm>
        <a:off x="1671066" y="1440656"/>
        <a:ext cx="6101334" cy="1309687"/>
      </dsp:txXfrm>
    </dsp:sp>
    <dsp:sp modelId="{9D62CE84-2916-4F20-8EBB-3B667DAF8602}">
      <dsp:nvSpPr>
        <dsp:cNvPr id="0" name=""/>
        <dsp:cNvSpPr/>
      </dsp:nvSpPr>
      <dsp:spPr>
        <a:xfrm>
          <a:off x="1554480" y="2750343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54C51-4974-42AF-B1FA-6E1889979641}">
      <dsp:nvSpPr>
        <dsp:cNvPr id="0" name=""/>
        <dsp:cNvSpPr/>
      </dsp:nvSpPr>
      <dsp:spPr>
        <a:xfrm>
          <a:off x="1671066" y="2815828"/>
          <a:ext cx="6101334" cy="130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Transfer occurs from warmer to cooler – Same temperature cannot transfer</a:t>
          </a:r>
          <a:endParaRPr lang="en-US" sz="2900" kern="1200" dirty="0"/>
        </a:p>
      </dsp:txBody>
      <dsp:txXfrm>
        <a:off x="1671066" y="2815828"/>
        <a:ext cx="6101334" cy="1309687"/>
      </dsp:txXfrm>
    </dsp:sp>
    <dsp:sp modelId="{0EDF89BD-BBEB-4B0D-9C70-8431C30A7D46}">
      <dsp:nvSpPr>
        <dsp:cNvPr id="0" name=""/>
        <dsp:cNvSpPr/>
      </dsp:nvSpPr>
      <dsp:spPr>
        <a:xfrm>
          <a:off x="1554480" y="4125515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652E1-93A5-4DFD-9EA0-B1EBD62694AA}">
      <dsp:nvSpPr>
        <dsp:cNvPr id="0" name=""/>
        <dsp:cNvSpPr/>
      </dsp:nvSpPr>
      <dsp:spPr>
        <a:xfrm>
          <a:off x="388620" y="897774"/>
          <a:ext cx="6995160" cy="63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Related to temperature differential – Thermal conductivity</a:t>
          </a:r>
          <a:endParaRPr lang="en-US" sz="2200" kern="1200" dirty="0"/>
        </a:p>
      </dsp:txBody>
      <dsp:txXfrm>
        <a:off x="388620" y="897774"/>
        <a:ext cx="6995160" cy="635923"/>
      </dsp:txXfrm>
    </dsp:sp>
    <dsp:sp modelId="{E4B1D42D-F712-43F8-B36A-D9663F110C41}">
      <dsp:nvSpPr>
        <dsp:cNvPr id="0" name=""/>
        <dsp:cNvSpPr/>
      </dsp:nvSpPr>
      <dsp:spPr>
        <a:xfrm>
          <a:off x="388620" y="1533698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7A6EE-00C3-49C6-8651-662ACBDEA7CC}">
      <dsp:nvSpPr>
        <dsp:cNvPr id="0" name=""/>
        <dsp:cNvSpPr/>
      </dsp:nvSpPr>
      <dsp:spPr>
        <a:xfrm>
          <a:off x="1375714" y="1533698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554"/>
            <a:lumOff val="142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"/>
              <a:lumOff val="1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20838-C61F-4B5C-B3EE-1DBD1F8CE8CD}">
      <dsp:nvSpPr>
        <dsp:cNvPr id="0" name=""/>
        <dsp:cNvSpPr/>
      </dsp:nvSpPr>
      <dsp:spPr>
        <a:xfrm>
          <a:off x="2362809" y="1533698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1108"/>
            <a:lumOff val="2845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"/>
              <a:lumOff val="2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84EC0-7F29-40C4-9987-5D7130E85123}">
      <dsp:nvSpPr>
        <dsp:cNvPr id="0" name=""/>
        <dsp:cNvSpPr/>
      </dsp:nvSpPr>
      <dsp:spPr>
        <a:xfrm>
          <a:off x="3349904" y="1533698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1662"/>
            <a:lumOff val="426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62"/>
              <a:lumOff val="4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F12A8-83AC-4759-BE37-1EF4176D2B94}">
      <dsp:nvSpPr>
        <dsp:cNvPr id="0" name=""/>
        <dsp:cNvSpPr/>
      </dsp:nvSpPr>
      <dsp:spPr>
        <a:xfrm>
          <a:off x="4336999" y="1533698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16"/>
              <a:lumOff val="56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C33C3-AA09-4693-8455-DFC76E578D49}">
      <dsp:nvSpPr>
        <dsp:cNvPr id="0" name=""/>
        <dsp:cNvSpPr/>
      </dsp:nvSpPr>
      <dsp:spPr>
        <a:xfrm>
          <a:off x="5324094" y="1533698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61BE9-A4F8-4957-ACD4-DD2AD21195A6}">
      <dsp:nvSpPr>
        <dsp:cNvPr id="0" name=""/>
        <dsp:cNvSpPr/>
      </dsp:nvSpPr>
      <dsp:spPr>
        <a:xfrm>
          <a:off x="6311188" y="1533698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3324"/>
            <a:lumOff val="8535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324"/>
              <a:lumOff val="8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ED9DA-0F2E-4954-9C74-F1C7C5FC8FAC}">
      <dsp:nvSpPr>
        <dsp:cNvPr id="0" name=""/>
        <dsp:cNvSpPr/>
      </dsp:nvSpPr>
      <dsp:spPr>
        <a:xfrm>
          <a:off x="388620" y="1776014"/>
          <a:ext cx="6995160" cy="63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Greater temperature difference – Greater transfer rate</a:t>
          </a:r>
          <a:endParaRPr lang="en-US" sz="2200" kern="1200" dirty="0"/>
        </a:p>
      </dsp:txBody>
      <dsp:txXfrm>
        <a:off x="388620" y="1776014"/>
        <a:ext cx="6995160" cy="635923"/>
      </dsp:txXfrm>
    </dsp:sp>
    <dsp:sp modelId="{7DF2B3A5-6DE3-41B4-87ED-D574DB06DEEA}">
      <dsp:nvSpPr>
        <dsp:cNvPr id="0" name=""/>
        <dsp:cNvSpPr/>
      </dsp:nvSpPr>
      <dsp:spPr>
        <a:xfrm>
          <a:off x="388620" y="241193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3878"/>
            <a:lumOff val="995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878"/>
              <a:lumOff val="99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182E5-EEF0-44F5-8B4C-E47BB77AA96F}">
      <dsp:nvSpPr>
        <dsp:cNvPr id="0" name=""/>
        <dsp:cNvSpPr/>
      </dsp:nvSpPr>
      <dsp:spPr>
        <a:xfrm>
          <a:off x="1375714" y="241193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4432"/>
            <a:lumOff val="1138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4432"/>
              <a:lumOff val="113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0AF24-2FA2-4FAA-A4E6-0E9E41A82CB2}">
      <dsp:nvSpPr>
        <dsp:cNvPr id="0" name=""/>
        <dsp:cNvSpPr/>
      </dsp:nvSpPr>
      <dsp:spPr>
        <a:xfrm>
          <a:off x="2362809" y="241193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4986"/>
            <a:lumOff val="1280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4986"/>
              <a:lumOff val="128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8026C-CD47-47DD-A658-4AF51A5BF8BD}">
      <dsp:nvSpPr>
        <dsp:cNvPr id="0" name=""/>
        <dsp:cNvSpPr/>
      </dsp:nvSpPr>
      <dsp:spPr>
        <a:xfrm>
          <a:off x="3349904" y="241193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1E47D-133D-412A-A19D-E901AF5C4DAE}">
      <dsp:nvSpPr>
        <dsp:cNvPr id="0" name=""/>
        <dsp:cNvSpPr/>
      </dsp:nvSpPr>
      <dsp:spPr>
        <a:xfrm>
          <a:off x="4336999" y="241193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6095"/>
            <a:lumOff val="1564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6095"/>
              <a:lumOff val="1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BF03B-37E4-4967-A9CD-BF2F0F01F9BA}">
      <dsp:nvSpPr>
        <dsp:cNvPr id="0" name=""/>
        <dsp:cNvSpPr/>
      </dsp:nvSpPr>
      <dsp:spPr>
        <a:xfrm>
          <a:off x="5324094" y="241193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6649"/>
              <a:lumOff val="17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03B1F-DD60-4B91-ABD1-7CA459895C0B}">
      <dsp:nvSpPr>
        <dsp:cNvPr id="0" name=""/>
        <dsp:cNvSpPr/>
      </dsp:nvSpPr>
      <dsp:spPr>
        <a:xfrm>
          <a:off x="6311188" y="241193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7203"/>
            <a:lumOff val="1849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203"/>
              <a:lumOff val="184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E03DC-ADAF-4E88-A183-887046702BD8}">
      <dsp:nvSpPr>
        <dsp:cNvPr id="0" name=""/>
        <dsp:cNvSpPr/>
      </dsp:nvSpPr>
      <dsp:spPr>
        <a:xfrm>
          <a:off x="388620" y="2654253"/>
          <a:ext cx="6995160" cy="63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Heat flux</a:t>
          </a:r>
          <a:endParaRPr lang="en-US" sz="2200" kern="1200" dirty="0"/>
        </a:p>
      </dsp:txBody>
      <dsp:txXfrm>
        <a:off x="388620" y="2654253"/>
        <a:ext cx="6995160" cy="635923"/>
      </dsp:txXfrm>
    </dsp:sp>
    <dsp:sp modelId="{16CBBC47-7378-4A17-A75D-683195C298CF}">
      <dsp:nvSpPr>
        <dsp:cNvPr id="0" name=""/>
        <dsp:cNvSpPr/>
      </dsp:nvSpPr>
      <dsp:spPr>
        <a:xfrm>
          <a:off x="388620" y="329017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7757"/>
            <a:lumOff val="1991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757"/>
              <a:lumOff val="19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59F5C-51F4-40EE-9BD3-077845E290A7}">
      <dsp:nvSpPr>
        <dsp:cNvPr id="0" name=""/>
        <dsp:cNvSpPr/>
      </dsp:nvSpPr>
      <dsp:spPr>
        <a:xfrm>
          <a:off x="1375714" y="329017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2BF91-19DC-4D8A-86F6-4291639DD94F}">
      <dsp:nvSpPr>
        <dsp:cNvPr id="0" name=""/>
        <dsp:cNvSpPr/>
      </dsp:nvSpPr>
      <dsp:spPr>
        <a:xfrm>
          <a:off x="2362809" y="329017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865"/>
              <a:lumOff val="227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22D96-20FC-4B1B-8D14-92D1260EA4D8}">
      <dsp:nvSpPr>
        <dsp:cNvPr id="0" name=""/>
        <dsp:cNvSpPr/>
      </dsp:nvSpPr>
      <dsp:spPr>
        <a:xfrm>
          <a:off x="3349904" y="329017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9419"/>
            <a:lumOff val="2418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419"/>
              <a:lumOff val="241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8FFD5-3515-4B4E-B986-8BA2A31A076B}">
      <dsp:nvSpPr>
        <dsp:cNvPr id="0" name=""/>
        <dsp:cNvSpPr/>
      </dsp:nvSpPr>
      <dsp:spPr>
        <a:xfrm>
          <a:off x="4336999" y="329017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9973"/>
            <a:lumOff val="2560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973"/>
              <a:lumOff val="256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9F0C6-8424-4E87-920F-638855873BEA}">
      <dsp:nvSpPr>
        <dsp:cNvPr id="0" name=""/>
        <dsp:cNvSpPr/>
      </dsp:nvSpPr>
      <dsp:spPr>
        <a:xfrm>
          <a:off x="5324094" y="329017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10527"/>
            <a:lumOff val="2702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0527"/>
              <a:lumOff val="270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24733-2CF3-4C79-A5A5-E4818EBD6856}">
      <dsp:nvSpPr>
        <dsp:cNvPr id="0" name=""/>
        <dsp:cNvSpPr/>
      </dsp:nvSpPr>
      <dsp:spPr>
        <a:xfrm>
          <a:off x="6311188" y="3290177"/>
          <a:ext cx="932688" cy="155448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DD151-5227-469C-AA46-607D538336BD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32397-4D74-43CA-BD49-07CB4F1A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8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9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6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324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1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43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9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16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6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1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Transfer of Heat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724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Transfer of Heat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6450" y="1600201"/>
            <a:ext cx="5595950" cy="41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848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Understanding the concept of heat transfer can help in several ways.</a:t>
            </a:r>
          </a:p>
        </p:txBody>
      </p:sp>
    </p:spTree>
    <p:extLst>
      <p:ext uri="{BB962C8B-B14F-4D97-AF65-F5344CB8AC3E}">
        <p14:creationId xmlns:p14="http://schemas.microsoft.com/office/powerpoint/2010/main" val="6347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848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The concept of transfer rate is influenced by several factors.</a:t>
            </a:r>
          </a:p>
        </p:txBody>
      </p:sp>
    </p:spTree>
    <p:extLst>
      <p:ext uri="{BB962C8B-B14F-4D97-AF65-F5344CB8AC3E}">
        <p14:creationId xmlns:p14="http://schemas.microsoft.com/office/powerpoint/2010/main" val="35156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1905001"/>
            <a:ext cx="6791325" cy="390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848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Conduction is the transfer of heat through and between solids.</a:t>
            </a:r>
          </a:p>
        </p:txBody>
      </p:sp>
    </p:spTree>
    <p:extLst>
      <p:ext uri="{BB962C8B-B14F-4D97-AF65-F5344CB8AC3E}">
        <p14:creationId xmlns:p14="http://schemas.microsoft.com/office/powerpoint/2010/main" val="872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752600"/>
            <a:ext cx="7137400" cy="409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315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000"/>
              <a:t>Convection is the transfer of thermal energy by circulation or movement of fluid (liquid or gas).</a:t>
            </a:r>
          </a:p>
        </p:txBody>
      </p:sp>
    </p:spTree>
    <p:extLst>
      <p:ext uri="{BB962C8B-B14F-4D97-AF65-F5344CB8AC3E}">
        <p14:creationId xmlns:p14="http://schemas.microsoft.com/office/powerpoint/2010/main" val="28017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752600"/>
            <a:ext cx="7137400" cy="409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391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000"/>
              <a:t>Radiation is the transmission of energy as an electromagnetic wave, without an intervening medium.</a:t>
            </a:r>
          </a:p>
        </p:txBody>
      </p:sp>
    </p:spTree>
    <p:extLst>
      <p:ext uri="{BB962C8B-B14F-4D97-AF65-F5344CB8AC3E}">
        <p14:creationId xmlns:p14="http://schemas.microsoft.com/office/powerpoint/2010/main" val="6243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Transfer of Heat</vt:lpstr>
      <vt:lpstr>Understanding the concept of heat transfer can help in several ways.</vt:lpstr>
      <vt:lpstr>The concept of transfer rate is influenced by several factors.</vt:lpstr>
      <vt:lpstr>Conduction is the transfer of heat through and between solids.</vt:lpstr>
      <vt:lpstr>Convection is the transfer of thermal energy by circulation or movement of fluid (liquid or gas).</vt:lpstr>
      <vt:lpstr>Radiation is the transmission of energy as an electromagnetic wave, without an intervening medium.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2015-07-23T14:51:55Z</dcterms:created>
  <dcterms:modified xsi:type="dcterms:W3CDTF">2015-07-23T14:52:07Z</dcterms:modified>
</cp:coreProperties>
</file>