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1"/>
  </p:notesMasterIdLst>
  <p:sldIdLst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77D37-1762-4B48-975A-447B9E3F9A4F}" type="doc">
      <dgm:prSet loTypeId="urn:microsoft.com/office/officeart/2005/8/layout/b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FB78233-D2AA-42D9-8291-5D9CF09D4A77}">
      <dgm:prSet phldrT="[Text]"/>
      <dgm:spPr/>
      <dgm:t>
        <a:bodyPr/>
        <a:lstStyle/>
        <a:p>
          <a:r>
            <a:rPr lang="en-US" dirty="0" smtClean="0"/>
            <a:t>Reduce interior heat levels</a:t>
          </a:r>
          <a:endParaRPr lang="en-US" dirty="0"/>
        </a:p>
      </dgm:t>
    </dgm:pt>
    <dgm:pt modelId="{D830334F-B46F-4DD2-8AED-6F756D29E679}" type="parTrans" cxnId="{D08CA6B2-F487-418A-9FE5-7F2DFD35F99C}">
      <dgm:prSet/>
      <dgm:spPr/>
      <dgm:t>
        <a:bodyPr/>
        <a:lstStyle/>
        <a:p>
          <a:endParaRPr lang="en-US"/>
        </a:p>
      </dgm:t>
    </dgm:pt>
    <dgm:pt modelId="{FA48E6DF-947C-40F5-AE2E-CBCB4A0F8E90}" type="sibTrans" cxnId="{D08CA6B2-F487-418A-9FE5-7F2DFD35F99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09C74107-3EC1-46F6-AB74-61530A1DFEE3}">
      <dgm:prSet phldrT="[Text]"/>
      <dgm:spPr/>
      <dgm:t>
        <a:bodyPr/>
        <a:lstStyle/>
        <a:p>
          <a:r>
            <a:rPr lang="en-US" dirty="0" smtClean="0"/>
            <a:t>Decrease rate of fire spread</a:t>
          </a:r>
          <a:endParaRPr lang="en-US" dirty="0"/>
        </a:p>
      </dgm:t>
    </dgm:pt>
    <dgm:pt modelId="{50F44366-5060-4C2B-87A2-212E5D7036AE}" type="parTrans" cxnId="{69591931-9DDD-4616-A8A8-76F58968810F}">
      <dgm:prSet/>
      <dgm:spPr/>
      <dgm:t>
        <a:bodyPr/>
        <a:lstStyle/>
        <a:p>
          <a:endParaRPr lang="en-US"/>
        </a:p>
      </dgm:t>
    </dgm:pt>
    <dgm:pt modelId="{3BE04F52-9376-453D-A8CA-3D7C1F9A903E}" type="sibTrans" cxnId="{69591931-9DDD-4616-A8A8-76F58968810F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560E1B73-5867-493E-9A8D-7E2B5287962F}">
      <dgm:prSet phldrT="[Text]"/>
      <dgm:spPr/>
      <dgm:t>
        <a:bodyPr/>
        <a:lstStyle/>
        <a:p>
          <a:r>
            <a:rPr lang="en-US" dirty="0" smtClean="0"/>
            <a:t>Reduce potential of extreme fire behavior</a:t>
          </a:r>
          <a:endParaRPr lang="en-US" dirty="0"/>
        </a:p>
      </dgm:t>
    </dgm:pt>
    <dgm:pt modelId="{0DB7FD37-49FB-4A73-92B6-2380AA37987B}" type="parTrans" cxnId="{3D9F9F05-346C-4947-A8BB-4AFFF374B013}">
      <dgm:prSet/>
      <dgm:spPr/>
      <dgm:t>
        <a:bodyPr/>
        <a:lstStyle/>
        <a:p>
          <a:endParaRPr lang="en-US"/>
        </a:p>
      </dgm:t>
    </dgm:pt>
    <dgm:pt modelId="{D3BAEE7B-18C9-49B6-BE46-3A8DE41C9F3D}" type="sibTrans" cxnId="{3D9F9F05-346C-4947-A8BB-4AFFF374B013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9ED21C1B-90FB-407B-88D1-1438005B5269}">
      <dgm:prSet phldrT="[Text]"/>
      <dgm:spPr/>
      <dgm:t>
        <a:bodyPr/>
        <a:lstStyle/>
        <a:p>
          <a:r>
            <a:rPr lang="en-US" dirty="0" smtClean="0"/>
            <a:t>Improve interior visibility</a:t>
          </a:r>
          <a:endParaRPr lang="en-US" dirty="0"/>
        </a:p>
      </dgm:t>
    </dgm:pt>
    <dgm:pt modelId="{979315BC-5776-4688-948A-AC8B47DAF420}" type="parTrans" cxnId="{C5C04DD3-EE78-4CD2-A2F7-3B8B08DBFF44}">
      <dgm:prSet/>
      <dgm:spPr/>
      <dgm:t>
        <a:bodyPr/>
        <a:lstStyle/>
        <a:p>
          <a:endParaRPr lang="en-US"/>
        </a:p>
      </dgm:t>
    </dgm:pt>
    <dgm:pt modelId="{26BD071A-A7B0-4AB4-9A96-C9B8F75A9997}" type="sibTrans" cxnId="{C5C04DD3-EE78-4CD2-A2F7-3B8B08DBFF44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E9E24B21-96E1-42D7-94F5-B1A831A284D6}">
      <dgm:prSet phldrT="[Text]"/>
      <dgm:spPr/>
      <dgm:t>
        <a:bodyPr/>
        <a:lstStyle/>
        <a:p>
          <a:r>
            <a:rPr lang="en-US" dirty="0" smtClean="0"/>
            <a:t>Improve firefighter efficiency</a:t>
          </a:r>
          <a:endParaRPr lang="en-US" dirty="0"/>
        </a:p>
      </dgm:t>
    </dgm:pt>
    <dgm:pt modelId="{318D6859-3007-4E00-A90E-648457BA92E7}" type="parTrans" cxnId="{05A651AC-A752-4C3A-8A74-09E0607D6902}">
      <dgm:prSet/>
      <dgm:spPr/>
      <dgm:t>
        <a:bodyPr/>
        <a:lstStyle/>
        <a:p>
          <a:endParaRPr lang="en-US"/>
        </a:p>
      </dgm:t>
    </dgm:pt>
    <dgm:pt modelId="{D16DE84C-1024-457A-BC0F-F1278AE7C079}" type="sibTrans" cxnId="{05A651AC-A752-4C3A-8A74-09E0607D6902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5313008-55B4-4B9E-9D73-F8C9EB0B4A31}">
      <dgm:prSet phldrT="[Text]"/>
      <dgm:spPr/>
      <dgm:t>
        <a:bodyPr/>
        <a:lstStyle/>
        <a:p>
          <a:r>
            <a:rPr lang="en-US" dirty="0" smtClean="0"/>
            <a:t>Improve victim survival</a:t>
          </a:r>
          <a:endParaRPr lang="en-US" dirty="0"/>
        </a:p>
      </dgm:t>
    </dgm:pt>
    <dgm:pt modelId="{397B96F9-CC34-4995-9A3E-587D7ACB6594}" type="parTrans" cxnId="{4131CAA9-77E6-4937-9E44-027B7634E653}">
      <dgm:prSet/>
      <dgm:spPr/>
      <dgm:t>
        <a:bodyPr/>
        <a:lstStyle/>
        <a:p>
          <a:endParaRPr lang="en-US"/>
        </a:p>
      </dgm:t>
    </dgm:pt>
    <dgm:pt modelId="{81892AF0-B930-40DD-B13D-69F038C89D87}" type="sibTrans" cxnId="{4131CAA9-77E6-4937-9E44-027B7634E653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740DF166-E01F-4EAB-9C21-D1543D241055}">
      <dgm:prSet phldrT="[Text]"/>
      <dgm:spPr/>
      <dgm:t>
        <a:bodyPr/>
        <a:lstStyle/>
        <a:p>
          <a:r>
            <a:rPr lang="en-US" dirty="0" smtClean="0"/>
            <a:t>Reduce smoke, property damage</a:t>
          </a:r>
          <a:endParaRPr lang="en-US" dirty="0"/>
        </a:p>
      </dgm:t>
    </dgm:pt>
    <dgm:pt modelId="{36201D74-0C92-4634-98FA-CD3002565D44}" type="parTrans" cxnId="{CC1DC8BB-3D70-40A2-A66E-EBADEE75115A}">
      <dgm:prSet/>
      <dgm:spPr/>
      <dgm:t>
        <a:bodyPr/>
        <a:lstStyle/>
        <a:p>
          <a:endParaRPr lang="en-US"/>
        </a:p>
      </dgm:t>
    </dgm:pt>
    <dgm:pt modelId="{8793F997-7721-49EC-AF3B-3D0465D3C4C9}" type="sibTrans" cxnId="{CC1DC8BB-3D70-40A2-A66E-EBADEE75115A}">
      <dgm:prSet/>
      <dgm:spPr/>
      <dgm:t>
        <a:bodyPr/>
        <a:lstStyle/>
        <a:p>
          <a:endParaRPr lang="en-US"/>
        </a:p>
      </dgm:t>
    </dgm:pt>
    <dgm:pt modelId="{1F46DB01-B17A-46AE-BE2D-9DC66EDC5607}" type="pres">
      <dgm:prSet presAssocID="{3AD77D37-1762-4B48-975A-447B9E3F9A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FCEA3-78A1-4FF4-8522-B0A28C043287}" type="pres">
      <dgm:prSet presAssocID="{AFB78233-D2AA-42D9-8291-5D9CF09D4A7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0B327-9F36-471C-9D2E-FD1768EC3835}" type="pres">
      <dgm:prSet presAssocID="{FA48E6DF-947C-40F5-AE2E-CBCB4A0F8E9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36CCCCE8-5C7A-4430-96C4-EA02EA3254F9}" type="pres">
      <dgm:prSet presAssocID="{FA48E6DF-947C-40F5-AE2E-CBCB4A0F8E90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0C620C93-7557-4E2E-B8E0-48EF9FC5B26F}" type="pres">
      <dgm:prSet presAssocID="{09C74107-3EC1-46F6-AB74-61530A1DFEE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8FB87-B419-436B-9FF0-6DF189C8AFAC}" type="pres">
      <dgm:prSet presAssocID="{3BE04F52-9376-453D-A8CA-3D7C1F9A903E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C1602B5-54FC-4048-97EF-FAFD0882F113}" type="pres">
      <dgm:prSet presAssocID="{3BE04F52-9376-453D-A8CA-3D7C1F9A903E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16FA8FA6-873B-483C-A72B-999D0C244AD9}" type="pres">
      <dgm:prSet presAssocID="{560E1B73-5867-493E-9A8D-7E2B5287962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A2E2D-ED63-44B3-B1C6-412C20D4524B}" type="pres">
      <dgm:prSet presAssocID="{D3BAEE7B-18C9-49B6-BE46-3A8DE41C9F3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08C882D-C5BA-4734-BE57-AB0163201BAB}" type="pres">
      <dgm:prSet presAssocID="{D3BAEE7B-18C9-49B6-BE46-3A8DE41C9F3D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4B657F2E-80F0-4A8B-B66B-ADBB1A41E4DD}" type="pres">
      <dgm:prSet presAssocID="{9ED21C1B-90FB-407B-88D1-1438005B526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0E598-565F-4ADF-B259-B46139F3E643}" type="pres">
      <dgm:prSet presAssocID="{26BD071A-A7B0-4AB4-9A96-C9B8F75A9997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23297FC-561F-4F1C-B2DD-F25CDEF4E5DB}" type="pres">
      <dgm:prSet presAssocID="{26BD071A-A7B0-4AB4-9A96-C9B8F75A9997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9D941474-862C-4641-A178-B968EF40C3C3}" type="pres">
      <dgm:prSet presAssocID="{E9E24B21-96E1-42D7-94F5-B1A831A284D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D5A69-FEDA-4D61-8EC3-618CA7E3E97D}" type="pres">
      <dgm:prSet presAssocID="{D16DE84C-1024-457A-BC0F-F1278AE7C07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E24695DC-609F-4CA5-BE3D-4DACDFF510FE}" type="pres">
      <dgm:prSet presAssocID="{D16DE84C-1024-457A-BC0F-F1278AE7C079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F52C44EB-A1BD-45C5-8020-A0DE2F4FF96E}" type="pres">
      <dgm:prSet presAssocID="{35313008-55B4-4B9E-9D73-F8C9EB0B4A3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2A412-50B9-4E61-B075-326A136D1137}" type="pres">
      <dgm:prSet presAssocID="{81892AF0-B930-40DD-B13D-69F038C89D87}" presName="sibTrans" presStyleLbl="sibTrans1D1" presStyleIdx="5" presStyleCnt="6"/>
      <dgm:spPr/>
      <dgm:t>
        <a:bodyPr/>
        <a:lstStyle/>
        <a:p>
          <a:endParaRPr lang="en-US"/>
        </a:p>
      </dgm:t>
    </dgm:pt>
    <dgm:pt modelId="{52D40413-32F6-495C-A650-D78E4F028F93}" type="pres">
      <dgm:prSet presAssocID="{81892AF0-B930-40DD-B13D-69F038C89D87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E39976BC-8808-485B-9DFF-FE2C1C117AB1}" type="pres">
      <dgm:prSet presAssocID="{740DF166-E01F-4EAB-9C21-D1543D24105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9F9F05-346C-4947-A8BB-4AFFF374B013}" srcId="{3AD77D37-1762-4B48-975A-447B9E3F9A4F}" destId="{560E1B73-5867-493E-9A8D-7E2B5287962F}" srcOrd="2" destOrd="0" parTransId="{0DB7FD37-49FB-4A73-92B6-2380AA37987B}" sibTransId="{D3BAEE7B-18C9-49B6-BE46-3A8DE41C9F3D}"/>
    <dgm:cxn modelId="{D08CA6B2-F487-418A-9FE5-7F2DFD35F99C}" srcId="{3AD77D37-1762-4B48-975A-447B9E3F9A4F}" destId="{AFB78233-D2AA-42D9-8291-5D9CF09D4A77}" srcOrd="0" destOrd="0" parTransId="{D830334F-B46F-4DD2-8AED-6F756D29E679}" sibTransId="{FA48E6DF-947C-40F5-AE2E-CBCB4A0F8E90}"/>
    <dgm:cxn modelId="{46520305-1757-434C-AE55-ED458B29E3E9}" type="presOf" srcId="{D16DE84C-1024-457A-BC0F-F1278AE7C079}" destId="{E24695DC-609F-4CA5-BE3D-4DACDFF510FE}" srcOrd="1" destOrd="0" presId="urn:microsoft.com/office/officeart/2005/8/layout/bProcess3"/>
    <dgm:cxn modelId="{4131CAA9-77E6-4937-9E44-027B7634E653}" srcId="{3AD77D37-1762-4B48-975A-447B9E3F9A4F}" destId="{35313008-55B4-4B9E-9D73-F8C9EB0B4A31}" srcOrd="5" destOrd="0" parTransId="{397B96F9-CC34-4995-9A3E-587D7ACB6594}" sibTransId="{81892AF0-B930-40DD-B13D-69F038C89D87}"/>
    <dgm:cxn modelId="{F7CE7FF4-6CD5-4E5E-BC81-6CADA8246F20}" type="presOf" srcId="{26BD071A-A7B0-4AB4-9A96-C9B8F75A9997}" destId="{A860E598-565F-4ADF-B259-B46139F3E643}" srcOrd="0" destOrd="0" presId="urn:microsoft.com/office/officeart/2005/8/layout/bProcess3"/>
    <dgm:cxn modelId="{32B342B6-285C-4ED3-BFBC-94BAAB539B5E}" type="presOf" srcId="{81892AF0-B930-40DD-B13D-69F038C89D87}" destId="{C6C2A412-50B9-4E61-B075-326A136D1137}" srcOrd="0" destOrd="0" presId="urn:microsoft.com/office/officeart/2005/8/layout/bProcess3"/>
    <dgm:cxn modelId="{4BDFA31C-9BBE-4377-8D28-D5F17A878625}" type="presOf" srcId="{09C74107-3EC1-46F6-AB74-61530A1DFEE3}" destId="{0C620C93-7557-4E2E-B8E0-48EF9FC5B26F}" srcOrd="0" destOrd="0" presId="urn:microsoft.com/office/officeart/2005/8/layout/bProcess3"/>
    <dgm:cxn modelId="{230BE785-FEE0-4268-8BEC-8C97AAB50699}" type="presOf" srcId="{560E1B73-5867-493E-9A8D-7E2B5287962F}" destId="{16FA8FA6-873B-483C-A72B-999D0C244AD9}" srcOrd="0" destOrd="0" presId="urn:microsoft.com/office/officeart/2005/8/layout/bProcess3"/>
    <dgm:cxn modelId="{05A651AC-A752-4C3A-8A74-09E0607D6902}" srcId="{3AD77D37-1762-4B48-975A-447B9E3F9A4F}" destId="{E9E24B21-96E1-42D7-94F5-B1A831A284D6}" srcOrd="4" destOrd="0" parTransId="{318D6859-3007-4E00-A90E-648457BA92E7}" sibTransId="{D16DE84C-1024-457A-BC0F-F1278AE7C079}"/>
    <dgm:cxn modelId="{38029607-B74E-471F-B584-6BE3E6161E8D}" type="presOf" srcId="{3BE04F52-9376-453D-A8CA-3D7C1F9A903E}" destId="{5908FB87-B419-436B-9FF0-6DF189C8AFAC}" srcOrd="0" destOrd="0" presId="urn:microsoft.com/office/officeart/2005/8/layout/bProcess3"/>
    <dgm:cxn modelId="{C9F1AE97-D78A-4379-B66A-C7D75DEAEEFC}" type="presOf" srcId="{AFB78233-D2AA-42D9-8291-5D9CF09D4A77}" destId="{237FCEA3-78A1-4FF4-8522-B0A28C043287}" srcOrd="0" destOrd="0" presId="urn:microsoft.com/office/officeart/2005/8/layout/bProcess3"/>
    <dgm:cxn modelId="{95DDB348-8F41-474C-A4DB-0E9A5752EBF2}" type="presOf" srcId="{81892AF0-B930-40DD-B13D-69F038C89D87}" destId="{52D40413-32F6-495C-A650-D78E4F028F93}" srcOrd="1" destOrd="0" presId="urn:microsoft.com/office/officeart/2005/8/layout/bProcess3"/>
    <dgm:cxn modelId="{1BBC8828-BF84-4B15-B560-2922659E80D6}" type="presOf" srcId="{D16DE84C-1024-457A-BC0F-F1278AE7C079}" destId="{4C2D5A69-FEDA-4D61-8EC3-618CA7E3E97D}" srcOrd="0" destOrd="0" presId="urn:microsoft.com/office/officeart/2005/8/layout/bProcess3"/>
    <dgm:cxn modelId="{98E559D0-CF0D-4008-94C3-4C925EC335FC}" type="presOf" srcId="{E9E24B21-96E1-42D7-94F5-B1A831A284D6}" destId="{9D941474-862C-4641-A178-B968EF40C3C3}" srcOrd="0" destOrd="0" presId="urn:microsoft.com/office/officeart/2005/8/layout/bProcess3"/>
    <dgm:cxn modelId="{8CAE0EE7-7997-46D3-BA2F-90F9340C8C61}" type="presOf" srcId="{FA48E6DF-947C-40F5-AE2E-CBCB4A0F8E90}" destId="{2650B327-9F36-471C-9D2E-FD1768EC3835}" srcOrd="0" destOrd="0" presId="urn:microsoft.com/office/officeart/2005/8/layout/bProcess3"/>
    <dgm:cxn modelId="{8C8C573B-154A-47FB-AFA7-63C3F3EE68CA}" type="presOf" srcId="{9ED21C1B-90FB-407B-88D1-1438005B5269}" destId="{4B657F2E-80F0-4A8B-B66B-ADBB1A41E4DD}" srcOrd="0" destOrd="0" presId="urn:microsoft.com/office/officeart/2005/8/layout/bProcess3"/>
    <dgm:cxn modelId="{C5C04DD3-EE78-4CD2-A2F7-3B8B08DBFF44}" srcId="{3AD77D37-1762-4B48-975A-447B9E3F9A4F}" destId="{9ED21C1B-90FB-407B-88D1-1438005B5269}" srcOrd="3" destOrd="0" parTransId="{979315BC-5776-4688-948A-AC8B47DAF420}" sibTransId="{26BD071A-A7B0-4AB4-9A96-C9B8F75A9997}"/>
    <dgm:cxn modelId="{73A69EC4-99BD-4F60-ABBD-AD7318EAE44B}" type="presOf" srcId="{FA48E6DF-947C-40F5-AE2E-CBCB4A0F8E90}" destId="{36CCCCE8-5C7A-4430-96C4-EA02EA3254F9}" srcOrd="1" destOrd="0" presId="urn:microsoft.com/office/officeart/2005/8/layout/bProcess3"/>
    <dgm:cxn modelId="{69591931-9DDD-4616-A8A8-76F58968810F}" srcId="{3AD77D37-1762-4B48-975A-447B9E3F9A4F}" destId="{09C74107-3EC1-46F6-AB74-61530A1DFEE3}" srcOrd="1" destOrd="0" parTransId="{50F44366-5060-4C2B-87A2-212E5D7036AE}" sibTransId="{3BE04F52-9376-453D-A8CA-3D7C1F9A903E}"/>
    <dgm:cxn modelId="{A4C257BD-5DBD-4B86-A662-82BAF8CC218D}" type="presOf" srcId="{26BD071A-A7B0-4AB4-9A96-C9B8F75A9997}" destId="{A23297FC-561F-4F1C-B2DD-F25CDEF4E5DB}" srcOrd="1" destOrd="0" presId="urn:microsoft.com/office/officeart/2005/8/layout/bProcess3"/>
    <dgm:cxn modelId="{E19EB95B-3777-45F2-9773-3C8ED200FD90}" type="presOf" srcId="{3AD77D37-1762-4B48-975A-447B9E3F9A4F}" destId="{1F46DB01-B17A-46AE-BE2D-9DC66EDC5607}" srcOrd="0" destOrd="0" presId="urn:microsoft.com/office/officeart/2005/8/layout/bProcess3"/>
    <dgm:cxn modelId="{9C94B26A-E86B-455C-82EF-5391909C0BC4}" type="presOf" srcId="{3BE04F52-9376-453D-A8CA-3D7C1F9A903E}" destId="{3C1602B5-54FC-4048-97EF-FAFD0882F113}" srcOrd="1" destOrd="0" presId="urn:microsoft.com/office/officeart/2005/8/layout/bProcess3"/>
    <dgm:cxn modelId="{CC1DC8BB-3D70-40A2-A66E-EBADEE75115A}" srcId="{3AD77D37-1762-4B48-975A-447B9E3F9A4F}" destId="{740DF166-E01F-4EAB-9C21-D1543D241055}" srcOrd="6" destOrd="0" parTransId="{36201D74-0C92-4634-98FA-CD3002565D44}" sibTransId="{8793F997-7721-49EC-AF3B-3D0465D3C4C9}"/>
    <dgm:cxn modelId="{8BFD724B-E771-4E63-B3CB-52BBB9D324C4}" type="presOf" srcId="{D3BAEE7B-18C9-49B6-BE46-3A8DE41C9F3D}" destId="{508C882D-C5BA-4734-BE57-AB0163201BAB}" srcOrd="1" destOrd="0" presId="urn:microsoft.com/office/officeart/2005/8/layout/bProcess3"/>
    <dgm:cxn modelId="{1C48FF28-D80B-4388-9DAB-56C3F43E7D73}" type="presOf" srcId="{740DF166-E01F-4EAB-9C21-D1543D241055}" destId="{E39976BC-8808-485B-9DFF-FE2C1C117AB1}" srcOrd="0" destOrd="0" presId="urn:microsoft.com/office/officeart/2005/8/layout/bProcess3"/>
    <dgm:cxn modelId="{D9A63C1E-43D0-4486-8786-77BDC6271AFD}" type="presOf" srcId="{D3BAEE7B-18C9-49B6-BE46-3A8DE41C9F3D}" destId="{BF3A2E2D-ED63-44B3-B1C6-412C20D4524B}" srcOrd="0" destOrd="0" presId="urn:microsoft.com/office/officeart/2005/8/layout/bProcess3"/>
    <dgm:cxn modelId="{D0E5BACE-31F5-4B14-8E38-09311A43F4BB}" type="presOf" srcId="{35313008-55B4-4B9E-9D73-F8C9EB0B4A31}" destId="{F52C44EB-A1BD-45C5-8020-A0DE2F4FF96E}" srcOrd="0" destOrd="0" presId="urn:microsoft.com/office/officeart/2005/8/layout/bProcess3"/>
    <dgm:cxn modelId="{5E56D406-8CBC-4CA8-8106-488E2A2ECCDA}" type="presParOf" srcId="{1F46DB01-B17A-46AE-BE2D-9DC66EDC5607}" destId="{237FCEA3-78A1-4FF4-8522-B0A28C043287}" srcOrd="0" destOrd="0" presId="urn:microsoft.com/office/officeart/2005/8/layout/bProcess3"/>
    <dgm:cxn modelId="{C2D213E3-AB17-43CF-AFDA-B04DC8FE375B}" type="presParOf" srcId="{1F46DB01-B17A-46AE-BE2D-9DC66EDC5607}" destId="{2650B327-9F36-471C-9D2E-FD1768EC3835}" srcOrd="1" destOrd="0" presId="urn:microsoft.com/office/officeart/2005/8/layout/bProcess3"/>
    <dgm:cxn modelId="{1F97A05B-3E19-4012-B6CE-8F81FDC996FC}" type="presParOf" srcId="{2650B327-9F36-471C-9D2E-FD1768EC3835}" destId="{36CCCCE8-5C7A-4430-96C4-EA02EA3254F9}" srcOrd="0" destOrd="0" presId="urn:microsoft.com/office/officeart/2005/8/layout/bProcess3"/>
    <dgm:cxn modelId="{76BDFA24-34AA-4733-BF82-4EADA76AA898}" type="presParOf" srcId="{1F46DB01-B17A-46AE-BE2D-9DC66EDC5607}" destId="{0C620C93-7557-4E2E-B8E0-48EF9FC5B26F}" srcOrd="2" destOrd="0" presId="urn:microsoft.com/office/officeart/2005/8/layout/bProcess3"/>
    <dgm:cxn modelId="{F5878ADC-0796-4089-9455-AD18B52AA649}" type="presParOf" srcId="{1F46DB01-B17A-46AE-BE2D-9DC66EDC5607}" destId="{5908FB87-B419-436B-9FF0-6DF189C8AFAC}" srcOrd="3" destOrd="0" presId="urn:microsoft.com/office/officeart/2005/8/layout/bProcess3"/>
    <dgm:cxn modelId="{8560DE2A-8BD0-4975-A7E2-772AFE1D5A2C}" type="presParOf" srcId="{5908FB87-B419-436B-9FF0-6DF189C8AFAC}" destId="{3C1602B5-54FC-4048-97EF-FAFD0882F113}" srcOrd="0" destOrd="0" presId="urn:microsoft.com/office/officeart/2005/8/layout/bProcess3"/>
    <dgm:cxn modelId="{43CCC8E2-CC9F-4357-AA9A-A4FE57BF7130}" type="presParOf" srcId="{1F46DB01-B17A-46AE-BE2D-9DC66EDC5607}" destId="{16FA8FA6-873B-483C-A72B-999D0C244AD9}" srcOrd="4" destOrd="0" presId="urn:microsoft.com/office/officeart/2005/8/layout/bProcess3"/>
    <dgm:cxn modelId="{3AB700DF-B09D-47E8-A621-3E0F0BEEE0E6}" type="presParOf" srcId="{1F46DB01-B17A-46AE-BE2D-9DC66EDC5607}" destId="{BF3A2E2D-ED63-44B3-B1C6-412C20D4524B}" srcOrd="5" destOrd="0" presId="urn:microsoft.com/office/officeart/2005/8/layout/bProcess3"/>
    <dgm:cxn modelId="{3BCA918F-5322-4E03-9FBD-645CA1512A97}" type="presParOf" srcId="{BF3A2E2D-ED63-44B3-B1C6-412C20D4524B}" destId="{508C882D-C5BA-4734-BE57-AB0163201BAB}" srcOrd="0" destOrd="0" presId="urn:microsoft.com/office/officeart/2005/8/layout/bProcess3"/>
    <dgm:cxn modelId="{89A039E1-A531-46E0-945A-62B46A901E55}" type="presParOf" srcId="{1F46DB01-B17A-46AE-BE2D-9DC66EDC5607}" destId="{4B657F2E-80F0-4A8B-B66B-ADBB1A41E4DD}" srcOrd="6" destOrd="0" presId="urn:microsoft.com/office/officeart/2005/8/layout/bProcess3"/>
    <dgm:cxn modelId="{B0778FE5-579D-4486-AC39-682E78AFBDDB}" type="presParOf" srcId="{1F46DB01-B17A-46AE-BE2D-9DC66EDC5607}" destId="{A860E598-565F-4ADF-B259-B46139F3E643}" srcOrd="7" destOrd="0" presId="urn:microsoft.com/office/officeart/2005/8/layout/bProcess3"/>
    <dgm:cxn modelId="{3F419135-A99B-45DC-BD8B-870D9A9959AA}" type="presParOf" srcId="{A860E598-565F-4ADF-B259-B46139F3E643}" destId="{A23297FC-561F-4F1C-B2DD-F25CDEF4E5DB}" srcOrd="0" destOrd="0" presId="urn:microsoft.com/office/officeart/2005/8/layout/bProcess3"/>
    <dgm:cxn modelId="{84704A4D-9C46-491C-B175-36FCDF61C020}" type="presParOf" srcId="{1F46DB01-B17A-46AE-BE2D-9DC66EDC5607}" destId="{9D941474-862C-4641-A178-B968EF40C3C3}" srcOrd="8" destOrd="0" presId="urn:microsoft.com/office/officeart/2005/8/layout/bProcess3"/>
    <dgm:cxn modelId="{2F8DE370-D777-477B-994B-A6B105F8AF1B}" type="presParOf" srcId="{1F46DB01-B17A-46AE-BE2D-9DC66EDC5607}" destId="{4C2D5A69-FEDA-4D61-8EC3-618CA7E3E97D}" srcOrd="9" destOrd="0" presId="urn:microsoft.com/office/officeart/2005/8/layout/bProcess3"/>
    <dgm:cxn modelId="{C250AD2D-925D-4BB5-8087-38238356F46A}" type="presParOf" srcId="{4C2D5A69-FEDA-4D61-8EC3-618CA7E3E97D}" destId="{E24695DC-609F-4CA5-BE3D-4DACDFF510FE}" srcOrd="0" destOrd="0" presId="urn:microsoft.com/office/officeart/2005/8/layout/bProcess3"/>
    <dgm:cxn modelId="{99D7C8FA-CC01-44C2-9E47-7BCF3FDD2D89}" type="presParOf" srcId="{1F46DB01-B17A-46AE-BE2D-9DC66EDC5607}" destId="{F52C44EB-A1BD-45C5-8020-A0DE2F4FF96E}" srcOrd="10" destOrd="0" presId="urn:microsoft.com/office/officeart/2005/8/layout/bProcess3"/>
    <dgm:cxn modelId="{146FFE29-6E4C-4B64-AA97-426981E63170}" type="presParOf" srcId="{1F46DB01-B17A-46AE-BE2D-9DC66EDC5607}" destId="{C6C2A412-50B9-4E61-B075-326A136D1137}" srcOrd="11" destOrd="0" presId="urn:microsoft.com/office/officeart/2005/8/layout/bProcess3"/>
    <dgm:cxn modelId="{4C25DD8C-1372-45B7-85A6-15ACDFF29FDC}" type="presParOf" srcId="{C6C2A412-50B9-4E61-B075-326A136D1137}" destId="{52D40413-32F6-495C-A650-D78E4F028F93}" srcOrd="0" destOrd="0" presId="urn:microsoft.com/office/officeart/2005/8/layout/bProcess3"/>
    <dgm:cxn modelId="{D5F8EFAF-2949-4ABC-A55C-40855B36FF10}" type="presParOf" srcId="{1F46DB01-B17A-46AE-BE2D-9DC66EDC5607}" destId="{E39976BC-8808-485B-9DFF-FE2C1C117AB1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4E30F2-5822-4CEA-A7F6-3303EBC30E8A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0F7F69E-23D7-40A0-ADDC-E14FFFCCB874}">
      <dgm:prSet phldrT="[Text]"/>
      <dgm:spPr/>
      <dgm:t>
        <a:bodyPr/>
        <a:lstStyle/>
        <a:p>
          <a:r>
            <a:rPr lang="en-US" dirty="0" smtClean="0"/>
            <a:t>Improperly applied – Can impact</a:t>
          </a:r>
          <a:endParaRPr lang="en-US" dirty="0"/>
        </a:p>
      </dgm:t>
    </dgm:pt>
    <dgm:pt modelId="{3B590304-FA04-48FA-B966-43DD2DC32FD3}" type="parTrans" cxnId="{62541731-55E0-49D2-ADE1-ED217B462507}">
      <dgm:prSet/>
      <dgm:spPr/>
      <dgm:t>
        <a:bodyPr/>
        <a:lstStyle/>
        <a:p>
          <a:endParaRPr lang="en-US"/>
        </a:p>
      </dgm:t>
    </dgm:pt>
    <dgm:pt modelId="{BB011484-BC48-41CA-88A3-CC0B989F4D58}" type="sibTrans" cxnId="{62541731-55E0-49D2-ADE1-ED217B462507}">
      <dgm:prSet/>
      <dgm:spPr/>
      <dgm:t>
        <a:bodyPr/>
        <a:lstStyle/>
        <a:p>
          <a:endParaRPr lang="en-US"/>
        </a:p>
      </dgm:t>
    </dgm:pt>
    <dgm:pt modelId="{5259822B-AE1D-469C-82D5-499A05BCD50B}">
      <dgm:prSet phldrT="[Text]"/>
      <dgm:spPr/>
      <dgm:t>
        <a:bodyPr/>
        <a:lstStyle/>
        <a:p>
          <a:r>
            <a:rPr lang="en-US" dirty="0" smtClean="0"/>
            <a:t>Properly implemented</a:t>
          </a:r>
          <a:endParaRPr lang="en-US" dirty="0"/>
        </a:p>
      </dgm:t>
    </dgm:pt>
    <dgm:pt modelId="{2C255CD5-121A-4871-85E0-4C5C67FE6428}" type="parTrans" cxnId="{DD398389-D23F-4213-8015-C517D486DA2B}">
      <dgm:prSet/>
      <dgm:spPr/>
      <dgm:t>
        <a:bodyPr/>
        <a:lstStyle/>
        <a:p>
          <a:endParaRPr lang="en-US"/>
        </a:p>
      </dgm:t>
    </dgm:pt>
    <dgm:pt modelId="{A47861BD-F226-43F6-ABB6-5A5DD457F89F}" type="sibTrans" cxnId="{DD398389-D23F-4213-8015-C517D486DA2B}">
      <dgm:prSet/>
      <dgm:spPr/>
      <dgm:t>
        <a:bodyPr/>
        <a:lstStyle/>
        <a:p>
          <a:endParaRPr lang="en-US"/>
        </a:p>
      </dgm:t>
    </dgm:pt>
    <dgm:pt modelId="{8C2508AD-8B42-43EB-AEF9-37638B573D7A}">
      <dgm:prSet phldrT="[Text]"/>
      <dgm:spPr/>
      <dgm:t>
        <a:bodyPr/>
        <a:lstStyle/>
        <a:p>
          <a:r>
            <a:rPr lang="en-US" dirty="0" smtClean="0"/>
            <a:t>Incident stabilization</a:t>
          </a:r>
          <a:endParaRPr lang="en-US" dirty="0"/>
        </a:p>
      </dgm:t>
    </dgm:pt>
    <dgm:pt modelId="{743037E4-28FD-4610-B595-C3BD1EFB8908}" type="parTrans" cxnId="{AA2BFEE8-2FB8-491A-9CAD-4A19890BC0D0}">
      <dgm:prSet/>
      <dgm:spPr/>
      <dgm:t>
        <a:bodyPr/>
        <a:lstStyle/>
        <a:p>
          <a:endParaRPr lang="en-US"/>
        </a:p>
      </dgm:t>
    </dgm:pt>
    <dgm:pt modelId="{3895C4EF-8B17-4C64-92A9-9FDBC36E582E}" type="sibTrans" cxnId="{AA2BFEE8-2FB8-491A-9CAD-4A19890BC0D0}">
      <dgm:prSet/>
      <dgm:spPr/>
      <dgm:t>
        <a:bodyPr/>
        <a:lstStyle/>
        <a:p>
          <a:endParaRPr lang="en-US"/>
        </a:p>
      </dgm:t>
    </dgm:pt>
    <dgm:pt modelId="{911EB8D6-C211-4FF9-89D7-EC0298DC7D02}">
      <dgm:prSet phldrT="[Text]"/>
      <dgm:spPr/>
      <dgm:t>
        <a:bodyPr/>
        <a:lstStyle/>
        <a:p>
          <a:r>
            <a:rPr lang="en-US" dirty="0" smtClean="0"/>
            <a:t>Life safety</a:t>
          </a:r>
          <a:endParaRPr lang="en-US" dirty="0"/>
        </a:p>
      </dgm:t>
    </dgm:pt>
    <dgm:pt modelId="{DF756557-3C67-4DC8-AD29-5EC020CFCA9B}" type="parTrans" cxnId="{EACB7199-32A3-48A0-8F42-69DD3089623F}">
      <dgm:prSet/>
      <dgm:spPr/>
      <dgm:t>
        <a:bodyPr/>
        <a:lstStyle/>
        <a:p>
          <a:endParaRPr lang="en-US"/>
        </a:p>
      </dgm:t>
    </dgm:pt>
    <dgm:pt modelId="{DD01BED0-503A-4BD6-AEB0-053E863140F7}" type="sibTrans" cxnId="{EACB7199-32A3-48A0-8F42-69DD3089623F}">
      <dgm:prSet/>
      <dgm:spPr/>
      <dgm:t>
        <a:bodyPr/>
        <a:lstStyle/>
        <a:p>
          <a:endParaRPr lang="en-US"/>
        </a:p>
      </dgm:t>
    </dgm:pt>
    <dgm:pt modelId="{ACE24C42-C422-4EAD-AF12-B33A8576BEBB}">
      <dgm:prSet phldrT="[Text]"/>
      <dgm:spPr/>
      <dgm:t>
        <a:bodyPr/>
        <a:lstStyle/>
        <a:p>
          <a:r>
            <a:rPr lang="en-US" dirty="0" smtClean="0"/>
            <a:t>Property conservation</a:t>
          </a:r>
          <a:endParaRPr lang="en-US" dirty="0"/>
        </a:p>
      </dgm:t>
    </dgm:pt>
    <dgm:pt modelId="{7627306E-5293-4F80-99E2-9918D2C4E2C6}" type="parTrans" cxnId="{DE9280BC-3E47-4CDF-93E9-CCF62A8E7B5B}">
      <dgm:prSet/>
      <dgm:spPr/>
      <dgm:t>
        <a:bodyPr/>
        <a:lstStyle/>
        <a:p>
          <a:endParaRPr lang="en-US"/>
        </a:p>
      </dgm:t>
    </dgm:pt>
    <dgm:pt modelId="{1A167B0B-772C-413E-95E9-FF9D38470EA9}" type="sibTrans" cxnId="{DE9280BC-3E47-4CDF-93E9-CCF62A8E7B5B}">
      <dgm:prSet/>
      <dgm:spPr/>
      <dgm:t>
        <a:bodyPr/>
        <a:lstStyle/>
        <a:p>
          <a:endParaRPr lang="en-US"/>
        </a:p>
      </dgm:t>
    </dgm:pt>
    <dgm:pt modelId="{F3A72911-3A46-442E-8D80-68F0A406A5CA}">
      <dgm:prSet phldrT="[Text]"/>
      <dgm:spPr/>
      <dgm:t>
        <a:bodyPr/>
        <a:lstStyle/>
        <a:p>
          <a:r>
            <a:rPr lang="en-US" dirty="0" smtClean="0"/>
            <a:t>Firefighters</a:t>
          </a:r>
          <a:endParaRPr lang="en-US" dirty="0"/>
        </a:p>
      </dgm:t>
    </dgm:pt>
    <dgm:pt modelId="{7914967A-D8DE-40DE-AD4B-2AFE2D90CD6D}" type="parTrans" cxnId="{ACF00A58-6122-42EA-AAF1-CC027ECF746C}">
      <dgm:prSet/>
      <dgm:spPr/>
      <dgm:t>
        <a:bodyPr/>
        <a:lstStyle/>
        <a:p>
          <a:endParaRPr lang="en-US"/>
        </a:p>
      </dgm:t>
    </dgm:pt>
    <dgm:pt modelId="{42149D0C-A08B-497C-94BD-DE980CACE1F6}" type="sibTrans" cxnId="{ACF00A58-6122-42EA-AAF1-CC027ECF746C}">
      <dgm:prSet/>
      <dgm:spPr/>
      <dgm:t>
        <a:bodyPr/>
        <a:lstStyle/>
        <a:p>
          <a:endParaRPr lang="en-US"/>
        </a:p>
      </dgm:t>
    </dgm:pt>
    <dgm:pt modelId="{A5EC4197-E022-4508-9471-B7877A2F7B10}">
      <dgm:prSet phldrT="[Text]"/>
      <dgm:spPr/>
      <dgm:t>
        <a:bodyPr/>
        <a:lstStyle/>
        <a:p>
          <a:r>
            <a:rPr lang="en-US" dirty="0" smtClean="0"/>
            <a:t>Occupants</a:t>
          </a:r>
          <a:endParaRPr lang="en-US" dirty="0"/>
        </a:p>
      </dgm:t>
    </dgm:pt>
    <dgm:pt modelId="{E06C9714-0BA7-40BC-A9C1-D08BD60DE06A}" type="parTrans" cxnId="{9E7AA9D5-6589-46E9-A4B0-E1FB257A18BD}">
      <dgm:prSet/>
      <dgm:spPr/>
      <dgm:t>
        <a:bodyPr/>
        <a:lstStyle/>
        <a:p>
          <a:endParaRPr lang="en-US"/>
        </a:p>
      </dgm:t>
    </dgm:pt>
    <dgm:pt modelId="{69EC5D02-D7CB-4E77-A5E1-FEFAC3E11A5B}" type="sibTrans" cxnId="{9E7AA9D5-6589-46E9-A4B0-E1FB257A18BD}">
      <dgm:prSet/>
      <dgm:spPr/>
      <dgm:t>
        <a:bodyPr/>
        <a:lstStyle/>
        <a:p>
          <a:endParaRPr lang="en-US"/>
        </a:p>
      </dgm:t>
    </dgm:pt>
    <dgm:pt modelId="{195CADFA-998D-49A8-B6FD-94FE326990F9}">
      <dgm:prSet phldrT="[Text]"/>
      <dgm:spPr/>
      <dgm:t>
        <a:bodyPr/>
        <a:lstStyle/>
        <a:p>
          <a:r>
            <a:rPr lang="en-US" dirty="0" smtClean="0"/>
            <a:t>Physical structure</a:t>
          </a:r>
          <a:endParaRPr lang="en-US" dirty="0"/>
        </a:p>
      </dgm:t>
    </dgm:pt>
    <dgm:pt modelId="{B2749D3A-A995-493E-BC58-A3D205359054}" type="parTrans" cxnId="{5DB4E4A5-9C64-4F5A-A936-2860062FB527}">
      <dgm:prSet/>
      <dgm:spPr/>
      <dgm:t>
        <a:bodyPr/>
        <a:lstStyle/>
        <a:p>
          <a:endParaRPr lang="en-US"/>
        </a:p>
      </dgm:t>
    </dgm:pt>
    <dgm:pt modelId="{F7E72206-86EC-4C25-B9E4-E3D8717E651F}" type="sibTrans" cxnId="{5DB4E4A5-9C64-4F5A-A936-2860062FB527}">
      <dgm:prSet/>
      <dgm:spPr/>
      <dgm:t>
        <a:bodyPr/>
        <a:lstStyle/>
        <a:p>
          <a:endParaRPr lang="en-US"/>
        </a:p>
      </dgm:t>
    </dgm:pt>
    <dgm:pt modelId="{F15DCF27-33AF-42D7-AB86-E66BB017432D}" type="pres">
      <dgm:prSet presAssocID="{0C4E30F2-5822-4CEA-A7F6-3303EBC30E8A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557451-D5C9-4935-BF1A-EC276AA61279}" type="pres">
      <dgm:prSet presAssocID="{0C4E30F2-5822-4CEA-A7F6-3303EBC30E8A}" presName="Background" presStyleLbl="bgImgPlace1" presStyleIdx="0" presStyleCnt="1"/>
      <dgm:spPr/>
    </dgm:pt>
    <dgm:pt modelId="{CC447AA3-9412-451E-8AEB-5A3F6EEA25E7}" type="pres">
      <dgm:prSet presAssocID="{0C4E30F2-5822-4CEA-A7F6-3303EBC30E8A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F15B5-0AAD-4034-B9A9-6A5808E83BCF}" type="pres">
      <dgm:prSet presAssocID="{0C4E30F2-5822-4CEA-A7F6-3303EBC30E8A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B47F8-45EC-4463-857B-95E9AEF1593C}" type="pres">
      <dgm:prSet presAssocID="{0C4E30F2-5822-4CEA-A7F6-3303EBC30E8A}" presName="Plus" presStyleLbl="alignNode1" presStyleIdx="0" presStyleCnt="2"/>
      <dgm:spPr/>
    </dgm:pt>
    <dgm:pt modelId="{7C27CF1B-CC2D-4DF5-939A-0D974CDC8515}" type="pres">
      <dgm:prSet presAssocID="{0C4E30F2-5822-4CEA-A7F6-3303EBC30E8A}" presName="Minus" presStyleLbl="alignNode1" presStyleIdx="1" presStyleCnt="2"/>
      <dgm:spPr/>
    </dgm:pt>
    <dgm:pt modelId="{3D52DF7B-AD81-4E87-9E4F-F00B02301FAA}" type="pres">
      <dgm:prSet presAssocID="{0C4E30F2-5822-4CEA-A7F6-3303EBC30E8A}" presName="Divider" presStyleLbl="parChTrans1D1" presStyleIdx="0" presStyleCnt="1"/>
      <dgm:spPr/>
    </dgm:pt>
  </dgm:ptLst>
  <dgm:cxnLst>
    <dgm:cxn modelId="{4CBC7256-0652-4DE2-A6F4-7E41AC90A30D}" type="presOf" srcId="{ACE24C42-C422-4EAD-AF12-B33A8576BEBB}" destId="{CC447AA3-9412-451E-8AEB-5A3F6EEA25E7}" srcOrd="0" destOrd="3" presId="urn:microsoft.com/office/officeart/2009/3/layout/PlusandMinus"/>
    <dgm:cxn modelId="{9E7AA9D5-6589-46E9-A4B0-E1FB257A18BD}" srcId="{20F7F69E-23D7-40A0-ADDC-E14FFFCCB874}" destId="{A5EC4197-E022-4508-9471-B7877A2F7B10}" srcOrd="0" destOrd="0" parTransId="{E06C9714-0BA7-40BC-A9C1-D08BD60DE06A}" sibTransId="{69EC5D02-D7CB-4E77-A5E1-FEFAC3E11A5B}"/>
    <dgm:cxn modelId="{9E2D2401-35B4-4C5D-982A-21B0AABD46F4}" type="presOf" srcId="{0C4E30F2-5822-4CEA-A7F6-3303EBC30E8A}" destId="{F15DCF27-33AF-42D7-AB86-E66BB017432D}" srcOrd="0" destOrd="0" presId="urn:microsoft.com/office/officeart/2009/3/layout/PlusandMinus"/>
    <dgm:cxn modelId="{5C2ED5A9-B953-45AA-8549-42D86D91E9DF}" type="presOf" srcId="{5259822B-AE1D-469C-82D5-499A05BCD50B}" destId="{CC447AA3-9412-451E-8AEB-5A3F6EEA25E7}" srcOrd="0" destOrd="0" presId="urn:microsoft.com/office/officeart/2009/3/layout/PlusandMinus"/>
    <dgm:cxn modelId="{65FBCDDF-2681-491B-A6A4-E2948CE15D77}" type="presOf" srcId="{8C2508AD-8B42-43EB-AEF9-37638B573D7A}" destId="{CC447AA3-9412-451E-8AEB-5A3F6EEA25E7}" srcOrd="0" destOrd="2" presId="urn:microsoft.com/office/officeart/2009/3/layout/PlusandMinus"/>
    <dgm:cxn modelId="{94617EF1-5171-4229-BD24-095072DCB631}" type="presOf" srcId="{20F7F69E-23D7-40A0-ADDC-E14FFFCCB874}" destId="{11EF15B5-0AAD-4034-B9A9-6A5808E83BCF}" srcOrd="0" destOrd="0" presId="urn:microsoft.com/office/officeart/2009/3/layout/PlusandMinus"/>
    <dgm:cxn modelId="{DD398389-D23F-4213-8015-C517D486DA2B}" srcId="{0C4E30F2-5822-4CEA-A7F6-3303EBC30E8A}" destId="{5259822B-AE1D-469C-82D5-499A05BCD50B}" srcOrd="0" destOrd="0" parTransId="{2C255CD5-121A-4871-85E0-4C5C67FE6428}" sibTransId="{A47861BD-F226-43F6-ABB6-5A5DD457F89F}"/>
    <dgm:cxn modelId="{4707AF87-9C97-48D5-A35A-1FD2E6B8DABD}" type="presOf" srcId="{195CADFA-998D-49A8-B6FD-94FE326990F9}" destId="{11EF15B5-0AAD-4034-B9A9-6A5808E83BCF}" srcOrd="0" destOrd="3" presId="urn:microsoft.com/office/officeart/2009/3/layout/PlusandMinus"/>
    <dgm:cxn modelId="{96CA4A5C-2501-4F58-90D7-9E7DBCEE9B60}" type="presOf" srcId="{F3A72911-3A46-442E-8D80-68F0A406A5CA}" destId="{11EF15B5-0AAD-4034-B9A9-6A5808E83BCF}" srcOrd="0" destOrd="2" presId="urn:microsoft.com/office/officeart/2009/3/layout/PlusandMinus"/>
    <dgm:cxn modelId="{EACB7199-32A3-48A0-8F42-69DD3089623F}" srcId="{5259822B-AE1D-469C-82D5-499A05BCD50B}" destId="{911EB8D6-C211-4FF9-89D7-EC0298DC7D02}" srcOrd="0" destOrd="0" parTransId="{DF756557-3C67-4DC8-AD29-5EC020CFCA9B}" sibTransId="{DD01BED0-503A-4BD6-AEB0-053E863140F7}"/>
    <dgm:cxn modelId="{62541731-55E0-49D2-ADE1-ED217B462507}" srcId="{0C4E30F2-5822-4CEA-A7F6-3303EBC30E8A}" destId="{20F7F69E-23D7-40A0-ADDC-E14FFFCCB874}" srcOrd="1" destOrd="0" parTransId="{3B590304-FA04-48FA-B966-43DD2DC32FD3}" sibTransId="{BB011484-BC48-41CA-88A3-CC0B989F4D58}"/>
    <dgm:cxn modelId="{5DB4E4A5-9C64-4F5A-A936-2860062FB527}" srcId="{20F7F69E-23D7-40A0-ADDC-E14FFFCCB874}" destId="{195CADFA-998D-49A8-B6FD-94FE326990F9}" srcOrd="2" destOrd="0" parTransId="{B2749D3A-A995-493E-BC58-A3D205359054}" sibTransId="{F7E72206-86EC-4C25-B9E4-E3D8717E651F}"/>
    <dgm:cxn modelId="{DE9280BC-3E47-4CDF-93E9-CCF62A8E7B5B}" srcId="{5259822B-AE1D-469C-82D5-499A05BCD50B}" destId="{ACE24C42-C422-4EAD-AF12-B33A8576BEBB}" srcOrd="2" destOrd="0" parTransId="{7627306E-5293-4F80-99E2-9918D2C4E2C6}" sibTransId="{1A167B0B-772C-413E-95E9-FF9D38470EA9}"/>
    <dgm:cxn modelId="{4D3BEDC8-3808-4526-8636-5C5AE547417A}" type="presOf" srcId="{A5EC4197-E022-4508-9471-B7877A2F7B10}" destId="{11EF15B5-0AAD-4034-B9A9-6A5808E83BCF}" srcOrd="0" destOrd="1" presId="urn:microsoft.com/office/officeart/2009/3/layout/PlusandMinus"/>
    <dgm:cxn modelId="{1D074650-AD52-4462-A8CA-34F2721C1E9D}" type="presOf" srcId="{911EB8D6-C211-4FF9-89D7-EC0298DC7D02}" destId="{CC447AA3-9412-451E-8AEB-5A3F6EEA25E7}" srcOrd="0" destOrd="1" presId="urn:microsoft.com/office/officeart/2009/3/layout/PlusandMinus"/>
    <dgm:cxn modelId="{ACF00A58-6122-42EA-AAF1-CC027ECF746C}" srcId="{20F7F69E-23D7-40A0-ADDC-E14FFFCCB874}" destId="{F3A72911-3A46-442E-8D80-68F0A406A5CA}" srcOrd="1" destOrd="0" parTransId="{7914967A-D8DE-40DE-AD4B-2AFE2D90CD6D}" sibTransId="{42149D0C-A08B-497C-94BD-DE980CACE1F6}"/>
    <dgm:cxn modelId="{AA2BFEE8-2FB8-491A-9CAD-4A19890BC0D0}" srcId="{5259822B-AE1D-469C-82D5-499A05BCD50B}" destId="{8C2508AD-8B42-43EB-AEF9-37638B573D7A}" srcOrd="1" destOrd="0" parTransId="{743037E4-28FD-4610-B595-C3BD1EFB8908}" sibTransId="{3895C4EF-8B17-4C64-92A9-9FDBC36E582E}"/>
    <dgm:cxn modelId="{F84646A9-2C98-4AAC-9470-52A3BD56DB5B}" type="presParOf" srcId="{F15DCF27-33AF-42D7-AB86-E66BB017432D}" destId="{AD557451-D5C9-4935-BF1A-EC276AA61279}" srcOrd="0" destOrd="0" presId="urn:microsoft.com/office/officeart/2009/3/layout/PlusandMinus"/>
    <dgm:cxn modelId="{F4AD5B7C-923C-440F-ADC7-0F6D061F5B4D}" type="presParOf" srcId="{F15DCF27-33AF-42D7-AB86-E66BB017432D}" destId="{CC447AA3-9412-451E-8AEB-5A3F6EEA25E7}" srcOrd="1" destOrd="0" presId="urn:microsoft.com/office/officeart/2009/3/layout/PlusandMinus"/>
    <dgm:cxn modelId="{8B11B9EE-A752-45C8-938D-435536835A0E}" type="presParOf" srcId="{F15DCF27-33AF-42D7-AB86-E66BB017432D}" destId="{11EF15B5-0AAD-4034-B9A9-6A5808E83BCF}" srcOrd="2" destOrd="0" presId="urn:microsoft.com/office/officeart/2009/3/layout/PlusandMinus"/>
    <dgm:cxn modelId="{8DC9AD2B-A658-4E4E-9ADF-DF6C149A06CA}" type="presParOf" srcId="{F15DCF27-33AF-42D7-AB86-E66BB017432D}" destId="{788B47F8-45EC-4463-857B-95E9AEF1593C}" srcOrd="3" destOrd="0" presId="urn:microsoft.com/office/officeart/2009/3/layout/PlusandMinus"/>
    <dgm:cxn modelId="{E06E1819-A723-41DF-BA5A-EAA324433BB9}" type="presParOf" srcId="{F15DCF27-33AF-42D7-AB86-E66BB017432D}" destId="{7C27CF1B-CC2D-4DF5-939A-0D974CDC8515}" srcOrd="4" destOrd="0" presId="urn:microsoft.com/office/officeart/2009/3/layout/PlusandMinus"/>
    <dgm:cxn modelId="{6593AEFE-7F68-478E-A1AA-CF9FC0B1C6C2}" type="presParOf" srcId="{F15DCF27-33AF-42D7-AB86-E66BB017432D}" destId="{3D52DF7B-AD81-4E87-9E4F-F00B02301FA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7C404E-D805-43FF-9C15-72E95036C004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4C16B77-9D7B-4EC0-ADC7-930D14A41702}">
      <dgm:prSet phldrT="[Text]"/>
      <dgm:spPr/>
      <dgm:t>
        <a:bodyPr/>
        <a:lstStyle/>
        <a:p>
          <a:r>
            <a:rPr lang="en-US" dirty="0" smtClean="0"/>
            <a:t>Increasing oxygen concentration</a:t>
          </a:r>
          <a:endParaRPr lang="en-US" dirty="0"/>
        </a:p>
      </dgm:t>
    </dgm:pt>
    <dgm:pt modelId="{E1BAEF5E-8E9A-44FC-AA9D-33D1E897C03F}" type="parTrans" cxnId="{4701314E-8193-48C2-8853-674A8BFD0294}">
      <dgm:prSet/>
      <dgm:spPr/>
      <dgm:t>
        <a:bodyPr/>
        <a:lstStyle/>
        <a:p>
          <a:endParaRPr lang="en-US"/>
        </a:p>
      </dgm:t>
    </dgm:pt>
    <dgm:pt modelId="{D881C2CD-E188-4A5D-814A-87DE04D8B4DF}" type="sibTrans" cxnId="{4701314E-8193-48C2-8853-674A8BFD0294}">
      <dgm:prSet/>
      <dgm:spPr/>
      <dgm:t>
        <a:bodyPr/>
        <a:lstStyle/>
        <a:p>
          <a:endParaRPr lang="en-US"/>
        </a:p>
      </dgm:t>
    </dgm:pt>
    <dgm:pt modelId="{5B7B8DD0-EE8A-49BD-9040-1EB31A15C71F}">
      <dgm:prSet phldrT="[Text]"/>
      <dgm:spPr/>
      <dgm:t>
        <a:bodyPr/>
        <a:lstStyle/>
        <a:p>
          <a:r>
            <a:rPr lang="en-US" dirty="0" smtClean="0"/>
            <a:t>Reducing concentration of toxic products</a:t>
          </a:r>
          <a:endParaRPr lang="en-US" dirty="0"/>
        </a:p>
      </dgm:t>
    </dgm:pt>
    <dgm:pt modelId="{7338FE22-462A-4789-9FD8-B9165454CF2B}" type="parTrans" cxnId="{36C478D3-1147-41F6-8A38-C0FCF0B09BB0}">
      <dgm:prSet/>
      <dgm:spPr/>
      <dgm:t>
        <a:bodyPr/>
        <a:lstStyle/>
        <a:p>
          <a:endParaRPr lang="en-US"/>
        </a:p>
      </dgm:t>
    </dgm:pt>
    <dgm:pt modelId="{2F5580A2-994E-4F0B-8F4C-A29038998BCE}" type="sibTrans" cxnId="{36C478D3-1147-41F6-8A38-C0FCF0B09BB0}">
      <dgm:prSet/>
      <dgm:spPr/>
      <dgm:t>
        <a:bodyPr/>
        <a:lstStyle/>
        <a:p>
          <a:endParaRPr lang="en-US"/>
        </a:p>
      </dgm:t>
    </dgm:pt>
    <dgm:pt modelId="{47D8264B-D35F-48DB-A08B-5D77465B56DC}">
      <dgm:prSet phldrT="[Text]"/>
      <dgm:spPr/>
      <dgm:t>
        <a:bodyPr/>
        <a:lstStyle/>
        <a:p>
          <a:r>
            <a:rPr lang="en-US" dirty="0" smtClean="0"/>
            <a:t>Reducing temperature</a:t>
          </a:r>
          <a:endParaRPr lang="en-US" dirty="0"/>
        </a:p>
      </dgm:t>
    </dgm:pt>
    <dgm:pt modelId="{ADA3EA06-61A3-4442-BE1F-D2E025FD8FA3}" type="parTrans" cxnId="{32F8894D-CD2F-4A9E-8CF2-60CB7A9F0A13}">
      <dgm:prSet/>
      <dgm:spPr/>
      <dgm:t>
        <a:bodyPr/>
        <a:lstStyle/>
        <a:p>
          <a:endParaRPr lang="en-US"/>
        </a:p>
      </dgm:t>
    </dgm:pt>
    <dgm:pt modelId="{07CC9726-3F89-4700-A041-A83656138C98}" type="sibTrans" cxnId="{32F8894D-CD2F-4A9E-8CF2-60CB7A9F0A13}">
      <dgm:prSet/>
      <dgm:spPr/>
      <dgm:t>
        <a:bodyPr/>
        <a:lstStyle/>
        <a:p>
          <a:endParaRPr lang="en-US"/>
        </a:p>
      </dgm:t>
    </dgm:pt>
    <dgm:pt modelId="{2E8AF369-A8DA-41D0-910C-4F28FD70915E}">
      <dgm:prSet phldrT="[Text]"/>
      <dgm:spPr/>
      <dgm:t>
        <a:bodyPr/>
        <a:lstStyle/>
        <a:p>
          <a:r>
            <a:rPr lang="en-US" dirty="0" smtClean="0"/>
            <a:t>Increasing visibility</a:t>
          </a:r>
          <a:endParaRPr lang="en-US" dirty="0"/>
        </a:p>
      </dgm:t>
    </dgm:pt>
    <dgm:pt modelId="{3ECBF510-7964-4581-8864-58839543759B}" type="parTrans" cxnId="{C4A15CC8-9EAC-45A3-8351-B69378845607}">
      <dgm:prSet/>
      <dgm:spPr/>
      <dgm:t>
        <a:bodyPr/>
        <a:lstStyle/>
        <a:p>
          <a:endParaRPr lang="en-US"/>
        </a:p>
      </dgm:t>
    </dgm:pt>
    <dgm:pt modelId="{C45E1D20-4378-4AFF-B6CD-2A966CA94CBF}" type="sibTrans" cxnId="{C4A15CC8-9EAC-45A3-8351-B69378845607}">
      <dgm:prSet/>
      <dgm:spPr/>
      <dgm:t>
        <a:bodyPr/>
        <a:lstStyle/>
        <a:p>
          <a:endParaRPr lang="en-US"/>
        </a:p>
      </dgm:t>
    </dgm:pt>
    <dgm:pt modelId="{68484CCE-98BC-4674-95FF-7BA10BC646A0}">
      <dgm:prSet phldrT="[Text]"/>
      <dgm:spPr/>
      <dgm:t>
        <a:bodyPr/>
        <a:lstStyle/>
        <a:p>
          <a:r>
            <a:rPr lang="en-US" dirty="0" smtClean="0"/>
            <a:t>Creating smoke-free paths of egress</a:t>
          </a:r>
          <a:endParaRPr lang="en-US" dirty="0"/>
        </a:p>
      </dgm:t>
    </dgm:pt>
    <dgm:pt modelId="{61A4B962-CE6E-41B5-A812-5E2F05785226}" type="parTrans" cxnId="{CF50014A-B2E4-4917-ADF5-D124F8B6BEB7}">
      <dgm:prSet/>
      <dgm:spPr/>
      <dgm:t>
        <a:bodyPr/>
        <a:lstStyle/>
        <a:p>
          <a:endParaRPr lang="en-US"/>
        </a:p>
      </dgm:t>
    </dgm:pt>
    <dgm:pt modelId="{F8DA825B-B69E-4572-A88B-1F92BF514F3D}" type="sibTrans" cxnId="{CF50014A-B2E4-4917-ADF5-D124F8B6BEB7}">
      <dgm:prSet/>
      <dgm:spPr/>
      <dgm:t>
        <a:bodyPr/>
        <a:lstStyle/>
        <a:p>
          <a:endParaRPr lang="en-US"/>
        </a:p>
      </dgm:t>
    </dgm:pt>
    <dgm:pt modelId="{3EFF97F9-532C-457E-99C8-984D1A735E50}" type="pres">
      <dgm:prSet presAssocID="{967C404E-D805-43FF-9C15-72E95036C00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E49397F-CAF7-4E7B-B48B-FBB606D34EA3}" type="pres">
      <dgm:prSet presAssocID="{967C404E-D805-43FF-9C15-72E95036C004}" presName="Name1" presStyleCnt="0"/>
      <dgm:spPr/>
    </dgm:pt>
    <dgm:pt modelId="{351222E4-99BD-46C5-80B9-C49B293F63BE}" type="pres">
      <dgm:prSet presAssocID="{967C404E-D805-43FF-9C15-72E95036C004}" presName="cycle" presStyleCnt="0"/>
      <dgm:spPr/>
    </dgm:pt>
    <dgm:pt modelId="{CB8DFCA8-3BB1-44FC-8A69-9C7C5997550E}" type="pres">
      <dgm:prSet presAssocID="{967C404E-D805-43FF-9C15-72E95036C004}" presName="srcNode" presStyleLbl="node1" presStyleIdx="0" presStyleCnt="5"/>
      <dgm:spPr/>
    </dgm:pt>
    <dgm:pt modelId="{1221F952-6E7E-4CC7-88BC-50EF966F2AE7}" type="pres">
      <dgm:prSet presAssocID="{967C404E-D805-43FF-9C15-72E95036C004}" presName="conn" presStyleLbl="parChTrans1D2" presStyleIdx="0" presStyleCnt="1"/>
      <dgm:spPr/>
      <dgm:t>
        <a:bodyPr/>
        <a:lstStyle/>
        <a:p>
          <a:endParaRPr lang="en-US"/>
        </a:p>
      </dgm:t>
    </dgm:pt>
    <dgm:pt modelId="{EE23B6FC-937C-4085-B40D-EC590252244E}" type="pres">
      <dgm:prSet presAssocID="{967C404E-D805-43FF-9C15-72E95036C004}" presName="extraNode" presStyleLbl="node1" presStyleIdx="0" presStyleCnt="5"/>
      <dgm:spPr/>
    </dgm:pt>
    <dgm:pt modelId="{179C05E7-7ABD-4A81-BD0E-7A6D9A25EBED}" type="pres">
      <dgm:prSet presAssocID="{967C404E-D805-43FF-9C15-72E95036C004}" presName="dstNode" presStyleLbl="node1" presStyleIdx="0" presStyleCnt="5"/>
      <dgm:spPr/>
    </dgm:pt>
    <dgm:pt modelId="{C84F1150-E824-4C43-8662-F30D2578E9BB}" type="pres">
      <dgm:prSet presAssocID="{94C16B77-9D7B-4EC0-ADC7-930D14A4170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50762-F166-4D3D-A2DA-8168BBC61D05}" type="pres">
      <dgm:prSet presAssocID="{94C16B77-9D7B-4EC0-ADC7-930D14A41702}" presName="accent_1" presStyleCnt="0"/>
      <dgm:spPr/>
    </dgm:pt>
    <dgm:pt modelId="{1987F749-502A-4427-9193-C0CBD868D848}" type="pres">
      <dgm:prSet presAssocID="{94C16B77-9D7B-4EC0-ADC7-930D14A41702}" presName="accentRepeatNode" presStyleLbl="solidFgAcc1" presStyleIdx="0" presStyleCnt="5"/>
      <dgm:spPr/>
    </dgm:pt>
    <dgm:pt modelId="{6D82959E-4F8C-49A3-8F6C-322DC2D54A5C}" type="pres">
      <dgm:prSet presAssocID="{5B7B8DD0-EE8A-49BD-9040-1EB31A15C71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2EDA2-3BF4-4E7B-AE06-25624745D106}" type="pres">
      <dgm:prSet presAssocID="{5B7B8DD0-EE8A-49BD-9040-1EB31A15C71F}" presName="accent_2" presStyleCnt="0"/>
      <dgm:spPr/>
    </dgm:pt>
    <dgm:pt modelId="{13DC74D7-DE60-4309-B916-0D56696BFBBA}" type="pres">
      <dgm:prSet presAssocID="{5B7B8DD0-EE8A-49BD-9040-1EB31A15C71F}" presName="accentRepeatNode" presStyleLbl="solidFgAcc1" presStyleIdx="1" presStyleCnt="5"/>
      <dgm:spPr/>
    </dgm:pt>
    <dgm:pt modelId="{74746E1B-43B6-479C-83F4-D57C1DA5BB31}" type="pres">
      <dgm:prSet presAssocID="{47D8264B-D35F-48DB-A08B-5D77465B56D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D454B-1C16-4379-B6C7-6394E5918EB0}" type="pres">
      <dgm:prSet presAssocID="{47D8264B-D35F-48DB-A08B-5D77465B56DC}" presName="accent_3" presStyleCnt="0"/>
      <dgm:spPr/>
    </dgm:pt>
    <dgm:pt modelId="{5E431D7C-6879-48C7-93AF-857E196486DC}" type="pres">
      <dgm:prSet presAssocID="{47D8264B-D35F-48DB-A08B-5D77465B56DC}" presName="accentRepeatNode" presStyleLbl="solidFgAcc1" presStyleIdx="2" presStyleCnt="5"/>
      <dgm:spPr/>
    </dgm:pt>
    <dgm:pt modelId="{7DBE9EA8-3CD2-4C90-81D2-B2332A24D30E}" type="pres">
      <dgm:prSet presAssocID="{2E8AF369-A8DA-41D0-910C-4F28FD70915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FB217-0A54-4771-B523-73C76D02ADA1}" type="pres">
      <dgm:prSet presAssocID="{2E8AF369-A8DA-41D0-910C-4F28FD70915E}" presName="accent_4" presStyleCnt="0"/>
      <dgm:spPr/>
    </dgm:pt>
    <dgm:pt modelId="{FECB257B-35D2-4F32-B113-9BF23017AD5A}" type="pres">
      <dgm:prSet presAssocID="{2E8AF369-A8DA-41D0-910C-4F28FD70915E}" presName="accentRepeatNode" presStyleLbl="solidFgAcc1" presStyleIdx="3" presStyleCnt="5"/>
      <dgm:spPr/>
    </dgm:pt>
    <dgm:pt modelId="{0BE075CA-0595-4849-86FC-DD4A47D7A470}" type="pres">
      <dgm:prSet presAssocID="{68484CCE-98BC-4674-95FF-7BA10BC646A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97E14-F007-471B-8675-F6618664B75B}" type="pres">
      <dgm:prSet presAssocID="{68484CCE-98BC-4674-95FF-7BA10BC646A0}" presName="accent_5" presStyleCnt="0"/>
      <dgm:spPr/>
    </dgm:pt>
    <dgm:pt modelId="{672B6951-8DB1-4515-A141-87D65309FDDF}" type="pres">
      <dgm:prSet presAssocID="{68484CCE-98BC-4674-95FF-7BA10BC646A0}" presName="accentRepeatNode" presStyleLbl="solidFgAcc1" presStyleIdx="4" presStyleCnt="5"/>
      <dgm:spPr/>
    </dgm:pt>
  </dgm:ptLst>
  <dgm:cxnLst>
    <dgm:cxn modelId="{31BC3CC4-90D6-4A22-A9E4-3A96505958D6}" type="presOf" srcId="{68484CCE-98BC-4674-95FF-7BA10BC646A0}" destId="{0BE075CA-0595-4849-86FC-DD4A47D7A470}" srcOrd="0" destOrd="0" presId="urn:microsoft.com/office/officeart/2008/layout/VerticalCurvedList"/>
    <dgm:cxn modelId="{32F8894D-CD2F-4A9E-8CF2-60CB7A9F0A13}" srcId="{967C404E-D805-43FF-9C15-72E95036C004}" destId="{47D8264B-D35F-48DB-A08B-5D77465B56DC}" srcOrd="2" destOrd="0" parTransId="{ADA3EA06-61A3-4442-BE1F-D2E025FD8FA3}" sibTransId="{07CC9726-3F89-4700-A041-A83656138C98}"/>
    <dgm:cxn modelId="{49252D69-4720-451E-9A4B-140DB3E1BC39}" type="presOf" srcId="{94C16B77-9D7B-4EC0-ADC7-930D14A41702}" destId="{C84F1150-E824-4C43-8662-F30D2578E9BB}" srcOrd="0" destOrd="0" presId="urn:microsoft.com/office/officeart/2008/layout/VerticalCurvedList"/>
    <dgm:cxn modelId="{86BF9FFC-D8DB-4EF6-96E5-CC67C90760E8}" type="presOf" srcId="{967C404E-D805-43FF-9C15-72E95036C004}" destId="{3EFF97F9-532C-457E-99C8-984D1A735E50}" srcOrd="0" destOrd="0" presId="urn:microsoft.com/office/officeart/2008/layout/VerticalCurvedList"/>
    <dgm:cxn modelId="{8F0A789A-F1A0-4DB5-BB15-34CE2BD460D7}" type="presOf" srcId="{D881C2CD-E188-4A5D-814A-87DE04D8B4DF}" destId="{1221F952-6E7E-4CC7-88BC-50EF966F2AE7}" srcOrd="0" destOrd="0" presId="urn:microsoft.com/office/officeart/2008/layout/VerticalCurvedList"/>
    <dgm:cxn modelId="{4701314E-8193-48C2-8853-674A8BFD0294}" srcId="{967C404E-D805-43FF-9C15-72E95036C004}" destId="{94C16B77-9D7B-4EC0-ADC7-930D14A41702}" srcOrd="0" destOrd="0" parTransId="{E1BAEF5E-8E9A-44FC-AA9D-33D1E897C03F}" sibTransId="{D881C2CD-E188-4A5D-814A-87DE04D8B4DF}"/>
    <dgm:cxn modelId="{09C8CCD7-D89D-4FFF-81DF-540DB0108DE7}" type="presOf" srcId="{5B7B8DD0-EE8A-49BD-9040-1EB31A15C71F}" destId="{6D82959E-4F8C-49A3-8F6C-322DC2D54A5C}" srcOrd="0" destOrd="0" presId="urn:microsoft.com/office/officeart/2008/layout/VerticalCurvedList"/>
    <dgm:cxn modelId="{36C478D3-1147-41F6-8A38-C0FCF0B09BB0}" srcId="{967C404E-D805-43FF-9C15-72E95036C004}" destId="{5B7B8DD0-EE8A-49BD-9040-1EB31A15C71F}" srcOrd="1" destOrd="0" parTransId="{7338FE22-462A-4789-9FD8-B9165454CF2B}" sibTransId="{2F5580A2-994E-4F0B-8F4C-A29038998BCE}"/>
    <dgm:cxn modelId="{CF50014A-B2E4-4917-ADF5-D124F8B6BEB7}" srcId="{967C404E-D805-43FF-9C15-72E95036C004}" destId="{68484CCE-98BC-4674-95FF-7BA10BC646A0}" srcOrd="4" destOrd="0" parTransId="{61A4B962-CE6E-41B5-A812-5E2F05785226}" sibTransId="{F8DA825B-B69E-4572-A88B-1F92BF514F3D}"/>
    <dgm:cxn modelId="{9292968F-6FD1-4A0C-8C80-991D940C4363}" type="presOf" srcId="{47D8264B-D35F-48DB-A08B-5D77465B56DC}" destId="{74746E1B-43B6-479C-83F4-D57C1DA5BB31}" srcOrd="0" destOrd="0" presId="urn:microsoft.com/office/officeart/2008/layout/VerticalCurvedList"/>
    <dgm:cxn modelId="{659BB4C4-23F0-4590-9A9C-E34A51A1BD11}" type="presOf" srcId="{2E8AF369-A8DA-41D0-910C-4F28FD70915E}" destId="{7DBE9EA8-3CD2-4C90-81D2-B2332A24D30E}" srcOrd="0" destOrd="0" presId="urn:microsoft.com/office/officeart/2008/layout/VerticalCurvedList"/>
    <dgm:cxn modelId="{C4A15CC8-9EAC-45A3-8351-B69378845607}" srcId="{967C404E-D805-43FF-9C15-72E95036C004}" destId="{2E8AF369-A8DA-41D0-910C-4F28FD70915E}" srcOrd="3" destOrd="0" parTransId="{3ECBF510-7964-4581-8864-58839543759B}" sibTransId="{C45E1D20-4378-4AFF-B6CD-2A966CA94CBF}"/>
    <dgm:cxn modelId="{96224822-C5B0-49A5-9030-508D1810D22F}" type="presParOf" srcId="{3EFF97F9-532C-457E-99C8-984D1A735E50}" destId="{8E49397F-CAF7-4E7B-B48B-FBB606D34EA3}" srcOrd="0" destOrd="0" presId="urn:microsoft.com/office/officeart/2008/layout/VerticalCurvedList"/>
    <dgm:cxn modelId="{A8B155A2-3B7E-4A4F-AA5A-BC4FF00EA5A5}" type="presParOf" srcId="{8E49397F-CAF7-4E7B-B48B-FBB606D34EA3}" destId="{351222E4-99BD-46C5-80B9-C49B293F63BE}" srcOrd="0" destOrd="0" presId="urn:microsoft.com/office/officeart/2008/layout/VerticalCurvedList"/>
    <dgm:cxn modelId="{F6C541D1-0231-41BB-A8D0-3581CB0D98E0}" type="presParOf" srcId="{351222E4-99BD-46C5-80B9-C49B293F63BE}" destId="{CB8DFCA8-3BB1-44FC-8A69-9C7C5997550E}" srcOrd="0" destOrd="0" presId="urn:microsoft.com/office/officeart/2008/layout/VerticalCurvedList"/>
    <dgm:cxn modelId="{D93E6D10-248B-4A81-A323-E5DD8812235D}" type="presParOf" srcId="{351222E4-99BD-46C5-80B9-C49B293F63BE}" destId="{1221F952-6E7E-4CC7-88BC-50EF966F2AE7}" srcOrd="1" destOrd="0" presId="urn:microsoft.com/office/officeart/2008/layout/VerticalCurvedList"/>
    <dgm:cxn modelId="{4D57BB22-C7CD-4DFA-BFFA-B6FF05348703}" type="presParOf" srcId="{351222E4-99BD-46C5-80B9-C49B293F63BE}" destId="{EE23B6FC-937C-4085-B40D-EC590252244E}" srcOrd="2" destOrd="0" presId="urn:microsoft.com/office/officeart/2008/layout/VerticalCurvedList"/>
    <dgm:cxn modelId="{17A7A8B4-A145-4D4C-866C-62D52F58FC93}" type="presParOf" srcId="{351222E4-99BD-46C5-80B9-C49B293F63BE}" destId="{179C05E7-7ABD-4A81-BD0E-7A6D9A25EBED}" srcOrd="3" destOrd="0" presId="urn:microsoft.com/office/officeart/2008/layout/VerticalCurvedList"/>
    <dgm:cxn modelId="{6C9DB754-EA17-4B49-8EE2-3190E6076922}" type="presParOf" srcId="{8E49397F-CAF7-4E7B-B48B-FBB606D34EA3}" destId="{C84F1150-E824-4C43-8662-F30D2578E9BB}" srcOrd="1" destOrd="0" presId="urn:microsoft.com/office/officeart/2008/layout/VerticalCurvedList"/>
    <dgm:cxn modelId="{9F2CB38B-0A5A-492B-BD89-71B69BB98A04}" type="presParOf" srcId="{8E49397F-CAF7-4E7B-B48B-FBB606D34EA3}" destId="{C0550762-F166-4D3D-A2DA-8168BBC61D05}" srcOrd="2" destOrd="0" presId="urn:microsoft.com/office/officeart/2008/layout/VerticalCurvedList"/>
    <dgm:cxn modelId="{8B3C9B05-1099-4F92-A9B2-91BA60F7545E}" type="presParOf" srcId="{C0550762-F166-4D3D-A2DA-8168BBC61D05}" destId="{1987F749-502A-4427-9193-C0CBD868D848}" srcOrd="0" destOrd="0" presId="urn:microsoft.com/office/officeart/2008/layout/VerticalCurvedList"/>
    <dgm:cxn modelId="{69CC4CD3-D14A-479D-AC95-136EDCBC6A27}" type="presParOf" srcId="{8E49397F-CAF7-4E7B-B48B-FBB606D34EA3}" destId="{6D82959E-4F8C-49A3-8F6C-322DC2D54A5C}" srcOrd="3" destOrd="0" presId="urn:microsoft.com/office/officeart/2008/layout/VerticalCurvedList"/>
    <dgm:cxn modelId="{95182221-4982-4611-81CB-B00302E6DC3D}" type="presParOf" srcId="{8E49397F-CAF7-4E7B-B48B-FBB606D34EA3}" destId="{A1C2EDA2-3BF4-4E7B-AE06-25624745D106}" srcOrd="4" destOrd="0" presId="urn:microsoft.com/office/officeart/2008/layout/VerticalCurvedList"/>
    <dgm:cxn modelId="{119AC223-9621-4D22-AE68-793E152F5644}" type="presParOf" srcId="{A1C2EDA2-3BF4-4E7B-AE06-25624745D106}" destId="{13DC74D7-DE60-4309-B916-0D56696BFBBA}" srcOrd="0" destOrd="0" presId="urn:microsoft.com/office/officeart/2008/layout/VerticalCurvedList"/>
    <dgm:cxn modelId="{13912DBA-EFA1-456E-AD5F-1A388F30A946}" type="presParOf" srcId="{8E49397F-CAF7-4E7B-B48B-FBB606D34EA3}" destId="{74746E1B-43B6-479C-83F4-D57C1DA5BB31}" srcOrd="5" destOrd="0" presId="urn:microsoft.com/office/officeart/2008/layout/VerticalCurvedList"/>
    <dgm:cxn modelId="{8C9EEAA0-60DA-4578-AEBF-C6DA24671438}" type="presParOf" srcId="{8E49397F-CAF7-4E7B-B48B-FBB606D34EA3}" destId="{F19D454B-1C16-4379-B6C7-6394E5918EB0}" srcOrd="6" destOrd="0" presId="urn:microsoft.com/office/officeart/2008/layout/VerticalCurvedList"/>
    <dgm:cxn modelId="{A353A530-25DC-4CFD-A5D5-CC9ABE52567A}" type="presParOf" srcId="{F19D454B-1C16-4379-B6C7-6394E5918EB0}" destId="{5E431D7C-6879-48C7-93AF-857E196486DC}" srcOrd="0" destOrd="0" presId="urn:microsoft.com/office/officeart/2008/layout/VerticalCurvedList"/>
    <dgm:cxn modelId="{A52EEF3E-1554-43B1-BA03-349CD0C91C2C}" type="presParOf" srcId="{8E49397F-CAF7-4E7B-B48B-FBB606D34EA3}" destId="{7DBE9EA8-3CD2-4C90-81D2-B2332A24D30E}" srcOrd="7" destOrd="0" presId="urn:microsoft.com/office/officeart/2008/layout/VerticalCurvedList"/>
    <dgm:cxn modelId="{F1F0638F-A830-4498-88EB-87D608D9B560}" type="presParOf" srcId="{8E49397F-CAF7-4E7B-B48B-FBB606D34EA3}" destId="{CACFB217-0A54-4771-B523-73C76D02ADA1}" srcOrd="8" destOrd="0" presId="urn:microsoft.com/office/officeart/2008/layout/VerticalCurvedList"/>
    <dgm:cxn modelId="{DFE7BC3F-39D3-4AE0-8663-3E61AF2D07ED}" type="presParOf" srcId="{CACFB217-0A54-4771-B523-73C76D02ADA1}" destId="{FECB257B-35D2-4F32-B113-9BF23017AD5A}" srcOrd="0" destOrd="0" presId="urn:microsoft.com/office/officeart/2008/layout/VerticalCurvedList"/>
    <dgm:cxn modelId="{D248DB7A-6BF5-4605-8441-87DF8EAFCCEA}" type="presParOf" srcId="{8E49397F-CAF7-4E7B-B48B-FBB606D34EA3}" destId="{0BE075CA-0595-4849-86FC-DD4A47D7A470}" srcOrd="9" destOrd="0" presId="urn:microsoft.com/office/officeart/2008/layout/VerticalCurvedList"/>
    <dgm:cxn modelId="{313FB1CC-E913-4595-9CFB-AB4E80EB4BEE}" type="presParOf" srcId="{8E49397F-CAF7-4E7B-B48B-FBB606D34EA3}" destId="{7A397E14-F007-471B-8675-F6618664B75B}" srcOrd="10" destOrd="0" presId="urn:microsoft.com/office/officeart/2008/layout/VerticalCurvedList"/>
    <dgm:cxn modelId="{A50C23AA-8F8F-4D10-9E99-EE5AEC998DF1}" type="presParOf" srcId="{7A397E14-F007-471B-8675-F6618664B75B}" destId="{672B6951-8DB1-4515-A141-87D65309FD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09F70-6146-4E10-B2F8-9A5373788DC3}" type="doc">
      <dgm:prSet loTypeId="urn:microsoft.com/office/officeart/2005/8/layout/hLis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56E3A00-D816-4979-A8D7-002FE0940FD2}">
      <dgm:prSet phldrT="[Text]"/>
      <dgm:spPr/>
      <dgm:t>
        <a:bodyPr/>
        <a:lstStyle/>
        <a:p>
          <a:r>
            <a:rPr lang="en-US" dirty="0" smtClean="0"/>
            <a:t>Stages to control, extinguish fire</a:t>
          </a:r>
          <a:endParaRPr lang="en-US" dirty="0"/>
        </a:p>
      </dgm:t>
    </dgm:pt>
    <dgm:pt modelId="{98D3C963-2632-4E36-920A-F42985AC1CC3}" type="parTrans" cxnId="{0C07E1D3-470E-4C8F-8D6B-DE9DDA19BFB2}">
      <dgm:prSet/>
      <dgm:spPr/>
      <dgm:t>
        <a:bodyPr/>
        <a:lstStyle/>
        <a:p>
          <a:endParaRPr lang="en-US"/>
        </a:p>
      </dgm:t>
    </dgm:pt>
    <dgm:pt modelId="{96D8B183-90C8-4F1F-B6CD-6561C15DAB22}" type="sibTrans" cxnId="{0C07E1D3-470E-4C8F-8D6B-DE9DDA19BFB2}">
      <dgm:prSet/>
      <dgm:spPr/>
      <dgm:t>
        <a:bodyPr/>
        <a:lstStyle/>
        <a:p>
          <a:endParaRPr lang="en-US"/>
        </a:p>
      </dgm:t>
    </dgm:pt>
    <dgm:pt modelId="{9306D8CE-32F9-481E-805E-3B6E28624F80}">
      <dgm:prSet phldrT="[Text]"/>
      <dgm:spPr/>
      <dgm:t>
        <a:bodyPr/>
        <a:lstStyle/>
        <a:p>
          <a:r>
            <a:rPr lang="en-US" dirty="0" smtClean="0"/>
            <a:t>Locate</a:t>
          </a:r>
          <a:endParaRPr lang="en-US" dirty="0"/>
        </a:p>
      </dgm:t>
    </dgm:pt>
    <dgm:pt modelId="{B223F236-6A28-43EB-8C4F-EE934F3603D3}" type="parTrans" cxnId="{77B6C585-293C-4B8F-AB3A-3442D778867A}">
      <dgm:prSet/>
      <dgm:spPr/>
      <dgm:t>
        <a:bodyPr/>
        <a:lstStyle/>
        <a:p>
          <a:endParaRPr lang="en-US"/>
        </a:p>
      </dgm:t>
    </dgm:pt>
    <dgm:pt modelId="{58BE9E4A-9A8E-4033-9CA5-3A0301C36E72}" type="sibTrans" cxnId="{77B6C585-293C-4B8F-AB3A-3442D778867A}">
      <dgm:prSet/>
      <dgm:spPr/>
      <dgm:t>
        <a:bodyPr/>
        <a:lstStyle/>
        <a:p>
          <a:endParaRPr lang="en-US"/>
        </a:p>
      </dgm:t>
    </dgm:pt>
    <dgm:pt modelId="{6E908821-8388-4778-91B7-E38CF9774404}">
      <dgm:prSet phldrT="[Text]"/>
      <dgm:spPr/>
      <dgm:t>
        <a:bodyPr/>
        <a:lstStyle/>
        <a:p>
          <a:r>
            <a:rPr lang="en-US" dirty="0" smtClean="0"/>
            <a:t>Confine</a:t>
          </a:r>
          <a:endParaRPr lang="en-US" dirty="0"/>
        </a:p>
      </dgm:t>
    </dgm:pt>
    <dgm:pt modelId="{738EF533-CCD1-4987-9B05-3C89875A33B1}" type="parTrans" cxnId="{570F3936-4DAC-4F20-8D24-EA3B100B0CE3}">
      <dgm:prSet/>
      <dgm:spPr/>
      <dgm:t>
        <a:bodyPr/>
        <a:lstStyle/>
        <a:p>
          <a:endParaRPr lang="en-US"/>
        </a:p>
      </dgm:t>
    </dgm:pt>
    <dgm:pt modelId="{13F42FDD-04FD-43C4-89C5-CCA66D133036}" type="sibTrans" cxnId="{570F3936-4DAC-4F20-8D24-EA3B100B0CE3}">
      <dgm:prSet/>
      <dgm:spPr/>
      <dgm:t>
        <a:bodyPr/>
        <a:lstStyle/>
        <a:p>
          <a:endParaRPr lang="en-US"/>
        </a:p>
      </dgm:t>
    </dgm:pt>
    <dgm:pt modelId="{761D1811-4AC1-42C2-A826-75EB53ED71D7}">
      <dgm:prSet phldrT="[Text]"/>
      <dgm:spPr/>
      <dgm:t>
        <a:bodyPr/>
        <a:lstStyle/>
        <a:p>
          <a:r>
            <a:rPr lang="en-US" smtClean="0"/>
            <a:t>Extinguish</a:t>
          </a:r>
          <a:endParaRPr lang="en-US" dirty="0"/>
        </a:p>
      </dgm:t>
    </dgm:pt>
    <dgm:pt modelId="{F68E488E-5C14-4231-89D6-AD4EB123D69F}" type="parTrans" cxnId="{F65239D5-7397-4B8D-A66F-2826F76A2228}">
      <dgm:prSet/>
      <dgm:spPr/>
      <dgm:t>
        <a:bodyPr/>
        <a:lstStyle/>
        <a:p>
          <a:endParaRPr lang="en-US"/>
        </a:p>
      </dgm:t>
    </dgm:pt>
    <dgm:pt modelId="{44635BA3-BE9A-4C7E-A681-BEDB783DD547}" type="sibTrans" cxnId="{F65239D5-7397-4B8D-A66F-2826F76A2228}">
      <dgm:prSet/>
      <dgm:spPr/>
      <dgm:t>
        <a:bodyPr/>
        <a:lstStyle/>
        <a:p>
          <a:endParaRPr lang="en-US"/>
        </a:p>
      </dgm:t>
    </dgm:pt>
    <dgm:pt modelId="{DB164E25-42A3-4B58-94E8-51F4E4CDF581}" type="pres">
      <dgm:prSet presAssocID="{33109F70-6146-4E10-B2F8-9A5373788DC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328A89-99A1-4286-8318-A9A0F0C2F471}" type="pres">
      <dgm:prSet presAssocID="{C56E3A00-D816-4979-A8D7-002FE0940FD2}" presName="roof" presStyleLbl="dkBgShp" presStyleIdx="0" presStyleCnt="2"/>
      <dgm:spPr/>
      <dgm:t>
        <a:bodyPr/>
        <a:lstStyle/>
        <a:p>
          <a:endParaRPr lang="en-US"/>
        </a:p>
      </dgm:t>
    </dgm:pt>
    <dgm:pt modelId="{0794073F-E4BE-47BA-B0EB-8DC4E2915E8E}" type="pres">
      <dgm:prSet presAssocID="{C56E3A00-D816-4979-A8D7-002FE0940FD2}" presName="pillars" presStyleCnt="0"/>
      <dgm:spPr/>
    </dgm:pt>
    <dgm:pt modelId="{D646C2FF-E047-4AAA-B2B3-1C919292E2DB}" type="pres">
      <dgm:prSet presAssocID="{C56E3A00-D816-4979-A8D7-002FE0940FD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5A17E-AC08-4A75-B436-520652EA5369}" type="pres">
      <dgm:prSet presAssocID="{6E908821-8388-4778-91B7-E38CF977440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C4034-975B-4A8C-9704-CECF71B28338}" type="pres">
      <dgm:prSet presAssocID="{761D1811-4AC1-42C2-A826-75EB53ED71D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0EF57-1792-4B1E-91E4-5B0C9596F811}" type="pres">
      <dgm:prSet presAssocID="{C56E3A00-D816-4979-A8D7-002FE0940FD2}" presName="base" presStyleLbl="dkBgShp" presStyleIdx="1" presStyleCnt="2"/>
      <dgm:spPr/>
    </dgm:pt>
  </dgm:ptLst>
  <dgm:cxnLst>
    <dgm:cxn modelId="{8E0845F3-5322-4513-8C98-E0215A573934}" type="presOf" srcId="{6E908821-8388-4778-91B7-E38CF9774404}" destId="{8165A17E-AC08-4A75-B436-520652EA5369}" srcOrd="0" destOrd="0" presId="urn:microsoft.com/office/officeart/2005/8/layout/hList3"/>
    <dgm:cxn modelId="{88C670D1-F145-4275-BA96-7F1D311D05FD}" type="presOf" srcId="{761D1811-4AC1-42C2-A826-75EB53ED71D7}" destId="{16CC4034-975B-4A8C-9704-CECF71B28338}" srcOrd="0" destOrd="0" presId="urn:microsoft.com/office/officeart/2005/8/layout/hList3"/>
    <dgm:cxn modelId="{8C4254DA-0EB9-4695-8B39-6DD04EF3F24C}" type="presOf" srcId="{9306D8CE-32F9-481E-805E-3B6E28624F80}" destId="{D646C2FF-E047-4AAA-B2B3-1C919292E2DB}" srcOrd="0" destOrd="0" presId="urn:microsoft.com/office/officeart/2005/8/layout/hList3"/>
    <dgm:cxn modelId="{77B6C585-293C-4B8F-AB3A-3442D778867A}" srcId="{C56E3A00-D816-4979-A8D7-002FE0940FD2}" destId="{9306D8CE-32F9-481E-805E-3B6E28624F80}" srcOrd="0" destOrd="0" parTransId="{B223F236-6A28-43EB-8C4F-EE934F3603D3}" sibTransId="{58BE9E4A-9A8E-4033-9CA5-3A0301C36E72}"/>
    <dgm:cxn modelId="{0C07E1D3-470E-4C8F-8D6B-DE9DDA19BFB2}" srcId="{33109F70-6146-4E10-B2F8-9A5373788DC3}" destId="{C56E3A00-D816-4979-A8D7-002FE0940FD2}" srcOrd="0" destOrd="0" parTransId="{98D3C963-2632-4E36-920A-F42985AC1CC3}" sibTransId="{96D8B183-90C8-4F1F-B6CD-6561C15DAB22}"/>
    <dgm:cxn modelId="{ACE45B27-39B2-4C19-BB07-9E3CC7CC3744}" type="presOf" srcId="{C56E3A00-D816-4979-A8D7-002FE0940FD2}" destId="{BC328A89-99A1-4286-8318-A9A0F0C2F471}" srcOrd="0" destOrd="0" presId="urn:microsoft.com/office/officeart/2005/8/layout/hList3"/>
    <dgm:cxn modelId="{F65239D5-7397-4B8D-A66F-2826F76A2228}" srcId="{C56E3A00-D816-4979-A8D7-002FE0940FD2}" destId="{761D1811-4AC1-42C2-A826-75EB53ED71D7}" srcOrd="2" destOrd="0" parTransId="{F68E488E-5C14-4231-89D6-AD4EB123D69F}" sibTransId="{44635BA3-BE9A-4C7E-A681-BEDB783DD547}"/>
    <dgm:cxn modelId="{43DCD3BA-F9FA-4B02-94EB-C7EB2D1A73A3}" type="presOf" srcId="{33109F70-6146-4E10-B2F8-9A5373788DC3}" destId="{DB164E25-42A3-4B58-94E8-51F4E4CDF581}" srcOrd="0" destOrd="0" presId="urn:microsoft.com/office/officeart/2005/8/layout/hList3"/>
    <dgm:cxn modelId="{570F3936-4DAC-4F20-8D24-EA3B100B0CE3}" srcId="{C56E3A00-D816-4979-A8D7-002FE0940FD2}" destId="{6E908821-8388-4778-91B7-E38CF9774404}" srcOrd="1" destOrd="0" parTransId="{738EF533-CCD1-4987-9B05-3C89875A33B1}" sibTransId="{13F42FDD-04FD-43C4-89C5-CCA66D133036}"/>
    <dgm:cxn modelId="{C96446ED-D241-4369-9879-2B8A944B8966}" type="presParOf" srcId="{DB164E25-42A3-4B58-94E8-51F4E4CDF581}" destId="{BC328A89-99A1-4286-8318-A9A0F0C2F471}" srcOrd="0" destOrd="0" presId="urn:microsoft.com/office/officeart/2005/8/layout/hList3"/>
    <dgm:cxn modelId="{4EDDAD61-3257-4C5F-823C-1B7CEF2BBB51}" type="presParOf" srcId="{DB164E25-42A3-4B58-94E8-51F4E4CDF581}" destId="{0794073F-E4BE-47BA-B0EB-8DC4E2915E8E}" srcOrd="1" destOrd="0" presId="urn:microsoft.com/office/officeart/2005/8/layout/hList3"/>
    <dgm:cxn modelId="{6C41336D-C8B2-4D17-90FF-E2A57EFE4715}" type="presParOf" srcId="{0794073F-E4BE-47BA-B0EB-8DC4E2915E8E}" destId="{D646C2FF-E047-4AAA-B2B3-1C919292E2DB}" srcOrd="0" destOrd="0" presId="urn:microsoft.com/office/officeart/2005/8/layout/hList3"/>
    <dgm:cxn modelId="{5A1E4D0D-0FC2-4C7F-9F96-56D62F8A08EC}" type="presParOf" srcId="{0794073F-E4BE-47BA-B0EB-8DC4E2915E8E}" destId="{8165A17E-AC08-4A75-B436-520652EA5369}" srcOrd="1" destOrd="0" presId="urn:microsoft.com/office/officeart/2005/8/layout/hList3"/>
    <dgm:cxn modelId="{29CD772E-997B-4EB6-82F0-924ECBC983D8}" type="presParOf" srcId="{0794073F-E4BE-47BA-B0EB-8DC4E2915E8E}" destId="{16CC4034-975B-4A8C-9704-CECF71B28338}" srcOrd="2" destOrd="0" presId="urn:microsoft.com/office/officeart/2005/8/layout/hList3"/>
    <dgm:cxn modelId="{9780627E-F3FF-4B0D-A9B3-515C1680ACA6}" type="presParOf" srcId="{DB164E25-42A3-4B58-94E8-51F4E4CDF581}" destId="{2960EF57-1792-4B1E-91E4-5B0C9596F81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7CC5D1-C794-42AA-9321-1BC7C7A26687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E0AD507-3BDA-4687-8DFF-B4874EC065CA}">
      <dgm:prSet phldrT="[Text]"/>
      <dgm:spPr/>
      <dgm:t>
        <a:bodyPr/>
        <a:lstStyle/>
        <a:p>
          <a:r>
            <a:rPr lang="en-US" dirty="0" smtClean="0"/>
            <a:t>Salvage can begin outside of immediate fire area if enough personnel</a:t>
          </a:r>
          <a:endParaRPr lang="en-US" dirty="0"/>
        </a:p>
      </dgm:t>
    </dgm:pt>
    <dgm:pt modelId="{E11E7B2D-1298-4CA4-8471-59A27782B940}" type="parTrans" cxnId="{F46CD0F8-A22B-4946-B4C4-A602F279FA63}">
      <dgm:prSet/>
      <dgm:spPr/>
      <dgm:t>
        <a:bodyPr/>
        <a:lstStyle/>
        <a:p>
          <a:endParaRPr lang="en-US"/>
        </a:p>
      </dgm:t>
    </dgm:pt>
    <dgm:pt modelId="{A44383A5-BCB9-41F5-A863-688E248A0C81}" type="sibTrans" cxnId="{F46CD0F8-A22B-4946-B4C4-A602F279FA63}">
      <dgm:prSet/>
      <dgm:spPr/>
      <dgm:t>
        <a:bodyPr/>
        <a:lstStyle/>
        <a:p>
          <a:endParaRPr lang="en-US"/>
        </a:p>
      </dgm:t>
    </dgm:pt>
    <dgm:pt modelId="{BDE4DD51-6B1D-4B4B-85D0-A276316345E6}">
      <dgm:prSet phldrT="[Text]"/>
      <dgm:spPr/>
      <dgm:t>
        <a:bodyPr/>
        <a:lstStyle/>
        <a:p>
          <a:r>
            <a:rPr lang="en-US" dirty="0" smtClean="0"/>
            <a:t>Ventilation can increase speed of fire extinguishment</a:t>
          </a:r>
          <a:endParaRPr lang="en-US" dirty="0"/>
        </a:p>
      </dgm:t>
    </dgm:pt>
    <dgm:pt modelId="{D4F80D27-577B-459A-9ABE-7AB2A358C0FB}" type="parTrans" cxnId="{81805BBD-BB3B-413E-AAC0-1402D6949C1F}">
      <dgm:prSet/>
      <dgm:spPr/>
      <dgm:t>
        <a:bodyPr/>
        <a:lstStyle/>
        <a:p>
          <a:endParaRPr lang="en-US"/>
        </a:p>
      </dgm:t>
    </dgm:pt>
    <dgm:pt modelId="{1CFE999D-CF22-46F6-95D6-991DA6E98A06}" type="sibTrans" cxnId="{81805BBD-BB3B-413E-AAC0-1402D6949C1F}">
      <dgm:prSet/>
      <dgm:spPr/>
      <dgm:t>
        <a:bodyPr/>
        <a:lstStyle/>
        <a:p>
          <a:endParaRPr lang="en-US"/>
        </a:p>
      </dgm:t>
    </dgm:pt>
    <dgm:pt modelId="{E988C0CD-59E4-4700-B150-6679BE02039F}">
      <dgm:prSet phldrT="[Text]"/>
      <dgm:spPr/>
      <dgm:t>
        <a:bodyPr/>
        <a:lstStyle/>
        <a:p>
          <a:r>
            <a:rPr lang="en-US" dirty="0" smtClean="0"/>
            <a:t>Can remove smoke, gases, heat and confine fire to specific area</a:t>
          </a:r>
          <a:endParaRPr lang="en-US" dirty="0"/>
        </a:p>
      </dgm:t>
    </dgm:pt>
    <dgm:pt modelId="{6B7836D4-7BDB-4727-B83C-EEDCA8BE54BB}" type="parTrans" cxnId="{5E9AFBBD-DCAB-4146-8D97-F59F6616BD71}">
      <dgm:prSet/>
      <dgm:spPr/>
      <dgm:t>
        <a:bodyPr/>
        <a:lstStyle/>
        <a:p>
          <a:endParaRPr lang="en-US"/>
        </a:p>
      </dgm:t>
    </dgm:pt>
    <dgm:pt modelId="{8086E90D-4389-4AF1-B4C4-8676A0B2F317}" type="sibTrans" cxnId="{5E9AFBBD-DCAB-4146-8D97-F59F6616BD71}">
      <dgm:prSet/>
      <dgm:spPr/>
      <dgm:t>
        <a:bodyPr/>
        <a:lstStyle/>
        <a:p>
          <a:endParaRPr lang="en-US"/>
        </a:p>
      </dgm:t>
    </dgm:pt>
    <dgm:pt modelId="{4868CA57-310A-4B80-9A16-060494116EDD}" type="pres">
      <dgm:prSet presAssocID="{377CC5D1-C794-42AA-9321-1BC7C7A266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F35345C-3835-431C-B3A4-C50F7900C84F}" type="pres">
      <dgm:prSet presAssocID="{377CC5D1-C794-42AA-9321-1BC7C7A26687}" presName="Name1" presStyleCnt="0"/>
      <dgm:spPr/>
    </dgm:pt>
    <dgm:pt modelId="{C8A34A3A-43FA-4463-8F59-14ADBFEC5E2B}" type="pres">
      <dgm:prSet presAssocID="{377CC5D1-C794-42AA-9321-1BC7C7A26687}" presName="cycle" presStyleCnt="0"/>
      <dgm:spPr/>
    </dgm:pt>
    <dgm:pt modelId="{406A2CE2-376D-43CC-8D06-38B09EF50DD9}" type="pres">
      <dgm:prSet presAssocID="{377CC5D1-C794-42AA-9321-1BC7C7A26687}" presName="srcNode" presStyleLbl="node1" presStyleIdx="0" presStyleCnt="3"/>
      <dgm:spPr/>
    </dgm:pt>
    <dgm:pt modelId="{53BC5ED9-15BF-4955-AA97-DA667A79C301}" type="pres">
      <dgm:prSet presAssocID="{377CC5D1-C794-42AA-9321-1BC7C7A26687}" presName="conn" presStyleLbl="parChTrans1D2" presStyleIdx="0" presStyleCnt="1"/>
      <dgm:spPr/>
      <dgm:t>
        <a:bodyPr/>
        <a:lstStyle/>
        <a:p>
          <a:endParaRPr lang="en-US"/>
        </a:p>
      </dgm:t>
    </dgm:pt>
    <dgm:pt modelId="{AA3A4EF6-5AFE-4CE1-AAE1-6DF33DC7DBF7}" type="pres">
      <dgm:prSet presAssocID="{377CC5D1-C794-42AA-9321-1BC7C7A26687}" presName="extraNode" presStyleLbl="node1" presStyleIdx="0" presStyleCnt="3"/>
      <dgm:spPr/>
    </dgm:pt>
    <dgm:pt modelId="{EA08F552-438A-4BB4-9CB2-7EFEE67CA534}" type="pres">
      <dgm:prSet presAssocID="{377CC5D1-C794-42AA-9321-1BC7C7A26687}" presName="dstNode" presStyleLbl="node1" presStyleIdx="0" presStyleCnt="3"/>
      <dgm:spPr/>
    </dgm:pt>
    <dgm:pt modelId="{AA251F3D-DD6F-45E7-B878-CD66297364D5}" type="pres">
      <dgm:prSet presAssocID="{E988C0CD-59E4-4700-B150-6679BE02039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C39D74-32A1-4CD0-A8E2-8BDB549A1CEC}" type="pres">
      <dgm:prSet presAssocID="{E988C0CD-59E4-4700-B150-6679BE02039F}" presName="accent_1" presStyleCnt="0"/>
      <dgm:spPr/>
    </dgm:pt>
    <dgm:pt modelId="{D8745909-B37C-45A6-AC8D-C1AA0AADE3FE}" type="pres">
      <dgm:prSet presAssocID="{E988C0CD-59E4-4700-B150-6679BE02039F}" presName="accentRepeatNode" presStyleLbl="solidFgAcc1" presStyleIdx="0" presStyleCnt="3"/>
      <dgm:spPr/>
    </dgm:pt>
    <dgm:pt modelId="{D28CE83D-8BE1-4484-8CD7-25A57087EACC}" type="pres">
      <dgm:prSet presAssocID="{FE0AD507-3BDA-4687-8DFF-B4874EC065C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24BC8-8DDB-4980-AD1C-2D829FF8B5AA}" type="pres">
      <dgm:prSet presAssocID="{FE0AD507-3BDA-4687-8DFF-B4874EC065CA}" presName="accent_2" presStyleCnt="0"/>
      <dgm:spPr/>
    </dgm:pt>
    <dgm:pt modelId="{5F8149D3-BF26-4CD2-AA45-46E473A526A2}" type="pres">
      <dgm:prSet presAssocID="{FE0AD507-3BDA-4687-8DFF-B4874EC065CA}" presName="accentRepeatNode" presStyleLbl="solidFgAcc1" presStyleIdx="1" presStyleCnt="3"/>
      <dgm:spPr/>
    </dgm:pt>
    <dgm:pt modelId="{7A5FEA63-5481-4C19-B24F-4DB232B3E007}" type="pres">
      <dgm:prSet presAssocID="{BDE4DD51-6B1D-4B4B-85D0-A276316345E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65417-C5FD-4927-9276-DAD33780A826}" type="pres">
      <dgm:prSet presAssocID="{BDE4DD51-6B1D-4B4B-85D0-A276316345E6}" presName="accent_3" presStyleCnt="0"/>
      <dgm:spPr/>
    </dgm:pt>
    <dgm:pt modelId="{BFC5EB3B-410D-440B-A505-78084B1A3B2A}" type="pres">
      <dgm:prSet presAssocID="{BDE4DD51-6B1D-4B4B-85D0-A276316345E6}" presName="accentRepeatNode" presStyleLbl="solidFgAcc1" presStyleIdx="2" presStyleCnt="3"/>
      <dgm:spPr/>
    </dgm:pt>
  </dgm:ptLst>
  <dgm:cxnLst>
    <dgm:cxn modelId="{F46CD0F8-A22B-4946-B4C4-A602F279FA63}" srcId="{377CC5D1-C794-42AA-9321-1BC7C7A26687}" destId="{FE0AD507-3BDA-4687-8DFF-B4874EC065CA}" srcOrd="1" destOrd="0" parTransId="{E11E7B2D-1298-4CA4-8471-59A27782B940}" sibTransId="{A44383A5-BCB9-41F5-A863-688E248A0C81}"/>
    <dgm:cxn modelId="{CB0BECB7-9E66-4701-9944-EDB1C7F1F6B6}" type="presOf" srcId="{E988C0CD-59E4-4700-B150-6679BE02039F}" destId="{AA251F3D-DD6F-45E7-B878-CD66297364D5}" srcOrd="0" destOrd="0" presId="urn:microsoft.com/office/officeart/2008/layout/VerticalCurvedList"/>
    <dgm:cxn modelId="{81805BBD-BB3B-413E-AAC0-1402D6949C1F}" srcId="{377CC5D1-C794-42AA-9321-1BC7C7A26687}" destId="{BDE4DD51-6B1D-4B4B-85D0-A276316345E6}" srcOrd="2" destOrd="0" parTransId="{D4F80D27-577B-459A-9ABE-7AB2A358C0FB}" sibTransId="{1CFE999D-CF22-46F6-95D6-991DA6E98A06}"/>
    <dgm:cxn modelId="{38FB06EF-C628-4C8E-AB4D-DB4E5991A129}" type="presOf" srcId="{FE0AD507-3BDA-4687-8DFF-B4874EC065CA}" destId="{D28CE83D-8BE1-4484-8CD7-25A57087EACC}" srcOrd="0" destOrd="0" presId="urn:microsoft.com/office/officeart/2008/layout/VerticalCurvedList"/>
    <dgm:cxn modelId="{D0C9E743-D001-4308-9248-C17E03ADA9EC}" type="presOf" srcId="{377CC5D1-C794-42AA-9321-1BC7C7A26687}" destId="{4868CA57-310A-4B80-9A16-060494116EDD}" srcOrd="0" destOrd="0" presId="urn:microsoft.com/office/officeart/2008/layout/VerticalCurvedList"/>
    <dgm:cxn modelId="{EBAE26FE-D800-47F4-BA69-FB1F12DE1E99}" type="presOf" srcId="{BDE4DD51-6B1D-4B4B-85D0-A276316345E6}" destId="{7A5FEA63-5481-4C19-B24F-4DB232B3E007}" srcOrd="0" destOrd="0" presId="urn:microsoft.com/office/officeart/2008/layout/VerticalCurvedList"/>
    <dgm:cxn modelId="{0653B495-2CC1-4A74-8F9A-FC12AAB817E4}" type="presOf" srcId="{8086E90D-4389-4AF1-B4C4-8676A0B2F317}" destId="{53BC5ED9-15BF-4955-AA97-DA667A79C301}" srcOrd="0" destOrd="0" presId="urn:microsoft.com/office/officeart/2008/layout/VerticalCurvedList"/>
    <dgm:cxn modelId="{5E9AFBBD-DCAB-4146-8D97-F59F6616BD71}" srcId="{377CC5D1-C794-42AA-9321-1BC7C7A26687}" destId="{E988C0CD-59E4-4700-B150-6679BE02039F}" srcOrd="0" destOrd="0" parTransId="{6B7836D4-7BDB-4727-B83C-EEDCA8BE54BB}" sibTransId="{8086E90D-4389-4AF1-B4C4-8676A0B2F317}"/>
    <dgm:cxn modelId="{3AE2B03B-A5D4-4C9D-863B-9A4B37C68599}" type="presParOf" srcId="{4868CA57-310A-4B80-9A16-060494116EDD}" destId="{1F35345C-3835-431C-B3A4-C50F7900C84F}" srcOrd="0" destOrd="0" presId="urn:microsoft.com/office/officeart/2008/layout/VerticalCurvedList"/>
    <dgm:cxn modelId="{3AFD02CA-67B7-4342-8D4B-E426838AE86A}" type="presParOf" srcId="{1F35345C-3835-431C-B3A4-C50F7900C84F}" destId="{C8A34A3A-43FA-4463-8F59-14ADBFEC5E2B}" srcOrd="0" destOrd="0" presId="urn:microsoft.com/office/officeart/2008/layout/VerticalCurvedList"/>
    <dgm:cxn modelId="{FE871425-48A8-443E-84A6-FAB0E4099066}" type="presParOf" srcId="{C8A34A3A-43FA-4463-8F59-14ADBFEC5E2B}" destId="{406A2CE2-376D-43CC-8D06-38B09EF50DD9}" srcOrd="0" destOrd="0" presId="urn:microsoft.com/office/officeart/2008/layout/VerticalCurvedList"/>
    <dgm:cxn modelId="{81A62BB7-D30D-442C-A7DC-249F635B0F11}" type="presParOf" srcId="{C8A34A3A-43FA-4463-8F59-14ADBFEC5E2B}" destId="{53BC5ED9-15BF-4955-AA97-DA667A79C301}" srcOrd="1" destOrd="0" presId="urn:microsoft.com/office/officeart/2008/layout/VerticalCurvedList"/>
    <dgm:cxn modelId="{98D84693-6E53-4ABD-961B-79A590D9617E}" type="presParOf" srcId="{C8A34A3A-43FA-4463-8F59-14ADBFEC5E2B}" destId="{AA3A4EF6-5AFE-4CE1-AAE1-6DF33DC7DBF7}" srcOrd="2" destOrd="0" presId="urn:microsoft.com/office/officeart/2008/layout/VerticalCurvedList"/>
    <dgm:cxn modelId="{4DA8087F-2A26-4037-A221-48C2F00E8A69}" type="presParOf" srcId="{C8A34A3A-43FA-4463-8F59-14ADBFEC5E2B}" destId="{EA08F552-438A-4BB4-9CB2-7EFEE67CA534}" srcOrd="3" destOrd="0" presId="urn:microsoft.com/office/officeart/2008/layout/VerticalCurvedList"/>
    <dgm:cxn modelId="{BACA0FE3-3F46-4716-ACF8-948B3EB98F5D}" type="presParOf" srcId="{1F35345C-3835-431C-B3A4-C50F7900C84F}" destId="{AA251F3D-DD6F-45E7-B878-CD66297364D5}" srcOrd="1" destOrd="0" presId="urn:microsoft.com/office/officeart/2008/layout/VerticalCurvedList"/>
    <dgm:cxn modelId="{EA7E27E9-18A5-4606-8675-FF4DF34FD926}" type="presParOf" srcId="{1F35345C-3835-431C-B3A4-C50F7900C84F}" destId="{86C39D74-32A1-4CD0-A8E2-8BDB549A1CEC}" srcOrd="2" destOrd="0" presId="urn:microsoft.com/office/officeart/2008/layout/VerticalCurvedList"/>
    <dgm:cxn modelId="{11FC5673-8072-4ED0-B57A-267DD7C0C4B4}" type="presParOf" srcId="{86C39D74-32A1-4CD0-A8E2-8BDB549A1CEC}" destId="{D8745909-B37C-45A6-AC8D-C1AA0AADE3FE}" srcOrd="0" destOrd="0" presId="urn:microsoft.com/office/officeart/2008/layout/VerticalCurvedList"/>
    <dgm:cxn modelId="{18979764-D47D-4C46-BC95-4CE0BFE4A2A4}" type="presParOf" srcId="{1F35345C-3835-431C-B3A4-C50F7900C84F}" destId="{D28CE83D-8BE1-4484-8CD7-25A57087EACC}" srcOrd="3" destOrd="0" presId="urn:microsoft.com/office/officeart/2008/layout/VerticalCurvedList"/>
    <dgm:cxn modelId="{5B8FA7EB-2661-4F8A-B68C-84A3F703A0CB}" type="presParOf" srcId="{1F35345C-3835-431C-B3A4-C50F7900C84F}" destId="{95624BC8-8DDB-4980-AD1C-2D829FF8B5AA}" srcOrd="4" destOrd="0" presId="urn:microsoft.com/office/officeart/2008/layout/VerticalCurvedList"/>
    <dgm:cxn modelId="{ECF3344B-6CAA-45DD-AEAB-8BB5C64AE813}" type="presParOf" srcId="{95624BC8-8DDB-4980-AD1C-2D829FF8B5AA}" destId="{5F8149D3-BF26-4CD2-AA45-46E473A526A2}" srcOrd="0" destOrd="0" presId="urn:microsoft.com/office/officeart/2008/layout/VerticalCurvedList"/>
    <dgm:cxn modelId="{6EB830C2-377C-4CB8-A22C-A8975F5671C2}" type="presParOf" srcId="{1F35345C-3835-431C-B3A4-C50F7900C84F}" destId="{7A5FEA63-5481-4C19-B24F-4DB232B3E007}" srcOrd="5" destOrd="0" presId="urn:microsoft.com/office/officeart/2008/layout/VerticalCurvedList"/>
    <dgm:cxn modelId="{C21D9AD2-66E0-42F2-B96A-E186B6D32B72}" type="presParOf" srcId="{1F35345C-3835-431C-B3A4-C50F7900C84F}" destId="{07A65417-C5FD-4927-9276-DAD33780A826}" srcOrd="6" destOrd="0" presId="urn:microsoft.com/office/officeart/2008/layout/VerticalCurvedList"/>
    <dgm:cxn modelId="{681D4E37-2A92-4E05-A092-9C04FE5A95F8}" type="presParOf" srcId="{07A65417-C5FD-4927-9276-DAD33780A826}" destId="{BFC5EB3B-410D-440B-A505-78084B1A3B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0B327-9F36-471C-9D2E-FD1768EC3835}">
      <dsp:nvSpPr>
        <dsp:cNvPr id="0" name=""/>
        <dsp:cNvSpPr/>
      </dsp:nvSpPr>
      <dsp:spPr>
        <a:xfrm>
          <a:off x="2482559" y="532106"/>
          <a:ext cx="411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075" y="45720"/>
              </a:lnTo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7055" y="575618"/>
        <a:ext cx="22083" cy="4416"/>
      </dsp:txXfrm>
    </dsp:sp>
    <dsp:sp modelId="{237FCEA3-78A1-4FF4-8522-B0A28C043287}">
      <dsp:nvSpPr>
        <dsp:cNvPr id="0" name=""/>
        <dsp:cNvSpPr/>
      </dsp:nvSpPr>
      <dsp:spPr>
        <a:xfrm>
          <a:off x="564030" y="1727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interior heat levels</a:t>
          </a:r>
          <a:endParaRPr lang="en-US" sz="1800" kern="1200" dirty="0"/>
        </a:p>
      </dsp:txBody>
      <dsp:txXfrm>
        <a:off x="564030" y="1727"/>
        <a:ext cx="1920329" cy="1152197"/>
      </dsp:txXfrm>
    </dsp:sp>
    <dsp:sp modelId="{5908FB87-B419-436B-9FF0-6DF189C8AFAC}">
      <dsp:nvSpPr>
        <dsp:cNvPr id="0" name=""/>
        <dsp:cNvSpPr/>
      </dsp:nvSpPr>
      <dsp:spPr>
        <a:xfrm>
          <a:off x="4844564" y="532106"/>
          <a:ext cx="411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075" y="45720"/>
              </a:lnTo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39060" y="575618"/>
        <a:ext cx="22083" cy="4416"/>
      </dsp:txXfrm>
    </dsp:sp>
    <dsp:sp modelId="{0C620C93-7557-4E2E-B8E0-48EF9FC5B26F}">
      <dsp:nvSpPr>
        <dsp:cNvPr id="0" name=""/>
        <dsp:cNvSpPr/>
      </dsp:nvSpPr>
      <dsp:spPr>
        <a:xfrm>
          <a:off x="2926035" y="1727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-1847"/>
            <a:lumOff val="4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Decrease rate of fire spread</a:t>
          </a:r>
          <a:endParaRPr lang="en-US" sz="1800" kern="1200" dirty="0"/>
        </a:p>
      </dsp:txBody>
      <dsp:txXfrm>
        <a:off x="2926035" y="1727"/>
        <a:ext cx="1920329" cy="1152197"/>
      </dsp:txXfrm>
    </dsp:sp>
    <dsp:sp modelId="{BF3A2E2D-ED63-44B3-B1C6-412C20D4524B}">
      <dsp:nvSpPr>
        <dsp:cNvPr id="0" name=""/>
        <dsp:cNvSpPr/>
      </dsp:nvSpPr>
      <dsp:spPr>
        <a:xfrm>
          <a:off x="1524194" y="1152125"/>
          <a:ext cx="4724010" cy="411075"/>
        </a:xfrm>
        <a:custGeom>
          <a:avLst/>
          <a:gdLst/>
          <a:ahLst/>
          <a:cxnLst/>
          <a:rect l="0" t="0" r="0" b="0"/>
          <a:pathLst>
            <a:path>
              <a:moveTo>
                <a:pt x="4724010" y="0"/>
              </a:moveTo>
              <a:lnTo>
                <a:pt x="4724010" y="222637"/>
              </a:lnTo>
              <a:lnTo>
                <a:pt x="0" y="222637"/>
              </a:lnTo>
              <a:lnTo>
                <a:pt x="0" y="411075"/>
              </a:lnTo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7584" y="1355454"/>
        <a:ext cx="237230" cy="4416"/>
      </dsp:txXfrm>
    </dsp:sp>
    <dsp:sp modelId="{16FA8FA6-873B-483C-A72B-999D0C244AD9}">
      <dsp:nvSpPr>
        <dsp:cNvPr id="0" name=""/>
        <dsp:cNvSpPr/>
      </dsp:nvSpPr>
      <dsp:spPr>
        <a:xfrm>
          <a:off x="5288040" y="1727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potential of extreme fire behavior</a:t>
          </a:r>
          <a:endParaRPr lang="en-US" sz="1800" kern="1200" dirty="0"/>
        </a:p>
      </dsp:txBody>
      <dsp:txXfrm>
        <a:off x="5288040" y="1727"/>
        <a:ext cx="1920329" cy="1152197"/>
      </dsp:txXfrm>
    </dsp:sp>
    <dsp:sp modelId="{A860E598-565F-4ADF-B259-B46139F3E643}">
      <dsp:nvSpPr>
        <dsp:cNvPr id="0" name=""/>
        <dsp:cNvSpPr/>
      </dsp:nvSpPr>
      <dsp:spPr>
        <a:xfrm>
          <a:off x="2482559" y="2125980"/>
          <a:ext cx="411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075" y="45720"/>
              </a:lnTo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7055" y="2169491"/>
        <a:ext cx="22083" cy="4416"/>
      </dsp:txXfrm>
    </dsp:sp>
    <dsp:sp modelId="{4B657F2E-80F0-4A8B-B66B-ADBB1A41E4DD}">
      <dsp:nvSpPr>
        <dsp:cNvPr id="0" name=""/>
        <dsp:cNvSpPr/>
      </dsp:nvSpPr>
      <dsp:spPr>
        <a:xfrm>
          <a:off x="564030" y="1595601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Improve interior visibility</a:t>
          </a:r>
          <a:endParaRPr lang="en-US" sz="1800" kern="1200" dirty="0"/>
        </a:p>
      </dsp:txBody>
      <dsp:txXfrm>
        <a:off x="564030" y="1595601"/>
        <a:ext cx="1920329" cy="1152197"/>
      </dsp:txXfrm>
    </dsp:sp>
    <dsp:sp modelId="{4C2D5A69-FEDA-4D61-8EC3-618CA7E3E97D}">
      <dsp:nvSpPr>
        <dsp:cNvPr id="0" name=""/>
        <dsp:cNvSpPr/>
      </dsp:nvSpPr>
      <dsp:spPr>
        <a:xfrm>
          <a:off x="4844564" y="2125980"/>
          <a:ext cx="411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075" y="45720"/>
              </a:lnTo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39060" y="2169491"/>
        <a:ext cx="22083" cy="4416"/>
      </dsp:txXfrm>
    </dsp:sp>
    <dsp:sp modelId="{9D941474-862C-4641-A178-B968EF40C3C3}">
      <dsp:nvSpPr>
        <dsp:cNvPr id="0" name=""/>
        <dsp:cNvSpPr/>
      </dsp:nvSpPr>
      <dsp:spPr>
        <a:xfrm>
          <a:off x="2926035" y="1595601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Improve firefighter efficiency</a:t>
          </a:r>
          <a:endParaRPr lang="en-US" sz="1800" kern="1200" dirty="0"/>
        </a:p>
      </dsp:txBody>
      <dsp:txXfrm>
        <a:off x="2926035" y="1595601"/>
        <a:ext cx="1920329" cy="1152197"/>
      </dsp:txXfrm>
    </dsp:sp>
    <dsp:sp modelId="{C6C2A412-50B9-4E61-B075-326A136D1137}">
      <dsp:nvSpPr>
        <dsp:cNvPr id="0" name=""/>
        <dsp:cNvSpPr/>
      </dsp:nvSpPr>
      <dsp:spPr>
        <a:xfrm>
          <a:off x="1524194" y="2745998"/>
          <a:ext cx="4724010" cy="411075"/>
        </a:xfrm>
        <a:custGeom>
          <a:avLst/>
          <a:gdLst/>
          <a:ahLst/>
          <a:cxnLst/>
          <a:rect l="0" t="0" r="0" b="0"/>
          <a:pathLst>
            <a:path>
              <a:moveTo>
                <a:pt x="4724010" y="0"/>
              </a:moveTo>
              <a:lnTo>
                <a:pt x="4724010" y="222637"/>
              </a:lnTo>
              <a:lnTo>
                <a:pt x="0" y="222637"/>
              </a:lnTo>
              <a:lnTo>
                <a:pt x="0" y="411075"/>
              </a:lnTo>
            </a:path>
          </a:pathLst>
        </a:custGeom>
        <a:noFill/>
        <a:ln w="9525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7584" y="2949328"/>
        <a:ext cx="237230" cy="4416"/>
      </dsp:txXfrm>
    </dsp:sp>
    <dsp:sp modelId="{F52C44EB-A1BD-45C5-8020-A0DE2F4FF96E}">
      <dsp:nvSpPr>
        <dsp:cNvPr id="0" name=""/>
        <dsp:cNvSpPr/>
      </dsp:nvSpPr>
      <dsp:spPr>
        <a:xfrm>
          <a:off x="5288040" y="1595601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-9234"/>
            <a:lumOff val="237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Improve victim survival</a:t>
          </a:r>
          <a:endParaRPr lang="en-US" sz="1800" kern="1200" dirty="0"/>
        </a:p>
      </dsp:txBody>
      <dsp:txXfrm>
        <a:off x="5288040" y="1595601"/>
        <a:ext cx="1920329" cy="1152197"/>
      </dsp:txXfrm>
    </dsp:sp>
    <dsp:sp modelId="{E39976BC-8808-485B-9DFF-FE2C1C117AB1}">
      <dsp:nvSpPr>
        <dsp:cNvPr id="0" name=""/>
        <dsp:cNvSpPr/>
      </dsp:nvSpPr>
      <dsp:spPr>
        <a:xfrm>
          <a:off x="564030" y="3189474"/>
          <a:ext cx="1920329" cy="1152197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Reduce smoke, property damage</a:t>
          </a:r>
          <a:endParaRPr lang="en-US" sz="1800" kern="1200" dirty="0"/>
        </a:p>
      </dsp:txBody>
      <dsp:txXfrm>
        <a:off x="564030" y="3189474"/>
        <a:ext cx="1920329" cy="1152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57451-D5C9-4935-BF1A-EC276AA61279}">
      <dsp:nvSpPr>
        <dsp:cNvPr id="0" name=""/>
        <dsp:cNvSpPr/>
      </dsp:nvSpPr>
      <dsp:spPr>
        <a:xfrm>
          <a:off x="690086" y="1145356"/>
          <a:ext cx="6670833" cy="344744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47AA3-9412-451E-8AEB-5A3F6EEA25E7}">
      <dsp:nvSpPr>
        <dsp:cNvPr id="0" name=""/>
        <dsp:cNvSpPr/>
      </dsp:nvSpPr>
      <dsp:spPr>
        <a:xfrm>
          <a:off x="889444" y="1548539"/>
          <a:ext cx="3097720" cy="2949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Properly implemented</a:t>
          </a:r>
          <a:endParaRPr lang="en-US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Life safety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Incident stabilization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Property conservation</a:t>
          </a:r>
          <a:endParaRPr lang="en-US" sz="2500" kern="1200" dirty="0"/>
        </a:p>
      </dsp:txBody>
      <dsp:txXfrm>
        <a:off x="889444" y="1548539"/>
        <a:ext cx="3097720" cy="2949248"/>
      </dsp:txXfrm>
    </dsp:sp>
    <dsp:sp modelId="{11EF15B5-0AAD-4034-B9A9-6A5808E83BCF}">
      <dsp:nvSpPr>
        <dsp:cNvPr id="0" name=""/>
        <dsp:cNvSpPr/>
      </dsp:nvSpPr>
      <dsp:spPr>
        <a:xfrm>
          <a:off x="4056173" y="1548539"/>
          <a:ext cx="3097720" cy="2949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Improperly applied – Can impact</a:t>
          </a:r>
          <a:endParaRPr lang="en-US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Occupants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Firefighters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Physical structure</a:t>
          </a:r>
          <a:endParaRPr lang="en-US" sz="2500" kern="1200" dirty="0"/>
        </a:p>
      </dsp:txBody>
      <dsp:txXfrm>
        <a:off x="4056173" y="1548539"/>
        <a:ext cx="3097720" cy="2949248"/>
      </dsp:txXfrm>
    </dsp:sp>
    <dsp:sp modelId="{788B47F8-45EC-4463-857B-95E9AEF1593C}">
      <dsp:nvSpPr>
        <dsp:cNvPr id="0" name=""/>
        <dsp:cNvSpPr/>
      </dsp:nvSpPr>
      <dsp:spPr>
        <a:xfrm>
          <a:off x="0" y="455447"/>
          <a:ext cx="1303496" cy="1303496"/>
        </a:xfrm>
        <a:prstGeom prst="plus">
          <a:avLst>
            <a:gd name="adj" fmla="val 3281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7CF1B-CC2D-4DF5-939A-0D974CDC8515}">
      <dsp:nvSpPr>
        <dsp:cNvPr id="0" name=""/>
        <dsp:cNvSpPr/>
      </dsp:nvSpPr>
      <dsp:spPr>
        <a:xfrm>
          <a:off x="6440805" y="924215"/>
          <a:ext cx="1226820" cy="420420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2DF7B-AD81-4E87-9E4F-F00B02301FAA}">
      <dsp:nvSpPr>
        <dsp:cNvPr id="0" name=""/>
        <dsp:cNvSpPr/>
      </dsp:nvSpPr>
      <dsp:spPr>
        <a:xfrm>
          <a:off x="4025503" y="1554846"/>
          <a:ext cx="766" cy="2816815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1F952-6E7E-4CC7-88BC-50EF966F2AE7}">
      <dsp:nvSpPr>
        <dsp:cNvPr id="0" name=""/>
        <dsp:cNvSpPr/>
      </dsp:nvSpPr>
      <dsp:spPr>
        <a:xfrm>
          <a:off x="-4985878" y="-763932"/>
          <a:ext cx="5937940" cy="5937940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F1150-E824-4C43-8662-F30D2578E9BB}">
      <dsp:nvSpPr>
        <dsp:cNvPr id="0" name=""/>
        <dsp:cNvSpPr/>
      </dsp:nvSpPr>
      <dsp:spPr>
        <a:xfrm>
          <a:off x="416517" y="275541"/>
          <a:ext cx="7152354" cy="55143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7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Increasing oxygen concentration</a:t>
          </a:r>
          <a:endParaRPr lang="en-US" sz="2800" kern="1200" dirty="0"/>
        </a:p>
      </dsp:txBody>
      <dsp:txXfrm>
        <a:off x="416517" y="275541"/>
        <a:ext cx="7152354" cy="551435"/>
      </dsp:txXfrm>
    </dsp:sp>
    <dsp:sp modelId="{1987F749-502A-4427-9193-C0CBD868D848}">
      <dsp:nvSpPr>
        <dsp:cNvPr id="0" name=""/>
        <dsp:cNvSpPr/>
      </dsp:nvSpPr>
      <dsp:spPr>
        <a:xfrm>
          <a:off x="71870" y="206612"/>
          <a:ext cx="689294" cy="689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2959E-4F8C-49A3-8F6C-322DC2D54A5C}">
      <dsp:nvSpPr>
        <dsp:cNvPr id="0" name=""/>
        <dsp:cNvSpPr/>
      </dsp:nvSpPr>
      <dsp:spPr>
        <a:xfrm>
          <a:off x="811660" y="1102430"/>
          <a:ext cx="6757212" cy="551435"/>
        </a:xfrm>
        <a:prstGeom prst="rect">
          <a:avLst/>
        </a:prstGeom>
        <a:solidFill>
          <a:schemeClr val="accent2">
            <a:shade val="80000"/>
            <a:hueOff val="0"/>
            <a:satOff val="-2770"/>
            <a:lumOff val="71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7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Reducing concentration of toxic products</a:t>
          </a:r>
          <a:endParaRPr lang="en-US" sz="2800" kern="1200" dirty="0"/>
        </a:p>
      </dsp:txBody>
      <dsp:txXfrm>
        <a:off x="811660" y="1102430"/>
        <a:ext cx="6757212" cy="551435"/>
      </dsp:txXfrm>
    </dsp:sp>
    <dsp:sp modelId="{13DC74D7-DE60-4309-B916-0D56696BFBBA}">
      <dsp:nvSpPr>
        <dsp:cNvPr id="0" name=""/>
        <dsp:cNvSpPr/>
      </dsp:nvSpPr>
      <dsp:spPr>
        <a:xfrm>
          <a:off x="467013" y="1033501"/>
          <a:ext cx="689294" cy="689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6E1B-43B6-479C-83F4-D57C1DA5BB31}">
      <dsp:nvSpPr>
        <dsp:cNvPr id="0" name=""/>
        <dsp:cNvSpPr/>
      </dsp:nvSpPr>
      <dsp:spPr>
        <a:xfrm>
          <a:off x="932937" y="1929319"/>
          <a:ext cx="6635935" cy="551435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7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Reducing temperature</a:t>
          </a:r>
          <a:endParaRPr lang="en-US" sz="2800" kern="1200" dirty="0"/>
        </a:p>
      </dsp:txBody>
      <dsp:txXfrm>
        <a:off x="932937" y="1929319"/>
        <a:ext cx="6635935" cy="551435"/>
      </dsp:txXfrm>
    </dsp:sp>
    <dsp:sp modelId="{5E431D7C-6879-48C7-93AF-857E196486DC}">
      <dsp:nvSpPr>
        <dsp:cNvPr id="0" name=""/>
        <dsp:cNvSpPr/>
      </dsp:nvSpPr>
      <dsp:spPr>
        <a:xfrm>
          <a:off x="588290" y="1860390"/>
          <a:ext cx="689294" cy="689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E9EA8-3CD2-4C90-81D2-B2332A24D30E}">
      <dsp:nvSpPr>
        <dsp:cNvPr id="0" name=""/>
        <dsp:cNvSpPr/>
      </dsp:nvSpPr>
      <dsp:spPr>
        <a:xfrm>
          <a:off x="811660" y="2756208"/>
          <a:ext cx="6757212" cy="551435"/>
        </a:xfrm>
        <a:prstGeom prst="rect">
          <a:avLst/>
        </a:prstGeom>
        <a:solidFill>
          <a:schemeClr val="accent2">
            <a:shade val="80000"/>
            <a:hueOff val="0"/>
            <a:satOff val="-8311"/>
            <a:lumOff val="213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7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Increasing visibility</a:t>
          </a:r>
          <a:endParaRPr lang="en-US" sz="2800" kern="1200" dirty="0"/>
        </a:p>
      </dsp:txBody>
      <dsp:txXfrm>
        <a:off x="811660" y="2756208"/>
        <a:ext cx="6757212" cy="551435"/>
      </dsp:txXfrm>
    </dsp:sp>
    <dsp:sp modelId="{FECB257B-35D2-4F32-B113-9BF23017AD5A}">
      <dsp:nvSpPr>
        <dsp:cNvPr id="0" name=""/>
        <dsp:cNvSpPr/>
      </dsp:nvSpPr>
      <dsp:spPr>
        <a:xfrm>
          <a:off x="467013" y="2687279"/>
          <a:ext cx="689294" cy="689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075CA-0595-4849-86FC-DD4A47D7A470}">
      <dsp:nvSpPr>
        <dsp:cNvPr id="0" name=""/>
        <dsp:cNvSpPr/>
      </dsp:nvSpPr>
      <dsp:spPr>
        <a:xfrm>
          <a:off x="416517" y="3583097"/>
          <a:ext cx="7152354" cy="551435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70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Creating smoke-free paths of egress</a:t>
          </a:r>
          <a:endParaRPr lang="en-US" sz="2800" kern="1200" dirty="0"/>
        </a:p>
      </dsp:txBody>
      <dsp:txXfrm>
        <a:off x="416517" y="3583097"/>
        <a:ext cx="7152354" cy="551435"/>
      </dsp:txXfrm>
    </dsp:sp>
    <dsp:sp modelId="{672B6951-8DB1-4515-A141-87D65309FDDF}">
      <dsp:nvSpPr>
        <dsp:cNvPr id="0" name=""/>
        <dsp:cNvSpPr/>
      </dsp:nvSpPr>
      <dsp:spPr>
        <a:xfrm>
          <a:off x="71870" y="3514168"/>
          <a:ext cx="689294" cy="689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28A89-99A1-4286-8318-A9A0F0C2F471}">
      <dsp:nvSpPr>
        <dsp:cNvPr id="0" name=""/>
        <dsp:cNvSpPr/>
      </dsp:nvSpPr>
      <dsp:spPr>
        <a:xfrm>
          <a:off x="0" y="0"/>
          <a:ext cx="7610475" cy="131159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Stages to control, extinguish fire</a:t>
          </a:r>
          <a:endParaRPr lang="en-US" sz="4400" kern="1200" dirty="0"/>
        </a:p>
      </dsp:txBody>
      <dsp:txXfrm>
        <a:off x="0" y="0"/>
        <a:ext cx="7610475" cy="1311592"/>
      </dsp:txXfrm>
    </dsp:sp>
    <dsp:sp modelId="{D646C2FF-E047-4AAA-B2B3-1C919292E2DB}">
      <dsp:nvSpPr>
        <dsp:cNvPr id="0" name=""/>
        <dsp:cNvSpPr/>
      </dsp:nvSpPr>
      <dsp:spPr>
        <a:xfrm>
          <a:off x="3716" y="1311592"/>
          <a:ext cx="2534347" cy="275434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Locate</a:t>
          </a:r>
          <a:endParaRPr lang="en-US" sz="4100" kern="1200" dirty="0"/>
        </a:p>
      </dsp:txBody>
      <dsp:txXfrm>
        <a:off x="3716" y="1311592"/>
        <a:ext cx="2534347" cy="2754344"/>
      </dsp:txXfrm>
    </dsp:sp>
    <dsp:sp modelId="{8165A17E-AC08-4A75-B436-520652EA5369}">
      <dsp:nvSpPr>
        <dsp:cNvPr id="0" name=""/>
        <dsp:cNvSpPr/>
      </dsp:nvSpPr>
      <dsp:spPr>
        <a:xfrm>
          <a:off x="2538063" y="1311592"/>
          <a:ext cx="2534347" cy="2754344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Confine</a:t>
          </a:r>
          <a:endParaRPr lang="en-US" sz="4100" kern="1200" dirty="0"/>
        </a:p>
      </dsp:txBody>
      <dsp:txXfrm>
        <a:off x="2538063" y="1311592"/>
        <a:ext cx="2534347" cy="2754344"/>
      </dsp:txXfrm>
    </dsp:sp>
    <dsp:sp modelId="{16CC4034-975B-4A8C-9704-CECF71B28338}">
      <dsp:nvSpPr>
        <dsp:cNvPr id="0" name=""/>
        <dsp:cNvSpPr/>
      </dsp:nvSpPr>
      <dsp:spPr>
        <a:xfrm>
          <a:off x="5072411" y="1311592"/>
          <a:ext cx="2534347" cy="2754344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Extinguish</a:t>
          </a:r>
          <a:endParaRPr lang="en-US" sz="4100" kern="1200" dirty="0"/>
        </a:p>
      </dsp:txBody>
      <dsp:txXfrm>
        <a:off x="5072411" y="1311592"/>
        <a:ext cx="2534347" cy="2754344"/>
      </dsp:txXfrm>
    </dsp:sp>
    <dsp:sp modelId="{2960EF57-1792-4B1E-91E4-5B0C9596F811}">
      <dsp:nvSpPr>
        <dsp:cNvPr id="0" name=""/>
        <dsp:cNvSpPr/>
      </dsp:nvSpPr>
      <dsp:spPr>
        <a:xfrm>
          <a:off x="0" y="4065936"/>
          <a:ext cx="7610475" cy="30603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C5ED9-15BF-4955-AA97-DA667A79C301}">
      <dsp:nvSpPr>
        <dsp:cNvPr id="0" name=""/>
        <dsp:cNvSpPr/>
      </dsp:nvSpPr>
      <dsp:spPr>
        <a:xfrm>
          <a:off x="-5244263" y="-803252"/>
          <a:ext cx="6245179" cy="6245179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51F3D-DD6F-45E7-B878-CD66297364D5}">
      <dsp:nvSpPr>
        <dsp:cNvPr id="0" name=""/>
        <dsp:cNvSpPr/>
      </dsp:nvSpPr>
      <dsp:spPr>
        <a:xfrm>
          <a:off x="643848" y="463867"/>
          <a:ext cx="7235988" cy="92773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39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Can remove smoke, gases, heat and confine fire to specific area</a:t>
          </a:r>
          <a:endParaRPr lang="en-US" sz="2800" kern="1200" dirty="0"/>
        </a:p>
      </dsp:txBody>
      <dsp:txXfrm>
        <a:off x="643848" y="463867"/>
        <a:ext cx="7235988" cy="927735"/>
      </dsp:txXfrm>
    </dsp:sp>
    <dsp:sp modelId="{D8745909-B37C-45A6-AC8D-C1AA0AADE3FE}">
      <dsp:nvSpPr>
        <dsp:cNvPr id="0" name=""/>
        <dsp:cNvSpPr/>
      </dsp:nvSpPr>
      <dsp:spPr>
        <a:xfrm>
          <a:off x="64013" y="347900"/>
          <a:ext cx="1159668" cy="1159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CE83D-8BE1-4484-8CD7-25A57087EACC}">
      <dsp:nvSpPr>
        <dsp:cNvPr id="0" name=""/>
        <dsp:cNvSpPr/>
      </dsp:nvSpPr>
      <dsp:spPr>
        <a:xfrm>
          <a:off x="981079" y="1855469"/>
          <a:ext cx="6898756" cy="927735"/>
        </a:xfrm>
        <a:prstGeom prst="rect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39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Salvage can begin outside of immediate fire area if enough personnel</a:t>
          </a:r>
          <a:endParaRPr lang="en-US" sz="2800" kern="1200" dirty="0"/>
        </a:p>
      </dsp:txBody>
      <dsp:txXfrm>
        <a:off x="981079" y="1855469"/>
        <a:ext cx="6898756" cy="927735"/>
      </dsp:txXfrm>
    </dsp:sp>
    <dsp:sp modelId="{5F8149D3-BF26-4CD2-AA45-46E473A526A2}">
      <dsp:nvSpPr>
        <dsp:cNvPr id="0" name=""/>
        <dsp:cNvSpPr/>
      </dsp:nvSpPr>
      <dsp:spPr>
        <a:xfrm>
          <a:off x="401245" y="1739503"/>
          <a:ext cx="1159668" cy="1159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FEA63-5481-4C19-B24F-4DB232B3E007}">
      <dsp:nvSpPr>
        <dsp:cNvPr id="0" name=""/>
        <dsp:cNvSpPr/>
      </dsp:nvSpPr>
      <dsp:spPr>
        <a:xfrm>
          <a:off x="643848" y="3247072"/>
          <a:ext cx="7235988" cy="927735"/>
        </a:xfrm>
        <a:prstGeom prst="rect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39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Ventilation can increase speed of fire extinguishment</a:t>
          </a:r>
          <a:endParaRPr lang="en-US" sz="2800" kern="1200" dirty="0"/>
        </a:p>
      </dsp:txBody>
      <dsp:txXfrm>
        <a:off x="643848" y="3247072"/>
        <a:ext cx="7235988" cy="927735"/>
      </dsp:txXfrm>
    </dsp:sp>
    <dsp:sp modelId="{BFC5EB3B-410D-440B-A505-78084B1A3B2A}">
      <dsp:nvSpPr>
        <dsp:cNvPr id="0" name=""/>
        <dsp:cNvSpPr/>
      </dsp:nvSpPr>
      <dsp:spPr>
        <a:xfrm>
          <a:off x="64013" y="3131105"/>
          <a:ext cx="1159668" cy="11596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EBE53-AAFB-4813-ADF9-005D90900836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C4305-BF7A-4445-BC6B-F4C369B2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6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16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14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06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775200" y="64008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rgbClr val="FF0000"/>
              </a:buClr>
              <a:buSzPct val="110000"/>
              <a:defRPr sz="1200">
                <a:latin typeface="Tahoma" panose="020B060403050404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1–</a:t>
            </a:r>
            <a:fld id="{6FE9937F-86C4-49A1-A6A4-2F8745340AAE}" type="slidenum"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1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3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4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672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672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7592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6925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6925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56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7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60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94350"/>
          </a:xfrm>
        </p:spPr>
        <p:txBody>
          <a:bodyPr/>
          <a:lstStyle>
            <a:lvl1pPr>
              <a:defRPr sz="3200"/>
            </a:lvl1pPr>
            <a:lvl2pPr>
              <a:defRPr sz="2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4323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76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91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457200"/>
            <a:ext cx="12192000" cy="1524000"/>
            <a:chOff x="0" y="457200"/>
            <a:chExt cx="9144000" cy="1524000"/>
          </a:xfrm>
        </p:grpSpPr>
        <p:sp>
          <p:nvSpPr>
            <p:cNvPr id="8" name="Rectangle 7"/>
            <p:cNvSpPr/>
            <p:nvPr/>
          </p:nvSpPr>
          <p:spPr>
            <a:xfrm>
              <a:off x="0" y="1524000"/>
              <a:ext cx="9144000" cy="152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DFS Patch MASS-simplified-BW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457200"/>
              <a:ext cx="1524000" cy="15240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905000" y="693003"/>
              <a:ext cx="601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solidFill>
                    <a:prstClr val="black">
                      <a:lumMod val="50000"/>
                      <a:lumOff val="50000"/>
                    </a:prstClr>
                  </a:solidFill>
                  <a:ea typeface="Segoe UI" pitchFamily="34" charset="0"/>
                  <a:cs typeface="Segoe UI" pitchFamily="34" charset="0"/>
                </a:rPr>
                <a:t>DEPARTMENT OF FIRE SERVICES</a:t>
              </a:r>
            </a:p>
            <a:p>
              <a:r>
                <a:rPr lang="en-US" dirty="0">
                  <a:solidFill>
                    <a:prstClr val="black"/>
                  </a:solidFill>
                  <a:ea typeface="Segoe UI" pitchFamily="34" charset="0"/>
                  <a:cs typeface="Segoe UI" pitchFamily="34" charset="0"/>
                </a:rPr>
                <a:t>Massachusetts Firefighting Academy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21825" y="3420585"/>
            <a:ext cx="2548349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6553201"/>
            <a:ext cx="107696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2400" y="60198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ea typeface="Segoe UI" pitchFamily="34" charset="0"/>
                <a:cs typeface="Segoe UI" pitchFamily="34" charset="0"/>
              </a:rPr>
              <a:t>DEPARTMENT OF FIRE SERVICES</a:t>
            </a:r>
          </a:p>
          <a:p>
            <a:r>
              <a:rPr lang="en-US" sz="1200" dirty="0">
                <a:solidFill>
                  <a:prstClr val="black"/>
                </a:solidFill>
                <a:ea typeface="Segoe UI" pitchFamily="34" charset="0"/>
                <a:cs typeface="Segoe UI" pitchFamily="34" charset="0"/>
              </a:rPr>
              <a:t>Massachusetts Firefighting Academy</a:t>
            </a:r>
          </a:p>
        </p:txBody>
      </p:sp>
      <p:pic>
        <p:nvPicPr>
          <p:cNvPr id="11" name="Picture 10" descr="DFS-Patch-MASS-Simplified-DFS-RE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8000" y="6019800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3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550" y="2163651"/>
            <a:ext cx="1093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10000"/>
            </a:pPr>
            <a:r>
              <a:rPr lang="en-US" sz="3600" b="1" i="1" kern="0" dirty="0" smtClean="0">
                <a:solidFill>
                  <a:srgbClr val="000000"/>
                </a:solidFill>
                <a:latin typeface="Tahoma"/>
              </a:rPr>
              <a:t>Tactical Ventilation</a:t>
            </a:r>
            <a:endParaRPr lang="en-US" sz="3600" b="1" i="1" kern="0" dirty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9021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10000"/>
            </a:pPr>
            <a:r>
              <a:rPr lang="en-US" b="1" kern="0" dirty="0">
                <a:solidFill>
                  <a:srgbClr val="000000"/>
                </a:solidFill>
                <a:latin typeface="Tahoma"/>
                <a:ea typeface="+mn-ea"/>
                <a:cs typeface="+mn-cs"/>
              </a:rPr>
              <a:t>Tactical Ventilation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A50021"/>
              </a:buClr>
              <a:buSzPct val="110000"/>
              <a:buNone/>
            </a:pPr>
            <a:r>
              <a:rPr lang="en-US" sz="2800" kern="0" dirty="0">
                <a:solidFill>
                  <a:srgbClr val="000000"/>
                </a:solidFill>
                <a:latin typeface="Tahoma"/>
              </a:rPr>
              <a:t>Introduction</a:t>
            </a:r>
          </a:p>
          <a:p>
            <a:pPr lvl="0" fontAlgn="base">
              <a:spcAft>
                <a:spcPct val="0"/>
              </a:spcAft>
              <a:buClr>
                <a:srgbClr val="A50021"/>
              </a:buClr>
              <a:buSzPct val="110000"/>
              <a:buNone/>
            </a:pPr>
            <a:endParaRPr lang="en-US" sz="2800" kern="0" dirty="0">
              <a:solidFill>
                <a:srgbClr val="000000"/>
              </a:solidFill>
              <a:latin typeface="Tahoma"/>
            </a:endParaRPr>
          </a:p>
          <a:p>
            <a:pPr lvl="0" fontAlgn="base">
              <a:spcAft>
                <a:spcPct val="0"/>
              </a:spcAft>
              <a:buClr>
                <a:srgbClr val="A50021"/>
              </a:buClr>
              <a:buSzPct val="110000"/>
              <a:buNone/>
            </a:pPr>
            <a:r>
              <a:rPr lang="en-US" sz="2800" kern="0" dirty="0">
                <a:solidFill>
                  <a:srgbClr val="000000"/>
                </a:solidFill>
                <a:latin typeface="Tahoma"/>
              </a:rPr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8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2209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mtClean="0"/>
              <a:t>Tactical ventilation is performed for several general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13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596BF0AF-7F4D-4B5B-A5B8-BFE587DE104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209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7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2209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mtClean="0"/>
              <a:t>Tactical ventilation can be effective when correctly implemented.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13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2B311379-D54F-40FD-904E-CC12C9EB53D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314575" y="1295400"/>
          <a:ext cx="7667625" cy="504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4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 bwMode="auto">
          <a:xfrm>
            <a:off x="2209800" y="457200"/>
            <a:ext cx="7894638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mtClean="0"/>
              <a:t>Tactical ventilation can improve life safety, the highest incident priority.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13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4132E739-A8E3-4405-82E3-2E51FFBBEAC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438401" y="1571626"/>
          <a:ext cx="7629525" cy="441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7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 bwMode="auto">
          <a:xfrm>
            <a:off x="2209801" y="457200"/>
            <a:ext cx="8201025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mtClean="0"/>
              <a:t>Incident stabilization can be accomplished through ventilation.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13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CBBD8BA0-1EF5-4D72-92C3-28F91A0AFAA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371725" y="1724026"/>
          <a:ext cx="7610475" cy="437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5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 bwMode="auto">
          <a:xfrm>
            <a:off x="2209801" y="457200"/>
            <a:ext cx="8201025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mtClean="0"/>
              <a:t>Ventilation can influence property conservation.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13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7DFF9F46-6E76-42B6-9284-D03AC13210D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209800" y="1457326"/>
          <a:ext cx="7943850" cy="463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1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6682" y="992746"/>
            <a:ext cx="4146997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Acronym</a:t>
            </a:r>
          </a:p>
          <a:p>
            <a:endParaRPr lang="en-US" sz="3200" dirty="0"/>
          </a:p>
          <a:p>
            <a:r>
              <a:rPr lang="en-US" sz="3200" dirty="0" smtClean="0"/>
              <a:t>Summary</a:t>
            </a:r>
          </a:p>
          <a:p>
            <a:endParaRPr lang="en-US" sz="3200" dirty="0"/>
          </a:p>
          <a:p>
            <a:r>
              <a:rPr lang="en-US" sz="3200" dirty="0" smtClean="0"/>
              <a:t>Application</a:t>
            </a:r>
          </a:p>
          <a:p>
            <a:endParaRPr lang="en-US" sz="3200" dirty="0"/>
          </a:p>
          <a:p>
            <a:r>
              <a:rPr lang="en-US" sz="3200" dirty="0" smtClean="0"/>
              <a:t>Evaluation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397" y="992746"/>
            <a:ext cx="3566250" cy="434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A2015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FA2015Theme" id="{DFED552D-D2E8-4503-9B9B-39A0F7E83214}" vid="{AC96B2F4-51A3-444B-A457-B09FE619C6A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Widescreen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Tahoma</vt:lpstr>
      <vt:lpstr>MFA2015Theme</vt:lpstr>
      <vt:lpstr>1_Office Theme</vt:lpstr>
      <vt:lpstr>PowerPoint Presentation</vt:lpstr>
      <vt:lpstr>Tactical Ventilation</vt:lpstr>
      <vt:lpstr>Tactical ventilation is performed for several general reasons.</vt:lpstr>
      <vt:lpstr>Tactical ventilation can be effective when correctly implemented.</vt:lpstr>
      <vt:lpstr>Tactical ventilation can improve life safety, the highest incident priority.</vt:lpstr>
      <vt:lpstr>Incident stabilization can be accomplished through ventilation.</vt:lpstr>
      <vt:lpstr>Ventilation can influence property conservation.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Sullivan</dc:creator>
  <cp:lastModifiedBy>Dan Sullivan</cp:lastModifiedBy>
  <cp:revision>1</cp:revision>
  <dcterms:created xsi:type="dcterms:W3CDTF">2015-07-25T12:50:51Z</dcterms:created>
  <dcterms:modified xsi:type="dcterms:W3CDTF">2015-07-25T12:54:31Z</dcterms:modified>
</cp:coreProperties>
</file>