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7F06B-7886-4BC4-A084-AF2B757E43B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C48D61-C044-474A-8328-FECB762D9CCB}">
      <dgm:prSet phldrT="[Text]"/>
      <dgm:spPr/>
      <dgm:t>
        <a:bodyPr/>
        <a:lstStyle/>
        <a:p>
          <a:r>
            <a:rPr lang="en-US" dirty="0" smtClean="0"/>
            <a:t>Residential dwellings</a:t>
          </a:r>
          <a:endParaRPr lang="en-US" dirty="0"/>
        </a:p>
      </dgm:t>
    </dgm:pt>
    <dgm:pt modelId="{65841A64-47AB-463A-8920-43886E82DC83}" type="parTrans" cxnId="{3C1C0ED2-1D16-4842-B97B-8C4E2D9E837A}">
      <dgm:prSet/>
      <dgm:spPr/>
      <dgm:t>
        <a:bodyPr/>
        <a:lstStyle/>
        <a:p>
          <a:endParaRPr lang="en-US"/>
        </a:p>
      </dgm:t>
    </dgm:pt>
    <dgm:pt modelId="{C0A854F1-4788-4345-B765-B626875C04BE}" type="sibTrans" cxnId="{3C1C0ED2-1D16-4842-B97B-8C4E2D9E837A}">
      <dgm:prSet/>
      <dgm:spPr/>
      <dgm:t>
        <a:bodyPr/>
        <a:lstStyle/>
        <a:p>
          <a:endParaRPr lang="en-US"/>
        </a:p>
      </dgm:t>
    </dgm:pt>
    <dgm:pt modelId="{EBD878B6-8001-4319-9142-D49089D33729}">
      <dgm:prSet phldrT="[Text]"/>
      <dgm:spPr/>
      <dgm:t>
        <a:bodyPr/>
        <a:lstStyle/>
        <a:p>
          <a:r>
            <a:rPr lang="en-US" dirty="0" smtClean="0"/>
            <a:t>Other structures in response area</a:t>
          </a:r>
          <a:endParaRPr lang="en-US" dirty="0"/>
        </a:p>
      </dgm:t>
    </dgm:pt>
    <dgm:pt modelId="{6C4EB8CC-1998-44AF-B407-195D1BD30F12}" type="parTrans" cxnId="{77E05896-6F91-44E6-A52B-2224F51FB48B}">
      <dgm:prSet/>
      <dgm:spPr/>
      <dgm:t>
        <a:bodyPr/>
        <a:lstStyle/>
        <a:p>
          <a:endParaRPr lang="en-US"/>
        </a:p>
      </dgm:t>
    </dgm:pt>
    <dgm:pt modelId="{1728627F-C2D8-4B34-8BC2-CF7CE7031E20}" type="sibTrans" cxnId="{77E05896-6F91-44E6-A52B-2224F51FB48B}">
      <dgm:prSet/>
      <dgm:spPr/>
      <dgm:t>
        <a:bodyPr/>
        <a:lstStyle/>
        <a:p>
          <a:endParaRPr lang="en-US"/>
        </a:p>
      </dgm:t>
    </dgm:pt>
    <dgm:pt modelId="{54B1D5AB-6875-4C06-9EA9-FE6BB1E88919}">
      <dgm:prSet phldrT="[Text]"/>
      <dgm:spPr/>
      <dgm:t>
        <a:bodyPr/>
        <a:lstStyle/>
        <a:p>
          <a:r>
            <a:rPr lang="en-US" dirty="0" smtClean="0"/>
            <a:t>Zoning meetings, open houses, and building officials</a:t>
          </a:r>
          <a:endParaRPr lang="en-US" dirty="0"/>
        </a:p>
      </dgm:t>
    </dgm:pt>
    <dgm:pt modelId="{0DF6D3B3-ED71-4614-AF31-6569DE795D9F}" type="parTrans" cxnId="{E14B728B-ABF5-4C79-BC33-A8802B766087}">
      <dgm:prSet/>
      <dgm:spPr/>
      <dgm:t>
        <a:bodyPr/>
        <a:lstStyle/>
        <a:p>
          <a:endParaRPr lang="en-US"/>
        </a:p>
      </dgm:t>
    </dgm:pt>
    <dgm:pt modelId="{FC77DC41-0FC7-42AF-A9FA-C4A749ECFCB3}" type="sibTrans" cxnId="{E14B728B-ABF5-4C79-BC33-A8802B766087}">
      <dgm:prSet/>
      <dgm:spPr/>
      <dgm:t>
        <a:bodyPr/>
        <a:lstStyle/>
        <a:p>
          <a:endParaRPr lang="en-US"/>
        </a:p>
      </dgm:t>
    </dgm:pt>
    <dgm:pt modelId="{C801B885-0F02-4612-A089-C8C1D66CD744}" type="pres">
      <dgm:prSet presAssocID="{8A27F06B-7886-4BC4-A084-AF2B757E43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F203C5-3EEF-42CD-AB48-5407959C4DD0}" type="pres">
      <dgm:prSet presAssocID="{88C48D61-C044-474A-8328-FECB762D9CCB}" presName="composite" presStyleCnt="0"/>
      <dgm:spPr/>
    </dgm:pt>
    <dgm:pt modelId="{913ED763-2677-42DC-B0D1-417FD276801F}" type="pres">
      <dgm:prSet presAssocID="{88C48D61-C044-474A-8328-FECB762D9CCB}" presName="rect1" presStyleLbl="bgImgPlac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l="-10000" r="-10000"/>
          </a:stretch>
        </a:blipFill>
      </dgm:spPr>
    </dgm:pt>
    <dgm:pt modelId="{FCFB704D-AFE6-4289-8E68-E641028ABD45}" type="pres">
      <dgm:prSet presAssocID="{88C48D61-C044-474A-8328-FECB762D9CCB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DCAA8-4CF8-4C08-838A-A4BA7B20ABD0}" type="pres">
      <dgm:prSet presAssocID="{C0A854F1-4788-4345-B765-B626875C04BE}" presName="sibTrans" presStyleCnt="0"/>
      <dgm:spPr/>
    </dgm:pt>
    <dgm:pt modelId="{F23D79E7-81B9-451C-8110-57A65CCCBFC6}" type="pres">
      <dgm:prSet presAssocID="{EBD878B6-8001-4319-9142-D49089D33729}" presName="composite" presStyleCnt="0"/>
      <dgm:spPr/>
    </dgm:pt>
    <dgm:pt modelId="{913CA87D-F690-429C-AF49-FAE0698B2FD9}" type="pres">
      <dgm:prSet presAssocID="{EBD878B6-8001-4319-9142-D49089D33729}" presName="rect1" presStyleLbl="bgImgPlace1" presStyleIdx="1" presStyleCnt="3"/>
      <dgm:spPr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</dgm:spPr>
    </dgm:pt>
    <dgm:pt modelId="{8592D1A2-B0C6-4C81-8D3A-0281A60EA52F}" type="pres">
      <dgm:prSet presAssocID="{EBD878B6-8001-4319-9142-D49089D33729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667A8-21FC-41FC-9383-A2B437DF0A8E}" type="pres">
      <dgm:prSet presAssocID="{1728627F-C2D8-4B34-8BC2-CF7CE7031E20}" presName="sibTrans" presStyleCnt="0"/>
      <dgm:spPr/>
    </dgm:pt>
    <dgm:pt modelId="{E303622E-3514-4153-980B-4D99EE46C482}" type="pres">
      <dgm:prSet presAssocID="{54B1D5AB-6875-4C06-9EA9-FE6BB1E88919}" presName="composite" presStyleCnt="0"/>
      <dgm:spPr/>
    </dgm:pt>
    <dgm:pt modelId="{F1F9BB5B-7ED9-4903-BF66-6AC5FFFDCC12}" type="pres">
      <dgm:prSet presAssocID="{54B1D5AB-6875-4C06-9EA9-FE6BB1E88919}" presName="rect1" presStyleLbl="bgImgPlace1" presStyleIdx="2" presStyleCnt="3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10000" r="-10000"/>
          </a:stretch>
        </a:blipFill>
      </dgm:spPr>
    </dgm:pt>
    <dgm:pt modelId="{CF12C1CC-7DAE-4FB3-8A37-95B5AE4DC4A3}" type="pres">
      <dgm:prSet presAssocID="{54B1D5AB-6875-4C06-9EA9-FE6BB1E88919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05896-6F91-44E6-A52B-2224F51FB48B}" srcId="{8A27F06B-7886-4BC4-A084-AF2B757E43B5}" destId="{EBD878B6-8001-4319-9142-D49089D33729}" srcOrd="1" destOrd="0" parTransId="{6C4EB8CC-1998-44AF-B407-195D1BD30F12}" sibTransId="{1728627F-C2D8-4B34-8BC2-CF7CE7031E20}"/>
    <dgm:cxn modelId="{3C1C0ED2-1D16-4842-B97B-8C4E2D9E837A}" srcId="{8A27F06B-7886-4BC4-A084-AF2B757E43B5}" destId="{88C48D61-C044-474A-8328-FECB762D9CCB}" srcOrd="0" destOrd="0" parTransId="{65841A64-47AB-463A-8920-43886E82DC83}" sibTransId="{C0A854F1-4788-4345-B765-B626875C04BE}"/>
    <dgm:cxn modelId="{D5A65009-F512-406A-AA32-130C25F19BB6}" type="presOf" srcId="{88C48D61-C044-474A-8328-FECB762D9CCB}" destId="{FCFB704D-AFE6-4289-8E68-E641028ABD45}" srcOrd="0" destOrd="0" presId="urn:microsoft.com/office/officeart/2008/layout/BendingPictureCaptionList"/>
    <dgm:cxn modelId="{ABF2EFB5-1BB6-44B0-882D-C1204529D78D}" type="presOf" srcId="{54B1D5AB-6875-4C06-9EA9-FE6BB1E88919}" destId="{CF12C1CC-7DAE-4FB3-8A37-95B5AE4DC4A3}" srcOrd="0" destOrd="0" presId="urn:microsoft.com/office/officeart/2008/layout/BendingPictureCaptionList"/>
    <dgm:cxn modelId="{E20D952A-9A4F-4785-B29C-5441BC476AFA}" type="presOf" srcId="{8A27F06B-7886-4BC4-A084-AF2B757E43B5}" destId="{C801B885-0F02-4612-A089-C8C1D66CD744}" srcOrd="0" destOrd="0" presId="urn:microsoft.com/office/officeart/2008/layout/BendingPictureCaptionList"/>
    <dgm:cxn modelId="{55AF9C62-77CB-4721-9847-86C1012E2871}" type="presOf" srcId="{EBD878B6-8001-4319-9142-D49089D33729}" destId="{8592D1A2-B0C6-4C81-8D3A-0281A60EA52F}" srcOrd="0" destOrd="0" presId="urn:microsoft.com/office/officeart/2008/layout/BendingPictureCaptionList"/>
    <dgm:cxn modelId="{E14B728B-ABF5-4C79-BC33-A8802B766087}" srcId="{8A27F06B-7886-4BC4-A084-AF2B757E43B5}" destId="{54B1D5AB-6875-4C06-9EA9-FE6BB1E88919}" srcOrd="2" destOrd="0" parTransId="{0DF6D3B3-ED71-4614-AF31-6569DE795D9F}" sibTransId="{FC77DC41-0FC7-42AF-A9FA-C4A749ECFCB3}"/>
    <dgm:cxn modelId="{5E257163-2960-4798-AE32-1002849FE72C}" type="presParOf" srcId="{C801B885-0F02-4612-A089-C8C1D66CD744}" destId="{6AF203C5-3EEF-42CD-AB48-5407959C4DD0}" srcOrd="0" destOrd="0" presId="urn:microsoft.com/office/officeart/2008/layout/BendingPictureCaptionList"/>
    <dgm:cxn modelId="{E3D5F1CD-E0C6-4638-8A01-54DA027F53A8}" type="presParOf" srcId="{6AF203C5-3EEF-42CD-AB48-5407959C4DD0}" destId="{913ED763-2677-42DC-B0D1-417FD276801F}" srcOrd="0" destOrd="0" presId="urn:microsoft.com/office/officeart/2008/layout/BendingPictureCaptionList"/>
    <dgm:cxn modelId="{025CC8A3-93CF-43C7-82BA-007FE491C25E}" type="presParOf" srcId="{6AF203C5-3EEF-42CD-AB48-5407959C4DD0}" destId="{FCFB704D-AFE6-4289-8E68-E641028ABD45}" srcOrd="1" destOrd="0" presId="urn:microsoft.com/office/officeart/2008/layout/BendingPictureCaptionList"/>
    <dgm:cxn modelId="{5D293C52-F01D-41D5-9AA6-3AF0E3F3EDE1}" type="presParOf" srcId="{C801B885-0F02-4612-A089-C8C1D66CD744}" destId="{FA2DCAA8-4CF8-4C08-838A-A4BA7B20ABD0}" srcOrd="1" destOrd="0" presId="urn:microsoft.com/office/officeart/2008/layout/BendingPictureCaptionList"/>
    <dgm:cxn modelId="{36FC529A-F777-4AB3-BCE2-4553066E5A28}" type="presParOf" srcId="{C801B885-0F02-4612-A089-C8C1D66CD744}" destId="{F23D79E7-81B9-451C-8110-57A65CCCBFC6}" srcOrd="2" destOrd="0" presId="urn:microsoft.com/office/officeart/2008/layout/BendingPictureCaptionList"/>
    <dgm:cxn modelId="{AA6123F7-13EC-4F29-8D9D-3718EF044361}" type="presParOf" srcId="{F23D79E7-81B9-451C-8110-57A65CCCBFC6}" destId="{913CA87D-F690-429C-AF49-FAE0698B2FD9}" srcOrd="0" destOrd="0" presId="urn:microsoft.com/office/officeart/2008/layout/BendingPictureCaptionList"/>
    <dgm:cxn modelId="{DA68535B-B99A-4F79-B851-02AFDB5605AF}" type="presParOf" srcId="{F23D79E7-81B9-451C-8110-57A65CCCBFC6}" destId="{8592D1A2-B0C6-4C81-8D3A-0281A60EA52F}" srcOrd="1" destOrd="0" presId="urn:microsoft.com/office/officeart/2008/layout/BendingPictureCaptionList"/>
    <dgm:cxn modelId="{94530DC9-D8C9-4D13-BB14-4B1CAF96BE25}" type="presParOf" srcId="{C801B885-0F02-4612-A089-C8C1D66CD744}" destId="{E11667A8-21FC-41FC-9383-A2B437DF0A8E}" srcOrd="3" destOrd="0" presId="urn:microsoft.com/office/officeart/2008/layout/BendingPictureCaptionList"/>
    <dgm:cxn modelId="{CCEB49B1-37A1-4D82-BEB4-1E16ADD9197C}" type="presParOf" srcId="{C801B885-0F02-4612-A089-C8C1D66CD744}" destId="{E303622E-3514-4153-980B-4D99EE46C482}" srcOrd="4" destOrd="0" presId="urn:microsoft.com/office/officeart/2008/layout/BendingPictureCaptionList"/>
    <dgm:cxn modelId="{0D4A51EB-5B5A-44E6-B7C2-053BE14EBEA5}" type="presParOf" srcId="{E303622E-3514-4153-980B-4D99EE46C482}" destId="{F1F9BB5B-7ED9-4903-BF66-6AC5FFFDCC12}" srcOrd="0" destOrd="0" presId="urn:microsoft.com/office/officeart/2008/layout/BendingPictureCaptionList"/>
    <dgm:cxn modelId="{F380625A-25D6-4DB2-93D8-9F688A5DEE4C}" type="presParOf" srcId="{E303622E-3514-4153-980B-4D99EE46C482}" destId="{CF12C1CC-7DAE-4FB3-8A37-95B5AE4DC4A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CDD72-3A7F-4633-BDDA-D6BC21379790}" type="doc">
      <dgm:prSet loTypeId="urn:microsoft.com/office/officeart/2005/8/layout/target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1F1912E-697A-49B7-B895-BD7C24559D2B}">
      <dgm:prSet phldrT="[Text]" custT="1"/>
      <dgm:spPr/>
      <dgm:t>
        <a:bodyPr/>
        <a:lstStyle/>
        <a:p>
          <a:r>
            <a:rPr lang="en-US" sz="2000" dirty="0" smtClean="0"/>
            <a:t>Officer in Charge</a:t>
          </a:r>
          <a:endParaRPr lang="en-US" sz="2000" dirty="0"/>
        </a:p>
      </dgm:t>
    </dgm:pt>
    <dgm:pt modelId="{F2EA28B9-119F-4443-934B-41E2909CD00D}" type="parTrans" cxnId="{32E96C16-CDB5-497C-9CBC-A6BE225B3F13}">
      <dgm:prSet/>
      <dgm:spPr/>
      <dgm:t>
        <a:bodyPr/>
        <a:lstStyle/>
        <a:p>
          <a:endParaRPr lang="en-US" sz="2400"/>
        </a:p>
      </dgm:t>
    </dgm:pt>
    <dgm:pt modelId="{8A3A77C2-2B21-41DA-B632-3C284D9AB1E6}" type="sibTrans" cxnId="{32E96C16-CDB5-497C-9CBC-A6BE225B3F13}">
      <dgm:prSet/>
      <dgm:spPr/>
      <dgm:t>
        <a:bodyPr/>
        <a:lstStyle/>
        <a:p>
          <a:endParaRPr lang="en-US" sz="2400"/>
        </a:p>
      </dgm:t>
    </dgm:pt>
    <dgm:pt modelId="{9DEA6CEB-DD62-4849-AF33-EB7A912B29DE}">
      <dgm:prSet phldrT="[Text]" custT="1"/>
      <dgm:spPr/>
      <dgm:t>
        <a:bodyPr/>
        <a:lstStyle/>
        <a:p>
          <a:r>
            <a:rPr lang="en-US" sz="2000" dirty="0" smtClean="0"/>
            <a:t>All personnel</a:t>
          </a:r>
          <a:endParaRPr lang="en-US" sz="2000" dirty="0"/>
        </a:p>
      </dgm:t>
    </dgm:pt>
    <dgm:pt modelId="{207AC4DA-A191-4E04-8F98-2C8C72A2E870}" type="parTrans" cxnId="{D7F909D0-025B-413B-B08B-EB3BD5FE7C63}">
      <dgm:prSet/>
      <dgm:spPr/>
      <dgm:t>
        <a:bodyPr/>
        <a:lstStyle/>
        <a:p>
          <a:endParaRPr lang="en-US" sz="2400"/>
        </a:p>
      </dgm:t>
    </dgm:pt>
    <dgm:pt modelId="{A6211220-66CF-4344-8D19-1DBA958CCA36}" type="sibTrans" cxnId="{D7F909D0-025B-413B-B08B-EB3BD5FE7C63}">
      <dgm:prSet/>
      <dgm:spPr/>
      <dgm:t>
        <a:bodyPr/>
        <a:lstStyle/>
        <a:p>
          <a:endParaRPr lang="en-US" sz="2400"/>
        </a:p>
      </dgm:t>
    </dgm:pt>
    <dgm:pt modelId="{08D9A693-1C54-400F-A762-9EB358C8FBC3}">
      <dgm:prSet phldrT="[Text]" custT="1"/>
      <dgm:spPr/>
      <dgm:t>
        <a:bodyPr/>
        <a:lstStyle/>
        <a:p>
          <a:r>
            <a:rPr lang="en-US" sz="2000" dirty="0" smtClean="0"/>
            <a:t>First Firefighter on scene</a:t>
          </a:r>
          <a:endParaRPr lang="en-US" sz="2000" dirty="0"/>
        </a:p>
      </dgm:t>
    </dgm:pt>
    <dgm:pt modelId="{FA85030B-07B6-40C1-B2C5-77D241A12F33}" type="parTrans" cxnId="{A033F0D6-B925-478A-9D50-5D59892672D7}">
      <dgm:prSet/>
      <dgm:spPr/>
      <dgm:t>
        <a:bodyPr/>
        <a:lstStyle/>
        <a:p>
          <a:endParaRPr lang="en-US" sz="2400"/>
        </a:p>
      </dgm:t>
    </dgm:pt>
    <dgm:pt modelId="{BD542276-28A5-4B21-AD2F-8020B113370D}" type="sibTrans" cxnId="{A033F0D6-B925-478A-9D50-5D59892672D7}">
      <dgm:prSet/>
      <dgm:spPr/>
      <dgm:t>
        <a:bodyPr/>
        <a:lstStyle/>
        <a:p>
          <a:endParaRPr lang="en-US" sz="2400"/>
        </a:p>
      </dgm:t>
    </dgm:pt>
    <dgm:pt modelId="{2EEC4E64-DB31-4CD2-89F9-B8F81D9CFDC5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000" dirty="0" smtClean="0"/>
            <a:t>What has happened?</a:t>
          </a:r>
          <a:endParaRPr lang="en-US" sz="2000" dirty="0"/>
        </a:p>
      </dgm:t>
    </dgm:pt>
    <dgm:pt modelId="{8CF09DF7-66ED-4A2E-B961-7E5E835545C5}" type="parTrans" cxnId="{43737B20-F3E2-40B2-8841-714BF7F52A27}">
      <dgm:prSet/>
      <dgm:spPr/>
      <dgm:t>
        <a:bodyPr/>
        <a:lstStyle/>
        <a:p>
          <a:endParaRPr lang="en-US"/>
        </a:p>
      </dgm:t>
    </dgm:pt>
    <dgm:pt modelId="{9E017163-723D-4AC0-832E-1A302E9133D5}" type="sibTrans" cxnId="{43737B20-F3E2-40B2-8841-714BF7F52A27}">
      <dgm:prSet/>
      <dgm:spPr/>
      <dgm:t>
        <a:bodyPr/>
        <a:lstStyle/>
        <a:p>
          <a:endParaRPr lang="en-US"/>
        </a:p>
      </dgm:t>
    </dgm:pt>
    <dgm:pt modelId="{D5F99183-ACC6-4B17-BF40-DA82BC9AEAD3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000" dirty="0" smtClean="0"/>
            <a:t>What is happening?</a:t>
          </a:r>
          <a:endParaRPr lang="en-US" sz="2000" dirty="0"/>
        </a:p>
      </dgm:t>
    </dgm:pt>
    <dgm:pt modelId="{4AFB14E2-B2F3-46EF-B899-EE7E65375328}" type="parTrans" cxnId="{8DEFDD07-13CE-40AE-ADB6-59E5BA75FD56}">
      <dgm:prSet/>
      <dgm:spPr/>
      <dgm:t>
        <a:bodyPr/>
        <a:lstStyle/>
        <a:p>
          <a:endParaRPr lang="en-US"/>
        </a:p>
      </dgm:t>
    </dgm:pt>
    <dgm:pt modelId="{1B551A89-B238-434D-8AF4-E25DAC57017B}" type="sibTrans" cxnId="{8DEFDD07-13CE-40AE-ADB6-59E5BA75FD56}">
      <dgm:prSet/>
      <dgm:spPr/>
      <dgm:t>
        <a:bodyPr/>
        <a:lstStyle/>
        <a:p>
          <a:endParaRPr lang="en-US"/>
        </a:p>
      </dgm:t>
    </dgm:pt>
    <dgm:pt modelId="{A9DE568C-E358-4DE1-9B0E-31D11F3521D5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000" dirty="0" smtClean="0"/>
            <a:t>What is going to happen?</a:t>
          </a:r>
          <a:endParaRPr lang="en-US" sz="2000" dirty="0"/>
        </a:p>
      </dgm:t>
    </dgm:pt>
    <dgm:pt modelId="{E2463EE2-0CEE-4F66-ADDB-C3F4CCCF2024}" type="parTrans" cxnId="{B61AAA82-F3A5-44FC-B734-DB45AE2B3081}">
      <dgm:prSet/>
      <dgm:spPr/>
      <dgm:t>
        <a:bodyPr/>
        <a:lstStyle/>
        <a:p>
          <a:endParaRPr lang="en-US"/>
        </a:p>
      </dgm:t>
    </dgm:pt>
    <dgm:pt modelId="{09DB6AD6-51C2-4631-A5EC-97C129C8A921}" type="sibTrans" cxnId="{B61AAA82-F3A5-44FC-B734-DB45AE2B3081}">
      <dgm:prSet/>
      <dgm:spPr/>
      <dgm:t>
        <a:bodyPr/>
        <a:lstStyle/>
        <a:p>
          <a:endParaRPr lang="en-US"/>
        </a:p>
      </dgm:t>
    </dgm:pt>
    <dgm:pt modelId="{B6E628A2-B572-42D5-B46D-F3EAD2052712}" type="pres">
      <dgm:prSet presAssocID="{E0ECDD72-3A7F-4633-BDDA-D6BC2137979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F20EA3-F828-420A-AC28-288124BBDB87}" type="pres">
      <dgm:prSet presAssocID="{E0ECDD72-3A7F-4633-BDDA-D6BC21379790}" presName="outerBox" presStyleCnt="0"/>
      <dgm:spPr/>
    </dgm:pt>
    <dgm:pt modelId="{CA8C018D-5E0A-455D-A7B9-13C9D1ECB9D8}" type="pres">
      <dgm:prSet presAssocID="{E0ECDD72-3A7F-4633-BDDA-D6BC21379790}" presName="outerBoxParent" presStyleLbl="node1" presStyleIdx="0" presStyleCnt="3" custLinFactNeighborX="-1087"/>
      <dgm:spPr/>
      <dgm:t>
        <a:bodyPr/>
        <a:lstStyle/>
        <a:p>
          <a:endParaRPr lang="en-US"/>
        </a:p>
      </dgm:t>
    </dgm:pt>
    <dgm:pt modelId="{236F252B-1435-4992-BE76-0B7FD4ABBD2A}" type="pres">
      <dgm:prSet presAssocID="{E0ECDD72-3A7F-4633-BDDA-D6BC21379790}" presName="outerBoxChildren" presStyleCnt="0"/>
      <dgm:spPr/>
    </dgm:pt>
    <dgm:pt modelId="{7D341265-5C29-45D1-AAB7-27E7E2644839}" type="pres">
      <dgm:prSet presAssocID="{E0ECDD72-3A7F-4633-BDDA-D6BC21379790}" presName="middleBox" presStyleCnt="0"/>
      <dgm:spPr/>
    </dgm:pt>
    <dgm:pt modelId="{2DE1CA68-D254-45E6-BEC9-44FD2BEC28C3}" type="pres">
      <dgm:prSet presAssocID="{E0ECDD72-3A7F-4633-BDDA-D6BC21379790}" presName="middleBoxParent" presStyleLbl="node1" presStyleIdx="1" presStyleCnt="3" custScaleX="87249" custScaleY="120141" custLinFactNeighborX="998" custLinFactNeighborY="-9477"/>
      <dgm:spPr/>
      <dgm:t>
        <a:bodyPr/>
        <a:lstStyle/>
        <a:p>
          <a:endParaRPr lang="en-US"/>
        </a:p>
      </dgm:t>
    </dgm:pt>
    <dgm:pt modelId="{99498730-3FB3-4BBF-BD7B-1C1590DB59CE}" type="pres">
      <dgm:prSet presAssocID="{E0ECDD72-3A7F-4633-BDDA-D6BC21379790}" presName="middleBoxChildren" presStyleCnt="0"/>
      <dgm:spPr/>
    </dgm:pt>
    <dgm:pt modelId="{72AFBC4F-87A0-4A70-AB67-BABC34A7E95C}" type="pres">
      <dgm:prSet presAssocID="{E0ECDD72-3A7F-4633-BDDA-D6BC21379790}" presName="centerBox" presStyleCnt="0"/>
      <dgm:spPr/>
    </dgm:pt>
    <dgm:pt modelId="{A92A6C71-683D-4A29-BFDF-45BD25E0B341}" type="pres">
      <dgm:prSet presAssocID="{E0ECDD72-3A7F-4633-BDDA-D6BC21379790}" presName="centerBoxParent" presStyleLbl="node1" presStyleIdx="2" presStyleCnt="3" custScaleX="70804" custScaleY="170490" custLinFactNeighborX="830" custLinFactNeighborY="-32378"/>
      <dgm:spPr/>
      <dgm:t>
        <a:bodyPr/>
        <a:lstStyle/>
        <a:p>
          <a:endParaRPr lang="en-US"/>
        </a:p>
      </dgm:t>
    </dgm:pt>
    <dgm:pt modelId="{8A283301-A926-4EE1-93DB-517932481DC6}" type="pres">
      <dgm:prSet presAssocID="{E0ECDD72-3A7F-4633-BDDA-D6BC21379790}" presName="centerBoxChildren" presStyleCnt="0"/>
      <dgm:spPr/>
    </dgm:pt>
    <dgm:pt modelId="{5C2EE8E3-C3A2-4289-9F5A-043235F6D421}" type="pres">
      <dgm:prSet presAssocID="{2EEC4E64-DB31-4CD2-89F9-B8F81D9CFDC5}" presName="cChild" presStyleLbl="fgAcc1" presStyleIdx="0" presStyleCnt="3" custScaleX="185946" custLinFactX="94636" custLinFactY="-95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5B2B2-801C-4280-A501-648AF16ED5AF}" type="pres">
      <dgm:prSet presAssocID="{9E017163-723D-4AC0-832E-1A302E9133D5}" presName="centerSibTrans" presStyleCnt="0"/>
      <dgm:spPr/>
    </dgm:pt>
    <dgm:pt modelId="{FCF74832-4CDE-4861-BAD4-C7CEDB17E2BE}" type="pres">
      <dgm:prSet presAssocID="{D5F99183-ACC6-4B17-BF40-DA82BC9AEAD3}" presName="cChild" presStyleLbl="fgAcc1" presStyleIdx="1" presStyleCnt="3" custScaleX="185946" custLinFactNeighborX="-73521" custLinFactNeighborY="-86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14F73-72E8-4CE3-AC80-38DC45009ACF}" type="pres">
      <dgm:prSet presAssocID="{1B551A89-B238-434D-8AF4-E25DAC57017B}" presName="centerSibTrans" presStyleCnt="0"/>
      <dgm:spPr/>
    </dgm:pt>
    <dgm:pt modelId="{B1BC0516-8646-4B79-98B5-1A2D0460B763}" type="pres">
      <dgm:prSet presAssocID="{A9DE568C-E358-4DE1-9B0E-31D11F3521D5}" presName="cChild" presStyleLbl="fgAcc1" presStyleIdx="2" presStyleCnt="3" custScaleX="185946" custLinFactX="-97215" custLinFactNeighborX="-100000" custLinFactNeighborY="22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0E3731-C989-4226-B3A1-6EC15BF17FB1}" type="presOf" srcId="{2EEC4E64-DB31-4CD2-89F9-B8F81D9CFDC5}" destId="{5C2EE8E3-C3A2-4289-9F5A-043235F6D421}" srcOrd="0" destOrd="0" presId="urn:microsoft.com/office/officeart/2005/8/layout/target2"/>
    <dgm:cxn modelId="{C1F1ABC5-518F-4DB8-9BD2-89180CF26FA9}" type="presOf" srcId="{41F1912E-697A-49B7-B895-BD7C24559D2B}" destId="{CA8C018D-5E0A-455D-A7B9-13C9D1ECB9D8}" srcOrd="0" destOrd="0" presId="urn:microsoft.com/office/officeart/2005/8/layout/target2"/>
    <dgm:cxn modelId="{43737B20-F3E2-40B2-8841-714BF7F52A27}" srcId="{08D9A693-1C54-400F-A762-9EB358C8FBC3}" destId="{2EEC4E64-DB31-4CD2-89F9-B8F81D9CFDC5}" srcOrd="0" destOrd="0" parTransId="{8CF09DF7-66ED-4A2E-B961-7E5E835545C5}" sibTransId="{9E017163-723D-4AC0-832E-1A302E9133D5}"/>
    <dgm:cxn modelId="{636AB4B5-11E1-4CCE-A890-08FB05907047}" type="presOf" srcId="{9DEA6CEB-DD62-4849-AF33-EB7A912B29DE}" destId="{2DE1CA68-D254-45E6-BEC9-44FD2BEC28C3}" srcOrd="0" destOrd="0" presId="urn:microsoft.com/office/officeart/2005/8/layout/target2"/>
    <dgm:cxn modelId="{D7F909D0-025B-413B-B08B-EB3BD5FE7C63}" srcId="{E0ECDD72-3A7F-4633-BDDA-D6BC21379790}" destId="{9DEA6CEB-DD62-4849-AF33-EB7A912B29DE}" srcOrd="1" destOrd="0" parTransId="{207AC4DA-A191-4E04-8F98-2C8C72A2E870}" sibTransId="{A6211220-66CF-4344-8D19-1DBA958CCA36}"/>
    <dgm:cxn modelId="{A926C1C3-246C-46A9-BDB5-3F612656F80D}" type="presOf" srcId="{08D9A693-1C54-400F-A762-9EB358C8FBC3}" destId="{A92A6C71-683D-4A29-BFDF-45BD25E0B341}" srcOrd="0" destOrd="0" presId="urn:microsoft.com/office/officeart/2005/8/layout/target2"/>
    <dgm:cxn modelId="{37C19881-C31E-4D46-A137-E5DFC37FCD07}" type="presOf" srcId="{E0ECDD72-3A7F-4633-BDDA-D6BC21379790}" destId="{B6E628A2-B572-42D5-B46D-F3EAD2052712}" srcOrd="0" destOrd="0" presId="urn:microsoft.com/office/officeart/2005/8/layout/target2"/>
    <dgm:cxn modelId="{B61AAA82-F3A5-44FC-B734-DB45AE2B3081}" srcId="{08D9A693-1C54-400F-A762-9EB358C8FBC3}" destId="{A9DE568C-E358-4DE1-9B0E-31D11F3521D5}" srcOrd="2" destOrd="0" parTransId="{E2463EE2-0CEE-4F66-ADDB-C3F4CCCF2024}" sibTransId="{09DB6AD6-51C2-4631-A5EC-97C129C8A921}"/>
    <dgm:cxn modelId="{32AD05B4-ACE4-4153-859E-E3A514E1F283}" type="presOf" srcId="{D5F99183-ACC6-4B17-BF40-DA82BC9AEAD3}" destId="{FCF74832-4CDE-4861-BAD4-C7CEDB17E2BE}" srcOrd="0" destOrd="0" presId="urn:microsoft.com/office/officeart/2005/8/layout/target2"/>
    <dgm:cxn modelId="{A033F0D6-B925-478A-9D50-5D59892672D7}" srcId="{E0ECDD72-3A7F-4633-BDDA-D6BC21379790}" destId="{08D9A693-1C54-400F-A762-9EB358C8FBC3}" srcOrd="2" destOrd="0" parTransId="{FA85030B-07B6-40C1-B2C5-77D241A12F33}" sibTransId="{BD542276-28A5-4B21-AD2F-8020B113370D}"/>
    <dgm:cxn modelId="{32E96C16-CDB5-497C-9CBC-A6BE225B3F13}" srcId="{E0ECDD72-3A7F-4633-BDDA-D6BC21379790}" destId="{41F1912E-697A-49B7-B895-BD7C24559D2B}" srcOrd="0" destOrd="0" parTransId="{F2EA28B9-119F-4443-934B-41E2909CD00D}" sibTransId="{8A3A77C2-2B21-41DA-B632-3C284D9AB1E6}"/>
    <dgm:cxn modelId="{8DEFDD07-13CE-40AE-ADB6-59E5BA75FD56}" srcId="{08D9A693-1C54-400F-A762-9EB358C8FBC3}" destId="{D5F99183-ACC6-4B17-BF40-DA82BC9AEAD3}" srcOrd="1" destOrd="0" parTransId="{4AFB14E2-B2F3-46EF-B899-EE7E65375328}" sibTransId="{1B551A89-B238-434D-8AF4-E25DAC57017B}"/>
    <dgm:cxn modelId="{8EDF0F90-E3A6-4B20-98D2-4A28538278F4}" type="presOf" srcId="{A9DE568C-E358-4DE1-9B0E-31D11F3521D5}" destId="{B1BC0516-8646-4B79-98B5-1A2D0460B763}" srcOrd="0" destOrd="0" presId="urn:microsoft.com/office/officeart/2005/8/layout/target2"/>
    <dgm:cxn modelId="{FF217690-0067-4E64-923F-BC2B21C1857F}" type="presParOf" srcId="{B6E628A2-B572-42D5-B46D-F3EAD2052712}" destId="{19F20EA3-F828-420A-AC28-288124BBDB87}" srcOrd="0" destOrd="0" presId="urn:microsoft.com/office/officeart/2005/8/layout/target2"/>
    <dgm:cxn modelId="{9E29B50E-0342-4AF9-B140-0682AD52EFBB}" type="presParOf" srcId="{19F20EA3-F828-420A-AC28-288124BBDB87}" destId="{CA8C018D-5E0A-455D-A7B9-13C9D1ECB9D8}" srcOrd="0" destOrd="0" presId="urn:microsoft.com/office/officeart/2005/8/layout/target2"/>
    <dgm:cxn modelId="{CBC16760-9CCF-447C-80C8-DD966258E0F8}" type="presParOf" srcId="{19F20EA3-F828-420A-AC28-288124BBDB87}" destId="{236F252B-1435-4992-BE76-0B7FD4ABBD2A}" srcOrd="1" destOrd="0" presId="urn:microsoft.com/office/officeart/2005/8/layout/target2"/>
    <dgm:cxn modelId="{FA0ADAE3-1CA4-421B-AC99-4908C555F53C}" type="presParOf" srcId="{B6E628A2-B572-42D5-B46D-F3EAD2052712}" destId="{7D341265-5C29-45D1-AAB7-27E7E2644839}" srcOrd="1" destOrd="0" presId="urn:microsoft.com/office/officeart/2005/8/layout/target2"/>
    <dgm:cxn modelId="{C730939C-D963-4AF4-ACE9-AFD55596535C}" type="presParOf" srcId="{7D341265-5C29-45D1-AAB7-27E7E2644839}" destId="{2DE1CA68-D254-45E6-BEC9-44FD2BEC28C3}" srcOrd="0" destOrd="0" presId="urn:microsoft.com/office/officeart/2005/8/layout/target2"/>
    <dgm:cxn modelId="{E0EE5184-B8D9-413C-B360-691B3A8A753C}" type="presParOf" srcId="{7D341265-5C29-45D1-AAB7-27E7E2644839}" destId="{99498730-3FB3-4BBF-BD7B-1C1590DB59CE}" srcOrd="1" destOrd="0" presId="urn:microsoft.com/office/officeart/2005/8/layout/target2"/>
    <dgm:cxn modelId="{D6DFA4A4-146D-4DF7-8E87-74E93194CDE6}" type="presParOf" srcId="{B6E628A2-B572-42D5-B46D-F3EAD2052712}" destId="{72AFBC4F-87A0-4A70-AB67-BABC34A7E95C}" srcOrd="2" destOrd="0" presId="urn:microsoft.com/office/officeart/2005/8/layout/target2"/>
    <dgm:cxn modelId="{C91486CF-42FF-4373-B70D-2D6DB8E05258}" type="presParOf" srcId="{72AFBC4F-87A0-4A70-AB67-BABC34A7E95C}" destId="{A92A6C71-683D-4A29-BFDF-45BD25E0B341}" srcOrd="0" destOrd="0" presId="urn:microsoft.com/office/officeart/2005/8/layout/target2"/>
    <dgm:cxn modelId="{4F1F40FD-7319-48B5-B87E-A4EE511BA06E}" type="presParOf" srcId="{72AFBC4F-87A0-4A70-AB67-BABC34A7E95C}" destId="{8A283301-A926-4EE1-93DB-517932481DC6}" srcOrd="1" destOrd="0" presId="urn:microsoft.com/office/officeart/2005/8/layout/target2"/>
    <dgm:cxn modelId="{55F326C6-4666-4F71-B1C6-901BEF9188EA}" type="presParOf" srcId="{8A283301-A926-4EE1-93DB-517932481DC6}" destId="{5C2EE8E3-C3A2-4289-9F5A-043235F6D421}" srcOrd="0" destOrd="0" presId="urn:microsoft.com/office/officeart/2005/8/layout/target2"/>
    <dgm:cxn modelId="{732BCB74-482A-4268-9D03-146D7C2410D5}" type="presParOf" srcId="{8A283301-A926-4EE1-93DB-517932481DC6}" destId="{E5F5B2B2-801C-4280-A501-648AF16ED5AF}" srcOrd="1" destOrd="0" presId="urn:microsoft.com/office/officeart/2005/8/layout/target2"/>
    <dgm:cxn modelId="{45CB397C-C45A-4DC9-9835-35AF0C30F11B}" type="presParOf" srcId="{8A283301-A926-4EE1-93DB-517932481DC6}" destId="{FCF74832-4CDE-4861-BAD4-C7CEDB17E2BE}" srcOrd="2" destOrd="0" presId="urn:microsoft.com/office/officeart/2005/8/layout/target2"/>
    <dgm:cxn modelId="{37F77DCD-58B7-4E4D-A158-94C4C217C0FD}" type="presParOf" srcId="{8A283301-A926-4EE1-93DB-517932481DC6}" destId="{CCA14F73-72E8-4CE3-AC80-38DC45009ACF}" srcOrd="3" destOrd="0" presId="urn:microsoft.com/office/officeart/2005/8/layout/target2"/>
    <dgm:cxn modelId="{BCA18596-35F5-4FD1-9122-1DD368735C5D}" type="presParOf" srcId="{8A283301-A926-4EE1-93DB-517932481DC6}" destId="{B1BC0516-8646-4B79-98B5-1A2D0460B763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6339B6-2C85-44C5-8815-562407376BB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E1A115-9F5C-4EB1-BACB-246B4B2C47B5}">
      <dgm:prSet phldrT="[Text]"/>
      <dgm:spPr/>
      <dgm:t>
        <a:bodyPr/>
        <a:lstStyle/>
        <a:p>
          <a:r>
            <a:rPr lang="en-US" dirty="0" smtClean="0"/>
            <a:t>Begins at arrival</a:t>
          </a:r>
          <a:endParaRPr lang="en-US" dirty="0"/>
        </a:p>
      </dgm:t>
    </dgm:pt>
    <dgm:pt modelId="{AB9691A9-A414-4306-984D-EB897BA650A7}" type="parTrans" cxnId="{944567F9-0CC0-474C-9698-B0BEB8B63C4E}">
      <dgm:prSet/>
      <dgm:spPr/>
      <dgm:t>
        <a:bodyPr/>
        <a:lstStyle/>
        <a:p>
          <a:endParaRPr lang="en-US"/>
        </a:p>
      </dgm:t>
    </dgm:pt>
    <dgm:pt modelId="{266A6576-CB86-4698-9B01-AACFCACA53F8}" type="sibTrans" cxnId="{944567F9-0CC0-474C-9698-B0BEB8B63C4E}">
      <dgm:prSet/>
      <dgm:spPr/>
      <dgm:t>
        <a:bodyPr/>
        <a:lstStyle/>
        <a:p>
          <a:endParaRPr lang="en-US"/>
        </a:p>
      </dgm:t>
    </dgm:pt>
    <dgm:pt modelId="{C6EE0F9B-A64E-4A58-BB3D-D3541B067222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117BAE86-3215-4EB8-9DC2-45A745D84751}" type="parTrans" cxnId="{4B6953AF-A928-4054-B155-12402640F13A}">
      <dgm:prSet/>
      <dgm:spPr/>
      <dgm:t>
        <a:bodyPr/>
        <a:lstStyle/>
        <a:p>
          <a:endParaRPr lang="en-US"/>
        </a:p>
      </dgm:t>
    </dgm:pt>
    <dgm:pt modelId="{A539A815-388C-495D-820A-75AFE78D0422}" type="sibTrans" cxnId="{4B6953AF-A928-4054-B155-12402640F13A}">
      <dgm:prSet/>
      <dgm:spPr/>
      <dgm:t>
        <a:bodyPr/>
        <a:lstStyle/>
        <a:p>
          <a:endParaRPr lang="en-US"/>
        </a:p>
      </dgm:t>
    </dgm:pt>
    <dgm:pt modelId="{00BA09D2-550E-448F-B24D-BB22F589D5E2}" type="pres">
      <dgm:prSet presAssocID="{876339B6-2C85-44C5-8815-562407376B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BDBDEA-F22E-4D52-B1EB-8D771FE96663}" type="pres">
      <dgm:prSet presAssocID="{93E1A115-9F5C-4EB1-BACB-246B4B2C47B5}" presName="composite" presStyleCnt="0"/>
      <dgm:spPr/>
    </dgm:pt>
    <dgm:pt modelId="{3F10643F-3395-43AF-854C-E46E1CCD5649}" type="pres">
      <dgm:prSet presAssocID="{93E1A115-9F5C-4EB1-BACB-246B4B2C47B5}" presName="rect1" presStyleLbl="bgImgPlace1" presStyleIdx="0" presStyleCnt="2" custLinFactNeighborX="-26" custLinFactNeighborY="-74"/>
      <dgm:spPr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 l="-83888" t="-75757" r="-50382" b="-19469"/>
          </a:stretch>
        </a:blipFill>
      </dgm:spPr>
      <dgm:t>
        <a:bodyPr/>
        <a:lstStyle/>
        <a:p>
          <a:endParaRPr lang="en-US"/>
        </a:p>
      </dgm:t>
    </dgm:pt>
    <dgm:pt modelId="{5A72879A-8357-49BA-8001-34CAA4E51D0C}" type="pres">
      <dgm:prSet presAssocID="{93E1A115-9F5C-4EB1-BACB-246B4B2C47B5}" presName="wedgeRectCallout1" presStyleLbl="node1" presStyleIdx="0" presStyleCnt="2" custLinFactNeighborY="26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47E1F-C810-4929-8634-8A213EA161D8}" type="pres">
      <dgm:prSet presAssocID="{266A6576-CB86-4698-9B01-AACFCACA53F8}" presName="sibTrans" presStyleCnt="0"/>
      <dgm:spPr/>
    </dgm:pt>
    <dgm:pt modelId="{9D96A2B5-1DFA-4328-89CA-41742D894BC2}" type="pres">
      <dgm:prSet presAssocID="{C6EE0F9B-A64E-4A58-BB3D-D3541B067222}" presName="composite" presStyleCnt="0"/>
      <dgm:spPr/>
    </dgm:pt>
    <dgm:pt modelId="{086A289A-F605-4A18-AACD-EDE2DCA28224}" type="pres">
      <dgm:prSet presAssocID="{C6EE0F9B-A64E-4A58-BB3D-D3541B067222}" presName="rect1" presStyleLbl="bgImgPlace1" presStyleIdx="1" presStyleCnt="2"/>
      <dgm:spPr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12660" t="-66813" r="-21940" b="-85569"/>
          </a:stretch>
        </a:blipFill>
      </dgm:spPr>
      <dgm:t>
        <a:bodyPr/>
        <a:lstStyle/>
        <a:p>
          <a:endParaRPr lang="en-US"/>
        </a:p>
      </dgm:t>
    </dgm:pt>
    <dgm:pt modelId="{64A9561F-0A35-48B5-8238-348391F4DC63}" type="pres">
      <dgm:prSet presAssocID="{C6EE0F9B-A64E-4A58-BB3D-D3541B067222}" presName="wedgeRectCallout1" presStyleLbl="node1" presStyleIdx="1" presStyleCnt="2" custLinFactNeighborY="26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374366-9E16-4419-8F9A-9CB12C2A6968}" type="presOf" srcId="{876339B6-2C85-44C5-8815-562407376BB3}" destId="{00BA09D2-550E-448F-B24D-BB22F589D5E2}" srcOrd="0" destOrd="0" presId="urn:microsoft.com/office/officeart/2008/layout/BendingPictureCaptionList"/>
    <dgm:cxn modelId="{E07ABFDA-7202-43B5-936C-9AA9A9CD9FEF}" type="presOf" srcId="{93E1A115-9F5C-4EB1-BACB-246B4B2C47B5}" destId="{5A72879A-8357-49BA-8001-34CAA4E51D0C}" srcOrd="0" destOrd="0" presId="urn:microsoft.com/office/officeart/2008/layout/BendingPictureCaptionList"/>
    <dgm:cxn modelId="{944567F9-0CC0-474C-9698-B0BEB8B63C4E}" srcId="{876339B6-2C85-44C5-8815-562407376BB3}" destId="{93E1A115-9F5C-4EB1-BACB-246B4B2C47B5}" srcOrd="0" destOrd="0" parTransId="{AB9691A9-A414-4306-984D-EB897BA650A7}" sibTransId="{266A6576-CB86-4698-9B01-AACFCACA53F8}"/>
    <dgm:cxn modelId="{E972B41E-3B18-4965-B3C8-FE38D9813BA3}" type="presOf" srcId="{C6EE0F9B-A64E-4A58-BB3D-D3541B067222}" destId="{64A9561F-0A35-48B5-8238-348391F4DC63}" srcOrd="0" destOrd="0" presId="urn:microsoft.com/office/officeart/2008/layout/BendingPictureCaptionList"/>
    <dgm:cxn modelId="{4B6953AF-A928-4054-B155-12402640F13A}" srcId="{876339B6-2C85-44C5-8815-562407376BB3}" destId="{C6EE0F9B-A64E-4A58-BB3D-D3541B067222}" srcOrd="1" destOrd="0" parTransId="{117BAE86-3215-4EB8-9DC2-45A745D84751}" sibTransId="{A539A815-388C-495D-820A-75AFE78D0422}"/>
    <dgm:cxn modelId="{371A4387-BD60-4EE5-ABAB-3675C3F958AC}" type="presParOf" srcId="{00BA09D2-550E-448F-B24D-BB22F589D5E2}" destId="{51BDBDEA-F22E-4D52-B1EB-8D771FE96663}" srcOrd="0" destOrd="0" presId="urn:microsoft.com/office/officeart/2008/layout/BendingPictureCaptionList"/>
    <dgm:cxn modelId="{9F39E1D1-25CA-4A94-BECA-542718346B42}" type="presParOf" srcId="{51BDBDEA-F22E-4D52-B1EB-8D771FE96663}" destId="{3F10643F-3395-43AF-854C-E46E1CCD5649}" srcOrd="0" destOrd="0" presId="urn:microsoft.com/office/officeart/2008/layout/BendingPictureCaptionList"/>
    <dgm:cxn modelId="{A7A684B7-D341-4C2D-A06D-AADC4A004DB9}" type="presParOf" srcId="{51BDBDEA-F22E-4D52-B1EB-8D771FE96663}" destId="{5A72879A-8357-49BA-8001-34CAA4E51D0C}" srcOrd="1" destOrd="0" presId="urn:microsoft.com/office/officeart/2008/layout/BendingPictureCaptionList"/>
    <dgm:cxn modelId="{F443E3CA-145E-4D89-A88A-A677DFA978A5}" type="presParOf" srcId="{00BA09D2-550E-448F-B24D-BB22F589D5E2}" destId="{06847E1F-C810-4929-8634-8A213EA161D8}" srcOrd="1" destOrd="0" presId="urn:microsoft.com/office/officeart/2008/layout/BendingPictureCaptionList"/>
    <dgm:cxn modelId="{50D42DE3-9A81-4160-B00A-66F5A368C490}" type="presParOf" srcId="{00BA09D2-550E-448F-B24D-BB22F589D5E2}" destId="{9D96A2B5-1DFA-4328-89CA-41742D894BC2}" srcOrd="2" destOrd="0" presId="urn:microsoft.com/office/officeart/2008/layout/BendingPictureCaptionList"/>
    <dgm:cxn modelId="{1389F969-2F83-439F-9424-CC46D11007CB}" type="presParOf" srcId="{9D96A2B5-1DFA-4328-89CA-41742D894BC2}" destId="{086A289A-F605-4A18-AACD-EDE2DCA28224}" srcOrd="0" destOrd="0" presId="urn:microsoft.com/office/officeart/2008/layout/BendingPictureCaptionList"/>
    <dgm:cxn modelId="{646BCDAC-210B-4078-9E73-D938CB5AFCF9}" type="presParOf" srcId="{9D96A2B5-1DFA-4328-89CA-41742D894BC2}" destId="{64A9561F-0A35-48B5-8238-348391F4DC6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6339B6-2C85-44C5-8815-562407376BB3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2EEB43-319B-4DC1-9320-3EC8056318EA}">
      <dgm:prSet phldrT="[Text]"/>
      <dgm:spPr/>
      <dgm:t>
        <a:bodyPr/>
        <a:lstStyle/>
        <a:p>
          <a:r>
            <a:rPr lang="en-US" dirty="0" smtClean="0"/>
            <a:t>Sound floor before advancing</a:t>
          </a:r>
          <a:endParaRPr lang="en-US" dirty="0"/>
        </a:p>
      </dgm:t>
    </dgm:pt>
    <dgm:pt modelId="{D6DE5277-A946-47D4-B8B9-5A6AD52C1AF7}" type="parTrans" cxnId="{F57E1D9C-3EC2-4BC8-ACBB-E1B32A527D48}">
      <dgm:prSet/>
      <dgm:spPr/>
      <dgm:t>
        <a:bodyPr/>
        <a:lstStyle/>
        <a:p>
          <a:endParaRPr lang="en-US"/>
        </a:p>
      </dgm:t>
    </dgm:pt>
    <dgm:pt modelId="{48DC47D1-E72F-4849-A6E0-63A8A383817D}" type="sibTrans" cxnId="{F57E1D9C-3EC2-4BC8-ACBB-E1B32A527D48}">
      <dgm:prSet/>
      <dgm:spPr/>
      <dgm:t>
        <a:bodyPr/>
        <a:lstStyle/>
        <a:p>
          <a:endParaRPr lang="en-US"/>
        </a:p>
      </dgm:t>
    </dgm:pt>
    <dgm:pt modelId="{49286F16-138D-4C87-8B0E-F06A83048199}">
      <dgm:prSet phldrT="[Text]"/>
      <dgm:spPr/>
      <dgm:t>
        <a:bodyPr/>
        <a:lstStyle/>
        <a:p>
          <a:r>
            <a:rPr lang="en-US" dirty="0" smtClean="0"/>
            <a:t>Feel wall, door with back of hand</a:t>
          </a:r>
          <a:endParaRPr lang="en-US" dirty="0"/>
        </a:p>
      </dgm:t>
    </dgm:pt>
    <dgm:pt modelId="{2EAD061B-C01B-4FE8-8D5A-9866B24DC75C}" type="parTrans" cxnId="{03EE3EC3-5D1B-4EAF-A65A-63CB50BD5977}">
      <dgm:prSet/>
      <dgm:spPr/>
      <dgm:t>
        <a:bodyPr/>
        <a:lstStyle/>
        <a:p>
          <a:endParaRPr lang="en-US"/>
        </a:p>
      </dgm:t>
    </dgm:pt>
    <dgm:pt modelId="{820B730F-BD07-42DB-8657-2ACD794D46C3}" type="sibTrans" cxnId="{03EE3EC3-5D1B-4EAF-A65A-63CB50BD5977}">
      <dgm:prSet/>
      <dgm:spPr/>
      <dgm:t>
        <a:bodyPr/>
        <a:lstStyle/>
        <a:p>
          <a:endParaRPr lang="en-US"/>
        </a:p>
      </dgm:t>
    </dgm:pt>
    <dgm:pt modelId="{DFBDA7B0-8ABE-4E7C-AACF-AF51E45B70B2}">
      <dgm:prSet phldrT="[Text]"/>
      <dgm:spPr/>
      <dgm:t>
        <a:bodyPr/>
        <a:lstStyle/>
        <a:p>
          <a:r>
            <a:rPr lang="en-US" dirty="0" smtClean="0"/>
            <a:t>Watch for color of smoke</a:t>
          </a:r>
          <a:endParaRPr lang="en-US" dirty="0"/>
        </a:p>
      </dgm:t>
    </dgm:pt>
    <dgm:pt modelId="{1E49AE74-6EDD-446A-BFEC-56DA3BEA7341}" type="parTrans" cxnId="{8330A614-91AD-4AC3-B4F2-3E37763F20B4}">
      <dgm:prSet/>
      <dgm:spPr/>
      <dgm:t>
        <a:bodyPr/>
        <a:lstStyle/>
        <a:p>
          <a:endParaRPr lang="en-US"/>
        </a:p>
      </dgm:t>
    </dgm:pt>
    <dgm:pt modelId="{A5C963ED-DD24-49E1-9671-7B33EAC57A51}" type="sibTrans" cxnId="{8330A614-91AD-4AC3-B4F2-3E37763F20B4}">
      <dgm:prSet/>
      <dgm:spPr/>
      <dgm:t>
        <a:bodyPr/>
        <a:lstStyle/>
        <a:p>
          <a:endParaRPr lang="en-US"/>
        </a:p>
      </dgm:t>
    </dgm:pt>
    <dgm:pt modelId="{42BEB9FC-1ACE-481D-924A-C56EF2F66FC4}">
      <dgm:prSet phldrT="[Text]"/>
      <dgm:spPr/>
      <dgm:t>
        <a:bodyPr/>
        <a:lstStyle/>
        <a:p>
          <a:r>
            <a:rPr lang="en-US" dirty="0" smtClean="0"/>
            <a:t>Listen to sounds that indicate fire becoming more intense</a:t>
          </a:r>
          <a:endParaRPr lang="en-US" dirty="0"/>
        </a:p>
      </dgm:t>
    </dgm:pt>
    <dgm:pt modelId="{8434A4FF-8CEB-4A42-9126-677D91E0B3E0}" type="parTrans" cxnId="{E9D96AFC-4FAA-420E-BCE9-07E1E27A5C0E}">
      <dgm:prSet/>
      <dgm:spPr/>
      <dgm:t>
        <a:bodyPr/>
        <a:lstStyle/>
        <a:p>
          <a:endParaRPr lang="en-US"/>
        </a:p>
      </dgm:t>
    </dgm:pt>
    <dgm:pt modelId="{D53B85AE-A5CD-4694-9F6F-61594FAA4F8F}" type="sibTrans" cxnId="{E9D96AFC-4FAA-420E-BCE9-07E1E27A5C0E}">
      <dgm:prSet/>
      <dgm:spPr/>
      <dgm:t>
        <a:bodyPr/>
        <a:lstStyle/>
        <a:p>
          <a:endParaRPr lang="en-US"/>
        </a:p>
      </dgm:t>
    </dgm:pt>
    <dgm:pt modelId="{ACE000D0-0262-4F3D-AC14-B1B5CBDDCE39}" type="pres">
      <dgm:prSet presAssocID="{876339B6-2C85-44C5-8815-562407376BB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99BEDB7-13E1-4D05-A937-CCC2264665CA}" type="pres">
      <dgm:prSet presAssocID="{42BEB9FC-1ACE-481D-924A-C56EF2F66FC4}" presName="composite" presStyleCnt="0"/>
      <dgm:spPr/>
    </dgm:pt>
    <dgm:pt modelId="{CB4F7E59-2C3D-4976-965B-8500316F4482}" type="pres">
      <dgm:prSet presAssocID="{42BEB9FC-1ACE-481D-924A-C56EF2F66FC4}" presName="rect1" presStyleLbl="bgImgPlace1" presStyleIdx="0" presStyleCnt="4"/>
      <dgm:spPr>
        <a:blipFill dpi="0" rotWithShape="1">
          <a:blip xmlns:r="http://schemas.openxmlformats.org/officeDocument/2006/relationships" r:embed="rId1">
            <a:extLst/>
          </a:blip>
          <a:srcRect/>
          <a:stretch>
            <a:fillRect l="-68249" t="-66867" r="-98513" b="-54321"/>
          </a:stretch>
        </a:blipFill>
      </dgm:spPr>
      <dgm:t>
        <a:bodyPr/>
        <a:lstStyle/>
        <a:p>
          <a:endParaRPr lang="en-US"/>
        </a:p>
      </dgm:t>
    </dgm:pt>
    <dgm:pt modelId="{94CB7659-2112-4AA8-AEF0-64DAC7CEC7EF}" type="pres">
      <dgm:prSet presAssocID="{42BEB9FC-1ACE-481D-924A-C56EF2F66FC4}" presName="rect2" presStyleLbl="node1" presStyleIdx="0" presStyleCnt="4" custScaleX="177590" custLinFactNeighborX="-30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1BD06-C4EB-4C7C-944C-1F7F6C320B9B}" type="pres">
      <dgm:prSet presAssocID="{D53B85AE-A5CD-4694-9F6F-61594FAA4F8F}" presName="sibTrans" presStyleCnt="0"/>
      <dgm:spPr/>
    </dgm:pt>
    <dgm:pt modelId="{A73623B0-1601-412A-B8CF-F8D8A4864343}" type="pres">
      <dgm:prSet presAssocID="{DFBDA7B0-8ABE-4E7C-AACF-AF51E45B70B2}" presName="composite" presStyleCnt="0"/>
      <dgm:spPr/>
    </dgm:pt>
    <dgm:pt modelId="{B2C7889D-9346-4F0F-82D7-293BFAF91991}" type="pres">
      <dgm:prSet presAssocID="{DFBDA7B0-8ABE-4E7C-AACF-AF51E45B70B2}" presName="rect1" presStyleLbl="bgImgPlace1" presStyleIdx="1" presStyleCnt="4"/>
      <dgm:spPr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140850" t="-28615" r="-143" b="-72213"/>
          </a:stretch>
        </a:blipFill>
      </dgm:spPr>
      <dgm:t>
        <a:bodyPr/>
        <a:lstStyle/>
        <a:p>
          <a:endParaRPr lang="en-US"/>
        </a:p>
      </dgm:t>
    </dgm:pt>
    <dgm:pt modelId="{349AE8BE-BB4F-4FD7-86E0-A8849797E06F}" type="pres">
      <dgm:prSet presAssocID="{DFBDA7B0-8ABE-4E7C-AACF-AF51E45B70B2}" presName="rect2" presStyleLbl="node1" presStyleIdx="1" presStyleCnt="4" custScaleX="177590" custLinFactNeighborX="-30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496D6-2104-4245-A082-E8B4B51060F4}" type="pres">
      <dgm:prSet presAssocID="{A5C963ED-DD24-49E1-9671-7B33EAC57A51}" presName="sibTrans" presStyleCnt="0"/>
      <dgm:spPr/>
    </dgm:pt>
    <dgm:pt modelId="{50D6CC8D-A791-427F-BE14-FD27083CEEDF}" type="pres">
      <dgm:prSet presAssocID="{49286F16-138D-4C87-8B0E-F06A83048199}" presName="composite" presStyleCnt="0"/>
      <dgm:spPr/>
    </dgm:pt>
    <dgm:pt modelId="{998DDA0F-6341-4462-BEAE-FB926F7037AD}" type="pres">
      <dgm:prSet presAssocID="{49286F16-138D-4C87-8B0E-F06A83048199}" presName="rect1" presStyleLbl="bgImgPlace1" presStyleIdx="2" presStyleCnt="4" custLinFactNeighborY="-3276"/>
      <dgm:spPr>
        <a:blipFill dpi="0" rotWithShape="1">
          <a:blip xmlns:r="http://schemas.openxmlformats.org/officeDocument/2006/relationships" r:embed="rId3" cstate="print">
            <a:extLst/>
          </a:blip>
          <a:srcRect/>
          <a:stretch>
            <a:fillRect l="-3892" t="-27878" r="-54846" b="-169754"/>
          </a:stretch>
        </a:blipFill>
      </dgm:spPr>
      <dgm:t>
        <a:bodyPr/>
        <a:lstStyle/>
        <a:p>
          <a:endParaRPr lang="en-US"/>
        </a:p>
      </dgm:t>
    </dgm:pt>
    <dgm:pt modelId="{B4822097-2A8D-4F0C-97B5-F8218C31A8D8}" type="pres">
      <dgm:prSet presAssocID="{49286F16-138D-4C87-8B0E-F06A83048199}" presName="rect2" presStyleLbl="node1" presStyleIdx="2" presStyleCnt="4" custScaleX="177590" custLinFactNeighborX="-30947" custLinFactNeighborY="-5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DF937-1602-422D-9188-BCE324372F85}" type="pres">
      <dgm:prSet presAssocID="{820B730F-BD07-42DB-8657-2ACD794D46C3}" presName="sibTrans" presStyleCnt="0"/>
      <dgm:spPr/>
    </dgm:pt>
    <dgm:pt modelId="{B3749D73-1B5E-48AA-87DB-FE67A44CF2F9}" type="pres">
      <dgm:prSet presAssocID="{682EEB43-319B-4DC1-9320-3EC8056318EA}" presName="composite" presStyleCnt="0"/>
      <dgm:spPr/>
    </dgm:pt>
    <dgm:pt modelId="{06DC6005-16EC-4279-A59A-8B58961C003A}" type="pres">
      <dgm:prSet presAssocID="{682EEB43-319B-4DC1-9320-3EC8056318EA}" presName="rect1" presStyleLbl="bgImgPlace1" presStyleIdx="3" presStyleCnt="4" custLinFactNeighborY="-3276"/>
      <dgm:spPr>
        <a:blipFill dpi="0" rotWithShape="1">
          <a:blip xmlns:r="http://schemas.openxmlformats.org/officeDocument/2006/relationships" r:embed="rId4">
            <a:extLst/>
          </a:blip>
          <a:srcRect/>
          <a:stretch>
            <a:fillRect t="-51508" b="-32492"/>
          </a:stretch>
        </a:blipFill>
      </dgm:spPr>
      <dgm:t>
        <a:bodyPr/>
        <a:lstStyle/>
        <a:p>
          <a:endParaRPr lang="en-US"/>
        </a:p>
      </dgm:t>
    </dgm:pt>
    <dgm:pt modelId="{D33E5721-560F-4FB8-86DD-A3F86DB7EDA6}" type="pres">
      <dgm:prSet presAssocID="{682EEB43-319B-4DC1-9320-3EC8056318EA}" presName="rect2" presStyleLbl="node1" presStyleIdx="3" presStyleCnt="4" custScaleX="177590" custLinFactNeighborX="-30947" custLinFactNeighborY="-5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E69BAB-BD6F-44D7-A08D-2EAC596D60DA}" type="presOf" srcId="{876339B6-2C85-44C5-8815-562407376BB3}" destId="{ACE000D0-0262-4F3D-AC14-B1B5CBDDCE39}" srcOrd="0" destOrd="0" presId="urn:microsoft.com/office/officeart/2008/layout/BendingPictureBlocks"/>
    <dgm:cxn modelId="{E9E17A67-2E45-4BDB-8BB1-8126E1EEAECB}" type="presOf" srcId="{49286F16-138D-4C87-8B0E-F06A83048199}" destId="{B4822097-2A8D-4F0C-97B5-F8218C31A8D8}" srcOrd="0" destOrd="0" presId="urn:microsoft.com/office/officeart/2008/layout/BendingPictureBlocks"/>
    <dgm:cxn modelId="{E77B846B-9581-4A94-8D0D-6DBE73734891}" type="presOf" srcId="{682EEB43-319B-4DC1-9320-3EC8056318EA}" destId="{D33E5721-560F-4FB8-86DD-A3F86DB7EDA6}" srcOrd="0" destOrd="0" presId="urn:microsoft.com/office/officeart/2008/layout/BendingPictureBlocks"/>
    <dgm:cxn modelId="{FE842702-2D46-440A-8BED-5E54444B5D2F}" type="presOf" srcId="{42BEB9FC-1ACE-481D-924A-C56EF2F66FC4}" destId="{94CB7659-2112-4AA8-AEF0-64DAC7CEC7EF}" srcOrd="0" destOrd="0" presId="urn:microsoft.com/office/officeart/2008/layout/BendingPictureBlocks"/>
    <dgm:cxn modelId="{7F35D72D-4751-43D6-BABF-8F4F94870B00}" type="presOf" srcId="{DFBDA7B0-8ABE-4E7C-AACF-AF51E45B70B2}" destId="{349AE8BE-BB4F-4FD7-86E0-A8849797E06F}" srcOrd="0" destOrd="0" presId="urn:microsoft.com/office/officeart/2008/layout/BendingPictureBlocks"/>
    <dgm:cxn modelId="{E9D96AFC-4FAA-420E-BCE9-07E1E27A5C0E}" srcId="{876339B6-2C85-44C5-8815-562407376BB3}" destId="{42BEB9FC-1ACE-481D-924A-C56EF2F66FC4}" srcOrd="0" destOrd="0" parTransId="{8434A4FF-8CEB-4A42-9126-677D91E0B3E0}" sibTransId="{D53B85AE-A5CD-4694-9F6F-61594FAA4F8F}"/>
    <dgm:cxn modelId="{03EE3EC3-5D1B-4EAF-A65A-63CB50BD5977}" srcId="{876339B6-2C85-44C5-8815-562407376BB3}" destId="{49286F16-138D-4C87-8B0E-F06A83048199}" srcOrd="2" destOrd="0" parTransId="{2EAD061B-C01B-4FE8-8D5A-9866B24DC75C}" sibTransId="{820B730F-BD07-42DB-8657-2ACD794D46C3}"/>
    <dgm:cxn modelId="{8330A614-91AD-4AC3-B4F2-3E37763F20B4}" srcId="{876339B6-2C85-44C5-8815-562407376BB3}" destId="{DFBDA7B0-8ABE-4E7C-AACF-AF51E45B70B2}" srcOrd="1" destOrd="0" parTransId="{1E49AE74-6EDD-446A-BFEC-56DA3BEA7341}" sibTransId="{A5C963ED-DD24-49E1-9671-7B33EAC57A51}"/>
    <dgm:cxn modelId="{F57E1D9C-3EC2-4BC8-ACBB-E1B32A527D48}" srcId="{876339B6-2C85-44C5-8815-562407376BB3}" destId="{682EEB43-319B-4DC1-9320-3EC8056318EA}" srcOrd="3" destOrd="0" parTransId="{D6DE5277-A946-47D4-B8B9-5A6AD52C1AF7}" sibTransId="{48DC47D1-E72F-4849-A6E0-63A8A383817D}"/>
    <dgm:cxn modelId="{A3F1FFDC-A42E-4E9C-8198-FECD7BBB2F5E}" type="presParOf" srcId="{ACE000D0-0262-4F3D-AC14-B1B5CBDDCE39}" destId="{499BEDB7-13E1-4D05-A937-CCC2264665CA}" srcOrd="0" destOrd="0" presId="urn:microsoft.com/office/officeart/2008/layout/BendingPictureBlocks"/>
    <dgm:cxn modelId="{63085216-AAB3-4752-AB68-A2C61355E399}" type="presParOf" srcId="{499BEDB7-13E1-4D05-A937-CCC2264665CA}" destId="{CB4F7E59-2C3D-4976-965B-8500316F4482}" srcOrd="0" destOrd="0" presId="urn:microsoft.com/office/officeart/2008/layout/BendingPictureBlocks"/>
    <dgm:cxn modelId="{D430ADE7-C68F-4C33-A51D-9BEACD1F1F50}" type="presParOf" srcId="{499BEDB7-13E1-4D05-A937-CCC2264665CA}" destId="{94CB7659-2112-4AA8-AEF0-64DAC7CEC7EF}" srcOrd="1" destOrd="0" presId="urn:microsoft.com/office/officeart/2008/layout/BendingPictureBlocks"/>
    <dgm:cxn modelId="{557BDCBD-F653-4093-9606-C46EB3CE18C1}" type="presParOf" srcId="{ACE000D0-0262-4F3D-AC14-B1B5CBDDCE39}" destId="{5571BD06-C4EB-4C7C-944C-1F7F6C320B9B}" srcOrd="1" destOrd="0" presId="urn:microsoft.com/office/officeart/2008/layout/BendingPictureBlocks"/>
    <dgm:cxn modelId="{3EEC341E-320A-4B0A-B89C-48650A8F9054}" type="presParOf" srcId="{ACE000D0-0262-4F3D-AC14-B1B5CBDDCE39}" destId="{A73623B0-1601-412A-B8CF-F8D8A4864343}" srcOrd="2" destOrd="0" presId="urn:microsoft.com/office/officeart/2008/layout/BendingPictureBlocks"/>
    <dgm:cxn modelId="{D0ED17E1-9768-4667-9910-AF73FB4314F6}" type="presParOf" srcId="{A73623B0-1601-412A-B8CF-F8D8A4864343}" destId="{B2C7889D-9346-4F0F-82D7-293BFAF91991}" srcOrd="0" destOrd="0" presId="urn:microsoft.com/office/officeart/2008/layout/BendingPictureBlocks"/>
    <dgm:cxn modelId="{EFAAD86E-6A88-4124-A22B-AEAED9B846B0}" type="presParOf" srcId="{A73623B0-1601-412A-B8CF-F8D8A4864343}" destId="{349AE8BE-BB4F-4FD7-86E0-A8849797E06F}" srcOrd="1" destOrd="0" presId="urn:microsoft.com/office/officeart/2008/layout/BendingPictureBlocks"/>
    <dgm:cxn modelId="{7B1696C1-21FE-44EB-86C4-E620F153C6EC}" type="presParOf" srcId="{ACE000D0-0262-4F3D-AC14-B1B5CBDDCE39}" destId="{4C7496D6-2104-4245-A082-E8B4B51060F4}" srcOrd="3" destOrd="0" presId="urn:microsoft.com/office/officeart/2008/layout/BendingPictureBlocks"/>
    <dgm:cxn modelId="{CB6F4BB9-08E6-442E-99FE-F394037C3F5B}" type="presParOf" srcId="{ACE000D0-0262-4F3D-AC14-B1B5CBDDCE39}" destId="{50D6CC8D-A791-427F-BE14-FD27083CEEDF}" srcOrd="4" destOrd="0" presId="urn:microsoft.com/office/officeart/2008/layout/BendingPictureBlocks"/>
    <dgm:cxn modelId="{408C8915-2659-4230-A16A-B251157C49D9}" type="presParOf" srcId="{50D6CC8D-A791-427F-BE14-FD27083CEEDF}" destId="{998DDA0F-6341-4462-BEAE-FB926F7037AD}" srcOrd="0" destOrd="0" presId="urn:microsoft.com/office/officeart/2008/layout/BendingPictureBlocks"/>
    <dgm:cxn modelId="{7CA5F332-447B-42A6-A1EA-49CA8DCBE8B6}" type="presParOf" srcId="{50D6CC8D-A791-427F-BE14-FD27083CEEDF}" destId="{B4822097-2A8D-4F0C-97B5-F8218C31A8D8}" srcOrd="1" destOrd="0" presId="urn:microsoft.com/office/officeart/2008/layout/BendingPictureBlocks"/>
    <dgm:cxn modelId="{9878217A-2382-49D3-94B6-BCE9619866FC}" type="presParOf" srcId="{ACE000D0-0262-4F3D-AC14-B1B5CBDDCE39}" destId="{FD9DF937-1602-422D-9188-BCE324372F85}" srcOrd="5" destOrd="0" presId="urn:microsoft.com/office/officeart/2008/layout/BendingPictureBlocks"/>
    <dgm:cxn modelId="{C73AAE08-D5CA-41F1-AEC2-1CB9055C7456}" type="presParOf" srcId="{ACE000D0-0262-4F3D-AC14-B1B5CBDDCE39}" destId="{B3749D73-1B5E-48AA-87DB-FE67A44CF2F9}" srcOrd="6" destOrd="0" presId="urn:microsoft.com/office/officeart/2008/layout/BendingPictureBlocks"/>
    <dgm:cxn modelId="{2E32EB40-B921-4D8D-99CB-C384860E8057}" type="presParOf" srcId="{B3749D73-1B5E-48AA-87DB-FE67A44CF2F9}" destId="{06DC6005-16EC-4279-A59A-8B58961C003A}" srcOrd="0" destOrd="0" presId="urn:microsoft.com/office/officeart/2008/layout/BendingPictureBlocks"/>
    <dgm:cxn modelId="{9E19876D-9DD5-44F3-BC0A-46E6B3114203}" type="presParOf" srcId="{B3749D73-1B5E-48AA-87DB-FE67A44CF2F9}" destId="{D33E5721-560F-4FB8-86DD-A3F86DB7EDA6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ED763-2677-42DC-B0D1-417FD276801F}">
      <dsp:nvSpPr>
        <dsp:cNvPr id="0" name=""/>
        <dsp:cNvSpPr/>
      </dsp:nvSpPr>
      <dsp:spPr>
        <a:xfrm>
          <a:off x="0" y="940593"/>
          <a:ext cx="2690812" cy="2152650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B704D-AFE6-4289-8E68-E641028ABD45}">
      <dsp:nvSpPr>
        <dsp:cNvPr id="0" name=""/>
        <dsp:cNvSpPr/>
      </dsp:nvSpPr>
      <dsp:spPr>
        <a:xfrm>
          <a:off x="242173" y="2877978"/>
          <a:ext cx="2394823" cy="7534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Residential dwellings</a:t>
          </a:r>
          <a:endParaRPr lang="en-US" sz="1500" kern="1200" dirty="0"/>
        </a:p>
      </dsp:txBody>
      <dsp:txXfrm>
        <a:off x="242173" y="2877978"/>
        <a:ext cx="2394823" cy="753427"/>
      </dsp:txXfrm>
    </dsp:sp>
    <dsp:sp modelId="{913CA87D-F690-429C-AF49-FAE0698B2FD9}">
      <dsp:nvSpPr>
        <dsp:cNvPr id="0" name=""/>
        <dsp:cNvSpPr/>
      </dsp:nvSpPr>
      <dsp:spPr>
        <a:xfrm>
          <a:off x="2959893" y="940593"/>
          <a:ext cx="2690812" cy="2152650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2D1A2-B0C6-4C81-8D3A-0281A60EA52F}">
      <dsp:nvSpPr>
        <dsp:cNvPr id="0" name=""/>
        <dsp:cNvSpPr/>
      </dsp:nvSpPr>
      <dsp:spPr>
        <a:xfrm>
          <a:off x="3202066" y="2877978"/>
          <a:ext cx="2394823" cy="7534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Other structures in response area</a:t>
          </a:r>
          <a:endParaRPr lang="en-US" sz="1500" kern="1200" dirty="0"/>
        </a:p>
      </dsp:txBody>
      <dsp:txXfrm>
        <a:off x="3202066" y="2877978"/>
        <a:ext cx="2394823" cy="753427"/>
      </dsp:txXfrm>
    </dsp:sp>
    <dsp:sp modelId="{F1F9BB5B-7ED9-4903-BF66-6AC5FFFDCC12}">
      <dsp:nvSpPr>
        <dsp:cNvPr id="0" name=""/>
        <dsp:cNvSpPr/>
      </dsp:nvSpPr>
      <dsp:spPr>
        <a:xfrm>
          <a:off x="5919787" y="940593"/>
          <a:ext cx="2690812" cy="2152650"/>
        </a:xfrm>
        <a:prstGeom prst="rect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2C1CC-7DAE-4FB3-8A37-95B5AE4DC4A3}">
      <dsp:nvSpPr>
        <dsp:cNvPr id="0" name=""/>
        <dsp:cNvSpPr/>
      </dsp:nvSpPr>
      <dsp:spPr>
        <a:xfrm>
          <a:off x="6161960" y="2877978"/>
          <a:ext cx="2394823" cy="7534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Zoning meetings, open houses, and building officials</a:t>
          </a:r>
          <a:endParaRPr lang="en-US" sz="1500" kern="1200" dirty="0"/>
        </a:p>
      </dsp:txBody>
      <dsp:txXfrm>
        <a:off x="6161960" y="2877978"/>
        <a:ext cx="2394823" cy="753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C018D-5E0A-455D-A7B9-13C9D1ECB9D8}">
      <dsp:nvSpPr>
        <dsp:cNvPr id="0" name=""/>
        <dsp:cNvSpPr/>
      </dsp:nvSpPr>
      <dsp:spPr>
        <a:xfrm>
          <a:off x="0" y="0"/>
          <a:ext cx="7010400" cy="4648200"/>
        </a:xfrm>
        <a:prstGeom prst="roundRect">
          <a:avLst>
            <a:gd name="adj" fmla="val 8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360752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Officer in Charge</a:t>
          </a:r>
          <a:endParaRPr lang="en-US" sz="2000" kern="1200" dirty="0"/>
        </a:p>
      </dsp:txBody>
      <dsp:txXfrm>
        <a:off x="115720" y="115720"/>
        <a:ext cx="6778960" cy="4416760"/>
      </dsp:txXfrm>
    </dsp:sp>
    <dsp:sp modelId="{2DE1CA68-D254-45E6-BEC9-44FD2BEC28C3}">
      <dsp:nvSpPr>
        <dsp:cNvPr id="0" name=""/>
        <dsp:cNvSpPr/>
      </dsp:nvSpPr>
      <dsp:spPr>
        <a:xfrm>
          <a:off x="666326" y="526025"/>
          <a:ext cx="5810678" cy="3909075"/>
        </a:xfrm>
        <a:prstGeom prst="roundRect">
          <a:avLst>
            <a:gd name="adj" fmla="val 105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066125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 personnel</a:t>
          </a:r>
          <a:endParaRPr lang="en-US" sz="2000" kern="1200" dirty="0"/>
        </a:p>
      </dsp:txBody>
      <dsp:txXfrm>
        <a:off x="786544" y="646243"/>
        <a:ext cx="5570242" cy="3668639"/>
      </dsp:txXfrm>
    </dsp:sp>
    <dsp:sp modelId="{A92A6C71-683D-4A29-BFDF-45BD25E0B341}">
      <dsp:nvSpPr>
        <dsp:cNvPr id="0" name=""/>
        <dsp:cNvSpPr/>
      </dsp:nvSpPr>
      <dsp:spPr>
        <a:xfrm>
          <a:off x="1323928" y="1066799"/>
          <a:ext cx="4467279" cy="3169886"/>
        </a:xfrm>
        <a:prstGeom prst="roundRect">
          <a:avLst>
            <a:gd name="adj" fmla="val 105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104946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First Firefighter on scene</a:t>
          </a:r>
          <a:endParaRPr lang="en-US" sz="2000" kern="1200" dirty="0"/>
        </a:p>
      </dsp:txBody>
      <dsp:txXfrm>
        <a:off x="1421413" y="1164284"/>
        <a:ext cx="4272309" cy="2974916"/>
      </dsp:txXfrm>
    </dsp:sp>
    <dsp:sp modelId="{5C2EE8E3-C3A2-4289-9F5A-043235F6D421}">
      <dsp:nvSpPr>
        <dsp:cNvPr id="0" name=""/>
        <dsp:cNvSpPr/>
      </dsp:nvSpPr>
      <dsp:spPr>
        <a:xfrm>
          <a:off x="1536531" y="1524003"/>
          <a:ext cx="1983642" cy="83667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has happened?</a:t>
          </a:r>
          <a:endParaRPr lang="en-US" sz="2000" kern="1200" dirty="0"/>
        </a:p>
      </dsp:txBody>
      <dsp:txXfrm>
        <a:off x="1562262" y="1549734"/>
        <a:ext cx="1932180" cy="785214"/>
      </dsp:txXfrm>
    </dsp:sp>
    <dsp:sp modelId="{FCF74832-4CDE-4861-BAD4-C7CEDB17E2BE}">
      <dsp:nvSpPr>
        <dsp:cNvPr id="0" name=""/>
        <dsp:cNvSpPr/>
      </dsp:nvSpPr>
      <dsp:spPr>
        <a:xfrm>
          <a:off x="2496851" y="2438398"/>
          <a:ext cx="1983642" cy="83667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happening?</a:t>
          </a:r>
          <a:endParaRPr lang="en-US" sz="2000" kern="1200" dirty="0"/>
        </a:p>
      </dsp:txBody>
      <dsp:txXfrm>
        <a:off x="2522582" y="2464129"/>
        <a:ext cx="1932180" cy="785214"/>
      </dsp:txXfrm>
    </dsp:sp>
    <dsp:sp modelId="{B1BC0516-8646-4B79-98B5-1A2D0460B763}">
      <dsp:nvSpPr>
        <dsp:cNvPr id="0" name=""/>
        <dsp:cNvSpPr/>
      </dsp:nvSpPr>
      <dsp:spPr>
        <a:xfrm>
          <a:off x="3457179" y="3352801"/>
          <a:ext cx="1983642" cy="83667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going to happen?</a:t>
          </a:r>
          <a:endParaRPr lang="en-US" sz="2000" kern="1200" dirty="0"/>
        </a:p>
      </dsp:txBody>
      <dsp:txXfrm>
        <a:off x="3482910" y="3378532"/>
        <a:ext cx="1932180" cy="785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0643F-3395-43AF-854C-E46E1CCD5649}">
      <dsp:nvSpPr>
        <dsp:cNvPr id="0" name=""/>
        <dsp:cNvSpPr/>
      </dsp:nvSpPr>
      <dsp:spPr>
        <a:xfrm>
          <a:off x="0" y="221446"/>
          <a:ext cx="3881623" cy="310529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 l="-83888" t="-75757" r="-50382" b="-1946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2879A-8357-49BA-8001-34CAA4E51D0C}">
      <dsp:nvSpPr>
        <dsp:cNvPr id="0" name=""/>
        <dsp:cNvSpPr/>
      </dsp:nvSpPr>
      <dsp:spPr>
        <a:xfrm>
          <a:off x="350341" y="3242258"/>
          <a:ext cx="3454644" cy="10868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Begins at arrival</a:t>
          </a:r>
          <a:endParaRPr lang="en-US" sz="3800" kern="1200" dirty="0"/>
        </a:p>
      </dsp:txBody>
      <dsp:txXfrm>
        <a:off x="350341" y="3242258"/>
        <a:ext cx="3454644" cy="1086854"/>
      </dsp:txXfrm>
    </dsp:sp>
    <dsp:sp modelId="{086A289A-F605-4A18-AACD-EDE2DCA28224}">
      <dsp:nvSpPr>
        <dsp:cNvPr id="0" name=""/>
        <dsp:cNvSpPr/>
      </dsp:nvSpPr>
      <dsp:spPr>
        <a:xfrm>
          <a:off x="4270781" y="223744"/>
          <a:ext cx="3881623" cy="310529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12660" t="-66813" r="-21940" b="-8556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9561F-0A35-48B5-8238-348391F4DC63}">
      <dsp:nvSpPr>
        <dsp:cNvPr id="0" name=""/>
        <dsp:cNvSpPr/>
      </dsp:nvSpPr>
      <dsp:spPr>
        <a:xfrm>
          <a:off x="4620127" y="3242258"/>
          <a:ext cx="3454644" cy="10868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Communication</a:t>
          </a:r>
          <a:endParaRPr lang="en-US" sz="3800" kern="1200" dirty="0"/>
        </a:p>
      </dsp:txBody>
      <dsp:txXfrm>
        <a:off x="4620127" y="3242258"/>
        <a:ext cx="3454644" cy="1086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F7E59-2C3D-4976-965B-8500316F4482}">
      <dsp:nvSpPr>
        <dsp:cNvPr id="0" name=""/>
        <dsp:cNvSpPr/>
      </dsp:nvSpPr>
      <dsp:spPr>
        <a:xfrm>
          <a:off x="1773220" y="257871"/>
          <a:ext cx="2362680" cy="1987183"/>
        </a:xfrm>
        <a:prstGeom prst="rect">
          <a:avLst/>
        </a:prstGeom>
        <a:blipFill dpi="0" rotWithShape="1">
          <a:blip xmlns:r="http://schemas.openxmlformats.org/officeDocument/2006/relationships" r:embed="rId1">
            <a:extLst/>
          </a:blip>
          <a:srcRect/>
          <a:stretch>
            <a:fillRect l="-68249" t="-66867" r="-98513" b="-5432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B7659-2112-4AA8-AEF0-64DAC7CEC7EF}">
      <dsp:nvSpPr>
        <dsp:cNvPr id="0" name=""/>
        <dsp:cNvSpPr/>
      </dsp:nvSpPr>
      <dsp:spPr>
        <a:xfrm>
          <a:off x="0" y="1093247"/>
          <a:ext cx="2274019" cy="1280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Listen to sounds that indicate fire becoming more intense</a:t>
          </a:r>
          <a:endParaRPr lang="en-US" sz="2000" kern="1200" dirty="0"/>
        </a:p>
      </dsp:txBody>
      <dsp:txXfrm>
        <a:off x="0" y="1093247"/>
        <a:ext cx="2274019" cy="1280488"/>
      </dsp:txXfrm>
    </dsp:sp>
    <dsp:sp modelId="{B2C7889D-9346-4F0F-82D7-293BFAF91991}">
      <dsp:nvSpPr>
        <dsp:cNvPr id="0" name=""/>
        <dsp:cNvSpPr/>
      </dsp:nvSpPr>
      <dsp:spPr>
        <a:xfrm>
          <a:off x="5927847" y="257871"/>
          <a:ext cx="2362680" cy="1987183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/>
          </a:blip>
          <a:srcRect/>
          <a:stretch>
            <a:fillRect l="-140850" t="-28615" r="-143" b="-7221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AE8BE-BB4F-4FD7-86E0-A8849797E06F}">
      <dsp:nvSpPr>
        <dsp:cNvPr id="0" name=""/>
        <dsp:cNvSpPr/>
      </dsp:nvSpPr>
      <dsp:spPr>
        <a:xfrm>
          <a:off x="4154626" y="1093247"/>
          <a:ext cx="2274019" cy="1280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Watch for color of smoke</a:t>
          </a:r>
          <a:endParaRPr lang="en-US" sz="2000" kern="1200" dirty="0"/>
        </a:p>
      </dsp:txBody>
      <dsp:txXfrm>
        <a:off x="4154626" y="1093247"/>
        <a:ext cx="2274019" cy="1280488"/>
      </dsp:txXfrm>
    </dsp:sp>
    <dsp:sp modelId="{998DDA0F-6341-4462-BEAE-FB926F7037AD}">
      <dsp:nvSpPr>
        <dsp:cNvPr id="0" name=""/>
        <dsp:cNvSpPr/>
      </dsp:nvSpPr>
      <dsp:spPr>
        <a:xfrm>
          <a:off x="1773220" y="2666563"/>
          <a:ext cx="2362680" cy="1987183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/>
          </a:blip>
          <a:srcRect/>
          <a:stretch>
            <a:fillRect l="-3892" t="-27878" r="-54846" b="-16975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22097-2A8D-4F0C-97B5-F8218C31A8D8}">
      <dsp:nvSpPr>
        <dsp:cNvPr id="0" name=""/>
        <dsp:cNvSpPr/>
      </dsp:nvSpPr>
      <dsp:spPr>
        <a:xfrm>
          <a:off x="0" y="3501530"/>
          <a:ext cx="2274019" cy="1280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Feel wall, door with back of hand</a:t>
          </a:r>
          <a:endParaRPr lang="en-US" sz="2000" kern="1200" dirty="0"/>
        </a:p>
      </dsp:txBody>
      <dsp:txXfrm>
        <a:off x="0" y="3501530"/>
        <a:ext cx="2274019" cy="1280488"/>
      </dsp:txXfrm>
    </dsp:sp>
    <dsp:sp modelId="{06DC6005-16EC-4279-A59A-8B58961C003A}">
      <dsp:nvSpPr>
        <dsp:cNvPr id="0" name=""/>
        <dsp:cNvSpPr/>
      </dsp:nvSpPr>
      <dsp:spPr>
        <a:xfrm>
          <a:off x="5927847" y="2666563"/>
          <a:ext cx="2362680" cy="1987183"/>
        </a:xfrm>
        <a:prstGeom prst="rect">
          <a:avLst/>
        </a:prstGeom>
        <a:blipFill dpi="0" rotWithShape="1">
          <a:blip xmlns:r="http://schemas.openxmlformats.org/officeDocument/2006/relationships" r:embed="rId4">
            <a:extLst/>
          </a:blip>
          <a:srcRect/>
          <a:stretch>
            <a:fillRect t="-51508" b="-324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E5721-560F-4FB8-86DD-A3F86DB7EDA6}">
      <dsp:nvSpPr>
        <dsp:cNvPr id="0" name=""/>
        <dsp:cNvSpPr/>
      </dsp:nvSpPr>
      <dsp:spPr>
        <a:xfrm>
          <a:off x="4154626" y="3501530"/>
          <a:ext cx="2274019" cy="1280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Sound floor before advancing</a:t>
          </a:r>
          <a:endParaRPr lang="en-US" sz="2000" kern="1200" dirty="0"/>
        </a:p>
      </dsp:txBody>
      <dsp:txXfrm>
        <a:off x="4154626" y="3501530"/>
        <a:ext cx="2274019" cy="1280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FD6F-5CFD-4680-8A0C-6CC2BB4BB0B6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B9CF-EEA3-487A-B08F-BC1D0D34D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1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28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71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5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9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4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5493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81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9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91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1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13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6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Size-up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7812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Size-up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4182" y="1600201"/>
            <a:ext cx="5538218" cy="41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5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28800" y="1524000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Firefighters should take every opportunity to observe building layout.</a:t>
            </a:r>
          </a:p>
        </p:txBody>
      </p:sp>
    </p:spTree>
    <p:extLst>
      <p:ext uri="{BB962C8B-B14F-4D97-AF65-F5344CB8AC3E}">
        <p14:creationId xmlns:p14="http://schemas.microsoft.com/office/powerpoint/2010/main" val="31179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362200" y="1600200"/>
          <a:ext cx="701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Size-up is a matter of safety for all personnel at an emergency incident. </a:t>
            </a:r>
          </a:p>
        </p:txBody>
      </p:sp>
    </p:spTree>
    <p:extLst>
      <p:ext uri="{BB962C8B-B14F-4D97-AF65-F5344CB8AC3E}">
        <p14:creationId xmlns:p14="http://schemas.microsoft.com/office/powerpoint/2010/main" val="29428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019300" y="1447801"/>
          <a:ext cx="8153400" cy="432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Use situational awareness at all times to keep all firefighters safe.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 rot="5400000">
            <a:off x="5015707" y="3137694"/>
            <a:ext cx="1981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Bob Esposito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52600" y="12192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162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Use your senses after entering a structure to increase your situational awareness.</a:t>
            </a:r>
          </a:p>
        </p:txBody>
      </p:sp>
    </p:spTree>
    <p:extLst>
      <p:ext uri="{BB962C8B-B14F-4D97-AF65-F5344CB8AC3E}">
        <p14:creationId xmlns:p14="http://schemas.microsoft.com/office/powerpoint/2010/main" val="36782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Size-up</vt:lpstr>
      <vt:lpstr>Firefighters should take every opportunity to observe building layout.</vt:lpstr>
      <vt:lpstr>Size-up is a matter of safety for all personnel at an emergency incident. </vt:lpstr>
      <vt:lpstr>Use situational awareness at all times to keep all firefighters safe.</vt:lpstr>
      <vt:lpstr>Use your senses after entering a structure to increase your situational awareness.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2015-07-23T14:49:17Z</dcterms:created>
  <dcterms:modified xsi:type="dcterms:W3CDTF">2015-07-23T14:49:28Z</dcterms:modified>
</cp:coreProperties>
</file>