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A6D12-4189-47DE-A415-92291D8D5510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5C12E20A-4D81-448A-A5F6-10AD0A779840}">
      <dgm:prSet phldrT="[Text]" custT="1"/>
      <dgm:spPr/>
      <dgm:t>
        <a:bodyPr/>
        <a:lstStyle/>
        <a:p>
          <a:r>
            <a:rPr lang="en-US" sz="2400" b="0" dirty="0" smtClean="0"/>
            <a:t>Stay calm</a:t>
          </a:r>
          <a:endParaRPr lang="en-US" sz="2400" b="0" dirty="0"/>
        </a:p>
      </dgm:t>
    </dgm:pt>
    <dgm:pt modelId="{07EE0093-D310-4990-8790-9D8A8428F97E}" type="parTrans" cxnId="{BA43482F-02E7-4C3A-A092-6B61FC75BE13}">
      <dgm:prSet/>
      <dgm:spPr/>
      <dgm:t>
        <a:bodyPr/>
        <a:lstStyle/>
        <a:p>
          <a:endParaRPr lang="en-US"/>
        </a:p>
      </dgm:t>
    </dgm:pt>
    <dgm:pt modelId="{9F3606AA-1504-4021-9B27-F84296EA9C94}" type="sibTrans" cxnId="{BA43482F-02E7-4C3A-A092-6B61FC75BE13}">
      <dgm:prSet/>
      <dgm:spPr/>
      <dgm:t>
        <a:bodyPr/>
        <a:lstStyle/>
        <a:p>
          <a:endParaRPr lang="en-US"/>
        </a:p>
      </dgm:t>
    </dgm:pt>
    <dgm:pt modelId="{2729D7B0-C01A-40B5-90BA-B63BA3E1FEA9}">
      <dgm:prSet phldrT="[Text]" custT="1"/>
      <dgm:spPr/>
      <dgm:t>
        <a:bodyPr/>
        <a:lstStyle/>
        <a:p>
          <a:r>
            <a:rPr lang="en-US" sz="2400" b="0" dirty="0" smtClean="0"/>
            <a:t>Maintain control of nozzle</a:t>
          </a:r>
          <a:endParaRPr lang="en-US" sz="2400" b="0" dirty="0"/>
        </a:p>
      </dgm:t>
    </dgm:pt>
    <dgm:pt modelId="{CF5A91EA-5EE1-4D0A-B84E-3B6501B46FE6}" type="parTrans" cxnId="{3576081E-459F-4C8F-97B7-07DA68F62BD3}">
      <dgm:prSet/>
      <dgm:spPr/>
      <dgm:t>
        <a:bodyPr/>
        <a:lstStyle/>
        <a:p>
          <a:endParaRPr lang="en-US"/>
        </a:p>
      </dgm:t>
    </dgm:pt>
    <dgm:pt modelId="{665DBC6F-9C87-4B1F-91E3-D6F1D8EAA40C}" type="sibTrans" cxnId="{3576081E-459F-4C8F-97B7-07DA68F62BD3}">
      <dgm:prSet/>
      <dgm:spPr/>
      <dgm:t>
        <a:bodyPr/>
        <a:lstStyle/>
        <a:p>
          <a:endParaRPr lang="en-US"/>
        </a:p>
      </dgm:t>
    </dgm:pt>
    <dgm:pt modelId="{A912E0D2-B952-48A2-A993-5225853206F7}">
      <dgm:prSet phldrT="[Text]" custT="1"/>
      <dgm:spPr/>
      <dgm:t>
        <a:bodyPr/>
        <a:lstStyle/>
        <a:p>
          <a:r>
            <a:rPr lang="en-US" sz="2400" b="0" dirty="0" smtClean="0"/>
            <a:t>Use points of reference</a:t>
          </a:r>
          <a:endParaRPr lang="en-US" sz="2400" b="0" dirty="0"/>
        </a:p>
      </dgm:t>
    </dgm:pt>
    <dgm:pt modelId="{74E1FEA8-3CE2-4192-9993-9ECDD009A57D}" type="parTrans" cxnId="{C1C22ADB-C752-46E8-BBCF-1404EB695E78}">
      <dgm:prSet/>
      <dgm:spPr/>
      <dgm:t>
        <a:bodyPr/>
        <a:lstStyle/>
        <a:p>
          <a:endParaRPr lang="en-US"/>
        </a:p>
      </dgm:t>
    </dgm:pt>
    <dgm:pt modelId="{B73391C0-0ECA-4867-AAB9-BE7FED170659}" type="sibTrans" cxnId="{C1C22ADB-C752-46E8-BBCF-1404EB695E78}">
      <dgm:prSet/>
      <dgm:spPr/>
      <dgm:t>
        <a:bodyPr/>
        <a:lstStyle/>
        <a:p>
          <a:endParaRPr lang="en-US"/>
        </a:p>
      </dgm:t>
    </dgm:pt>
    <dgm:pt modelId="{9556B07D-F434-4B33-83FA-25D9CE8A514E}">
      <dgm:prSet phldrT="[Text]" custT="1"/>
      <dgm:spPr/>
      <dgm:t>
        <a:bodyPr/>
        <a:lstStyle/>
        <a:p>
          <a:r>
            <a:rPr lang="en-US" sz="2400" b="0" dirty="0" smtClean="0"/>
            <a:t>Stay low</a:t>
          </a:r>
          <a:endParaRPr lang="en-US" sz="2400" b="0" dirty="0"/>
        </a:p>
      </dgm:t>
    </dgm:pt>
    <dgm:pt modelId="{7B126361-1721-4029-B7A5-CB4C9435B5E0}" type="parTrans" cxnId="{C664F8DC-C6DF-4EE8-BDD9-17C212C6AF43}">
      <dgm:prSet/>
      <dgm:spPr/>
      <dgm:t>
        <a:bodyPr/>
        <a:lstStyle/>
        <a:p>
          <a:endParaRPr lang="en-US"/>
        </a:p>
      </dgm:t>
    </dgm:pt>
    <dgm:pt modelId="{91A3044E-3090-4948-B69B-B9FDBBA14208}" type="sibTrans" cxnId="{C664F8DC-C6DF-4EE8-BDD9-17C212C6AF43}">
      <dgm:prSet/>
      <dgm:spPr/>
      <dgm:t>
        <a:bodyPr/>
        <a:lstStyle/>
        <a:p>
          <a:endParaRPr lang="en-US"/>
        </a:p>
      </dgm:t>
    </dgm:pt>
    <dgm:pt modelId="{6AE9A09F-15EE-4536-8234-E019161BA8BC}" type="pres">
      <dgm:prSet presAssocID="{08BA6D12-4189-47DE-A415-92291D8D5510}" presName="CompostProcess" presStyleCnt="0">
        <dgm:presLayoutVars>
          <dgm:dir/>
          <dgm:resizeHandles val="exact"/>
        </dgm:presLayoutVars>
      </dgm:prSet>
      <dgm:spPr/>
    </dgm:pt>
    <dgm:pt modelId="{5C06136E-979F-4400-8E27-194B02500933}" type="pres">
      <dgm:prSet presAssocID="{08BA6D12-4189-47DE-A415-92291D8D5510}" presName="arrow" presStyleLbl="bgShp" presStyleIdx="0" presStyleCnt="1"/>
      <dgm:spPr/>
    </dgm:pt>
    <dgm:pt modelId="{6F42EFFA-7EF6-4D57-9D70-5D00B9AA8CAE}" type="pres">
      <dgm:prSet presAssocID="{08BA6D12-4189-47DE-A415-92291D8D5510}" presName="linearProcess" presStyleCnt="0"/>
      <dgm:spPr/>
    </dgm:pt>
    <dgm:pt modelId="{FED29A57-4B5C-4909-B718-FB9E8DB8742E}" type="pres">
      <dgm:prSet presAssocID="{5C12E20A-4D81-448A-A5F6-10AD0A77984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06D43-9AD6-40E7-A48F-DC394C9A042C}" type="pres">
      <dgm:prSet presAssocID="{9F3606AA-1504-4021-9B27-F84296EA9C94}" presName="sibTrans" presStyleCnt="0"/>
      <dgm:spPr/>
    </dgm:pt>
    <dgm:pt modelId="{D9B851C5-B90A-4CEE-912E-71FCC20852E4}" type="pres">
      <dgm:prSet presAssocID="{2729D7B0-C01A-40B5-90BA-B63BA3E1FEA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F95CF-EE5E-4CCC-AC23-B3CD83B75DBF}" type="pres">
      <dgm:prSet presAssocID="{665DBC6F-9C87-4B1F-91E3-D6F1D8EAA40C}" presName="sibTrans" presStyleCnt="0"/>
      <dgm:spPr/>
    </dgm:pt>
    <dgm:pt modelId="{586B37BE-F6B2-4252-B8E1-13DF18DC82FE}" type="pres">
      <dgm:prSet presAssocID="{A912E0D2-B952-48A2-A993-5225853206F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40ABE-4593-424F-BA10-047DB6E740DB}" type="pres">
      <dgm:prSet presAssocID="{B73391C0-0ECA-4867-AAB9-BE7FED170659}" presName="sibTrans" presStyleCnt="0"/>
      <dgm:spPr/>
    </dgm:pt>
    <dgm:pt modelId="{AA3A25D5-AF55-4440-9E2D-DD14462DF296}" type="pres">
      <dgm:prSet presAssocID="{9556B07D-F434-4B33-83FA-25D9CE8A514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7A9FB-0751-451A-B562-5D99BBF4CAC0}" type="presOf" srcId="{5C12E20A-4D81-448A-A5F6-10AD0A779840}" destId="{FED29A57-4B5C-4909-B718-FB9E8DB8742E}" srcOrd="0" destOrd="0" presId="urn:microsoft.com/office/officeart/2005/8/layout/hProcess9"/>
    <dgm:cxn modelId="{BA43482F-02E7-4C3A-A092-6B61FC75BE13}" srcId="{08BA6D12-4189-47DE-A415-92291D8D5510}" destId="{5C12E20A-4D81-448A-A5F6-10AD0A779840}" srcOrd="0" destOrd="0" parTransId="{07EE0093-D310-4990-8790-9D8A8428F97E}" sibTransId="{9F3606AA-1504-4021-9B27-F84296EA9C94}"/>
    <dgm:cxn modelId="{AB2F6236-9369-4F1A-8A82-FE80301041CF}" type="presOf" srcId="{08BA6D12-4189-47DE-A415-92291D8D5510}" destId="{6AE9A09F-15EE-4536-8234-E019161BA8BC}" srcOrd="0" destOrd="0" presId="urn:microsoft.com/office/officeart/2005/8/layout/hProcess9"/>
    <dgm:cxn modelId="{8371AAEA-0AA0-438B-8980-C7485717C9F8}" type="presOf" srcId="{2729D7B0-C01A-40B5-90BA-B63BA3E1FEA9}" destId="{D9B851C5-B90A-4CEE-912E-71FCC20852E4}" srcOrd="0" destOrd="0" presId="urn:microsoft.com/office/officeart/2005/8/layout/hProcess9"/>
    <dgm:cxn modelId="{6EA841E9-5C55-4B86-B9AD-491040ACDA37}" type="presOf" srcId="{A912E0D2-B952-48A2-A993-5225853206F7}" destId="{586B37BE-F6B2-4252-B8E1-13DF18DC82FE}" srcOrd="0" destOrd="0" presId="urn:microsoft.com/office/officeart/2005/8/layout/hProcess9"/>
    <dgm:cxn modelId="{D84FBEB5-E5D1-4C2B-A686-99F94E722856}" type="presOf" srcId="{9556B07D-F434-4B33-83FA-25D9CE8A514E}" destId="{AA3A25D5-AF55-4440-9E2D-DD14462DF296}" srcOrd="0" destOrd="0" presId="urn:microsoft.com/office/officeart/2005/8/layout/hProcess9"/>
    <dgm:cxn modelId="{C664F8DC-C6DF-4EE8-BDD9-17C212C6AF43}" srcId="{08BA6D12-4189-47DE-A415-92291D8D5510}" destId="{9556B07D-F434-4B33-83FA-25D9CE8A514E}" srcOrd="3" destOrd="0" parTransId="{7B126361-1721-4029-B7A5-CB4C9435B5E0}" sibTransId="{91A3044E-3090-4948-B69B-B9FDBBA14208}"/>
    <dgm:cxn modelId="{C1C22ADB-C752-46E8-BBCF-1404EB695E78}" srcId="{08BA6D12-4189-47DE-A415-92291D8D5510}" destId="{A912E0D2-B952-48A2-A993-5225853206F7}" srcOrd="2" destOrd="0" parTransId="{74E1FEA8-3CE2-4192-9993-9ECDD009A57D}" sibTransId="{B73391C0-0ECA-4867-AAB9-BE7FED170659}"/>
    <dgm:cxn modelId="{3576081E-459F-4C8F-97B7-07DA68F62BD3}" srcId="{08BA6D12-4189-47DE-A415-92291D8D5510}" destId="{2729D7B0-C01A-40B5-90BA-B63BA3E1FEA9}" srcOrd="1" destOrd="0" parTransId="{CF5A91EA-5EE1-4D0A-B84E-3B6501B46FE6}" sibTransId="{665DBC6F-9C87-4B1F-91E3-D6F1D8EAA40C}"/>
    <dgm:cxn modelId="{0FC5E861-138C-40D7-848B-C0E77D067BF2}" type="presParOf" srcId="{6AE9A09F-15EE-4536-8234-E019161BA8BC}" destId="{5C06136E-979F-4400-8E27-194B02500933}" srcOrd="0" destOrd="0" presId="urn:microsoft.com/office/officeart/2005/8/layout/hProcess9"/>
    <dgm:cxn modelId="{AC658F79-68F1-4C73-9BFB-6DF060E19B96}" type="presParOf" srcId="{6AE9A09F-15EE-4536-8234-E019161BA8BC}" destId="{6F42EFFA-7EF6-4D57-9D70-5D00B9AA8CAE}" srcOrd="1" destOrd="0" presId="urn:microsoft.com/office/officeart/2005/8/layout/hProcess9"/>
    <dgm:cxn modelId="{E2DE4604-878E-40F9-9F9D-86D96BEA363E}" type="presParOf" srcId="{6F42EFFA-7EF6-4D57-9D70-5D00B9AA8CAE}" destId="{FED29A57-4B5C-4909-B718-FB9E8DB8742E}" srcOrd="0" destOrd="0" presId="urn:microsoft.com/office/officeart/2005/8/layout/hProcess9"/>
    <dgm:cxn modelId="{5AEC1B1E-9C14-4835-89CD-9AEBE2FE816D}" type="presParOf" srcId="{6F42EFFA-7EF6-4D57-9D70-5D00B9AA8CAE}" destId="{4EF06D43-9AD6-40E7-A48F-DC394C9A042C}" srcOrd="1" destOrd="0" presId="urn:microsoft.com/office/officeart/2005/8/layout/hProcess9"/>
    <dgm:cxn modelId="{4180E787-93C8-448C-9481-6EEEA6CA1DBE}" type="presParOf" srcId="{6F42EFFA-7EF6-4D57-9D70-5D00B9AA8CAE}" destId="{D9B851C5-B90A-4CEE-912E-71FCC20852E4}" srcOrd="2" destOrd="0" presId="urn:microsoft.com/office/officeart/2005/8/layout/hProcess9"/>
    <dgm:cxn modelId="{172FD2F8-84B2-4995-BD9E-5C3669C1C409}" type="presParOf" srcId="{6F42EFFA-7EF6-4D57-9D70-5D00B9AA8CAE}" destId="{D79F95CF-EE5E-4CCC-AC23-B3CD83B75DBF}" srcOrd="3" destOrd="0" presId="urn:microsoft.com/office/officeart/2005/8/layout/hProcess9"/>
    <dgm:cxn modelId="{1E6741D1-35BD-4ED5-A19C-9CDD38089A02}" type="presParOf" srcId="{6F42EFFA-7EF6-4D57-9D70-5D00B9AA8CAE}" destId="{586B37BE-F6B2-4252-B8E1-13DF18DC82FE}" srcOrd="4" destOrd="0" presId="urn:microsoft.com/office/officeart/2005/8/layout/hProcess9"/>
    <dgm:cxn modelId="{5059E446-A14C-49C6-8A7A-59C1FB3F0B27}" type="presParOf" srcId="{6F42EFFA-7EF6-4D57-9D70-5D00B9AA8CAE}" destId="{3AE40ABE-4593-424F-BA10-047DB6E740DB}" srcOrd="5" destOrd="0" presId="urn:microsoft.com/office/officeart/2005/8/layout/hProcess9"/>
    <dgm:cxn modelId="{6D322D43-ED8D-468D-91B5-DDF07669525D}" type="presParOf" srcId="{6F42EFFA-7EF6-4D57-9D70-5D00B9AA8CAE}" destId="{AA3A25D5-AF55-4440-9E2D-DD14462DF29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A6D12-4189-47DE-A415-92291D8D5510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5C12E20A-4D81-448A-A5F6-10AD0A779840}">
      <dgm:prSet phldrT="[Text]"/>
      <dgm:spPr/>
      <dgm:t>
        <a:bodyPr/>
        <a:lstStyle/>
        <a:p>
          <a:r>
            <a:rPr lang="en-US" dirty="0" smtClean="0"/>
            <a:t>Keep contact with wall</a:t>
          </a:r>
          <a:endParaRPr lang="en-US" dirty="0"/>
        </a:p>
      </dgm:t>
    </dgm:pt>
    <dgm:pt modelId="{07EE0093-D310-4990-8790-9D8A8428F97E}" type="parTrans" cxnId="{BA43482F-02E7-4C3A-A092-6B61FC75BE13}">
      <dgm:prSet/>
      <dgm:spPr/>
      <dgm:t>
        <a:bodyPr/>
        <a:lstStyle/>
        <a:p>
          <a:endParaRPr lang="en-US"/>
        </a:p>
      </dgm:t>
    </dgm:pt>
    <dgm:pt modelId="{9F3606AA-1504-4021-9B27-F84296EA9C94}" type="sibTrans" cxnId="{BA43482F-02E7-4C3A-A092-6B61FC75BE13}">
      <dgm:prSet/>
      <dgm:spPr/>
      <dgm:t>
        <a:bodyPr/>
        <a:lstStyle/>
        <a:p>
          <a:endParaRPr lang="en-US"/>
        </a:p>
      </dgm:t>
    </dgm:pt>
    <dgm:pt modelId="{2729D7B0-C01A-40B5-90BA-B63BA3E1FEA9}">
      <dgm:prSet phldrT="[Text]"/>
      <dgm:spPr/>
      <dgm:t>
        <a:bodyPr/>
        <a:lstStyle/>
        <a:p>
          <a:r>
            <a:rPr lang="en-US" dirty="0" smtClean="0"/>
            <a:t>Stay in radio contact</a:t>
          </a:r>
          <a:endParaRPr lang="en-US" dirty="0"/>
        </a:p>
      </dgm:t>
    </dgm:pt>
    <dgm:pt modelId="{CF5A91EA-5EE1-4D0A-B84E-3B6501B46FE6}" type="parTrans" cxnId="{3576081E-459F-4C8F-97B7-07DA68F62BD3}">
      <dgm:prSet/>
      <dgm:spPr/>
      <dgm:t>
        <a:bodyPr/>
        <a:lstStyle/>
        <a:p>
          <a:endParaRPr lang="en-US"/>
        </a:p>
      </dgm:t>
    </dgm:pt>
    <dgm:pt modelId="{665DBC6F-9C87-4B1F-91E3-D6F1D8EAA40C}" type="sibTrans" cxnId="{3576081E-459F-4C8F-97B7-07DA68F62BD3}">
      <dgm:prSet/>
      <dgm:spPr/>
      <dgm:t>
        <a:bodyPr/>
        <a:lstStyle/>
        <a:p>
          <a:endParaRPr lang="en-US"/>
        </a:p>
      </dgm:t>
    </dgm:pt>
    <dgm:pt modelId="{A912E0D2-B952-48A2-A993-5225853206F7}">
      <dgm:prSet phldrT="[Text]"/>
      <dgm:spPr/>
      <dgm:t>
        <a:bodyPr/>
        <a:lstStyle/>
        <a:p>
          <a:r>
            <a:rPr lang="en-US" dirty="0" smtClean="0"/>
            <a:t>Remember which level of structure you’re on</a:t>
          </a:r>
          <a:endParaRPr lang="en-US" dirty="0"/>
        </a:p>
      </dgm:t>
    </dgm:pt>
    <dgm:pt modelId="{74E1FEA8-3CE2-4192-9993-9ECDD009A57D}" type="parTrans" cxnId="{C1C22ADB-C752-46E8-BBCF-1404EB695E78}">
      <dgm:prSet/>
      <dgm:spPr/>
      <dgm:t>
        <a:bodyPr/>
        <a:lstStyle/>
        <a:p>
          <a:endParaRPr lang="en-US"/>
        </a:p>
      </dgm:t>
    </dgm:pt>
    <dgm:pt modelId="{B73391C0-0ECA-4867-AAB9-BE7FED170659}" type="sibTrans" cxnId="{C1C22ADB-C752-46E8-BBCF-1404EB695E78}">
      <dgm:prSet/>
      <dgm:spPr/>
      <dgm:t>
        <a:bodyPr/>
        <a:lstStyle/>
        <a:p>
          <a:endParaRPr lang="en-US"/>
        </a:p>
      </dgm:t>
    </dgm:pt>
    <dgm:pt modelId="{9556B07D-F434-4B33-83FA-25D9CE8A514E}">
      <dgm:prSet phldrT="[Text]"/>
      <dgm:spPr/>
      <dgm:t>
        <a:bodyPr/>
        <a:lstStyle/>
        <a:p>
          <a:r>
            <a:rPr lang="en-US" dirty="0" smtClean="0"/>
            <a:t>Control your breathing</a:t>
          </a:r>
          <a:endParaRPr lang="en-US" dirty="0"/>
        </a:p>
      </dgm:t>
    </dgm:pt>
    <dgm:pt modelId="{7B126361-1721-4029-B7A5-CB4C9435B5E0}" type="parTrans" cxnId="{C664F8DC-C6DF-4EE8-BDD9-17C212C6AF43}">
      <dgm:prSet/>
      <dgm:spPr/>
      <dgm:t>
        <a:bodyPr/>
        <a:lstStyle/>
        <a:p>
          <a:endParaRPr lang="en-US"/>
        </a:p>
      </dgm:t>
    </dgm:pt>
    <dgm:pt modelId="{91A3044E-3090-4948-B69B-B9FDBBA14208}" type="sibTrans" cxnId="{C664F8DC-C6DF-4EE8-BDD9-17C212C6AF43}">
      <dgm:prSet/>
      <dgm:spPr/>
      <dgm:t>
        <a:bodyPr/>
        <a:lstStyle/>
        <a:p>
          <a:endParaRPr lang="en-US"/>
        </a:p>
      </dgm:t>
    </dgm:pt>
    <dgm:pt modelId="{52A7FC7E-10D2-46AD-8F4B-49B25F9D9AE2}">
      <dgm:prSet phldrT="[Text]"/>
      <dgm:spPr/>
      <dgm:t>
        <a:bodyPr/>
        <a:lstStyle/>
        <a:p>
          <a:r>
            <a:rPr lang="en-US" dirty="0" smtClean="0"/>
            <a:t>Check and report on air supply</a:t>
          </a:r>
          <a:endParaRPr lang="en-US" dirty="0"/>
        </a:p>
      </dgm:t>
    </dgm:pt>
    <dgm:pt modelId="{C0F44196-9342-4217-8014-60F52CF4FACE}" type="parTrans" cxnId="{FBA55526-2688-408D-A809-E25AE355E8D8}">
      <dgm:prSet/>
      <dgm:spPr/>
      <dgm:t>
        <a:bodyPr/>
        <a:lstStyle/>
        <a:p>
          <a:endParaRPr lang="en-US"/>
        </a:p>
      </dgm:t>
    </dgm:pt>
    <dgm:pt modelId="{C0671E76-F6F3-4456-8AE8-69ECF30492ED}" type="sibTrans" cxnId="{FBA55526-2688-408D-A809-E25AE355E8D8}">
      <dgm:prSet/>
      <dgm:spPr/>
      <dgm:t>
        <a:bodyPr/>
        <a:lstStyle/>
        <a:p>
          <a:endParaRPr lang="en-US"/>
        </a:p>
      </dgm:t>
    </dgm:pt>
    <dgm:pt modelId="{B30E0F78-2118-4345-BFCC-1807B0B724C2}" type="pres">
      <dgm:prSet presAssocID="{08BA6D12-4189-47DE-A415-92291D8D5510}" presName="CompostProcess" presStyleCnt="0">
        <dgm:presLayoutVars>
          <dgm:dir/>
          <dgm:resizeHandles val="exact"/>
        </dgm:presLayoutVars>
      </dgm:prSet>
      <dgm:spPr/>
    </dgm:pt>
    <dgm:pt modelId="{80BC2A56-8390-4D2F-AF63-835830663ABC}" type="pres">
      <dgm:prSet presAssocID="{08BA6D12-4189-47DE-A415-92291D8D5510}" presName="arrow" presStyleLbl="bgShp" presStyleIdx="0" presStyleCnt="1"/>
      <dgm:spPr/>
    </dgm:pt>
    <dgm:pt modelId="{7A1F5415-F9D2-4BD8-BC54-FA0B20C80321}" type="pres">
      <dgm:prSet presAssocID="{08BA6D12-4189-47DE-A415-92291D8D5510}" presName="linearProcess" presStyleCnt="0"/>
      <dgm:spPr/>
    </dgm:pt>
    <dgm:pt modelId="{58C98B55-E86D-4916-AF85-F031392588DE}" type="pres">
      <dgm:prSet presAssocID="{5C12E20A-4D81-448A-A5F6-10AD0A77984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20105-14DA-41A6-BAA1-101D702CB94F}" type="pres">
      <dgm:prSet presAssocID="{9F3606AA-1504-4021-9B27-F84296EA9C94}" presName="sibTrans" presStyleCnt="0"/>
      <dgm:spPr/>
    </dgm:pt>
    <dgm:pt modelId="{6F49AA1C-5891-4C70-8598-F932645AC4BF}" type="pres">
      <dgm:prSet presAssocID="{2729D7B0-C01A-40B5-90BA-B63BA3E1FEA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40A5A-7BA6-4E35-9A10-C0BC0EA7D3C3}" type="pres">
      <dgm:prSet presAssocID="{665DBC6F-9C87-4B1F-91E3-D6F1D8EAA40C}" presName="sibTrans" presStyleCnt="0"/>
      <dgm:spPr/>
    </dgm:pt>
    <dgm:pt modelId="{D89DFA3B-D51D-46B6-A64A-E3506245B631}" type="pres">
      <dgm:prSet presAssocID="{A912E0D2-B952-48A2-A993-5225853206F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DB560-40F8-4FE5-8FF9-0123C03C4D40}" type="pres">
      <dgm:prSet presAssocID="{B73391C0-0ECA-4867-AAB9-BE7FED170659}" presName="sibTrans" presStyleCnt="0"/>
      <dgm:spPr/>
    </dgm:pt>
    <dgm:pt modelId="{A14257B4-EB51-43D6-BC30-7915169CF66B}" type="pres">
      <dgm:prSet presAssocID="{9556B07D-F434-4B33-83FA-25D9CE8A514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E6C93-743A-407A-BCCA-7C5AD984A88F}" type="pres">
      <dgm:prSet presAssocID="{91A3044E-3090-4948-B69B-B9FDBBA14208}" presName="sibTrans" presStyleCnt="0"/>
      <dgm:spPr/>
    </dgm:pt>
    <dgm:pt modelId="{68EBD236-61A0-4955-A2B5-6F00F124E2D4}" type="pres">
      <dgm:prSet presAssocID="{52A7FC7E-10D2-46AD-8F4B-49B25F9D9AE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875A9-5DA9-4981-8B5D-D870F14D54FB}" type="presOf" srcId="{9556B07D-F434-4B33-83FA-25D9CE8A514E}" destId="{A14257B4-EB51-43D6-BC30-7915169CF66B}" srcOrd="0" destOrd="0" presId="urn:microsoft.com/office/officeart/2005/8/layout/hProcess9"/>
    <dgm:cxn modelId="{C664F8DC-C6DF-4EE8-BDD9-17C212C6AF43}" srcId="{08BA6D12-4189-47DE-A415-92291D8D5510}" destId="{9556B07D-F434-4B33-83FA-25D9CE8A514E}" srcOrd="3" destOrd="0" parTransId="{7B126361-1721-4029-B7A5-CB4C9435B5E0}" sibTransId="{91A3044E-3090-4948-B69B-B9FDBBA14208}"/>
    <dgm:cxn modelId="{95DC7B2F-187A-4C77-9669-CC28E5A281CE}" type="presOf" srcId="{A912E0D2-B952-48A2-A993-5225853206F7}" destId="{D89DFA3B-D51D-46B6-A64A-E3506245B631}" srcOrd="0" destOrd="0" presId="urn:microsoft.com/office/officeart/2005/8/layout/hProcess9"/>
    <dgm:cxn modelId="{66388C6B-C1B9-4149-B337-37447443123E}" type="presOf" srcId="{52A7FC7E-10D2-46AD-8F4B-49B25F9D9AE2}" destId="{68EBD236-61A0-4955-A2B5-6F00F124E2D4}" srcOrd="0" destOrd="0" presId="urn:microsoft.com/office/officeart/2005/8/layout/hProcess9"/>
    <dgm:cxn modelId="{C1C22ADB-C752-46E8-BBCF-1404EB695E78}" srcId="{08BA6D12-4189-47DE-A415-92291D8D5510}" destId="{A912E0D2-B952-48A2-A993-5225853206F7}" srcOrd="2" destOrd="0" parTransId="{74E1FEA8-3CE2-4192-9993-9ECDD009A57D}" sibTransId="{B73391C0-0ECA-4867-AAB9-BE7FED170659}"/>
    <dgm:cxn modelId="{BA43482F-02E7-4C3A-A092-6B61FC75BE13}" srcId="{08BA6D12-4189-47DE-A415-92291D8D5510}" destId="{5C12E20A-4D81-448A-A5F6-10AD0A779840}" srcOrd="0" destOrd="0" parTransId="{07EE0093-D310-4990-8790-9D8A8428F97E}" sibTransId="{9F3606AA-1504-4021-9B27-F84296EA9C94}"/>
    <dgm:cxn modelId="{3576081E-459F-4C8F-97B7-07DA68F62BD3}" srcId="{08BA6D12-4189-47DE-A415-92291D8D5510}" destId="{2729D7B0-C01A-40B5-90BA-B63BA3E1FEA9}" srcOrd="1" destOrd="0" parTransId="{CF5A91EA-5EE1-4D0A-B84E-3B6501B46FE6}" sibTransId="{665DBC6F-9C87-4B1F-91E3-D6F1D8EAA40C}"/>
    <dgm:cxn modelId="{69A3E3EC-EE3A-4F6E-81A5-9C9488BAB714}" type="presOf" srcId="{2729D7B0-C01A-40B5-90BA-B63BA3E1FEA9}" destId="{6F49AA1C-5891-4C70-8598-F932645AC4BF}" srcOrd="0" destOrd="0" presId="urn:microsoft.com/office/officeart/2005/8/layout/hProcess9"/>
    <dgm:cxn modelId="{FBA55526-2688-408D-A809-E25AE355E8D8}" srcId="{08BA6D12-4189-47DE-A415-92291D8D5510}" destId="{52A7FC7E-10D2-46AD-8F4B-49B25F9D9AE2}" srcOrd="4" destOrd="0" parTransId="{C0F44196-9342-4217-8014-60F52CF4FACE}" sibTransId="{C0671E76-F6F3-4456-8AE8-69ECF30492ED}"/>
    <dgm:cxn modelId="{A23263A0-7323-4A47-B36D-739CBDCE524A}" type="presOf" srcId="{5C12E20A-4D81-448A-A5F6-10AD0A779840}" destId="{58C98B55-E86D-4916-AF85-F031392588DE}" srcOrd="0" destOrd="0" presId="urn:microsoft.com/office/officeart/2005/8/layout/hProcess9"/>
    <dgm:cxn modelId="{8DE34020-1735-4533-8771-8ABFD31D377E}" type="presOf" srcId="{08BA6D12-4189-47DE-A415-92291D8D5510}" destId="{B30E0F78-2118-4345-BFCC-1807B0B724C2}" srcOrd="0" destOrd="0" presId="urn:microsoft.com/office/officeart/2005/8/layout/hProcess9"/>
    <dgm:cxn modelId="{24D462D6-7FD3-450E-81BB-920CC0FE4043}" type="presParOf" srcId="{B30E0F78-2118-4345-BFCC-1807B0B724C2}" destId="{80BC2A56-8390-4D2F-AF63-835830663ABC}" srcOrd="0" destOrd="0" presId="urn:microsoft.com/office/officeart/2005/8/layout/hProcess9"/>
    <dgm:cxn modelId="{4C3AAAF2-1DA7-42FF-BB74-5CE8C2464E54}" type="presParOf" srcId="{B30E0F78-2118-4345-BFCC-1807B0B724C2}" destId="{7A1F5415-F9D2-4BD8-BC54-FA0B20C80321}" srcOrd="1" destOrd="0" presId="urn:microsoft.com/office/officeart/2005/8/layout/hProcess9"/>
    <dgm:cxn modelId="{CA03BD14-6EC5-46AF-AE47-16953FBB8670}" type="presParOf" srcId="{7A1F5415-F9D2-4BD8-BC54-FA0B20C80321}" destId="{58C98B55-E86D-4916-AF85-F031392588DE}" srcOrd="0" destOrd="0" presId="urn:microsoft.com/office/officeart/2005/8/layout/hProcess9"/>
    <dgm:cxn modelId="{DB7178B4-43D8-4D8B-B7A2-97408C46E0A1}" type="presParOf" srcId="{7A1F5415-F9D2-4BD8-BC54-FA0B20C80321}" destId="{C5320105-14DA-41A6-BAA1-101D702CB94F}" srcOrd="1" destOrd="0" presId="urn:microsoft.com/office/officeart/2005/8/layout/hProcess9"/>
    <dgm:cxn modelId="{472DE03D-76FC-4E18-BF96-CBFB1A8A44F0}" type="presParOf" srcId="{7A1F5415-F9D2-4BD8-BC54-FA0B20C80321}" destId="{6F49AA1C-5891-4C70-8598-F932645AC4BF}" srcOrd="2" destOrd="0" presId="urn:microsoft.com/office/officeart/2005/8/layout/hProcess9"/>
    <dgm:cxn modelId="{1D4A31D7-A113-452B-9CB9-5E072BE603AF}" type="presParOf" srcId="{7A1F5415-F9D2-4BD8-BC54-FA0B20C80321}" destId="{DBA40A5A-7BA6-4E35-9A10-C0BC0EA7D3C3}" srcOrd="3" destOrd="0" presId="urn:microsoft.com/office/officeart/2005/8/layout/hProcess9"/>
    <dgm:cxn modelId="{76B1C2DC-3194-4621-B97A-F13E100AE945}" type="presParOf" srcId="{7A1F5415-F9D2-4BD8-BC54-FA0B20C80321}" destId="{D89DFA3B-D51D-46B6-A64A-E3506245B631}" srcOrd="4" destOrd="0" presId="urn:microsoft.com/office/officeart/2005/8/layout/hProcess9"/>
    <dgm:cxn modelId="{5233F4DE-C5CF-437F-BA08-FADA086469F4}" type="presParOf" srcId="{7A1F5415-F9D2-4BD8-BC54-FA0B20C80321}" destId="{8E8DB560-40F8-4FE5-8FF9-0123C03C4D40}" srcOrd="5" destOrd="0" presId="urn:microsoft.com/office/officeart/2005/8/layout/hProcess9"/>
    <dgm:cxn modelId="{4B24EE23-1CB9-4BB8-AFD9-212EE141DA63}" type="presParOf" srcId="{7A1F5415-F9D2-4BD8-BC54-FA0B20C80321}" destId="{A14257B4-EB51-43D6-BC30-7915169CF66B}" srcOrd="6" destOrd="0" presId="urn:microsoft.com/office/officeart/2005/8/layout/hProcess9"/>
    <dgm:cxn modelId="{90959BC3-57D7-46B6-97B4-5A3D45388475}" type="presParOf" srcId="{7A1F5415-F9D2-4BD8-BC54-FA0B20C80321}" destId="{5C0E6C93-743A-407A-BCCA-7C5AD984A88F}" srcOrd="7" destOrd="0" presId="urn:microsoft.com/office/officeart/2005/8/layout/hProcess9"/>
    <dgm:cxn modelId="{BDABD87F-7BD0-4496-B25F-C0DE5C703892}" type="presParOf" srcId="{7A1F5415-F9D2-4BD8-BC54-FA0B20C80321}" destId="{68EBD236-61A0-4955-A2B5-6F00F124E2D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6136E-979F-4400-8E27-194B02500933}">
      <dsp:nvSpPr>
        <dsp:cNvPr id="0" name=""/>
        <dsp:cNvSpPr/>
      </dsp:nvSpPr>
      <dsp:spPr>
        <a:xfrm>
          <a:off x="582929" y="0"/>
          <a:ext cx="6606540" cy="4876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29A57-4B5C-4909-B718-FB9E8DB8742E}">
      <dsp:nvSpPr>
        <dsp:cNvPr id="0" name=""/>
        <dsp:cNvSpPr/>
      </dsp:nvSpPr>
      <dsp:spPr>
        <a:xfrm>
          <a:off x="2656" y="1463040"/>
          <a:ext cx="1726019" cy="195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Stay calm</a:t>
          </a:r>
          <a:endParaRPr lang="en-US" sz="2400" b="0" kern="1200" dirty="0"/>
        </a:p>
      </dsp:txBody>
      <dsp:txXfrm>
        <a:off x="86913" y="1547297"/>
        <a:ext cx="1557505" cy="1782206"/>
      </dsp:txXfrm>
    </dsp:sp>
    <dsp:sp modelId="{D9B851C5-B90A-4CEE-912E-71FCC20852E4}">
      <dsp:nvSpPr>
        <dsp:cNvPr id="0" name=""/>
        <dsp:cNvSpPr/>
      </dsp:nvSpPr>
      <dsp:spPr>
        <a:xfrm>
          <a:off x="2016345" y="1463040"/>
          <a:ext cx="1726019" cy="195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Maintain control of nozzle</a:t>
          </a:r>
          <a:endParaRPr lang="en-US" sz="2400" b="0" kern="1200" dirty="0"/>
        </a:p>
      </dsp:txBody>
      <dsp:txXfrm>
        <a:off x="2100602" y="1547297"/>
        <a:ext cx="1557505" cy="1782206"/>
      </dsp:txXfrm>
    </dsp:sp>
    <dsp:sp modelId="{586B37BE-F6B2-4252-B8E1-13DF18DC82FE}">
      <dsp:nvSpPr>
        <dsp:cNvPr id="0" name=""/>
        <dsp:cNvSpPr/>
      </dsp:nvSpPr>
      <dsp:spPr>
        <a:xfrm>
          <a:off x="4030034" y="1463040"/>
          <a:ext cx="1726019" cy="195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Use points of reference</a:t>
          </a:r>
          <a:endParaRPr lang="en-US" sz="2400" b="0" kern="1200" dirty="0"/>
        </a:p>
      </dsp:txBody>
      <dsp:txXfrm>
        <a:off x="4114291" y="1547297"/>
        <a:ext cx="1557505" cy="1782206"/>
      </dsp:txXfrm>
    </dsp:sp>
    <dsp:sp modelId="{AA3A25D5-AF55-4440-9E2D-DD14462DF296}">
      <dsp:nvSpPr>
        <dsp:cNvPr id="0" name=""/>
        <dsp:cNvSpPr/>
      </dsp:nvSpPr>
      <dsp:spPr>
        <a:xfrm>
          <a:off x="6043724" y="1463040"/>
          <a:ext cx="1726019" cy="195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Stay low</a:t>
          </a:r>
          <a:endParaRPr lang="en-US" sz="2400" b="0" kern="1200" dirty="0"/>
        </a:p>
      </dsp:txBody>
      <dsp:txXfrm>
        <a:off x="6127981" y="1547297"/>
        <a:ext cx="1557505" cy="1782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C2A56-8390-4D2F-AF63-835830663ABC}">
      <dsp:nvSpPr>
        <dsp:cNvPr id="0" name=""/>
        <dsp:cNvSpPr/>
      </dsp:nvSpPr>
      <dsp:spPr>
        <a:xfrm>
          <a:off x="582929" y="0"/>
          <a:ext cx="6606540" cy="4800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98B55-E86D-4916-AF85-F031392588DE}">
      <dsp:nvSpPr>
        <dsp:cNvPr id="0" name=""/>
        <dsp:cNvSpPr/>
      </dsp:nvSpPr>
      <dsp:spPr>
        <a:xfrm>
          <a:off x="3415" y="1440179"/>
          <a:ext cx="1493378" cy="1920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Keep contact with wall</a:t>
          </a:r>
          <a:endParaRPr lang="en-US" sz="2000" kern="1200" dirty="0"/>
        </a:p>
      </dsp:txBody>
      <dsp:txXfrm>
        <a:off x="76316" y="1513080"/>
        <a:ext cx="1347576" cy="1774438"/>
      </dsp:txXfrm>
    </dsp:sp>
    <dsp:sp modelId="{6F49AA1C-5891-4C70-8598-F932645AC4BF}">
      <dsp:nvSpPr>
        <dsp:cNvPr id="0" name=""/>
        <dsp:cNvSpPr/>
      </dsp:nvSpPr>
      <dsp:spPr>
        <a:xfrm>
          <a:off x="1571463" y="1440179"/>
          <a:ext cx="1493378" cy="1920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Stay in radio contact</a:t>
          </a:r>
          <a:endParaRPr lang="en-US" sz="2000" kern="1200" dirty="0"/>
        </a:p>
      </dsp:txBody>
      <dsp:txXfrm>
        <a:off x="1644364" y="1513080"/>
        <a:ext cx="1347576" cy="1774438"/>
      </dsp:txXfrm>
    </dsp:sp>
    <dsp:sp modelId="{D89DFA3B-D51D-46B6-A64A-E3506245B631}">
      <dsp:nvSpPr>
        <dsp:cNvPr id="0" name=""/>
        <dsp:cNvSpPr/>
      </dsp:nvSpPr>
      <dsp:spPr>
        <a:xfrm>
          <a:off x="3139510" y="1440179"/>
          <a:ext cx="1493378" cy="1920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Remember which level of structure you’re on</a:t>
          </a:r>
          <a:endParaRPr lang="en-US" sz="2000" kern="1200" dirty="0"/>
        </a:p>
      </dsp:txBody>
      <dsp:txXfrm>
        <a:off x="3212411" y="1513080"/>
        <a:ext cx="1347576" cy="1774438"/>
      </dsp:txXfrm>
    </dsp:sp>
    <dsp:sp modelId="{A14257B4-EB51-43D6-BC30-7915169CF66B}">
      <dsp:nvSpPr>
        <dsp:cNvPr id="0" name=""/>
        <dsp:cNvSpPr/>
      </dsp:nvSpPr>
      <dsp:spPr>
        <a:xfrm>
          <a:off x="4707558" y="1440179"/>
          <a:ext cx="1493378" cy="1920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 your breathing</a:t>
          </a:r>
          <a:endParaRPr lang="en-US" sz="2000" kern="1200" dirty="0"/>
        </a:p>
      </dsp:txBody>
      <dsp:txXfrm>
        <a:off x="4780459" y="1513080"/>
        <a:ext cx="1347576" cy="1774438"/>
      </dsp:txXfrm>
    </dsp:sp>
    <dsp:sp modelId="{68EBD236-61A0-4955-A2B5-6F00F124E2D4}">
      <dsp:nvSpPr>
        <dsp:cNvPr id="0" name=""/>
        <dsp:cNvSpPr/>
      </dsp:nvSpPr>
      <dsp:spPr>
        <a:xfrm>
          <a:off x="6275605" y="1440179"/>
          <a:ext cx="1493378" cy="1920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 and report on air supply</a:t>
          </a:r>
          <a:endParaRPr lang="en-US" sz="2000" kern="1200" dirty="0"/>
        </a:p>
      </dsp:txBody>
      <dsp:txXfrm>
        <a:off x="6348506" y="1513080"/>
        <a:ext cx="1347576" cy="1774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59457-F005-4C57-A0CB-4CDF0646C01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DA61-3022-4356-B6DA-7D8EEE74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2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3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45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38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0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920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31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14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59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15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9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 smtClean="0">
                <a:solidFill>
                  <a:srgbClr val="000000"/>
                </a:solidFill>
                <a:latin typeface="Tahoma"/>
              </a:rPr>
              <a:t>Escape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355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Escape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043" y="1417638"/>
            <a:ext cx="6474340" cy="36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6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Follow these general safety guidelines when escaping a structure.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524000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5977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Follow these general safety guidelines when escaping a structure.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524000"/>
          <a:ext cx="777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6019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Follow these steps to search for an exit.</a:t>
            </a:r>
          </a:p>
        </p:txBody>
      </p:sp>
      <p:pic>
        <p:nvPicPr>
          <p:cNvPr id="9216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6324600" cy="474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209800" y="1371600"/>
            <a:ext cx="6577925" cy="2057400"/>
          </a:xfrm>
          <a:prstGeom prst="roundRect">
            <a:avLst/>
          </a:prstGeom>
          <a:gradFill flip="none" rotWithShape="1">
            <a:gsLst>
              <a:gs pos="84000">
                <a:schemeClr val="accent4">
                  <a:alpha val="68000"/>
                  <a:lumMod val="82000"/>
                  <a:lumOff val="18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100000">
                <a:schemeClr val="bg2">
                  <a:lumMod val="20000"/>
                  <a:lumOff val="80000"/>
                  <a:alpha val="37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9801962">
            <a:off x="1738314" y="4786314"/>
            <a:ext cx="1836737" cy="4349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7525" y="5641975"/>
            <a:ext cx="2362200" cy="369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dirty="0">
                <a:solidFill>
                  <a:srgbClr val="FFFFFF"/>
                </a:solidFill>
              </a:rPr>
              <a:t>1. Locate wall, crawl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6950" y="5391151"/>
            <a:ext cx="2362200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dirty="0">
                <a:solidFill>
                  <a:srgbClr val="FFFFFF"/>
                </a:solidFill>
              </a:rPr>
              <a:t>2. Sweep floor with one hand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9725" y="1914526"/>
            <a:ext cx="2362200" cy="9239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dirty="0">
                <a:solidFill>
                  <a:srgbClr val="FFFFFF"/>
                </a:solidFill>
              </a:rPr>
              <a:t>3. Sweep wall with other hand for window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1981201"/>
            <a:ext cx="2362200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dirty="0">
                <a:solidFill>
                  <a:srgbClr val="FFFFFF"/>
                </a:solidFill>
              </a:rPr>
              <a:t>4. Determine if window allows exit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001000" y="3505200"/>
            <a:ext cx="2362200" cy="2286000"/>
            <a:chOff x="304799" y="1752600"/>
            <a:chExt cx="2362202" cy="2286000"/>
          </a:xfrm>
        </p:grpSpPr>
        <p:sp>
          <p:nvSpPr>
            <p:cNvPr id="20" name="TextBox 19"/>
            <p:cNvSpPr txBox="1"/>
            <p:nvPr/>
          </p:nvSpPr>
          <p:spPr>
            <a:xfrm>
              <a:off x="304799" y="1752600"/>
              <a:ext cx="2362202" cy="64611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dirty="0">
                  <a:solidFill>
                    <a:srgbClr val="FFFFFF"/>
                  </a:solidFill>
                </a:rPr>
                <a:t>5. Notify Command, ask about conditions</a:t>
              </a:r>
            </a:p>
          </p:txBody>
        </p:sp>
        <p:sp>
          <p:nvSpPr>
            <p:cNvPr id="21" name="Flowchart: Process 20"/>
            <p:cNvSpPr/>
            <p:nvPr/>
          </p:nvSpPr>
          <p:spPr bwMode="auto">
            <a:xfrm flipH="1">
              <a:off x="304799" y="2400300"/>
              <a:ext cx="2362201" cy="1638300"/>
            </a:xfrm>
            <a:prstGeom prst="flowChartProcess">
              <a:avLst/>
            </a:prstGeom>
            <a:blipFill>
              <a:blip r:embed="rId3" cstate="print"/>
              <a:srcRect/>
              <a:stretch>
                <a:fillRect t="-57813" b="-57813"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  <a:defRPr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6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If on an upper story, follow these steps to exit a window.</a:t>
            </a:r>
          </a:p>
        </p:txBody>
      </p:sp>
      <p:pic>
        <p:nvPicPr>
          <p:cNvPr id="952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719264"/>
            <a:ext cx="25876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10"/>
          <p:cNvSpPr>
            <a:spLocks noChangeArrowheads="1"/>
          </p:cNvSpPr>
          <p:nvPr/>
        </p:nvSpPr>
        <p:spPr bwMode="auto">
          <a:xfrm rot="5400000">
            <a:off x="2961482" y="3512344"/>
            <a:ext cx="321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Chris Mickal/District Chief, New Orleans (LA) FD Photo Unit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pic>
        <p:nvPicPr>
          <p:cNvPr id="952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8" r="27168"/>
          <a:stretch>
            <a:fillRect/>
          </a:stretch>
        </p:blipFill>
        <p:spPr bwMode="auto">
          <a:xfrm>
            <a:off x="5029201" y="1719264"/>
            <a:ext cx="241141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9" t="29076" r="31529" b="127"/>
          <a:stretch>
            <a:fillRect/>
          </a:stretch>
        </p:blipFill>
        <p:spPr bwMode="auto">
          <a:xfrm>
            <a:off x="8001000" y="1739900"/>
            <a:ext cx="21907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1" y="4667250"/>
            <a:ext cx="2587625" cy="12001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FFFFFF"/>
                </a:solidFill>
              </a:rPr>
              <a:t>1. Find out if aerial or ground ladder is nearby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11739" y="4667250"/>
            <a:ext cx="2428875" cy="12001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FFFFFF"/>
                </a:solidFill>
              </a:rPr>
              <a:t>2. If not, report location and need for egress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01000" y="4630738"/>
            <a:ext cx="2190750" cy="12001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FFFFFF"/>
                </a:solidFill>
              </a:rPr>
              <a:t>3. Escape rope system if trained</a:t>
            </a:r>
          </a:p>
        </p:txBody>
      </p:sp>
    </p:spTree>
    <p:extLst>
      <p:ext uri="{BB962C8B-B14F-4D97-AF65-F5344CB8AC3E}">
        <p14:creationId xmlns:p14="http://schemas.microsoft.com/office/powerpoint/2010/main" val="2186964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550988"/>
            <a:ext cx="2886075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itle 2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7772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Breaching an interior wall may provide an exit route, but should be used only as a last resort. </a:t>
            </a:r>
          </a:p>
        </p:txBody>
      </p:sp>
      <p:pic>
        <p:nvPicPr>
          <p:cNvPr id="952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r="13281"/>
          <a:stretch>
            <a:fillRect/>
          </a:stretch>
        </p:blipFill>
        <p:spPr bwMode="auto">
          <a:xfrm>
            <a:off x="6477001" y="1524001"/>
            <a:ext cx="29432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9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Escape</vt:lpstr>
      <vt:lpstr>Follow these general safety guidelines when escaping a structure.</vt:lpstr>
      <vt:lpstr>Follow these general safety guidelines when escaping a structure.</vt:lpstr>
      <vt:lpstr>Follow these steps to search for an exit.</vt:lpstr>
      <vt:lpstr>If on an upper story, follow these steps to exit a window.</vt:lpstr>
      <vt:lpstr>Breaching an interior wall may provide an exit route, but should be used only as a last resort.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2015-07-23T12:20:14Z</dcterms:created>
  <dcterms:modified xsi:type="dcterms:W3CDTF">2015-07-23T12:20:29Z</dcterms:modified>
</cp:coreProperties>
</file>