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1"/>
  </p:notesMasterIdLst>
  <p:sldIdLst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1E563-237E-4BA6-BEFB-4435C399ED99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E550B59-EC31-4456-8AAC-B51559447562}">
      <dgm:prSet phldrT="[Text]"/>
      <dgm:spPr/>
      <dgm:t>
        <a:bodyPr/>
        <a:lstStyle/>
        <a:p>
          <a:r>
            <a:rPr lang="en-US" dirty="0" smtClean="0"/>
            <a:t>Walk if possible</a:t>
          </a:r>
          <a:endParaRPr lang="en-US" dirty="0"/>
        </a:p>
      </dgm:t>
    </dgm:pt>
    <dgm:pt modelId="{24E78A68-C4A7-4600-A84A-80E1D0025669}" type="parTrans" cxnId="{B2695148-B472-49D1-8DFE-FF6F5087071A}">
      <dgm:prSet/>
      <dgm:spPr/>
      <dgm:t>
        <a:bodyPr/>
        <a:lstStyle/>
        <a:p>
          <a:endParaRPr lang="en-US"/>
        </a:p>
      </dgm:t>
    </dgm:pt>
    <dgm:pt modelId="{33220D8F-60DF-46E7-8612-F324F0F6841D}" type="sibTrans" cxnId="{B2695148-B472-49D1-8DFE-FF6F5087071A}">
      <dgm:prSet/>
      <dgm:spPr/>
      <dgm:t>
        <a:bodyPr/>
        <a:lstStyle/>
        <a:p>
          <a:endParaRPr lang="en-US"/>
        </a:p>
      </dgm:t>
    </dgm:pt>
    <dgm:pt modelId="{902467B9-595A-430F-BFF8-27CA6541FDE3}">
      <dgm:prSet phldrT="[Text]"/>
      <dgm:spPr/>
      <dgm:t>
        <a:bodyPr/>
        <a:lstStyle/>
        <a:p>
          <a:r>
            <a:rPr lang="en-US" dirty="0" smtClean="0"/>
            <a:t>Crawl in extreme heat and smoke</a:t>
          </a:r>
          <a:endParaRPr lang="en-US" dirty="0"/>
        </a:p>
      </dgm:t>
    </dgm:pt>
    <dgm:pt modelId="{62D4EF35-3548-4E99-BFB1-A0BCB59AFAF1}" type="parTrans" cxnId="{3002F2C6-8724-4DC2-B598-D6436A04D8F3}">
      <dgm:prSet/>
      <dgm:spPr/>
      <dgm:t>
        <a:bodyPr/>
        <a:lstStyle/>
        <a:p>
          <a:endParaRPr lang="en-US"/>
        </a:p>
      </dgm:t>
    </dgm:pt>
    <dgm:pt modelId="{61C2B0F2-03BE-4747-964D-5D48628987B2}" type="sibTrans" cxnId="{3002F2C6-8724-4DC2-B598-D6436A04D8F3}">
      <dgm:prSet/>
      <dgm:spPr/>
      <dgm:t>
        <a:bodyPr/>
        <a:lstStyle/>
        <a:p>
          <a:endParaRPr lang="en-US"/>
        </a:p>
      </dgm:t>
    </dgm:pt>
    <dgm:pt modelId="{01303062-4873-4F3A-A87F-18D839292250}">
      <dgm:prSet phldrT="[Text]"/>
      <dgm:spPr/>
      <dgm:t>
        <a:bodyPr/>
        <a:lstStyle/>
        <a:p>
          <a:r>
            <a:rPr lang="en-US" dirty="0" smtClean="0"/>
            <a:t>Using stairs</a:t>
          </a:r>
          <a:endParaRPr lang="en-US" dirty="0"/>
        </a:p>
      </dgm:t>
    </dgm:pt>
    <dgm:pt modelId="{3CD354C9-E995-4730-B804-110B54896A85}" type="parTrans" cxnId="{68BBE0EA-7355-415B-A8C4-045AB36B5D17}">
      <dgm:prSet/>
      <dgm:spPr/>
      <dgm:t>
        <a:bodyPr/>
        <a:lstStyle/>
        <a:p>
          <a:endParaRPr lang="en-US"/>
        </a:p>
      </dgm:t>
    </dgm:pt>
    <dgm:pt modelId="{B56B8724-D7C4-4A14-B53C-5016A3E1F552}" type="sibTrans" cxnId="{68BBE0EA-7355-415B-A8C4-045AB36B5D17}">
      <dgm:prSet/>
      <dgm:spPr/>
      <dgm:t>
        <a:bodyPr/>
        <a:lstStyle/>
        <a:p>
          <a:endParaRPr lang="en-US"/>
        </a:p>
      </dgm:t>
    </dgm:pt>
    <dgm:pt modelId="{58C73B82-D2A9-4DDB-8CE2-01AA29634205}" type="pres">
      <dgm:prSet presAssocID="{17D1E563-237E-4BA6-BEFB-4435C399ED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033E04-21EE-449D-B7A4-BFDE305E4392}" type="pres">
      <dgm:prSet presAssocID="{7E550B59-EC31-4456-8AAC-B51559447562}" presName="composite" presStyleCnt="0"/>
      <dgm:spPr/>
    </dgm:pt>
    <dgm:pt modelId="{FFCC39D9-E014-4225-A613-938E7C8C0F05}" type="pres">
      <dgm:prSet presAssocID="{7E550B59-EC31-4456-8AAC-B51559447562}" presName="rect1" presStyleLbl="bgImgPlace1" presStyleIdx="0" presStyleCnt="3"/>
      <dgm:spPr>
        <a:blipFill>
          <a:blip xmlns:r="http://schemas.openxmlformats.org/officeDocument/2006/relationships" r:embed="rId1">
            <a:extLst/>
          </a:blip>
          <a:srcRect/>
          <a:stretch>
            <a:fillRect t="-64000" b="-64000"/>
          </a:stretch>
        </a:blipFill>
      </dgm:spPr>
    </dgm:pt>
    <dgm:pt modelId="{406F7CDB-E1FF-4C26-B792-30D332178A2D}" type="pres">
      <dgm:prSet presAssocID="{7E550B59-EC31-4456-8AAC-B51559447562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7CF2E-E05B-4C91-B890-48D2B97D6A85}" type="pres">
      <dgm:prSet presAssocID="{33220D8F-60DF-46E7-8612-F324F0F6841D}" presName="sibTrans" presStyleCnt="0"/>
      <dgm:spPr/>
    </dgm:pt>
    <dgm:pt modelId="{D3889E08-787D-4F28-8049-1ED052EA6D33}" type="pres">
      <dgm:prSet presAssocID="{902467B9-595A-430F-BFF8-27CA6541FDE3}" presName="composite" presStyleCnt="0"/>
      <dgm:spPr/>
    </dgm:pt>
    <dgm:pt modelId="{A3576F81-EB22-44E2-B7D2-DF68CD78E04B}" type="pres">
      <dgm:prSet presAssocID="{902467B9-595A-430F-BFF8-27CA6541FDE3}" presName="rect1" presStyleLbl="bgImgPlace1" presStyleIdx="1" presStyleCnt="3"/>
      <dgm:spPr>
        <a:blipFill dpi="0" rotWithShape="1">
          <a:blip xmlns:r="http://schemas.openxmlformats.org/officeDocument/2006/relationships" r:embed="rId2" cstate="print">
            <a:extLst/>
          </a:blip>
          <a:srcRect/>
          <a:stretch>
            <a:fillRect l="-8519" t="-7408" r="-20371"/>
          </a:stretch>
        </a:blipFill>
      </dgm:spPr>
    </dgm:pt>
    <dgm:pt modelId="{8A857F90-6A5A-43C0-8B3C-09C05D114B91}" type="pres">
      <dgm:prSet presAssocID="{902467B9-595A-430F-BFF8-27CA6541FDE3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D8B66-C04C-4C59-956A-6672D09D2AAC}" type="pres">
      <dgm:prSet presAssocID="{61C2B0F2-03BE-4747-964D-5D48628987B2}" presName="sibTrans" presStyleCnt="0"/>
      <dgm:spPr/>
    </dgm:pt>
    <dgm:pt modelId="{61873176-87C0-4338-B206-D024002DF8D8}" type="pres">
      <dgm:prSet presAssocID="{01303062-4873-4F3A-A87F-18D839292250}" presName="composite" presStyleCnt="0"/>
      <dgm:spPr/>
    </dgm:pt>
    <dgm:pt modelId="{5F2271C4-333F-4C6B-9BA2-4554723398B8}" type="pres">
      <dgm:prSet presAssocID="{01303062-4873-4F3A-A87F-18D839292250}" presName="rect1" presStyleLbl="bgImgPlace1" presStyleIdx="2" presStyleCnt="3"/>
      <dgm:spPr>
        <a:blipFill dpi="0" rotWithShape="1">
          <a:blip xmlns:r="http://schemas.openxmlformats.org/officeDocument/2006/relationships" r:embed="rId3">
            <a:extLst/>
          </a:blip>
          <a:srcRect/>
          <a:stretch>
            <a:fillRect l="-29259" t="-26852" r="-22963"/>
          </a:stretch>
        </a:blipFill>
      </dgm:spPr>
    </dgm:pt>
    <dgm:pt modelId="{598BD5E6-EC49-441C-A6A0-57AA8A6D3A4A}" type="pres">
      <dgm:prSet presAssocID="{01303062-4873-4F3A-A87F-18D839292250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9143F-BFB6-4236-B027-792A59851C8D}" type="presOf" srcId="{01303062-4873-4F3A-A87F-18D839292250}" destId="{598BD5E6-EC49-441C-A6A0-57AA8A6D3A4A}" srcOrd="0" destOrd="0" presId="urn:microsoft.com/office/officeart/2008/layout/BendingPictureCaptionList"/>
    <dgm:cxn modelId="{68BBE0EA-7355-415B-A8C4-045AB36B5D17}" srcId="{17D1E563-237E-4BA6-BEFB-4435C399ED99}" destId="{01303062-4873-4F3A-A87F-18D839292250}" srcOrd="2" destOrd="0" parTransId="{3CD354C9-E995-4730-B804-110B54896A85}" sibTransId="{B56B8724-D7C4-4A14-B53C-5016A3E1F552}"/>
    <dgm:cxn modelId="{B2695148-B472-49D1-8DFE-FF6F5087071A}" srcId="{17D1E563-237E-4BA6-BEFB-4435C399ED99}" destId="{7E550B59-EC31-4456-8AAC-B51559447562}" srcOrd="0" destOrd="0" parTransId="{24E78A68-C4A7-4600-A84A-80E1D0025669}" sibTransId="{33220D8F-60DF-46E7-8612-F324F0F6841D}"/>
    <dgm:cxn modelId="{4949F6AE-8CCF-4FBB-A92B-E2E87AE054AC}" type="presOf" srcId="{17D1E563-237E-4BA6-BEFB-4435C399ED99}" destId="{58C73B82-D2A9-4DDB-8CE2-01AA29634205}" srcOrd="0" destOrd="0" presId="urn:microsoft.com/office/officeart/2008/layout/BendingPictureCaptionList"/>
    <dgm:cxn modelId="{3002F2C6-8724-4DC2-B598-D6436A04D8F3}" srcId="{17D1E563-237E-4BA6-BEFB-4435C399ED99}" destId="{902467B9-595A-430F-BFF8-27CA6541FDE3}" srcOrd="1" destOrd="0" parTransId="{62D4EF35-3548-4E99-BFB1-A0BCB59AFAF1}" sibTransId="{61C2B0F2-03BE-4747-964D-5D48628987B2}"/>
    <dgm:cxn modelId="{596983C1-670B-4174-B2DF-C3DB9B26BF0B}" type="presOf" srcId="{902467B9-595A-430F-BFF8-27CA6541FDE3}" destId="{8A857F90-6A5A-43C0-8B3C-09C05D114B91}" srcOrd="0" destOrd="0" presId="urn:microsoft.com/office/officeart/2008/layout/BendingPictureCaptionList"/>
    <dgm:cxn modelId="{779465C3-2F1B-48EA-A810-777B0DFD894E}" type="presOf" srcId="{7E550B59-EC31-4456-8AAC-B51559447562}" destId="{406F7CDB-E1FF-4C26-B792-30D332178A2D}" srcOrd="0" destOrd="0" presId="urn:microsoft.com/office/officeart/2008/layout/BendingPictureCaptionList"/>
    <dgm:cxn modelId="{5537C4B7-795F-441D-84CA-78B1F16B3993}" type="presParOf" srcId="{58C73B82-D2A9-4DDB-8CE2-01AA29634205}" destId="{85033E04-21EE-449D-B7A4-BFDE305E4392}" srcOrd="0" destOrd="0" presId="urn:microsoft.com/office/officeart/2008/layout/BendingPictureCaptionList"/>
    <dgm:cxn modelId="{4AAA9C23-768E-4756-9775-8AD033BD3A64}" type="presParOf" srcId="{85033E04-21EE-449D-B7A4-BFDE305E4392}" destId="{FFCC39D9-E014-4225-A613-938E7C8C0F05}" srcOrd="0" destOrd="0" presId="urn:microsoft.com/office/officeart/2008/layout/BendingPictureCaptionList"/>
    <dgm:cxn modelId="{F6CF0316-BDA8-49AD-AD42-63AEA388692F}" type="presParOf" srcId="{85033E04-21EE-449D-B7A4-BFDE305E4392}" destId="{406F7CDB-E1FF-4C26-B792-30D332178A2D}" srcOrd="1" destOrd="0" presId="urn:microsoft.com/office/officeart/2008/layout/BendingPictureCaptionList"/>
    <dgm:cxn modelId="{396BF195-DC29-4B67-87D1-02E4DFE88695}" type="presParOf" srcId="{58C73B82-D2A9-4DDB-8CE2-01AA29634205}" destId="{4157CF2E-E05B-4C91-B890-48D2B97D6A85}" srcOrd="1" destOrd="0" presId="urn:microsoft.com/office/officeart/2008/layout/BendingPictureCaptionList"/>
    <dgm:cxn modelId="{C01A6C2C-53E2-4106-9974-36EB388D2E48}" type="presParOf" srcId="{58C73B82-D2A9-4DDB-8CE2-01AA29634205}" destId="{D3889E08-787D-4F28-8049-1ED052EA6D33}" srcOrd="2" destOrd="0" presId="urn:microsoft.com/office/officeart/2008/layout/BendingPictureCaptionList"/>
    <dgm:cxn modelId="{52B41B71-AD41-4D7B-9A4F-45AA702088FB}" type="presParOf" srcId="{D3889E08-787D-4F28-8049-1ED052EA6D33}" destId="{A3576F81-EB22-44E2-B7D2-DF68CD78E04B}" srcOrd="0" destOrd="0" presId="urn:microsoft.com/office/officeart/2008/layout/BendingPictureCaptionList"/>
    <dgm:cxn modelId="{E3602FCC-6E6A-4E72-AE26-AD888768A40F}" type="presParOf" srcId="{D3889E08-787D-4F28-8049-1ED052EA6D33}" destId="{8A857F90-6A5A-43C0-8B3C-09C05D114B91}" srcOrd="1" destOrd="0" presId="urn:microsoft.com/office/officeart/2008/layout/BendingPictureCaptionList"/>
    <dgm:cxn modelId="{FD68B9F5-52BE-47FA-9C82-F46E39198395}" type="presParOf" srcId="{58C73B82-D2A9-4DDB-8CE2-01AA29634205}" destId="{BE1D8B66-C04C-4C59-956A-6672D09D2AAC}" srcOrd="3" destOrd="0" presId="urn:microsoft.com/office/officeart/2008/layout/BendingPictureCaptionList"/>
    <dgm:cxn modelId="{1E82D1A6-58E0-4A49-AB7B-E5F92613F060}" type="presParOf" srcId="{58C73B82-D2A9-4DDB-8CE2-01AA29634205}" destId="{61873176-87C0-4338-B206-D024002DF8D8}" srcOrd="4" destOrd="0" presId="urn:microsoft.com/office/officeart/2008/layout/BendingPictureCaptionList"/>
    <dgm:cxn modelId="{FB0878E9-E98F-479D-9737-5681A819A605}" type="presParOf" srcId="{61873176-87C0-4338-B206-D024002DF8D8}" destId="{5F2271C4-333F-4C6B-9BA2-4554723398B8}" srcOrd="0" destOrd="0" presId="urn:microsoft.com/office/officeart/2008/layout/BendingPictureCaptionList"/>
    <dgm:cxn modelId="{024A7C56-4096-4CFA-A865-856F08250BD3}" type="presParOf" srcId="{61873176-87C0-4338-B206-D024002DF8D8}" destId="{598BD5E6-EC49-441C-A6A0-57AA8A6D3A4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73D7F1-19AD-46CC-9464-D644419A7F5E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05E5A06-2147-43A3-8AE4-3BC71843FE9D}">
      <dgm:prSet phldrT="[Text]"/>
      <dgm:spPr/>
      <dgm:t>
        <a:bodyPr/>
        <a:lstStyle/>
        <a:p>
          <a:r>
            <a:rPr lang="en-US" dirty="0" smtClean="0"/>
            <a:t>Maintain radio contact with supervisor, IC</a:t>
          </a:r>
          <a:endParaRPr lang="en-US" dirty="0"/>
        </a:p>
      </dgm:t>
    </dgm:pt>
    <dgm:pt modelId="{C2EA65B1-219B-4617-82C6-06CF586DCD4E}" type="parTrans" cxnId="{117E3376-9696-4235-95E8-48466BAED5E6}">
      <dgm:prSet/>
      <dgm:spPr/>
      <dgm:t>
        <a:bodyPr/>
        <a:lstStyle/>
        <a:p>
          <a:endParaRPr lang="en-US"/>
        </a:p>
      </dgm:t>
    </dgm:pt>
    <dgm:pt modelId="{88922FCC-713D-4552-94A3-18BA40651C59}" type="sibTrans" cxnId="{117E3376-9696-4235-95E8-48466BAED5E6}">
      <dgm:prSet/>
      <dgm:spPr/>
      <dgm:t>
        <a:bodyPr/>
        <a:lstStyle/>
        <a:p>
          <a:endParaRPr lang="en-US"/>
        </a:p>
      </dgm:t>
    </dgm:pt>
    <dgm:pt modelId="{20D31EAF-C457-4294-A4C6-DE0E47DE1479}">
      <dgm:prSet phldrT="[Text]"/>
      <dgm:spPr/>
      <dgm:t>
        <a:bodyPr/>
        <a:lstStyle/>
        <a:p>
          <a:r>
            <a:rPr lang="en-US" dirty="0" smtClean="0"/>
            <a:t>Close doors unless ventilating</a:t>
          </a:r>
          <a:endParaRPr lang="en-US" dirty="0"/>
        </a:p>
      </dgm:t>
    </dgm:pt>
    <dgm:pt modelId="{7528B154-695A-4AF4-BB5B-CE7CE71BC56E}" type="parTrans" cxnId="{250812AA-40A0-490B-BB75-4C9E12F9294C}">
      <dgm:prSet/>
      <dgm:spPr/>
      <dgm:t>
        <a:bodyPr/>
        <a:lstStyle/>
        <a:p>
          <a:endParaRPr lang="en-US"/>
        </a:p>
      </dgm:t>
    </dgm:pt>
    <dgm:pt modelId="{9CF8D0CB-56C2-4E7B-92E2-54B16B9FF39F}" type="sibTrans" cxnId="{250812AA-40A0-490B-BB75-4C9E12F9294C}">
      <dgm:prSet/>
      <dgm:spPr/>
      <dgm:t>
        <a:bodyPr/>
        <a:lstStyle/>
        <a:p>
          <a:endParaRPr lang="en-US"/>
        </a:p>
      </dgm:t>
    </dgm:pt>
    <dgm:pt modelId="{76373F12-C946-4489-B5F5-446B0D243F2E}">
      <dgm:prSet phldrT="[Text]"/>
      <dgm:spPr/>
      <dgm:t>
        <a:bodyPr/>
        <a:lstStyle/>
        <a:p>
          <a:r>
            <a:rPr lang="en-US" dirty="0" smtClean="0"/>
            <a:t>Clear unused equipment from exit paths</a:t>
          </a:r>
          <a:endParaRPr lang="en-US" dirty="0"/>
        </a:p>
      </dgm:t>
    </dgm:pt>
    <dgm:pt modelId="{B3AA97F8-E941-41FC-A460-C7B23E985198}" type="parTrans" cxnId="{8905068C-C779-427C-A589-928F0C2ADEA1}">
      <dgm:prSet/>
      <dgm:spPr/>
      <dgm:t>
        <a:bodyPr/>
        <a:lstStyle/>
        <a:p>
          <a:endParaRPr lang="en-US"/>
        </a:p>
      </dgm:t>
    </dgm:pt>
    <dgm:pt modelId="{1050F57D-AD56-4D93-ACF9-66AF35522BE1}" type="sibTrans" cxnId="{8905068C-C779-427C-A589-928F0C2ADEA1}">
      <dgm:prSet/>
      <dgm:spPr/>
      <dgm:t>
        <a:bodyPr/>
        <a:lstStyle/>
        <a:p>
          <a:endParaRPr lang="en-US"/>
        </a:p>
      </dgm:t>
    </dgm:pt>
    <dgm:pt modelId="{65B03B98-7085-4307-B358-92C2746A765A}">
      <dgm:prSet phldrT="[Text]"/>
      <dgm:spPr/>
      <dgm:t>
        <a:bodyPr/>
        <a:lstStyle/>
        <a:p>
          <a:r>
            <a:rPr lang="en-US" dirty="0" smtClean="0"/>
            <a:t>Report progress and new information</a:t>
          </a:r>
          <a:endParaRPr lang="en-US" dirty="0"/>
        </a:p>
      </dgm:t>
    </dgm:pt>
    <dgm:pt modelId="{1A63DC93-6EFD-4FA6-A87D-9F0C6C7F3619}" type="parTrans" cxnId="{1EFC2A2F-F402-4EBB-ACAF-58A7171390C5}">
      <dgm:prSet/>
      <dgm:spPr/>
    </dgm:pt>
    <dgm:pt modelId="{CF7F62C0-0C08-4AEE-8FF8-08D96429A3BD}" type="sibTrans" cxnId="{1EFC2A2F-F402-4EBB-ACAF-58A7171390C5}">
      <dgm:prSet/>
      <dgm:spPr/>
    </dgm:pt>
    <dgm:pt modelId="{1527E9F7-B91C-4E72-868C-8E5036548A7D}" type="pres">
      <dgm:prSet presAssocID="{3773D7F1-19AD-46CC-9464-D644419A7F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A569CC-F691-4186-A953-5BFEE6A17BFB}" type="pres">
      <dgm:prSet presAssocID="{305E5A06-2147-43A3-8AE4-3BC71843FE9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A6C59-1DB5-46B6-AD04-F8DE37D70418}" type="pres">
      <dgm:prSet presAssocID="{88922FCC-713D-4552-94A3-18BA40651C59}" presName="spacer" presStyleCnt="0"/>
      <dgm:spPr/>
      <dgm:t>
        <a:bodyPr/>
        <a:lstStyle/>
        <a:p>
          <a:endParaRPr lang="en-US"/>
        </a:p>
      </dgm:t>
    </dgm:pt>
    <dgm:pt modelId="{88FA143C-FC88-472B-B195-78D83AB56BDC}" type="pres">
      <dgm:prSet presAssocID="{65B03B98-7085-4307-B358-92C2746A765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76234-0891-459F-BCCD-FD52B77A81BB}" type="pres">
      <dgm:prSet presAssocID="{CF7F62C0-0C08-4AEE-8FF8-08D96429A3BD}" presName="spacer" presStyleCnt="0"/>
      <dgm:spPr/>
    </dgm:pt>
    <dgm:pt modelId="{AD5287D0-935B-4452-990C-1FC38156C524}" type="pres">
      <dgm:prSet presAssocID="{20D31EAF-C457-4294-A4C6-DE0E47DE147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7665F-4315-40D8-92A9-EA156E559A45}" type="pres">
      <dgm:prSet presAssocID="{9CF8D0CB-56C2-4E7B-92E2-54B16B9FF39F}" presName="spacer" presStyleCnt="0"/>
      <dgm:spPr/>
      <dgm:t>
        <a:bodyPr/>
        <a:lstStyle/>
        <a:p>
          <a:endParaRPr lang="en-US"/>
        </a:p>
      </dgm:t>
    </dgm:pt>
    <dgm:pt modelId="{FDF91E16-EB3C-4EB1-B182-8DE20F2A124B}" type="pres">
      <dgm:prSet presAssocID="{76373F12-C946-4489-B5F5-446B0D243F2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0812AA-40A0-490B-BB75-4C9E12F9294C}" srcId="{3773D7F1-19AD-46CC-9464-D644419A7F5E}" destId="{20D31EAF-C457-4294-A4C6-DE0E47DE1479}" srcOrd="2" destOrd="0" parTransId="{7528B154-695A-4AF4-BB5B-CE7CE71BC56E}" sibTransId="{9CF8D0CB-56C2-4E7B-92E2-54B16B9FF39F}"/>
    <dgm:cxn modelId="{1EFC2A2F-F402-4EBB-ACAF-58A7171390C5}" srcId="{3773D7F1-19AD-46CC-9464-D644419A7F5E}" destId="{65B03B98-7085-4307-B358-92C2746A765A}" srcOrd="1" destOrd="0" parTransId="{1A63DC93-6EFD-4FA6-A87D-9F0C6C7F3619}" sibTransId="{CF7F62C0-0C08-4AEE-8FF8-08D96429A3BD}"/>
    <dgm:cxn modelId="{18C97927-DEB8-4B46-A010-C2F3B1CC6DB1}" type="presOf" srcId="{3773D7F1-19AD-46CC-9464-D644419A7F5E}" destId="{1527E9F7-B91C-4E72-868C-8E5036548A7D}" srcOrd="0" destOrd="0" presId="urn:microsoft.com/office/officeart/2005/8/layout/vList2"/>
    <dgm:cxn modelId="{762F018B-9EB4-41B6-975C-8BA16E06B057}" type="presOf" srcId="{76373F12-C946-4489-B5F5-446B0D243F2E}" destId="{FDF91E16-EB3C-4EB1-B182-8DE20F2A124B}" srcOrd="0" destOrd="0" presId="urn:microsoft.com/office/officeart/2005/8/layout/vList2"/>
    <dgm:cxn modelId="{1EBD7A73-1049-4406-9671-AD36A7EA1C78}" type="presOf" srcId="{305E5A06-2147-43A3-8AE4-3BC71843FE9D}" destId="{50A569CC-F691-4186-A953-5BFEE6A17BFB}" srcOrd="0" destOrd="0" presId="urn:microsoft.com/office/officeart/2005/8/layout/vList2"/>
    <dgm:cxn modelId="{8905068C-C779-427C-A589-928F0C2ADEA1}" srcId="{3773D7F1-19AD-46CC-9464-D644419A7F5E}" destId="{76373F12-C946-4489-B5F5-446B0D243F2E}" srcOrd="3" destOrd="0" parTransId="{B3AA97F8-E941-41FC-A460-C7B23E985198}" sibTransId="{1050F57D-AD56-4D93-ACF9-66AF35522BE1}"/>
    <dgm:cxn modelId="{117E3376-9696-4235-95E8-48466BAED5E6}" srcId="{3773D7F1-19AD-46CC-9464-D644419A7F5E}" destId="{305E5A06-2147-43A3-8AE4-3BC71843FE9D}" srcOrd="0" destOrd="0" parTransId="{C2EA65B1-219B-4617-82C6-06CF586DCD4E}" sibTransId="{88922FCC-713D-4552-94A3-18BA40651C59}"/>
    <dgm:cxn modelId="{639C6390-6147-46D2-B889-085C4FBF90D1}" type="presOf" srcId="{20D31EAF-C457-4294-A4C6-DE0E47DE1479}" destId="{AD5287D0-935B-4452-990C-1FC38156C524}" srcOrd="0" destOrd="0" presId="urn:microsoft.com/office/officeart/2005/8/layout/vList2"/>
    <dgm:cxn modelId="{7204F6D4-FDDC-4B02-B695-FCE8230A95E5}" type="presOf" srcId="{65B03B98-7085-4307-B358-92C2746A765A}" destId="{88FA143C-FC88-472B-B195-78D83AB56BDC}" srcOrd="0" destOrd="0" presId="urn:microsoft.com/office/officeart/2005/8/layout/vList2"/>
    <dgm:cxn modelId="{F40DE695-9028-4DB2-A646-64AC88575308}" type="presParOf" srcId="{1527E9F7-B91C-4E72-868C-8E5036548A7D}" destId="{50A569CC-F691-4186-A953-5BFEE6A17BFB}" srcOrd="0" destOrd="0" presId="urn:microsoft.com/office/officeart/2005/8/layout/vList2"/>
    <dgm:cxn modelId="{5917B93A-72A8-4EEB-BCD7-458C82ABD67B}" type="presParOf" srcId="{1527E9F7-B91C-4E72-868C-8E5036548A7D}" destId="{778A6C59-1DB5-46B6-AD04-F8DE37D70418}" srcOrd="1" destOrd="0" presId="urn:microsoft.com/office/officeart/2005/8/layout/vList2"/>
    <dgm:cxn modelId="{A6601B3B-49CE-4E45-BA21-236C867E8BD2}" type="presParOf" srcId="{1527E9F7-B91C-4E72-868C-8E5036548A7D}" destId="{88FA143C-FC88-472B-B195-78D83AB56BDC}" srcOrd="2" destOrd="0" presId="urn:microsoft.com/office/officeart/2005/8/layout/vList2"/>
    <dgm:cxn modelId="{F7FDB2DB-E7D6-4E5D-94F9-D7384176ABFB}" type="presParOf" srcId="{1527E9F7-B91C-4E72-868C-8E5036548A7D}" destId="{30176234-0891-459F-BCCD-FD52B77A81BB}" srcOrd="3" destOrd="0" presId="urn:microsoft.com/office/officeart/2005/8/layout/vList2"/>
    <dgm:cxn modelId="{2B325E35-9374-408A-86CD-ABE1B658D38C}" type="presParOf" srcId="{1527E9F7-B91C-4E72-868C-8E5036548A7D}" destId="{AD5287D0-935B-4452-990C-1FC38156C524}" srcOrd="4" destOrd="0" presId="urn:microsoft.com/office/officeart/2005/8/layout/vList2"/>
    <dgm:cxn modelId="{3EDC97AF-73CA-418D-9294-96B3FECF6A83}" type="presParOf" srcId="{1527E9F7-B91C-4E72-868C-8E5036548A7D}" destId="{C7C7665F-4315-40D8-92A9-EA156E559A45}" srcOrd="5" destOrd="0" presId="urn:microsoft.com/office/officeart/2005/8/layout/vList2"/>
    <dgm:cxn modelId="{A4984945-1C44-4E68-B549-3AA1B43CBC7B}" type="presParOf" srcId="{1527E9F7-B91C-4E72-868C-8E5036548A7D}" destId="{FDF91E16-EB3C-4EB1-B182-8DE20F2A124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C39D9-E014-4225-A613-938E7C8C0F05}">
      <dsp:nvSpPr>
        <dsp:cNvPr id="0" name=""/>
        <dsp:cNvSpPr/>
      </dsp:nvSpPr>
      <dsp:spPr>
        <a:xfrm>
          <a:off x="0" y="885824"/>
          <a:ext cx="2571749" cy="2057399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64000" b="-6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F7CDB-E1FF-4C26-B792-30D332178A2D}">
      <dsp:nvSpPr>
        <dsp:cNvPr id="0" name=""/>
        <dsp:cNvSpPr/>
      </dsp:nvSpPr>
      <dsp:spPr>
        <a:xfrm>
          <a:off x="231457" y="2737485"/>
          <a:ext cx="2288857" cy="7200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Walk if possible</a:t>
          </a:r>
          <a:endParaRPr lang="en-US" sz="2000" kern="1200" dirty="0"/>
        </a:p>
      </dsp:txBody>
      <dsp:txXfrm>
        <a:off x="231457" y="2737485"/>
        <a:ext cx="2288857" cy="720090"/>
      </dsp:txXfrm>
    </dsp:sp>
    <dsp:sp modelId="{A3576F81-EB22-44E2-B7D2-DF68CD78E04B}">
      <dsp:nvSpPr>
        <dsp:cNvPr id="0" name=""/>
        <dsp:cNvSpPr/>
      </dsp:nvSpPr>
      <dsp:spPr>
        <a:xfrm>
          <a:off x="2828925" y="885824"/>
          <a:ext cx="2571749" cy="2057399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/>
          </a:blip>
          <a:srcRect/>
          <a:stretch>
            <a:fillRect l="-8519" t="-7408" r="-2037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57F90-6A5A-43C0-8B3C-09C05D114B91}">
      <dsp:nvSpPr>
        <dsp:cNvPr id="0" name=""/>
        <dsp:cNvSpPr/>
      </dsp:nvSpPr>
      <dsp:spPr>
        <a:xfrm>
          <a:off x="3060382" y="2737485"/>
          <a:ext cx="2288857" cy="7200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Crawl in extreme heat and smoke</a:t>
          </a:r>
          <a:endParaRPr lang="en-US" sz="2000" kern="1200" dirty="0"/>
        </a:p>
      </dsp:txBody>
      <dsp:txXfrm>
        <a:off x="3060382" y="2737485"/>
        <a:ext cx="2288857" cy="720090"/>
      </dsp:txXfrm>
    </dsp:sp>
    <dsp:sp modelId="{5F2271C4-333F-4C6B-9BA2-4554723398B8}">
      <dsp:nvSpPr>
        <dsp:cNvPr id="0" name=""/>
        <dsp:cNvSpPr/>
      </dsp:nvSpPr>
      <dsp:spPr>
        <a:xfrm>
          <a:off x="5657849" y="885825"/>
          <a:ext cx="2571749" cy="2057399"/>
        </a:xfrm>
        <a:prstGeom prst="rect">
          <a:avLst/>
        </a:prstGeom>
        <a:blipFill dpi="0" rotWithShape="1">
          <a:blip xmlns:r="http://schemas.openxmlformats.org/officeDocument/2006/relationships" r:embed="rId3">
            <a:extLst/>
          </a:blip>
          <a:srcRect/>
          <a:stretch>
            <a:fillRect l="-29259" t="-26852" r="-2296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BD5E6-EC49-441C-A6A0-57AA8A6D3A4A}">
      <dsp:nvSpPr>
        <dsp:cNvPr id="0" name=""/>
        <dsp:cNvSpPr/>
      </dsp:nvSpPr>
      <dsp:spPr>
        <a:xfrm>
          <a:off x="5889307" y="2737484"/>
          <a:ext cx="2288857" cy="7200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Using stairs</a:t>
          </a:r>
          <a:endParaRPr lang="en-US" sz="2000" kern="1200" dirty="0"/>
        </a:p>
      </dsp:txBody>
      <dsp:txXfrm>
        <a:off x="5889307" y="2737484"/>
        <a:ext cx="2288857" cy="720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569CC-F691-4186-A953-5BFEE6A17BFB}">
      <dsp:nvSpPr>
        <dsp:cNvPr id="0" name=""/>
        <dsp:cNvSpPr/>
      </dsp:nvSpPr>
      <dsp:spPr>
        <a:xfrm>
          <a:off x="0" y="241439"/>
          <a:ext cx="7772400" cy="81549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Maintain radio contact with supervisor, IC</a:t>
          </a:r>
          <a:endParaRPr lang="en-US" sz="3400" kern="1200" dirty="0"/>
        </a:p>
      </dsp:txBody>
      <dsp:txXfrm>
        <a:off x="39809" y="281248"/>
        <a:ext cx="7692782" cy="735872"/>
      </dsp:txXfrm>
    </dsp:sp>
    <dsp:sp modelId="{88FA143C-FC88-472B-B195-78D83AB56BDC}">
      <dsp:nvSpPr>
        <dsp:cNvPr id="0" name=""/>
        <dsp:cNvSpPr/>
      </dsp:nvSpPr>
      <dsp:spPr>
        <a:xfrm>
          <a:off x="0" y="1154850"/>
          <a:ext cx="7772400" cy="815490"/>
        </a:xfrm>
        <a:prstGeom prst="round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Report progress and new information</a:t>
          </a:r>
          <a:endParaRPr lang="en-US" sz="3400" kern="1200" dirty="0"/>
        </a:p>
      </dsp:txBody>
      <dsp:txXfrm>
        <a:off x="39809" y="1194659"/>
        <a:ext cx="7692782" cy="735872"/>
      </dsp:txXfrm>
    </dsp:sp>
    <dsp:sp modelId="{AD5287D0-935B-4452-990C-1FC38156C524}">
      <dsp:nvSpPr>
        <dsp:cNvPr id="0" name=""/>
        <dsp:cNvSpPr/>
      </dsp:nvSpPr>
      <dsp:spPr>
        <a:xfrm>
          <a:off x="0" y="2068260"/>
          <a:ext cx="7772400" cy="815490"/>
        </a:xfrm>
        <a:prstGeom prst="round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Close doors unless ventilating</a:t>
          </a:r>
          <a:endParaRPr lang="en-US" sz="3400" kern="1200" dirty="0"/>
        </a:p>
      </dsp:txBody>
      <dsp:txXfrm>
        <a:off x="39809" y="2108069"/>
        <a:ext cx="7692782" cy="735872"/>
      </dsp:txXfrm>
    </dsp:sp>
    <dsp:sp modelId="{FDF91E16-EB3C-4EB1-B182-8DE20F2A124B}">
      <dsp:nvSpPr>
        <dsp:cNvPr id="0" name=""/>
        <dsp:cNvSpPr/>
      </dsp:nvSpPr>
      <dsp:spPr>
        <a:xfrm>
          <a:off x="0" y="2981670"/>
          <a:ext cx="7772400" cy="81549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Clear unused equipment from exit paths</a:t>
          </a:r>
          <a:endParaRPr lang="en-US" sz="3400" kern="1200" dirty="0"/>
        </a:p>
      </dsp:txBody>
      <dsp:txXfrm>
        <a:off x="39809" y="3021479"/>
        <a:ext cx="7692782" cy="73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E926D-0612-428A-B86C-3BED64A63EB0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023F1-E67C-436D-9346-D47A15332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6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87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53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5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2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46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47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9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72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67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075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7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1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>
                <a:solidFill>
                  <a:srgbClr val="000000"/>
                </a:solidFill>
                <a:latin typeface="Tahoma"/>
              </a:rPr>
              <a:t>Search Techniques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053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Search Techniques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84874" y="1600201"/>
            <a:ext cx="5897526" cy="39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1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81200" y="17526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39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How firefighters move during search depends on conditions. </a:t>
            </a:r>
          </a:p>
        </p:txBody>
      </p:sp>
    </p:spTree>
    <p:extLst>
      <p:ext uri="{BB962C8B-B14F-4D97-AF65-F5344CB8AC3E}">
        <p14:creationId xmlns:p14="http://schemas.microsoft.com/office/powerpoint/2010/main" val="28076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Victims may seek shelter from fire or be found in paths of egress.</a:t>
            </a:r>
          </a:p>
        </p:txBody>
      </p:sp>
      <p:pic>
        <p:nvPicPr>
          <p:cNvPr id="4096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28956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8" t="34145" r="18587"/>
          <a:stretch>
            <a:fillRect/>
          </a:stretch>
        </p:blipFill>
        <p:spPr bwMode="auto">
          <a:xfrm>
            <a:off x="6324600" y="1600200"/>
            <a:ext cx="30670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7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9389"/>
            <a:ext cx="6324600" cy="5254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000"/>
              <a:t>Search the perimeter and check where occupants may be overcome with smoke while attempting escape.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1900" y="1982793"/>
            <a:ext cx="3962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3200" dirty="0">
                <a:solidFill>
                  <a:srgbClr val="000000"/>
                </a:solidFill>
              </a:rPr>
              <a:t>Floor below windows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81387" y="3348043"/>
            <a:ext cx="48768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Above &amp; below beds </a:t>
            </a:r>
            <a:r>
              <a:rPr lang="en-US" sz="3200" dirty="0">
                <a:solidFill>
                  <a:srgbClr val="000000"/>
                </a:solidFill>
              </a:rPr>
              <a:t>and furniture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15012" y="5635627"/>
            <a:ext cx="25431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3200" dirty="0">
                <a:solidFill>
                  <a:srgbClr val="000000"/>
                </a:solidFill>
              </a:rPr>
              <a:t>Behind doors</a:t>
            </a:r>
          </a:p>
        </p:txBody>
      </p:sp>
      <p:pic>
        <p:nvPicPr>
          <p:cNvPr id="419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73526"/>
            <a:ext cx="10668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4800600"/>
            <a:ext cx="253841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1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33333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3.33333E-6 -0.35532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-5400000">
                                      <p:cBhvr>
                                        <p:cTn id="16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0" presetClass="path" presetSubtype="0" accel="33333" decel="3333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-0.35522 L -0.08941 -0.38413 C -0.12187 -0.38991 -0.27361 -0.39014 -0.28402 -0.39107 C -0.29253 -0.39223 -0.11007 -0.39199 -0.14062 -0.39107 C -0.171 -0.39014 -0.39895 -0.38667 -0.46666 -0.38552 " pathEditMode="relative" rAng="0" ptsTypes="FfaaF">
                                      <p:cBhvr>
                                        <p:cTn id="18" dur="3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-18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Rot by="-5400000">
                                      <p:cBhvr>
                                        <p:cTn id="20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0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46666 -0.38542 L -0.47916 -0.38542 C -0.48489 -0.38542 -0.50086 -0.38334 -0.50086 -0.33033 L -0.50659 -0.14861 L -0.5 -0.26945 L -0.5 -0.13264 " pathEditMode="relative" rAng="0" ptsTypes="FfFAAF">
                                      <p:cBhvr>
                                        <p:cTn id="22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37" presetClass="path" presetSubtype="0" accel="25333" decel="25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-0.13264 L -0.4184 -0.0743 C -0.40434 -0.03912 -0.39791 0.07847 -0.37604 0.07847 C -0.35104 0.07847 -0.33246 -0.03981 -0.3184 -0.07523 L -0.31111 -0.12014 " pathEditMode="relative" rAng="0" ptsTypes="FffFF">
                                      <p:cBhvr>
                                        <p:cTn id="25" dur="1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1055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11 -0.11968 L -0.29479 0.04745 C -0.30364 0.07546 -0.37777 0.09329 -0.39166 0.09329 C -0.40729 0.09306 -0.45364 0.06296 -0.4625 0.03495 L -0.4684 -0.11991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0" presetClass="path" presetSubtype="0" accel="25333" decel="25333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47083 -0.11505 L -0.22083 -0.0956 C -0.18229 -0.09699 -0.17205 0.08889 -0.14861 0.09028 L -0.05 0.10023 " pathEditMode="relative" rAng="0" ptsTypes="FfFF">
                                      <p:cBhvr>
                                        <p:cTn id="41" dur="1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1076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7" presetClass="path" presetSubtype="0" accel="33333" decel="3333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04982 0.09977 L -0.10034 0.07708 C -0.11163 0.07222 -0.11736 0.06435 -0.11788 0.05532 C -0.11857 0.04468 -0.11389 0.03542 -0.1033 0.0287 L 0.05313 0.00579 " pathEditMode="relative" rAng="0" ptsTypes="FffFF">
                                      <p:cBhvr>
                                        <p:cTn id="47" dur="1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/>
      <p:bldP spid="17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Place a tool against the wall and extend with arm or leg to search the middle of the room.</a:t>
            </a:r>
          </a:p>
        </p:txBody>
      </p:sp>
      <p:pic>
        <p:nvPicPr>
          <p:cNvPr id="430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1"/>
          <a:stretch>
            <a:fillRect/>
          </a:stretch>
        </p:blipFill>
        <p:spPr bwMode="auto">
          <a:xfrm>
            <a:off x="2590800" y="1447801"/>
            <a:ext cx="6324600" cy="4835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676401"/>
            <a:ext cx="20558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616">
            <a:off x="6923088" y="2484439"/>
            <a:ext cx="615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012">
            <a:off x="6923088" y="2551114"/>
            <a:ext cx="615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803">
            <a:off x="6942138" y="2571751"/>
            <a:ext cx="6143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2613026"/>
            <a:ext cx="615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810">
            <a:off x="7008813" y="2662238"/>
            <a:ext cx="6159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67024">
            <a:off x="7046913" y="2693989"/>
            <a:ext cx="615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9668">
            <a:off x="7102476" y="2711451"/>
            <a:ext cx="6143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85759">
            <a:off x="7175501" y="2719388"/>
            <a:ext cx="615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86081">
            <a:off x="7208838" y="2705101"/>
            <a:ext cx="615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jj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58575">
            <a:off x="3335338" y="2549526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2605">
            <a:off x="3375026" y="2595564"/>
            <a:ext cx="79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hh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9827">
            <a:off x="3382963" y="2636839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7802">
            <a:off x="3375026" y="2635251"/>
            <a:ext cx="79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7093">
            <a:off x="3354389" y="2674939"/>
            <a:ext cx="790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e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327">
            <a:off x="3330576" y="2687639"/>
            <a:ext cx="7921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d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1804">
            <a:off x="3294063" y="2717801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c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603">
            <a:off x="3262313" y="2746375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b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014">
            <a:off x="3251201" y="2774950"/>
            <a:ext cx="792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a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2626">
            <a:off x="3240088" y="2797176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0375">
            <a:off x="2787651" y="1884364"/>
            <a:ext cx="9763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3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59" name="Title 2"/>
          <p:cNvSpPr>
            <a:spLocks noGrp="1"/>
          </p:cNvSpPr>
          <p:nvPr>
            <p:ph type="title"/>
          </p:nvPr>
        </p:nvSpPr>
        <p:spPr bwMode="auto">
          <a:xfrm>
            <a:off x="2209800" y="533400"/>
            <a:ext cx="8458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Remember the following actions while conducting structural searches.</a:t>
            </a:r>
          </a:p>
        </p:txBody>
      </p:sp>
    </p:spTree>
    <p:extLst>
      <p:ext uri="{BB962C8B-B14F-4D97-AF65-F5344CB8AC3E}">
        <p14:creationId xmlns:p14="http://schemas.microsoft.com/office/powerpoint/2010/main" val="11995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Widescreen</PresentationFormat>
  <Paragraphs>27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Search Techniques</vt:lpstr>
      <vt:lpstr>How firefighters move during search depends on conditions. </vt:lpstr>
      <vt:lpstr>Victims may seek shelter from fire or be found in paths of egress.</vt:lpstr>
      <vt:lpstr>Search the perimeter and check where occupants may be overcome with smoke while attempting escape. </vt:lpstr>
      <vt:lpstr>Place a tool against the wall and extend with arm or leg to search the middle of the room.</vt:lpstr>
      <vt:lpstr>Remember the following actions while conducting structural searches.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2015-07-23T14:47:51Z</dcterms:created>
  <dcterms:modified xsi:type="dcterms:W3CDTF">2015-07-23T14:48:05Z</dcterms:modified>
</cp:coreProperties>
</file>