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1"/>
  </p:notesMasterIdLst>
  <p:sldIdLst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42ACCC-AEFC-4244-B6D7-FE95CA5382E3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9CA95B7-3981-4016-8F4D-ED16AD015DCF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Backplate</a:t>
          </a:r>
          <a:r>
            <a:rPr lang="en-US" dirty="0" smtClean="0"/>
            <a:t> and harness assembly</a:t>
          </a:r>
          <a:endParaRPr lang="en-US" dirty="0"/>
        </a:p>
      </dgm:t>
    </dgm:pt>
    <dgm:pt modelId="{F18D47B2-1472-4809-9E21-2465E33F578D}" type="parTrans" cxnId="{D0E3BC80-3068-405E-8514-BE1C27517A66}">
      <dgm:prSet/>
      <dgm:spPr/>
      <dgm:t>
        <a:bodyPr/>
        <a:lstStyle/>
        <a:p>
          <a:endParaRPr lang="en-US"/>
        </a:p>
      </dgm:t>
    </dgm:pt>
    <dgm:pt modelId="{074DDEFE-277D-4D95-9BA8-55D9545DBDE3}" type="sibTrans" cxnId="{D0E3BC80-3068-405E-8514-BE1C27517A66}">
      <dgm:prSet/>
      <dgm:spPr/>
      <dgm:t>
        <a:bodyPr/>
        <a:lstStyle/>
        <a:p>
          <a:endParaRPr lang="en-US"/>
        </a:p>
      </dgm:t>
    </dgm:pt>
    <dgm:pt modelId="{FCCAF6B2-E4D9-4A6E-975A-D0AA68106F19}" type="pres">
      <dgm:prSet presAssocID="{8F42ACCC-AEFC-4244-B6D7-FE95CA5382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2D46C0-4F3F-4139-8599-D25C577E0BE8}" type="pres">
      <dgm:prSet presAssocID="{C9CA95B7-3981-4016-8F4D-ED16AD015DCF}" presName="composite" presStyleCnt="0"/>
      <dgm:spPr/>
    </dgm:pt>
    <dgm:pt modelId="{18D69024-6D39-426B-8FB7-8347F52126E6}" type="pres">
      <dgm:prSet presAssocID="{C9CA95B7-3981-4016-8F4D-ED16AD015DCF}" presName="rect1" presStyleLbl="bgImgPlace1" presStyleIdx="0" presStyleCnt="1" custScaleX="112617" custScaleY="1099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8575">
          <a:solidFill>
            <a:schemeClr val="accent6"/>
          </a:solidFill>
        </a:ln>
      </dgm:spPr>
    </dgm:pt>
    <dgm:pt modelId="{D67DF425-C4C1-42CC-BB20-BA65CEB2B3F4}" type="pres">
      <dgm:prSet presAssocID="{C9CA95B7-3981-4016-8F4D-ED16AD015DCF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E3BC80-3068-405E-8514-BE1C27517A66}" srcId="{8F42ACCC-AEFC-4244-B6D7-FE95CA5382E3}" destId="{C9CA95B7-3981-4016-8F4D-ED16AD015DCF}" srcOrd="0" destOrd="0" parTransId="{F18D47B2-1472-4809-9E21-2465E33F578D}" sibTransId="{074DDEFE-277D-4D95-9BA8-55D9545DBDE3}"/>
    <dgm:cxn modelId="{CCC74D18-3263-43E9-84B7-689A5F4FD646}" type="presOf" srcId="{C9CA95B7-3981-4016-8F4D-ED16AD015DCF}" destId="{D67DF425-C4C1-42CC-BB20-BA65CEB2B3F4}" srcOrd="0" destOrd="0" presId="urn:microsoft.com/office/officeart/2008/layout/BendingPictureCaptionList"/>
    <dgm:cxn modelId="{72953831-8BAA-48E2-876D-A980405E8B17}" type="presOf" srcId="{8F42ACCC-AEFC-4244-B6D7-FE95CA5382E3}" destId="{FCCAF6B2-E4D9-4A6E-975A-D0AA68106F19}" srcOrd="0" destOrd="0" presId="urn:microsoft.com/office/officeart/2008/layout/BendingPictureCaptionList"/>
    <dgm:cxn modelId="{F34043A8-FF84-4385-9A1D-897FF8228371}" type="presParOf" srcId="{FCCAF6B2-E4D9-4A6E-975A-D0AA68106F19}" destId="{D42D46C0-4F3F-4139-8599-D25C577E0BE8}" srcOrd="0" destOrd="0" presId="urn:microsoft.com/office/officeart/2008/layout/BendingPictureCaptionList"/>
    <dgm:cxn modelId="{1B277C65-45C1-463F-8E43-C4CFDA0271D1}" type="presParOf" srcId="{D42D46C0-4F3F-4139-8599-D25C577E0BE8}" destId="{18D69024-6D39-426B-8FB7-8347F52126E6}" srcOrd="0" destOrd="0" presId="urn:microsoft.com/office/officeart/2008/layout/BendingPictureCaptionList"/>
    <dgm:cxn modelId="{4573BC50-AE36-40AE-B42F-7F971E354FDD}" type="presParOf" srcId="{D42D46C0-4F3F-4139-8599-D25C577E0BE8}" destId="{D67DF425-C4C1-42CC-BB20-BA65CEB2B3F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42ACCC-AEFC-4244-B6D7-FE95CA5382E3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9CA95B7-3981-4016-8F4D-ED16AD015DCF}">
      <dgm:prSet phldrT="[Text]"/>
      <dgm:spPr/>
      <dgm:t>
        <a:bodyPr/>
        <a:lstStyle/>
        <a:p>
          <a:r>
            <a:rPr lang="en-US" dirty="0" smtClean="0"/>
            <a:t>2. Air cylinder assembly</a:t>
          </a:r>
          <a:endParaRPr lang="en-US" dirty="0"/>
        </a:p>
      </dgm:t>
    </dgm:pt>
    <dgm:pt modelId="{F18D47B2-1472-4809-9E21-2465E33F578D}" type="parTrans" cxnId="{D0E3BC80-3068-405E-8514-BE1C27517A66}">
      <dgm:prSet/>
      <dgm:spPr/>
      <dgm:t>
        <a:bodyPr/>
        <a:lstStyle/>
        <a:p>
          <a:endParaRPr lang="en-US"/>
        </a:p>
      </dgm:t>
    </dgm:pt>
    <dgm:pt modelId="{074DDEFE-277D-4D95-9BA8-55D9545DBDE3}" type="sibTrans" cxnId="{D0E3BC80-3068-405E-8514-BE1C27517A66}">
      <dgm:prSet/>
      <dgm:spPr/>
      <dgm:t>
        <a:bodyPr/>
        <a:lstStyle/>
        <a:p>
          <a:endParaRPr lang="en-US"/>
        </a:p>
      </dgm:t>
    </dgm:pt>
    <dgm:pt modelId="{FCCAF6B2-E4D9-4A6E-975A-D0AA68106F19}" type="pres">
      <dgm:prSet presAssocID="{8F42ACCC-AEFC-4244-B6D7-FE95CA5382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2D46C0-4F3F-4139-8599-D25C577E0BE8}" type="pres">
      <dgm:prSet presAssocID="{C9CA95B7-3981-4016-8F4D-ED16AD015DCF}" presName="composite" presStyleCnt="0"/>
      <dgm:spPr/>
    </dgm:pt>
    <dgm:pt modelId="{18D69024-6D39-426B-8FB7-8347F52126E6}" type="pres">
      <dgm:prSet presAssocID="{C9CA95B7-3981-4016-8F4D-ED16AD015DCF}" presName="rect1" presStyleLbl="bgImgPlace1" presStyleIdx="0" presStyleCnt="1" custScaleX="112617" custScaleY="10992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28575">
          <a:solidFill>
            <a:schemeClr val="accent6"/>
          </a:solidFill>
        </a:ln>
      </dgm:spPr>
    </dgm:pt>
    <dgm:pt modelId="{D67DF425-C4C1-42CC-BB20-BA65CEB2B3F4}" type="pres">
      <dgm:prSet presAssocID="{C9CA95B7-3981-4016-8F4D-ED16AD015DCF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AC9504-3734-4B12-9D19-966BEDB086DF}" type="presOf" srcId="{C9CA95B7-3981-4016-8F4D-ED16AD015DCF}" destId="{D67DF425-C4C1-42CC-BB20-BA65CEB2B3F4}" srcOrd="0" destOrd="0" presId="urn:microsoft.com/office/officeart/2008/layout/BendingPictureCaptionList"/>
    <dgm:cxn modelId="{D0E3BC80-3068-405E-8514-BE1C27517A66}" srcId="{8F42ACCC-AEFC-4244-B6D7-FE95CA5382E3}" destId="{C9CA95B7-3981-4016-8F4D-ED16AD015DCF}" srcOrd="0" destOrd="0" parTransId="{F18D47B2-1472-4809-9E21-2465E33F578D}" sibTransId="{074DDEFE-277D-4D95-9BA8-55D9545DBDE3}"/>
    <dgm:cxn modelId="{CF790A89-A272-4247-9B57-6856F58924BD}" type="presOf" srcId="{8F42ACCC-AEFC-4244-B6D7-FE95CA5382E3}" destId="{FCCAF6B2-E4D9-4A6E-975A-D0AA68106F19}" srcOrd="0" destOrd="0" presId="urn:microsoft.com/office/officeart/2008/layout/BendingPictureCaptionList"/>
    <dgm:cxn modelId="{ABD25B31-4C7F-44E3-9B5D-80E916FE667A}" type="presParOf" srcId="{FCCAF6B2-E4D9-4A6E-975A-D0AA68106F19}" destId="{D42D46C0-4F3F-4139-8599-D25C577E0BE8}" srcOrd="0" destOrd="0" presId="urn:microsoft.com/office/officeart/2008/layout/BendingPictureCaptionList"/>
    <dgm:cxn modelId="{1299D48E-51FB-4E40-BD4B-A1E94C95E17C}" type="presParOf" srcId="{D42D46C0-4F3F-4139-8599-D25C577E0BE8}" destId="{18D69024-6D39-426B-8FB7-8347F52126E6}" srcOrd="0" destOrd="0" presId="urn:microsoft.com/office/officeart/2008/layout/BendingPictureCaptionList"/>
    <dgm:cxn modelId="{654BC1CA-F1CB-4E34-B6A4-6FADBD2A8DFE}" type="presParOf" srcId="{D42D46C0-4F3F-4139-8599-D25C577E0BE8}" destId="{D67DF425-C4C1-42CC-BB20-BA65CEB2B3F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42ACCC-AEFC-4244-B6D7-FE95CA5382E3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9CA95B7-3981-4016-8F4D-ED16AD015DCF}">
      <dgm:prSet phldrT="[Text]"/>
      <dgm:spPr/>
      <dgm:t>
        <a:bodyPr/>
        <a:lstStyle/>
        <a:p>
          <a:r>
            <a:rPr lang="en-US" dirty="0" smtClean="0"/>
            <a:t>3. Regulator assembly</a:t>
          </a:r>
          <a:endParaRPr lang="en-US" dirty="0"/>
        </a:p>
      </dgm:t>
    </dgm:pt>
    <dgm:pt modelId="{F18D47B2-1472-4809-9E21-2465E33F578D}" type="parTrans" cxnId="{D0E3BC80-3068-405E-8514-BE1C27517A66}">
      <dgm:prSet/>
      <dgm:spPr/>
      <dgm:t>
        <a:bodyPr/>
        <a:lstStyle/>
        <a:p>
          <a:endParaRPr lang="en-US"/>
        </a:p>
      </dgm:t>
    </dgm:pt>
    <dgm:pt modelId="{074DDEFE-277D-4D95-9BA8-55D9545DBDE3}" type="sibTrans" cxnId="{D0E3BC80-3068-405E-8514-BE1C27517A66}">
      <dgm:prSet/>
      <dgm:spPr/>
      <dgm:t>
        <a:bodyPr/>
        <a:lstStyle/>
        <a:p>
          <a:endParaRPr lang="en-US"/>
        </a:p>
      </dgm:t>
    </dgm:pt>
    <dgm:pt modelId="{4C1E3F85-0313-45AF-A776-AC2E04FE9D18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72CA65E-D434-4771-97D0-41B371B57C0C}" type="sibTrans" cxnId="{38F8FDDF-A229-4997-AB30-D0D34839A62E}">
      <dgm:prSet/>
      <dgm:spPr/>
      <dgm:t>
        <a:bodyPr/>
        <a:lstStyle/>
        <a:p>
          <a:endParaRPr lang="en-US"/>
        </a:p>
      </dgm:t>
    </dgm:pt>
    <dgm:pt modelId="{5E4F7D31-A3EA-4F1A-94D4-8418DB2A69E6}" type="parTrans" cxnId="{38F8FDDF-A229-4997-AB30-D0D34839A62E}">
      <dgm:prSet/>
      <dgm:spPr/>
      <dgm:t>
        <a:bodyPr/>
        <a:lstStyle/>
        <a:p>
          <a:endParaRPr lang="en-US"/>
        </a:p>
      </dgm:t>
    </dgm:pt>
    <dgm:pt modelId="{FCCAF6B2-E4D9-4A6E-975A-D0AA68106F19}" type="pres">
      <dgm:prSet presAssocID="{8F42ACCC-AEFC-4244-B6D7-FE95CA5382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2D46C0-4F3F-4139-8599-D25C577E0BE8}" type="pres">
      <dgm:prSet presAssocID="{C9CA95B7-3981-4016-8F4D-ED16AD015DCF}" presName="composite" presStyleCnt="0"/>
      <dgm:spPr/>
    </dgm:pt>
    <dgm:pt modelId="{18D69024-6D39-426B-8FB7-8347F52126E6}" type="pres">
      <dgm:prSet presAssocID="{C9CA95B7-3981-4016-8F4D-ED16AD015DCF}" presName="rect1" presStyleLbl="bgImgPlace1" presStyleIdx="0" presStyleCnt="2" custScaleX="89000" custScaleY="8692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D67DF425-C4C1-42CC-BB20-BA65CEB2B3F4}" type="pres">
      <dgm:prSet presAssocID="{C9CA95B7-3981-4016-8F4D-ED16AD015DCF}" presName="wedgeRectCallout1" presStyleLbl="node1" presStyleIdx="0" presStyleCnt="2" custFlipHor="1" custLinFactNeighborX="58001" custLinFactNeighborY="25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055D-20F5-4EE2-92AF-60EDCB28C9BE}" type="pres">
      <dgm:prSet presAssocID="{074DDEFE-277D-4D95-9BA8-55D9545DBDE3}" presName="sibTrans" presStyleCnt="0"/>
      <dgm:spPr/>
    </dgm:pt>
    <dgm:pt modelId="{87A66508-33FC-481D-9F8A-7A61D3169864}" type="pres">
      <dgm:prSet presAssocID="{4C1E3F85-0313-45AF-A776-AC2E04FE9D18}" presName="composite" presStyleCnt="0"/>
      <dgm:spPr/>
    </dgm:pt>
    <dgm:pt modelId="{5BA2B5E0-0C85-4019-BF5C-DA17279182A8}" type="pres">
      <dgm:prSet presAssocID="{4C1E3F85-0313-45AF-A776-AC2E04FE9D18}" presName="rect1" presStyleLbl="bgImgPlace1" presStyleIdx="1" presStyleCnt="2" custScaleX="86804" custScaleY="86804" custLinFactNeighborX="3958" custLinFactNeighborY="-21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solidFill>
            <a:schemeClr val="accent6"/>
          </a:solidFill>
        </a:ln>
      </dgm:spPr>
    </dgm:pt>
    <dgm:pt modelId="{F8F3D25C-B483-4374-A4F2-900925FC8E95}" type="pres">
      <dgm:prSet presAssocID="{4C1E3F85-0313-45AF-A776-AC2E04FE9D18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E3BC80-3068-405E-8514-BE1C27517A66}" srcId="{8F42ACCC-AEFC-4244-B6D7-FE95CA5382E3}" destId="{C9CA95B7-3981-4016-8F4D-ED16AD015DCF}" srcOrd="0" destOrd="0" parTransId="{F18D47B2-1472-4809-9E21-2465E33F578D}" sibTransId="{074DDEFE-277D-4D95-9BA8-55D9545DBDE3}"/>
    <dgm:cxn modelId="{D00DE419-080D-40E5-B2DC-38DA2B23591F}" type="presOf" srcId="{C9CA95B7-3981-4016-8F4D-ED16AD015DCF}" destId="{D67DF425-C4C1-42CC-BB20-BA65CEB2B3F4}" srcOrd="0" destOrd="0" presId="urn:microsoft.com/office/officeart/2008/layout/BendingPictureCaptionList"/>
    <dgm:cxn modelId="{07AD067F-3D16-4552-BC0F-06538DD7A2CB}" type="presOf" srcId="{4C1E3F85-0313-45AF-A776-AC2E04FE9D18}" destId="{F8F3D25C-B483-4374-A4F2-900925FC8E95}" srcOrd="0" destOrd="0" presId="urn:microsoft.com/office/officeart/2008/layout/BendingPictureCaptionList"/>
    <dgm:cxn modelId="{38F8FDDF-A229-4997-AB30-D0D34839A62E}" srcId="{8F42ACCC-AEFC-4244-B6D7-FE95CA5382E3}" destId="{4C1E3F85-0313-45AF-A776-AC2E04FE9D18}" srcOrd="1" destOrd="0" parTransId="{5E4F7D31-A3EA-4F1A-94D4-8418DB2A69E6}" sibTransId="{572CA65E-D434-4771-97D0-41B371B57C0C}"/>
    <dgm:cxn modelId="{EF4B87F9-FA88-41B7-AB42-6EC82CDBD3C9}" type="presOf" srcId="{8F42ACCC-AEFC-4244-B6D7-FE95CA5382E3}" destId="{FCCAF6B2-E4D9-4A6E-975A-D0AA68106F19}" srcOrd="0" destOrd="0" presId="urn:microsoft.com/office/officeart/2008/layout/BendingPictureCaptionList"/>
    <dgm:cxn modelId="{4A6527B6-5BDE-4C38-8AEC-C2E089208CA3}" type="presParOf" srcId="{FCCAF6B2-E4D9-4A6E-975A-D0AA68106F19}" destId="{D42D46C0-4F3F-4139-8599-D25C577E0BE8}" srcOrd="0" destOrd="0" presId="urn:microsoft.com/office/officeart/2008/layout/BendingPictureCaptionList"/>
    <dgm:cxn modelId="{6AD79854-7017-4044-8FE9-DAEC423333CD}" type="presParOf" srcId="{D42D46C0-4F3F-4139-8599-D25C577E0BE8}" destId="{18D69024-6D39-426B-8FB7-8347F52126E6}" srcOrd="0" destOrd="0" presId="urn:microsoft.com/office/officeart/2008/layout/BendingPictureCaptionList"/>
    <dgm:cxn modelId="{76FD2D12-9108-42CF-96F7-7014D30641C9}" type="presParOf" srcId="{D42D46C0-4F3F-4139-8599-D25C577E0BE8}" destId="{D67DF425-C4C1-42CC-BB20-BA65CEB2B3F4}" srcOrd="1" destOrd="0" presId="urn:microsoft.com/office/officeart/2008/layout/BendingPictureCaptionList"/>
    <dgm:cxn modelId="{CBDA17B0-2BC5-497A-8015-A8EDE6A6BE91}" type="presParOf" srcId="{FCCAF6B2-E4D9-4A6E-975A-D0AA68106F19}" destId="{0EFA055D-20F5-4EE2-92AF-60EDCB28C9BE}" srcOrd="1" destOrd="0" presId="urn:microsoft.com/office/officeart/2008/layout/BendingPictureCaptionList"/>
    <dgm:cxn modelId="{16739284-FDCC-49FC-9E7B-17B3B9E00AF0}" type="presParOf" srcId="{FCCAF6B2-E4D9-4A6E-975A-D0AA68106F19}" destId="{87A66508-33FC-481D-9F8A-7A61D3169864}" srcOrd="2" destOrd="0" presId="urn:microsoft.com/office/officeart/2008/layout/BendingPictureCaptionList"/>
    <dgm:cxn modelId="{7F76CE09-CEC0-4825-BC42-9EFC9B48AF64}" type="presParOf" srcId="{87A66508-33FC-481D-9F8A-7A61D3169864}" destId="{5BA2B5E0-0C85-4019-BF5C-DA17279182A8}" srcOrd="0" destOrd="0" presId="urn:microsoft.com/office/officeart/2008/layout/BendingPictureCaptionList"/>
    <dgm:cxn modelId="{1EEB8E54-97C1-4C3C-915A-0A89A7AB903A}" type="presParOf" srcId="{87A66508-33FC-481D-9F8A-7A61D3169864}" destId="{F8F3D25C-B483-4374-A4F2-900925FC8E9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42ACCC-AEFC-4244-B6D7-FE95CA5382E3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9CA95B7-3981-4016-8F4D-ED16AD015DCF}">
      <dgm:prSet phldrT="[Text]"/>
      <dgm:spPr/>
      <dgm:t>
        <a:bodyPr/>
        <a:lstStyle/>
        <a:p>
          <a:r>
            <a:rPr lang="en-US" dirty="0" smtClean="0"/>
            <a:t>4. </a:t>
          </a:r>
          <a:r>
            <a:rPr lang="en-US" dirty="0" err="1" smtClean="0"/>
            <a:t>Facepiece</a:t>
          </a:r>
          <a:r>
            <a:rPr lang="en-US" dirty="0" smtClean="0"/>
            <a:t> assembly</a:t>
          </a:r>
          <a:endParaRPr lang="en-US" dirty="0"/>
        </a:p>
      </dgm:t>
    </dgm:pt>
    <dgm:pt modelId="{F18D47B2-1472-4809-9E21-2465E33F578D}" type="parTrans" cxnId="{D0E3BC80-3068-405E-8514-BE1C27517A66}">
      <dgm:prSet/>
      <dgm:spPr/>
      <dgm:t>
        <a:bodyPr/>
        <a:lstStyle/>
        <a:p>
          <a:endParaRPr lang="en-US"/>
        </a:p>
      </dgm:t>
    </dgm:pt>
    <dgm:pt modelId="{074DDEFE-277D-4D95-9BA8-55D9545DBDE3}" type="sibTrans" cxnId="{D0E3BC80-3068-405E-8514-BE1C27517A66}">
      <dgm:prSet/>
      <dgm:spPr/>
      <dgm:t>
        <a:bodyPr/>
        <a:lstStyle/>
        <a:p>
          <a:endParaRPr lang="en-US"/>
        </a:p>
      </dgm:t>
    </dgm:pt>
    <dgm:pt modelId="{FCCAF6B2-E4D9-4A6E-975A-D0AA68106F19}" type="pres">
      <dgm:prSet presAssocID="{8F42ACCC-AEFC-4244-B6D7-FE95CA5382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2D46C0-4F3F-4139-8599-D25C577E0BE8}" type="pres">
      <dgm:prSet presAssocID="{C9CA95B7-3981-4016-8F4D-ED16AD015DCF}" presName="composite" presStyleCnt="0"/>
      <dgm:spPr/>
    </dgm:pt>
    <dgm:pt modelId="{18D69024-6D39-426B-8FB7-8347F52126E6}" type="pres">
      <dgm:prSet presAssocID="{C9CA95B7-3981-4016-8F4D-ED16AD015DCF}" presName="rect1" presStyleLbl="bgImgPlace1" presStyleIdx="0" presStyleCnt="1" custScaleX="127685" custScaleY="109926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19" t="-227" r="-1562" b="227"/>
          </a:stretch>
        </a:blipFill>
        <a:ln>
          <a:solidFill>
            <a:schemeClr val="accent6"/>
          </a:solidFill>
        </a:ln>
      </dgm:spPr>
    </dgm:pt>
    <dgm:pt modelId="{D67DF425-C4C1-42CC-BB20-BA65CEB2B3F4}" type="pres">
      <dgm:prSet presAssocID="{C9CA95B7-3981-4016-8F4D-ED16AD015DCF}" presName="wedgeRectCallout1" presStyleLbl="node1" presStyleIdx="0" presStyleCnt="1" custScaleX="89970" custScaleY="40278" custLinFactNeighborX="1827" custLinFactNeighborY="39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E3AFB7-D44C-4900-BF25-AAFF1799379A}" type="presOf" srcId="{C9CA95B7-3981-4016-8F4D-ED16AD015DCF}" destId="{D67DF425-C4C1-42CC-BB20-BA65CEB2B3F4}" srcOrd="0" destOrd="0" presId="urn:microsoft.com/office/officeart/2008/layout/BendingPictureCaptionList"/>
    <dgm:cxn modelId="{DB7836EC-B41A-4DAB-A5E5-8568C91B3061}" type="presOf" srcId="{8F42ACCC-AEFC-4244-B6D7-FE95CA5382E3}" destId="{FCCAF6B2-E4D9-4A6E-975A-D0AA68106F19}" srcOrd="0" destOrd="0" presId="urn:microsoft.com/office/officeart/2008/layout/BendingPictureCaptionList"/>
    <dgm:cxn modelId="{D0E3BC80-3068-405E-8514-BE1C27517A66}" srcId="{8F42ACCC-AEFC-4244-B6D7-FE95CA5382E3}" destId="{C9CA95B7-3981-4016-8F4D-ED16AD015DCF}" srcOrd="0" destOrd="0" parTransId="{F18D47B2-1472-4809-9E21-2465E33F578D}" sibTransId="{074DDEFE-277D-4D95-9BA8-55D9545DBDE3}"/>
    <dgm:cxn modelId="{CE0BED7D-971F-4798-AD90-424F90F5CA3B}" type="presParOf" srcId="{FCCAF6B2-E4D9-4A6E-975A-D0AA68106F19}" destId="{D42D46C0-4F3F-4139-8599-D25C577E0BE8}" srcOrd="0" destOrd="0" presId="urn:microsoft.com/office/officeart/2008/layout/BendingPictureCaptionList"/>
    <dgm:cxn modelId="{857F1F84-63E7-4BFC-A488-508BCD9CD615}" type="presParOf" srcId="{D42D46C0-4F3F-4139-8599-D25C577E0BE8}" destId="{18D69024-6D39-426B-8FB7-8347F52126E6}" srcOrd="0" destOrd="0" presId="urn:microsoft.com/office/officeart/2008/layout/BendingPictureCaptionList"/>
    <dgm:cxn modelId="{90D8F2D4-F845-43EE-8BE3-808208D27266}" type="presParOf" srcId="{D42D46C0-4F3F-4139-8599-D25C577E0BE8}" destId="{D67DF425-C4C1-42CC-BB20-BA65CEB2B3F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EC5CF1-D4E8-4CEC-AE4C-AAF325B909F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96D837D-1886-4067-ADC3-FEF9115CC24C}">
      <dgm:prSet phldrT="[Text]"/>
      <dgm:spPr/>
      <dgm:t>
        <a:bodyPr/>
        <a:lstStyle/>
        <a:p>
          <a:r>
            <a:rPr lang="en-US" dirty="0" smtClean="0"/>
            <a:t>End-of-service-time indicator (ESTI)</a:t>
          </a:r>
          <a:endParaRPr lang="en-US" dirty="0"/>
        </a:p>
      </dgm:t>
    </dgm:pt>
    <dgm:pt modelId="{3BDF3F8F-3485-49DF-87C1-334FB9B88A82}" type="parTrans" cxnId="{D461717A-4485-48F9-8D59-4F05C6BDF537}">
      <dgm:prSet/>
      <dgm:spPr/>
      <dgm:t>
        <a:bodyPr/>
        <a:lstStyle/>
        <a:p>
          <a:endParaRPr lang="en-US"/>
        </a:p>
      </dgm:t>
    </dgm:pt>
    <dgm:pt modelId="{A2F5CBE5-CE2D-4A1F-9F95-1B7262D204E9}" type="sibTrans" cxnId="{D461717A-4485-48F9-8D59-4F05C6BDF537}">
      <dgm:prSet/>
      <dgm:spPr/>
      <dgm:t>
        <a:bodyPr/>
        <a:lstStyle/>
        <a:p>
          <a:endParaRPr lang="en-US"/>
        </a:p>
      </dgm:t>
    </dgm:pt>
    <dgm:pt modelId="{97219657-681F-4972-B59F-77A6CC31EB81}">
      <dgm:prSet phldrT="[Text]"/>
      <dgm:spPr/>
      <dgm:t>
        <a:bodyPr/>
        <a:lstStyle/>
        <a:p>
          <a:r>
            <a:rPr lang="en-US" dirty="0" smtClean="0"/>
            <a:t>Rapid intervention crew universal air coupling (RIC UAC) and remote pressure gauge </a:t>
          </a:r>
          <a:endParaRPr lang="en-US" dirty="0">
            <a:solidFill>
              <a:srgbClr val="FFFF00"/>
            </a:solidFill>
          </a:endParaRPr>
        </a:p>
      </dgm:t>
    </dgm:pt>
    <dgm:pt modelId="{9CD6D827-0EC1-4079-BDE2-F03B04995E55}" type="parTrans" cxnId="{5C486C89-78A4-4E69-ABBA-C421EB3877A4}">
      <dgm:prSet/>
      <dgm:spPr/>
      <dgm:t>
        <a:bodyPr/>
        <a:lstStyle/>
        <a:p>
          <a:endParaRPr lang="en-US"/>
        </a:p>
      </dgm:t>
    </dgm:pt>
    <dgm:pt modelId="{EB90B04B-82FA-4C15-A915-DFB90B98871A}" type="sibTrans" cxnId="{5C486C89-78A4-4E69-ABBA-C421EB3877A4}">
      <dgm:prSet/>
      <dgm:spPr/>
      <dgm:t>
        <a:bodyPr/>
        <a:lstStyle/>
        <a:p>
          <a:endParaRPr lang="en-US"/>
        </a:p>
      </dgm:t>
    </dgm:pt>
    <dgm:pt modelId="{1B8B9678-53AD-45D2-9775-63F66D6E9D52}" type="pres">
      <dgm:prSet presAssocID="{9BEC5CF1-D4E8-4CEC-AE4C-AAF325B909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570426-4A94-49A2-9C1D-7D73BD23527D}" type="pres">
      <dgm:prSet presAssocID="{996D837D-1886-4067-ADC3-FEF9115CC24C}" presName="composite" presStyleCnt="0"/>
      <dgm:spPr/>
    </dgm:pt>
    <dgm:pt modelId="{4B061547-0064-4F70-BE3B-C40367A4AA26}" type="pres">
      <dgm:prSet presAssocID="{996D837D-1886-4067-ADC3-FEF9115CC24C}" presName="rect1" presStyleLbl="b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solidFill>
            <a:schemeClr val="accent6"/>
          </a:solidFill>
        </a:ln>
      </dgm:spPr>
    </dgm:pt>
    <dgm:pt modelId="{734A0131-F8C6-469D-A1FB-340480F1344A}" type="pres">
      <dgm:prSet presAssocID="{996D837D-1886-4067-ADC3-FEF9115CC24C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3C259-E6C4-4E6E-A94B-CC3C8F14BED8}" type="pres">
      <dgm:prSet presAssocID="{A2F5CBE5-CE2D-4A1F-9F95-1B7262D204E9}" presName="sibTrans" presStyleCnt="0"/>
      <dgm:spPr/>
    </dgm:pt>
    <dgm:pt modelId="{FCB7A1DE-7250-4D6B-AE60-A2B621B1E5A3}" type="pres">
      <dgm:prSet presAssocID="{97219657-681F-4972-B59F-77A6CC31EB81}" presName="composite" presStyleCnt="0"/>
      <dgm:spPr/>
    </dgm:pt>
    <dgm:pt modelId="{27FA49FB-6F80-4455-8EF9-5FD4B593990B}" type="pres">
      <dgm:prSet presAssocID="{97219657-681F-4972-B59F-77A6CC31EB81}" presName="rect1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11AD4A2B-F8D3-41BE-ADEC-3567F1A0C793}" type="pres">
      <dgm:prSet presAssocID="{97219657-681F-4972-B59F-77A6CC31EB81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61717A-4485-48F9-8D59-4F05C6BDF537}" srcId="{9BEC5CF1-D4E8-4CEC-AE4C-AAF325B909FF}" destId="{996D837D-1886-4067-ADC3-FEF9115CC24C}" srcOrd="0" destOrd="0" parTransId="{3BDF3F8F-3485-49DF-87C1-334FB9B88A82}" sibTransId="{A2F5CBE5-CE2D-4A1F-9F95-1B7262D204E9}"/>
    <dgm:cxn modelId="{5C486C89-78A4-4E69-ABBA-C421EB3877A4}" srcId="{9BEC5CF1-D4E8-4CEC-AE4C-AAF325B909FF}" destId="{97219657-681F-4972-B59F-77A6CC31EB81}" srcOrd="1" destOrd="0" parTransId="{9CD6D827-0EC1-4079-BDE2-F03B04995E55}" sibTransId="{EB90B04B-82FA-4C15-A915-DFB90B98871A}"/>
    <dgm:cxn modelId="{8A0CF40B-E73F-4DD0-9857-45F27F8D4468}" type="presOf" srcId="{9BEC5CF1-D4E8-4CEC-AE4C-AAF325B909FF}" destId="{1B8B9678-53AD-45D2-9775-63F66D6E9D52}" srcOrd="0" destOrd="0" presId="urn:microsoft.com/office/officeart/2008/layout/BendingPictureCaptionList"/>
    <dgm:cxn modelId="{FB83C580-6804-4CF8-816F-8893A6B577CE}" type="presOf" srcId="{97219657-681F-4972-B59F-77A6CC31EB81}" destId="{11AD4A2B-F8D3-41BE-ADEC-3567F1A0C793}" srcOrd="0" destOrd="0" presId="urn:microsoft.com/office/officeart/2008/layout/BendingPictureCaptionList"/>
    <dgm:cxn modelId="{B25BB8BC-10CD-4B68-A665-30A24E914001}" type="presOf" srcId="{996D837D-1886-4067-ADC3-FEF9115CC24C}" destId="{734A0131-F8C6-469D-A1FB-340480F1344A}" srcOrd="0" destOrd="0" presId="urn:microsoft.com/office/officeart/2008/layout/BendingPictureCaptionList"/>
    <dgm:cxn modelId="{034B4CFA-8F88-4D85-95D4-888261FB07C5}" type="presParOf" srcId="{1B8B9678-53AD-45D2-9775-63F66D6E9D52}" destId="{1E570426-4A94-49A2-9C1D-7D73BD23527D}" srcOrd="0" destOrd="0" presId="urn:microsoft.com/office/officeart/2008/layout/BendingPictureCaptionList"/>
    <dgm:cxn modelId="{71CAD1F2-DB9D-48A4-9FFD-6FA4441766EE}" type="presParOf" srcId="{1E570426-4A94-49A2-9C1D-7D73BD23527D}" destId="{4B061547-0064-4F70-BE3B-C40367A4AA26}" srcOrd="0" destOrd="0" presId="urn:microsoft.com/office/officeart/2008/layout/BendingPictureCaptionList"/>
    <dgm:cxn modelId="{FBA14200-CA0E-4A3A-94E2-89D814DC7887}" type="presParOf" srcId="{1E570426-4A94-49A2-9C1D-7D73BD23527D}" destId="{734A0131-F8C6-469D-A1FB-340480F1344A}" srcOrd="1" destOrd="0" presId="urn:microsoft.com/office/officeart/2008/layout/BendingPictureCaptionList"/>
    <dgm:cxn modelId="{4535B024-E994-4BCF-B364-027C105C0BE6}" type="presParOf" srcId="{1B8B9678-53AD-45D2-9775-63F66D6E9D52}" destId="{6ED3C259-E6C4-4E6E-A94B-CC3C8F14BED8}" srcOrd="1" destOrd="0" presId="urn:microsoft.com/office/officeart/2008/layout/BendingPictureCaptionList"/>
    <dgm:cxn modelId="{CDC39CAB-987C-4F1B-9622-9F1080E83B87}" type="presParOf" srcId="{1B8B9678-53AD-45D2-9775-63F66D6E9D52}" destId="{FCB7A1DE-7250-4D6B-AE60-A2B621B1E5A3}" srcOrd="2" destOrd="0" presId="urn:microsoft.com/office/officeart/2008/layout/BendingPictureCaptionList"/>
    <dgm:cxn modelId="{899D3BC5-D658-4413-B41E-08C89451EDF5}" type="presParOf" srcId="{FCB7A1DE-7250-4D6B-AE60-A2B621B1E5A3}" destId="{27FA49FB-6F80-4455-8EF9-5FD4B593990B}" srcOrd="0" destOrd="0" presId="urn:microsoft.com/office/officeart/2008/layout/BendingPictureCaptionList"/>
    <dgm:cxn modelId="{BFCD0C73-AB7F-4311-A5AE-AF1A7CDFCAD3}" type="presParOf" srcId="{FCB7A1DE-7250-4D6B-AE60-A2B621B1E5A3}" destId="{11AD4A2B-F8D3-41BE-ADEC-3567F1A0C793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69024-6D39-426B-8FB7-8347F52126E6}">
      <dsp:nvSpPr>
        <dsp:cNvPr id="0" name=""/>
        <dsp:cNvSpPr/>
      </dsp:nvSpPr>
      <dsp:spPr>
        <a:xfrm>
          <a:off x="1330379" y="2612"/>
          <a:ext cx="5111640" cy="39915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85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DF425-C4C1-42CC-BB20-BA65CEB2B3F4}">
      <dsp:nvSpPr>
        <dsp:cNvPr id="0" name=""/>
        <dsp:cNvSpPr/>
      </dsp:nvSpPr>
      <dsp:spPr>
        <a:xfrm>
          <a:off x="2025226" y="3450878"/>
          <a:ext cx="4039674" cy="127090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1. </a:t>
          </a:r>
          <a:r>
            <a:rPr lang="en-US" sz="3500" kern="1200" dirty="0" err="1" smtClean="0"/>
            <a:t>Backplate</a:t>
          </a:r>
          <a:r>
            <a:rPr lang="en-US" sz="3500" kern="1200" dirty="0" smtClean="0"/>
            <a:t> and harness assembly</a:t>
          </a:r>
          <a:endParaRPr lang="en-US" sz="3500" kern="1200" dirty="0"/>
        </a:p>
      </dsp:txBody>
      <dsp:txXfrm>
        <a:off x="2025226" y="3450878"/>
        <a:ext cx="4039674" cy="1270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69024-6D39-426B-8FB7-8347F52126E6}">
      <dsp:nvSpPr>
        <dsp:cNvPr id="0" name=""/>
        <dsp:cNvSpPr/>
      </dsp:nvSpPr>
      <dsp:spPr>
        <a:xfrm>
          <a:off x="1330379" y="2612"/>
          <a:ext cx="5111640" cy="399159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285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DF425-C4C1-42CC-BB20-BA65CEB2B3F4}">
      <dsp:nvSpPr>
        <dsp:cNvPr id="0" name=""/>
        <dsp:cNvSpPr/>
      </dsp:nvSpPr>
      <dsp:spPr>
        <a:xfrm>
          <a:off x="2025226" y="3450878"/>
          <a:ext cx="4039674" cy="127090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2. Air cylinder assembly</a:t>
          </a:r>
          <a:endParaRPr lang="en-US" sz="3500" kern="1200" dirty="0"/>
        </a:p>
      </dsp:txBody>
      <dsp:txXfrm>
        <a:off x="2025226" y="3450878"/>
        <a:ext cx="4039674" cy="1270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69024-6D39-426B-8FB7-8347F52126E6}">
      <dsp:nvSpPr>
        <dsp:cNvPr id="0" name=""/>
        <dsp:cNvSpPr/>
      </dsp:nvSpPr>
      <dsp:spPr>
        <a:xfrm>
          <a:off x="749" y="463218"/>
          <a:ext cx="3566802" cy="27867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DF425-C4C1-42CC-BB20-BA65CEB2B3F4}">
      <dsp:nvSpPr>
        <dsp:cNvPr id="0" name=""/>
        <dsp:cNvSpPr/>
      </dsp:nvSpPr>
      <dsp:spPr>
        <a:xfrm flipH="1">
          <a:off x="2209798" y="3429002"/>
          <a:ext cx="3566802" cy="112214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3. Regulator assembly</a:t>
          </a:r>
          <a:endParaRPr lang="en-US" sz="3100" kern="1200" dirty="0"/>
        </a:p>
      </dsp:txBody>
      <dsp:txXfrm>
        <a:off x="2209798" y="3429002"/>
        <a:ext cx="3566802" cy="1122140"/>
      </dsp:txXfrm>
    </dsp:sp>
    <dsp:sp modelId="{5BA2B5E0-0C85-4019-BF5C-DA17279182A8}">
      <dsp:nvSpPr>
        <dsp:cNvPr id="0" name=""/>
        <dsp:cNvSpPr/>
      </dsp:nvSpPr>
      <dsp:spPr>
        <a:xfrm>
          <a:off x="4267206" y="457190"/>
          <a:ext cx="3478795" cy="278303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3D25C-B483-4374-A4F2-900925FC8E95}">
      <dsp:nvSpPr>
        <dsp:cNvPr id="0" name=""/>
        <dsp:cNvSpPr/>
      </dsp:nvSpPr>
      <dsp:spPr>
        <a:xfrm>
          <a:off x="4204847" y="3138111"/>
          <a:ext cx="3566802" cy="1122140"/>
        </a:xfrm>
        <a:prstGeom prst="wedgeRectCallout">
          <a:avLst>
            <a:gd name="adj1" fmla="val 20250"/>
            <a:gd name="adj2" fmla="val -607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4204847" y="3138111"/>
        <a:ext cx="3566802" cy="1122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69024-6D39-426B-8FB7-8347F52126E6}">
      <dsp:nvSpPr>
        <dsp:cNvPr id="0" name=""/>
        <dsp:cNvSpPr/>
      </dsp:nvSpPr>
      <dsp:spPr>
        <a:xfrm>
          <a:off x="731587" y="55"/>
          <a:ext cx="6309225" cy="4345368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19" t="-227" r="-1562" b="227"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DF425-C4C1-42CC-BB20-BA65CEB2B3F4}">
      <dsp:nvSpPr>
        <dsp:cNvPr id="0" name=""/>
        <dsp:cNvSpPr/>
      </dsp:nvSpPr>
      <dsp:spPr>
        <a:xfrm>
          <a:off x="2161181" y="4167134"/>
          <a:ext cx="3956615" cy="55726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4. </a:t>
          </a:r>
          <a:r>
            <a:rPr lang="en-US" sz="2500" kern="1200" dirty="0" err="1" smtClean="0"/>
            <a:t>Facepiece</a:t>
          </a:r>
          <a:r>
            <a:rPr lang="en-US" sz="2500" kern="1200" dirty="0" smtClean="0"/>
            <a:t> assembly</a:t>
          </a:r>
          <a:endParaRPr lang="en-US" sz="2500" kern="1200" dirty="0"/>
        </a:p>
      </dsp:txBody>
      <dsp:txXfrm>
        <a:off x="2161181" y="4167134"/>
        <a:ext cx="3956615" cy="5572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61547-0064-4F70-BE3B-C40367A4AA26}">
      <dsp:nvSpPr>
        <dsp:cNvPr id="0" name=""/>
        <dsp:cNvSpPr/>
      </dsp:nvSpPr>
      <dsp:spPr>
        <a:xfrm>
          <a:off x="948" y="321580"/>
          <a:ext cx="3700239" cy="2960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A0131-F8C6-469D-A1FB-340480F1344A}">
      <dsp:nvSpPr>
        <dsp:cNvPr id="0" name=""/>
        <dsp:cNvSpPr/>
      </dsp:nvSpPr>
      <dsp:spPr>
        <a:xfrm>
          <a:off x="333970" y="2985752"/>
          <a:ext cx="3293212" cy="103606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End-of-service-time indicator (ESTI)</a:t>
          </a:r>
          <a:endParaRPr lang="en-US" sz="1900" kern="1200" dirty="0"/>
        </a:p>
      </dsp:txBody>
      <dsp:txXfrm>
        <a:off x="333970" y="2985752"/>
        <a:ext cx="3293212" cy="1036066"/>
      </dsp:txXfrm>
    </dsp:sp>
    <dsp:sp modelId="{27FA49FB-6F80-4455-8EF9-5FD4B593990B}">
      <dsp:nvSpPr>
        <dsp:cNvPr id="0" name=""/>
        <dsp:cNvSpPr/>
      </dsp:nvSpPr>
      <dsp:spPr>
        <a:xfrm>
          <a:off x="4071211" y="321580"/>
          <a:ext cx="3700239" cy="296019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D4A2B-F8D3-41BE-ADEC-3567F1A0C793}">
      <dsp:nvSpPr>
        <dsp:cNvPr id="0" name=""/>
        <dsp:cNvSpPr/>
      </dsp:nvSpPr>
      <dsp:spPr>
        <a:xfrm>
          <a:off x="4404233" y="2985752"/>
          <a:ext cx="3293212" cy="103606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Rapid intervention crew universal air coupling (RIC UAC) and remote pressure gauge </a:t>
          </a:r>
          <a:endParaRPr lang="en-US" sz="1900" kern="1200" dirty="0">
            <a:solidFill>
              <a:srgbClr val="FFFF00"/>
            </a:solidFill>
          </a:endParaRPr>
        </a:p>
      </dsp:txBody>
      <dsp:txXfrm>
        <a:off x="4404233" y="2985752"/>
        <a:ext cx="3293212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68AC6-7AD2-48DC-B860-BC1DE98E6ABD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66A70-8DF6-46BD-9DCC-A47A0AB85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6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2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1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35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FF0000"/>
              </a:buClr>
              <a:buSzPct val="110000"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1–</a:t>
            </a:r>
            <a:fld id="{6FE9937F-86C4-49A1-A6A4-2F8745340AAE}" type="slidenum"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0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5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5159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14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1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09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94350"/>
          </a:xfrm>
        </p:spPr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2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69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31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12192000" cy="1524000"/>
            <a:chOff x="0" y="457200"/>
            <a:chExt cx="9144000" cy="1524000"/>
          </a:xfrm>
        </p:grpSpPr>
        <p:sp>
          <p:nvSpPr>
            <p:cNvPr id="8" name="Rectangle 7"/>
            <p:cNvSpPr/>
            <p:nvPr/>
          </p:nvSpPr>
          <p:spPr>
            <a:xfrm>
              <a:off x="0" y="1524000"/>
              <a:ext cx="91440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DFS Patch MASS-simplified-BW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57200"/>
              <a:ext cx="1524000" cy="152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05000" y="693003"/>
              <a:ext cx="601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Segoe UI" pitchFamily="34" charset="0"/>
                  <a:cs typeface="Segoe UI" pitchFamily="34" charset="0"/>
                </a:rPr>
                <a:t>DEPARTMENT OF FIRE SERVICES</a:t>
              </a:r>
            </a:p>
            <a:p>
              <a:r>
                <a:rPr lang="en-US" dirty="0">
                  <a:solidFill>
                    <a:prstClr val="black"/>
                  </a:solidFill>
                  <a:ea typeface="Segoe UI" pitchFamily="34" charset="0"/>
                  <a:cs typeface="Segoe UI" pitchFamily="34" charset="0"/>
                </a:rPr>
                <a:t>Massachusetts Firefighting Academy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1825" y="3420585"/>
            <a:ext cx="2548349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3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6553201"/>
            <a:ext cx="10769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2400" y="6019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DEPARTMENT OF FIRE SERVICES</a:t>
            </a:r>
          </a:p>
          <a:p>
            <a:r>
              <a:rPr lang="en-US" sz="12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Massachusetts Firefighting Academy</a:t>
            </a:r>
          </a:p>
        </p:txBody>
      </p:sp>
      <p:pic>
        <p:nvPicPr>
          <p:cNvPr id="11" name="Picture 10" descr="DFS-Patch-MASS-Simplified-DFS-R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000" y="6019800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2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50" y="2163651"/>
            <a:ext cx="1093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sz="3600" b="1" i="1" kern="0" dirty="0">
                <a:solidFill>
                  <a:srgbClr val="000000"/>
                </a:solidFill>
                <a:latin typeface="Tahoma"/>
              </a:rPr>
              <a:t>SCBA Components</a:t>
            </a:r>
            <a:endParaRPr lang="en-US" sz="3600" b="1" i="1" kern="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4937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b="1" kern="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SCBA Components</a:t>
            </a:r>
            <a:endParaRPr lang="en-US" b="1" kern="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Introduction</a:t>
            </a: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endParaRPr lang="en-US" sz="2800" kern="0" dirty="0">
              <a:solidFill>
                <a:srgbClr val="000000"/>
              </a:solidFill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Objectives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679" y="1511714"/>
            <a:ext cx="4762519" cy="427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4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Open-circuit SCBA consists of four basic components.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33600" y="1676400"/>
          <a:ext cx="7772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3166752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Open-circuit SCBA consists of four basic components.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33600" y="1676400"/>
          <a:ext cx="7772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0661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7134148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Open-circuit SCBA consists of four basic components.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33600" y="1676400"/>
          <a:ext cx="7772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685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4186431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Open-circuit SCBA consists of four basic components.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33600" y="1676400"/>
          <a:ext cx="7772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5085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Additional components of SCBA provide safety features.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4757" name="TextBox 7"/>
          <p:cNvSpPr txBox="1">
            <a:spLocks noChangeArrowheads="1"/>
          </p:cNvSpPr>
          <p:nvPr/>
        </p:nvSpPr>
        <p:spPr bwMode="auto">
          <a:xfrm rot="5400000">
            <a:off x="9123363" y="3449638"/>
            <a:ext cx="2146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200" b="0" i="1">
                <a:solidFill>
                  <a:srgbClr val="000000"/>
                </a:solidFill>
                <a:cs typeface="Arial" panose="020B0604020202020204" pitchFamily="34" charset="0"/>
              </a:rPr>
              <a:t>Courtesy of Kenneth Baum</a:t>
            </a:r>
          </a:p>
        </p:txBody>
      </p:sp>
      <p:sp>
        <p:nvSpPr>
          <p:cNvPr id="74758" name="Oval 1"/>
          <p:cNvSpPr>
            <a:spLocks noChangeArrowheads="1"/>
          </p:cNvSpPr>
          <p:nvPr/>
        </p:nvSpPr>
        <p:spPr bwMode="auto">
          <a:xfrm>
            <a:off x="6980239" y="2909889"/>
            <a:ext cx="1042987" cy="1042987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59" name="Oval 6"/>
          <p:cNvSpPr>
            <a:spLocks noChangeArrowheads="1"/>
          </p:cNvSpPr>
          <p:nvPr/>
        </p:nvSpPr>
        <p:spPr bwMode="auto">
          <a:xfrm>
            <a:off x="8175625" y="3540125"/>
            <a:ext cx="1041400" cy="1041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0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6682" y="992746"/>
            <a:ext cx="4146997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Acronym</a:t>
            </a:r>
          </a:p>
          <a:p>
            <a:endParaRPr lang="en-US" sz="3200" dirty="0"/>
          </a:p>
          <a:p>
            <a:r>
              <a:rPr lang="en-US" sz="3200" dirty="0" smtClean="0"/>
              <a:t>Summary</a:t>
            </a:r>
          </a:p>
          <a:p>
            <a:endParaRPr lang="en-US" sz="3200" dirty="0"/>
          </a:p>
          <a:p>
            <a:r>
              <a:rPr lang="en-US" sz="3200" dirty="0" smtClean="0"/>
              <a:t>Application</a:t>
            </a:r>
          </a:p>
          <a:p>
            <a:endParaRPr lang="en-US" sz="3200" dirty="0"/>
          </a:p>
          <a:p>
            <a:r>
              <a:rPr lang="en-US" sz="3200" dirty="0" smtClean="0"/>
              <a:t>Evaluation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7" y="992746"/>
            <a:ext cx="3566250" cy="43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9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A2015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A2015Theme" id="{DFED552D-D2E8-4503-9B9B-39A0F7E83214}" vid="{AC96B2F4-51A3-444B-A457-B09FE619C6AF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Widescreen</PresentationFormat>
  <Paragraphs>27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Segoe UI</vt:lpstr>
      <vt:lpstr>Tahoma</vt:lpstr>
      <vt:lpstr>MFA2015Theme</vt:lpstr>
      <vt:lpstr>1_Office Theme</vt:lpstr>
      <vt:lpstr>PowerPoint Presentation</vt:lpstr>
      <vt:lpstr>SCBA Components</vt:lpstr>
      <vt:lpstr>Open-circuit SCBA consists of four basic components.</vt:lpstr>
      <vt:lpstr>Open-circuit SCBA consists of four basic components.</vt:lpstr>
      <vt:lpstr>Open-circuit SCBA consists of four basic components.</vt:lpstr>
      <vt:lpstr>Open-circuit SCBA consists of four basic components.</vt:lpstr>
      <vt:lpstr>Additional components of SCBA provide safety features.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Sullivan</dc:creator>
  <cp:lastModifiedBy>Dan Sullivan</cp:lastModifiedBy>
  <cp:revision>1</cp:revision>
  <dcterms:created xsi:type="dcterms:W3CDTF">2015-07-23T14:46:09Z</dcterms:created>
  <dcterms:modified xsi:type="dcterms:W3CDTF">2015-07-23T14:46:26Z</dcterms:modified>
</cp:coreProperties>
</file>