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0"/>
  </p:notesMasterIdLst>
  <p:sldIdLst>
    <p:sldId id="257" r:id="rId3"/>
    <p:sldId id="258" r:id="rId4"/>
    <p:sldId id="261" r:id="rId5"/>
    <p:sldId id="262" r:id="rId6"/>
    <p:sldId id="263" r:id="rId7"/>
    <p:sldId id="264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28DB17-B675-422E-9FE7-464DF5D7F91F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AEA3F88-26D1-4554-AB1E-BA022195E151}">
      <dgm:prSet phldrT="[Text]"/>
      <dgm:spPr/>
      <dgm:t>
        <a:bodyPr/>
        <a:lstStyle/>
        <a:p>
          <a:r>
            <a:rPr lang="en-US" dirty="0" smtClean="0"/>
            <a:t>Causes of Collisions</a:t>
          </a:r>
          <a:endParaRPr lang="en-US" dirty="0"/>
        </a:p>
      </dgm:t>
    </dgm:pt>
    <dgm:pt modelId="{0E1D4F16-A5F7-42FF-A98A-88F4699F13FA}" type="parTrans" cxnId="{6316427F-CDBC-493C-AF40-FAE50A6A9513}">
      <dgm:prSet/>
      <dgm:spPr/>
      <dgm:t>
        <a:bodyPr/>
        <a:lstStyle/>
        <a:p>
          <a:endParaRPr lang="en-US"/>
        </a:p>
      </dgm:t>
    </dgm:pt>
    <dgm:pt modelId="{9B56EE29-3AF3-4F90-AD3B-0412ED2D4EC1}" type="sibTrans" cxnId="{6316427F-CDBC-493C-AF40-FAE50A6A9513}">
      <dgm:prSet/>
      <dgm:spPr/>
      <dgm:t>
        <a:bodyPr/>
        <a:lstStyle/>
        <a:p>
          <a:endParaRPr lang="en-US"/>
        </a:p>
      </dgm:t>
    </dgm:pt>
    <dgm:pt modelId="{CE1BB12E-51E3-496E-AEC7-2DBB1664A77D}">
      <dgm:prSet phldrT="[Text]"/>
      <dgm:spPr/>
      <dgm:t>
        <a:bodyPr/>
        <a:lstStyle/>
        <a:p>
          <a:r>
            <a:rPr lang="en-US" dirty="0" smtClean="0"/>
            <a:t>Improper backing</a:t>
          </a:r>
          <a:endParaRPr lang="en-US" dirty="0"/>
        </a:p>
      </dgm:t>
    </dgm:pt>
    <dgm:pt modelId="{BFD6D40F-F65D-483B-BECD-142D2E998DC5}" type="parTrans" cxnId="{ECC73483-1A15-4B55-93E6-83BB25471A52}">
      <dgm:prSet/>
      <dgm:spPr/>
      <dgm:t>
        <a:bodyPr/>
        <a:lstStyle/>
        <a:p>
          <a:endParaRPr lang="en-US"/>
        </a:p>
      </dgm:t>
    </dgm:pt>
    <dgm:pt modelId="{C596F820-DEDF-4892-8219-D05FE58269BA}" type="sibTrans" cxnId="{ECC73483-1A15-4B55-93E6-83BB25471A52}">
      <dgm:prSet/>
      <dgm:spPr/>
      <dgm:t>
        <a:bodyPr/>
        <a:lstStyle/>
        <a:p>
          <a:endParaRPr lang="en-US"/>
        </a:p>
      </dgm:t>
    </dgm:pt>
    <dgm:pt modelId="{253259C9-DD0F-4784-820F-135E59C93515}">
      <dgm:prSet phldrT="[Text]"/>
      <dgm:spPr/>
      <dgm:t>
        <a:bodyPr/>
        <a:lstStyle/>
        <a:p>
          <a:r>
            <a:rPr lang="en-US" dirty="0" smtClean="0"/>
            <a:t>Responsibilities</a:t>
          </a:r>
          <a:endParaRPr lang="en-US" dirty="0"/>
        </a:p>
      </dgm:t>
    </dgm:pt>
    <dgm:pt modelId="{83091BF5-6AC6-4FA0-89C2-768E0A9F6C9D}" type="parTrans" cxnId="{2CD9E5F6-0F01-4E56-BF09-63B5059F2DBD}">
      <dgm:prSet/>
      <dgm:spPr/>
      <dgm:t>
        <a:bodyPr/>
        <a:lstStyle/>
        <a:p>
          <a:endParaRPr lang="en-US"/>
        </a:p>
      </dgm:t>
    </dgm:pt>
    <dgm:pt modelId="{160611BE-5A7A-48C8-8426-DF4B525C83F7}" type="sibTrans" cxnId="{2CD9E5F6-0F01-4E56-BF09-63B5059F2DBD}">
      <dgm:prSet/>
      <dgm:spPr/>
      <dgm:t>
        <a:bodyPr/>
        <a:lstStyle/>
        <a:p>
          <a:endParaRPr lang="en-US"/>
        </a:p>
      </dgm:t>
    </dgm:pt>
    <dgm:pt modelId="{F4366809-B35B-4B04-A649-5A77939FC710}">
      <dgm:prSet phldrT="[Text]"/>
      <dgm:spPr/>
      <dgm:t>
        <a:bodyPr/>
        <a:lstStyle/>
        <a:p>
          <a:r>
            <a:rPr lang="en-US" dirty="0" smtClean="0"/>
            <a:t>Proper backing</a:t>
          </a:r>
          <a:endParaRPr lang="en-US" dirty="0"/>
        </a:p>
      </dgm:t>
    </dgm:pt>
    <dgm:pt modelId="{83004088-BD8A-41FE-BDAD-AE77A5BF3F2E}" type="parTrans" cxnId="{F0CF941D-F162-49CD-8852-C42DC11E5AE1}">
      <dgm:prSet/>
      <dgm:spPr/>
      <dgm:t>
        <a:bodyPr/>
        <a:lstStyle/>
        <a:p>
          <a:endParaRPr lang="en-US"/>
        </a:p>
      </dgm:t>
    </dgm:pt>
    <dgm:pt modelId="{EE255B38-FD9B-44BA-89CD-448D6CCD46E3}" type="sibTrans" cxnId="{F0CF941D-F162-49CD-8852-C42DC11E5AE1}">
      <dgm:prSet/>
      <dgm:spPr/>
      <dgm:t>
        <a:bodyPr/>
        <a:lstStyle/>
        <a:p>
          <a:endParaRPr lang="en-US"/>
        </a:p>
      </dgm:t>
    </dgm:pt>
    <dgm:pt modelId="{F806C7D0-C2D3-45DD-A33D-30C147DEEBEA}">
      <dgm:prSet phldrT="[Text]"/>
      <dgm:spPr/>
      <dgm:t>
        <a:bodyPr/>
        <a:lstStyle/>
        <a:p>
          <a:r>
            <a:rPr lang="en-US" dirty="0" smtClean="0"/>
            <a:t>Excessive speed</a:t>
          </a:r>
          <a:endParaRPr lang="en-US" dirty="0"/>
        </a:p>
      </dgm:t>
    </dgm:pt>
    <dgm:pt modelId="{8E7756B9-A757-496D-8D22-79EF8A2E4250}" type="parTrans" cxnId="{4343FDC8-1694-4E1F-B95E-9575BA8BA360}">
      <dgm:prSet/>
      <dgm:spPr/>
      <dgm:t>
        <a:bodyPr/>
        <a:lstStyle/>
        <a:p>
          <a:endParaRPr lang="en-US"/>
        </a:p>
      </dgm:t>
    </dgm:pt>
    <dgm:pt modelId="{FEE763E7-8819-4A1B-8C14-0D7CF71867F1}" type="sibTrans" cxnId="{4343FDC8-1694-4E1F-B95E-9575BA8BA360}">
      <dgm:prSet/>
      <dgm:spPr/>
      <dgm:t>
        <a:bodyPr/>
        <a:lstStyle/>
        <a:p>
          <a:endParaRPr lang="en-US"/>
        </a:p>
      </dgm:t>
    </dgm:pt>
    <dgm:pt modelId="{AB49DFCD-930D-4F92-B120-791322C8AC4F}">
      <dgm:prSet phldrT="[Text]"/>
      <dgm:spPr/>
      <dgm:t>
        <a:bodyPr/>
        <a:lstStyle/>
        <a:p>
          <a:r>
            <a:rPr lang="en-US" dirty="0" smtClean="0"/>
            <a:t>Lack of driving skill/experience</a:t>
          </a:r>
          <a:endParaRPr lang="en-US" dirty="0"/>
        </a:p>
      </dgm:t>
    </dgm:pt>
    <dgm:pt modelId="{766E28D1-F4C9-4663-875F-9D8190BF0BAC}" type="parTrans" cxnId="{528A605C-09D5-439C-AB7C-708510711A73}">
      <dgm:prSet/>
      <dgm:spPr/>
      <dgm:t>
        <a:bodyPr/>
        <a:lstStyle/>
        <a:p>
          <a:endParaRPr lang="en-US"/>
        </a:p>
      </dgm:t>
    </dgm:pt>
    <dgm:pt modelId="{946474ED-7D2E-4893-87DB-B942CEC74508}" type="sibTrans" cxnId="{528A605C-09D5-439C-AB7C-708510711A73}">
      <dgm:prSet/>
      <dgm:spPr/>
      <dgm:t>
        <a:bodyPr/>
        <a:lstStyle/>
        <a:p>
          <a:endParaRPr lang="en-US"/>
        </a:p>
      </dgm:t>
    </dgm:pt>
    <dgm:pt modelId="{4AA47B10-9382-42CD-911B-5159336BD717}">
      <dgm:prSet phldrT="[Text]"/>
      <dgm:spPr/>
      <dgm:t>
        <a:bodyPr/>
        <a:lstStyle/>
        <a:p>
          <a:r>
            <a:rPr lang="en-US" dirty="0" smtClean="0"/>
            <a:t>Reckless driving</a:t>
          </a:r>
          <a:endParaRPr lang="en-US" dirty="0"/>
        </a:p>
      </dgm:t>
    </dgm:pt>
    <dgm:pt modelId="{20C3D73C-7B1A-4339-9BF2-B09FA6E39A74}" type="parTrans" cxnId="{56E47A3C-DB06-4F8C-B432-11E01954627B}">
      <dgm:prSet/>
      <dgm:spPr/>
      <dgm:t>
        <a:bodyPr/>
        <a:lstStyle/>
        <a:p>
          <a:endParaRPr lang="en-US"/>
        </a:p>
      </dgm:t>
    </dgm:pt>
    <dgm:pt modelId="{F5656D2F-B43C-4B8D-ACEC-17C1740B2FC8}" type="sibTrans" cxnId="{56E47A3C-DB06-4F8C-B432-11E01954627B}">
      <dgm:prSet/>
      <dgm:spPr/>
      <dgm:t>
        <a:bodyPr/>
        <a:lstStyle/>
        <a:p>
          <a:endParaRPr lang="en-US"/>
        </a:p>
      </dgm:t>
    </dgm:pt>
    <dgm:pt modelId="{FA96CC92-565A-4756-82D3-5F640FADA567}">
      <dgm:prSet phldrT="[Text]"/>
      <dgm:spPr/>
      <dgm:t>
        <a:bodyPr/>
        <a:lstStyle/>
        <a:p>
          <a:r>
            <a:rPr lang="en-US" dirty="0" smtClean="0"/>
            <a:t>Poor design or maintenance</a:t>
          </a:r>
          <a:endParaRPr lang="en-US" dirty="0"/>
        </a:p>
      </dgm:t>
    </dgm:pt>
    <dgm:pt modelId="{717B7E19-55E3-4A31-ACEB-F68C29F34D33}" type="parTrans" cxnId="{2C277E6C-3F56-43FC-8CA1-965342F1D622}">
      <dgm:prSet/>
      <dgm:spPr/>
      <dgm:t>
        <a:bodyPr/>
        <a:lstStyle/>
        <a:p>
          <a:endParaRPr lang="en-US"/>
        </a:p>
      </dgm:t>
    </dgm:pt>
    <dgm:pt modelId="{7D76A11B-8C16-42DA-B65F-76F3EA544272}" type="sibTrans" cxnId="{2C277E6C-3F56-43FC-8CA1-965342F1D622}">
      <dgm:prSet/>
      <dgm:spPr/>
      <dgm:t>
        <a:bodyPr/>
        <a:lstStyle/>
        <a:p>
          <a:endParaRPr lang="en-US"/>
        </a:p>
      </dgm:t>
    </dgm:pt>
    <dgm:pt modelId="{61680ED6-2542-4F4F-BD43-18D9D10636DE}">
      <dgm:prSet phldrT="[Text]"/>
      <dgm:spPr/>
      <dgm:t>
        <a:bodyPr/>
        <a:lstStyle/>
        <a:p>
          <a:r>
            <a:rPr lang="en-US" dirty="0" smtClean="0"/>
            <a:t>Follow speed limits</a:t>
          </a:r>
          <a:endParaRPr lang="en-US" dirty="0"/>
        </a:p>
      </dgm:t>
    </dgm:pt>
    <dgm:pt modelId="{E4C12C28-FF61-4B07-BF3C-F785293CD1D8}" type="parTrans" cxnId="{8431E2E3-1670-4FB4-88B6-933C17A3E9AC}">
      <dgm:prSet/>
      <dgm:spPr/>
      <dgm:t>
        <a:bodyPr/>
        <a:lstStyle/>
        <a:p>
          <a:endParaRPr lang="en-US"/>
        </a:p>
      </dgm:t>
    </dgm:pt>
    <dgm:pt modelId="{4102B4D6-D549-4E7F-9393-C4A794250C74}" type="sibTrans" cxnId="{8431E2E3-1670-4FB4-88B6-933C17A3E9AC}">
      <dgm:prSet/>
      <dgm:spPr/>
      <dgm:t>
        <a:bodyPr/>
        <a:lstStyle/>
        <a:p>
          <a:endParaRPr lang="en-US"/>
        </a:p>
      </dgm:t>
    </dgm:pt>
    <dgm:pt modelId="{DD9375DB-D33F-4584-8C9F-4EE328BC213A}">
      <dgm:prSet phldrT="[Text]"/>
      <dgm:spPr/>
      <dgm:t>
        <a:bodyPr/>
        <a:lstStyle/>
        <a:p>
          <a:r>
            <a:rPr lang="en-US" dirty="0" smtClean="0"/>
            <a:t>Be aware</a:t>
          </a:r>
          <a:endParaRPr lang="en-US" dirty="0"/>
        </a:p>
      </dgm:t>
    </dgm:pt>
    <dgm:pt modelId="{799EB724-5AD9-4B49-B4D3-BB6C3EA6EE55}" type="parTrans" cxnId="{7FD179E5-8FBB-4C7B-8963-FF1B22BF442F}">
      <dgm:prSet/>
      <dgm:spPr/>
      <dgm:t>
        <a:bodyPr/>
        <a:lstStyle/>
        <a:p>
          <a:endParaRPr lang="en-US"/>
        </a:p>
      </dgm:t>
    </dgm:pt>
    <dgm:pt modelId="{EBAAE075-B6E4-4187-A0B7-DA7E8D6EB67D}" type="sibTrans" cxnId="{7FD179E5-8FBB-4C7B-8963-FF1B22BF442F}">
      <dgm:prSet/>
      <dgm:spPr/>
      <dgm:t>
        <a:bodyPr/>
        <a:lstStyle/>
        <a:p>
          <a:endParaRPr lang="en-US"/>
        </a:p>
      </dgm:t>
    </dgm:pt>
    <dgm:pt modelId="{15BE6F27-E4B4-44BF-B25F-C6AE0195C7FF}">
      <dgm:prSet phldrT="[Text]"/>
      <dgm:spPr/>
      <dgm:t>
        <a:bodyPr/>
        <a:lstStyle/>
        <a:p>
          <a:r>
            <a:rPr lang="en-US" dirty="0" smtClean="0"/>
            <a:t>Proper maintenance</a:t>
          </a:r>
          <a:endParaRPr lang="en-US" dirty="0"/>
        </a:p>
      </dgm:t>
    </dgm:pt>
    <dgm:pt modelId="{03D981BD-A9E7-4838-95A3-CA258C4A4292}" type="parTrans" cxnId="{FEDAADF6-FE62-41EB-A8BD-AAB6A6060849}">
      <dgm:prSet/>
      <dgm:spPr/>
      <dgm:t>
        <a:bodyPr/>
        <a:lstStyle/>
        <a:p>
          <a:endParaRPr lang="en-US"/>
        </a:p>
      </dgm:t>
    </dgm:pt>
    <dgm:pt modelId="{C20332CE-4D18-46A8-A66E-0C851B9A87C7}" type="sibTrans" cxnId="{FEDAADF6-FE62-41EB-A8BD-AAB6A6060849}">
      <dgm:prSet/>
      <dgm:spPr/>
      <dgm:t>
        <a:bodyPr/>
        <a:lstStyle/>
        <a:p>
          <a:endParaRPr lang="en-US"/>
        </a:p>
      </dgm:t>
    </dgm:pt>
    <dgm:pt modelId="{AED59543-051F-4654-946E-42D64609777C}">
      <dgm:prSet phldrT="[Text]"/>
      <dgm:spPr/>
      <dgm:t>
        <a:bodyPr/>
        <a:lstStyle/>
        <a:p>
          <a:r>
            <a:rPr lang="en-US" dirty="0" smtClean="0"/>
            <a:t>Wear seat belts</a:t>
          </a:r>
          <a:endParaRPr lang="en-US" dirty="0"/>
        </a:p>
      </dgm:t>
    </dgm:pt>
    <dgm:pt modelId="{F0A001FA-053F-4100-B2EB-D3C7F939EC2F}" type="parTrans" cxnId="{77637E14-D0AD-4EE1-BB33-7D2D11ED4801}">
      <dgm:prSet/>
      <dgm:spPr/>
      <dgm:t>
        <a:bodyPr/>
        <a:lstStyle/>
        <a:p>
          <a:endParaRPr lang="en-US"/>
        </a:p>
      </dgm:t>
    </dgm:pt>
    <dgm:pt modelId="{CE0058E9-12EB-49AB-8F76-FF6E2A743297}" type="sibTrans" cxnId="{77637E14-D0AD-4EE1-BB33-7D2D11ED4801}">
      <dgm:prSet/>
      <dgm:spPr/>
      <dgm:t>
        <a:bodyPr/>
        <a:lstStyle/>
        <a:p>
          <a:endParaRPr lang="en-US"/>
        </a:p>
      </dgm:t>
    </dgm:pt>
    <dgm:pt modelId="{E87E6EBA-C9D9-4952-B4A8-29851D30BF70}">
      <dgm:prSet phldrT="[Text]"/>
      <dgm:spPr/>
      <dgm:t>
        <a:bodyPr/>
        <a:lstStyle/>
        <a:p>
          <a:r>
            <a:rPr lang="en-US" dirty="0" smtClean="0"/>
            <a:t>Restrict cell phone use</a:t>
          </a:r>
          <a:endParaRPr lang="en-US" dirty="0"/>
        </a:p>
      </dgm:t>
    </dgm:pt>
    <dgm:pt modelId="{A123CF44-1CA9-4218-B7FE-3287736438BA}" type="parTrans" cxnId="{D1A6FB20-FEFC-4013-93A2-DC8D0275356A}">
      <dgm:prSet/>
      <dgm:spPr/>
      <dgm:t>
        <a:bodyPr/>
        <a:lstStyle/>
        <a:p>
          <a:endParaRPr lang="en-US"/>
        </a:p>
      </dgm:t>
    </dgm:pt>
    <dgm:pt modelId="{DF4DC5CD-D79A-42AA-A4D2-7E6B81E587BB}" type="sibTrans" cxnId="{D1A6FB20-FEFC-4013-93A2-DC8D0275356A}">
      <dgm:prSet/>
      <dgm:spPr/>
      <dgm:t>
        <a:bodyPr/>
        <a:lstStyle/>
        <a:p>
          <a:endParaRPr lang="en-US"/>
        </a:p>
      </dgm:t>
    </dgm:pt>
    <dgm:pt modelId="{65D6CB44-1135-4EDA-867C-87301D45B097}" type="pres">
      <dgm:prSet presAssocID="{5428DB17-B675-422E-9FE7-464DF5D7F91F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6A4998-A5DB-43C6-99E8-A97B18D3E9BA}" type="pres">
      <dgm:prSet presAssocID="{5428DB17-B675-422E-9FE7-464DF5D7F91F}" presName="Background" presStyleLbl="node1" presStyleIdx="0" presStyleCnt="1"/>
      <dgm:spPr/>
      <dgm:t>
        <a:bodyPr/>
        <a:lstStyle/>
        <a:p>
          <a:endParaRPr lang="en-US"/>
        </a:p>
      </dgm:t>
    </dgm:pt>
    <dgm:pt modelId="{50DE80AB-4F42-4E3F-AD44-0CC59FEF6525}" type="pres">
      <dgm:prSet presAssocID="{5428DB17-B675-422E-9FE7-464DF5D7F91F}" presName="Divider" presStyleLbl="callout" presStyleIdx="0" presStyleCnt="1" custFlipHor="1" custScaleY="118833" custLinFactX="-15800000" custLinFactNeighborX="-15808493" custLinFactNeighborY="265"/>
      <dgm:spPr>
        <a:ln w="63500"/>
      </dgm:spPr>
      <dgm:t>
        <a:bodyPr/>
        <a:lstStyle/>
        <a:p>
          <a:endParaRPr lang="en-US"/>
        </a:p>
      </dgm:t>
    </dgm:pt>
    <dgm:pt modelId="{26535A16-870B-4A59-86AD-9BAAA9FB38DE}" type="pres">
      <dgm:prSet presAssocID="{5428DB17-B675-422E-9FE7-464DF5D7F91F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AD947-3809-4C7F-A04E-545FB785BAE1}" type="pres">
      <dgm:prSet presAssocID="{5428DB17-B675-422E-9FE7-464DF5D7F91F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2D8ECE-D1C7-4984-83B2-E55CDEC055DB}" type="pres">
      <dgm:prSet presAssocID="{5428DB17-B675-422E-9FE7-464DF5D7F91F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49097C4-CA96-4EDD-B635-D1EBF0D83CFC}" type="pres">
      <dgm:prSet presAssocID="{5428DB17-B675-422E-9FE7-464DF5D7F91F}" presName="ParentShape1" presStyleLbl="alignImgPlace1" presStyleIdx="0" presStyleCnt="2">
        <dgm:presLayoutVars/>
      </dgm:prSet>
      <dgm:spPr/>
      <dgm:t>
        <a:bodyPr/>
        <a:lstStyle/>
        <a:p>
          <a:endParaRPr lang="en-US"/>
        </a:p>
      </dgm:t>
    </dgm:pt>
    <dgm:pt modelId="{A6A1CE83-3FE7-4BC8-A203-495578B68F6D}" type="pres">
      <dgm:prSet presAssocID="{5428DB17-B675-422E-9FE7-464DF5D7F91F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BCB0460-835D-43C4-B38C-0F1E02BF7F88}" type="pres">
      <dgm:prSet presAssocID="{5428DB17-B675-422E-9FE7-464DF5D7F91F}" presName="ParentShape2" presStyleLbl="alignImgPlace1" presStyleIdx="1" presStyleCnt="2">
        <dgm:presLayoutVars/>
      </dgm:prSet>
      <dgm:spPr/>
      <dgm:t>
        <a:bodyPr/>
        <a:lstStyle/>
        <a:p>
          <a:endParaRPr lang="en-US"/>
        </a:p>
      </dgm:t>
    </dgm:pt>
  </dgm:ptLst>
  <dgm:cxnLst>
    <dgm:cxn modelId="{2CD9E5F6-0F01-4E56-BF09-63B5059F2DBD}" srcId="{5428DB17-B675-422E-9FE7-464DF5D7F91F}" destId="{253259C9-DD0F-4784-820F-135E59C93515}" srcOrd="1" destOrd="0" parTransId="{83091BF5-6AC6-4FA0-89C2-768E0A9F6C9D}" sibTransId="{160611BE-5A7A-48C8-8426-DF4B525C83F7}"/>
    <dgm:cxn modelId="{2C277E6C-3F56-43FC-8CA1-965342F1D622}" srcId="{1AEA3F88-26D1-4554-AB1E-BA022195E151}" destId="{FA96CC92-565A-4756-82D3-5F640FADA567}" srcOrd="4" destOrd="0" parTransId="{717B7E19-55E3-4A31-ACEB-F68C29F34D33}" sibTransId="{7D76A11B-8C16-42DA-B65F-76F3EA544272}"/>
    <dgm:cxn modelId="{20ABD8E2-9AB6-40C3-86CB-D04A2568C03F}" type="presOf" srcId="{F4366809-B35B-4B04-A649-5A77939FC710}" destId="{9EFAD947-3809-4C7F-A04E-545FB785BAE1}" srcOrd="0" destOrd="1" presId="urn:microsoft.com/office/officeart/2009/3/layout/OpposingIdeas"/>
    <dgm:cxn modelId="{ECC73483-1A15-4B55-93E6-83BB25471A52}" srcId="{1AEA3F88-26D1-4554-AB1E-BA022195E151}" destId="{CE1BB12E-51E3-496E-AEC7-2DBB1664A77D}" srcOrd="0" destOrd="0" parTransId="{BFD6D40F-F65D-483B-BECD-142D2E998DC5}" sibTransId="{C596F820-DEDF-4892-8219-D05FE58269BA}"/>
    <dgm:cxn modelId="{528A605C-09D5-439C-AB7C-708510711A73}" srcId="{1AEA3F88-26D1-4554-AB1E-BA022195E151}" destId="{AB49DFCD-930D-4F92-B120-791322C8AC4F}" srcOrd="2" destOrd="0" parTransId="{766E28D1-F4C9-4663-875F-9D8190BF0BAC}" sibTransId="{946474ED-7D2E-4893-87DB-B942CEC74508}"/>
    <dgm:cxn modelId="{C25B1754-3DAC-4494-B211-550FA5402983}" type="presOf" srcId="{1AEA3F88-26D1-4554-AB1E-BA022195E151}" destId="{AF2D8ECE-D1C7-4984-83B2-E55CDEC055DB}" srcOrd="0" destOrd="0" presId="urn:microsoft.com/office/officeart/2009/3/layout/OpposingIdeas"/>
    <dgm:cxn modelId="{CB17F2DD-0EFA-4B3D-9BE1-B08B6B5DD2C9}" type="presOf" srcId="{61680ED6-2542-4F4F-BD43-18D9D10636DE}" destId="{9EFAD947-3809-4C7F-A04E-545FB785BAE1}" srcOrd="0" destOrd="0" presId="urn:microsoft.com/office/officeart/2009/3/layout/OpposingIdeas"/>
    <dgm:cxn modelId="{BD12F0D4-0275-4A31-986E-24F8B584FE13}" type="presOf" srcId="{CE1BB12E-51E3-496E-AEC7-2DBB1664A77D}" destId="{26535A16-870B-4A59-86AD-9BAAA9FB38DE}" srcOrd="0" destOrd="0" presId="urn:microsoft.com/office/officeart/2009/3/layout/OpposingIdeas"/>
    <dgm:cxn modelId="{7DD8F321-E012-4E41-BD32-C3A48D01BD78}" type="presOf" srcId="{AB49DFCD-930D-4F92-B120-791322C8AC4F}" destId="{26535A16-870B-4A59-86AD-9BAAA9FB38DE}" srcOrd="0" destOrd="2" presId="urn:microsoft.com/office/officeart/2009/3/layout/OpposingIdeas"/>
    <dgm:cxn modelId="{E5AE4074-5294-4B28-81CD-B46EB71AB4BD}" type="presOf" srcId="{5428DB17-B675-422E-9FE7-464DF5D7F91F}" destId="{65D6CB44-1135-4EDA-867C-87301D45B097}" srcOrd="0" destOrd="0" presId="urn:microsoft.com/office/officeart/2009/3/layout/OpposingIdeas"/>
    <dgm:cxn modelId="{34B553AD-7A95-4F40-BE7C-35B8088DBD4F}" type="presOf" srcId="{253259C9-DD0F-4784-820F-135E59C93515}" destId="{ABCB0460-835D-43C4-B38C-0F1E02BF7F88}" srcOrd="1" destOrd="0" presId="urn:microsoft.com/office/officeart/2009/3/layout/OpposingIdeas"/>
    <dgm:cxn modelId="{70595CB5-D541-4D3D-A1FB-856E4E910BF6}" type="presOf" srcId="{FA96CC92-565A-4756-82D3-5F640FADA567}" destId="{26535A16-870B-4A59-86AD-9BAAA9FB38DE}" srcOrd="0" destOrd="4" presId="urn:microsoft.com/office/officeart/2009/3/layout/OpposingIdeas"/>
    <dgm:cxn modelId="{F0CF941D-F162-49CD-8852-C42DC11E5AE1}" srcId="{253259C9-DD0F-4784-820F-135E59C93515}" destId="{F4366809-B35B-4B04-A649-5A77939FC710}" srcOrd="1" destOrd="0" parTransId="{83004088-BD8A-41FE-BDAD-AE77A5BF3F2E}" sibTransId="{EE255B38-FD9B-44BA-89CD-448D6CCD46E3}"/>
    <dgm:cxn modelId="{C4155A5B-A513-4BCF-A78F-41CF98A0F314}" type="presOf" srcId="{15BE6F27-E4B4-44BF-B25F-C6AE0195C7FF}" destId="{9EFAD947-3809-4C7F-A04E-545FB785BAE1}" srcOrd="0" destOrd="3" presId="urn:microsoft.com/office/officeart/2009/3/layout/OpposingIdeas"/>
    <dgm:cxn modelId="{0EA99BC3-0A62-4D52-85D3-FF21DC58BFF7}" type="presOf" srcId="{1AEA3F88-26D1-4554-AB1E-BA022195E151}" destId="{A49097C4-CA96-4EDD-B635-D1EBF0D83CFC}" srcOrd="1" destOrd="0" presId="urn:microsoft.com/office/officeart/2009/3/layout/OpposingIdeas"/>
    <dgm:cxn modelId="{6316427F-CDBC-493C-AF40-FAE50A6A9513}" srcId="{5428DB17-B675-422E-9FE7-464DF5D7F91F}" destId="{1AEA3F88-26D1-4554-AB1E-BA022195E151}" srcOrd="0" destOrd="0" parTransId="{0E1D4F16-A5F7-42FF-A98A-88F4699F13FA}" sibTransId="{9B56EE29-3AF3-4F90-AD3B-0412ED2D4EC1}"/>
    <dgm:cxn modelId="{7FD179E5-8FBB-4C7B-8963-FF1B22BF442F}" srcId="{253259C9-DD0F-4784-820F-135E59C93515}" destId="{DD9375DB-D33F-4584-8C9F-4EE328BC213A}" srcOrd="2" destOrd="0" parTransId="{799EB724-5AD9-4B49-B4D3-BB6C3EA6EE55}" sibTransId="{EBAAE075-B6E4-4187-A0B7-DA7E8D6EB67D}"/>
    <dgm:cxn modelId="{145071B0-9566-4BAB-9E1D-14766055D0D6}" type="presOf" srcId="{E87E6EBA-C9D9-4952-B4A8-29851D30BF70}" destId="{9EFAD947-3809-4C7F-A04E-545FB785BAE1}" srcOrd="0" destOrd="5" presId="urn:microsoft.com/office/officeart/2009/3/layout/OpposingIdeas"/>
    <dgm:cxn modelId="{927BB4F3-C1F2-4318-8E11-4EB3E4E5A2D8}" type="presOf" srcId="{DD9375DB-D33F-4584-8C9F-4EE328BC213A}" destId="{9EFAD947-3809-4C7F-A04E-545FB785BAE1}" srcOrd="0" destOrd="2" presId="urn:microsoft.com/office/officeart/2009/3/layout/OpposingIdeas"/>
    <dgm:cxn modelId="{D1A6FB20-FEFC-4013-93A2-DC8D0275356A}" srcId="{253259C9-DD0F-4784-820F-135E59C93515}" destId="{E87E6EBA-C9D9-4952-B4A8-29851D30BF70}" srcOrd="5" destOrd="0" parTransId="{A123CF44-1CA9-4218-B7FE-3287736438BA}" sibTransId="{DF4DC5CD-D79A-42AA-A4D2-7E6B81E587BB}"/>
    <dgm:cxn modelId="{4343FDC8-1694-4E1F-B95E-9575BA8BA360}" srcId="{1AEA3F88-26D1-4554-AB1E-BA022195E151}" destId="{F806C7D0-C2D3-45DD-A33D-30C147DEEBEA}" srcOrd="1" destOrd="0" parTransId="{8E7756B9-A757-496D-8D22-79EF8A2E4250}" sibTransId="{FEE763E7-8819-4A1B-8C14-0D7CF71867F1}"/>
    <dgm:cxn modelId="{89A39756-8042-43D3-9CA2-C0835664A980}" type="presOf" srcId="{F806C7D0-C2D3-45DD-A33D-30C147DEEBEA}" destId="{26535A16-870B-4A59-86AD-9BAAA9FB38DE}" srcOrd="0" destOrd="1" presId="urn:microsoft.com/office/officeart/2009/3/layout/OpposingIdeas"/>
    <dgm:cxn modelId="{77637E14-D0AD-4EE1-BB33-7D2D11ED4801}" srcId="{253259C9-DD0F-4784-820F-135E59C93515}" destId="{AED59543-051F-4654-946E-42D64609777C}" srcOrd="4" destOrd="0" parTransId="{F0A001FA-053F-4100-B2EB-D3C7F939EC2F}" sibTransId="{CE0058E9-12EB-49AB-8F76-FF6E2A743297}"/>
    <dgm:cxn modelId="{FEDAADF6-FE62-41EB-A8BD-AAB6A6060849}" srcId="{253259C9-DD0F-4784-820F-135E59C93515}" destId="{15BE6F27-E4B4-44BF-B25F-C6AE0195C7FF}" srcOrd="3" destOrd="0" parTransId="{03D981BD-A9E7-4838-95A3-CA258C4A4292}" sibTransId="{C20332CE-4D18-46A8-A66E-0C851B9A87C7}"/>
    <dgm:cxn modelId="{A6EC8BB0-2976-4ED4-8DE7-BE2265085A71}" type="presOf" srcId="{4AA47B10-9382-42CD-911B-5159336BD717}" destId="{26535A16-870B-4A59-86AD-9BAAA9FB38DE}" srcOrd="0" destOrd="3" presId="urn:microsoft.com/office/officeart/2009/3/layout/OpposingIdeas"/>
    <dgm:cxn modelId="{8431E2E3-1670-4FB4-88B6-933C17A3E9AC}" srcId="{253259C9-DD0F-4784-820F-135E59C93515}" destId="{61680ED6-2542-4F4F-BD43-18D9D10636DE}" srcOrd="0" destOrd="0" parTransId="{E4C12C28-FF61-4B07-BF3C-F785293CD1D8}" sibTransId="{4102B4D6-D549-4E7F-9393-C4A794250C74}"/>
    <dgm:cxn modelId="{7CEE7A6A-C94A-426A-BC20-49703B06A0EF}" type="presOf" srcId="{253259C9-DD0F-4784-820F-135E59C93515}" destId="{A6A1CE83-3FE7-4BC8-A203-495578B68F6D}" srcOrd="0" destOrd="0" presId="urn:microsoft.com/office/officeart/2009/3/layout/OpposingIdeas"/>
    <dgm:cxn modelId="{B6D77F72-774F-4906-BC08-1122DC6B689E}" type="presOf" srcId="{AED59543-051F-4654-946E-42D64609777C}" destId="{9EFAD947-3809-4C7F-A04E-545FB785BAE1}" srcOrd="0" destOrd="4" presId="urn:microsoft.com/office/officeart/2009/3/layout/OpposingIdeas"/>
    <dgm:cxn modelId="{56E47A3C-DB06-4F8C-B432-11E01954627B}" srcId="{1AEA3F88-26D1-4554-AB1E-BA022195E151}" destId="{4AA47B10-9382-42CD-911B-5159336BD717}" srcOrd="3" destOrd="0" parTransId="{20C3D73C-7B1A-4339-9BF2-B09FA6E39A74}" sibTransId="{F5656D2F-B43C-4B8D-ACEC-17C1740B2FC8}"/>
    <dgm:cxn modelId="{54C20AF1-D36A-49C2-B179-DE778673FCFE}" type="presParOf" srcId="{65D6CB44-1135-4EDA-867C-87301D45B097}" destId="{9C6A4998-A5DB-43C6-99E8-A97B18D3E9BA}" srcOrd="0" destOrd="0" presId="urn:microsoft.com/office/officeart/2009/3/layout/OpposingIdeas"/>
    <dgm:cxn modelId="{DFBE7633-B689-4CB1-B2B3-C9751AC4D48C}" type="presParOf" srcId="{65D6CB44-1135-4EDA-867C-87301D45B097}" destId="{50DE80AB-4F42-4E3F-AD44-0CC59FEF6525}" srcOrd="1" destOrd="0" presId="urn:microsoft.com/office/officeart/2009/3/layout/OpposingIdeas"/>
    <dgm:cxn modelId="{37ADE177-DD76-4282-8E32-B07840727F86}" type="presParOf" srcId="{65D6CB44-1135-4EDA-867C-87301D45B097}" destId="{26535A16-870B-4A59-86AD-9BAAA9FB38DE}" srcOrd="2" destOrd="0" presId="urn:microsoft.com/office/officeart/2009/3/layout/OpposingIdeas"/>
    <dgm:cxn modelId="{14F265B0-9FE1-4524-954B-AC4C93727C09}" type="presParOf" srcId="{65D6CB44-1135-4EDA-867C-87301D45B097}" destId="{9EFAD947-3809-4C7F-A04E-545FB785BAE1}" srcOrd="3" destOrd="0" presId="urn:microsoft.com/office/officeart/2009/3/layout/OpposingIdeas"/>
    <dgm:cxn modelId="{23C077ED-9D0E-426C-878A-96A750D0F8BA}" type="presParOf" srcId="{65D6CB44-1135-4EDA-867C-87301D45B097}" destId="{AF2D8ECE-D1C7-4984-83B2-E55CDEC055DB}" srcOrd="4" destOrd="0" presId="urn:microsoft.com/office/officeart/2009/3/layout/OpposingIdeas"/>
    <dgm:cxn modelId="{01D97CDF-792E-472C-8CFE-6D2EB6C26368}" type="presParOf" srcId="{65D6CB44-1135-4EDA-867C-87301D45B097}" destId="{A49097C4-CA96-4EDD-B635-D1EBF0D83CFC}" srcOrd="5" destOrd="0" presId="urn:microsoft.com/office/officeart/2009/3/layout/OpposingIdeas"/>
    <dgm:cxn modelId="{AD6F8B5F-F495-4AAB-9E06-A352F3C840CE}" type="presParOf" srcId="{65D6CB44-1135-4EDA-867C-87301D45B097}" destId="{A6A1CE83-3FE7-4BC8-A203-495578B68F6D}" srcOrd="6" destOrd="0" presId="urn:microsoft.com/office/officeart/2009/3/layout/OpposingIdeas"/>
    <dgm:cxn modelId="{E9E21A5B-0EDD-413E-AD9C-F64D823D136F}" type="presParOf" srcId="{65D6CB44-1135-4EDA-867C-87301D45B097}" destId="{ABCB0460-835D-43C4-B38C-0F1E02BF7F88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3A2884-1DC7-4A83-B504-3012CF777380}" type="doc">
      <dgm:prSet loTypeId="urn:microsoft.com/office/officeart/2005/8/layout/process3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626D3265-DC13-41AB-A586-2C95A5B2DB32}">
      <dgm:prSet phldrT="[Text]"/>
      <dgm:spPr/>
      <dgm:t>
        <a:bodyPr/>
        <a:lstStyle/>
        <a:p>
          <a:r>
            <a:rPr lang="en-US" dirty="0" smtClean="0"/>
            <a:t>Situational awareness</a:t>
          </a:r>
          <a:endParaRPr lang="en-US" dirty="0"/>
        </a:p>
      </dgm:t>
    </dgm:pt>
    <dgm:pt modelId="{B0A2C007-E3F4-4021-8653-C878316051F6}" type="parTrans" cxnId="{89C870B9-E234-44D0-A663-4594BF62EBD6}">
      <dgm:prSet/>
      <dgm:spPr/>
      <dgm:t>
        <a:bodyPr/>
        <a:lstStyle/>
        <a:p>
          <a:endParaRPr lang="en-US"/>
        </a:p>
      </dgm:t>
    </dgm:pt>
    <dgm:pt modelId="{8D67F282-5CFE-4119-9013-77D0F527AE94}" type="sibTrans" cxnId="{89C870B9-E234-44D0-A663-4594BF62EBD6}">
      <dgm:prSet/>
      <dgm:spPr/>
      <dgm:t>
        <a:bodyPr/>
        <a:lstStyle/>
        <a:p>
          <a:endParaRPr lang="en-US"/>
        </a:p>
      </dgm:t>
    </dgm:pt>
    <dgm:pt modelId="{7C9A7116-5B1D-4411-B5D2-34167AF94DCB}">
      <dgm:prSet phldrT="[Text]"/>
      <dgm:spPr/>
      <dgm:t>
        <a:bodyPr/>
        <a:lstStyle/>
        <a:p>
          <a:r>
            <a:rPr lang="en-US" dirty="0" smtClean="0"/>
            <a:t>Be aware of surroundings</a:t>
          </a:r>
          <a:endParaRPr lang="en-US" dirty="0"/>
        </a:p>
      </dgm:t>
    </dgm:pt>
    <dgm:pt modelId="{65D8ABD8-7507-4B5C-AE05-CEB6B224A7C1}" type="parTrans" cxnId="{D1F08D29-82A3-4C1F-A30F-EFA0AA5DE9B9}">
      <dgm:prSet/>
      <dgm:spPr/>
      <dgm:t>
        <a:bodyPr/>
        <a:lstStyle/>
        <a:p>
          <a:endParaRPr lang="en-US"/>
        </a:p>
      </dgm:t>
    </dgm:pt>
    <dgm:pt modelId="{C0964052-C543-49A6-B1A3-792F76E10693}" type="sibTrans" cxnId="{D1F08D29-82A3-4C1F-A30F-EFA0AA5DE9B9}">
      <dgm:prSet/>
      <dgm:spPr/>
      <dgm:t>
        <a:bodyPr/>
        <a:lstStyle/>
        <a:p>
          <a:endParaRPr lang="en-US"/>
        </a:p>
      </dgm:t>
    </dgm:pt>
    <dgm:pt modelId="{B14F5CED-E436-4E66-8860-2738717EB2B3}">
      <dgm:prSet phldrT="[Text]"/>
      <dgm:spPr/>
      <dgm:t>
        <a:bodyPr/>
        <a:lstStyle/>
        <a:p>
          <a:r>
            <a:rPr lang="en-US" dirty="0" smtClean="0"/>
            <a:t>Be aware of your conditions</a:t>
          </a:r>
          <a:endParaRPr lang="en-US" dirty="0"/>
        </a:p>
      </dgm:t>
    </dgm:pt>
    <dgm:pt modelId="{64039F70-E6B9-45C3-AB03-20A9A5FD8B89}" type="parTrans" cxnId="{797DD325-4BA8-43DD-8AA7-D91CE3DB7F88}">
      <dgm:prSet/>
      <dgm:spPr/>
      <dgm:t>
        <a:bodyPr/>
        <a:lstStyle/>
        <a:p>
          <a:endParaRPr lang="en-US"/>
        </a:p>
      </dgm:t>
    </dgm:pt>
    <dgm:pt modelId="{B680F2D0-C6EE-43FF-9A66-A754AA581214}" type="sibTrans" cxnId="{797DD325-4BA8-43DD-8AA7-D91CE3DB7F88}">
      <dgm:prSet/>
      <dgm:spPr/>
      <dgm:t>
        <a:bodyPr/>
        <a:lstStyle/>
        <a:p>
          <a:endParaRPr lang="en-US"/>
        </a:p>
      </dgm:t>
    </dgm:pt>
    <dgm:pt modelId="{CEABC55B-127C-49B0-BC46-0BF4281C66B7}">
      <dgm:prSet phldrT="[Text]"/>
      <dgm:spPr/>
      <dgm:t>
        <a:bodyPr/>
        <a:lstStyle/>
        <a:p>
          <a:r>
            <a:rPr lang="en-US" dirty="0" smtClean="0"/>
            <a:t>Physical, mental, emotional</a:t>
          </a:r>
          <a:endParaRPr lang="en-US" dirty="0"/>
        </a:p>
      </dgm:t>
    </dgm:pt>
    <dgm:pt modelId="{46F9EE18-8C7D-4F3D-AB1F-A3D79623510F}" type="parTrans" cxnId="{CB5AED30-B6B0-48AF-92B3-DACD81F5B3D1}">
      <dgm:prSet/>
      <dgm:spPr/>
      <dgm:t>
        <a:bodyPr/>
        <a:lstStyle/>
        <a:p>
          <a:endParaRPr lang="en-US"/>
        </a:p>
      </dgm:t>
    </dgm:pt>
    <dgm:pt modelId="{EB66A424-5E9E-4EBB-B9E1-75458D064D9C}" type="sibTrans" cxnId="{CB5AED30-B6B0-48AF-92B3-DACD81F5B3D1}">
      <dgm:prSet/>
      <dgm:spPr/>
      <dgm:t>
        <a:bodyPr/>
        <a:lstStyle/>
        <a:p>
          <a:endParaRPr lang="en-US"/>
        </a:p>
      </dgm:t>
    </dgm:pt>
    <dgm:pt modelId="{0F656988-8A7E-4488-A1C4-C84846776F2A}">
      <dgm:prSet phldrT="[Text]"/>
      <dgm:spPr/>
      <dgm:t>
        <a:bodyPr/>
        <a:lstStyle/>
        <a:p>
          <a:r>
            <a:rPr lang="en-US" dirty="0" smtClean="0"/>
            <a:t>Drive defensively</a:t>
          </a:r>
          <a:endParaRPr lang="en-US" dirty="0"/>
        </a:p>
      </dgm:t>
    </dgm:pt>
    <dgm:pt modelId="{EEC37922-8F61-4E02-92D8-9FFDA267494F}" type="parTrans" cxnId="{55093BEC-13E8-46E8-BA69-5B3FCC8210FB}">
      <dgm:prSet/>
      <dgm:spPr/>
      <dgm:t>
        <a:bodyPr/>
        <a:lstStyle/>
        <a:p>
          <a:endParaRPr lang="en-US"/>
        </a:p>
      </dgm:t>
    </dgm:pt>
    <dgm:pt modelId="{628C08A2-3929-4709-A8A6-8360155B48E8}" type="sibTrans" cxnId="{55093BEC-13E8-46E8-BA69-5B3FCC8210FB}">
      <dgm:prSet/>
      <dgm:spPr/>
      <dgm:t>
        <a:bodyPr/>
        <a:lstStyle/>
        <a:p>
          <a:endParaRPr lang="en-US"/>
        </a:p>
      </dgm:t>
    </dgm:pt>
    <dgm:pt modelId="{27146D34-5E3E-4970-8AF5-66641485FFB7}">
      <dgm:prSet phldrT="[Text]"/>
      <dgm:spPr/>
      <dgm:t>
        <a:bodyPr/>
        <a:lstStyle/>
        <a:p>
          <a:r>
            <a:rPr lang="en-US" dirty="0" smtClean="0"/>
            <a:t>Anticipate hazards</a:t>
          </a:r>
          <a:endParaRPr lang="en-US" dirty="0"/>
        </a:p>
      </dgm:t>
    </dgm:pt>
    <dgm:pt modelId="{9F444C17-630E-48A0-B197-CC83FA5D8479}" type="parTrans" cxnId="{5BA8F438-40BF-4897-B3A4-DAD297A29B1B}">
      <dgm:prSet/>
      <dgm:spPr/>
      <dgm:t>
        <a:bodyPr/>
        <a:lstStyle/>
        <a:p>
          <a:endParaRPr lang="en-US"/>
        </a:p>
      </dgm:t>
    </dgm:pt>
    <dgm:pt modelId="{C423484F-108B-48C8-A9E5-C35EBEE38E62}" type="sibTrans" cxnId="{5BA8F438-40BF-4897-B3A4-DAD297A29B1B}">
      <dgm:prSet/>
      <dgm:spPr/>
      <dgm:t>
        <a:bodyPr/>
        <a:lstStyle/>
        <a:p>
          <a:endParaRPr lang="en-US"/>
        </a:p>
      </dgm:t>
    </dgm:pt>
    <dgm:pt modelId="{2EF1AEC9-79E7-4415-AA0A-A321B0C4E248}">
      <dgm:prSet phldrT="[Text]"/>
      <dgm:spPr/>
      <dgm:t>
        <a:bodyPr/>
        <a:lstStyle/>
        <a:p>
          <a:r>
            <a:rPr lang="en-US" dirty="0" smtClean="0"/>
            <a:t>Anticipate hazards</a:t>
          </a:r>
          <a:endParaRPr lang="en-US" dirty="0"/>
        </a:p>
      </dgm:t>
    </dgm:pt>
    <dgm:pt modelId="{0AD66646-D74E-47AB-8D8D-931B9CF54B6F}" type="parTrans" cxnId="{28FAFA76-2DF5-4AF5-A4F8-3CFD1FF1D1AD}">
      <dgm:prSet/>
      <dgm:spPr/>
      <dgm:t>
        <a:bodyPr/>
        <a:lstStyle/>
        <a:p>
          <a:endParaRPr lang="en-US"/>
        </a:p>
      </dgm:t>
    </dgm:pt>
    <dgm:pt modelId="{9016233D-F0AE-45AA-86B0-B9CBA67CCF3D}" type="sibTrans" cxnId="{28FAFA76-2DF5-4AF5-A4F8-3CFD1FF1D1AD}">
      <dgm:prSet/>
      <dgm:spPr/>
      <dgm:t>
        <a:bodyPr/>
        <a:lstStyle/>
        <a:p>
          <a:endParaRPr lang="en-US"/>
        </a:p>
      </dgm:t>
    </dgm:pt>
    <dgm:pt modelId="{F1754EEC-473A-4D00-9975-FAC1222D9283}">
      <dgm:prSet phldrT="[Text]"/>
      <dgm:spPr/>
      <dgm:t>
        <a:bodyPr/>
        <a:lstStyle/>
        <a:p>
          <a:r>
            <a:rPr lang="en-US" dirty="0" smtClean="0"/>
            <a:t>Develop strategies</a:t>
          </a:r>
          <a:endParaRPr lang="en-US" dirty="0"/>
        </a:p>
      </dgm:t>
    </dgm:pt>
    <dgm:pt modelId="{DFF45772-1EA9-43CA-8348-4FFDDD1B1719}" type="parTrans" cxnId="{4E46B6A2-19ED-4286-85A5-CAD0E885599A}">
      <dgm:prSet/>
      <dgm:spPr/>
      <dgm:t>
        <a:bodyPr/>
        <a:lstStyle/>
        <a:p>
          <a:endParaRPr lang="en-US"/>
        </a:p>
      </dgm:t>
    </dgm:pt>
    <dgm:pt modelId="{8E9AB3DE-F60E-48CF-8AD3-E7540366F3A1}" type="sibTrans" cxnId="{4E46B6A2-19ED-4286-85A5-CAD0E885599A}">
      <dgm:prSet/>
      <dgm:spPr/>
      <dgm:t>
        <a:bodyPr/>
        <a:lstStyle/>
        <a:p>
          <a:endParaRPr lang="en-US"/>
        </a:p>
      </dgm:t>
    </dgm:pt>
    <dgm:pt modelId="{118F5C04-DA31-443D-AA7D-F0D50271E5EE}" type="pres">
      <dgm:prSet presAssocID="{C33A2884-1DC7-4A83-B504-3012CF7773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5D79DA-BEAF-4F70-A901-40418D4D6503}" type="pres">
      <dgm:prSet presAssocID="{626D3265-DC13-41AB-A586-2C95A5B2DB32}" presName="composite" presStyleCnt="0"/>
      <dgm:spPr/>
    </dgm:pt>
    <dgm:pt modelId="{B3AF2C8E-1495-41ED-A2B7-D69A0DF459E9}" type="pres">
      <dgm:prSet presAssocID="{626D3265-DC13-41AB-A586-2C95A5B2DB32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7A360-4911-43F7-8948-C2FBA3C8D934}" type="pres">
      <dgm:prSet presAssocID="{626D3265-DC13-41AB-A586-2C95A5B2DB32}" presName="parSh" presStyleLbl="node1" presStyleIdx="0" presStyleCnt="3"/>
      <dgm:spPr/>
      <dgm:t>
        <a:bodyPr/>
        <a:lstStyle/>
        <a:p>
          <a:endParaRPr lang="en-US"/>
        </a:p>
      </dgm:t>
    </dgm:pt>
    <dgm:pt modelId="{C6B6582C-91ED-4D0C-982A-921CE5877A3E}" type="pres">
      <dgm:prSet presAssocID="{626D3265-DC13-41AB-A586-2C95A5B2DB32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110A5D-3A00-4A90-84F7-59EBF9C23904}" type="pres">
      <dgm:prSet presAssocID="{8D67F282-5CFE-4119-9013-77D0F527AE9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640528C-7FF2-49FA-9293-B87843B55109}" type="pres">
      <dgm:prSet presAssocID="{8D67F282-5CFE-4119-9013-77D0F527AE94}" presName="connTx" presStyleLbl="sibTrans2D1" presStyleIdx="0" presStyleCnt="2"/>
      <dgm:spPr/>
      <dgm:t>
        <a:bodyPr/>
        <a:lstStyle/>
        <a:p>
          <a:endParaRPr lang="en-US"/>
        </a:p>
      </dgm:t>
    </dgm:pt>
    <dgm:pt modelId="{521286B5-1985-4D62-B785-0232FB7654D7}" type="pres">
      <dgm:prSet presAssocID="{B14F5CED-E436-4E66-8860-2738717EB2B3}" presName="composite" presStyleCnt="0"/>
      <dgm:spPr/>
    </dgm:pt>
    <dgm:pt modelId="{FA371DC4-0B2F-49F4-9AE9-367E5B9475C6}" type="pres">
      <dgm:prSet presAssocID="{B14F5CED-E436-4E66-8860-2738717EB2B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C36E6-0135-4BB5-8ED8-9304DF0A22EA}" type="pres">
      <dgm:prSet presAssocID="{B14F5CED-E436-4E66-8860-2738717EB2B3}" presName="parSh" presStyleLbl="node1" presStyleIdx="1" presStyleCnt="3"/>
      <dgm:spPr/>
      <dgm:t>
        <a:bodyPr/>
        <a:lstStyle/>
        <a:p>
          <a:endParaRPr lang="en-US"/>
        </a:p>
      </dgm:t>
    </dgm:pt>
    <dgm:pt modelId="{2FA25B08-98C8-4291-9691-4A0AF6315170}" type="pres">
      <dgm:prSet presAssocID="{B14F5CED-E436-4E66-8860-2738717EB2B3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D90F6E-37CF-4F69-9565-086637439E69}" type="pres">
      <dgm:prSet presAssocID="{B680F2D0-C6EE-43FF-9A66-A754AA581214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57B5645-BF97-42FD-9F04-7C360B8A5904}" type="pres">
      <dgm:prSet presAssocID="{B680F2D0-C6EE-43FF-9A66-A754AA581214}" presName="connTx" presStyleLbl="sibTrans2D1" presStyleIdx="1" presStyleCnt="2"/>
      <dgm:spPr/>
      <dgm:t>
        <a:bodyPr/>
        <a:lstStyle/>
        <a:p>
          <a:endParaRPr lang="en-US"/>
        </a:p>
      </dgm:t>
    </dgm:pt>
    <dgm:pt modelId="{A97449F1-9EBD-422E-AC6A-9E2761839926}" type="pres">
      <dgm:prSet presAssocID="{0F656988-8A7E-4488-A1C4-C84846776F2A}" presName="composite" presStyleCnt="0"/>
      <dgm:spPr/>
    </dgm:pt>
    <dgm:pt modelId="{DB4BD1BC-8E95-496B-B015-37B5BE107E54}" type="pres">
      <dgm:prSet presAssocID="{0F656988-8A7E-4488-A1C4-C84846776F2A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1EF57-2DD2-48F2-8C8F-D9D38B4FABF7}" type="pres">
      <dgm:prSet presAssocID="{0F656988-8A7E-4488-A1C4-C84846776F2A}" presName="parSh" presStyleLbl="node1" presStyleIdx="2" presStyleCnt="3"/>
      <dgm:spPr/>
      <dgm:t>
        <a:bodyPr/>
        <a:lstStyle/>
        <a:p>
          <a:endParaRPr lang="en-US"/>
        </a:p>
      </dgm:t>
    </dgm:pt>
    <dgm:pt modelId="{80CB5CEF-A35E-4B18-8AAE-7A0E7FB5D18A}" type="pres">
      <dgm:prSet presAssocID="{0F656988-8A7E-4488-A1C4-C84846776F2A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E12344-CC1E-4A35-8F26-70D85FA8DADD}" type="presOf" srcId="{626D3265-DC13-41AB-A586-2C95A5B2DB32}" destId="{59C7A360-4911-43F7-8948-C2FBA3C8D934}" srcOrd="1" destOrd="0" presId="urn:microsoft.com/office/officeart/2005/8/layout/process3"/>
    <dgm:cxn modelId="{6ABE1FED-E5B8-4F40-AA76-AC84E8E02286}" type="presOf" srcId="{B680F2D0-C6EE-43FF-9A66-A754AA581214}" destId="{85D90F6E-37CF-4F69-9565-086637439E69}" srcOrd="0" destOrd="0" presId="urn:microsoft.com/office/officeart/2005/8/layout/process3"/>
    <dgm:cxn modelId="{E7D825CB-3848-4B2F-A30B-9A1646191487}" type="presOf" srcId="{27146D34-5E3E-4970-8AF5-66641485FFB7}" destId="{80CB5CEF-A35E-4B18-8AAE-7A0E7FB5D18A}" srcOrd="0" destOrd="0" presId="urn:microsoft.com/office/officeart/2005/8/layout/process3"/>
    <dgm:cxn modelId="{515F6253-5A08-422E-8CFF-8B2B269756A6}" type="presOf" srcId="{7C9A7116-5B1D-4411-B5D2-34167AF94DCB}" destId="{C6B6582C-91ED-4D0C-982A-921CE5877A3E}" srcOrd="0" destOrd="0" presId="urn:microsoft.com/office/officeart/2005/8/layout/process3"/>
    <dgm:cxn modelId="{FE210C26-211E-4209-AD8F-DE484829EDF8}" type="presOf" srcId="{8D67F282-5CFE-4119-9013-77D0F527AE94}" destId="{2640528C-7FF2-49FA-9293-B87843B55109}" srcOrd="1" destOrd="0" presId="urn:microsoft.com/office/officeart/2005/8/layout/process3"/>
    <dgm:cxn modelId="{797DD325-4BA8-43DD-8AA7-D91CE3DB7F88}" srcId="{C33A2884-1DC7-4A83-B504-3012CF777380}" destId="{B14F5CED-E436-4E66-8860-2738717EB2B3}" srcOrd="1" destOrd="0" parTransId="{64039F70-E6B9-45C3-AB03-20A9A5FD8B89}" sibTransId="{B680F2D0-C6EE-43FF-9A66-A754AA581214}"/>
    <dgm:cxn modelId="{89C870B9-E234-44D0-A663-4594BF62EBD6}" srcId="{C33A2884-1DC7-4A83-B504-3012CF777380}" destId="{626D3265-DC13-41AB-A586-2C95A5B2DB32}" srcOrd="0" destOrd="0" parTransId="{B0A2C007-E3F4-4021-8653-C878316051F6}" sibTransId="{8D67F282-5CFE-4119-9013-77D0F527AE94}"/>
    <dgm:cxn modelId="{DF321B0F-7E11-4BAE-9BA7-FCC37847D77C}" type="presOf" srcId="{0F656988-8A7E-4488-A1C4-C84846776F2A}" destId="{4EF1EF57-2DD2-48F2-8C8F-D9D38B4FABF7}" srcOrd="1" destOrd="0" presId="urn:microsoft.com/office/officeart/2005/8/layout/process3"/>
    <dgm:cxn modelId="{5E202D7B-284D-4986-BFC1-59114A5E4019}" type="presOf" srcId="{F1754EEC-473A-4D00-9975-FAC1222D9283}" destId="{80CB5CEF-A35E-4B18-8AAE-7A0E7FB5D18A}" srcOrd="0" destOrd="1" presId="urn:microsoft.com/office/officeart/2005/8/layout/process3"/>
    <dgm:cxn modelId="{4E46B6A2-19ED-4286-85A5-CAD0E885599A}" srcId="{0F656988-8A7E-4488-A1C4-C84846776F2A}" destId="{F1754EEC-473A-4D00-9975-FAC1222D9283}" srcOrd="1" destOrd="0" parTransId="{DFF45772-1EA9-43CA-8348-4FFDDD1B1719}" sibTransId="{8E9AB3DE-F60E-48CF-8AD3-E7540366F3A1}"/>
    <dgm:cxn modelId="{8F4F4FE2-DC29-40EF-9CC8-DFFB1261DA25}" type="presOf" srcId="{CEABC55B-127C-49B0-BC46-0BF4281C66B7}" destId="{2FA25B08-98C8-4291-9691-4A0AF6315170}" srcOrd="0" destOrd="0" presId="urn:microsoft.com/office/officeart/2005/8/layout/process3"/>
    <dgm:cxn modelId="{14FE362B-38D2-4EA9-8C88-5EC81B19445C}" type="presOf" srcId="{B14F5CED-E436-4E66-8860-2738717EB2B3}" destId="{3BCC36E6-0135-4BB5-8ED8-9304DF0A22EA}" srcOrd="1" destOrd="0" presId="urn:microsoft.com/office/officeart/2005/8/layout/process3"/>
    <dgm:cxn modelId="{EB8DECAE-7881-4B83-BDA1-DFB91D15D7B9}" type="presOf" srcId="{B680F2D0-C6EE-43FF-9A66-A754AA581214}" destId="{857B5645-BF97-42FD-9F04-7C360B8A5904}" srcOrd="1" destOrd="0" presId="urn:microsoft.com/office/officeart/2005/8/layout/process3"/>
    <dgm:cxn modelId="{D3DDD026-E249-4A58-9AC0-3D2D503AA707}" type="presOf" srcId="{C33A2884-1DC7-4A83-B504-3012CF777380}" destId="{118F5C04-DA31-443D-AA7D-F0D50271E5EE}" srcOrd="0" destOrd="0" presId="urn:microsoft.com/office/officeart/2005/8/layout/process3"/>
    <dgm:cxn modelId="{5BA8F438-40BF-4897-B3A4-DAD297A29B1B}" srcId="{0F656988-8A7E-4488-A1C4-C84846776F2A}" destId="{27146D34-5E3E-4970-8AF5-66641485FFB7}" srcOrd="0" destOrd="0" parTransId="{9F444C17-630E-48A0-B197-CC83FA5D8479}" sibTransId="{C423484F-108B-48C8-A9E5-C35EBEE38E62}"/>
    <dgm:cxn modelId="{272065C9-A7F1-4B0F-B262-4FB784D0B57A}" type="presOf" srcId="{626D3265-DC13-41AB-A586-2C95A5B2DB32}" destId="{B3AF2C8E-1495-41ED-A2B7-D69A0DF459E9}" srcOrd="0" destOrd="0" presId="urn:microsoft.com/office/officeart/2005/8/layout/process3"/>
    <dgm:cxn modelId="{CB5AED30-B6B0-48AF-92B3-DACD81F5B3D1}" srcId="{B14F5CED-E436-4E66-8860-2738717EB2B3}" destId="{CEABC55B-127C-49B0-BC46-0BF4281C66B7}" srcOrd="0" destOrd="0" parTransId="{46F9EE18-8C7D-4F3D-AB1F-A3D79623510F}" sibTransId="{EB66A424-5E9E-4EBB-B9E1-75458D064D9C}"/>
    <dgm:cxn modelId="{2ADFCE3B-6C5B-4B3D-AFC1-0A09DA75512B}" type="presOf" srcId="{0F656988-8A7E-4488-A1C4-C84846776F2A}" destId="{DB4BD1BC-8E95-496B-B015-37B5BE107E54}" srcOrd="0" destOrd="0" presId="urn:microsoft.com/office/officeart/2005/8/layout/process3"/>
    <dgm:cxn modelId="{55093BEC-13E8-46E8-BA69-5B3FCC8210FB}" srcId="{C33A2884-1DC7-4A83-B504-3012CF777380}" destId="{0F656988-8A7E-4488-A1C4-C84846776F2A}" srcOrd="2" destOrd="0" parTransId="{EEC37922-8F61-4E02-92D8-9FFDA267494F}" sibTransId="{628C08A2-3929-4709-A8A6-8360155B48E8}"/>
    <dgm:cxn modelId="{D1F08D29-82A3-4C1F-A30F-EFA0AA5DE9B9}" srcId="{626D3265-DC13-41AB-A586-2C95A5B2DB32}" destId="{7C9A7116-5B1D-4411-B5D2-34167AF94DCB}" srcOrd="0" destOrd="0" parTransId="{65D8ABD8-7507-4B5C-AE05-CEB6B224A7C1}" sibTransId="{C0964052-C543-49A6-B1A3-792F76E10693}"/>
    <dgm:cxn modelId="{3EFAD2A9-9E9F-49E6-BD6A-404F95ECD5CA}" type="presOf" srcId="{B14F5CED-E436-4E66-8860-2738717EB2B3}" destId="{FA371DC4-0B2F-49F4-9AE9-367E5B9475C6}" srcOrd="0" destOrd="0" presId="urn:microsoft.com/office/officeart/2005/8/layout/process3"/>
    <dgm:cxn modelId="{28FAFA76-2DF5-4AF5-A4F8-3CFD1FF1D1AD}" srcId="{626D3265-DC13-41AB-A586-2C95A5B2DB32}" destId="{2EF1AEC9-79E7-4415-AA0A-A321B0C4E248}" srcOrd="1" destOrd="0" parTransId="{0AD66646-D74E-47AB-8D8D-931B9CF54B6F}" sibTransId="{9016233D-F0AE-45AA-86B0-B9CBA67CCF3D}"/>
    <dgm:cxn modelId="{8F0B8E5B-6454-44AF-97AF-567FE90BC233}" type="presOf" srcId="{8D67F282-5CFE-4119-9013-77D0F527AE94}" destId="{EC110A5D-3A00-4A90-84F7-59EBF9C23904}" srcOrd="0" destOrd="0" presId="urn:microsoft.com/office/officeart/2005/8/layout/process3"/>
    <dgm:cxn modelId="{C4508B6A-8774-48F6-B2C5-063904832D16}" type="presOf" srcId="{2EF1AEC9-79E7-4415-AA0A-A321B0C4E248}" destId="{C6B6582C-91ED-4D0C-982A-921CE5877A3E}" srcOrd="0" destOrd="1" presId="urn:microsoft.com/office/officeart/2005/8/layout/process3"/>
    <dgm:cxn modelId="{DFC9DB09-BB72-4577-ACD0-4B995A3B3202}" type="presParOf" srcId="{118F5C04-DA31-443D-AA7D-F0D50271E5EE}" destId="{E35D79DA-BEAF-4F70-A901-40418D4D6503}" srcOrd="0" destOrd="0" presId="urn:microsoft.com/office/officeart/2005/8/layout/process3"/>
    <dgm:cxn modelId="{EB2B433C-1BC7-45C8-9330-05686870A2AF}" type="presParOf" srcId="{E35D79DA-BEAF-4F70-A901-40418D4D6503}" destId="{B3AF2C8E-1495-41ED-A2B7-D69A0DF459E9}" srcOrd="0" destOrd="0" presId="urn:microsoft.com/office/officeart/2005/8/layout/process3"/>
    <dgm:cxn modelId="{483622E9-DF66-4841-B29C-63298A54F9CE}" type="presParOf" srcId="{E35D79DA-BEAF-4F70-A901-40418D4D6503}" destId="{59C7A360-4911-43F7-8948-C2FBA3C8D934}" srcOrd="1" destOrd="0" presId="urn:microsoft.com/office/officeart/2005/8/layout/process3"/>
    <dgm:cxn modelId="{EB831F17-BE41-45B1-B894-83CA8F602B5B}" type="presParOf" srcId="{E35D79DA-BEAF-4F70-A901-40418D4D6503}" destId="{C6B6582C-91ED-4D0C-982A-921CE5877A3E}" srcOrd="2" destOrd="0" presId="urn:microsoft.com/office/officeart/2005/8/layout/process3"/>
    <dgm:cxn modelId="{E02ACC98-7A3C-438A-A826-AF5CA6F51417}" type="presParOf" srcId="{118F5C04-DA31-443D-AA7D-F0D50271E5EE}" destId="{EC110A5D-3A00-4A90-84F7-59EBF9C23904}" srcOrd="1" destOrd="0" presId="urn:microsoft.com/office/officeart/2005/8/layout/process3"/>
    <dgm:cxn modelId="{EA03A526-675C-41D1-A2E7-3FAE9C2F1862}" type="presParOf" srcId="{EC110A5D-3A00-4A90-84F7-59EBF9C23904}" destId="{2640528C-7FF2-49FA-9293-B87843B55109}" srcOrd="0" destOrd="0" presId="urn:microsoft.com/office/officeart/2005/8/layout/process3"/>
    <dgm:cxn modelId="{F7D78DF5-9E8C-433B-A681-780D2831963B}" type="presParOf" srcId="{118F5C04-DA31-443D-AA7D-F0D50271E5EE}" destId="{521286B5-1985-4D62-B785-0232FB7654D7}" srcOrd="2" destOrd="0" presId="urn:microsoft.com/office/officeart/2005/8/layout/process3"/>
    <dgm:cxn modelId="{EDD089A0-DA87-48B0-9870-8088641B331A}" type="presParOf" srcId="{521286B5-1985-4D62-B785-0232FB7654D7}" destId="{FA371DC4-0B2F-49F4-9AE9-367E5B9475C6}" srcOrd="0" destOrd="0" presId="urn:microsoft.com/office/officeart/2005/8/layout/process3"/>
    <dgm:cxn modelId="{23B9CA70-30CD-4834-BBAA-BAAFE3ECBAE7}" type="presParOf" srcId="{521286B5-1985-4D62-B785-0232FB7654D7}" destId="{3BCC36E6-0135-4BB5-8ED8-9304DF0A22EA}" srcOrd="1" destOrd="0" presId="urn:microsoft.com/office/officeart/2005/8/layout/process3"/>
    <dgm:cxn modelId="{9798EEBB-A1FF-4C78-A360-BC521D0059DA}" type="presParOf" srcId="{521286B5-1985-4D62-B785-0232FB7654D7}" destId="{2FA25B08-98C8-4291-9691-4A0AF6315170}" srcOrd="2" destOrd="0" presId="urn:microsoft.com/office/officeart/2005/8/layout/process3"/>
    <dgm:cxn modelId="{D7CF92E7-ACF1-4B14-A3C7-89C6E41BFE81}" type="presParOf" srcId="{118F5C04-DA31-443D-AA7D-F0D50271E5EE}" destId="{85D90F6E-37CF-4F69-9565-086637439E69}" srcOrd="3" destOrd="0" presId="urn:microsoft.com/office/officeart/2005/8/layout/process3"/>
    <dgm:cxn modelId="{622F4AB3-943A-4C33-A34E-C1A1751F1207}" type="presParOf" srcId="{85D90F6E-37CF-4F69-9565-086637439E69}" destId="{857B5645-BF97-42FD-9F04-7C360B8A5904}" srcOrd="0" destOrd="0" presId="urn:microsoft.com/office/officeart/2005/8/layout/process3"/>
    <dgm:cxn modelId="{A8205934-B18A-4D90-BEE1-8AC59EC269C7}" type="presParOf" srcId="{118F5C04-DA31-443D-AA7D-F0D50271E5EE}" destId="{A97449F1-9EBD-422E-AC6A-9E2761839926}" srcOrd="4" destOrd="0" presId="urn:microsoft.com/office/officeart/2005/8/layout/process3"/>
    <dgm:cxn modelId="{FDE3706A-449C-4735-A80E-4E39F71E86EB}" type="presParOf" srcId="{A97449F1-9EBD-422E-AC6A-9E2761839926}" destId="{DB4BD1BC-8E95-496B-B015-37B5BE107E54}" srcOrd="0" destOrd="0" presId="urn:microsoft.com/office/officeart/2005/8/layout/process3"/>
    <dgm:cxn modelId="{64D4C818-1775-4CA3-A417-E9DB6A3752EA}" type="presParOf" srcId="{A97449F1-9EBD-422E-AC6A-9E2761839926}" destId="{4EF1EF57-2DD2-48F2-8C8F-D9D38B4FABF7}" srcOrd="1" destOrd="0" presId="urn:microsoft.com/office/officeart/2005/8/layout/process3"/>
    <dgm:cxn modelId="{B435A48B-A17D-4583-8665-20D81888ECC7}" type="presParOf" srcId="{A97449F1-9EBD-422E-AC6A-9E2761839926}" destId="{80CB5CEF-A35E-4B18-8AAE-7A0E7FB5D18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92BCD1-B2B2-4D54-8213-EBD2B9E0ACA4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9B7A64E6-784A-4990-8751-484FD8196693}">
      <dgm:prSet phldrT="[Text]"/>
      <dgm:spPr/>
      <dgm:t>
        <a:bodyPr/>
        <a:lstStyle/>
        <a:p>
          <a:r>
            <a:rPr lang="en-US" dirty="0" smtClean="0"/>
            <a:t>Before leaving station</a:t>
          </a:r>
          <a:endParaRPr lang="en-US" dirty="0"/>
        </a:p>
      </dgm:t>
    </dgm:pt>
    <dgm:pt modelId="{A96904B3-1FC5-4EF4-9138-327B35F251CA}" type="parTrans" cxnId="{BDBDF80E-0E28-455C-A9A9-7C9BF8314B1C}">
      <dgm:prSet/>
      <dgm:spPr/>
      <dgm:t>
        <a:bodyPr/>
        <a:lstStyle/>
        <a:p>
          <a:endParaRPr lang="en-US"/>
        </a:p>
      </dgm:t>
    </dgm:pt>
    <dgm:pt modelId="{9F7FD66C-BAD6-4B4C-8D2C-EDBEC215DFD3}" type="sibTrans" cxnId="{BDBDF80E-0E28-455C-A9A9-7C9BF8314B1C}">
      <dgm:prSet/>
      <dgm:spPr/>
      <dgm:t>
        <a:bodyPr/>
        <a:lstStyle/>
        <a:p>
          <a:endParaRPr lang="en-US"/>
        </a:p>
      </dgm:t>
    </dgm:pt>
    <dgm:pt modelId="{367D982C-D7DD-428B-B98E-12B0D9435EEE}">
      <dgm:prSet phldrT="[Text]"/>
      <dgm:spPr/>
      <dgm:t>
        <a:bodyPr/>
        <a:lstStyle/>
        <a:p>
          <a:r>
            <a:rPr lang="en-US" dirty="0" smtClean="0"/>
            <a:t>While en route</a:t>
          </a:r>
          <a:endParaRPr lang="en-US" dirty="0"/>
        </a:p>
      </dgm:t>
    </dgm:pt>
    <dgm:pt modelId="{EF4CE4CC-7C2A-42C0-8CB3-5C874A37A0A4}" type="parTrans" cxnId="{9CD5AB6D-5EE7-4B6A-91E9-85612A0D5AA4}">
      <dgm:prSet/>
      <dgm:spPr/>
      <dgm:t>
        <a:bodyPr/>
        <a:lstStyle/>
        <a:p>
          <a:endParaRPr lang="en-US"/>
        </a:p>
      </dgm:t>
    </dgm:pt>
    <dgm:pt modelId="{CC9FCC7C-4C78-4B2D-B722-DC86161FE027}" type="sibTrans" cxnId="{9CD5AB6D-5EE7-4B6A-91E9-85612A0D5AA4}">
      <dgm:prSet/>
      <dgm:spPr/>
      <dgm:t>
        <a:bodyPr/>
        <a:lstStyle/>
        <a:p>
          <a:endParaRPr lang="en-US"/>
        </a:p>
      </dgm:t>
    </dgm:pt>
    <dgm:pt modelId="{7A42277A-434C-4B62-92EC-7FAEECE9345C}" type="pres">
      <dgm:prSet presAssocID="{CA92BCD1-B2B2-4D54-8213-EBD2B9E0AC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61440E-8FE0-43F7-ADE4-E39E390179AD}" type="pres">
      <dgm:prSet presAssocID="{9B7A64E6-784A-4990-8751-484FD8196693}" presName="composite" presStyleCnt="0"/>
      <dgm:spPr/>
    </dgm:pt>
    <dgm:pt modelId="{5B0F1BE8-C798-4151-935E-F7FDC85936C6}" type="pres">
      <dgm:prSet presAssocID="{9B7A64E6-784A-4990-8751-484FD8196693}" presName="rect1" presStyleLbl="b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  <dgm:t>
        <a:bodyPr/>
        <a:lstStyle/>
        <a:p>
          <a:endParaRPr lang="en-US"/>
        </a:p>
      </dgm:t>
    </dgm:pt>
    <dgm:pt modelId="{88EBF3C6-4E73-4016-97A3-203A73451215}" type="pres">
      <dgm:prSet presAssocID="{9B7A64E6-784A-4990-8751-484FD8196693}" presName="wedgeRectCallout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870D57-6FAF-45E9-A98C-719CF35A7FD6}" type="pres">
      <dgm:prSet presAssocID="{9F7FD66C-BAD6-4B4C-8D2C-EDBEC215DFD3}" presName="sibTrans" presStyleCnt="0"/>
      <dgm:spPr/>
    </dgm:pt>
    <dgm:pt modelId="{D094341C-7BB5-4097-91B3-40DC7ADB0CCF}" type="pres">
      <dgm:prSet presAssocID="{367D982C-D7DD-428B-B98E-12B0D9435EEE}" presName="composite" presStyleCnt="0"/>
      <dgm:spPr/>
    </dgm:pt>
    <dgm:pt modelId="{1D8C8DDA-09A0-4561-A919-12186DF59751}" type="pres">
      <dgm:prSet presAssocID="{367D982C-D7DD-428B-B98E-12B0D9435EEE}" presName="rect1" presStyleLbl="b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n-US"/>
        </a:p>
      </dgm:t>
    </dgm:pt>
    <dgm:pt modelId="{4687A933-420B-4F51-8D67-DAA1C53EF0C6}" type="pres">
      <dgm:prSet presAssocID="{367D982C-D7DD-428B-B98E-12B0D9435EEE}" presName="wedgeRectCallout1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BDF80E-0E28-455C-A9A9-7C9BF8314B1C}" srcId="{CA92BCD1-B2B2-4D54-8213-EBD2B9E0ACA4}" destId="{9B7A64E6-784A-4990-8751-484FD8196693}" srcOrd="0" destOrd="0" parTransId="{A96904B3-1FC5-4EF4-9138-327B35F251CA}" sibTransId="{9F7FD66C-BAD6-4B4C-8D2C-EDBEC215DFD3}"/>
    <dgm:cxn modelId="{DB983C82-0CC0-4F53-A62E-3D239EE30FC0}" type="presOf" srcId="{9B7A64E6-784A-4990-8751-484FD8196693}" destId="{88EBF3C6-4E73-4016-97A3-203A73451215}" srcOrd="0" destOrd="0" presId="urn:microsoft.com/office/officeart/2008/layout/BendingPictureCaptionList"/>
    <dgm:cxn modelId="{9CD5AB6D-5EE7-4B6A-91E9-85612A0D5AA4}" srcId="{CA92BCD1-B2B2-4D54-8213-EBD2B9E0ACA4}" destId="{367D982C-D7DD-428B-B98E-12B0D9435EEE}" srcOrd="1" destOrd="0" parTransId="{EF4CE4CC-7C2A-42C0-8CB3-5C874A37A0A4}" sibTransId="{CC9FCC7C-4C78-4B2D-B722-DC86161FE027}"/>
    <dgm:cxn modelId="{B272B551-5267-49D6-A636-CF2982E0194D}" type="presOf" srcId="{367D982C-D7DD-428B-B98E-12B0D9435EEE}" destId="{4687A933-420B-4F51-8D67-DAA1C53EF0C6}" srcOrd="0" destOrd="0" presId="urn:microsoft.com/office/officeart/2008/layout/BendingPictureCaptionList"/>
    <dgm:cxn modelId="{9AF7F798-0FCE-4F58-8020-EE86E42896FB}" type="presOf" srcId="{CA92BCD1-B2B2-4D54-8213-EBD2B9E0ACA4}" destId="{7A42277A-434C-4B62-92EC-7FAEECE9345C}" srcOrd="0" destOrd="0" presId="urn:microsoft.com/office/officeart/2008/layout/BendingPictureCaptionList"/>
    <dgm:cxn modelId="{2DCE7C13-C2EF-43FA-994C-AB70C2D4F166}" type="presParOf" srcId="{7A42277A-434C-4B62-92EC-7FAEECE9345C}" destId="{D361440E-8FE0-43F7-ADE4-E39E390179AD}" srcOrd="0" destOrd="0" presId="urn:microsoft.com/office/officeart/2008/layout/BendingPictureCaptionList"/>
    <dgm:cxn modelId="{B5BCA5A5-094A-4BB6-8A31-42FE55E7FC6E}" type="presParOf" srcId="{D361440E-8FE0-43F7-ADE4-E39E390179AD}" destId="{5B0F1BE8-C798-4151-935E-F7FDC85936C6}" srcOrd="0" destOrd="0" presId="urn:microsoft.com/office/officeart/2008/layout/BendingPictureCaptionList"/>
    <dgm:cxn modelId="{74D87D7D-C96C-4410-9BF6-7EB6972C4DB8}" type="presParOf" srcId="{D361440E-8FE0-43F7-ADE4-E39E390179AD}" destId="{88EBF3C6-4E73-4016-97A3-203A73451215}" srcOrd="1" destOrd="0" presId="urn:microsoft.com/office/officeart/2008/layout/BendingPictureCaptionList"/>
    <dgm:cxn modelId="{B3904660-9E39-45D0-8232-C0C90CA93619}" type="presParOf" srcId="{7A42277A-434C-4B62-92EC-7FAEECE9345C}" destId="{07870D57-6FAF-45E9-A98C-719CF35A7FD6}" srcOrd="1" destOrd="0" presId="urn:microsoft.com/office/officeart/2008/layout/BendingPictureCaptionList"/>
    <dgm:cxn modelId="{1A67FFBD-8630-4A60-8EB2-670E921EF143}" type="presParOf" srcId="{7A42277A-434C-4B62-92EC-7FAEECE9345C}" destId="{D094341C-7BB5-4097-91B3-40DC7ADB0CCF}" srcOrd="2" destOrd="0" presId="urn:microsoft.com/office/officeart/2008/layout/BendingPictureCaptionList"/>
    <dgm:cxn modelId="{6BA501A6-51A6-43E5-9071-55DFC0A9D814}" type="presParOf" srcId="{D094341C-7BB5-4097-91B3-40DC7ADB0CCF}" destId="{1D8C8DDA-09A0-4561-A919-12186DF59751}" srcOrd="0" destOrd="0" presId="urn:microsoft.com/office/officeart/2008/layout/BendingPictureCaptionList"/>
    <dgm:cxn modelId="{C043DA11-0C17-49B4-8442-486DA58F5B55}" type="presParOf" srcId="{D094341C-7BB5-4097-91B3-40DC7ADB0CCF}" destId="{4687A933-420B-4F51-8D67-DAA1C53EF0C6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040853-BA12-4245-942D-927EC257B467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764E85FA-5F2C-42D0-AF41-95C52EC8DA50}">
      <dgm:prSet phldrT="[Text]"/>
      <dgm:spPr/>
      <dgm:t>
        <a:bodyPr/>
        <a:lstStyle/>
        <a:p>
          <a:r>
            <a:rPr lang="en-US" dirty="0" smtClean="0"/>
            <a:t>Always use spotter when backing</a:t>
          </a:r>
          <a:endParaRPr lang="en-US" dirty="0"/>
        </a:p>
      </dgm:t>
    </dgm:pt>
    <dgm:pt modelId="{448A116B-4410-4306-A5D7-6229AB58FDC1}" type="parTrans" cxnId="{D3ACA621-6515-4631-8162-585920BCCDBB}">
      <dgm:prSet/>
      <dgm:spPr/>
      <dgm:t>
        <a:bodyPr/>
        <a:lstStyle/>
        <a:p>
          <a:endParaRPr lang="en-US"/>
        </a:p>
      </dgm:t>
    </dgm:pt>
    <dgm:pt modelId="{2D13DBD0-4AD3-4274-BCB6-49E849B03CA1}" type="sibTrans" cxnId="{D3ACA621-6515-4631-8162-585920BCCDBB}">
      <dgm:prSet/>
      <dgm:spPr/>
      <dgm:t>
        <a:bodyPr/>
        <a:lstStyle/>
        <a:p>
          <a:endParaRPr lang="en-US"/>
        </a:p>
      </dgm:t>
    </dgm:pt>
    <dgm:pt modelId="{D3AFC669-AB36-4EE1-AE43-4BB2F00C6C5B}">
      <dgm:prSet phldrT="[Text]" phldr="1"/>
      <dgm:spPr>
        <a:noFill/>
      </dgm:spPr>
      <dgm:t>
        <a:bodyPr/>
        <a:lstStyle/>
        <a:p>
          <a:endParaRPr lang="en-US"/>
        </a:p>
      </dgm:t>
    </dgm:pt>
    <dgm:pt modelId="{6146FB1E-7525-47F3-A878-84E4E492F7A7}" type="parTrans" cxnId="{67E35583-1DCA-49AF-A12A-1E7BF9ADF148}">
      <dgm:prSet/>
      <dgm:spPr/>
      <dgm:t>
        <a:bodyPr/>
        <a:lstStyle/>
        <a:p>
          <a:endParaRPr lang="en-US"/>
        </a:p>
      </dgm:t>
    </dgm:pt>
    <dgm:pt modelId="{410FFAEF-8B1A-431A-8AA2-37ED3BF53291}" type="sibTrans" cxnId="{67E35583-1DCA-49AF-A12A-1E7BF9ADF148}">
      <dgm:prSet/>
      <dgm:spPr/>
      <dgm:t>
        <a:bodyPr/>
        <a:lstStyle/>
        <a:p>
          <a:endParaRPr lang="en-US"/>
        </a:p>
      </dgm:t>
    </dgm:pt>
    <dgm:pt modelId="{6BEC8AAF-F170-493E-98E1-6AA248F83172}" type="pres">
      <dgm:prSet presAssocID="{E1040853-BA12-4245-942D-927EC257B467}" presName="diagram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25590457-6B1A-4D7D-BD45-6EBE9A820D6F}" type="pres">
      <dgm:prSet presAssocID="{764E85FA-5F2C-42D0-AF41-95C52EC8DA50}" presName="composite" presStyleCnt="0"/>
      <dgm:spPr/>
    </dgm:pt>
    <dgm:pt modelId="{653054A3-451F-4377-B2CA-9001EA32A762}" type="pres">
      <dgm:prSet presAssocID="{764E85FA-5F2C-42D0-AF41-95C52EC8DA50}" presName="Image" presStyleLbl="bgShp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</dgm:spPr>
    </dgm:pt>
    <dgm:pt modelId="{2DD8768D-D689-4A35-A4C9-676D930986F5}" type="pres">
      <dgm:prSet presAssocID="{764E85FA-5F2C-42D0-AF41-95C52EC8DA50}" presName="Parent" presStyleLbl="node0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27DF5-3B23-40FA-92B1-908FE537CFD0}" type="pres">
      <dgm:prSet presAssocID="{2D13DBD0-4AD3-4274-BCB6-49E849B03CA1}" presName="sibTrans" presStyleCnt="0"/>
      <dgm:spPr/>
    </dgm:pt>
    <dgm:pt modelId="{EC3E801D-315F-4F17-A44C-D69EBEF1E4F7}" type="pres">
      <dgm:prSet presAssocID="{D3AFC669-AB36-4EE1-AE43-4BB2F00C6C5B}" presName="composite" presStyleCnt="0"/>
      <dgm:spPr/>
    </dgm:pt>
    <dgm:pt modelId="{FAC2D3F6-A4CA-47B3-8D67-106BE7172E08}" type="pres">
      <dgm:prSet presAssocID="{D3AFC669-AB36-4EE1-AE43-4BB2F00C6C5B}" presName="Image" presStyleLbl="bgShp" presStyleIdx="1" presStyleCnt="2"/>
      <dgm:spPr>
        <a:noFill/>
      </dgm:spPr>
    </dgm:pt>
    <dgm:pt modelId="{556D4856-4874-449D-8DE5-7F669BFC2B7F}" type="pres">
      <dgm:prSet presAssocID="{D3AFC669-AB36-4EE1-AE43-4BB2F00C6C5B}" presName="Parent" presStyleLbl="node0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CC9DF4-9A0B-4581-9429-61130A04D750}" type="presOf" srcId="{D3AFC669-AB36-4EE1-AE43-4BB2F00C6C5B}" destId="{556D4856-4874-449D-8DE5-7F669BFC2B7F}" srcOrd="0" destOrd="0" presId="urn:microsoft.com/office/officeart/2008/layout/BendingPictureCaption"/>
    <dgm:cxn modelId="{52CED796-879B-43C3-BA40-212B5A8C63A2}" type="presOf" srcId="{E1040853-BA12-4245-942D-927EC257B467}" destId="{6BEC8AAF-F170-493E-98E1-6AA248F83172}" srcOrd="0" destOrd="0" presId="urn:microsoft.com/office/officeart/2008/layout/BendingPictureCaption"/>
    <dgm:cxn modelId="{D3ACA621-6515-4631-8162-585920BCCDBB}" srcId="{E1040853-BA12-4245-942D-927EC257B467}" destId="{764E85FA-5F2C-42D0-AF41-95C52EC8DA50}" srcOrd="0" destOrd="0" parTransId="{448A116B-4410-4306-A5D7-6229AB58FDC1}" sibTransId="{2D13DBD0-4AD3-4274-BCB6-49E849B03CA1}"/>
    <dgm:cxn modelId="{75E42FEE-3044-44E4-B0AB-1380EF83222C}" type="presOf" srcId="{764E85FA-5F2C-42D0-AF41-95C52EC8DA50}" destId="{2DD8768D-D689-4A35-A4C9-676D930986F5}" srcOrd="0" destOrd="0" presId="urn:microsoft.com/office/officeart/2008/layout/BendingPictureCaption"/>
    <dgm:cxn modelId="{67E35583-1DCA-49AF-A12A-1E7BF9ADF148}" srcId="{E1040853-BA12-4245-942D-927EC257B467}" destId="{D3AFC669-AB36-4EE1-AE43-4BB2F00C6C5B}" srcOrd="1" destOrd="0" parTransId="{6146FB1E-7525-47F3-A878-84E4E492F7A7}" sibTransId="{410FFAEF-8B1A-431A-8AA2-37ED3BF53291}"/>
    <dgm:cxn modelId="{B4657224-D1AF-4B93-9FCC-3402C829890E}" type="presParOf" srcId="{6BEC8AAF-F170-493E-98E1-6AA248F83172}" destId="{25590457-6B1A-4D7D-BD45-6EBE9A820D6F}" srcOrd="0" destOrd="0" presId="urn:microsoft.com/office/officeart/2008/layout/BendingPictureCaption"/>
    <dgm:cxn modelId="{D68D6F21-79EA-4773-84FC-B160A8E43F94}" type="presParOf" srcId="{25590457-6B1A-4D7D-BD45-6EBE9A820D6F}" destId="{653054A3-451F-4377-B2CA-9001EA32A762}" srcOrd="0" destOrd="0" presId="urn:microsoft.com/office/officeart/2008/layout/BendingPictureCaption"/>
    <dgm:cxn modelId="{8F729F17-27AC-4F57-A9FC-02B004F20A8C}" type="presParOf" srcId="{25590457-6B1A-4D7D-BD45-6EBE9A820D6F}" destId="{2DD8768D-D689-4A35-A4C9-676D930986F5}" srcOrd="1" destOrd="0" presId="urn:microsoft.com/office/officeart/2008/layout/BendingPictureCaption"/>
    <dgm:cxn modelId="{9BEC788E-7CAC-4E36-8A48-1581AF7AAADB}" type="presParOf" srcId="{6BEC8AAF-F170-493E-98E1-6AA248F83172}" destId="{BCF27DF5-3B23-40FA-92B1-908FE537CFD0}" srcOrd="1" destOrd="0" presId="urn:microsoft.com/office/officeart/2008/layout/BendingPictureCaption"/>
    <dgm:cxn modelId="{18F106BE-1AD9-4782-91CF-7291AA2005C5}" type="presParOf" srcId="{6BEC8AAF-F170-493E-98E1-6AA248F83172}" destId="{EC3E801D-315F-4F17-A44C-D69EBEF1E4F7}" srcOrd="2" destOrd="0" presId="urn:microsoft.com/office/officeart/2008/layout/BendingPictureCaption"/>
    <dgm:cxn modelId="{CB4596CE-4B20-4D03-A2A6-5E3A2761B783}" type="presParOf" srcId="{EC3E801D-315F-4F17-A44C-D69EBEF1E4F7}" destId="{FAC2D3F6-A4CA-47B3-8D67-106BE7172E08}" srcOrd="0" destOrd="0" presId="urn:microsoft.com/office/officeart/2008/layout/BendingPictureCaption"/>
    <dgm:cxn modelId="{66686183-099A-4515-BBBA-C5E2B3140A45}" type="presParOf" srcId="{EC3E801D-315F-4F17-A44C-D69EBEF1E4F7}" destId="{556D4856-4874-449D-8DE5-7F669BFC2B7F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A07BD2-03C7-4CEF-95B1-C8CD3462ACA0}" type="doc">
      <dgm:prSet loTypeId="urn:microsoft.com/office/officeart/2005/8/layout/process2" loCatId="process" qsTypeId="urn:microsoft.com/office/officeart/2005/8/quickstyle/simple1" qsCatId="simple" csTypeId="urn:microsoft.com/office/officeart/2005/8/colors/accent2_3" csCatId="accent2" phldr="1"/>
      <dgm:spPr/>
    </dgm:pt>
    <dgm:pt modelId="{9150DD39-DEFF-4135-A8D4-EA0001E6BBCE}">
      <dgm:prSet phldrT="[Text]"/>
      <dgm:spPr/>
      <dgm:t>
        <a:bodyPr/>
        <a:lstStyle/>
        <a:p>
          <a:r>
            <a:rPr lang="en-US" dirty="0" smtClean="0"/>
            <a:t>Defensive driving</a:t>
          </a:r>
          <a:endParaRPr lang="en-US" dirty="0"/>
        </a:p>
      </dgm:t>
    </dgm:pt>
    <dgm:pt modelId="{B1193D49-3174-46D7-9B35-EADA4935ABEA}" type="parTrans" cxnId="{9FB2F509-A30C-4956-A331-FA45346FFE2C}">
      <dgm:prSet/>
      <dgm:spPr/>
      <dgm:t>
        <a:bodyPr/>
        <a:lstStyle/>
        <a:p>
          <a:endParaRPr lang="en-US"/>
        </a:p>
      </dgm:t>
    </dgm:pt>
    <dgm:pt modelId="{A85DF9A0-D7DD-4662-8346-515193979B4D}" type="sibTrans" cxnId="{9FB2F509-A30C-4956-A331-FA45346FFE2C}">
      <dgm:prSet/>
      <dgm:spPr/>
      <dgm:t>
        <a:bodyPr/>
        <a:lstStyle/>
        <a:p>
          <a:endParaRPr lang="en-US"/>
        </a:p>
      </dgm:t>
    </dgm:pt>
    <dgm:pt modelId="{DD11B251-2B7D-498C-95DD-A64955C45810}">
      <dgm:prSet phldrT="[Text]"/>
      <dgm:spPr/>
      <dgm:t>
        <a:bodyPr/>
        <a:lstStyle/>
        <a:p>
          <a:r>
            <a:rPr lang="en-US" dirty="0" smtClean="0"/>
            <a:t>Do not ride on exterior</a:t>
          </a:r>
          <a:endParaRPr lang="en-US" dirty="0"/>
        </a:p>
      </dgm:t>
    </dgm:pt>
    <dgm:pt modelId="{B9A0A99D-D6A4-465D-9737-87D04EC5D1F9}" type="parTrans" cxnId="{8BDAF3C4-6A52-437A-B33C-AD064C737126}">
      <dgm:prSet/>
      <dgm:spPr/>
      <dgm:t>
        <a:bodyPr/>
        <a:lstStyle/>
        <a:p>
          <a:endParaRPr lang="en-US"/>
        </a:p>
      </dgm:t>
    </dgm:pt>
    <dgm:pt modelId="{94E67EE4-F6C4-4C6F-9B6C-9A6340B827A7}" type="sibTrans" cxnId="{8BDAF3C4-6A52-437A-B33C-AD064C737126}">
      <dgm:prSet/>
      <dgm:spPr/>
      <dgm:t>
        <a:bodyPr/>
        <a:lstStyle/>
        <a:p>
          <a:endParaRPr lang="en-US"/>
        </a:p>
      </dgm:t>
    </dgm:pt>
    <dgm:pt modelId="{376EBE25-0CB7-40F9-AAE3-7278A32497A0}">
      <dgm:prSet phldrT="[Text]"/>
      <dgm:spPr/>
      <dgm:t>
        <a:bodyPr/>
        <a:lstStyle/>
        <a:p>
          <a:r>
            <a:rPr lang="en-US" dirty="0" smtClean="0"/>
            <a:t>Avoid/combat skids</a:t>
          </a:r>
          <a:endParaRPr lang="en-US" dirty="0"/>
        </a:p>
      </dgm:t>
    </dgm:pt>
    <dgm:pt modelId="{B7D7577E-32A5-47A7-9D81-9F1C0750D499}" type="parTrans" cxnId="{09ACF989-B34D-4182-9616-07B1CEB6EE32}">
      <dgm:prSet/>
      <dgm:spPr/>
      <dgm:t>
        <a:bodyPr/>
        <a:lstStyle/>
        <a:p>
          <a:endParaRPr lang="en-US"/>
        </a:p>
      </dgm:t>
    </dgm:pt>
    <dgm:pt modelId="{CF49931B-9B85-4D73-83B5-FE65B4A37637}" type="sibTrans" cxnId="{09ACF989-B34D-4182-9616-07B1CEB6EE32}">
      <dgm:prSet/>
      <dgm:spPr/>
      <dgm:t>
        <a:bodyPr/>
        <a:lstStyle/>
        <a:p>
          <a:endParaRPr lang="en-US"/>
        </a:p>
      </dgm:t>
    </dgm:pt>
    <dgm:pt modelId="{84D61794-1FAF-4AA4-825F-B9F588620593}" type="pres">
      <dgm:prSet presAssocID="{AEA07BD2-03C7-4CEF-95B1-C8CD3462ACA0}" presName="linearFlow" presStyleCnt="0">
        <dgm:presLayoutVars>
          <dgm:resizeHandles val="exact"/>
        </dgm:presLayoutVars>
      </dgm:prSet>
      <dgm:spPr/>
    </dgm:pt>
    <dgm:pt modelId="{F31797D2-5FDC-4B25-B666-1A0F8D11C7A4}" type="pres">
      <dgm:prSet presAssocID="{9150DD39-DEFF-4135-A8D4-EA0001E6BBC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88CE6-05C3-453D-982D-23472AC3AFD2}" type="pres">
      <dgm:prSet presAssocID="{A85DF9A0-D7DD-4662-8346-515193979B4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132C4C2-EDA0-4BCA-AA52-A8D0875D786D}" type="pres">
      <dgm:prSet presAssocID="{A85DF9A0-D7DD-4662-8346-515193979B4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27AF1C66-4C29-4C32-84D8-39CC723CFD86}" type="pres">
      <dgm:prSet presAssocID="{DD11B251-2B7D-498C-95DD-A64955C4581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8925D-C745-48AB-93F9-D82ABF0D032C}" type="pres">
      <dgm:prSet presAssocID="{94E67EE4-F6C4-4C6F-9B6C-9A6340B827A7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F900990-A268-4AB3-AE19-C8CD3609F528}" type="pres">
      <dgm:prSet presAssocID="{94E67EE4-F6C4-4C6F-9B6C-9A6340B827A7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15B17199-22E5-44B8-89C4-E5ED59698A55}" type="pres">
      <dgm:prSet presAssocID="{376EBE25-0CB7-40F9-AAE3-7278A32497A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B2F509-A30C-4956-A331-FA45346FFE2C}" srcId="{AEA07BD2-03C7-4CEF-95B1-C8CD3462ACA0}" destId="{9150DD39-DEFF-4135-A8D4-EA0001E6BBCE}" srcOrd="0" destOrd="0" parTransId="{B1193D49-3174-46D7-9B35-EADA4935ABEA}" sibTransId="{A85DF9A0-D7DD-4662-8346-515193979B4D}"/>
    <dgm:cxn modelId="{CC17B0E8-0727-4849-9084-30EE4C2EA99B}" type="presOf" srcId="{DD11B251-2B7D-498C-95DD-A64955C45810}" destId="{27AF1C66-4C29-4C32-84D8-39CC723CFD86}" srcOrd="0" destOrd="0" presId="urn:microsoft.com/office/officeart/2005/8/layout/process2"/>
    <dgm:cxn modelId="{09ACF989-B34D-4182-9616-07B1CEB6EE32}" srcId="{AEA07BD2-03C7-4CEF-95B1-C8CD3462ACA0}" destId="{376EBE25-0CB7-40F9-AAE3-7278A32497A0}" srcOrd="2" destOrd="0" parTransId="{B7D7577E-32A5-47A7-9D81-9F1C0750D499}" sibTransId="{CF49931B-9B85-4D73-83B5-FE65B4A37637}"/>
    <dgm:cxn modelId="{3F1FDFA1-E207-4D29-82D4-F7F55AAFFFAB}" type="presOf" srcId="{9150DD39-DEFF-4135-A8D4-EA0001E6BBCE}" destId="{F31797D2-5FDC-4B25-B666-1A0F8D11C7A4}" srcOrd="0" destOrd="0" presId="urn:microsoft.com/office/officeart/2005/8/layout/process2"/>
    <dgm:cxn modelId="{B0D831F0-D0BE-402F-8122-DA90EE64FFD3}" type="presOf" srcId="{A85DF9A0-D7DD-4662-8346-515193979B4D}" destId="{3132C4C2-EDA0-4BCA-AA52-A8D0875D786D}" srcOrd="1" destOrd="0" presId="urn:microsoft.com/office/officeart/2005/8/layout/process2"/>
    <dgm:cxn modelId="{8BDAF3C4-6A52-437A-B33C-AD064C737126}" srcId="{AEA07BD2-03C7-4CEF-95B1-C8CD3462ACA0}" destId="{DD11B251-2B7D-498C-95DD-A64955C45810}" srcOrd="1" destOrd="0" parTransId="{B9A0A99D-D6A4-465D-9737-87D04EC5D1F9}" sibTransId="{94E67EE4-F6C4-4C6F-9B6C-9A6340B827A7}"/>
    <dgm:cxn modelId="{E2460113-D88F-46BE-AD48-797213A8E8A6}" type="presOf" srcId="{376EBE25-0CB7-40F9-AAE3-7278A32497A0}" destId="{15B17199-22E5-44B8-89C4-E5ED59698A55}" srcOrd="0" destOrd="0" presId="urn:microsoft.com/office/officeart/2005/8/layout/process2"/>
    <dgm:cxn modelId="{E410A7BC-DC80-4DAD-9E97-A406E166468A}" type="presOf" srcId="{AEA07BD2-03C7-4CEF-95B1-C8CD3462ACA0}" destId="{84D61794-1FAF-4AA4-825F-B9F588620593}" srcOrd="0" destOrd="0" presId="urn:microsoft.com/office/officeart/2005/8/layout/process2"/>
    <dgm:cxn modelId="{2000DF3E-7C33-417C-9349-64EE236BEBD2}" type="presOf" srcId="{A85DF9A0-D7DD-4662-8346-515193979B4D}" destId="{B2D88CE6-05C3-453D-982D-23472AC3AFD2}" srcOrd="0" destOrd="0" presId="urn:microsoft.com/office/officeart/2005/8/layout/process2"/>
    <dgm:cxn modelId="{FE9A137B-A32E-481E-8934-F4106600EB1A}" type="presOf" srcId="{94E67EE4-F6C4-4C6F-9B6C-9A6340B827A7}" destId="{FF900990-A268-4AB3-AE19-C8CD3609F528}" srcOrd="1" destOrd="0" presId="urn:microsoft.com/office/officeart/2005/8/layout/process2"/>
    <dgm:cxn modelId="{B3768018-79E5-4033-BE08-E6A3246D415E}" type="presOf" srcId="{94E67EE4-F6C4-4C6F-9B6C-9A6340B827A7}" destId="{C758925D-C745-48AB-93F9-D82ABF0D032C}" srcOrd="0" destOrd="0" presId="urn:microsoft.com/office/officeart/2005/8/layout/process2"/>
    <dgm:cxn modelId="{B724DFC0-98A4-4C94-B2FA-B769ACC028BC}" type="presParOf" srcId="{84D61794-1FAF-4AA4-825F-B9F588620593}" destId="{F31797D2-5FDC-4B25-B666-1A0F8D11C7A4}" srcOrd="0" destOrd="0" presId="urn:microsoft.com/office/officeart/2005/8/layout/process2"/>
    <dgm:cxn modelId="{1ED08095-00BE-4D09-9507-3FA45AEB1966}" type="presParOf" srcId="{84D61794-1FAF-4AA4-825F-B9F588620593}" destId="{B2D88CE6-05C3-453D-982D-23472AC3AFD2}" srcOrd="1" destOrd="0" presId="urn:microsoft.com/office/officeart/2005/8/layout/process2"/>
    <dgm:cxn modelId="{35F1884E-75AF-4F76-BB72-008D0F89E1A6}" type="presParOf" srcId="{B2D88CE6-05C3-453D-982D-23472AC3AFD2}" destId="{3132C4C2-EDA0-4BCA-AA52-A8D0875D786D}" srcOrd="0" destOrd="0" presId="urn:microsoft.com/office/officeart/2005/8/layout/process2"/>
    <dgm:cxn modelId="{C13A56FD-6CB6-485D-8441-3ACD6FFF5DE1}" type="presParOf" srcId="{84D61794-1FAF-4AA4-825F-B9F588620593}" destId="{27AF1C66-4C29-4C32-84D8-39CC723CFD86}" srcOrd="2" destOrd="0" presId="urn:microsoft.com/office/officeart/2005/8/layout/process2"/>
    <dgm:cxn modelId="{D0FAFB2D-43FA-4E8A-B978-05630B57D9F6}" type="presParOf" srcId="{84D61794-1FAF-4AA4-825F-B9F588620593}" destId="{C758925D-C745-48AB-93F9-D82ABF0D032C}" srcOrd="3" destOrd="0" presId="urn:microsoft.com/office/officeart/2005/8/layout/process2"/>
    <dgm:cxn modelId="{78434A50-70A4-4748-B0CF-91BD7253DF6E}" type="presParOf" srcId="{C758925D-C745-48AB-93F9-D82ABF0D032C}" destId="{FF900990-A268-4AB3-AE19-C8CD3609F528}" srcOrd="0" destOrd="0" presId="urn:microsoft.com/office/officeart/2005/8/layout/process2"/>
    <dgm:cxn modelId="{884C527C-E350-45F4-8D37-3C044928C133}" type="presParOf" srcId="{84D61794-1FAF-4AA4-825F-B9F588620593}" destId="{15B17199-22E5-44B8-89C4-E5ED59698A5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A4998-A5DB-43C6-99E8-A97B18D3E9BA}">
      <dsp:nvSpPr>
        <dsp:cNvPr id="0" name=""/>
        <dsp:cNvSpPr/>
      </dsp:nvSpPr>
      <dsp:spPr>
        <a:xfrm>
          <a:off x="1402712" y="751331"/>
          <a:ext cx="5424175" cy="2916936"/>
        </a:xfrm>
        <a:prstGeom prst="round2DiagRect">
          <a:avLst>
            <a:gd name="adj1" fmla="val 0"/>
            <a:gd name="adj2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E80AB-4F42-4E3F-AD44-0CC59FEF6525}">
      <dsp:nvSpPr>
        <dsp:cNvPr id="0" name=""/>
        <dsp:cNvSpPr/>
      </dsp:nvSpPr>
      <dsp:spPr>
        <a:xfrm flipH="1">
          <a:off x="3886199" y="850384"/>
          <a:ext cx="723" cy="273101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535A16-870B-4A59-86AD-9BAAA9FB38DE}">
      <dsp:nvSpPr>
        <dsp:cNvPr id="0" name=""/>
        <dsp:cNvSpPr/>
      </dsp:nvSpPr>
      <dsp:spPr>
        <a:xfrm>
          <a:off x="1583518" y="972311"/>
          <a:ext cx="2350475" cy="24749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Improper backing</a:t>
          </a:r>
          <a:endParaRPr lang="en-US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Excessive speed</a:t>
          </a:r>
          <a:endParaRPr lang="en-US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Lack of driving skill/experience</a:t>
          </a:r>
          <a:endParaRPr lang="en-US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Reckless driving</a:t>
          </a:r>
          <a:endParaRPr lang="en-US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Poor design or maintenance</a:t>
          </a:r>
          <a:endParaRPr lang="en-US" sz="1800" kern="1200" dirty="0"/>
        </a:p>
      </dsp:txBody>
      <dsp:txXfrm>
        <a:off x="1583518" y="972311"/>
        <a:ext cx="2350475" cy="2474976"/>
      </dsp:txXfrm>
    </dsp:sp>
    <dsp:sp modelId="{9EFAD947-3809-4C7F-A04E-545FB785BAE1}">
      <dsp:nvSpPr>
        <dsp:cNvPr id="0" name=""/>
        <dsp:cNvSpPr/>
      </dsp:nvSpPr>
      <dsp:spPr>
        <a:xfrm>
          <a:off x="4295605" y="972311"/>
          <a:ext cx="2350475" cy="24749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Follow speed limits</a:t>
          </a:r>
          <a:endParaRPr lang="en-US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Proper backing</a:t>
          </a:r>
          <a:endParaRPr lang="en-US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Be aware</a:t>
          </a:r>
          <a:endParaRPr lang="en-US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Proper maintenance</a:t>
          </a:r>
          <a:endParaRPr lang="en-US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Wear seat belts</a:t>
          </a:r>
          <a:endParaRPr lang="en-US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Restrict cell phone use</a:t>
          </a:r>
          <a:endParaRPr lang="en-US" sz="1800" kern="1200" dirty="0"/>
        </a:p>
      </dsp:txBody>
      <dsp:txXfrm>
        <a:off x="4295605" y="972311"/>
        <a:ext cx="2350475" cy="2474976"/>
      </dsp:txXfrm>
    </dsp:sp>
    <dsp:sp modelId="{A49097C4-CA96-4EDD-B635-D1EBF0D83CFC}">
      <dsp:nvSpPr>
        <dsp:cNvPr id="0" name=""/>
        <dsp:cNvSpPr/>
      </dsp:nvSpPr>
      <dsp:spPr>
        <a:xfrm rot="16200000">
          <a:off x="-640358" y="1139041"/>
          <a:ext cx="3182112" cy="904029"/>
        </a:xfrm>
        <a:prstGeom prst="rightArrow">
          <a:avLst>
            <a:gd name="adj1" fmla="val 49830"/>
            <a:gd name="adj2" fmla="val 6066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Causes of Collisions</a:t>
          </a:r>
          <a:endParaRPr lang="en-US" sz="2000" kern="1200" dirty="0"/>
        </a:p>
      </dsp:txBody>
      <dsp:txXfrm>
        <a:off x="-503728" y="1502447"/>
        <a:ext cx="2908852" cy="450477"/>
      </dsp:txXfrm>
    </dsp:sp>
    <dsp:sp modelId="{ABCB0460-835D-43C4-B38C-0F1E02BF7F88}">
      <dsp:nvSpPr>
        <dsp:cNvPr id="0" name=""/>
        <dsp:cNvSpPr/>
      </dsp:nvSpPr>
      <dsp:spPr>
        <a:xfrm rot="5400000">
          <a:off x="5687846" y="2376529"/>
          <a:ext cx="3182112" cy="904029"/>
        </a:xfrm>
        <a:prstGeom prst="rightArrow">
          <a:avLst>
            <a:gd name="adj1" fmla="val 49830"/>
            <a:gd name="adj2" fmla="val 6066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Responsibilities</a:t>
          </a:r>
          <a:endParaRPr lang="en-US" sz="2000" kern="1200" dirty="0"/>
        </a:p>
      </dsp:txBody>
      <dsp:txXfrm>
        <a:off x="5824476" y="2466675"/>
        <a:ext cx="2908852" cy="4504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C7A360-4911-43F7-8948-C2FBA3C8D934}">
      <dsp:nvSpPr>
        <dsp:cNvPr id="0" name=""/>
        <dsp:cNvSpPr/>
      </dsp:nvSpPr>
      <dsp:spPr>
        <a:xfrm>
          <a:off x="4017" y="1542145"/>
          <a:ext cx="1826598" cy="1056164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Situational awareness</a:t>
          </a:r>
          <a:endParaRPr lang="en-US" sz="1800" kern="1200" dirty="0"/>
        </a:p>
      </dsp:txBody>
      <dsp:txXfrm>
        <a:off x="4017" y="1542145"/>
        <a:ext cx="1826598" cy="704109"/>
      </dsp:txXfrm>
    </dsp:sp>
    <dsp:sp modelId="{C6B6582C-91ED-4D0C-982A-921CE5877A3E}">
      <dsp:nvSpPr>
        <dsp:cNvPr id="0" name=""/>
        <dsp:cNvSpPr/>
      </dsp:nvSpPr>
      <dsp:spPr>
        <a:xfrm>
          <a:off x="378139" y="2246254"/>
          <a:ext cx="1826598" cy="1393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Be aware of surroundings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Anticipate hazards</a:t>
          </a:r>
          <a:endParaRPr lang="en-US" sz="1800" kern="1200" dirty="0"/>
        </a:p>
      </dsp:txBody>
      <dsp:txXfrm>
        <a:off x="418944" y="2287059"/>
        <a:ext cx="1744988" cy="1311590"/>
      </dsp:txXfrm>
    </dsp:sp>
    <dsp:sp modelId="{EC110A5D-3A00-4A90-84F7-59EBF9C23904}">
      <dsp:nvSpPr>
        <dsp:cNvPr id="0" name=""/>
        <dsp:cNvSpPr/>
      </dsp:nvSpPr>
      <dsp:spPr>
        <a:xfrm>
          <a:off x="2107521" y="1666814"/>
          <a:ext cx="587040" cy="4547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107521" y="1757768"/>
        <a:ext cx="450609" cy="272862"/>
      </dsp:txXfrm>
    </dsp:sp>
    <dsp:sp modelId="{3BCC36E6-0135-4BB5-8ED8-9304DF0A22EA}">
      <dsp:nvSpPr>
        <dsp:cNvPr id="0" name=""/>
        <dsp:cNvSpPr/>
      </dsp:nvSpPr>
      <dsp:spPr>
        <a:xfrm>
          <a:off x="2938239" y="1542145"/>
          <a:ext cx="1826598" cy="1056164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-10943"/>
            <a:lumOff val="32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Be aware of your conditions</a:t>
          </a:r>
          <a:endParaRPr lang="en-US" sz="1800" kern="1200" dirty="0"/>
        </a:p>
      </dsp:txBody>
      <dsp:txXfrm>
        <a:off x="2938239" y="1542145"/>
        <a:ext cx="1826598" cy="704109"/>
      </dsp:txXfrm>
    </dsp:sp>
    <dsp:sp modelId="{2FA25B08-98C8-4291-9691-4A0AF6315170}">
      <dsp:nvSpPr>
        <dsp:cNvPr id="0" name=""/>
        <dsp:cNvSpPr/>
      </dsp:nvSpPr>
      <dsp:spPr>
        <a:xfrm>
          <a:off x="3312361" y="2246254"/>
          <a:ext cx="1826598" cy="1393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10090"/>
              <a:lumOff val="296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Physical, mental, emotional</a:t>
          </a:r>
          <a:endParaRPr lang="en-US" sz="1800" kern="1200" dirty="0"/>
        </a:p>
      </dsp:txBody>
      <dsp:txXfrm>
        <a:off x="3353166" y="2287059"/>
        <a:ext cx="1744988" cy="1311590"/>
      </dsp:txXfrm>
    </dsp:sp>
    <dsp:sp modelId="{85D90F6E-37CF-4F69-9565-086637439E69}">
      <dsp:nvSpPr>
        <dsp:cNvPr id="0" name=""/>
        <dsp:cNvSpPr/>
      </dsp:nvSpPr>
      <dsp:spPr>
        <a:xfrm>
          <a:off x="5041743" y="1666814"/>
          <a:ext cx="587040" cy="4547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13805"/>
            <a:lumOff val="350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041743" y="1757768"/>
        <a:ext cx="450609" cy="272862"/>
      </dsp:txXfrm>
    </dsp:sp>
    <dsp:sp modelId="{4EF1EF57-2DD2-48F2-8C8F-D9D38B4FABF7}">
      <dsp:nvSpPr>
        <dsp:cNvPr id="0" name=""/>
        <dsp:cNvSpPr/>
      </dsp:nvSpPr>
      <dsp:spPr>
        <a:xfrm>
          <a:off x="5872461" y="1542145"/>
          <a:ext cx="1826598" cy="1056164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-10943"/>
            <a:lumOff val="32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Drive defensively</a:t>
          </a:r>
          <a:endParaRPr lang="en-US" sz="1800" kern="1200" dirty="0"/>
        </a:p>
      </dsp:txBody>
      <dsp:txXfrm>
        <a:off x="5872461" y="1542145"/>
        <a:ext cx="1826598" cy="704109"/>
      </dsp:txXfrm>
    </dsp:sp>
    <dsp:sp modelId="{80CB5CEF-A35E-4B18-8AAE-7A0E7FB5D18A}">
      <dsp:nvSpPr>
        <dsp:cNvPr id="0" name=""/>
        <dsp:cNvSpPr/>
      </dsp:nvSpPr>
      <dsp:spPr>
        <a:xfrm>
          <a:off x="6246583" y="2246254"/>
          <a:ext cx="1826598" cy="1393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10090"/>
              <a:lumOff val="296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Anticipate hazards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Develop strategies</a:t>
          </a:r>
          <a:endParaRPr lang="en-US" sz="1800" kern="1200" dirty="0"/>
        </a:p>
      </dsp:txBody>
      <dsp:txXfrm>
        <a:off x="6287388" y="2287059"/>
        <a:ext cx="1744988" cy="13115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F1BE8-C798-4151-935E-F7FDC85936C6}">
      <dsp:nvSpPr>
        <dsp:cNvPr id="0" name=""/>
        <dsp:cNvSpPr/>
      </dsp:nvSpPr>
      <dsp:spPr>
        <a:xfrm>
          <a:off x="995" y="78488"/>
          <a:ext cx="3881623" cy="31052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EBF3C6-4E73-4016-97A3-203A73451215}">
      <dsp:nvSpPr>
        <dsp:cNvPr id="0" name=""/>
        <dsp:cNvSpPr/>
      </dsp:nvSpPr>
      <dsp:spPr>
        <a:xfrm>
          <a:off x="350341" y="2873257"/>
          <a:ext cx="3454644" cy="108685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Before leaving station</a:t>
          </a:r>
          <a:endParaRPr lang="en-US" sz="3000" kern="1200" dirty="0"/>
        </a:p>
      </dsp:txBody>
      <dsp:txXfrm>
        <a:off x="350341" y="2873257"/>
        <a:ext cx="3454644" cy="1086854"/>
      </dsp:txXfrm>
    </dsp:sp>
    <dsp:sp modelId="{1D8C8DDA-09A0-4561-A919-12186DF59751}">
      <dsp:nvSpPr>
        <dsp:cNvPr id="0" name=""/>
        <dsp:cNvSpPr/>
      </dsp:nvSpPr>
      <dsp:spPr>
        <a:xfrm>
          <a:off x="4270781" y="78488"/>
          <a:ext cx="3881623" cy="310529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87A933-420B-4F51-8D67-DAA1C53EF0C6}">
      <dsp:nvSpPr>
        <dsp:cNvPr id="0" name=""/>
        <dsp:cNvSpPr/>
      </dsp:nvSpPr>
      <dsp:spPr>
        <a:xfrm>
          <a:off x="4620127" y="2873257"/>
          <a:ext cx="3454644" cy="108685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shade val="50000"/>
            <a:hueOff val="0"/>
            <a:satOff val="-16414"/>
            <a:lumOff val="48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While en route</a:t>
          </a:r>
          <a:endParaRPr lang="en-US" sz="3000" kern="1200" dirty="0"/>
        </a:p>
      </dsp:txBody>
      <dsp:txXfrm>
        <a:off x="4620127" y="2873257"/>
        <a:ext cx="3454644" cy="10868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054A3-451F-4377-B2CA-9001EA32A762}">
      <dsp:nvSpPr>
        <dsp:cNvPr id="0" name=""/>
        <dsp:cNvSpPr/>
      </dsp:nvSpPr>
      <dsp:spPr>
        <a:xfrm>
          <a:off x="4049" y="784696"/>
          <a:ext cx="3415912" cy="25243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8768D-D689-4A35-A4C9-676D930986F5}">
      <dsp:nvSpPr>
        <dsp:cNvPr id="0" name=""/>
        <dsp:cNvSpPr/>
      </dsp:nvSpPr>
      <dsp:spPr>
        <a:xfrm>
          <a:off x="694500" y="2851331"/>
          <a:ext cx="2943499" cy="707371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2200" kern="1200" dirty="0" smtClean="0"/>
            <a:t>Always use spotter when backing</a:t>
          </a:r>
          <a:endParaRPr lang="en-US" sz="2200" kern="1200" dirty="0"/>
        </a:p>
      </dsp:txBody>
      <dsp:txXfrm>
        <a:off x="694500" y="2851331"/>
        <a:ext cx="2943499" cy="707371"/>
      </dsp:txXfrm>
    </dsp:sp>
    <dsp:sp modelId="{FAC2D3F6-A4CA-47B3-8D67-106BE7172E08}">
      <dsp:nvSpPr>
        <dsp:cNvPr id="0" name=""/>
        <dsp:cNvSpPr/>
      </dsp:nvSpPr>
      <dsp:spPr>
        <a:xfrm>
          <a:off x="4134400" y="784696"/>
          <a:ext cx="3415912" cy="2524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6D4856-4874-449D-8DE5-7F669BFC2B7F}">
      <dsp:nvSpPr>
        <dsp:cNvPr id="0" name=""/>
        <dsp:cNvSpPr/>
      </dsp:nvSpPr>
      <dsp:spPr>
        <a:xfrm>
          <a:off x="4824851" y="2851331"/>
          <a:ext cx="2943499" cy="707371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endParaRPr lang="en-US" sz="2200" kern="1200"/>
        </a:p>
      </dsp:txBody>
      <dsp:txXfrm>
        <a:off x="4824851" y="2851331"/>
        <a:ext cx="2943499" cy="7073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797D2-5FDC-4B25-B666-1A0F8D11C7A4}">
      <dsp:nvSpPr>
        <dsp:cNvPr id="0" name=""/>
        <dsp:cNvSpPr/>
      </dsp:nvSpPr>
      <dsp:spPr>
        <a:xfrm>
          <a:off x="982980" y="0"/>
          <a:ext cx="1920240" cy="1066799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Defensive driving</a:t>
          </a:r>
          <a:endParaRPr lang="en-US" sz="2300" kern="1200" dirty="0"/>
        </a:p>
      </dsp:txBody>
      <dsp:txXfrm>
        <a:off x="1014225" y="31245"/>
        <a:ext cx="1857750" cy="1004309"/>
      </dsp:txXfrm>
    </dsp:sp>
    <dsp:sp modelId="{B2D88CE6-05C3-453D-982D-23472AC3AFD2}">
      <dsp:nvSpPr>
        <dsp:cNvPr id="0" name=""/>
        <dsp:cNvSpPr/>
      </dsp:nvSpPr>
      <dsp:spPr>
        <a:xfrm rot="5400000">
          <a:off x="1743075" y="1093470"/>
          <a:ext cx="400050" cy="480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-5400000">
        <a:off x="1799083" y="1133475"/>
        <a:ext cx="288036" cy="280035"/>
      </dsp:txXfrm>
    </dsp:sp>
    <dsp:sp modelId="{27AF1C66-4C29-4C32-84D8-39CC723CFD86}">
      <dsp:nvSpPr>
        <dsp:cNvPr id="0" name=""/>
        <dsp:cNvSpPr/>
      </dsp:nvSpPr>
      <dsp:spPr>
        <a:xfrm>
          <a:off x="982980" y="1600200"/>
          <a:ext cx="1920240" cy="1066799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Do not ride on exterior</a:t>
          </a:r>
          <a:endParaRPr lang="en-US" sz="2300" kern="1200" dirty="0"/>
        </a:p>
      </dsp:txBody>
      <dsp:txXfrm>
        <a:off x="1014225" y="1631445"/>
        <a:ext cx="1857750" cy="1004309"/>
      </dsp:txXfrm>
    </dsp:sp>
    <dsp:sp modelId="{C758925D-C745-48AB-93F9-D82ABF0D032C}">
      <dsp:nvSpPr>
        <dsp:cNvPr id="0" name=""/>
        <dsp:cNvSpPr/>
      </dsp:nvSpPr>
      <dsp:spPr>
        <a:xfrm rot="5400000">
          <a:off x="1743075" y="2693670"/>
          <a:ext cx="400050" cy="480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10729"/>
            <a:lumOff val="259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-5400000">
        <a:off x="1799083" y="2733675"/>
        <a:ext cx="288036" cy="280035"/>
      </dsp:txXfrm>
    </dsp:sp>
    <dsp:sp modelId="{15B17199-22E5-44B8-89C4-E5ED59698A55}">
      <dsp:nvSpPr>
        <dsp:cNvPr id="0" name=""/>
        <dsp:cNvSpPr/>
      </dsp:nvSpPr>
      <dsp:spPr>
        <a:xfrm>
          <a:off x="982980" y="3200400"/>
          <a:ext cx="1920240" cy="1066799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Avoid/combat skids</a:t>
          </a:r>
          <a:endParaRPr lang="en-US" sz="2300" kern="1200" dirty="0"/>
        </a:p>
      </dsp:txBody>
      <dsp:txXfrm>
        <a:off x="1014225" y="3231645"/>
        <a:ext cx="1857750" cy="1004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D593D-3E0D-4607-9974-C11B5ED54D4E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DB259-E5E6-419B-965D-AA207FCF9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48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273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81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rgbClr val="FF0000"/>
              </a:buClr>
              <a:buSzPct val="110000"/>
              <a:defRPr sz="120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1–</a:t>
            </a:r>
            <a:fld id="{6FE9937F-86C4-49A1-A6A4-2F8745340AAE}" type="slidenum"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Aft>
                  <a:spcPct val="0"/>
                </a:spcAft>
              </a:pPr>
              <a:t>‹#›</a:t>
            </a:fld>
            <a:endParaRPr lang="en-US" altLang="en-US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50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29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2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2672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267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0939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925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925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011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777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50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594350"/>
          </a:xfrm>
        </p:spPr>
        <p:txBody>
          <a:bodyPr/>
          <a:lstStyle>
            <a:lvl1pPr>
              <a:defRPr sz="3200"/>
            </a:lvl1pPr>
            <a:lvl2pPr>
              <a:defRPr sz="22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4323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784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14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457200"/>
            <a:ext cx="12192000" cy="1524000"/>
            <a:chOff x="0" y="457200"/>
            <a:chExt cx="9144000" cy="1524000"/>
          </a:xfrm>
        </p:grpSpPr>
        <p:sp>
          <p:nvSpPr>
            <p:cNvPr id="8" name="Rectangle 7"/>
            <p:cNvSpPr/>
            <p:nvPr/>
          </p:nvSpPr>
          <p:spPr>
            <a:xfrm>
              <a:off x="0" y="1524000"/>
              <a:ext cx="9144000" cy="152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DFS Patch MASS-simplified-BW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457200"/>
              <a:ext cx="1524000" cy="1524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905000" y="693003"/>
              <a:ext cx="601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prstClr val="black">
                      <a:lumMod val="50000"/>
                      <a:lumOff val="50000"/>
                    </a:prstClr>
                  </a:solidFill>
                  <a:ea typeface="Segoe UI" pitchFamily="34" charset="0"/>
                  <a:cs typeface="Segoe UI" pitchFamily="34" charset="0"/>
                </a:rPr>
                <a:t>DEPARTMENT OF FIRE SERVICES</a:t>
              </a:r>
            </a:p>
            <a:p>
              <a:r>
                <a:rPr lang="en-US" dirty="0">
                  <a:solidFill>
                    <a:prstClr val="black"/>
                  </a:solidFill>
                  <a:ea typeface="Segoe UI" pitchFamily="34" charset="0"/>
                  <a:cs typeface="Segoe UI" pitchFamily="34" charset="0"/>
                </a:rPr>
                <a:t>Massachusetts Firefighting Academy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21825" y="3420585"/>
            <a:ext cx="2548349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1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6553201"/>
            <a:ext cx="107696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2400" y="60198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ea typeface="Segoe UI" pitchFamily="34" charset="0"/>
                <a:cs typeface="Segoe UI" pitchFamily="34" charset="0"/>
              </a:rPr>
              <a:t>DEPARTMENT OF FIRE SERVICES</a:t>
            </a:r>
          </a:p>
          <a:p>
            <a:r>
              <a:rPr lang="en-US" sz="1200" dirty="0">
                <a:solidFill>
                  <a:prstClr val="black"/>
                </a:solidFill>
                <a:ea typeface="Segoe UI" pitchFamily="34" charset="0"/>
                <a:cs typeface="Segoe UI" pitchFamily="34" charset="0"/>
              </a:rPr>
              <a:t>Massachusetts Firefighting Academy</a:t>
            </a:r>
          </a:p>
        </p:txBody>
      </p:sp>
      <p:pic>
        <p:nvPicPr>
          <p:cNvPr id="11" name="Picture 10" descr="DFS-Patch-MASS-Simplified-DFS-RE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8000" y="6019800"/>
            <a:ext cx="914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1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550" y="2163651"/>
            <a:ext cx="10934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10000"/>
            </a:pPr>
            <a:r>
              <a:rPr lang="en-US" sz="3600" b="1" i="1" kern="0" dirty="0">
                <a:solidFill>
                  <a:srgbClr val="000000"/>
                </a:solidFill>
                <a:latin typeface="Tahoma"/>
              </a:rPr>
              <a:t>Safe Vehicle Operations</a:t>
            </a:r>
            <a:endParaRPr lang="en-US" sz="3600" b="1" i="1" kern="0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23963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10000"/>
            </a:pPr>
            <a:r>
              <a:rPr lang="en-US" b="1" kern="0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Safe Vehicle Operations</a:t>
            </a:r>
            <a:endParaRPr lang="en-US" b="1" kern="0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r>
              <a:rPr lang="en-US" sz="2800" kern="0" dirty="0">
                <a:solidFill>
                  <a:srgbClr val="000000"/>
                </a:solidFill>
                <a:latin typeface="Tahoma"/>
              </a:rPr>
              <a:t>Introduction</a:t>
            </a:r>
          </a:p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endParaRPr lang="en-US" sz="2800" kern="0" dirty="0">
              <a:solidFill>
                <a:srgbClr val="000000"/>
              </a:solidFill>
              <a:latin typeface="Tahoma"/>
            </a:endParaRPr>
          </a:p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r>
              <a:rPr lang="en-US" sz="2800" kern="0" dirty="0">
                <a:solidFill>
                  <a:srgbClr val="000000"/>
                </a:solidFill>
                <a:latin typeface="Tahoma"/>
              </a:rPr>
              <a:t>Objectives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79349" y="1600201"/>
            <a:ext cx="5603051" cy="410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08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229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011" name="Title 2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8305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Apparatus and vehicle safety begins with awareness and responsibility.</a:t>
            </a:r>
          </a:p>
        </p:txBody>
      </p:sp>
    </p:spTree>
    <p:extLst>
      <p:ext uri="{BB962C8B-B14F-4D97-AF65-F5344CB8AC3E}">
        <p14:creationId xmlns:p14="http://schemas.microsoft.com/office/powerpoint/2010/main" val="372551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371600"/>
          <a:ext cx="8077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5059" name="Title 2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8305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Safe vehicle operation requires situational awareness.</a:t>
            </a:r>
          </a:p>
        </p:txBody>
      </p:sp>
    </p:spTree>
    <p:extLst>
      <p:ext uri="{BB962C8B-B14F-4D97-AF65-F5344CB8AC3E}">
        <p14:creationId xmlns:p14="http://schemas.microsoft.com/office/powerpoint/2010/main" val="73021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2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8305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You must remember and use safety rules during emergency responses.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2286000" y="1828800"/>
          <a:ext cx="81534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797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8305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Nonemergency operations require you to follow safety guidelines also.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2362200" y="16383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6096000" y="1676400"/>
          <a:ext cx="3886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8134" name="Rectangle 10"/>
          <p:cNvSpPr>
            <a:spLocks noChangeArrowheads="1"/>
          </p:cNvSpPr>
          <p:nvPr/>
        </p:nvSpPr>
        <p:spPr bwMode="auto">
          <a:xfrm rot="-5400000">
            <a:off x="277019" y="4166394"/>
            <a:ext cx="3733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sz="1200" b="0" i="1">
                <a:solidFill>
                  <a:srgbClr val="000000"/>
                </a:solidFill>
              </a:rPr>
              <a:t>Courtesy of Pat McAuliffe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41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66682" y="992746"/>
            <a:ext cx="4146997" cy="4343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Acronym</a:t>
            </a:r>
          </a:p>
          <a:p>
            <a:endParaRPr lang="en-US" sz="3200" dirty="0"/>
          </a:p>
          <a:p>
            <a:r>
              <a:rPr lang="en-US" sz="3200" dirty="0" smtClean="0"/>
              <a:t>Summary</a:t>
            </a:r>
          </a:p>
          <a:p>
            <a:endParaRPr lang="en-US" sz="3200" dirty="0"/>
          </a:p>
          <a:p>
            <a:r>
              <a:rPr lang="en-US" sz="3200" dirty="0" smtClean="0"/>
              <a:t>Application</a:t>
            </a:r>
          </a:p>
          <a:p>
            <a:endParaRPr lang="en-US" sz="3200" dirty="0"/>
          </a:p>
          <a:p>
            <a:r>
              <a:rPr lang="en-US" sz="3200" dirty="0" smtClean="0"/>
              <a:t>Evaluation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397" y="992746"/>
            <a:ext cx="3566250" cy="434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6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FA2015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A2015Theme" id="{DFED552D-D2E8-4503-9B9B-39A0F7E83214}" vid="{AC96B2F4-51A3-444B-A457-B09FE619C6AF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Microsoft Office PowerPoint</Application>
  <PresentationFormat>Widescreen</PresentationFormat>
  <Paragraphs>44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Segoe UI</vt:lpstr>
      <vt:lpstr>Tahoma</vt:lpstr>
      <vt:lpstr>MFA2015Theme</vt:lpstr>
      <vt:lpstr>1_Office Theme</vt:lpstr>
      <vt:lpstr>PowerPoint Presentation</vt:lpstr>
      <vt:lpstr>Safe Vehicle Operations</vt:lpstr>
      <vt:lpstr>Apparatus and vehicle safety begins with awareness and responsibility.</vt:lpstr>
      <vt:lpstr>Safe vehicle operation requires situational awareness.</vt:lpstr>
      <vt:lpstr>You must remember and use safety rules during emergency responses.</vt:lpstr>
      <vt:lpstr>Nonemergency operations require you to follow safety guidelines also.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Sullivan</dc:creator>
  <cp:lastModifiedBy>Dan Sullivan</cp:lastModifiedBy>
  <cp:revision>1</cp:revision>
  <dcterms:created xsi:type="dcterms:W3CDTF">2015-07-23T14:44:27Z</dcterms:created>
  <dcterms:modified xsi:type="dcterms:W3CDTF">2015-07-23T14:44:39Z</dcterms:modified>
</cp:coreProperties>
</file>