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1"/>
  </p:notesMasterIdLst>
  <p:sldIdLst>
    <p:sldId id="257" r:id="rId3"/>
    <p:sldId id="258" r:id="rId4"/>
    <p:sldId id="261" r:id="rId5"/>
    <p:sldId id="262" r:id="rId6"/>
    <p:sldId id="263" r:id="rId7"/>
    <p:sldId id="264" r:id="rId8"/>
    <p:sldId id="265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632724-E1A1-433B-B47E-A270D4B0BFAE}" type="doc">
      <dgm:prSet loTypeId="urn:microsoft.com/office/officeart/2005/8/layout/vProcess5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3FE187CD-1509-42B1-8C57-13EE589AF59C}">
      <dgm:prSet phldrT="[Text]"/>
      <dgm:spPr/>
      <dgm:t>
        <a:bodyPr/>
        <a:lstStyle/>
        <a:p>
          <a:r>
            <a:rPr lang="en-US" dirty="0" smtClean="0"/>
            <a:t>Establish radio contact</a:t>
          </a:r>
          <a:endParaRPr lang="en-US" dirty="0"/>
        </a:p>
      </dgm:t>
    </dgm:pt>
    <dgm:pt modelId="{D7500E18-2ADB-4E38-8C3F-6AFB2D99926D}" type="parTrans" cxnId="{1AE3997A-7543-4712-A240-AC5501C61A09}">
      <dgm:prSet/>
      <dgm:spPr/>
      <dgm:t>
        <a:bodyPr/>
        <a:lstStyle/>
        <a:p>
          <a:endParaRPr lang="en-US"/>
        </a:p>
      </dgm:t>
    </dgm:pt>
    <dgm:pt modelId="{B45A0C2E-834F-44E3-8B89-FA9620533FFA}" type="sibTrans" cxnId="{1AE3997A-7543-4712-A240-AC5501C61A09}">
      <dgm:prSet/>
      <dgm:spPr/>
      <dgm:t>
        <a:bodyPr/>
        <a:lstStyle/>
        <a:p>
          <a:endParaRPr lang="en-US"/>
        </a:p>
      </dgm:t>
    </dgm:pt>
    <dgm:pt modelId="{DACB74EE-D9CA-4381-BB8B-366E7159D294}">
      <dgm:prSet phldrT="[Text]"/>
      <dgm:spPr/>
      <dgm:t>
        <a:bodyPr/>
        <a:lstStyle/>
        <a:p>
          <a:r>
            <a:rPr lang="en-US" dirty="0" smtClean="0"/>
            <a:t>IC may order brief shutdown to listen</a:t>
          </a:r>
          <a:endParaRPr lang="en-US" dirty="0"/>
        </a:p>
      </dgm:t>
    </dgm:pt>
    <dgm:pt modelId="{A6022118-F6AB-43EF-9BC0-AC23E5525A34}" type="parTrans" cxnId="{D7A3662B-7B26-4365-88FF-BC6FFF5D26C8}">
      <dgm:prSet/>
      <dgm:spPr/>
      <dgm:t>
        <a:bodyPr/>
        <a:lstStyle/>
        <a:p>
          <a:endParaRPr lang="en-US"/>
        </a:p>
      </dgm:t>
    </dgm:pt>
    <dgm:pt modelId="{EE433B11-5700-4F40-BF39-3E281F439157}" type="sibTrans" cxnId="{D7A3662B-7B26-4365-88FF-BC6FFF5D26C8}">
      <dgm:prSet/>
      <dgm:spPr/>
      <dgm:t>
        <a:bodyPr/>
        <a:lstStyle/>
        <a:p>
          <a:endParaRPr lang="en-US"/>
        </a:p>
      </dgm:t>
    </dgm:pt>
    <dgm:pt modelId="{B650C185-F22C-4B3B-A4CC-A3C62E3669C4}">
      <dgm:prSet phldrT="[Text]"/>
      <dgm:spPr/>
      <dgm:t>
        <a:bodyPr/>
        <a:lstStyle/>
        <a:p>
          <a:r>
            <a:rPr lang="en-US" dirty="0" smtClean="0"/>
            <a:t>If unsuccessful, follow </a:t>
          </a:r>
          <a:r>
            <a:rPr lang="en-US" dirty="0" err="1" smtClean="0"/>
            <a:t>hoseline</a:t>
          </a:r>
          <a:r>
            <a:rPr lang="en-US" dirty="0" smtClean="0"/>
            <a:t>, last known location</a:t>
          </a:r>
          <a:endParaRPr lang="en-US" dirty="0"/>
        </a:p>
      </dgm:t>
    </dgm:pt>
    <dgm:pt modelId="{EDB3B209-CDE7-44D4-97A7-D96B66E2ABB4}" type="parTrans" cxnId="{39A014F5-C10D-4588-A898-EC69368DF37C}">
      <dgm:prSet/>
      <dgm:spPr/>
      <dgm:t>
        <a:bodyPr/>
        <a:lstStyle/>
        <a:p>
          <a:endParaRPr lang="en-US"/>
        </a:p>
      </dgm:t>
    </dgm:pt>
    <dgm:pt modelId="{76736A90-8A7B-4629-8EE2-E2183BFABC13}" type="sibTrans" cxnId="{39A014F5-C10D-4588-A898-EC69368DF37C}">
      <dgm:prSet/>
      <dgm:spPr/>
      <dgm:t>
        <a:bodyPr/>
        <a:lstStyle/>
        <a:p>
          <a:endParaRPr lang="en-US"/>
        </a:p>
      </dgm:t>
    </dgm:pt>
    <dgm:pt modelId="{C0FEA2F5-01D1-45DC-8C92-7B3CA5A6C5C4}">
      <dgm:prSet phldrT="[Text]"/>
      <dgm:spPr/>
      <dgm:t>
        <a:bodyPr/>
        <a:lstStyle/>
        <a:p>
          <a:r>
            <a:rPr lang="en-US" dirty="0" smtClean="0"/>
            <a:t>Stop frequently to listen for sound of PASS device or calls for help</a:t>
          </a:r>
          <a:endParaRPr lang="en-US" dirty="0"/>
        </a:p>
      </dgm:t>
    </dgm:pt>
    <dgm:pt modelId="{6B856510-25A8-40E5-9292-EB7D279EEC42}" type="parTrans" cxnId="{263F79F1-6259-49F2-9107-1FD231BD9528}">
      <dgm:prSet/>
      <dgm:spPr/>
      <dgm:t>
        <a:bodyPr/>
        <a:lstStyle/>
        <a:p>
          <a:endParaRPr lang="en-US"/>
        </a:p>
      </dgm:t>
    </dgm:pt>
    <dgm:pt modelId="{92C16445-BC8B-4FCD-BF46-2DD0FDD60190}" type="sibTrans" cxnId="{263F79F1-6259-49F2-9107-1FD231BD9528}">
      <dgm:prSet/>
      <dgm:spPr/>
      <dgm:t>
        <a:bodyPr/>
        <a:lstStyle/>
        <a:p>
          <a:endParaRPr lang="en-US"/>
        </a:p>
      </dgm:t>
    </dgm:pt>
    <dgm:pt modelId="{6CAFA998-97D6-4F7B-BFD1-11517ABC0400}" type="pres">
      <dgm:prSet presAssocID="{D8632724-E1A1-433B-B47E-A270D4B0BFA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E79BB4-4AF1-4CE8-AAB2-F5C6ED4BC702}" type="pres">
      <dgm:prSet presAssocID="{D8632724-E1A1-433B-B47E-A270D4B0BFAE}" presName="dummyMaxCanvas" presStyleCnt="0">
        <dgm:presLayoutVars/>
      </dgm:prSet>
      <dgm:spPr/>
    </dgm:pt>
    <dgm:pt modelId="{CB0135D6-792B-443C-B500-CC10DC16CCC1}" type="pres">
      <dgm:prSet presAssocID="{D8632724-E1A1-433B-B47E-A270D4B0BFAE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B96747-F9BA-4EE4-A1E7-FAF6D091C27A}" type="pres">
      <dgm:prSet presAssocID="{D8632724-E1A1-433B-B47E-A270D4B0BFAE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9BD1F7-C1FD-4E02-8ACD-117C1ED672C7}" type="pres">
      <dgm:prSet presAssocID="{D8632724-E1A1-433B-B47E-A270D4B0BFAE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4ADB86-F99C-4A02-B1A3-778C156F8483}" type="pres">
      <dgm:prSet presAssocID="{D8632724-E1A1-433B-B47E-A270D4B0BFAE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6F41DD-8708-49BE-BD65-F07B8ED3D67E}" type="pres">
      <dgm:prSet presAssocID="{D8632724-E1A1-433B-B47E-A270D4B0BFAE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48532D-D2BB-4D76-8323-FBC90E5CAA92}" type="pres">
      <dgm:prSet presAssocID="{D8632724-E1A1-433B-B47E-A270D4B0BFAE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85199F-7F31-4B34-9CDA-AC13019DABC3}" type="pres">
      <dgm:prSet presAssocID="{D8632724-E1A1-433B-B47E-A270D4B0BFAE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D6E5DF-51DF-4048-A2D5-36E3872F08FF}" type="pres">
      <dgm:prSet presAssocID="{D8632724-E1A1-433B-B47E-A270D4B0BFAE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9863C0-8EA2-4D12-92BF-EEF60675489C}" type="pres">
      <dgm:prSet presAssocID="{D8632724-E1A1-433B-B47E-A270D4B0BFAE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21AD47-6256-4611-8CEB-7A844D6475B3}" type="pres">
      <dgm:prSet presAssocID="{D8632724-E1A1-433B-B47E-A270D4B0BFAE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83FCB2-4CC0-4B26-90C3-C61ABFC9133B}" type="pres">
      <dgm:prSet presAssocID="{D8632724-E1A1-433B-B47E-A270D4B0BFAE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E3997A-7543-4712-A240-AC5501C61A09}" srcId="{D8632724-E1A1-433B-B47E-A270D4B0BFAE}" destId="{3FE187CD-1509-42B1-8C57-13EE589AF59C}" srcOrd="0" destOrd="0" parTransId="{D7500E18-2ADB-4E38-8C3F-6AFB2D99926D}" sibTransId="{B45A0C2E-834F-44E3-8B89-FA9620533FFA}"/>
    <dgm:cxn modelId="{39A014F5-C10D-4588-A898-EC69368DF37C}" srcId="{D8632724-E1A1-433B-B47E-A270D4B0BFAE}" destId="{B650C185-F22C-4B3B-A4CC-A3C62E3669C4}" srcOrd="2" destOrd="0" parTransId="{EDB3B209-CDE7-44D4-97A7-D96B66E2ABB4}" sibTransId="{76736A90-8A7B-4629-8EE2-E2183BFABC13}"/>
    <dgm:cxn modelId="{70255496-A98B-4087-9E65-F868DDCBE300}" type="presOf" srcId="{DACB74EE-D9CA-4381-BB8B-366E7159D294}" destId="{03B96747-F9BA-4EE4-A1E7-FAF6D091C27A}" srcOrd="0" destOrd="0" presId="urn:microsoft.com/office/officeart/2005/8/layout/vProcess5"/>
    <dgm:cxn modelId="{D6F1DFAC-9C35-4BDD-8FD5-B50C263548BC}" type="presOf" srcId="{B650C185-F22C-4B3B-A4CC-A3C62E3669C4}" destId="{0F9BD1F7-C1FD-4E02-8ACD-117C1ED672C7}" srcOrd="0" destOrd="0" presId="urn:microsoft.com/office/officeart/2005/8/layout/vProcess5"/>
    <dgm:cxn modelId="{249F8E23-87F4-466D-906E-F258070AF8AD}" type="presOf" srcId="{EE433B11-5700-4F40-BF39-3E281F439157}" destId="{2F48532D-D2BB-4D76-8323-FBC90E5CAA92}" srcOrd="0" destOrd="0" presId="urn:microsoft.com/office/officeart/2005/8/layout/vProcess5"/>
    <dgm:cxn modelId="{4039914A-44F5-4B1E-9D84-47358D3E7FC8}" type="presOf" srcId="{DACB74EE-D9CA-4381-BB8B-366E7159D294}" destId="{539863C0-8EA2-4D12-92BF-EEF60675489C}" srcOrd="1" destOrd="0" presId="urn:microsoft.com/office/officeart/2005/8/layout/vProcess5"/>
    <dgm:cxn modelId="{006C4F57-FB64-4C67-9D86-963811495198}" type="presOf" srcId="{3FE187CD-1509-42B1-8C57-13EE589AF59C}" destId="{D5D6E5DF-51DF-4048-A2D5-36E3872F08FF}" srcOrd="1" destOrd="0" presId="urn:microsoft.com/office/officeart/2005/8/layout/vProcess5"/>
    <dgm:cxn modelId="{D7A3662B-7B26-4365-88FF-BC6FFF5D26C8}" srcId="{D8632724-E1A1-433B-B47E-A270D4B0BFAE}" destId="{DACB74EE-D9CA-4381-BB8B-366E7159D294}" srcOrd="1" destOrd="0" parTransId="{A6022118-F6AB-43EF-9BC0-AC23E5525A34}" sibTransId="{EE433B11-5700-4F40-BF39-3E281F439157}"/>
    <dgm:cxn modelId="{FA60FD25-2FC1-47B2-8F58-B127A2F056FF}" type="presOf" srcId="{C0FEA2F5-01D1-45DC-8C92-7B3CA5A6C5C4}" destId="{E683FCB2-4CC0-4B26-90C3-C61ABFC9133B}" srcOrd="1" destOrd="0" presId="urn:microsoft.com/office/officeart/2005/8/layout/vProcess5"/>
    <dgm:cxn modelId="{CE09303C-397A-4E20-870F-7978DC2C07B6}" type="presOf" srcId="{C0FEA2F5-01D1-45DC-8C92-7B3CA5A6C5C4}" destId="{314ADB86-F99C-4A02-B1A3-778C156F8483}" srcOrd="0" destOrd="0" presId="urn:microsoft.com/office/officeart/2005/8/layout/vProcess5"/>
    <dgm:cxn modelId="{9F453106-54DF-4E17-B229-1AB1C1F7D12D}" type="presOf" srcId="{76736A90-8A7B-4629-8EE2-E2183BFABC13}" destId="{E785199F-7F31-4B34-9CDA-AC13019DABC3}" srcOrd="0" destOrd="0" presId="urn:microsoft.com/office/officeart/2005/8/layout/vProcess5"/>
    <dgm:cxn modelId="{3347250E-8AFF-47C4-B2E7-407023D1937A}" type="presOf" srcId="{D8632724-E1A1-433B-B47E-A270D4B0BFAE}" destId="{6CAFA998-97D6-4F7B-BFD1-11517ABC0400}" srcOrd="0" destOrd="0" presId="urn:microsoft.com/office/officeart/2005/8/layout/vProcess5"/>
    <dgm:cxn modelId="{A8EC4A16-BC70-4F7B-A754-0879699B3C95}" type="presOf" srcId="{B45A0C2E-834F-44E3-8B89-FA9620533FFA}" destId="{2B6F41DD-8708-49BE-BD65-F07B8ED3D67E}" srcOrd="0" destOrd="0" presId="urn:microsoft.com/office/officeart/2005/8/layout/vProcess5"/>
    <dgm:cxn modelId="{263F79F1-6259-49F2-9107-1FD231BD9528}" srcId="{D8632724-E1A1-433B-B47E-A270D4B0BFAE}" destId="{C0FEA2F5-01D1-45DC-8C92-7B3CA5A6C5C4}" srcOrd="3" destOrd="0" parTransId="{6B856510-25A8-40E5-9292-EB7D279EEC42}" sibTransId="{92C16445-BC8B-4FCD-BF46-2DD0FDD60190}"/>
    <dgm:cxn modelId="{27B9A065-AF97-4C0F-80D7-D8C6DDABF4E1}" type="presOf" srcId="{B650C185-F22C-4B3B-A4CC-A3C62E3669C4}" destId="{B621AD47-6256-4611-8CEB-7A844D6475B3}" srcOrd="1" destOrd="0" presId="urn:microsoft.com/office/officeart/2005/8/layout/vProcess5"/>
    <dgm:cxn modelId="{47B8DE64-7C2B-4A1F-9E1C-CB7588CFD702}" type="presOf" srcId="{3FE187CD-1509-42B1-8C57-13EE589AF59C}" destId="{CB0135D6-792B-443C-B500-CC10DC16CCC1}" srcOrd="0" destOrd="0" presId="urn:microsoft.com/office/officeart/2005/8/layout/vProcess5"/>
    <dgm:cxn modelId="{0460B130-687F-4B6C-B97E-C18D8760850B}" type="presParOf" srcId="{6CAFA998-97D6-4F7B-BFD1-11517ABC0400}" destId="{92E79BB4-4AF1-4CE8-AAB2-F5C6ED4BC702}" srcOrd="0" destOrd="0" presId="urn:microsoft.com/office/officeart/2005/8/layout/vProcess5"/>
    <dgm:cxn modelId="{4C835B77-9DD0-458E-B48E-027392A3D2F2}" type="presParOf" srcId="{6CAFA998-97D6-4F7B-BFD1-11517ABC0400}" destId="{CB0135D6-792B-443C-B500-CC10DC16CCC1}" srcOrd="1" destOrd="0" presId="urn:microsoft.com/office/officeart/2005/8/layout/vProcess5"/>
    <dgm:cxn modelId="{06963040-88C7-45B3-8C45-6213643AB462}" type="presParOf" srcId="{6CAFA998-97D6-4F7B-BFD1-11517ABC0400}" destId="{03B96747-F9BA-4EE4-A1E7-FAF6D091C27A}" srcOrd="2" destOrd="0" presId="urn:microsoft.com/office/officeart/2005/8/layout/vProcess5"/>
    <dgm:cxn modelId="{5F949631-FD7E-4DA0-8735-A526292CD69A}" type="presParOf" srcId="{6CAFA998-97D6-4F7B-BFD1-11517ABC0400}" destId="{0F9BD1F7-C1FD-4E02-8ACD-117C1ED672C7}" srcOrd="3" destOrd="0" presId="urn:microsoft.com/office/officeart/2005/8/layout/vProcess5"/>
    <dgm:cxn modelId="{EA018B2D-854D-41BE-994D-19BA341CCD14}" type="presParOf" srcId="{6CAFA998-97D6-4F7B-BFD1-11517ABC0400}" destId="{314ADB86-F99C-4A02-B1A3-778C156F8483}" srcOrd="4" destOrd="0" presId="urn:microsoft.com/office/officeart/2005/8/layout/vProcess5"/>
    <dgm:cxn modelId="{1A174CDA-0A31-4D53-9AA2-CD738AC045AD}" type="presParOf" srcId="{6CAFA998-97D6-4F7B-BFD1-11517ABC0400}" destId="{2B6F41DD-8708-49BE-BD65-F07B8ED3D67E}" srcOrd="5" destOrd="0" presId="urn:microsoft.com/office/officeart/2005/8/layout/vProcess5"/>
    <dgm:cxn modelId="{4F444F86-E880-4BBA-9B77-182920625308}" type="presParOf" srcId="{6CAFA998-97D6-4F7B-BFD1-11517ABC0400}" destId="{2F48532D-D2BB-4D76-8323-FBC90E5CAA92}" srcOrd="6" destOrd="0" presId="urn:microsoft.com/office/officeart/2005/8/layout/vProcess5"/>
    <dgm:cxn modelId="{F931A47E-268D-440B-804F-DC8413947CAA}" type="presParOf" srcId="{6CAFA998-97D6-4F7B-BFD1-11517ABC0400}" destId="{E785199F-7F31-4B34-9CDA-AC13019DABC3}" srcOrd="7" destOrd="0" presId="urn:microsoft.com/office/officeart/2005/8/layout/vProcess5"/>
    <dgm:cxn modelId="{94FB0FA3-47C2-4EF4-905B-2625A5492060}" type="presParOf" srcId="{6CAFA998-97D6-4F7B-BFD1-11517ABC0400}" destId="{D5D6E5DF-51DF-4048-A2D5-36E3872F08FF}" srcOrd="8" destOrd="0" presId="urn:microsoft.com/office/officeart/2005/8/layout/vProcess5"/>
    <dgm:cxn modelId="{DB00A060-4A42-4063-98EB-58787E9DB571}" type="presParOf" srcId="{6CAFA998-97D6-4F7B-BFD1-11517ABC0400}" destId="{539863C0-8EA2-4D12-92BF-EEF60675489C}" srcOrd="9" destOrd="0" presId="urn:microsoft.com/office/officeart/2005/8/layout/vProcess5"/>
    <dgm:cxn modelId="{C0AD8A43-F102-499D-8651-7376D596B368}" type="presParOf" srcId="{6CAFA998-97D6-4F7B-BFD1-11517ABC0400}" destId="{B621AD47-6256-4611-8CEB-7A844D6475B3}" srcOrd="10" destOrd="0" presId="urn:microsoft.com/office/officeart/2005/8/layout/vProcess5"/>
    <dgm:cxn modelId="{26DFF7B0-0519-407F-974D-45A19F6BB901}" type="presParOf" srcId="{6CAFA998-97D6-4F7B-BFD1-11517ABC0400}" destId="{E683FCB2-4CC0-4B26-90C3-C61ABFC9133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4E07A5-3D22-4A8F-A9AB-80840A64BA60}" type="doc">
      <dgm:prSet loTypeId="urn:microsoft.com/office/officeart/2005/8/layout/hProcess10#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752696E-5E98-44BD-91D0-819E71ADC1E2}">
      <dgm:prSet phldrT="[Text]"/>
      <dgm:spPr/>
      <dgm:t>
        <a:bodyPr/>
        <a:lstStyle/>
        <a:p>
          <a:r>
            <a:rPr lang="en-US" dirty="0" smtClean="0"/>
            <a:t>1. Check air supply</a:t>
          </a:r>
          <a:endParaRPr lang="en-US" dirty="0"/>
        </a:p>
      </dgm:t>
    </dgm:pt>
    <dgm:pt modelId="{29CA037E-35BA-4129-A20D-2F4EE9E13500}" type="parTrans" cxnId="{3B249AF9-FBDC-4FF6-902C-71E92B6E933C}">
      <dgm:prSet/>
      <dgm:spPr/>
      <dgm:t>
        <a:bodyPr/>
        <a:lstStyle/>
        <a:p>
          <a:endParaRPr lang="en-US"/>
        </a:p>
      </dgm:t>
    </dgm:pt>
    <dgm:pt modelId="{C4F81555-24DF-4CAC-99D2-7492BC46D617}" type="sibTrans" cxnId="{3B249AF9-FBDC-4FF6-902C-71E92B6E933C}">
      <dgm:prSet/>
      <dgm:spPr/>
      <dgm:t>
        <a:bodyPr/>
        <a:lstStyle/>
        <a:p>
          <a:endParaRPr lang="en-US"/>
        </a:p>
      </dgm:t>
    </dgm:pt>
    <dgm:pt modelId="{FB97CB32-538C-4C00-BD69-ABDF2556393C}">
      <dgm:prSet phldrT="[Text]"/>
      <dgm:spPr/>
      <dgm:t>
        <a:bodyPr/>
        <a:lstStyle/>
        <a:p>
          <a:r>
            <a:rPr lang="en-US" dirty="0" smtClean="0"/>
            <a:t>2. Deactivate PASS device</a:t>
          </a:r>
          <a:endParaRPr lang="en-US" dirty="0"/>
        </a:p>
      </dgm:t>
    </dgm:pt>
    <dgm:pt modelId="{FA45B0F9-91B4-431B-A610-5C2640C572AC}" type="parTrans" cxnId="{032742A5-3A7C-4322-B445-A1C6DF62110E}">
      <dgm:prSet/>
      <dgm:spPr/>
      <dgm:t>
        <a:bodyPr/>
        <a:lstStyle/>
        <a:p>
          <a:endParaRPr lang="en-US"/>
        </a:p>
      </dgm:t>
    </dgm:pt>
    <dgm:pt modelId="{F7AEC9FC-5097-40F7-A226-B82EBEF77A5A}" type="sibTrans" cxnId="{032742A5-3A7C-4322-B445-A1C6DF62110E}">
      <dgm:prSet/>
      <dgm:spPr/>
      <dgm:t>
        <a:bodyPr/>
        <a:lstStyle/>
        <a:p>
          <a:endParaRPr lang="en-US"/>
        </a:p>
      </dgm:t>
    </dgm:pt>
    <dgm:pt modelId="{04BE17A6-B663-43A5-B7E7-D069AA886658}">
      <dgm:prSet phldrT="[Text]"/>
      <dgm:spPr/>
      <dgm:t>
        <a:bodyPr/>
        <a:lstStyle/>
        <a:p>
          <a:r>
            <a:rPr lang="en-US" dirty="0" smtClean="0"/>
            <a:t>3. Confirm identity</a:t>
          </a:r>
          <a:endParaRPr lang="en-US" dirty="0"/>
        </a:p>
      </dgm:t>
    </dgm:pt>
    <dgm:pt modelId="{869278D9-38F3-4796-B77E-3ADD0BDF2C25}" type="parTrans" cxnId="{9544B686-E8B2-484C-9C7E-E65ACC28C69A}">
      <dgm:prSet/>
      <dgm:spPr/>
      <dgm:t>
        <a:bodyPr/>
        <a:lstStyle/>
        <a:p>
          <a:endParaRPr lang="en-US"/>
        </a:p>
      </dgm:t>
    </dgm:pt>
    <dgm:pt modelId="{A9FD097C-EFE7-4F20-BE8B-ED13A9970E86}" type="sibTrans" cxnId="{9544B686-E8B2-484C-9C7E-E65ACC28C69A}">
      <dgm:prSet/>
      <dgm:spPr/>
      <dgm:t>
        <a:bodyPr/>
        <a:lstStyle/>
        <a:p>
          <a:endParaRPr lang="en-US"/>
        </a:p>
      </dgm:t>
    </dgm:pt>
    <dgm:pt modelId="{BC53128C-9CB1-4D23-AD1B-BE324FDF1E4A}" type="pres">
      <dgm:prSet presAssocID="{FE4E07A5-3D22-4A8F-A9AB-80840A64BA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03EF92-BFD5-4E4C-802F-96D707E458E4}" type="pres">
      <dgm:prSet presAssocID="{5752696E-5E98-44BD-91D0-819E71ADC1E2}" presName="composite" presStyleCnt="0"/>
      <dgm:spPr/>
    </dgm:pt>
    <dgm:pt modelId="{97CB884A-677C-43C3-820C-3AB5F3F6EFB0}" type="pres">
      <dgm:prSet presAssocID="{5752696E-5E98-44BD-91D0-819E71ADC1E2}" presName="imagSh" presStyleLbl="bgImgPlace1" presStyleIdx="0" presStyleCnt="3" custScaleX="193440" custScaleY="195575"/>
      <dgm:spPr>
        <a:blipFill>
          <a:blip xmlns:r="http://schemas.openxmlformats.org/officeDocument/2006/relationships" r:embed="rId1">
            <a:extLst/>
          </a:blip>
          <a:srcRect/>
          <a:stretch>
            <a:fillRect l="-25000" r="-25000"/>
          </a:stretch>
        </a:blipFill>
      </dgm:spPr>
    </dgm:pt>
    <dgm:pt modelId="{A3762783-920B-4142-AB1A-0B9B4716DCC7}" type="pres">
      <dgm:prSet presAssocID="{5752696E-5E98-44BD-91D0-819E71ADC1E2}" presName="txNode" presStyleLbl="node1" presStyleIdx="0" presStyleCnt="3" custScaleX="159138" custScaleY="62253" custLinFactNeighborY="362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9C291-B138-4888-8CBD-56234378EBF6}" type="pres">
      <dgm:prSet presAssocID="{C4F81555-24DF-4CAC-99D2-7492BC46D617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965077D-F9AB-44F4-8FC8-8ADC58757843}" type="pres">
      <dgm:prSet presAssocID="{C4F81555-24DF-4CAC-99D2-7492BC46D617}" presName="connTx" presStyleLbl="sibTrans2D1" presStyleIdx="0" presStyleCnt="2"/>
      <dgm:spPr/>
      <dgm:t>
        <a:bodyPr/>
        <a:lstStyle/>
        <a:p>
          <a:endParaRPr lang="en-US"/>
        </a:p>
      </dgm:t>
    </dgm:pt>
    <dgm:pt modelId="{569065D3-6073-4ED9-BF50-4307B5E1F501}" type="pres">
      <dgm:prSet presAssocID="{FB97CB32-538C-4C00-BD69-ABDF2556393C}" presName="composite" presStyleCnt="0"/>
      <dgm:spPr/>
    </dgm:pt>
    <dgm:pt modelId="{367A9EA7-1949-4A3E-BBD9-AF56AB689F9C}" type="pres">
      <dgm:prSet presAssocID="{FB97CB32-538C-4C00-BD69-ABDF2556393C}" presName="imagSh" presStyleLbl="bgImgPlace1" presStyleIdx="1" presStyleCnt="3" custScaleX="193440" custScaleY="195575"/>
      <dgm:spPr>
        <a:blipFill dpi="0" rotWithShape="1">
          <a:blip xmlns:r="http://schemas.openxmlformats.org/officeDocument/2006/relationships" r:embed="rId2">
            <a:extLst/>
          </a:blip>
          <a:srcRect/>
          <a:stretch>
            <a:fillRect l="-29658" t="-27424" r="383" b="-17364"/>
          </a:stretch>
        </a:blipFill>
      </dgm:spPr>
    </dgm:pt>
    <dgm:pt modelId="{666CB9ED-F812-4B98-ADF0-3FBDE7EC7B3E}" type="pres">
      <dgm:prSet presAssocID="{FB97CB32-538C-4C00-BD69-ABDF2556393C}" presName="txNode" presStyleLbl="node1" presStyleIdx="1" presStyleCnt="3" custScaleX="159138" custScaleY="62253" custLinFactNeighborY="362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74FAA-E315-462C-9779-5738ED4F774E}" type="pres">
      <dgm:prSet presAssocID="{F7AEC9FC-5097-40F7-A226-B82EBEF77A5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00D96450-6B9F-4310-8CE2-5664A5B4A9B6}" type="pres">
      <dgm:prSet presAssocID="{F7AEC9FC-5097-40F7-A226-B82EBEF77A5A}" presName="connTx" presStyleLbl="sibTrans2D1" presStyleIdx="1" presStyleCnt="2"/>
      <dgm:spPr/>
      <dgm:t>
        <a:bodyPr/>
        <a:lstStyle/>
        <a:p>
          <a:endParaRPr lang="en-US"/>
        </a:p>
      </dgm:t>
    </dgm:pt>
    <dgm:pt modelId="{CFF98059-72B4-43F9-BE88-41912A763AC8}" type="pres">
      <dgm:prSet presAssocID="{04BE17A6-B663-43A5-B7E7-D069AA886658}" presName="composite" presStyleCnt="0"/>
      <dgm:spPr/>
    </dgm:pt>
    <dgm:pt modelId="{EE89F67C-6C04-4168-A8C0-6A2F2B747408}" type="pres">
      <dgm:prSet presAssocID="{04BE17A6-B663-43A5-B7E7-D069AA886658}" presName="imagSh" presStyleLbl="bgImgPlace1" presStyleIdx="2" presStyleCnt="3" custScaleX="193440" custScaleY="195575"/>
      <dgm:spPr>
        <a:blipFill>
          <a:blip xmlns:r="http://schemas.openxmlformats.org/officeDocument/2006/relationships" r:embed="rId3">
            <a:extLst/>
          </a:blip>
          <a:srcRect/>
          <a:stretch>
            <a:fillRect t="-24000" b="-24000"/>
          </a:stretch>
        </a:blipFill>
      </dgm:spPr>
    </dgm:pt>
    <dgm:pt modelId="{9998C29B-B6D1-4B1E-BD7E-D5A6524C4A8F}" type="pres">
      <dgm:prSet presAssocID="{04BE17A6-B663-43A5-B7E7-D069AA886658}" presName="txNode" presStyleLbl="node1" presStyleIdx="2" presStyleCnt="3" custScaleX="159138" custScaleY="62253" custLinFactNeighborY="362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F82CB7-16EC-4D3D-A94C-01E30E264D09}" type="presOf" srcId="{FB97CB32-538C-4C00-BD69-ABDF2556393C}" destId="{666CB9ED-F812-4B98-ADF0-3FBDE7EC7B3E}" srcOrd="0" destOrd="0" presId="urn:microsoft.com/office/officeart/2005/8/layout/hProcess10#1"/>
    <dgm:cxn modelId="{3B249AF9-FBDC-4FF6-902C-71E92B6E933C}" srcId="{FE4E07A5-3D22-4A8F-A9AB-80840A64BA60}" destId="{5752696E-5E98-44BD-91D0-819E71ADC1E2}" srcOrd="0" destOrd="0" parTransId="{29CA037E-35BA-4129-A20D-2F4EE9E13500}" sibTransId="{C4F81555-24DF-4CAC-99D2-7492BC46D617}"/>
    <dgm:cxn modelId="{88B2ABC5-5C55-4EE2-901F-9B23B2AB9E9E}" type="presOf" srcId="{FE4E07A5-3D22-4A8F-A9AB-80840A64BA60}" destId="{BC53128C-9CB1-4D23-AD1B-BE324FDF1E4A}" srcOrd="0" destOrd="0" presId="urn:microsoft.com/office/officeart/2005/8/layout/hProcess10#1"/>
    <dgm:cxn modelId="{9544B686-E8B2-484C-9C7E-E65ACC28C69A}" srcId="{FE4E07A5-3D22-4A8F-A9AB-80840A64BA60}" destId="{04BE17A6-B663-43A5-B7E7-D069AA886658}" srcOrd="2" destOrd="0" parTransId="{869278D9-38F3-4796-B77E-3ADD0BDF2C25}" sibTransId="{A9FD097C-EFE7-4F20-BE8B-ED13A9970E86}"/>
    <dgm:cxn modelId="{2C2D36C5-ED57-4F6F-8274-236105FD9CFE}" type="presOf" srcId="{5752696E-5E98-44BD-91D0-819E71ADC1E2}" destId="{A3762783-920B-4142-AB1A-0B9B4716DCC7}" srcOrd="0" destOrd="0" presId="urn:microsoft.com/office/officeart/2005/8/layout/hProcess10#1"/>
    <dgm:cxn modelId="{9B46D759-0F50-4399-BF5A-98DAE7134AC6}" type="presOf" srcId="{F7AEC9FC-5097-40F7-A226-B82EBEF77A5A}" destId="{00D96450-6B9F-4310-8CE2-5664A5B4A9B6}" srcOrd="1" destOrd="0" presId="urn:microsoft.com/office/officeart/2005/8/layout/hProcess10#1"/>
    <dgm:cxn modelId="{D531B529-220E-459A-8EF3-CBEE7AB39FDB}" type="presOf" srcId="{04BE17A6-B663-43A5-B7E7-D069AA886658}" destId="{9998C29B-B6D1-4B1E-BD7E-D5A6524C4A8F}" srcOrd="0" destOrd="0" presId="urn:microsoft.com/office/officeart/2005/8/layout/hProcess10#1"/>
    <dgm:cxn modelId="{9A08F13D-5B31-43DD-8CFB-60D28BE237D6}" type="presOf" srcId="{C4F81555-24DF-4CAC-99D2-7492BC46D617}" destId="{B965077D-F9AB-44F4-8FC8-8ADC58757843}" srcOrd="1" destOrd="0" presId="urn:microsoft.com/office/officeart/2005/8/layout/hProcess10#1"/>
    <dgm:cxn modelId="{032742A5-3A7C-4322-B445-A1C6DF62110E}" srcId="{FE4E07A5-3D22-4A8F-A9AB-80840A64BA60}" destId="{FB97CB32-538C-4C00-BD69-ABDF2556393C}" srcOrd="1" destOrd="0" parTransId="{FA45B0F9-91B4-431B-A610-5C2640C572AC}" sibTransId="{F7AEC9FC-5097-40F7-A226-B82EBEF77A5A}"/>
    <dgm:cxn modelId="{B1DB5854-2440-442E-BB63-A5709ADD783F}" type="presOf" srcId="{F7AEC9FC-5097-40F7-A226-B82EBEF77A5A}" destId="{44C74FAA-E315-462C-9779-5738ED4F774E}" srcOrd="0" destOrd="0" presId="urn:microsoft.com/office/officeart/2005/8/layout/hProcess10#1"/>
    <dgm:cxn modelId="{C12DDAF7-D313-4C2D-B460-4DB2901ACE71}" type="presOf" srcId="{C4F81555-24DF-4CAC-99D2-7492BC46D617}" destId="{2819C291-B138-4888-8CBD-56234378EBF6}" srcOrd="0" destOrd="0" presId="urn:microsoft.com/office/officeart/2005/8/layout/hProcess10#1"/>
    <dgm:cxn modelId="{23BD1453-1F38-4AE0-B9C7-176D376636C2}" type="presParOf" srcId="{BC53128C-9CB1-4D23-AD1B-BE324FDF1E4A}" destId="{C603EF92-BFD5-4E4C-802F-96D707E458E4}" srcOrd="0" destOrd="0" presId="urn:microsoft.com/office/officeart/2005/8/layout/hProcess10#1"/>
    <dgm:cxn modelId="{28458015-0DEC-49BC-9809-875CDD124A9A}" type="presParOf" srcId="{C603EF92-BFD5-4E4C-802F-96D707E458E4}" destId="{97CB884A-677C-43C3-820C-3AB5F3F6EFB0}" srcOrd="0" destOrd="0" presId="urn:microsoft.com/office/officeart/2005/8/layout/hProcess10#1"/>
    <dgm:cxn modelId="{7065A803-159C-4B0D-9A4E-59A9F9D81CD2}" type="presParOf" srcId="{C603EF92-BFD5-4E4C-802F-96D707E458E4}" destId="{A3762783-920B-4142-AB1A-0B9B4716DCC7}" srcOrd="1" destOrd="0" presId="urn:microsoft.com/office/officeart/2005/8/layout/hProcess10#1"/>
    <dgm:cxn modelId="{3318403A-94E8-4335-BAE0-018CE1032D2C}" type="presParOf" srcId="{BC53128C-9CB1-4D23-AD1B-BE324FDF1E4A}" destId="{2819C291-B138-4888-8CBD-56234378EBF6}" srcOrd="1" destOrd="0" presId="urn:microsoft.com/office/officeart/2005/8/layout/hProcess10#1"/>
    <dgm:cxn modelId="{21C43069-641C-4D94-B3AD-76C6896B1919}" type="presParOf" srcId="{2819C291-B138-4888-8CBD-56234378EBF6}" destId="{B965077D-F9AB-44F4-8FC8-8ADC58757843}" srcOrd="0" destOrd="0" presId="urn:microsoft.com/office/officeart/2005/8/layout/hProcess10#1"/>
    <dgm:cxn modelId="{E14E750F-3EE0-47DF-B29B-46EFE8F4473D}" type="presParOf" srcId="{BC53128C-9CB1-4D23-AD1B-BE324FDF1E4A}" destId="{569065D3-6073-4ED9-BF50-4307B5E1F501}" srcOrd="2" destOrd="0" presId="urn:microsoft.com/office/officeart/2005/8/layout/hProcess10#1"/>
    <dgm:cxn modelId="{B61E6E85-F753-4B01-BEC9-DB744EFA7E3B}" type="presParOf" srcId="{569065D3-6073-4ED9-BF50-4307B5E1F501}" destId="{367A9EA7-1949-4A3E-BBD9-AF56AB689F9C}" srcOrd="0" destOrd="0" presId="urn:microsoft.com/office/officeart/2005/8/layout/hProcess10#1"/>
    <dgm:cxn modelId="{DE90DB8C-5297-49FC-BD3C-BD5972BFEA47}" type="presParOf" srcId="{569065D3-6073-4ED9-BF50-4307B5E1F501}" destId="{666CB9ED-F812-4B98-ADF0-3FBDE7EC7B3E}" srcOrd="1" destOrd="0" presId="urn:microsoft.com/office/officeart/2005/8/layout/hProcess10#1"/>
    <dgm:cxn modelId="{B6800A1F-6E22-4046-8C5F-B64F540978E7}" type="presParOf" srcId="{BC53128C-9CB1-4D23-AD1B-BE324FDF1E4A}" destId="{44C74FAA-E315-462C-9779-5738ED4F774E}" srcOrd="3" destOrd="0" presId="urn:microsoft.com/office/officeart/2005/8/layout/hProcess10#1"/>
    <dgm:cxn modelId="{1EAD3F99-CB13-4329-AD70-632BD7A9509F}" type="presParOf" srcId="{44C74FAA-E315-462C-9779-5738ED4F774E}" destId="{00D96450-6B9F-4310-8CE2-5664A5B4A9B6}" srcOrd="0" destOrd="0" presId="urn:microsoft.com/office/officeart/2005/8/layout/hProcess10#1"/>
    <dgm:cxn modelId="{AF2693F4-CC8C-46A1-AEE0-2A9FE900219A}" type="presParOf" srcId="{BC53128C-9CB1-4D23-AD1B-BE324FDF1E4A}" destId="{CFF98059-72B4-43F9-BE88-41912A763AC8}" srcOrd="4" destOrd="0" presId="urn:microsoft.com/office/officeart/2005/8/layout/hProcess10#1"/>
    <dgm:cxn modelId="{4C3316A4-4DF4-4D18-9476-096D300EF7EA}" type="presParOf" srcId="{CFF98059-72B4-43F9-BE88-41912A763AC8}" destId="{EE89F67C-6C04-4168-A8C0-6A2F2B747408}" srcOrd="0" destOrd="0" presId="urn:microsoft.com/office/officeart/2005/8/layout/hProcess10#1"/>
    <dgm:cxn modelId="{70E2811A-5A11-4C44-98A0-3271A548F296}" type="presParOf" srcId="{CFF98059-72B4-43F9-BE88-41912A763AC8}" destId="{9998C29B-B6D1-4B1E-BD7E-D5A6524C4A8F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4E07A5-3D22-4A8F-A9AB-80840A64BA60}" type="doc">
      <dgm:prSet loTypeId="urn:microsoft.com/office/officeart/2005/8/layout/hProcess10#2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752696E-5E98-44BD-91D0-819E71ADC1E2}">
      <dgm:prSet phldrT="[Text]"/>
      <dgm:spPr/>
      <dgm:t>
        <a:bodyPr/>
        <a:lstStyle/>
        <a:p>
          <a:r>
            <a:rPr lang="en-US" dirty="0" smtClean="0"/>
            <a:t>4. Request assistance if necessary</a:t>
          </a:r>
          <a:endParaRPr lang="en-US" dirty="0"/>
        </a:p>
      </dgm:t>
    </dgm:pt>
    <dgm:pt modelId="{29CA037E-35BA-4129-A20D-2F4EE9E13500}" type="parTrans" cxnId="{3B249AF9-FBDC-4FF6-902C-71E92B6E933C}">
      <dgm:prSet/>
      <dgm:spPr/>
      <dgm:t>
        <a:bodyPr/>
        <a:lstStyle/>
        <a:p>
          <a:endParaRPr lang="en-US"/>
        </a:p>
      </dgm:t>
    </dgm:pt>
    <dgm:pt modelId="{C4F81555-24DF-4CAC-99D2-7492BC46D617}" type="sibTrans" cxnId="{3B249AF9-FBDC-4FF6-902C-71E92B6E933C}">
      <dgm:prSet/>
      <dgm:spPr/>
      <dgm:t>
        <a:bodyPr/>
        <a:lstStyle/>
        <a:p>
          <a:endParaRPr lang="en-US"/>
        </a:p>
      </dgm:t>
    </dgm:pt>
    <dgm:pt modelId="{FB97CB32-538C-4C00-BD69-ABDF2556393C}">
      <dgm:prSet phldrT="[Text]"/>
      <dgm:spPr/>
      <dgm:t>
        <a:bodyPr/>
        <a:lstStyle/>
        <a:p>
          <a:r>
            <a:rPr lang="en-US" dirty="0" smtClean="0"/>
            <a:t>5. Mitigate any hazards</a:t>
          </a:r>
          <a:endParaRPr lang="en-US" dirty="0"/>
        </a:p>
      </dgm:t>
    </dgm:pt>
    <dgm:pt modelId="{FA45B0F9-91B4-431B-A610-5C2640C572AC}" type="parTrans" cxnId="{032742A5-3A7C-4322-B445-A1C6DF62110E}">
      <dgm:prSet/>
      <dgm:spPr/>
      <dgm:t>
        <a:bodyPr/>
        <a:lstStyle/>
        <a:p>
          <a:endParaRPr lang="en-US"/>
        </a:p>
      </dgm:t>
    </dgm:pt>
    <dgm:pt modelId="{F7AEC9FC-5097-40F7-A226-B82EBEF77A5A}" type="sibTrans" cxnId="{032742A5-3A7C-4322-B445-A1C6DF62110E}">
      <dgm:prSet/>
      <dgm:spPr/>
      <dgm:t>
        <a:bodyPr/>
        <a:lstStyle/>
        <a:p>
          <a:endParaRPr lang="en-US"/>
        </a:p>
      </dgm:t>
    </dgm:pt>
    <dgm:pt modelId="{04BE17A6-B663-43A5-B7E7-D069AA886658}">
      <dgm:prSet phldrT="[Text]"/>
      <dgm:spPr/>
      <dgm:t>
        <a:bodyPr/>
        <a:lstStyle/>
        <a:p>
          <a:r>
            <a:rPr lang="en-US" dirty="0" smtClean="0"/>
            <a:t>6. Move to safe shelter if necessary</a:t>
          </a:r>
          <a:endParaRPr lang="en-US" dirty="0"/>
        </a:p>
      </dgm:t>
    </dgm:pt>
    <dgm:pt modelId="{869278D9-38F3-4796-B77E-3ADD0BDF2C25}" type="parTrans" cxnId="{9544B686-E8B2-484C-9C7E-E65ACC28C69A}">
      <dgm:prSet/>
      <dgm:spPr/>
      <dgm:t>
        <a:bodyPr/>
        <a:lstStyle/>
        <a:p>
          <a:endParaRPr lang="en-US"/>
        </a:p>
      </dgm:t>
    </dgm:pt>
    <dgm:pt modelId="{A9FD097C-EFE7-4F20-BE8B-ED13A9970E86}" type="sibTrans" cxnId="{9544B686-E8B2-484C-9C7E-E65ACC28C69A}">
      <dgm:prSet/>
      <dgm:spPr/>
      <dgm:t>
        <a:bodyPr/>
        <a:lstStyle/>
        <a:p>
          <a:endParaRPr lang="en-US"/>
        </a:p>
      </dgm:t>
    </dgm:pt>
    <dgm:pt modelId="{BC53128C-9CB1-4D23-AD1B-BE324FDF1E4A}" type="pres">
      <dgm:prSet presAssocID="{FE4E07A5-3D22-4A8F-A9AB-80840A64BA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03EF92-BFD5-4E4C-802F-96D707E458E4}" type="pres">
      <dgm:prSet presAssocID="{5752696E-5E98-44BD-91D0-819E71ADC1E2}" presName="composite" presStyleCnt="0"/>
      <dgm:spPr/>
    </dgm:pt>
    <dgm:pt modelId="{97CB884A-677C-43C3-820C-3AB5F3F6EFB0}" type="pres">
      <dgm:prSet presAssocID="{5752696E-5E98-44BD-91D0-819E71ADC1E2}" presName="imagSh" presStyleLbl="bgImgPlace1" presStyleIdx="0" presStyleCnt="3" custScaleX="193440" custScaleY="195575"/>
      <dgm:spPr>
        <a:blipFill dpi="0" rotWithShape="1">
          <a:blip xmlns:r="http://schemas.openxmlformats.org/officeDocument/2006/relationships" r:embed="rId1">
            <a:extLst/>
          </a:blip>
          <a:srcRect/>
          <a:stretch>
            <a:fillRect l="-65895" t="-9800" r="-53922" b="-34816"/>
          </a:stretch>
        </a:blipFill>
      </dgm:spPr>
      <dgm:t>
        <a:bodyPr/>
        <a:lstStyle/>
        <a:p>
          <a:endParaRPr lang="en-US"/>
        </a:p>
      </dgm:t>
    </dgm:pt>
    <dgm:pt modelId="{A3762783-920B-4142-AB1A-0B9B4716DCC7}" type="pres">
      <dgm:prSet presAssocID="{5752696E-5E98-44BD-91D0-819E71ADC1E2}" presName="txNode" presStyleLbl="node1" presStyleIdx="0" presStyleCnt="3" custScaleX="159138" custScaleY="62253" custLinFactNeighborY="362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9C291-B138-4888-8CBD-56234378EBF6}" type="pres">
      <dgm:prSet presAssocID="{C4F81555-24DF-4CAC-99D2-7492BC46D617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965077D-F9AB-44F4-8FC8-8ADC58757843}" type="pres">
      <dgm:prSet presAssocID="{C4F81555-24DF-4CAC-99D2-7492BC46D617}" presName="connTx" presStyleLbl="sibTrans2D1" presStyleIdx="0" presStyleCnt="2"/>
      <dgm:spPr/>
      <dgm:t>
        <a:bodyPr/>
        <a:lstStyle/>
        <a:p>
          <a:endParaRPr lang="en-US"/>
        </a:p>
      </dgm:t>
    </dgm:pt>
    <dgm:pt modelId="{569065D3-6073-4ED9-BF50-4307B5E1F501}" type="pres">
      <dgm:prSet presAssocID="{FB97CB32-538C-4C00-BD69-ABDF2556393C}" presName="composite" presStyleCnt="0"/>
      <dgm:spPr/>
    </dgm:pt>
    <dgm:pt modelId="{367A9EA7-1949-4A3E-BBD9-AF56AB689F9C}" type="pres">
      <dgm:prSet presAssocID="{FB97CB32-538C-4C00-BD69-ABDF2556393C}" presName="imagSh" presStyleLbl="bgImgPlace1" presStyleIdx="1" presStyleCnt="3" custScaleX="193440" custScaleY="195575"/>
      <dgm:spPr>
        <a:blipFill dpi="0" rotWithShape="1">
          <a:blip xmlns:r="http://schemas.openxmlformats.org/officeDocument/2006/relationships" r:embed="rId2">
            <a:extLst/>
          </a:blip>
          <a:srcRect/>
          <a:stretch>
            <a:fillRect l="-64297" t="-48106" r="-93643" b="-21591"/>
          </a:stretch>
        </a:blipFill>
      </dgm:spPr>
    </dgm:pt>
    <dgm:pt modelId="{666CB9ED-F812-4B98-ADF0-3FBDE7EC7B3E}" type="pres">
      <dgm:prSet presAssocID="{FB97CB32-538C-4C00-BD69-ABDF2556393C}" presName="txNode" presStyleLbl="node1" presStyleIdx="1" presStyleCnt="3" custScaleX="159138" custScaleY="62253" custLinFactNeighborY="362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74FAA-E315-462C-9779-5738ED4F774E}" type="pres">
      <dgm:prSet presAssocID="{F7AEC9FC-5097-40F7-A226-B82EBEF77A5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00D96450-6B9F-4310-8CE2-5664A5B4A9B6}" type="pres">
      <dgm:prSet presAssocID="{F7AEC9FC-5097-40F7-A226-B82EBEF77A5A}" presName="connTx" presStyleLbl="sibTrans2D1" presStyleIdx="1" presStyleCnt="2"/>
      <dgm:spPr/>
      <dgm:t>
        <a:bodyPr/>
        <a:lstStyle/>
        <a:p>
          <a:endParaRPr lang="en-US"/>
        </a:p>
      </dgm:t>
    </dgm:pt>
    <dgm:pt modelId="{CFF98059-72B4-43F9-BE88-41912A763AC8}" type="pres">
      <dgm:prSet presAssocID="{04BE17A6-B663-43A5-B7E7-D069AA886658}" presName="composite" presStyleCnt="0"/>
      <dgm:spPr/>
    </dgm:pt>
    <dgm:pt modelId="{EE89F67C-6C04-4168-A8C0-6A2F2B747408}" type="pres">
      <dgm:prSet presAssocID="{04BE17A6-B663-43A5-B7E7-D069AA886658}" presName="imagSh" presStyleLbl="bgImgPlace1" presStyleIdx="2" presStyleCnt="3" custScaleX="193440" custScaleY="195575"/>
      <dgm:spPr>
        <a:blipFill dpi="0" rotWithShape="1">
          <a:blip xmlns:r="http://schemas.openxmlformats.org/officeDocument/2006/relationships" r:embed="rId3" cstate="print">
            <a:extLst/>
          </a:blip>
          <a:srcRect/>
          <a:stretch>
            <a:fillRect l="-8174" t="-48864" r="-12258" b="-5288"/>
          </a:stretch>
        </a:blipFill>
      </dgm:spPr>
    </dgm:pt>
    <dgm:pt modelId="{9998C29B-B6D1-4B1E-BD7E-D5A6524C4A8F}" type="pres">
      <dgm:prSet presAssocID="{04BE17A6-B663-43A5-B7E7-D069AA886658}" presName="txNode" presStyleLbl="node1" presStyleIdx="2" presStyleCnt="3" custScaleX="159138" custScaleY="62253" custLinFactNeighborY="362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249AF9-FBDC-4FF6-902C-71E92B6E933C}" srcId="{FE4E07A5-3D22-4A8F-A9AB-80840A64BA60}" destId="{5752696E-5E98-44BD-91D0-819E71ADC1E2}" srcOrd="0" destOrd="0" parTransId="{29CA037E-35BA-4129-A20D-2F4EE9E13500}" sibTransId="{C4F81555-24DF-4CAC-99D2-7492BC46D617}"/>
    <dgm:cxn modelId="{0AA2DF8F-A875-4EE4-9D06-91E9ADF27EDA}" type="presOf" srcId="{FE4E07A5-3D22-4A8F-A9AB-80840A64BA60}" destId="{BC53128C-9CB1-4D23-AD1B-BE324FDF1E4A}" srcOrd="0" destOrd="0" presId="urn:microsoft.com/office/officeart/2005/8/layout/hProcess10#2"/>
    <dgm:cxn modelId="{9544B686-E8B2-484C-9C7E-E65ACC28C69A}" srcId="{FE4E07A5-3D22-4A8F-A9AB-80840A64BA60}" destId="{04BE17A6-B663-43A5-B7E7-D069AA886658}" srcOrd="2" destOrd="0" parTransId="{869278D9-38F3-4796-B77E-3ADD0BDF2C25}" sibTransId="{A9FD097C-EFE7-4F20-BE8B-ED13A9970E86}"/>
    <dgm:cxn modelId="{A65C81F6-286C-4D30-9511-33EDAB417A70}" type="presOf" srcId="{F7AEC9FC-5097-40F7-A226-B82EBEF77A5A}" destId="{00D96450-6B9F-4310-8CE2-5664A5B4A9B6}" srcOrd="1" destOrd="0" presId="urn:microsoft.com/office/officeart/2005/8/layout/hProcess10#2"/>
    <dgm:cxn modelId="{2EE67EF0-0173-4F88-9364-FF1CEDC9F2C8}" type="presOf" srcId="{F7AEC9FC-5097-40F7-A226-B82EBEF77A5A}" destId="{44C74FAA-E315-462C-9779-5738ED4F774E}" srcOrd="0" destOrd="0" presId="urn:microsoft.com/office/officeart/2005/8/layout/hProcess10#2"/>
    <dgm:cxn modelId="{82C5B0F7-8B61-474C-8DAE-3240B989510F}" type="presOf" srcId="{FB97CB32-538C-4C00-BD69-ABDF2556393C}" destId="{666CB9ED-F812-4B98-ADF0-3FBDE7EC7B3E}" srcOrd="0" destOrd="0" presId="urn:microsoft.com/office/officeart/2005/8/layout/hProcess10#2"/>
    <dgm:cxn modelId="{87C672F8-D56C-448B-9BA4-23F8771944E0}" type="presOf" srcId="{C4F81555-24DF-4CAC-99D2-7492BC46D617}" destId="{2819C291-B138-4888-8CBD-56234378EBF6}" srcOrd="0" destOrd="0" presId="urn:microsoft.com/office/officeart/2005/8/layout/hProcess10#2"/>
    <dgm:cxn modelId="{032742A5-3A7C-4322-B445-A1C6DF62110E}" srcId="{FE4E07A5-3D22-4A8F-A9AB-80840A64BA60}" destId="{FB97CB32-538C-4C00-BD69-ABDF2556393C}" srcOrd="1" destOrd="0" parTransId="{FA45B0F9-91B4-431B-A610-5C2640C572AC}" sibTransId="{F7AEC9FC-5097-40F7-A226-B82EBEF77A5A}"/>
    <dgm:cxn modelId="{8E24E8CD-195E-41F8-9DB6-CAE309BEF9E7}" type="presOf" srcId="{5752696E-5E98-44BD-91D0-819E71ADC1E2}" destId="{A3762783-920B-4142-AB1A-0B9B4716DCC7}" srcOrd="0" destOrd="0" presId="urn:microsoft.com/office/officeart/2005/8/layout/hProcess10#2"/>
    <dgm:cxn modelId="{6C30C5F7-A044-4E38-AA8F-7BF08F35AD1E}" type="presOf" srcId="{04BE17A6-B663-43A5-B7E7-D069AA886658}" destId="{9998C29B-B6D1-4B1E-BD7E-D5A6524C4A8F}" srcOrd="0" destOrd="0" presId="urn:microsoft.com/office/officeart/2005/8/layout/hProcess10#2"/>
    <dgm:cxn modelId="{79A234D0-FD21-4195-9576-DD6C6EE7A735}" type="presOf" srcId="{C4F81555-24DF-4CAC-99D2-7492BC46D617}" destId="{B965077D-F9AB-44F4-8FC8-8ADC58757843}" srcOrd="1" destOrd="0" presId="urn:microsoft.com/office/officeart/2005/8/layout/hProcess10#2"/>
    <dgm:cxn modelId="{E8849B0B-8E50-4C3A-A258-FE021703B6BA}" type="presParOf" srcId="{BC53128C-9CB1-4D23-AD1B-BE324FDF1E4A}" destId="{C603EF92-BFD5-4E4C-802F-96D707E458E4}" srcOrd="0" destOrd="0" presId="urn:microsoft.com/office/officeart/2005/8/layout/hProcess10#2"/>
    <dgm:cxn modelId="{9392FA45-1F58-485D-A553-06870FEAF46F}" type="presParOf" srcId="{C603EF92-BFD5-4E4C-802F-96D707E458E4}" destId="{97CB884A-677C-43C3-820C-3AB5F3F6EFB0}" srcOrd="0" destOrd="0" presId="urn:microsoft.com/office/officeart/2005/8/layout/hProcess10#2"/>
    <dgm:cxn modelId="{0C5C6236-776B-42BC-9C1C-5A3710D95771}" type="presParOf" srcId="{C603EF92-BFD5-4E4C-802F-96D707E458E4}" destId="{A3762783-920B-4142-AB1A-0B9B4716DCC7}" srcOrd="1" destOrd="0" presId="urn:microsoft.com/office/officeart/2005/8/layout/hProcess10#2"/>
    <dgm:cxn modelId="{431DF314-C182-4466-9D83-A73C6E0BC77E}" type="presParOf" srcId="{BC53128C-9CB1-4D23-AD1B-BE324FDF1E4A}" destId="{2819C291-B138-4888-8CBD-56234378EBF6}" srcOrd="1" destOrd="0" presId="urn:microsoft.com/office/officeart/2005/8/layout/hProcess10#2"/>
    <dgm:cxn modelId="{BF0EA355-8C79-40DF-9413-3B73585A5A3D}" type="presParOf" srcId="{2819C291-B138-4888-8CBD-56234378EBF6}" destId="{B965077D-F9AB-44F4-8FC8-8ADC58757843}" srcOrd="0" destOrd="0" presId="urn:microsoft.com/office/officeart/2005/8/layout/hProcess10#2"/>
    <dgm:cxn modelId="{F01F78C9-2588-4D70-8305-C71AAA719A93}" type="presParOf" srcId="{BC53128C-9CB1-4D23-AD1B-BE324FDF1E4A}" destId="{569065D3-6073-4ED9-BF50-4307B5E1F501}" srcOrd="2" destOrd="0" presId="urn:microsoft.com/office/officeart/2005/8/layout/hProcess10#2"/>
    <dgm:cxn modelId="{861B3749-78A5-4D30-9137-974341E60A9B}" type="presParOf" srcId="{569065D3-6073-4ED9-BF50-4307B5E1F501}" destId="{367A9EA7-1949-4A3E-BBD9-AF56AB689F9C}" srcOrd="0" destOrd="0" presId="urn:microsoft.com/office/officeart/2005/8/layout/hProcess10#2"/>
    <dgm:cxn modelId="{099CA827-7529-4FA3-9D0C-BEE15213C94A}" type="presParOf" srcId="{569065D3-6073-4ED9-BF50-4307B5E1F501}" destId="{666CB9ED-F812-4B98-ADF0-3FBDE7EC7B3E}" srcOrd="1" destOrd="0" presId="urn:microsoft.com/office/officeart/2005/8/layout/hProcess10#2"/>
    <dgm:cxn modelId="{EFF87300-6422-4F4A-BED2-930285CB5D0F}" type="presParOf" srcId="{BC53128C-9CB1-4D23-AD1B-BE324FDF1E4A}" destId="{44C74FAA-E315-462C-9779-5738ED4F774E}" srcOrd="3" destOrd="0" presId="urn:microsoft.com/office/officeart/2005/8/layout/hProcess10#2"/>
    <dgm:cxn modelId="{3796F09D-E44D-4BA1-86FD-ECD281BD1BE8}" type="presParOf" srcId="{44C74FAA-E315-462C-9779-5738ED4F774E}" destId="{00D96450-6B9F-4310-8CE2-5664A5B4A9B6}" srcOrd="0" destOrd="0" presId="urn:microsoft.com/office/officeart/2005/8/layout/hProcess10#2"/>
    <dgm:cxn modelId="{3D23B56B-FF6A-4B9C-BCED-732A4FEC185E}" type="presParOf" srcId="{BC53128C-9CB1-4D23-AD1B-BE324FDF1E4A}" destId="{CFF98059-72B4-43F9-BE88-41912A763AC8}" srcOrd="4" destOrd="0" presId="urn:microsoft.com/office/officeart/2005/8/layout/hProcess10#2"/>
    <dgm:cxn modelId="{0F816A56-4C1A-47C3-9EF8-3792D0393E45}" type="presParOf" srcId="{CFF98059-72B4-43F9-BE88-41912A763AC8}" destId="{EE89F67C-6C04-4168-A8C0-6A2F2B747408}" srcOrd="0" destOrd="0" presId="urn:microsoft.com/office/officeart/2005/8/layout/hProcess10#2"/>
    <dgm:cxn modelId="{35ABC55B-AED7-4998-BAD4-7764D9871806}" type="presParOf" srcId="{CFF98059-72B4-43F9-BE88-41912A763AC8}" destId="{9998C29B-B6D1-4B1E-BD7E-D5A6524C4A8F}" srcOrd="1" destOrd="0" presId="urn:microsoft.com/office/officeart/2005/8/layout/hProcess10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135D6-792B-443C-B500-CC10DC16CCC1}">
      <dsp:nvSpPr>
        <dsp:cNvPr id="0" name=""/>
        <dsp:cNvSpPr/>
      </dsp:nvSpPr>
      <dsp:spPr>
        <a:xfrm>
          <a:off x="0" y="0"/>
          <a:ext cx="6217920" cy="955548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Establish radio contact</a:t>
          </a:r>
          <a:endParaRPr lang="en-US" sz="2500" kern="1200" dirty="0"/>
        </a:p>
      </dsp:txBody>
      <dsp:txXfrm>
        <a:off x="27987" y="27987"/>
        <a:ext cx="5106065" cy="899574"/>
      </dsp:txXfrm>
    </dsp:sp>
    <dsp:sp modelId="{03B96747-F9BA-4EE4-A1E7-FAF6D091C27A}">
      <dsp:nvSpPr>
        <dsp:cNvPr id="0" name=""/>
        <dsp:cNvSpPr/>
      </dsp:nvSpPr>
      <dsp:spPr>
        <a:xfrm>
          <a:off x="520750" y="1129284"/>
          <a:ext cx="6217920" cy="955548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-8207"/>
            <a:lumOff val="243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IC may order brief shutdown to listen</a:t>
          </a:r>
          <a:endParaRPr lang="en-US" sz="2500" kern="1200" dirty="0"/>
        </a:p>
      </dsp:txBody>
      <dsp:txXfrm>
        <a:off x="548737" y="1157271"/>
        <a:ext cx="5020089" cy="899574"/>
      </dsp:txXfrm>
    </dsp:sp>
    <dsp:sp modelId="{0F9BD1F7-C1FD-4E02-8ACD-117C1ED672C7}">
      <dsp:nvSpPr>
        <dsp:cNvPr id="0" name=""/>
        <dsp:cNvSpPr/>
      </dsp:nvSpPr>
      <dsp:spPr>
        <a:xfrm>
          <a:off x="1033729" y="2258568"/>
          <a:ext cx="6217920" cy="955548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-16414"/>
            <a:lumOff val="48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If unsuccessful, follow </a:t>
          </a:r>
          <a:r>
            <a:rPr lang="en-US" sz="2500" kern="1200" dirty="0" err="1" smtClean="0"/>
            <a:t>hoseline</a:t>
          </a:r>
          <a:r>
            <a:rPr lang="en-US" sz="2500" kern="1200" dirty="0" smtClean="0"/>
            <a:t>, last known location</a:t>
          </a:r>
          <a:endParaRPr lang="en-US" sz="2500" kern="1200" dirty="0"/>
        </a:p>
      </dsp:txBody>
      <dsp:txXfrm>
        <a:off x="1061716" y="2286555"/>
        <a:ext cx="5027861" cy="899574"/>
      </dsp:txXfrm>
    </dsp:sp>
    <dsp:sp modelId="{314ADB86-F99C-4A02-B1A3-778C156F8483}">
      <dsp:nvSpPr>
        <dsp:cNvPr id="0" name=""/>
        <dsp:cNvSpPr/>
      </dsp:nvSpPr>
      <dsp:spPr>
        <a:xfrm>
          <a:off x="1554479" y="3387852"/>
          <a:ext cx="6217920" cy="955548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-8207"/>
            <a:lumOff val="243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Stop frequently to listen for sound of PASS device or calls for help</a:t>
          </a:r>
          <a:endParaRPr lang="en-US" sz="2500" kern="1200" dirty="0"/>
        </a:p>
      </dsp:txBody>
      <dsp:txXfrm>
        <a:off x="1582466" y="3415839"/>
        <a:ext cx="5020089" cy="899574"/>
      </dsp:txXfrm>
    </dsp:sp>
    <dsp:sp modelId="{2B6F41DD-8708-49BE-BD65-F07B8ED3D67E}">
      <dsp:nvSpPr>
        <dsp:cNvPr id="0" name=""/>
        <dsp:cNvSpPr/>
      </dsp:nvSpPr>
      <dsp:spPr>
        <a:xfrm>
          <a:off x="5596813" y="731862"/>
          <a:ext cx="621106" cy="621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5736562" y="731862"/>
        <a:ext cx="341608" cy="467382"/>
      </dsp:txXfrm>
    </dsp:sp>
    <dsp:sp modelId="{2F48532D-D2BB-4D76-8323-FBC90E5CAA92}">
      <dsp:nvSpPr>
        <dsp:cNvPr id="0" name=""/>
        <dsp:cNvSpPr/>
      </dsp:nvSpPr>
      <dsp:spPr>
        <a:xfrm>
          <a:off x="6117564" y="1861146"/>
          <a:ext cx="621106" cy="621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6257313" y="1861146"/>
        <a:ext cx="341608" cy="467382"/>
      </dsp:txXfrm>
    </dsp:sp>
    <dsp:sp modelId="{E785199F-7F31-4B34-9CDA-AC13019DABC3}">
      <dsp:nvSpPr>
        <dsp:cNvPr id="0" name=""/>
        <dsp:cNvSpPr/>
      </dsp:nvSpPr>
      <dsp:spPr>
        <a:xfrm>
          <a:off x="6630543" y="2990430"/>
          <a:ext cx="621106" cy="621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6770292" y="2990430"/>
        <a:ext cx="341608" cy="4673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CB884A-677C-43C3-820C-3AB5F3F6EFB0}">
      <dsp:nvSpPr>
        <dsp:cNvPr id="0" name=""/>
        <dsp:cNvSpPr/>
      </dsp:nvSpPr>
      <dsp:spPr>
        <a:xfrm>
          <a:off x="79" y="1295401"/>
          <a:ext cx="2487146" cy="251459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/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762783-920B-4142-AB1A-0B9B4716DCC7}">
      <dsp:nvSpPr>
        <dsp:cNvPr id="0" name=""/>
        <dsp:cNvSpPr/>
      </dsp:nvSpPr>
      <dsp:spPr>
        <a:xfrm>
          <a:off x="429905" y="3390588"/>
          <a:ext cx="2046109" cy="8004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1. Check air supply</a:t>
          </a:r>
          <a:endParaRPr lang="en-US" sz="2000" kern="1200" dirty="0"/>
        </a:p>
      </dsp:txBody>
      <dsp:txXfrm>
        <a:off x="453348" y="3414031"/>
        <a:ext cx="1999223" cy="753529"/>
      </dsp:txXfrm>
    </dsp:sp>
    <dsp:sp modelId="{2819C291-B138-4888-8CBD-56234378EBF6}">
      <dsp:nvSpPr>
        <dsp:cNvPr id="0" name=""/>
        <dsp:cNvSpPr/>
      </dsp:nvSpPr>
      <dsp:spPr>
        <a:xfrm>
          <a:off x="2661631" y="2398226"/>
          <a:ext cx="174405" cy="308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2661631" y="2460015"/>
        <a:ext cx="122084" cy="185368"/>
      </dsp:txXfrm>
    </dsp:sp>
    <dsp:sp modelId="{367A9EA7-1949-4A3E-BBD9-AF56AB689F9C}">
      <dsp:nvSpPr>
        <dsp:cNvPr id="0" name=""/>
        <dsp:cNvSpPr/>
      </dsp:nvSpPr>
      <dsp:spPr>
        <a:xfrm>
          <a:off x="2985526" y="1295401"/>
          <a:ext cx="2487146" cy="2514596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/>
          </a:blip>
          <a:srcRect/>
          <a:stretch>
            <a:fillRect l="-29658" t="-27424" r="383" b="-1736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6CB9ED-F812-4B98-ADF0-3FBDE7EC7B3E}">
      <dsp:nvSpPr>
        <dsp:cNvPr id="0" name=""/>
        <dsp:cNvSpPr/>
      </dsp:nvSpPr>
      <dsp:spPr>
        <a:xfrm>
          <a:off x="3415352" y="3390588"/>
          <a:ext cx="2046109" cy="8004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2. Deactivate PASS device</a:t>
          </a:r>
          <a:endParaRPr lang="en-US" sz="2000" kern="1200" dirty="0"/>
        </a:p>
      </dsp:txBody>
      <dsp:txXfrm>
        <a:off x="3438795" y="3414031"/>
        <a:ext cx="1999223" cy="753529"/>
      </dsp:txXfrm>
    </dsp:sp>
    <dsp:sp modelId="{44C74FAA-E315-462C-9779-5738ED4F774E}">
      <dsp:nvSpPr>
        <dsp:cNvPr id="0" name=""/>
        <dsp:cNvSpPr/>
      </dsp:nvSpPr>
      <dsp:spPr>
        <a:xfrm>
          <a:off x="5647078" y="2398226"/>
          <a:ext cx="174405" cy="308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5647078" y="2460015"/>
        <a:ext cx="122084" cy="185368"/>
      </dsp:txXfrm>
    </dsp:sp>
    <dsp:sp modelId="{EE89F67C-6C04-4168-A8C0-6A2F2B747408}">
      <dsp:nvSpPr>
        <dsp:cNvPr id="0" name=""/>
        <dsp:cNvSpPr/>
      </dsp:nvSpPr>
      <dsp:spPr>
        <a:xfrm>
          <a:off x="5970974" y="1295401"/>
          <a:ext cx="2487146" cy="251459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/>
          </a:blip>
          <a:srcRect/>
          <a:stretch>
            <a:fillRect t="-24000" b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98C29B-B6D1-4B1E-BD7E-D5A6524C4A8F}">
      <dsp:nvSpPr>
        <dsp:cNvPr id="0" name=""/>
        <dsp:cNvSpPr/>
      </dsp:nvSpPr>
      <dsp:spPr>
        <a:xfrm>
          <a:off x="6400799" y="3390588"/>
          <a:ext cx="2046109" cy="8004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3. Confirm identity</a:t>
          </a:r>
          <a:endParaRPr lang="en-US" sz="2000" kern="1200" dirty="0"/>
        </a:p>
      </dsp:txBody>
      <dsp:txXfrm>
        <a:off x="6424242" y="3414031"/>
        <a:ext cx="1999223" cy="7535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CB884A-677C-43C3-820C-3AB5F3F6EFB0}">
      <dsp:nvSpPr>
        <dsp:cNvPr id="0" name=""/>
        <dsp:cNvSpPr/>
      </dsp:nvSpPr>
      <dsp:spPr>
        <a:xfrm>
          <a:off x="79" y="1295401"/>
          <a:ext cx="2487146" cy="2514596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/>
          </a:blip>
          <a:srcRect/>
          <a:stretch>
            <a:fillRect l="-65895" t="-9800" r="-53922" b="-34816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762783-920B-4142-AB1A-0B9B4716DCC7}">
      <dsp:nvSpPr>
        <dsp:cNvPr id="0" name=""/>
        <dsp:cNvSpPr/>
      </dsp:nvSpPr>
      <dsp:spPr>
        <a:xfrm>
          <a:off x="429905" y="3390588"/>
          <a:ext cx="2046109" cy="8004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4. Request assistance if necessary</a:t>
          </a:r>
          <a:endParaRPr lang="en-US" sz="1700" kern="1200" dirty="0"/>
        </a:p>
      </dsp:txBody>
      <dsp:txXfrm>
        <a:off x="453348" y="3414031"/>
        <a:ext cx="1999223" cy="753529"/>
      </dsp:txXfrm>
    </dsp:sp>
    <dsp:sp modelId="{2819C291-B138-4888-8CBD-56234378EBF6}">
      <dsp:nvSpPr>
        <dsp:cNvPr id="0" name=""/>
        <dsp:cNvSpPr/>
      </dsp:nvSpPr>
      <dsp:spPr>
        <a:xfrm>
          <a:off x="2661631" y="2398226"/>
          <a:ext cx="174405" cy="308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2661631" y="2460015"/>
        <a:ext cx="122084" cy="185368"/>
      </dsp:txXfrm>
    </dsp:sp>
    <dsp:sp modelId="{367A9EA7-1949-4A3E-BBD9-AF56AB689F9C}">
      <dsp:nvSpPr>
        <dsp:cNvPr id="0" name=""/>
        <dsp:cNvSpPr/>
      </dsp:nvSpPr>
      <dsp:spPr>
        <a:xfrm>
          <a:off x="2985526" y="1295401"/>
          <a:ext cx="2487146" cy="2514596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/>
          </a:blip>
          <a:srcRect/>
          <a:stretch>
            <a:fillRect l="-64297" t="-48106" r="-93643" b="-21591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6CB9ED-F812-4B98-ADF0-3FBDE7EC7B3E}">
      <dsp:nvSpPr>
        <dsp:cNvPr id="0" name=""/>
        <dsp:cNvSpPr/>
      </dsp:nvSpPr>
      <dsp:spPr>
        <a:xfrm>
          <a:off x="3415352" y="3390588"/>
          <a:ext cx="2046109" cy="8004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5. Mitigate any hazards</a:t>
          </a:r>
          <a:endParaRPr lang="en-US" sz="1700" kern="1200" dirty="0"/>
        </a:p>
      </dsp:txBody>
      <dsp:txXfrm>
        <a:off x="3438795" y="3414031"/>
        <a:ext cx="1999223" cy="753529"/>
      </dsp:txXfrm>
    </dsp:sp>
    <dsp:sp modelId="{44C74FAA-E315-462C-9779-5738ED4F774E}">
      <dsp:nvSpPr>
        <dsp:cNvPr id="0" name=""/>
        <dsp:cNvSpPr/>
      </dsp:nvSpPr>
      <dsp:spPr>
        <a:xfrm>
          <a:off x="5647078" y="2398226"/>
          <a:ext cx="174405" cy="308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5647078" y="2460015"/>
        <a:ext cx="122084" cy="185368"/>
      </dsp:txXfrm>
    </dsp:sp>
    <dsp:sp modelId="{EE89F67C-6C04-4168-A8C0-6A2F2B747408}">
      <dsp:nvSpPr>
        <dsp:cNvPr id="0" name=""/>
        <dsp:cNvSpPr/>
      </dsp:nvSpPr>
      <dsp:spPr>
        <a:xfrm>
          <a:off x="5970974" y="1295401"/>
          <a:ext cx="2487146" cy="2514596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print">
            <a:extLst/>
          </a:blip>
          <a:srcRect/>
          <a:stretch>
            <a:fillRect l="-8174" t="-48864" r="-12258" b="-5288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98C29B-B6D1-4B1E-BD7E-D5A6524C4A8F}">
      <dsp:nvSpPr>
        <dsp:cNvPr id="0" name=""/>
        <dsp:cNvSpPr/>
      </dsp:nvSpPr>
      <dsp:spPr>
        <a:xfrm>
          <a:off x="6400799" y="3390588"/>
          <a:ext cx="2046109" cy="8004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6. Move to safe shelter if necessary</a:t>
          </a:r>
          <a:endParaRPr lang="en-US" sz="1700" kern="1200" dirty="0"/>
        </a:p>
      </dsp:txBody>
      <dsp:txXfrm>
        <a:off x="6424242" y="3414031"/>
        <a:ext cx="1999223" cy="753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#2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AE650-E613-430E-A2EF-4431E3D8222E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99E97-37C7-4296-9513-7FB4558EA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00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16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682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2569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103632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36320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Clr>
                <a:srgbClr val="FF0000"/>
              </a:buClr>
              <a:buSzPct val="110000"/>
              <a:defRPr sz="120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1–</a:t>
            </a:r>
            <a:fld id="{6FE9937F-86C4-49A1-A6A4-2F8745340AAE}" type="slidenum"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Aft>
                  <a:spcPct val="0"/>
                </a:spcAft>
              </a:pPr>
              <a:t>‹#›</a:t>
            </a:fld>
            <a:endParaRPr lang="en-US" altLang="en-US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908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421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53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2672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2672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4683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6925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6925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4471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307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645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594350"/>
          </a:xfrm>
        </p:spPr>
        <p:txBody>
          <a:bodyPr/>
          <a:lstStyle>
            <a:lvl1pPr>
              <a:defRPr sz="3200"/>
            </a:lvl1pPr>
            <a:lvl2pPr>
              <a:defRPr sz="22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4323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5294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33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457200"/>
            <a:ext cx="12192000" cy="1524000"/>
            <a:chOff x="0" y="457200"/>
            <a:chExt cx="9144000" cy="1524000"/>
          </a:xfrm>
        </p:grpSpPr>
        <p:sp>
          <p:nvSpPr>
            <p:cNvPr id="8" name="Rectangle 7"/>
            <p:cNvSpPr/>
            <p:nvPr/>
          </p:nvSpPr>
          <p:spPr>
            <a:xfrm>
              <a:off x="0" y="1524000"/>
              <a:ext cx="9144000" cy="1524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DFS Patch MASS-simplified-BW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457200"/>
              <a:ext cx="1524000" cy="1524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905000" y="693003"/>
              <a:ext cx="6019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prstClr val="black">
                      <a:lumMod val="50000"/>
                      <a:lumOff val="50000"/>
                    </a:prstClr>
                  </a:solidFill>
                  <a:ea typeface="Segoe UI" pitchFamily="34" charset="0"/>
                  <a:cs typeface="Segoe UI" pitchFamily="34" charset="0"/>
                </a:rPr>
                <a:t>DEPARTMENT OF FIRE SERVICES</a:t>
              </a:r>
            </a:p>
            <a:p>
              <a:r>
                <a:rPr lang="en-US" dirty="0">
                  <a:solidFill>
                    <a:prstClr val="black"/>
                  </a:solidFill>
                  <a:ea typeface="Segoe UI" pitchFamily="34" charset="0"/>
                  <a:cs typeface="Segoe UI" pitchFamily="34" charset="0"/>
                </a:rPr>
                <a:t>Massachusetts Firefighting Academy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21825" y="3420585"/>
            <a:ext cx="2548349" cy="33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86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400" y="6553201"/>
            <a:ext cx="107696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2400" y="60198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ea typeface="Segoe UI" pitchFamily="34" charset="0"/>
                <a:cs typeface="Segoe UI" pitchFamily="34" charset="0"/>
              </a:rPr>
              <a:t>DEPARTMENT OF FIRE SERVICES</a:t>
            </a:r>
          </a:p>
          <a:p>
            <a:r>
              <a:rPr lang="en-US" sz="1200" dirty="0">
                <a:solidFill>
                  <a:prstClr val="black"/>
                </a:solidFill>
                <a:ea typeface="Segoe UI" pitchFamily="34" charset="0"/>
                <a:cs typeface="Segoe UI" pitchFamily="34" charset="0"/>
              </a:rPr>
              <a:t>Massachusetts Firefighting Academy</a:t>
            </a:r>
          </a:p>
        </p:txBody>
      </p:sp>
      <p:pic>
        <p:nvPicPr>
          <p:cNvPr id="11" name="Picture 10" descr="DFS-Patch-MASS-Simplified-DFS-RED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8000" y="6019800"/>
            <a:ext cx="914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2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550" y="2163651"/>
            <a:ext cx="10934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10000"/>
            </a:pPr>
            <a:r>
              <a:rPr lang="en-US" sz="3600" b="1" i="1" kern="0" dirty="0">
                <a:solidFill>
                  <a:srgbClr val="000000"/>
                </a:solidFill>
                <a:latin typeface="Tahoma"/>
              </a:rPr>
              <a:t>R.I.T.</a:t>
            </a:r>
            <a:endParaRPr lang="en-US" sz="3600" b="1" i="1" kern="0" dirty="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17184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10000"/>
            </a:pPr>
            <a:r>
              <a:rPr lang="en-US" b="1" kern="0" dirty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R.I.T.</a:t>
            </a:r>
            <a:endParaRPr lang="en-US" b="1" kern="0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buClr>
                <a:srgbClr val="A50021"/>
              </a:buClr>
              <a:buSzPct val="110000"/>
              <a:buNone/>
            </a:pPr>
            <a:r>
              <a:rPr lang="en-US" sz="2800" kern="0" dirty="0">
                <a:solidFill>
                  <a:srgbClr val="000000"/>
                </a:solidFill>
                <a:latin typeface="Tahoma"/>
              </a:rPr>
              <a:t>Introduction</a:t>
            </a:r>
          </a:p>
          <a:p>
            <a:pPr lvl="0" fontAlgn="base">
              <a:spcAft>
                <a:spcPct val="0"/>
              </a:spcAft>
              <a:buClr>
                <a:srgbClr val="A50021"/>
              </a:buClr>
              <a:buSzPct val="110000"/>
              <a:buNone/>
            </a:pPr>
            <a:endParaRPr lang="en-US" sz="2800" kern="0" dirty="0">
              <a:solidFill>
                <a:srgbClr val="000000"/>
              </a:solidFill>
              <a:latin typeface="Tahoma"/>
            </a:endParaRPr>
          </a:p>
          <a:p>
            <a:pPr lvl="0" fontAlgn="base">
              <a:spcAft>
                <a:spcPct val="0"/>
              </a:spcAft>
              <a:buClr>
                <a:srgbClr val="A50021"/>
              </a:buClr>
              <a:buSzPct val="110000"/>
              <a:buNone/>
            </a:pPr>
            <a:r>
              <a:rPr lang="en-US" sz="2800" kern="0" dirty="0">
                <a:solidFill>
                  <a:srgbClr val="000000"/>
                </a:solidFill>
                <a:latin typeface="Tahoma"/>
              </a:rPr>
              <a:t>Objectives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04586" y="1571231"/>
            <a:ext cx="5470935" cy="424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68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0" r="8479" b="16667"/>
          <a:stretch>
            <a:fillRect/>
          </a:stretch>
        </p:blipFill>
        <p:spPr bwMode="auto">
          <a:xfrm>
            <a:off x="2781300" y="1524001"/>
            <a:ext cx="6629400" cy="4498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67056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mtClean="0"/>
              <a:t>RIC/RIT carry a variety of tools with them.</a:t>
            </a:r>
          </a:p>
        </p:txBody>
      </p:sp>
    </p:spTree>
    <p:extLst>
      <p:ext uri="{BB962C8B-B14F-4D97-AF65-F5344CB8AC3E}">
        <p14:creationId xmlns:p14="http://schemas.microsoft.com/office/powerpoint/2010/main" val="61628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03" name="Title 2"/>
          <p:cNvSpPr>
            <a:spLocks noGrp="1"/>
          </p:cNvSpPr>
          <p:nvPr>
            <p:ph type="title"/>
          </p:nvPr>
        </p:nvSpPr>
        <p:spPr bwMode="auto">
          <a:xfrm>
            <a:off x="2209800" y="152400"/>
            <a:ext cx="67056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mtClean="0"/>
              <a:t>RIC/RIT follow these steps after a MAYDAY transmission has been received. </a:t>
            </a:r>
          </a:p>
        </p:txBody>
      </p:sp>
    </p:spTree>
    <p:extLst>
      <p:ext uri="{BB962C8B-B14F-4D97-AF65-F5344CB8AC3E}">
        <p14:creationId xmlns:p14="http://schemas.microsoft.com/office/powerpoint/2010/main" val="122385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905000" y="1295400"/>
          <a:ext cx="8458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4451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mtClean="0"/>
              <a:t>After locating a downed firefighter, RIC/RIT take the following actions.</a:t>
            </a:r>
          </a:p>
        </p:txBody>
      </p:sp>
    </p:spTree>
    <p:extLst>
      <p:ext uri="{BB962C8B-B14F-4D97-AF65-F5344CB8AC3E}">
        <p14:creationId xmlns:p14="http://schemas.microsoft.com/office/powerpoint/2010/main" val="119834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905000" y="1295400"/>
          <a:ext cx="8458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5475" name="Title 2"/>
          <p:cNvSpPr>
            <a:spLocks noGrp="1"/>
          </p:cNvSpPr>
          <p:nvPr>
            <p:ph type="title"/>
          </p:nvPr>
        </p:nvSpPr>
        <p:spPr bwMode="auto">
          <a:xfrm>
            <a:off x="2209800" y="228600"/>
            <a:ext cx="7391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/>
              <a:t>RIC/RIT then notifies Command of the location and status of downed firefighter.</a:t>
            </a:r>
          </a:p>
        </p:txBody>
      </p:sp>
    </p:spTree>
    <p:extLst>
      <p:ext uri="{BB962C8B-B14F-4D97-AF65-F5344CB8AC3E}">
        <p14:creationId xmlns:p14="http://schemas.microsoft.com/office/powerpoint/2010/main" val="383743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76400"/>
            <a:ext cx="289560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mtClean="0"/>
              <a:t>Exiting IDLH area usually takes priority over stabilizing injuries.</a:t>
            </a:r>
          </a:p>
        </p:txBody>
      </p:sp>
      <p:pic>
        <p:nvPicPr>
          <p:cNvPr id="10650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6400"/>
            <a:ext cx="2895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08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66682" y="992746"/>
            <a:ext cx="4146997" cy="4343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Acronym</a:t>
            </a:r>
          </a:p>
          <a:p>
            <a:endParaRPr lang="en-US" sz="3200" dirty="0"/>
          </a:p>
          <a:p>
            <a:r>
              <a:rPr lang="en-US" sz="3200" dirty="0" smtClean="0"/>
              <a:t>Summary</a:t>
            </a:r>
          </a:p>
          <a:p>
            <a:endParaRPr lang="en-US" sz="3200" dirty="0"/>
          </a:p>
          <a:p>
            <a:r>
              <a:rPr lang="en-US" sz="3200" dirty="0" smtClean="0"/>
              <a:t>Application</a:t>
            </a:r>
          </a:p>
          <a:p>
            <a:endParaRPr lang="en-US" sz="3200" dirty="0"/>
          </a:p>
          <a:p>
            <a:r>
              <a:rPr lang="en-US" sz="3200" dirty="0" smtClean="0"/>
              <a:t>Evaluation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397" y="992746"/>
            <a:ext cx="3566250" cy="434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0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FA2015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FA2015Theme" id="{DFED552D-D2E8-4503-9B9B-39A0F7E83214}" vid="{AC96B2F4-51A3-444B-A457-B09FE619C6AF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Office PowerPoint</Application>
  <PresentationFormat>Widescreen</PresentationFormat>
  <Paragraphs>27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Segoe UI</vt:lpstr>
      <vt:lpstr>Tahoma</vt:lpstr>
      <vt:lpstr>MFA2015Theme</vt:lpstr>
      <vt:lpstr>1_Office Theme</vt:lpstr>
      <vt:lpstr>PowerPoint Presentation</vt:lpstr>
      <vt:lpstr>R.I.T.</vt:lpstr>
      <vt:lpstr>RIC/RIT carry a variety of tools with them.</vt:lpstr>
      <vt:lpstr>RIC/RIT follow these steps after a MAYDAY transmission has been received. </vt:lpstr>
      <vt:lpstr>After locating a downed firefighter, RIC/RIT take the following actions.</vt:lpstr>
      <vt:lpstr>RIC/RIT then notifies Command of the location and status of downed firefighter.</vt:lpstr>
      <vt:lpstr>Exiting IDLH area usually takes priority over stabilizing injuries.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Sullivan</dc:creator>
  <cp:lastModifiedBy>Dan Sullivan</cp:lastModifiedBy>
  <cp:revision>1</cp:revision>
  <dcterms:created xsi:type="dcterms:W3CDTF">2015-07-23T14:40:59Z</dcterms:created>
  <dcterms:modified xsi:type="dcterms:W3CDTF">2015-07-23T14:41:12Z</dcterms:modified>
</cp:coreProperties>
</file>