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D7849-621A-427E-A51E-09ED5F85DDEB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B3D30C8-834E-4577-8443-D35947810432}">
      <dgm:prSet phldrT="[Text]"/>
      <dgm:spPr/>
      <dgm:t>
        <a:bodyPr/>
        <a:lstStyle/>
        <a:p>
          <a:r>
            <a:rPr lang="en-US" dirty="0" smtClean="0"/>
            <a:t>Common respiratory hazards</a:t>
          </a:r>
          <a:endParaRPr lang="en-US" dirty="0"/>
        </a:p>
      </dgm:t>
    </dgm:pt>
    <dgm:pt modelId="{B58EA8CF-7B6B-4ECD-A1D2-C6FF8A7B652B}" type="parTrans" cxnId="{714FF2F2-EF72-4DE9-A5FD-F19188931395}">
      <dgm:prSet/>
      <dgm:spPr/>
      <dgm:t>
        <a:bodyPr/>
        <a:lstStyle/>
        <a:p>
          <a:endParaRPr lang="en-US"/>
        </a:p>
      </dgm:t>
    </dgm:pt>
    <dgm:pt modelId="{6620E5E7-91E2-4432-B6B3-1DAF15D90157}" type="sibTrans" cxnId="{714FF2F2-EF72-4DE9-A5FD-F19188931395}">
      <dgm:prSet/>
      <dgm:spPr/>
      <dgm:t>
        <a:bodyPr/>
        <a:lstStyle/>
        <a:p>
          <a:endParaRPr lang="en-US"/>
        </a:p>
      </dgm:t>
    </dgm:pt>
    <dgm:pt modelId="{8E926D5F-620F-4011-A470-C58F65B93F4E}">
      <dgm:prSet phldrT="[Text]"/>
      <dgm:spPr/>
      <dgm:t>
        <a:bodyPr/>
        <a:lstStyle/>
        <a:p>
          <a:r>
            <a:rPr lang="en-US" dirty="0" smtClean="0"/>
            <a:t>Particulate contaminants</a:t>
          </a:r>
        </a:p>
      </dgm:t>
    </dgm:pt>
    <dgm:pt modelId="{AE984298-5167-4D3E-B81F-0CD1BE2E1E38}" type="parTrans" cxnId="{F38E70F5-BDB3-4D95-BCC8-9B9CFB7F25A8}">
      <dgm:prSet/>
      <dgm:spPr/>
      <dgm:t>
        <a:bodyPr/>
        <a:lstStyle/>
        <a:p>
          <a:endParaRPr lang="en-US"/>
        </a:p>
      </dgm:t>
    </dgm:pt>
    <dgm:pt modelId="{469893CB-5E44-4F41-B988-5C2FFEFDB2F2}" type="sibTrans" cxnId="{F38E70F5-BDB3-4D95-BCC8-9B9CFB7F25A8}">
      <dgm:prSet/>
      <dgm:spPr/>
      <dgm:t>
        <a:bodyPr/>
        <a:lstStyle/>
        <a:p>
          <a:endParaRPr lang="en-US"/>
        </a:p>
      </dgm:t>
    </dgm:pt>
    <dgm:pt modelId="{D14BE885-5170-4520-9FB8-B52C22D9BD0E}">
      <dgm:prSet phldrT="[Text]"/>
      <dgm:spPr/>
      <dgm:t>
        <a:bodyPr/>
        <a:lstStyle/>
        <a:p>
          <a:r>
            <a:rPr lang="en-US" dirty="0" smtClean="0"/>
            <a:t>Gases and vapors</a:t>
          </a:r>
          <a:endParaRPr lang="en-US" dirty="0"/>
        </a:p>
      </dgm:t>
    </dgm:pt>
    <dgm:pt modelId="{D14EC245-ABC0-4F1E-A084-054FF20A82FB}" type="parTrans" cxnId="{29AE3D2E-040E-4478-96A9-B2763856483E}">
      <dgm:prSet/>
      <dgm:spPr/>
      <dgm:t>
        <a:bodyPr/>
        <a:lstStyle/>
        <a:p>
          <a:endParaRPr lang="en-US"/>
        </a:p>
      </dgm:t>
    </dgm:pt>
    <dgm:pt modelId="{4327AD14-2E9B-43EE-8711-4864BC590D27}" type="sibTrans" cxnId="{29AE3D2E-040E-4478-96A9-B2763856483E}">
      <dgm:prSet/>
      <dgm:spPr/>
      <dgm:t>
        <a:bodyPr/>
        <a:lstStyle/>
        <a:p>
          <a:endParaRPr lang="en-US"/>
        </a:p>
      </dgm:t>
    </dgm:pt>
    <dgm:pt modelId="{AF411832-D8E0-4A7A-8AE0-0B6A688BC78C}">
      <dgm:prSet phldrT="[Text]"/>
      <dgm:spPr/>
      <dgm:t>
        <a:bodyPr/>
        <a:lstStyle/>
        <a:p>
          <a:r>
            <a:rPr lang="en-US" dirty="0" smtClean="0"/>
            <a:t>Nonfire incidents</a:t>
          </a:r>
          <a:endParaRPr lang="en-US" dirty="0"/>
        </a:p>
      </dgm:t>
    </dgm:pt>
    <dgm:pt modelId="{37CBD616-D51F-4E88-A4E3-9CC699F76BE9}" type="parTrans" cxnId="{36271878-2BF0-4F1D-A8C5-154CDA1DD3B4}">
      <dgm:prSet/>
      <dgm:spPr/>
      <dgm:t>
        <a:bodyPr/>
        <a:lstStyle/>
        <a:p>
          <a:endParaRPr lang="en-US"/>
        </a:p>
      </dgm:t>
    </dgm:pt>
    <dgm:pt modelId="{80CE2A85-9496-4AA1-A4B2-D5517D162122}" type="sibTrans" cxnId="{36271878-2BF0-4F1D-A8C5-154CDA1DD3B4}">
      <dgm:prSet/>
      <dgm:spPr/>
      <dgm:t>
        <a:bodyPr/>
        <a:lstStyle/>
        <a:p>
          <a:endParaRPr lang="en-US"/>
        </a:p>
      </dgm:t>
    </dgm:pt>
    <dgm:pt modelId="{FC2C7CE7-F53A-4502-B422-E853780504A3}">
      <dgm:prSet phldrT="[Text]"/>
      <dgm:spPr/>
      <dgm:t>
        <a:bodyPr/>
        <a:lstStyle/>
        <a:p>
          <a:r>
            <a:rPr lang="en-US" dirty="0" smtClean="0"/>
            <a:t>Airborne pathogens</a:t>
          </a:r>
          <a:endParaRPr lang="en-US" dirty="0"/>
        </a:p>
      </dgm:t>
    </dgm:pt>
    <dgm:pt modelId="{DD875C3C-A736-4FF0-B98D-80936C204133}" type="parTrans" cxnId="{C9C1CBC6-EFDB-4BED-BFB5-00B51F8AFFB0}">
      <dgm:prSet/>
      <dgm:spPr/>
    </dgm:pt>
    <dgm:pt modelId="{7CCF2393-C105-4295-90DA-D7421919EF29}" type="sibTrans" cxnId="{C9C1CBC6-EFDB-4BED-BFB5-00B51F8AFFB0}">
      <dgm:prSet/>
      <dgm:spPr/>
    </dgm:pt>
    <dgm:pt modelId="{EA2AED8D-977C-4297-A689-75C704C67B83}" type="pres">
      <dgm:prSet presAssocID="{204D7849-621A-427E-A51E-09ED5F85DD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D6E15-C981-4A13-BB51-CC2F49F7BB97}" type="pres">
      <dgm:prSet presAssocID="{4B3D30C8-834E-4577-8443-D35947810432}" presName="parentLin" presStyleCnt="0"/>
      <dgm:spPr/>
      <dgm:t>
        <a:bodyPr/>
        <a:lstStyle/>
        <a:p>
          <a:endParaRPr lang="en-US"/>
        </a:p>
      </dgm:t>
    </dgm:pt>
    <dgm:pt modelId="{1DC4D7DE-5FAC-46A7-939C-AE6346FD26D7}" type="pres">
      <dgm:prSet presAssocID="{4B3D30C8-834E-4577-8443-D3594781043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37BC664B-80F5-4801-8800-25E2F401F75F}" type="pres">
      <dgm:prSet presAssocID="{4B3D30C8-834E-4577-8443-D359478104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A6493-8D74-400D-888F-208003F94118}" type="pres">
      <dgm:prSet presAssocID="{4B3D30C8-834E-4577-8443-D35947810432}" presName="negativeSpace" presStyleCnt="0"/>
      <dgm:spPr/>
      <dgm:t>
        <a:bodyPr/>
        <a:lstStyle/>
        <a:p>
          <a:endParaRPr lang="en-US"/>
        </a:p>
      </dgm:t>
    </dgm:pt>
    <dgm:pt modelId="{07294CA7-2D2C-4830-8054-E22A8AC29FFA}" type="pres">
      <dgm:prSet presAssocID="{4B3D30C8-834E-4577-8443-D3594781043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A8CEE-628C-4630-8A8F-4425AB1636CE}" type="presOf" srcId="{204D7849-621A-427E-A51E-09ED5F85DDEB}" destId="{EA2AED8D-977C-4297-A689-75C704C67B83}" srcOrd="0" destOrd="0" presId="urn:microsoft.com/office/officeart/2005/8/layout/list1"/>
    <dgm:cxn modelId="{E3B974C5-C6FF-402F-B304-883DE2917D88}" type="presOf" srcId="{8E926D5F-620F-4011-A470-C58F65B93F4E}" destId="{07294CA7-2D2C-4830-8054-E22A8AC29FFA}" srcOrd="0" destOrd="0" presId="urn:microsoft.com/office/officeart/2005/8/layout/list1"/>
    <dgm:cxn modelId="{6CC9A35E-DF92-4365-A2F7-9CB8157AFC13}" type="presOf" srcId="{4B3D30C8-834E-4577-8443-D35947810432}" destId="{1DC4D7DE-5FAC-46A7-939C-AE6346FD26D7}" srcOrd="0" destOrd="0" presId="urn:microsoft.com/office/officeart/2005/8/layout/list1"/>
    <dgm:cxn modelId="{36271878-2BF0-4F1D-A8C5-154CDA1DD3B4}" srcId="{4B3D30C8-834E-4577-8443-D35947810432}" destId="{AF411832-D8E0-4A7A-8AE0-0B6A688BC78C}" srcOrd="2" destOrd="0" parTransId="{37CBD616-D51F-4E88-A4E3-9CC699F76BE9}" sibTransId="{80CE2A85-9496-4AA1-A4B2-D5517D162122}"/>
    <dgm:cxn modelId="{C076E7D0-6DDD-4AED-8D11-9CED606F2DCE}" type="presOf" srcId="{AF411832-D8E0-4A7A-8AE0-0B6A688BC78C}" destId="{07294CA7-2D2C-4830-8054-E22A8AC29FFA}" srcOrd="0" destOrd="2" presId="urn:microsoft.com/office/officeart/2005/8/layout/list1"/>
    <dgm:cxn modelId="{DFA85BC4-2C47-46C6-ABC2-44BEA669E490}" type="presOf" srcId="{4B3D30C8-834E-4577-8443-D35947810432}" destId="{37BC664B-80F5-4801-8800-25E2F401F75F}" srcOrd="1" destOrd="0" presId="urn:microsoft.com/office/officeart/2005/8/layout/list1"/>
    <dgm:cxn modelId="{F38E70F5-BDB3-4D95-BCC8-9B9CFB7F25A8}" srcId="{4B3D30C8-834E-4577-8443-D35947810432}" destId="{8E926D5F-620F-4011-A470-C58F65B93F4E}" srcOrd="0" destOrd="0" parTransId="{AE984298-5167-4D3E-B81F-0CD1BE2E1E38}" sibTransId="{469893CB-5E44-4F41-B988-5C2FFEFDB2F2}"/>
    <dgm:cxn modelId="{26173A32-478F-4B2B-B5E3-85C97A6E3005}" type="presOf" srcId="{D14BE885-5170-4520-9FB8-B52C22D9BD0E}" destId="{07294CA7-2D2C-4830-8054-E22A8AC29FFA}" srcOrd="0" destOrd="1" presId="urn:microsoft.com/office/officeart/2005/8/layout/list1"/>
    <dgm:cxn modelId="{9E4C2952-8076-44EE-9619-CE11FEDE1748}" type="presOf" srcId="{FC2C7CE7-F53A-4502-B422-E853780504A3}" destId="{07294CA7-2D2C-4830-8054-E22A8AC29FFA}" srcOrd="0" destOrd="3" presId="urn:microsoft.com/office/officeart/2005/8/layout/list1"/>
    <dgm:cxn modelId="{714FF2F2-EF72-4DE9-A5FD-F19188931395}" srcId="{204D7849-621A-427E-A51E-09ED5F85DDEB}" destId="{4B3D30C8-834E-4577-8443-D35947810432}" srcOrd="0" destOrd="0" parTransId="{B58EA8CF-7B6B-4ECD-A1D2-C6FF8A7B652B}" sibTransId="{6620E5E7-91E2-4432-B6B3-1DAF15D90157}"/>
    <dgm:cxn modelId="{C9C1CBC6-EFDB-4BED-BFB5-00B51F8AFFB0}" srcId="{AF411832-D8E0-4A7A-8AE0-0B6A688BC78C}" destId="{FC2C7CE7-F53A-4502-B422-E853780504A3}" srcOrd="0" destOrd="0" parTransId="{DD875C3C-A736-4FF0-B98D-80936C204133}" sibTransId="{7CCF2393-C105-4295-90DA-D7421919EF29}"/>
    <dgm:cxn modelId="{29AE3D2E-040E-4478-96A9-B2763856483E}" srcId="{4B3D30C8-834E-4577-8443-D35947810432}" destId="{D14BE885-5170-4520-9FB8-B52C22D9BD0E}" srcOrd="1" destOrd="0" parTransId="{D14EC245-ABC0-4F1E-A084-054FF20A82FB}" sibTransId="{4327AD14-2E9B-43EE-8711-4864BC590D27}"/>
    <dgm:cxn modelId="{6E204A88-3AAA-4DA8-BB8D-AD3D72946324}" type="presParOf" srcId="{EA2AED8D-977C-4297-A689-75C704C67B83}" destId="{B81D6E15-C981-4A13-BB51-CC2F49F7BB97}" srcOrd="0" destOrd="0" presId="urn:microsoft.com/office/officeart/2005/8/layout/list1"/>
    <dgm:cxn modelId="{C6F86DF7-9D9C-4531-B14E-10A424CE088C}" type="presParOf" srcId="{B81D6E15-C981-4A13-BB51-CC2F49F7BB97}" destId="{1DC4D7DE-5FAC-46A7-939C-AE6346FD26D7}" srcOrd="0" destOrd="0" presId="urn:microsoft.com/office/officeart/2005/8/layout/list1"/>
    <dgm:cxn modelId="{1AD25AE2-198B-4C10-B25E-9FD7B666EA9E}" type="presParOf" srcId="{B81D6E15-C981-4A13-BB51-CC2F49F7BB97}" destId="{37BC664B-80F5-4801-8800-25E2F401F75F}" srcOrd="1" destOrd="0" presId="urn:microsoft.com/office/officeart/2005/8/layout/list1"/>
    <dgm:cxn modelId="{0CB0D1F3-A3AE-4976-B319-2E94E87518B1}" type="presParOf" srcId="{EA2AED8D-977C-4297-A689-75C704C67B83}" destId="{A40A6493-8D74-400D-888F-208003F94118}" srcOrd="1" destOrd="0" presId="urn:microsoft.com/office/officeart/2005/8/layout/list1"/>
    <dgm:cxn modelId="{8E2A832A-C81B-42EC-9071-F50D42846631}" type="presParOf" srcId="{EA2AED8D-977C-4297-A689-75C704C67B83}" destId="{07294CA7-2D2C-4830-8054-E22A8AC29F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BA0D0-3882-4C4E-9037-7E2343F901E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6B4E12C-AAEC-411B-8029-4B0BABCD4D69}">
      <dgm:prSet phldrT="[Text]"/>
      <dgm:spPr/>
      <dgm:t>
        <a:bodyPr/>
        <a:lstStyle/>
        <a:p>
          <a:r>
            <a:rPr lang="en-US" dirty="0" smtClean="0"/>
            <a:t>APR unit</a:t>
          </a:r>
          <a:endParaRPr lang="en-US" dirty="0"/>
        </a:p>
      </dgm:t>
    </dgm:pt>
    <dgm:pt modelId="{887449E3-B46B-4734-BE0F-ACCD38760D98}" type="parTrans" cxnId="{2E298A2F-54E1-4A6F-97A2-C2022EAB8F6C}">
      <dgm:prSet/>
      <dgm:spPr/>
      <dgm:t>
        <a:bodyPr/>
        <a:lstStyle/>
        <a:p>
          <a:endParaRPr lang="en-US"/>
        </a:p>
      </dgm:t>
    </dgm:pt>
    <dgm:pt modelId="{747FB154-FA3E-4FB1-BC91-F2A8A7523FAC}" type="sibTrans" cxnId="{2E298A2F-54E1-4A6F-97A2-C2022EAB8F6C}">
      <dgm:prSet/>
      <dgm:spPr/>
      <dgm:t>
        <a:bodyPr/>
        <a:lstStyle/>
        <a:p>
          <a:endParaRPr lang="en-US"/>
        </a:p>
      </dgm:t>
    </dgm:pt>
    <dgm:pt modelId="{579750F0-369B-4DE6-BFC9-FACDF8132AF1}">
      <dgm:prSet phldrT="[Text]"/>
      <dgm:spPr/>
      <dgm:t>
        <a:bodyPr/>
        <a:lstStyle/>
        <a:p>
          <a:r>
            <a:rPr lang="en-US" dirty="0" smtClean="0"/>
            <a:t>PAPR unit</a:t>
          </a:r>
          <a:endParaRPr lang="en-US" dirty="0"/>
        </a:p>
      </dgm:t>
    </dgm:pt>
    <dgm:pt modelId="{15E4447A-E3CB-4850-87D1-83CCA308ABAB}" type="parTrans" cxnId="{23B308C0-CEC3-4C93-BA68-951D124238C0}">
      <dgm:prSet/>
      <dgm:spPr/>
      <dgm:t>
        <a:bodyPr/>
        <a:lstStyle/>
        <a:p>
          <a:endParaRPr lang="en-US"/>
        </a:p>
      </dgm:t>
    </dgm:pt>
    <dgm:pt modelId="{1B1D0510-1A50-4192-B193-A870DE127A3C}" type="sibTrans" cxnId="{23B308C0-CEC3-4C93-BA68-951D124238C0}">
      <dgm:prSet/>
      <dgm:spPr/>
      <dgm:t>
        <a:bodyPr/>
        <a:lstStyle/>
        <a:p>
          <a:endParaRPr lang="en-US"/>
        </a:p>
      </dgm:t>
    </dgm:pt>
    <dgm:pt modelId="{7F8BE18E-3466-472C-87D8-28B39010DF91}" type="pres">
      <dgm:prSet presAssocID="{89BBA0D0-3882-4C4E-9037-7E2343F901E0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4F1889E5-5D2B-4E2E-A983-AD6C47B83FDC}" type="pres">
      <dgm:prSet presAssocID="{A6B4E12C-AAEC-411B-8029-4B0BABCD4D69}" presName="composite" presStyleCnt="0"/>
      <dgm:spPr/>
    </dgm:pt>
    <dgm:pt modelId="{23DE9A00-4984-4644-9462-1DD44393A561}" type="pres">
      <dgm:prSet presAssocID="{A6B4E12C-AAEC-411B-8029-4B0BABCD4D69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8575">
          <a:solidFill>
            <a:schemeClr val="accent6"/>
          </a:solidFill>
        </a:ln>
      </dgm:spPr>
    </dgm:pt>
    <dgm:pt modelId="{A705FBDD-86C2-4434-898A-4A5E769FE294}" type="pres">
      <dgm:prSet presAssocID="{A6B4E12C-AAEC-411B-8029-4B0BABCD4D69}" presName="Parent" presStyleLbl="node0" presStyleIdx="0" presStyleCnt="2" custScaleX="66402" custScaleY="6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BEDAE-B2F5-492C-A85A-D2CAADC5347E}" type="pres">
      <dgm:prSet presAssocID="{747FB154-FA3E-4FB1-BC91-F2A8A7523FAC}" presName="sibTrans" presStyleCnt="0"/>
      <dgm:spPr/>
    </dgm:pt>
    <dgm:pt modelId="{AFA08DE6-1A3D-4943-BCA5-B95E5594E43C}" type="pres">
      <dgm:prSet presAssocID="{579750F0-369B-4DE6-BFC9-FACDF8132AF1}" presName="composite" presStyleCnt="0"/>
      <dgm:spPr/>
    </dgm:pt>
    <dgm:pt modelId="{F58AEB6C-D1CC-4E49-B4FD-93FCAA73CC51}" type="pres">
      <dgm:prSet presAssocID="{579750F0-369B-4DE6-BFC9-FACDF8132AF1}" presName="Image" presStyleLbl="bgShp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156" t="-183286" r="-42228" b="-32750"/>
          </a:stretch>
        </a:blipFill>
        <a:ln w="28575">
          <a:solidFill>
            <a:schemeClr val="accent6"/>
          </a:solidFill>
        </a:ln>
      </dgm:spPr>
    </dgm:pt>
    <dgm:pt modelId="{EE00B1AD-91D9-4274-9EEC-0116755F8FED}" type="pres">
      <dgm:prSet presAssocID="{579750F0-369B-4DE6-BFC9-FACDF8132AF1}" presName="Parent" presStyleLbl="node0" presStyleIdx="1" presStyleCnt="2" custScaleX="66402" custScaleY="61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308C0-CEC3-4C93-BA68-951D124238C0}" srcId="{89BBA0D0-3882-4C4E-9037-7E2343F901E0}" destId="{579750F0-369B-4DE6-BFC9-FACDF8132AF1}" srcOrd="1" destOrd="0" parTransId="{15E4447A-E3CB-4850-87D1-83CCA308ABAB}" sibTransId="{1B1D0510-1A50-4192-B193-A870DE127A3C}"/>
    <dgm:cxn modelId="{F9BCF2F3-DBA2-4943-86C3-6CC580AE4D28}" type="presOf" srcId="{89BBA0D0-3882-4C4E-9037-7E2343F901E0}" destId="{7F8BE18E-3466-472C-87D8-28B39010DF91}" srcOrd="0" destOrd="0" presId="urn:microsoft.com/office/officeart/2008/layout/BendingPictureCaption"/>
    <dgm:cxn modelId="{11904C49-E1F8-47CE-A90F-F0041852FA41}" type="presOf" srcId="{579750F0-369B-4DE6-BFC9-FACDF8132AF1}" destId="{EE00B1AD-91D9-4274-9EEC-0116755F8FED}" srcOrd="0" destOrd="0" presId="urn:microsoft.com/office/officeart/2008/layout/BendingPictureCaption"/>
    <dgm:cxn modelId="{897D4443-1E67-4BEC-B6EB-D13236835F09}" type="presOf" srcId="{A6B4E12C-AAEC-411B-8029-4B0BABCD4D69}" destId="{A705FBDD-86C2-4434-898A-4A5E769FE294}" srcOrd="0" destOrd="0" presId="urn:microsoft.com/office/officeart/2008/layout/BendingPictureCaption"/>
    <dgm:cxn modelId="{2E298A2F-54E1-4A6F-97A2-C2022EAB8F6C}" srcId="{89BBA0D0-3882-4C4E-9037-7E2343F901E0}" destId="{A6B4E12C-AAEC-411B-8029-4B0BABCD4D69}" srcOrd="0" destOrd="0" parTransId="{887449E3-B46B-4734-BE0F-ACCD38760D98}" sibTransId="{747FB154-FA3E-4FB1-BC91-F2A8A7523FAC}"/>
    <dgm:cxn modelId="{5364285B-C977-45C9-AA41-A49D6F245F7C}" type="presParOf" srcId="{7F8BE18E-3466-472C-87D8-28B39010DF91}" destId="{4F1889E5-5D2B-4E2E-A983-AD6C47B83FDC}" srcOrd="0" destOrd="0" presId="urn:microsoft.com/office/officeart/2008/layout/BendingPictureCaption"/>
    <dgm:cxn modelId="{42495C1D-F308-4FDE-A5FD-288F9A7311D2}" type="presParOf" srcId="{4F1889E5-5D2B-4E2E-A983-AD6C47B83FDC}" destId="{23DE9A00-4984-4644-9462-1DD44393A561}" srcOrd="0" destOrd="0" presId="urn:microsoft.com/office/officeart/2008/layout/BendingPictureCaption"/>
    <dgm:cxn modelId="{7E2DCD43-A4F9-4B55-B876-A9F81A811A02}" type="presParOf" srcId="{4F1889E5-5D2B-4E2E-A983-AD6C47B83FDC}" destId="{A705FBDD-86C2-4434-898A-4A5E769FE294}" srcOrd="1" destOrd="0" presId="urn:microsoft.com/office/officeart/2008/layout/BendingPictureCaption"/>
    <dgm:cxn modelId="{6EB95F46-0DDB-4295-B384-CC230F47DBC1}" type="presParOf" srcId="{7F8BE18E-3466-472C-87D8-28B39010DF91}" destId="{B13BEDAE-B2F5-492C-A85A-D2CAADC5347E}" srcOrd="1" destOrd="0" presId="urn:microsoft.com/office/officeart/2008/layout/BendingPictureCaption"/>
    <dgm:cxn modelId="{73E36F08-65E3-4EAF-A33C-C063C89FAEB7}" type="presParOf" srcId="{7F8BE18E-3466-472C-87D8-28B39010DF91}" destId="{AFA08DE6-1A3D-4943-BCA5-B95E5594E43C}" srcOrd="2" destOrd="0" presId="urn:microsoft.com/office/officeart/2008/layout/BendingPictureCaption"/>
    <dgm:cxn modelId="{53CE867B-6A7B-4599-962E-D93A4BA42352}" type="presParOf" srcId="{AFA08DE6-1A3D-4943-BCA5-B95E5594E43C}" destId="{F58AEB6C-D1CC-4E49-B4FD-93FCAA73CC51}" srcOrd="0" destOrd="0" presId="urn:microsoft.com/office/officeart/2008/layout/BendingPictureCaption"/>
    <dgm:cxn modelId="{0CB77381-9E71-4AF3-8363-E6FA37B9BC80}" type="presParOf" srcId="{AFA08DE6-1A3D-4943-BCA5-B95E5594E43C}" destId="{EE00B1AD-91D9-4274-9EEC-0116755F8FE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E5099-E4A3-446A-AFFB-AF58FBABC785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D46EDC6-F66C-4427-A8C8-62E509B574EF}">
      <dgm:prSet phldrT="[Text]"/>
      <dgm:spPr/>
      <dgm:t>
        <a:bodyPr/>
        <a:lstStyle/>
        <a:p>
          <a:r>
            <a:rPr lang="en-US" dirty="0" smtClean="0"/>
            <a:t>HEPA filters</a:t>
          </a:r>
          <a:endParaRPr lang="en-US" dirty="0"/>
        </a:p>
      </dgm:t>
    </dgm:pt>
    <dgm:pt modelId="{2B4F0F61-3318-42DD-8298-F8CF6FFD3F2F}" type="parTrans" cxnId="{419967B7-0327-4A22-AF81-7DDB2B9A5C4F}">
      <dgm:prSet/>
      <dgm:spPr/>
      <dgm:t>
        <a:bodyPr/>
        <a:lstStyle/>
        <a:p>
          <a:endParaRPr lang="en-US"/>
        </a:p>
      </dgm:t>
    </dgm:pt>
    <dgm:pt modelId="{04B2605B-D663-4B7C-8BAA-BC19E0D75E21}" type="sibTrans" cxnId="{419967B7-0327-4A22-AF81-7DDB2B9A5C4F}">
      <dgm:prSet/>
      <dgm:spPr/>
      <dgm:t>
        <a:bodyPr/>
        <a:lstStyle/>
        <a:p>
          <a:endParaRPr lang="en-US"/>
        </a:p>
      </dgm:t>
    </dgm:pt>
    <dgm:pt modelId="{BF6661D0-6D44-461A-BDE5-ABED97D1E968}">
      <dgm:prSet phldrT="[Text]"/>
      <dgm:spPr/>
      <dgm:t>
        <a:bodyPr/>
        <a:lstStyle/>
        <a:p>
          <a:r>
            <a:rPr lang="en-US" dirty="0" smtClean="0"/>
            <a:t>Medical masks</a:t>
          </a:r>
          <a:endParaRPr lang="en-US" dirty="0"/>
        </a:p>
      </dgm:t>
    </dgm:pt>
    <dgm:pt modelId="{8747ED4D-E495-4F96-ADE3-DFDE3A1E298F}" type="parTrans" cxnId="{20B64182-A534-4CD9-B12E-1AD930645243}">
      <dgm:prSet/>
      <dgm:spPr/>
      <dgm:t>
        <a:bodyPr/>
        <a:lstStyle/>
        <a:p>
          <a:endParaRPr lang="en-US"/>
        </a:p>
      </dgm:t>
    </dgm:pt>
    <dgm:pt modelId="{61501E7B-A0DD-4B8E-A3C9-8F567A6FB957}" type="sibTrans" cxnId="{20B64182-A534-4CD9-B12E-1AD930645243}">
      <dgm:prSet/>
      <dgm:spPr/>
      <dgm:t>
        <a:bodyPr/>
        <a:lstStyle/>
        <a:p>
          <a:endParaRPr lang="en-US"/>
        </a:p>
      </dgm:t>
    </dgm:pt>
    <dgm:pt modelId="{5AC66083-9AF2-4345-8FA3-B118356C27CF}" type="pres">
      <dgm:prSet presAssocID="{7F9E5099-E4A3-446A-AFFB-AF58FBABC7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81156-DD82-4CAE-9BF3-B490528E2610}" type="pres">
      <dgm:prSet presAssocID="{9D46EDC6-F66C-4427-A8C8-62E509B574EF}" presName="composite" presStyleCnt="0"/>
      <dgm:spPr/>
    </dgm:pt>
    <dgm:pt modelId="{A8BF847C-9A2F-416B-B91B-674FAA65E53D}" type="pres">
      <dgm:prSet presAssocID="{9D46EDC6-F66C-4427-A8C8-62E509B574EF}" presName="rect1" presStyleLbl="b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37AD579B-71AB-42A6-9E67-5761000A4710}" type="pres">
      <dgm:prSet presAssocID="{9D46EDC6-F66C-4427-A8C8-62E509B574EF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32360-4305-4290-95C0-685C71129A43}" type="pres">
      <dgm:prSet presAssocID="{04B2605B-D663-4B7C-8BAA-BC19E0D75E21}" presName="sibTrans" presStyleCnt="0"/>
      <dgm:spPr/>
    </dgm:pt>
    <dgm:pt modelId="{0BB49724-7322-47FD-B03B-16165948A961}" type="pres">
      <dgm:prSet presAssocID="{BF6661D0-6D44-461A-BDE5-ABED97D1E968}" presName="composite" presStyleCnt="0"/>
      <dgm:spPr/>
    </dgm:pt>
    <dgm:pt modelId="{E4521A8A-088C-4658-93A0-3CDBC1A4C37B}" type="pres">
      <dgm:prSet presAssocID="{BF6661D0-6D44-461A-BDE5-ABED97D1E968}" presName="rect1" presStyleLbl="bgImgPlace1" presStyleIdx="1" presStyleCnt="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8" t="-10937" r="-318" b="-61063"/>
          </a:stretch>
        </a:blipFill>
      </dgm:spPr>
    </dgm:pt>
    <dgm:pt modelId="{5359499F-B012-4ACF-8FD0-5EAAA68EDB0B}" type="pres">
      <dgm:prSet presAssocID="{BF6661D0-6D44-461A-BDE5-ABED97D1E968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B64182-A534-4CD9-B12E-1AD930645243}" srcId="{7F9E5099-E4A3-446A-AFFB-AF58FBABC785}" destId="{BF6661D0-6D44-461A-BDE5-ABED97D1E968}" srcOrd="1" destOrd="0" parTransId="{8747ED4D-E495-4F96-ADE3-DFDE3A1E298F}" sibTransId="{61501E7B-A0DD-4B8E-A3C9-8F567A6FB957}"/>
    <dgm:cxn modelId="{419967B7-0327-4A22-AF81-7DDB2B9A5C4F}" srcId="{7F9E5099-E4A3-446A-AFFB-AF58FBABC785}" destId="{9D46EDC6-F66C-4427-A8C8-62E509B574EF}" srcOrd="0" destOrd="0" parTransId="{2B4F0F61-3318-42DD-8298-F8CF6FFD3F2F}" sibTransId="{04B2605B-D663-4B7C-8BAA-BC19E0D75E21}"/>
    <dgm:cxn modelId="{898DFE41-E91E-4B52-8521-3B90C24BB282}" type="presOf" srcId="{9D46EDC6-F66C-4427-A8C8-62E509B574EF}" destId="{37AD579B-71AB-42A6-9E67-5761000A4710}" srcOrd="0" destOrd="0" presId="urn:microsoft.com/office/officeart/2008/layout/BendingPictureCaptionList"/>
    <dgm:cxn modelId="{B3586C19-6113-481A-961B-D2B93D349F13}" type="presOf" srcId="{7F9E5099-E4A3-446A-AFFB-AF58FBABC785}" destId="{5AC66083-9AF2-4345-8FA3-B118356C27CF}" srcOrd="0" destOrd="0" presId="urn:microsoft.com/office/officeart/2008/layout/BendingPictureCaptionList"/>
    <dgm:cxn modelId="{58369047-3D16-424B-8448-20907B188B19}" type="presOf" srcId="{BF6661D0-6D44-461A-BDE5-ABED97D1E968}" destId="{5359499F-B012-4ACF-8FD0-5EAAA68EDB0B}" srcOrd="0" destOrd="0" presId="urn:microsoft.com/office/officeart/2008/layout/BendingPictureCaptionList"/>
    <dgm:cxn modelId="{08CDE766-10AA-4E0E-8F5F-CC95AC55AF82}" type="presParOf" srcId="{5AC66083-9AF2-4345-8FA3-B118356C27CF}" destId="{E1281156-DD82-4CAE-9BF3-B490528E2610}" srcOrd="0" destOrd="0" presId="urn:microsoft.com/office/officeart/2008/layout/BendingPictureCaptionList"/>
    <dgm:cxn modelId="{F850CFFD-28FB-4BCB-B7C2-6965DB249CEF}" type="presParOf" srcId="{E1281156-DD82-4CAE-9BF3-B490528E2610}" destId="{A8BF847C-9A2F-416B-B91B-674FAA65E53D}" srcOrd="0" destOrd="0" presId="urn:microsoft.com/office/officeart/2008/layout/BendingPictureCaptionList"/>
    <dgm:cxn modelId="{EA41ADD1-51EE-4BC9-9F68-16897553F9F8}" type="presParOf" srcId="{E1281156-DD82-4CAE-9BF3-B490528E2610}" destId="{37AD579B-71AB-42A6-9E67-5761000A4710}" srcOrd="1" destOrd="0" presId="urn:microsoft.com/office/officeart/2008/layout/BendingPictureCaptionList"/>
    <dgm:cxn modelId="{970EAA16-27D0-4708-9167-D4DC221ECEDE}" type="presParOf" srcId="{5AC66083-9AF2-4345-8FA3-B118356C27CF}" destId="{B5032360-4305-4290-95C0-685C71129A43}" srcOrd="1" destOrd="0" presId="urn:microsoft.com/office/officeart/2008/layout/BendingPictureCaptionList"/>
    <dgm:cxn modelId="{17BA7B06-07BD-4BC4-8693-3176F99A2935}" type="presParOf" srcId="{5AC66083-9AF2-4345-8FA3-B118356C27CF}" destId="{0BB49724-7322-47FD-B03B-16165948A961}" srcOrd="2" destOrd="0" presId="urn:microsoft.com/office/officeart/2008/layout/BendingPictureCaptionList"/>
    <dgm:cxn modelId="{0F6F2E2D-D45A-4BAB-8799-6305B136935F}" type="presParOf" srcId="{0BB49724-7322-47FD-B03B-16165948A961}" destId="{E4521A8A-088C-4658-93A0-3CDBC1A4C37B}" srcOrd="0" destOrd="0" presId="urn:microsoft.com/office/officeart/2008/layout/BendingPictureCaptionList"/>
    <dgm:cxn modelId="{B42ED8F9-D54A-4253-8301-8F73791FA085}" type="presParOf" srcId="{0BB49724-7322-47FD-B03B-16165948A961}" destId="{5359499F-B012-4ACF-8FD0-5EAAA68EDB0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94CA7-2D2C-4830-8054-E22A8AC29FFA}">
      <dsp:nvSpPr>
        <dsp:cNvPr id="0" name=""/>
        <dsp:cNvSpPr/>
      </dsp:nvSpPr>
      <dsp:spPr>
        <a:xfrm>
          <a:off x="0" y="984944"/>
          <a:ext cx="7010400" cy="264915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085" tIns="604012" rIns="544085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Particulate contaminants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Gases and vapors</a:t>
          </a:r>
          <a:endParaRPr lang="en-U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Nonfire incidents</a:t>
          </a:r>
          <a:endParaRPr lang="en-US" sz="2900" kern="1200" dirty="0"/>
        </a:p>
        <a:p>
          <a:pPr marL="571500" lvl="2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Airborne pathogens</a:t>
          </a:r>
          <a:endParaRPr lang="en-US" sz="2900" kern="1200" dirty="0"/>
        </a:p>
      </dsp:txBody>
      <dsp:txXfrm>
        <a:off x="0" y="984944"/>
        <a:ext cx="7010400" cy="2649150"/>
      </dsp:txXfrm>
    </dsp:sp>
    <dsp:sp modelId="{37BC664B-80F5-4801-8800-25E2F401F75F}">
      <dsp:nvSpPr>
        <dsp:cNvPr id="0" name=""/>
        <dsp:cNvSpPr/>
      </dsp:nvSpPr>
      <dsp:spPr>
        <a:xfrm>
          <a:off x="350520" y="556904"/>
          <a:ext cx="490728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Common respiratory hazards</a:t>
          </a:r>
          <a:endParaRPr lang="en-US" sz="2900" kern="1200" dirty="0"/>
        </a:p>
      </dsp:txBody>
      <dsp:txXfrm>
        <a:off x="392310" y="598694"/>
        <a:ext cx="4823700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E9A00-4984-4644-9462-1DD44393A561}">
      <dsp:nvSpPr>
        <dsp:cNvPr id="0" name=""/>
        <dsp:cNvSpPr/>
      </dsp:nvSpPr>
      <dsp:spPr>
        <a:xfrm>
          <a:off x="473072" y="629"/>
          <a:ext cx="3203824" cy="2367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5FBDD-86C2-4434-898A-4A5E769FE294}">
      <dsp:nvSpPr>
        <dsp:cNvPr id="0" name=""/>
        <dsp:cNvSpPr/>
      </dsp:nvSpPr>
      <dsp:spPr>
        <a:xfrm>
          <a:off x="1584430" y="2067183"/>
          <a:ext cx="1833188" cy="406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200" kern="1200" dirty="0" smtClean="0"/>
            <a:t>APR unit</a:t>
          </a:r>
          <a:endParaRPr lang="en-US" sz="2200" kern="1200" dirty="0"/>
        </a:p>
      </dsp:txBody>
      <dsp:txXfrm>
        <a:off x="1584430" y="2067183"/>
        <a:ext cx="1833188" cy="406988"/>
      </dsp:txXfrm>
    </dsp:sp>
    <dsp:sp modelId="{F58AEB6C-D1CC-4E49-B4FD-93FCAA73CC51}">
      <dsp:nvSpPr>
        <dsp:cNvPr id="0" name=""/>
        <dsp:cNvSpPr/>
      </dsp:nvSpPr>
      <dsp:spPr>
        <a:xfrm>
          <a:off x="473072" y="2815004"/>
          <a:ext cx="3203824" cy="2367614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156" t="-183286" r="-42228" b="-32750"/>
          </a:stretch>
        </a:blipFill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0B1AD-91D9-4274-9EEC-0116755F8FED}">
      <dsp:nvSpPr>
        <dsp:cNvPr id="0" name=""/>
        <dsp:cNvSpPr/>
      </dsp:nvSpPr>
      <dsp:spPr>
        <a:xfrm>
          <a:off x="1584430" y="4881558"/>
          <a:ext cx="1833188" cy="406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2200" kern="1200" dirty="0" smtClean="0"/>
            <a:t>PAPR unit</a:t>
          </a:r>
          <a:endParaRPr lang="en-US" sz="2200" kern="1200" dirty="0"/>
        </a:p>
      </dsp:txBody>
      <dsp:txXfrm>
        <a:off x="1584430" y="4881558"/>
        <a:ext cx="1833188" cy="406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F847C-9A2F-416B-B91B-674FAA65E53D}">
      <dsp:nvSpPr>
        <dsp:cNvPr id="0" name=""/>
        <dsp:cNvSpPr/>
      </dsp:nvSpPr>
      <dsp:spPr>
        <a:xfrm>
          <a:off x="805" y="586471"/>
          <a:ext cx="3141149" cy="25129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AD579B-71AB-42A6-9E67-5761000A4710}">
      <dsp:nvSpPr>
        <dsp:cNvPr id="0" name=""/>
        <dsp:cNvSpPr/>
      </dsp:nvSpPr>
      <dsp:spPr>
        <a:xfrm>
          <a:off x="283508" y="2848098"/>
          <a:ext cx="2795622" cy="87952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HEPA filters</a:t>
          </a:r>
          <a:endParaRPr lang="en-US" sz="3300" kern="1200" dirty="0"/>
        </a:p>
      </dsp:txBody>
      <dsp:txXfrm>
        <a:off x="283508" y="2848098"/>
        <a:ext cx="2795622" cy="879521"/>
      </dsp:txXfrm>
    </dsp:sp>
    <dsp:sp modelId="{E4521A8A-088C-4658-93A0-3CDBC1A4C37B}">
      <dsp:nvSpPr>
        <dsp:cNvPr id="0" name=""/>
        <dsp:cNvSpPr/>
      </dsp:nvSpPr>
      <dsp:spPr>
        <a:xfrm>
          <a:off x="3456069" y="586471"/>
          <a:ext cx="3141149" cy="2512919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318" t="-10937" r="-318" b="-61063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9499F-B012-4ACF-8FD0-5EAAA68EDB0B}">
      <dsp:nvSpPr>
        <dsp:cNvPr id="0" name=""/>
        <dsp:cNvSpPr/>
      </dsp:nvSpPr>
      <dsp:spPr>
        <a:xfrm>
          <a:off x="3738772" y="2848098"/>
          <a:ext cx="2795622" cy="87952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Medical masks</a:t>
          </a:r>
          <a:endParaRPr lang="en-US" sz="3300" kern="1200" dirty="0"/>
        </a:p>
      </dsp:txBody>
      <dsp:txXfrm>
        <a:off x="3738772" y="2848098"/>
        <a:ext cx="2795622" cy="879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83847-14DF-4308-B470-A33DB6EA322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1457B-D76F-4B95-97DF-A24495FC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7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09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12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9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754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2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56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89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49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0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3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Respiratory Hazards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9627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Respiratory Hazards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41000" y="1600202"/>
            <a:ext cx="5541400" cy="41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55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458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Respiratory hazards often occur in situations immediately dangerous to life and health (IDLH).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743200" y="16764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4349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8977314" y="6016625"/>
            <a:ext cx="1690687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129548" y="1255151"/>
            <a:ext cx="6538452" cy="5681978"/>
          </a:xfrm>
          <a:custGeom>
            <a:avLst/>
            <a:gdLst>
              <a:gd name="connsiteX0" fmla="*/ 85725 w 5858031"/>
              <a:gd name="connsiteY0" fmla="*/ 18192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133350 w 5858031"/>
              <a:gd name="connsiteY230" fmla="*/ 1714500 h 5305425"/>
              <a:gd name="connsiteX231" fmla="*/ 152400 w 5858031"/>
              <a:gd name="connsiteY231" fmla="*/ 1504950 h 5305425"/>
              <a:gd name="connsiteX232" fmla="*/ 161925 w 5858031"/>
              <a:gd name="connsiteY232" fmla="*/ 1352550 h 5305425"/>
              <a:gd name="connsiteX0" fmla="*/ 85725 w 5858031"/>
              <a:gd name="connsiteY0" fmla="*/ 18192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171450 w 5858031"/>
              <a:gd name="connsiteY230" fmla="*/ 1524000 h 5305425"/>
              <a:gd name="connsiteX231" fmla="*/ 152400 w 5858031"/>
              <a:gd name="connsiteY231" fmla="*/ 1504950 h 5305425"/>
              <a:gd name="connsiteX232" fmla="*/ 161925 w 5858031"/>
              <a:gd name="connsiteY232" fmla="*/ 1352550 h 5305425"/>
              <a:gd name="connsiteX0" fmla="*/ 85725 w 5858031"/>
              <a:gd name="connsiteY0" fmla="*/ 18192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171450 w 5858031"/>
              <a:gd name="connsiteY230" fmla="*/ 1524000 h 5305425"/>
              <a:gd name="connsiteX231" fmla="*/ 152400 w 5858031"/>
              <a:gd name="connsiteY231" fmla="*/ 1504950 h 5305425"/>
              <a:gd name="connsiteX232" fmla="*/ 409575 w 5858031"/>
              <a:gd name="connsiteY232" fmla="*/ 1733550 h 5305425"/>
              <a:gd name="connsiteX0" fmla="*/ 85725 w 5858031"/>
              <a:gd name="connsiteY0" fmla="*/ 18192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171450 w 5858031"/>
              <a:gd name="connsiteY230" fmla="*/ 1524000 h 5305425"/>
              <a:gd name="connsiteX231" fmla="*/ 304800 w 5858031"/>
              <a:gd name="connsiteY231" fmla="*/ 1790700 h 5305425"/>
              <a:gd name="connsiteX232" fmla="*/ 409575 w 5858031"/>
              <a:gd name="connsiteY232" fmla="*/ 1733550 h 5305425"/>
              <a:gd name="connsiteX0" fmla="*/ 85725 w 5858031"/>
              <a:gd name="connsiteY0" fmla="*/ 18192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247650 w 5858031"/>
              <a:gd name="connsiteY230" fmla="*/ 1781175 h 5305425"/>
              <a:gd name="connsiteX231" fmla="*/ 304800 w 5858031"/>
              <a:gd name="connsiteY231" fmla="*/ 1790700 h 5305425"/>
              <a:gd name="connsiteX232" fmla="*/ 409575 w 5858031"/>
              <a:gd name="connsiteY232" fmla="*/ 1733550 h 5305425"/>
              <a:gd name="connsiteX0" fmla="*/ 333375 w 5858031"/>
              <a:gd name="connsiteY0" fmla="*/ 20097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247650 w 5858031"/>
              <a:gd name="connsiteY230" fmla="*/ 1781175 h 5305425"/>
              <a:gd name="connsiteX231" fmla="*/ 304800 w 5858031"/>
              <a:gd name="connsiteY231" fmla="*/ 1790700 h 5305425"/>
              <a:gd name="connsiteX232" fmla="*/ 409575 w 5858031"/>
              <a:gd name="connsiteY232" fmla="*/ 1733550 h 5305425"/>
              <a:gd name="connsiteX0" fmla="*/ 333375 w 5858031"/>
              <a:gd name="connsiteY0" fmla="*/ 20097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247650 w 5858031"/>
              <a:gd name="connsiteY230" fmla="*/ 1781175 h 5305425"/>
              <a:gd name="connsiteX231" fmla="*/ 304800 w 5858031"/>
              <a:gd name="connsiteY231" fmla="*/ 1790700 h 5305425"/>
              <a:gd name="connsiteX232" fmla="*/ 609600 w 5858031"/>
              <a:gd name="connsiteY232" fmla="*/ 2133600 h 5305425"/>
              <a:gd name="connsiteX0" fmla="*/ 333375 w 5858031"/>
              <a:gd name="connsiteY0" fmla="*/ 2009775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247650 w 5858031"/>
              <a:gd name="connsiteY230" fmla="*/ 1781175 h 5305425"/>
              <a:gd name="connsiteX231" fmla="*/ 304800 w 5858031"/>
              <a:gd name="connsiteY231" fmla="*/ 1790700 h 5305425"/>
              <a:gd name="connsiteX232" fmla="*/ 381000 w 5858031"/>
              <a:gd name="connsiteY232" fmla="*/ 1790700 h 5305425"/>
              <a:gd name="connsiteX0" fmla="*/ 371475 w 5858031"/>
              <a:gd name="connsiteY0" fmla="*/ 1816100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247650 w 5858031"/>
              <a:gd name="connsiteY230" fmla="*/ 1781175 h 5305425"/>
              <a:gd name="connsiteX231" fmla="*/ 304800 w 5858031"/>
              <a:gd name="connsiteY231" fmla="*/ 1790700 h 5305425"/>
              <a:gd name="connsiteX232" fmla="*/ 381000 w 5858031"/>
              <a:gd name="connsiteY232" fmla="*/ 1790700 h 5305425"/>
              <a:gd name="connsiteX0" fmla="*/ 371475 w 5858031"/>
              <a:gd name="connsiteY0" fmla="*/ 1816100 h 5305425"/>
              <a:gd name="connsiteX1" fmla="*/ 409575 w 5858031"/>
              <a:gd name="connsiteY1" fmla="*/ 1800225 h 5305425"/>
              <a:gd name="connsiteX2" fmla="*/ 495300 w 5858031"/>
              <a:gd name="connsiteY2" fmla="*/ 1781175 h 5305425"/>
              <a:gd name="connsiteX3" fmla="*/ 542925 w 5858031"/>
              <a:gd name="connsiteY3" fmla="*/ 1762125 h 5305425"/>
              <a:gd name="connsiteX4" fmla="*/ 609600 w 5858031"/>
              <a:gd name="connsiteY4" fmla="*/ 1743075 h 5305425"/>
              <a:gd name="connsiteX5" fmla="*/ 638175 w 5858031"/>
              <a:gd name="connsiteY5" fmla="*/ 1724025 h 5305425"/>
              <a:gd name="connsiteX6" fmla="*/ 723900 w 5858031"/>
              <a:gd name="connsiteY6" fmla="*/ 1685925 h 5305425"/>
              <a:gd name="connsiteX7" fmla="*/ 781050 w 5858031"/>
              <a:gd name="connsiteY7" fmla="*/ 1638300 h 5305425"/>
              <a:gd name="connsiteX8" fmla="*/ 800100 w 5858031"/>
              <a:gd name="connsiteY8" fmla="*/ 1609725 h 5305425"/>
              <a:gd name="connsiteX9" fmla="*/ 828675 w 5858031"/>
              <a:gd name="connsiteY9" fmla="*/ 1590675 h 5305425"/>
              <a:gd name="connsiteX10" fmla="*/ 885825 w 5858031"/>
              <a:gd name="connsiteY10" fmla="*/ 1533525 h 5305425"/>
              <a:gd name="connsiteX11" fmla="*/ 895350 w 5858031"/>
              <a:gd name="connsiteY11" fmla="*/ 1504950 h 5305425"/>
              <a:gd name="connsiteX12" fmla="*/ 923925 w 5858031"/>
              <a:gd name="connsiteY12" fmla="*/ 1485900 h 5305425"/>
              <a:gd name="connsiteX13" fmla="*/ 971550 w 5858031"/>
              <a:gd name="connsiteY13" fmla="*/ 1409700 h 5305425"/>
              <a:gd name="connsiteX14" fmla="*/ 1028700 w 5858031"/>
              <a:gd name="connsiteY14" fmla="*/ 1352550 h 5305425"/>
              <a:gd name="connsiteX15" fmla="*/ 1085850 w 5858031"/>
              <a:gd name="connsiteY15" fmla="*/ 1304925 h 5305425"/>
              <a:gd name="connsiteX16" fmla="*/ 1114425 w 5858031"/>
              <a:gd name="connsiteY16" fmla="*/ 1295400 h 5305425"/>
              <a:gd name="connsiteX17" fmla="*/ 1143000 w 5858031"/>
              <a:gd name="connsiteY17" fmla="*/ 1276350 h 5305425"/>
              <a:gd name="connsiteX18" fmla="*/ 1247775 w 5858031"/>
              <a:gd name="connsiteY18" fmla="*/ 1257300 h 5305425"/>
              <a:gd name="connsiteX19" fmla="*/ 1543050 w 5858031"/>
              <a:gd name="connsiteY19" fmla="*/ 1228725 h 5305425"/>
              <a:gd name="connsiteX20" fmla="*/ 1695450 w 5858031"/>
              <a:gd name="connsiteY20" fmla="*/ 1209675 h 5305425"/>
              <a:gd name="connsiteX21" fmla="*/ 1752600 w 5858031"/>
              <a:gd name="connsiteY21" fmla="*/ 1190625 h 5305425"/>
              <a:gd name="connsiteX22" fmla="*/ 1857375 w 5858031"/>
              <a:gd name="connsiteY22" fmla="*/ 1181100 h 5305425"/>
              <a:gd name="connsiteX23" fmla="*/ 1933575 w 5858031"/>
              <a:gd name="connsiteY23" fmla="*/ 1162050 h 5305425"/>
              <a:gd name="connsiteX24" fmla="*/ 1981200 w 5858031"/>
              <a:gd name="connsiteY24" fmla="*/ 1152525 h 5305425"/>
              <a:gd name="connsiteX25" fmla="*/ 2009775 w 5858031"/>
              <a:gd name="connsiteY25" fmla="*/ 1143000 h 5305425"/>
              <a:gd name="connsiteX26" fmla="*/ 2047875 w 5858031"/>
              <a:gd name="connsiteY26" fmla="*/ 1133475 h 5305425"/>
              <a:gd name="connsiteX27" fmla="*/ 2076450 w 5858031"/>
              <a:gd name="connsiteY27" fmla="*/ 1095375 h 5305425"/>
              <a:gd name="connsiteX28" fmla="*/ 2105025 w 5858031"/>
              <a:gd name="connsiteY28" fmla="*/ 1076325 h 5305425"/>
              <a:gd name="connsiteX29" fmla="*/ 2162175 w 5858031"/>
              <a:gd name="connsiteY29" fmla="*/ 1009650 h 5305425"/>
              <a:gd name="connsiteX30" fmla="*/ 2181225 w 5858031"/>
              <a:gd name="connsiteY30" fmla="*/ 971550 h 5305425"/>
              <a:gd name="connsiteX31" fmla="*/ 2238375 w 5858031"/>
              <a:gd name="connsiteY31" fmla="*/ 923925 h 5305425"/>
              <a:gd name="connsiteX32" fmla="*/ 2286000 w 5858031"/>
              <a:gd name="connsiteY32" fmla="*/ 866775 h 5305425"/>
              <a:gd name="connsiteX33" fmla="*/ 2333625 w 5858031"/>
              <a:gd name="connsiteY33" fmla="*/ 819150 h 5305425"/>
              <a:gd name="connsiteX34" fmla="*/ 2343150 w 5858031"/>
              <a:gd name="connsiteY34" fmla="*/ 790575 h 5305425"/>
              <a:gd name="connsiteX35" fmla="*/ 2400300 w 5858031"/>
              <a:gd name="connsiteY35" fmla="*/ 704850 h 5305425"/>
              <a:gd name="connsiteX36" fmla="*/ 2457450 w 5858031"/>
              <a:gd name="connsiteY36" fmla="*/ 647700 h 5305425"/>
              <a:gd name="connsiteX37" fmla="*/ 2524125 w 5858031"/>
              <a:gd name="connsiteY37" fmla="*/ 581025 h 5305425"/>
              <a:gd name="connsiteX38" fmla="*/ 2581275 w 5858031"/>
              <a:gd name="connsiteY38" fmla="*/ 523875 h 5305425"/>
              <a:gd name="connsiteX39" fmla="*/ 2609850 w 5858031"/>
              <a:gd name="connsiteY39" fmla="*/ 485775 h 5305425"/>
              <a:gd name="connsiteX40" fmla="*/ 2667000 w 5858031"/>
              <a:gd name="connsiteY40" fmla="*/ 438150 h 5305425"/>
              <a:gd name="connsiteX41" fmla="*/ 2724150 w 5858031"/>
              <a:gd name="connsiteY41" fmla="*/ 390525 h 5305425"/>
              <a:gd name="connsiteX42" fmla="*/ 2762250 w 5858031"/>
              <a:gd name="connsiteY42" fmla="*/ 352425 h 5305425"/>
              <a:gd name="connsiteX43" fmla="*/ 2819400 w 5858031"/>
              <a:gd name="connsiteY43" fmla="*/ 314325 h 5305425"/>
              <a:gd name="connsiteX44" fmla="*/ 2886075 w 5858031"/>
              <a:gd name="connsiteY44" fmla="*/ 295275 h 5305425"/>
              <a:gd name="connsiteX45" fmla="*/ 2914650 w 5858031"/>
              <a:gd name="connsiteY45" fmla="*/ 266700 h 5305425"/>
              <a:gd name="connsiteX46" fmla="*/ 2981325 w 5858031"/>
              <a:gd name="connsiteY46" fmla="*/ 247650 h 5305425"/>
              <a:gd name="connsiteX47" fmla="*/ 3048000 w 5858031"/>
              <a:gd name="connsiteY47" fmla="*/ 209550 h 5305425"/>
              <a:gd name="connsiteX48" fmla="*/ 3076575 w 5858031"/>
              <a:gd name="connsiteY48" fmla="*/ 200025 h 5305425"/>
              <a:gd name="connsiteX49" fmla="*/ 3105150 w 5858031"/>
              <a:gd name="connsiteY49" fmla="*/ 180975 h 5305425"/>
              <a:gd name="connsiteX50" fmla="*/ 3143250 w 5858031"/>
              <a:gd name="connsiteY50" fmla="*/ 161925 h 5305425"/>
              <a:gd name="connsiteX51" fmla="*/ 3171825 w 5858031"/>
              <a:gd name="connsiteY51" fmla="*/ 152400 h 5305425"/>
              <a:gd name="connsiteX52" fmla="*/ 3200400 w 5858031"/>
              <a:gd name="connsiteY52" fmla="*/ 133350 h 5305425"/>
              <a:gd name="connsiteX53" fmla="*/ 3248025 w 5858031"/>
              <a:gd name="connsiteY53" fmla="*/ 123825 h 5305425"/>
              <a:gd name="connsiteX54" fmla="*/ 3314700 w 5858031"/>
              <a:gd name="connsiteY54" fmla="*/ 104775 h 5305425"/>
              <a:gd name="connsiteX55" fmla="*/ 3352800 w 5858031"/>
              <a:gd name="connsiteY55" fmla="*/ 95250 h 5305425"/>
              <a:gd name="connsiteX56" fmla="*/ 3448050 w 5858031"/>
              <a:gd name="connsiteY56" fmla="*/ 47625 h 5305425"/>
              <a:gd name="connsiteX57" fmla="*/ 3524250 w 5858031"/>
              <a:gd name="connsiteY57" fmla="*/ 19050 h 5305425"/>
              <a:gd name="connsiteX58" fmla="*/ 3695700 w 5858031"/>
              <a:gd name="connsiteY58" fmla="*/ 0 h 5305425"/>
              <a:gd name="connsiteX59" fmla="*/ 4705350 w 5858031"/>
              <a:gd name="connsiteY59" fmla="*/ 9525 h 5305425"/>
              <a:gd name="connsiteX60" fmla="*/ 4810125 w 5858031"/>
              <a:gd name="connsiteY60" fmla="*/ 28575 h 5305425"/>
              <a:gd name="connsiteX61" fmla="*/ 4933950 w 5858031"/>
              <a:gd name="connsiteY61" fmla="*/ 38100 h 5305425"/>
              <a:gd name="connsiteX62" fmla="*/ 5048250 w 5858031"/>
              <a:gd name="connsiteY62" fmla="*/ 57150 h 5305425"/>
              <a:gd name="connsiteX63" fmla="*/ 5153025 w 5858031"/>
              <a:gd name="connsiteY63" fmla="*/ 66675 h 5305425"/>
              <a:gd name="connsiteX64" fmla="*/ 5219700 w 5858031"/>
              <a:gd name="connsiteY64" fmla="*/ 85725 h 5305425"/>
              <a:gd name="connsiteX65" fmla="*/ 5257800 w 5858031"/>
              <a:gd name="connsiteY65" fmla="*/ 95250 h 5305425"/>
              <a:gd name="connsiteX66" fmla="*/ 5305425 w 5858031"/>
              <a:gd name="connsiteY66" fmla="*/ 114300 h 5305425"/>
              <a:gd name="connsiteX67" fmla="*/ 5381625 w 5858031"/>
              <a:gd name="connsiteY67" fmla="*/ 161925 h 5305425"/>
              <a:gd name="connsiteX68" fmla="*/ 5457825 w 5858031"/>
              <a:gd name="connsiteY68" fmla="*/ 180975 h 5305425"/>
              <a:gd name="connsiteX69" fmla="*/ 5543550 w 5858031"/>
              <a:gd name="connsiteY69" fmla="*/ 219075 h 5305425"/>
              <a:gd name="connsiteX70" fmla="*/ 5591175 w 5858031"/>
              <a:gd name="connsiteY70" fmla="*/ 276225 h 5305425"/>
              <a:gd name="connsiteX71" fmla="*/ 5610225 w 5858031"/>
              <a:gd name="connsiteY71" fmla="*/ 304800 h 5305425"/>
              <a:gd name="connsiteX72" fmla="*/ 5638800 w 5858031"/>
              <a:gd name="connsiteY72" fmla="*/ 333375 h 5305425"/>
              <a:gd name="connsiteX73" fmla="*/ 5676900 w 5858031"/>
              <a:gd name="connsiteY73" fmla="*/ 438150 h 5305425"/>
              <a:gd name="connsiteX74" fmla="*/ 5686425 w 5858031"/>
              <a:gd name="connsiteY74" fmla="*/ 476250 h 5305425"/>
              <a:gd name="connsiteX75" fmla="*/ 5705475 w 5858031"/>
              <a:gd name="connsiteY75" fmla="*/ 514350 h 5305425"/>
              <a:gd name="connsiteX76" fmla="*/ 5724525 w 5858031"/>
              <a:gd name="connsiteY76" fmla="*/ 571500 h 5305425"/>
              <a:gd name="connsiteX77" fmla="*/ 5743575 w 5858031"/>
              <a:gd name="connsiteY77" fmla="*/ 628650 h 5305425"/>
              <a:gd name="connsiteX78" fmla="*/ 5762625 w 5858031"/>
              <a:gd name="connsiteY78" fmla="*/ 704850 h 5305425"/>
              <a:gd name="connsiteX79" fmla="*/ 5772150 w 5858031"/>
              <a:gd name="connsiteY79" fmla="*/ 742950 h 5305425"/>
              <a:gd name="connsiteX80" fmla="*/ 5791200 w 5858031"/>
              <a:gd name="connsiteY80" fmla="*/ 771525 h 5305425"/>
              <a:gd name="connsiteX81" fmla="*/ 5810250 w 5858031"/>
              <a:gd name="connsiteY81" fmla="*/ 876300 h 5305425"/>
              <a:gd name="connsiteX82" fmla="*/ 5838825 w 5858031"/>
              <a:gd name="connsiteY82" fmla="*/ 952500 h 5305425"/>
              <a:gd name="connsiteX83" fmla="*/ 5857875 w 5858031"/>
              <a:gd name="connsiteY83" fmla="*/ 1162050 h 5305425"/>
              <a:gd name="connsiteX84" fmla="*/ 5838825 w 5858031"/>
              <a:gd name="connsiteY84" fmla="*/ 1323975 h 5305425"/>
              <a:gd name="connsiteX85" fmla="*/ 5810250 w 5858031"/>
              <a:gd name="connsiteY85" fmla="*/ 1419225 h 5305425"/>
              <a:gd name="connsiteX86" fmla="*/ 5791200 w 5858031"/>
              <a:gd name="connsiteY86" fmla="*/ 1447800 h 5305425"/>
              <a:gd name="connsiteX87" fmla="*/ 5762625 w 5858031"/>
              <a:gd name="connsiteY87" fmla="*/ 1514475 h 5305425"/>
              <a:gd name="connsiteX88" fmla="*/ 5734050 w 5858031"/>
              <a:gd name="connsiteY88" fmla="*/ 1543050 h 5305425"/>
              <a:gd name="connsiteX89" fmla="*/ 5724525 w 5858031"/>
              <a:gd name="connsiteY89" fmla="*/ 1571625 h 5305425"/>
              <a:gd name="connsiteX90" fmla="*/ 5715000 w 5858031"/>
              <a:gd name="connsiteY90" fmla="*/ 1619250 h 5305425"/>
              <a:gd name="connsiteX91" fmla="*/ 5695950 w 5858031"/>
              <a:gd name="connsiteY91" fmla="*/ 1647825 h 5305425"/>
              <a:gd name="connsiteX92" fmla="*/ 5667375 w 5858031"/>
              <a:gd name="connsiteY92" fmla="*/ 1733550 h 5305425"/>
              <a:gd name="connsiteX93" fmla="*/ 5648325 w 5858031"/>
              <a:gd name="connsiteY93" fmla="*/ 1781175 h 5305425"/>
              <a:gd name="connsiteX94" fmla="*/ 5629275 w 5858031"/>
              <a:gd name="connsiteY94" fmla="*/ 1866900 h 5305425"/>
              <a:gd name="connsiteX95" fmla="*/ 5619750 w 5858031"/>
              <a:gd name="connsiteY95" fmla="*/ 1905000 h 5305425"/>
              <a:gd name="connsiteX96" fmla="*/ 5591175 w 5858031"/>
              <a:gd name="connsiteY96" fmla="*/ 2095500 h 5305425"/>
              <a:gd name="connsiteX97" fmla="*/ 5610225 w 5858031"/>
              <a:gd name="connsiteY97" fmla="*/ 2514600 h 5305425"/>
              <a:gd name="connsiteX98" fmla="*/ 5619750 w 5858031"/>
              <a:gd name="connsiteY98" fmla="*/ 2581275 h 5305425"/>
              <a:gd name="connsiteX99" fmla="*/ 5629275 w 5858031"/>
              <a:gd name="connsiteY99" fmla="*/ 2609850 h 5305425"/>
              <a:gd name="connsiteX100" fmla="*/ 5638800 w 5858031"/>
              <a:gd name="connsiteY100" fmla="*/ 2667000 h 5305425"/>
              <a:gd name="connsiteX101" fmla="*/ 5667375 w 5858031"/>
              <a:gd name="connsiteY101" fmla="*/ 2781300 h 5305425"/>
              <a:gd name="connsiteX102" fmla="*/ 5686425 w 5858031"/>
              <a:gd name="connsiteY102" fmla="*/ 2914650 h 5305425"/>
              <a:gd name="connsiteX103" fmla="*/ 5705475 w 5858031"/>
              <a:gd name="connsiteY103" fmla="*/ 2971800 h 5305425"/>
              <a:gd name="connsiteX104" fmla="*/ 5715000 w 5858031"/>
              <a:gd name="connsiteY104" fmla="*/ 3038475 h 5305425"/>
              <a:gd name="connsiteX105" fmla="*/ 5743575 w 5858031"/>
              <a:gd name="connsiteY105" fmla="*/ 3181350 h 5305425"/>
              <a:gd name="connsiteX106" fmla="*/ 5762625 w 5858031"/>
              <a:gd name="connsiteY106" fmla="*/ 3286125 h 5305425"/>
              <a:gd name="connsiteX107" fmla="*/ 5781675 w 5858031"/>
              <a:gd name="connsiteY107" fmla="*/ 3476625 h 5305425"/>
              <a:gd name="connsiteX108" fmla="*/ 5800725 w 5858031"/>
              <a:gd name="connsiteY108" fmla="*/ 3619500 h 5305425"/>
              <a:gd name="connsiteX109" fmla="*/ 5791200 w 5858031"/>
              <a:gd name="connsiteY109" fmla="*/ 3876675 h 5305425"/>
              <a:gd name="connsiteX110" fmla="*/ 5781675 w 5858031"/>
              <a:gd name="connsiteY110" fmla="*/ 3905250 h 5305425"/>
              <a:gd name="connsiteX111" fmla="*/ 5753100 w 5858031"/>
              <a:gd name="connsiteY111" fmla="*/ 4000500 h 5305425"/>
              <a:gd name="connsiteX112" fmla="*/ 5724525 w 5858031"/>
              <a:gd name="connsiteY112" fmla="*/ 4029075 h 5305425"/>
              <a:gd name="connsiteX113" fmla="*/ 5705475 w 5858031"/>
              <a:gd name="connsiteY113" fmla="*/ 4086225 h 5305425"/>
              <a:gd name="connsiteX114" fmla="*/ 5657850 w 5858031"/>
              <a:gd name="connsiteY114" fmla="*/ 4152900 h 5305425"/>
              <a:gd name="connsiteX115" fmla="*/ 5648325 w 5858031"/>
              <a:gd name="connsiteY115" fmla="*/ 4181475 h 5305425"/>
              <a:gd name="connsiteX116" fmla="*/ 5610225 w 5858031"/>
              <a:gd name="connsiteY116" fmla="*/ 4210050 h 5305425"/>
              <a:gd name="connsiteX117" fmla="*/ 5581650 w 5858031"/>
              <a:gd name="connsiteY117" fmla="*/ 4267200 h 5305425"/>
              <a:gd name="connsiteX118" fmla="*/ 5553075 w 5858031"/>
              <a:gd name="connsiteY118" fmla="*/ 4295775 h 5305425"/>
              <a:gd name="connsiteX119" fmla="*/ 5486400 w 5858031"/>
              <a:gd name="connsiteY119" fmla="*/ 4371975 h 5305425"/>
              <a:gd name="connsiteX120" fmla="*/ 5457825 w 5858031"/>
              <a:gd name="connsiteY120" fmla="*/ 4400550 h 5305425"/>
              <a:gd name="connsiteX121" fmla="*/ 5438775 w 5858031"/>
              <a:gd name="connsiteY121" fmla="*/ 4429125 h 5305425"/>
              <a:gd name="connsiteX122" fmla="*/ 5410200 w 5858031"/>
              <a:gd name="connsiteY122" fmla="*/ 4438650 h 5305425"/>
              <a:gd name="connsiteX123" fmla="*/ 5362575 w 5858031"/>
              <a:gd name="connsiteY123" fmla="*/ 4476750 h 5305425"/>
              <a:gd name="connsiteX124" fmla="*/ 5334000 w 5858031"/>
              <a:gd name="connsiteY124" fmla="*/ 4505325 h 5305425"/>
              <a:gd name="connsiteX125" fmla="*/ 5305425 w 5858031"/>
              <a:gd name="connsiteY125" fmla="*/ 4524375 h 5305425"/>
              <a:gd name="connsiteX126" fmla="*/ 5200650 w 5858031"/>
              <a:gd name="connsiteY126" fmla="*/ 4610100 h 5305425"/>
              <a:gd name="connsiteX127" fmla="*/ 5191125 w 5858031"/>
              <a:gd name="connsiteY127" fmla="*/ 4638675 h 5305425"/>
              <a:gd name="connsiteX128" fmla="*/ 5162550 w 5858031"/>
              <a:gd name="connsiteY128" fmla="*/ 4648200 h 5305425"/>
              <a:gd name="connsiteX129" fmla="*/ 5133975 w 5858031"/>
              <a:gd name="connsiteY129" fmla="*/ 4667250 h 5305425"/>
              <a:gd name="connsiteX130" fmla="*/ 5086350 w 5858031"/>
              <a:gd name="connsiteY130" fmla="*/ 4724400 h 5305425"/>
              <a:gd name="connsiteX131" fmla="*/ 5067300 w 5858031"/>
              <a:gd name="connsiteY131" fmla="*/ 4752975 h 5305425"/>
              <a:gd name="connsiteX132" fmla="*/ 5029200 w 5858031"/>
              <a:gd name="connsiteY132" fmla="*/ 4781550 h 5305425"/>
              <a:gd name="connsiteX133" fmla="*/ 4972050 w 5858031"/>
              <a:gd name="connsiteY133" fmla="*/ 4838700 h 5305425"/>
              <a:gd name="connsiteX134" fmla="*/ 4943475 w 5858031"/>
              <a:gd name="connsiteY134" fmla="*/ 4867275 h 5305425"/>
              <a:gd name="connsiteX135" fmla="*/ 4895850 w 5858031"/>
              <a:gd name="connsiteY135" fmla="*/ 4914900 h 5305425"/>
              <a:gd name="connsiteX136" fmla="*/ 4838700 w 5858031"/>
              <a:gd name="connsiteY136" fmla="*/ 4972050 h 5305425"/>
              <a:gd name="connsiteX137" fmla="*/ 4819650 w 5858031"/>
              <a:gd name="connsiteY137" fmla="*/ 5000625 h 5305425"/>
              <a:gd name="connsiteX138" fmla="*/ 4762500 w 5858031"/>
              <a:gd name="connsiteY138" fmla="*/ 5038725 h 5305425"/>
              <a:gd name="connsiteX139" fmla="*/ 4724400 w 5858031"/>
              <a:gd name="connsiteY139" fmla="*/ 5076825 h 5305425"/>
              <a:gd name="connsiteX140" fmla="*/ 4695825 w 5858031"/>
              <a:gd name="connsiteY140" fmla="*/ 5095875 h 5305425"/>
              <a:gd name="connsiteX141" fmla="*/ 4657725 w 5858031"/>
              <a:gd name="connsiteY141" fmla="*/ 5124450 h 5305425"/>
              <a:gd name="connsiteX142" fmla="*/ 4591050 w 5858031"/>
              <a:gd name="connsiteY142" fmla="*/ 5162550 h 5305425"/>
              <a:gd name="connsiteX143" fmla="*/ 4572000 w 5858031"/>
              <a:gd name="connsiteY143" fmla="*/ 5191125 h 5305425"/>
              <a:gd name="connsiteX144" fmla="*/ 4543425 w 5858031"/>
              <a:gd name="connsiteY144" fmla="*/ 5200650 h 5305425"/>
              <a:gd name="connsiteX145" fmla="*/ 4438650 w 5858031"/>
              <a:gd name="connsiteY145" fmla="*/ 5248275 h 5305425"/>
              <a:gd name="connsiteX146" fmla="*/ 4410075 w 5858031"/>
              <a:gd name="connsiteY146" fmla="*/ 5257800 h 5305425"/>
              <a:gd name="connsiteX147" fmla="*/ 4352925 w 5858031"/>
              <a:gd name="connsiteY147" fmla="*/ 5276850 h 5305425"/>
              <a:gd name="connsiteX148" fmla="*/ 4248150 w 5858031"/>
              <a:gd name="connsiteY148" fmla="*/ 5286375 h 5305425"/>
              <a:gd name="connsiteX149" fmla="*/ 4152900 w 5858031"/>
              <a:gd name="connsiteY149" fmla="*/ 5295900 h 5305425"/>
              <a:gd name="connsiteX150" fmla="*/ 4038600 w 5858031"/>
              <a:gd name="connsiteY150" fmla="*/ 5305425 h 5305425"/>
              <a:gd name="connsiteX151" fmla="*/ 3762375 w 5858031"/>
              <a:gd name="connsiteY151" fmla="*/ 5276850 h 5305425"/>
              <a:gd name="connsiteX152" fmla="*/ 3676650 w 5858031"/>
              <a:gd name="connsiteY152" fmla="*/ 5257800 h 5305425"/>
              <a:gd name="connsiteX153" fmla="*/ 3552825 w 5858031"/>
              <a:gd name="connsiteY153" fmla="*/ 5229225 h 5305425"/>
              <a:gd name="connsiteX154" fmla="*/ 3457575 w 5858031"/>
              <a:gd name="connsiteY154" fmla="*/ 5219700 h 5305425"/>
              <a:gd name="connsiteX155" fmla="*/ 3409950 w 5858031"/>
              <a:gd name="connsiteY155" fmla="*/ 5200650 h 5305425"/>
              <a:gd name="connsiteX156" fmla="*/ 3324225 w 5858031"/>
              <a:gd name="connsiteY156" fmla="*/ 5181600 h 5305425"/>
              <a:gd name="connsiteX157" fmla="*/ 3267075 w 5858031"/>
              <a:gd name="connsiteY157" fmla="*/ 5162550 h 5305425"/>
              <a:gd name="connsiteX158" fmla="*/ 3209925 w 5858031"/>
              <a:gd name="connsiteY158" fmla="*/ 5153025 h 5305425"/>
              <a:gd name="connsiteX159" fmla="*/ 3171825 w 5858031"/>
              <a:gd name="connsiteY159" fmla="*/ 5143500 h 5305425"/>
              <a:gd name="connsiteX160" fmla="*/ 3124200 w 5858031"/>
              <a:gd name="connsiteY160" fmla="*/ 5133975 h 5305425"/>
              <a:gd name="connsiteX161" fmla="*/ 3095625 w 5858031"/>
              <a:gd name="connsiteY161" fmla="*/ 5124450 h 5305425"/>
              <a:gd name="connsiteX162" fmla="*/ 3057525 w 5858031"/>
              <a:gd name="connsiteY162" fmla="*/ 5114925 h 5305425"/>
              <a:gd name="connsiteX163" fmla="*/ 2924175 w 5858031"/>
              <a:gd name="connsiteY163" fmla="*/ 5067300 h 5305425"/>
              <a:gd name="connsiteX164" fmla="*/ 2857500 w 5858031"/>
              <a:gd name="connsiteY164" fmla="*/ 5019675 h 5305425"/>
              <a:gd name="connsiteX165" fmla="*/ 2847975 w 5858031"/>
              <a:gd name="connsiteY165" fmla="*/ 4991100 h 5305425"/>
              <a:gd name="connsiteX166" fmla="*/ 2800350 w 5858031"/>
              <a:gd name="connsiteY166" fmla="*/ 4933950 h 5305425"/>
              <a:gd name="connsiteX167" fmla="*/ 2781300 w 5858031"/>
              <a:gd name="connsiteY167" fmla="*/ 4905375 h 5305425"/>
              <a:gd name="connsiteX168" fmla="*/ 2771775 w 5858031"/>
              <a:gd name="connsiteY168" fmla="*/ 4876800 h 5305425"/>
              <a:gd name="connsiteX169" fmla="*/ 2733675 w 5858031"/>
              <a:gd name="connsiteY169" fmla="*/ 4857750 h 5305425"/>
              <a:gd name="connsiteX170" fmla="*/ 2724150 w 5858031"/>
              <a:gd name="connsiteY170" fmla="*/ 4829175 h 5305425"/>
              <a:gd name="connsiteX171" fmla="*/ 2686050 w 5858031"/>
              <a:gd name="connsiteY171" fmla="*/ 4800600 h 5305425"/>
              <a:gd name="connsiteX172" fmla="*/ 2657475 w 5858031"/>
              <a:gd name="connsiteY172" fmla="*/ 4772025 h 5305425"/>
              <a:gd name="connsiteX173" fmla="*/ 2619375 w 5858031"/>
              <a:gd name="connsiteY173" fmla="*/ 4743450 h 5305425"/>
              <a:gd name="connsiteX174" fmla="*/ 2590800 w 5858031"/>
              <a:gd name="connsiteY174" fmla="*/ 4724400 h 5305425"/>
              <a:gd name="connsiteX175" fmla="*/ 2562225 w 5858031"/>
              <a:gd name="connsiteY175" fmla="*/ 4686300 h 5305425"/>
              <a:gd name="connsiteX176" fmla="*/ 2533650 w 5858031"/>
              <a:gd name="connsiteY176" fmla="*/ 4667250 h 5305425"/>
              <a:gd name="connsiteX177" fmla="*/ 2476500 w 5858031"/>
              <a:gd name="connsiteY177" fmla="*/ 4619625 h 5305425"/>
              <a:gd name="connsiteX178" fmla="*/ 2419350 w 5858031"/>
              <a:gd name="connsiteY178" fmla="*/ 4562475 h 5305425"/>
              <a:gd name="connsiteX179" fmla="*/ 2362200 w 5858031"/>
              <a:gd name="connsiteY179" fmla="*/ 4543425 h 5305425"/>
              <a:gd name="connsiteX180" fmla="*/ 2343150 w 5858031"/>
              <a:gd name="connsiteY180" fmla="*/ 4514850 h 5305425"/>
              <a:gd name="connsiteX181" fmla="*/ 2228850 w 5858031"/>
              <a:gd name="connsiteY181" fmla="*/ 4457700 h 5305425"/>
              <a:gd name="connsiteX182" fmla="*/ 2200275 w 5858031"/>
              <a:gd name="connsiteY182" fmla="*/ 4429125 h 5305425"/>
              <a:gd name="connsiteX183" fmla="*/ 2076450 w 5858031"/>
              <a:gd name="connsiteY183" fmla="*/ 4362450 h 5305425"/>
              <a:gd name="connsiteX184" fmla="*/ 2047875 w 5858031"/>
              <a:gd name="connsiteY184" fmla="*/ 4333875 h 5305425"/>
              <a:gd name="connsiteX185" fmla="*/ 2019300 w 5858031"/>
              <a:gd name="connsiteY185" fmla="*/ 4324350 h 5305425"/>
              <a:gd name="connsiteX186" fmla="*/ 1981200 w 5858031"/>
              <a:gd name="connsiteY186" fmla="*/ 4305300 h 5305425"/>
              <a:gd name="connsiteX187" fmla="*/ 1933575 w 5858031"/>
              <a:gd name="connsiteY187" fmla="*/ 4276725 h 5305425"/>
              <a:gd name="connsiteX188" fmla="*/ 1905000 w 5858031"/>
              <a:gd name="connsiteY188" fmla="*/ 4257675 h 5305425"/>
              <a:gd name="connsiteX189" fmla="*/ 1828800 w 5858031"/>
              <a:gd name="connsiteY189" fmla="*/ 4238625 h 5305425"/>
              <a:gd name="connsiteX190" fmla="*/ 1771650 w 5858031"/>
              <a:gd name="connsiteY190" fmla="*/ 4210050 h 5305425"/>
              <a:gd name="connsiteX191" fmla="*/ 1695450 w 5858031"/>
              <a:gd name="connsiteY191" fmla="*/ 4171950 h 5305425"/>
              <a:gd name="connsiteX192" fmla="*/ 1619250 w 5858031"/>
              <a:gd name="connsiteY192" fmla="*/ 4133850 h 5305425"/>
              <a:gd name="connsiteX193" fmla="*/ 1571625 w 5858031"/>
              <a:gd name="connsiteY193" fmla="*/ 4105275 h 5305425"/>
              <a:gd name="connsiteX194" fmla="*/ 1514475 w 5858031"/>
              <a:gd name="connsiteY194" fmla="*/ 4086225 h 5305425"/>
              <a:gd name="connsiteX195" fmla="*/ 1476375 w 5858031"/>
              <a:gd name="connsiteY195" fmla="*/ 4067175 h 5305425"/>
              <a:gd name="connsiteX196" fmla="*/ 1409700 w 5858031"/>
              <a:gd name="connsiteY196" fmla="*/ 4038600 h 5305425"/>
              <a:gd name="connsiteX197" fmla="*/ 1381125 w 5858031"/>
              <a:gd name="connsiteY197" fmla="*/ 4019550 h 5305425"/>
              <a:gd name="connsiteX198" fmla="*/ 1333500 w 5858031"/>
              <a:gd name="connsiteY198" fmla="*/ 4010025 h 5305425"/>
              <a:gd name="connsiteX199" fmla="*/ 1257300 w 5858031"/>
              <a:gd name="connsiteY199" fmla="*/ 3990975 h 5305425"/>
              <a:gd name="connsiteX200" fmla="*/ 1190625 w 5858031"/>
              <a:gd name="connsiteY200" fmla="*/ 3981450 h 5305425"/>
              <a:gd name="connsiteX201" fmla="*/ 1114425 w 5858031"/>
              <a:gd name="connsiteY201" fmla="*/ 3962400 h 5305425"/>
              <a:gd name="connsiteX202" fmla="*/ 1000125 w 5858031"/>
              <a:gd name="connsiteY202" fmla="*/ 3943350 h 5305425"/>
              <a:gd name="connsiteX203" fmla="*/ 962025 w 5858031"/>
              <a:gd name="connsiteY203" fmla="*/ 3924300 h 5305425"/>
              <a:gd name="connsiteX204" fmla="*/ 914400 w 5858031"/>
              <a:gd name="connsiteY204" fmla="*/ 3914775 h 5305425"/>
              <a:gd name="connsiteX205" fmla="*/ 876300 w 5858031"/>
              <a:gd name="connsiteY205" fmla="*/ 3905250 h 5305425"/>
              <a:gd name="connsiteX206" fmla="*/ 847725 w 5858031"/>
              <a:gd name="connsiteY206" fmla="*/ 3886200 h 5305425"/>
              <a:gd name="connsiteX207" fmla="*/ 819150 w 5858031"/>
              <a:gd name="connsiteY207" fmla="*/ 3876675 h 5305425"/>
              <a:gd name="connsiteX208" fmla="*/ 733425 w 5858031"/>
              <a:gd name="connsiteY208" fmla="*/ 3857625 h 5305425"/>
              <a:gd name="connsiteX209" fmla="*/ 685800 w 5858031"/>
              <a:gd name="connsiteY209" fmla="*/ 3838575 h 5305425"/>
              <a:gd name="connsiteX210" fmla="*/ 561975 w 5858031"/>
              <a:gd name="connsiteY210" fmla="*/ 3819525 h 5305425"/>
              <a:gd name="connsiteX211" fmla="*/ 476250 w 5858031"/>
              <a:gd name="connsiteY211" fmla="*/ 3810000 h 5305425"/>
              <a:gd name="connsiteX212" fmla="*/ 419100 w 5858031"/>
              <a:gd name="connsiteY212" fmla="*/ 3800475 h 5305425"/>
              <a:gd name="connsiteX213" fmla="*/ 333375 w 5858031"/>
              <a:gd name="connsiteY213" fmla="*/ 3790950 h 5305425"/>
              <a:gd name="connsiteX214" fmla="*/ 200025 w 5858031"/>
              <a:gd name="connsiteY214" fmla="*/ 3762375 h 5305425"/>
              <a:gd name="connsiteX215" fmla="*/ 171450 w 5858031"/>
              <a:gd name="connsiteY215" fmla="*/ 3743325 h 5305425"/>
              <a:gd name="connsiteX216" fmla="*/ 133350 w 5858031"/>
              <a:gd name="connsiteY216" fmla="*/ 3695700 h 5305425"/>
              <a:gd name="connsiteX217" fmla="*/ 95250 w 5858031"/>
              <a:gd name="connsiteY217" fmla="*/ 3638550 h 5305425"/>
              <a:gd name="connsiteX218" fmla="*/ 76200 w 5858031"/>
              <a:gd name="connsiteY218" fmla="*/ 3609975 h 5305425"/>
              <a:gd name="connsiteX219" fmla="*/ 47625 w 5858031"/>
              <a:gd name="connsiteY219" fmla="*/ 3562350 h 5305425"/>
              <a:gd name="connsiteX220" fmla="*/ 38100 w 5858031"/>
              <a:gd name="connsiteY220" fmla="*/ 3524250 h 5305425"/>
              <a:gd name="connsiteX221" fmla="*/ 28575 w 5858031"/>
              <a:gd name="connsiteY221" fmla="*/ 3476625 h 5305425"/>
              <a:gd name="connsiteX222" fmla="*/ 0 w 5858031"/>
              <a:gd name="connsiteY222" fmla="*/ 3400425 h 5305425"/>
              <a:gd name="connsiteX223" fmla="*/ 9525 w 5858031"/>
              <a:gd name="connsiteY223" fmla="*/ 2571750 h 5305425"/>
              <a:gd name="connsiteX224" fmla="*/ 47625 w 5858031"/>
              <a:gd name="connsiteY224" fmla="*/ 2343150 h 5305425"/>
              <a:gd name="connsiteX225" fmla="*/ 57150 w 5858031"/>
              <a:gd name="connsiteY225" fmla="*/ 2276475 h 5305425"/>
              <a:gd name="connsiteX226" fmla="*/ 66675 w 5858031"/>
              <a:gd name="connsiteY226" fmla="*/ 2219325 h 5305425"/>
              <a:gd name="connsiteX227" fmla="*/ 85725 w 5858031"/>
              <a:gd name="connsiteY227" fmla="*/ 2085975 h 5305425"/>
              <a:gd name="connsiteX228" fmla="*/ 95250 w 5858031"/>
              <a:gd name="connsiteY228" fmla="*/ 1971675 h 5305425"/>
              <a:gd name="connsiteX229" fmla="*/ 104775 w 5858031"/>
              <a:gd name="connsiteY229" fmla="*/ 1876425 h 5305425"/>
              <a:gd name="connsiteX230" fmla="*/ 247650 w 5858031"/>
              <a:gd name="connsiteY230" fmla="*/ 1781175 h 5305425"/>
              <a:gd name="connsiteX231" fmla="*/ 304800 w 5858031"/>
              <a:gd name="connsiteY231" fmla="*/ 1790700 h 5305425"/>
              <a:gd name="connsiteX232" fmla="*/ 406400 w 5858031"/>
              <a:gd name="connsiteY232" fmla="*/ 1800225 h 5305425"/>
              <a:gd name="connsiteX0" fmla="*/ 371475 w 5858031"/>
              <a:gd name="connsiteY0" fmla="*/ 1816100 h 5305425"/>
              <a:gd name="connsiteX1" fmla="*/ 396875 w 5858031"/>
              <a:gd name="connsiteY1" fmla="*/ 1724025 h 5305425"/>
              <a:gd name="connsiteX2" fmla="*/ 409575 w 5858031"/>
              <a:gd name="connsiteY2" fmla="*/ 1800225 h 5305425"/>
              <a:gd name="connsiteX3" fmla="*/ 495300 w 5858031"/>
              <a:gd name="connsiteY3" fmla="*/ 1781175 h 5305425"/>
              <a:gd name="connsiteX4" fmla="*/ 542925 w 5858031"/>
              <a:gd name="connsiteY4" fmla="*/ 1762125 h 5305425"/>
              <a:gd name="connsiteX5" fmla="*/ 609600 w 5858031"/>
              <a:gd name="connsiteY5" fmla="*/ 1743075 h 5305425"/>
              <a:gd name="connsiteX6" fmla="*/ 638175 w 5858031"/>
              <a:gd name="connsiteY6" fmla="*/ 1724025 h 5305425"/>
              <a:gd name="connsiteX7" fmla="*/ 723900 w 5858031"/>
              <a:gd name="connsiteY7" fmla="*/ 1685925 h 5305425"/>
              <a:gd name="connsiteX8" fmla="*/ 781050 w 5858031"/>
              <a:gd name="connsiteY8" fmla="*/ 1638300 h 5305425"/>
              <a:gd name="connsiteX9" fmla="*/ 800100 w 5858031"/>
              <a:gd name="connsiteY9" fmla="*/ 1609725 h 5305425"/>
              <a:gd name="connsiteX10" fmla="*/ 828675 w 5858031"/>
              <a:gd name="connsiteY10" fmla="*/ 1590675 h 5305425"/>
              <a:gd name="connsiteX11" fmla="*/ 885825 w 5858031"/>
              <a:gd name="connsiteY11" fmla="*/ 1533525 h 5305425"/>
              <a:gd name="connsiteX12" fmla="*/ 895350 w 5858031"/>
              <a:gd name="connsiteY12" fmla="*/ 1504950 h 5305425"/>
              <a:gd name="connsiteX13" fmla="*/ 923925 w 5858031"/>
              <a:gd name="connsiteY13" fmla="*/ 1485900 h 5305425"/>
              <a:gd name="connsiteX14" fmla="*/ 971550 w 5858031"/>
              <a:gd name="connsiteY14" fmla="*/ 1409700 h 5305425"/>
              <a:gd name="connsiteX15" fmla="*/ 1028700 w 5858031"/>
              <a:gd name="connsiteY15" fmla="*/ 1352550 h 5305425"/>
              <a:gd name="connsiteX16" fmla="*/ 1085850 w 5858031"/>
              <a:gd name="connsiteY16" fmla="*/ 1304925 h 5305425"/>
              <a:gd name="connsiteX17" fmla="*/ 1114425 w 5858031"/>
              <a:gd name="connsiteY17" fmla="*/ 1295400 h 5305425"/>
              <a:gd name="connsiteX18" fmla="*/ 1143000 w 5858031"/>
              <a:gd name="connsiteY18" fmla="*/ 1276350 h 5305425"/>
              <a:gd name="connsiteX19" fmla="*/ 1247775 w 5858031"/>
              <a:gd name="connsiteY19" fmla="*/ 1257300 h 5305425"/>
              <a:gd name="connsiteX20" fmla="*/ 1543050 w 5858031"/>
              <a:gd name="connsiteY20" fmla="*/ 1228725 h 5305425"/>
              <a:gd name="connsiteX21" fmla="*/ 1695450 w 5858031"/>
              <a:gd name="connsiteY21" fmla="*/ 1209675 h 5305425"/>
              <a:gd name="connsiteX22" fmla="*/ 1752600 w 5858031"/>
              <a:gd name="connsiteY22" fmla="*/ 1190625 h 5305425"/>
              <a:gd name="connsiteX23" fmla="*/ 1857375 w 5858031"/>
              <a:gd name="connsiteY23" fmla="*/ 1181100 h 5305425"/>
              <a:gd name="connsiteX24" fmla="*/ 1933575 w 5858031"/>
              <a:gd name="connsiteY24" fmla="*/ 1162050 h 5305425"/>
              <a:gd name="connsiteX25" fmla="*/ 1981200 w 5858031"/>
              <a:gd name="connsiteY25" fmla="*/ 1152525 h 5305425"/>
              <a:gd name="connsiteX26" fmla="*/ 2009775 w 5858031"/>
              <a:gd name="connsiteY26" fmla="*/ 1143000 h 5305425"/>
              <a:gd name="connsiteX27" fmla="*/ 2047875 w 5858031"/>
              <a:gd name="connsiteY27" fmla="*/ 1133475 h 5305425"/>
              <a:gd name="connsiteX28" fmla="*/ 2076450 w 5858031"/>
              <a:gd name="connsiteY28" fmla="*/ 1095375 h 5305425"/>
              <a:gd name="connsiteX29" fmla="*/ 2105025 w 5858031"/>
              <a:gd name="connsiteY29" fmla="*/ 1076325 h 5305425"/>
              <a:gd name="connsiteX30" fmla="*/ 2162175 w 5858031"/>
              <a:gd name="connsiteY30" fmla="*/ 1009650 h 5305425"/>
              <a:gd name="connsiteX31" fmla="*/ 2181225 w 5858031"/>
              <a:gd name="connsiteY31" fmla="*/ 971550 h 5305425"/>
              <a:gd name="connsiteX32" fmla="*/ 2238375 w 5858031"/>
              <a:gd name="connsiteY32" fmla="*/ 923925 h 5305425"/>
              <a:gd name="connsiteX33" fmla="*/ 2286000 w 5858031"/>
              <a:gd name="connsiteY33" fmla="*/ 866775 h 5305425"/>
              <a:gd name="connsiteX34" fmla="*/ 2333625 w 5858031"/>
              <a:gd name="connsiteY34" fmla="*/ 819150 h 5305425"/>
              <a:gd name="connsiteX35" fmla="*/ 2343150 w 5858031"/>
              <a:gd name="connsiteY35" fmla="*/ 790575 h 5305425"/>
              <a:gd name="connsiteX36" fmla="*/ 2400300 w 5858031"/>
              <a:gd name="connsiteY36" fmla="*/ 704850 h 5305425"/>
              <a:gd name="connsiteX37" fmla="*/ 2457450 w 5858031"/>
              <a:gd name="connsiteY37" fmla="*/ 647700 h 5305425"/>
              <a:gd name="connsiteX38" fmla="*/ 2524125 w 5858031"/>
              <a:gd name="connsiteY38" fmla="*/ 581025 h 5305425"/>
              <a:gd name="connsiteX39" fmla="*/ 2581275 w 5858031"/>
              <a:gd name="connsiteY39" fmla="*/ 523875 h 5305425"/>
              <a:gd name="connsiteX40" fmla="*/ 2609850 w 5858031"/>
              <a:gd name="connsiteY40" fmla="*/ 485775 h 5305425"/>
              <a:gd name="connsiteX41" fmla="*/ 2667000 w 5858031"/>
              <a:gd name="connsiteY41" fmla="*/ 438150 h 5305425"/>
              <a:gd name="connsiteX42" fmla="*/ 2724150 w 5858031"/>
              <a:gd name="connsiteY42" fmla="*/ 390525 h 5305425"/>
              <a:gd name="connsiteX43" fmla="*/ 2762250 w 5858031"/>
              <a:gd name="connsiteY43" fmla="*/ 352425 h 5305425"/>
              <a:gd name="connsiteX44" fmla="*/ 2819400 w 5858031"/>
              <a:gd name="connsiteY44" fmla="*/ 314325 h 5305425"/>
              <a:gd name="connsiteX45" fmla="*/ 2886075 w 5858031"/>
              <a:gd name="connsiteY45" fmla="*/ 295275 h 5305425"/>
              <a:gd name="connsiteX46" fmla="*/ 2914650 w 5858031"/>
              <a:gd name="connsiteY46" fmla="*/ 266700 h 5305425"/>
              <a:gd name="connsiteX47" fmla="*/ 2981325 w 5858031"/>
              <a:gd name="connsiteY47" fmla="*/ 247650 h 5305425"/>
              <a:gd name="connsiteX48" fmla="*/ 3048000 w 5858031"/>
              <a:gd name="connsiteY48" fmla="*/ 209550 h 5305425"/>
              <a:gd name="connsiteX49" fmla="*/ 3076575 w 5858031"/>
              <a:gd name="connsiteY49" fmla="*/ 200025 h 5305425"/>
              <a:gd name="connsiteX50" fmla="*/ 3105150 w 5858031"/>
              <a:gd name="connsiteY50" fmla="*/ 180975 h 5305425"/>
              <a:gd name="connsiteX51" fmla="*/ 3143250 w 5858031"/>
              <a:gd name="connsiteY51" fmla="*/ 161925 h 5305425"/>
              <a:gd name="connsiteX52" fmla="*/ 3171825 w 5858031"/>
              <a:gd name="connsiteY52" fmla="*/ 152400 h 5305425"/>
              <a:gd name="connsiteX53" fmla="*/ 3200400 w 5858031"/>
              <a:gd name="connsiteY53" fmla="*/ 133350 h 5305425"/>
              <a:gd name="connsiteX54" fmla="*/ 3248025 w 5858031"/>
              <a:gd name="connsiteY54" fmla="*/ 123825 h 5305425"/>
              <a:gd name="connsiteX55" fmla="*/ 3314700 w 5858031"/>
              <a:gd name="connsiteY55" fmla="*/ 104775 h 5305425"/>
              <a:gd name="connsiteX56" fmla="*/ 3352800 w 5858031"/>
              <a:gd name="connsiteY56" fmla="*/ 95250 h 5305425"/>
              <a:gd name="connsiteX57" fmla="*/ 3448050 w 5858031"/>
              <a:gd name="connsiteY57" fmla="*/ 47625 h 5305425"/>
              <a:gd name="connsiteX58" fmla="*/ 3524250 w 5858031"/>
              <a:gd name="connsiteY58" fmla="*/ 19050 h 5305425"/>
              <a:gd name="connsiteX59" fmla="*/ 3695700 w 5858031"/>
              <a:gd name="connsiteY59" fmla="*/ 0 h 5305425"/>
              <a:gd name="connsiteX60" fmla="*/ 4705350 w 5858031"/>
              <a:gd name="connsiteY60" fmla="*/ 9525 h 5305425"/>
              <a:gd name="connsiteX61" fmla="*/ 4810125 w 5858031"/>
              <a:gd name="connsiteY61" fmla="*/ 28575 h 5305425"/>
              <a:gd name="connsiteX62" fmla="*/ 4933950 w 5858031"/>
              <a:gd name="connsiteY62" fmla="*/ 38100 h 5305425"/>
              <a:gd name="connsiteX63" fmla="*/ 5048250 w 5858031"/>
              <a:gd name="connsiteY63" fmla="*/ 57150 h 5305425"/>
              <a:gd name="connsiteX64" fmla="*/ 5153025 w 5858031"/>
              <a:gd name="connsiteY64" fmla="*/ 66675 h 5305425"/>
              <a:gd name="connsiteX65" fmla="*/ 5219700 w 5858031"/>
              <a:gd name="connsiteY65" fmla="*/ 85725 h 5305425"/>
              <a:gd name="connsiteX66" fmla="*/ 5257800 w 5858031"/>
              <a:gd name="connsiteY66" fmla="*/ 95250 h 5305425"/>
              <a:gd name="connsiteX67" fmla="*/ 5305425 w 5858031"/>
              <a:gd name="connsiteY67" fmla="*/ 114300 h 5305425"/>
              <a:gd name="connsiteX68" fmla="*/ 5381625 w 5858031"/>
              <a:gd name="connsiteY68" fmla="*/ 161925 h 5305425"/>
              <a:gd name="connsiteX69" fmla="*/ 5457825 w 5858031"/>
              <a:gd name="connsiteY69" fmla="*/ 180975 h 5305425"/>
              <a:gd name="connsiteX70" fmla="*/ 5543550 w 5858031"/>
              <a:gd name="connsiteY70" fmla="*/ 219075 h 5305425"/>
              <a:gd name="connsiteX71" fmla="*/ 5591175 w 5858031"/>
              <a:gd name="connsiteY71" fmla="*/ 276225 h 5305425"/>
              <a:gd name="connsiteX72" fmla="*/ 5610225 w 5858031"/>
              <a:gd name="connsiteY72" fmla="*/ 304800 h 5305425"/>
              <a:gd name="connsiteX73" fmla="*/ 5638800 w 5858031"/>
              <a:gd name="connsiteY73" fmla="*/ 333375 h 5305425"/>
              <a:gd name="connsiteX74" fmla="*/ 5676900 w 5858031"/>
              <a:gd name="connsiteY74" fmla="*/ 438150 h 5305425"/>
              <a:gd name="connsiteX75" fmla="*/ 5686425 w 5858031"/>
              <a:gd name="connsiteY75" fmla="*/ 476250 h 5305425"/>
              <a:gd name="connsiteX76" fmla="*/ 5705475 w 5858031"/>
              <a:gd name="connsiteY76" fmla="*/ 514350 h 5305425"/>
              <a:gd name="connsiteX77" fmla="*/ 5724525 w 5858031"/>
              <a:gd name="connsiteY77" fmla="*/ 571500 h 5305425"/>
              <a:gd name="connsiteX78" fmla="*/ 5743575 w 5858031"/>
              <a:gd name="connsiteY78" fmla="*/ 628650 h 5305425"/>
              <a:gd name="connsiteX79" fmla="*/ 5762625 w 5858031"/>
              <a:gd name="connsiteY79" fmla="*/ 704850 h 5305425"/>
              <a:gd name="connsiteX80" fmla="*/ 5772150 w 5858031"/>
              <a:gd name="connsiteY80" fmla="*/ 742950 h 5305425"/>
              <a:gd name="connsiteX81" fmla="*/ 5791200 w 5858031"/>
              <a:gd name="connsiteY81" fmla="*/ 771525 h 5305425"/>
              <a:gd name="connsiteX82" fmla="*/ 5810250 w 5858031"/>
              <a:gd name="connsiteY82" fmla="*/ 876300 h 5305425"/>
              <a:gd name="connsiteX83" fmla="*/ 5838825 w 5858031"/>
              <a:gd name="connsiteY83" fmla="*/ 952500 h 5305425"/>
              <a:gd name="connsiteX84" fmla="*/ 5857875 w 5858031"/>
              <a:gd name="connsiteY84" fmla="*/ 1162050 h 5305425"/>
              <a:gd name="connsiteX85" fmla="*/ 5838825 w 5858031"/>
              <a:gd name="connsiteY85" fmla="*/ 1323975 h 5305425"/>
              <a:gd name="connsiteX86" fmla="*/ 5810250 w 5858031"/>
              <a:gd name="connsiteY86" fmla="*/ 1419225 h 5305425"/>
              <a:gd name="connsiteX87" fmla="*/ 5791200 w 5858031"/>
              <a:gd name="connsiteY87" fmla="*/ 1447800 h 5305425"/>
              <a:gd name="connsiteX88" fmla="*/ 5762625 w 5858031"/>
              <a:gd name="connsiteY88" fmla="*/ 1514475 h 5305425"/>
              <a:gd name="connsiteX89" fmla="*/ 5734050 w 5858031"/>
              <a:gd name="connsiteY89" fmla="*/ 1543050 h 5305425"/>
              <a:gd name="connsiteX90" fmla="*/ 5724525 w 5858031"/>
              <a:gd name="connsiteY90" fmla="*/ 1571625 h 5305425"/>
              <a:gd name="connsiteX91" fmla="*/ 5715000 w 5858031"/>
              <a:gd name="connsiteY91" fmla="*/ 1619250 h 5305425"/>
              <a:gd name="connsiteX92" fmla="*/ 5695950 w 5858031"/>
              <a:gd name="connsiteY92" fmla="*/ 1647825 h 5305425"/>
              <a:gd name="connsiteX93" fmla="*/ 5667375 w 5858031"/>
              <a:gd name="connsiteY93" fmla="*/ 1733550 h 5305425"/>
              <a:gd name="connsiteX94" fmla="*/ 5648325 w 5858031"/>
              <a:gd name="connsiteY94" fmla="*/ 1781175 h 5305425"/>
              <a:gd name="connsiteX95" fmla="*/ 5629275 w 5858031"/>
              <a:gd name="connsiteY95" fmla="*/ 1866900 h 5305425"/>
              <a:gd name="connsiteX96" fmla="*/ 5619750 w 5858031"/>
              <a:gd name="connsiteY96" fmla="*/ 1905000 h 5305425"/>
              <a:gd name="connsiteX97" fmla="*/ 5591175 w 5858031"/>
              <a:gd name="connsiteY97" fmla="*/ 2095500 h 5305425"/>
              <a:gd name="connsiteX98" fmla="*/ 5610225 w 5858031"/>
              <a:gd name="connsiteY98" fmla="*/ 2514600 h 5305425"/>
              <a:gd name="connsiteX99" fmla="*/ 5619750 w 5858031"/>
              <a:gd name="connsiteY99" fmla="*/ 2581275 h 5305425"/>
              <a:gd name="connsiteX100" fmla="*/ 5629275 w 5858031"/>
              <a:gd name="connsiteY100" fmla="*/ 2609850 h 5305425"/>
              <a:gd name="connsiteX101" fmla="*/ 5638800 w 5858031"/>
              <a:gd name="connsiteY101" fmla="*/ 2667000 h 5305425"/>
              <a:gd name="connsiteX102" fmla="*/ 5667375 w 5858031"/>
              <a:gd name="connsiteY102" fmla="*/ 2781300 h 5305425"/>
              <a:gd name="connsiteX103" fmla="*/ 5686425 w 5858031"/>
              <a:gd name="connsiteY103" fmla="*/ 2914650 h 5305425"/>
              <a:gd name="connsiteX104" fmla="*/ 5705475 w 5858031"/>
              <a:gd name="connsiteY104" fmla="*/ 2971800 h 5305425"/>
              <a:gd name="connsiteX105" fmla="*/ 5715000 w 5858031"/>
              <a:gd name="connsiteY105" fmla="*/ 3038475 h 5305425"/>
              <a:gd name="connsiteX106" fmla="*/ 5743575 w 5858031"/>
              <a:gd name="connsiteY106" fmla="*/ 3181350 h 5305425"/>
              <a:gd name="connsiteX107" fmla="*/ 5762625 w 5858031"/>
              <a:gd name="connsiteY107" fmla="*/ 3286125 h 5305425"/>
              <a:gd name="connsiteX108" fmla="*/ 5781675 w 5858031"/>
              <a:gd name="connsiteY108" fmla="*/ 3476625 h 5305425"/>
              <a:gd name="connsiteX109" fmla="*/ 5800725 w 5858031"/>
              <a:gd name="connsiteY109" fmla="*/ 3619500 h 5305425"/>
              <a:gd name="connsiteX110" fmla="*/ 5791200 w 5858031"/>
              <a:gd name="connsiteY110" fmla="*/ 3876675 h 5305425"/>
              <a:gd name="connsiteX111" fmla="*/ 5781675 w 5858031"/>
              <a:gd name="connsiteY111" fmla="*/ 3905250 h 5305425"/>
              <a:gd name="connsiteX112" fmla="*/ 5753100 w 5858031"/>
              <a:gd name="connsiteY112" fmla="*/ 4000500 h 5305425"/>
              <a:gd name="connsiteX113" fmla="*/ 5724525 w 5858031"/>
              <a:gd name="connsiteY113" fmla="*/ 4029075 h 5305425"/>
              <a:gd name="connsiteX114" fmla="*/ 5705475 w 5858031"/>
              <a:gd name="connsiteY114" fmla="*/ 4086225 h 5305425"/>
              <a:gd name="connsiteX115" fmla="*/ 5657850 w 5858031"/>
              <a:gd name="connsiteY115" fmla="*/ 4152900 h 5305425"/>
              <a:gd name="connsiteX116" fmla="*/ 5648325 w 5858031"/>
              <a:gd name="connsiteY116" fmla="*/ 4181475 h 5305425"/>
              <a:gd name="connsiteX117" fmla="*/ 5610225 w 5858031"/>
              <a:gd name="connsiteY117" fmla="*/ 4210050 h 5305425"/>
              <a:gd name="connsiteX118" fmla="*/ 5581650 w 5858031"/>
              <a:gd name="connsiteY118" fmla="*/ 4267200 h 5305425"/>
              <a:gd name="connsiteX119" fmla="*/ 5553075 w 5858031"/>
              <a:gd name="connsiteY119" fmla="*/ 4295775 h 5305425"/>
              <a:gd name="connsiteX120" fmla="*/ 5486400 w 5858031"/>
              <a:gd name="connsiteY120" fmla="*/ 4371975 h 5305425"/>
              <a:gd name="connsiteX121" fmla="*/ 5457825 w 5858031"/>
              <a:gd name="connsiteY121" fmla="*/ 4400550 h 5305425"/>
              <a:gd name="connsiteX122" fmla="*/ 5438775 w 5858031"/>
              <a:gd name="connsiteY122" fmla="*/ 4429125 h 5305425"/>
              <a:gd name="connsiteX123" fmla="*/ 5410200 w 5858031"/>
              <a:gd name="connsiteY123" fmla="*/ 4438650 h 5305425"/>
              <a:gd name="connsiteX124" fmla="*/ 5362575 w 5858031"/>
              <a:gd name="connsiteY124" fmla="*/ 4476750 h 5305425"/>
              <a:gd name="connsiteX125" fmla="*/ 5334000 w 5858031"/>
              <a:gd name="connsiteY125" fmla="*/ 4505325 h 5305425"/>
              <a:gd name="connsiteX126" fmla="*/ 5305425 w 5858031"/>
              <a:gd name="connsiteY126" fmla="*/ 4524375 h 5305425"/>
              <a:gd name="connsiteX127" fmla="*/ 5200650 w 5858031"/>
              <a:gd name="connsiteY127" fmla="*/ 4610100 h 5305425"/>
              <a:gd name="connsiteX128" fmla="*/ 5191125 w 5858031"/>
              <a:gd name="connsiteY128" fmla="*/ 4638675 h 5305425"/>
              <a:gd name="connsiteX129" fmla="*/ 5162550 w 5858031"/>
              <a:gd name="connsiteY129" fmla="*/ 4648200 h 5305425"/>
              <a:gd name="connsiteX130" fmla="*/ 5133975 w 5858031"/>
              <a:gd name="connsiteY130" fmla="*/ 4667250 h 5305425"/>
              <a:gd name="connsiteX131" fmla="*/ 5086350 w 5858031"/>
              <a:gd name="connsiteY131" fmla="*/ 4724400 h 5305425"/>
              <a:gd name="connsiteX132" fmla="*/ 5067300 w 5858031"/>
              <a:gd name="connsiteY132" fmla="*/ 4752975 h 5305425"/>
              <a:gd name="connsiteX133" fmla="*/ 5029200 w 5858031"/>
              <a:gd name="connsiteY133" fmla="*/ 4781550 h 5305425"/>
              <a:gd name="connsiteX134" fmla="*/ 4972050 w 5858031"/>
              <a:gd name="connsiteY134" fmla="*/ 4838700 h 5305425"/>
              <a:gd name="connsiteX135" fmla="*/ 4943475 w 5858031"/>
              <a:gd name="connsiteY135" fmla="*/ 4867275 h 5305425"/>
              <a:gd name="connsiteX136" fmla="*/ 4895850 w 5858031"/>
              <a:gd name="connsiteY136" fmla="*/ 4914900 h 5305425"/>
              <a:gd name="connsiteX137" fmla="*/ 4838700 w 5858031"/>
              <a:gd name="connsiteY137" fmla="*/ 4972050 h 5305425"/>
              <a:gd name="connsiteX138" fmla="*/ 4819650 w 5858031"/>
              <a:gd name="connsiteY138" fmla="*/ 5000625 h 5305425"/>
              <a:gd name="connsiteX139" fmla="*/ 4762500 w 5858031"/>
              <a:gd name="connsiteY139" fmla="*/ 5038725 h 5305425"/>
              <a:gd name="connsiteX140" fmla="*/ 4724400 w 5858031"/>
              <a:gd name="connsiteY140" fmla="*/ 5076825 h 5305425"/>
              <a:gd name="connsiteX141" fmla="*/ 4695825 w 5858031"/>
              <a:gd name="connsiteY141" fmla="*/ 5095875 h 5305425"/>
              <a:gd name="connsiteX142" fmla="*/ 4657725 w 5858031"/>
              <a:gd name="connsiteY142" fmla="*/ 5124450 h 5305425"/>
              <a:gd name="connsiteX143" fmla="*/ 4591050 w 5858031"/>
              <a:gd name="connsiteY143" fmla="*/ 5162550 h 5305425"/>
              <a:gd name="connsiteX144" fmla="*/ 4572000 w 5858031"/>
              <a:gd name="connsiteY144" fmla="*/ 5191125 h 5305425"/>
              <a:gd name="connsiteX145" fmla="*/ 4543425 w 5858031"/>
              <a:gd name="connsiteY145" fmla="*/ 5200650 h 5305425"/>
              <a:gd name="connsiteX146" fmla="*/ 4438650 w 5858031"/>
              <a:gd name="connsiteY146" fmla="*/ 5248275 h 5305425"/>
              <a:gd name="connsiteX147" fmla="*/ 4410075 w 5858031"/>
              <a:gd name="connsiteY147" fmla="*/ 5257800 h 5305425"/>
              <a:gd name="connsiteX148" fmla="*/ 4352925 w 5858031"/>
              <a:gd name="connsiteY148" fmla="*/ 5276850 h 5305425"/>
              <a:gd name="connsiteX149" fmla="*/ 4248150 w 5858031"/>
              <a:gd name="connsiteY149" fmla="*/ 5286375 h 5305425"/>
              <a:gd name="connsiteX150" fmla="*/ 4152900 w 5858031"/>
              <a:gd name="connsiteY150" fmla="*/ 5295900 h 5305425"/>
              <a:gd name="connsiteX151" fmla="*/ 4038600 w 5858031"/>
              <a:gd name="connsiteY151" fmla="*/ 5305425 h 5305425"/>
              <a:gd name="connsiteX152" fmla="*/ 3762375 w 5858031"/>
              <a:gd name="connsiteY152" fmla="*/ 5276850 h 5305425"/>
              <a:gd name="connsiteX153" fmla="*/ 3676650 w 5858031"/>
              <a:gd name="connsiteY153" fmla="*/ 5257800 h 5305425"/>
              <a:gd name="connsiteX154" fmla="*/ 3552825 w 5858031"/>
              <a:gd name="connsiteY154" fmla="*/ 5229225 h 5305425"/>
              <a:gd name="connsiteX155" fmla="*/ 3457575 w 5858031"/>
              <a:gd name="connsiteY155" fmla="*/ 5219700 h 5305425"/>
              <a:gd name="connsiteX156" fmla="*/ 3409950 w 5858031"/>
              <a:gd name="connsiteY156" fmla="*/ 5200650 h 5305425"/>
              <a:gd name="connsiteX157" fmla="*/ 3324225 w 5858031"/>
              <a:gd name="connsiteY157" fmla="*/ 5181600 h 5305425"/>
              <a:gd name="connsiteX158" fmla="*/ 3267075 w 5858031"/>
              <a:gd name="connsiteY158" fmla="*/ 5162550 h 5305425"/>
              <a:gd name="connsiteX159" fmla="*/ 3209925 w 5858031"/>
              <a:gd name="connsiteY159" fmla="*/ 5153025 h 5305425"/>
              <a:gd name="connsiteX160" fmla="*/ 3171825 w 5858031"/>
              <a:gd name="connsiteY160" fmla="*/ 5143500 h 5305425"/>
              <a:gd name="connsiteX161" fmla="*/ 3124200 w 5858031"/>
              <a:gd name="connsiteY161" fmla="*/ 5133975 h 5305425"/>
              <a:gd name="connsiteX162" fmla="*/ 3095625 w 5858031"/>
              <a:gd name="connsiteY162" fmla="*/ 5124450 h 5305425"/>
              <a:gd name="connsiteX163" fmla="*/ 3057525 w 5858031"/>
              <a:gd name="connsiteY163" fmla="*/ 5114925 h 5305425"/>
              <a:gd name="connsiteX164" fmla="*/ 2924175 w 5858031"/>
              <a:gd name="connsiteY164" fmla="*/ 5067300 h 5305425"/>
              <a:gd name="connsiteX165" fmla="*/ 2857500 w 5858031"/>
              <a:gd name="connsiteY165" fmla="*/ 5019675 h 5305425"/>
              <a:gd name="connsiteX166" fmla="*/ 2847975 w 5858031"/>
              <a:gd name="connsiteY166" fmla="*/ 4991100 h 5305425"/>
              <a:gd name="connsiteX167" fmla="*/ 2800350 w 5858031"/>
              <a:gd name="connsiteY167" fmla="*/ 4933950 h 5305425"/>
              <a:gd name="connsiteX168" fmla="*/ 2781300 w 5858031"/>
              <a:gd name="connsiteY168" fmla="*/ 4905375 h 5305425"/>
              <a:gd name="connsiteX169" fmla="*/ 2771775 w 5858031"/>
              <a:gd name="connsiteY169" fmla="*/ 4876800 h 5305425"/>
              <a:gd name="connsiteX170" fmla="*/ 2733675 w 5858031"/>
              <a:gd name="connsiteY170" fmla="*/ 4857750 h 5305425"/>
              <a:gd name="connsiteX171" fmla="*/ 2724150 w 5858031"/>
              <a:gd name="connsiteY171" fmla="*/ 4829175 h 5305425"/>
              <a:gd name="connsiteX172" fmla="*/ 2686050 w 5858031"/>
              <a:gd name="connsiteY172" fmla="*/ 4800600 h 5305425"/>
              <a:gd name="connsiteX173" fmla="*/ 2657475 w 5858031"/>
              <a:gd name="connsiteY173" fmla="*/ 4772025 h 5305425"/>
              <a:gd name="connsiteX174" fmla="*/ 2619375 w 5858031"/>
              <a:gd name="connsiteY174" fmla="*/ 4743450 h 5305425"/>
              <a:gd name="connsiteX175" fmla="*/ 2590800 w 5858031"/>
              <a:gd name="connsiteY175" fmla="*/ 4724400 h 5305425"/>
              <a:gd name="connsiteX176" fmla="*/ 2562225 w 5858031"/>
              <a:gd name="connsiteY176" fmla="*/ 4686300 h 5305425"/>
              <a:gd name="connsiteX177" fmla="*/ 2533650 w 5858031"/>
              <a:gd name="connsiteY177" fmla="*/ 4667250 h 5305425"/>
              <a:gd name="connsiteX178" fmla="*/ 2476500 w 5858031"/>
              <a:gd name="connsiteY178" fmla="*/ 4619625 h 5305425"/>
              <a:gd name="connsiteX179" fmla="*/ 2419350 w 5858031"/>
              <a:gd name="connsiteY179" fmla="*/ 4562475 h 5305425"/>
              <a:gd name="connsiteX180" fmla="*/ 2362200 w 5858031"/>
              <a:gd name="connsiteY180" fmla="*/ 4543425 h 5305425"/>
              <a:gd name="connsiteX181" fmla="*/ 2343150 w 5858031"/>
              <a:gd name="connsiteY181" fmla="*/ 4514850 h 5305425"/>
              <a:gd name="connsiteX182" fmla="*/ 2228850 w 5858031"/>
              <a:gd name="connsiteY182" fmla="*/ 4457700 h 5305425"/>
              <a:gd name="connsiteX183" fmla="*/ 2200275 w 5858031"/>
              <a:gd name="connsiteY183" fmla="*/ 4429125 h 5305425"/>
              <a:gd name="connsiteX184" fmla="*/ 2076450 w 5858031"/>
              <a:gd name="connsiteY184" fmla="*/ 4362450 h 5305425"/>
              <a:gd name="connsiteX185" fmla="*/ 2047875 w 5858031"/>
              <a:gd name="connsiteY185" fmla="*/ 4333875 h 5305425"/>
              <a:gd name="connsiteX186" fmla="*/ 2019300 w 5858031"/>
              <a:gd name="connsiteY186" fmla="*/ 4324350 h 5305425"/>
              <a:gd name="connsiteX187" fmla="*/ 1981200 w 5858031"/>
              <a:gd name="connsiteY187" fmla="*/ 4305300 h 5305425"/>
              <a:gd name="connsiteX188" fmla="*/ 1933575 w 5858031"/>
              <a:gd name="connsiteY188" fmla="*/ 4276725 h 5305425"/>
              <a:gd name="connsiteX189" fmla="*/ 1905000 w 5858031"/>
              <a:gd name="connsiteY189" fmla="*/ 4257675 h 5305425"/>
              <a:gd name="connsiteX190" fmla="*/ 1828800 w 5858031"/>
              <a:gd name="connsiteY190" fmla="*/ 4238625 h 5305425"/>
              <a:gd name="connsiteX191" fmla="*/ 1771650 w 5858031"/>
              <a:gd name="connsiteY191" fmla="*/ 4210050 h 5305425"/>
              <a:gd name="connsiteX192" fmla="*/ 1695450 w 5858031"/>
              <a:gd name="connsiteY192" fmla="*/ 4171950 h 5305425"/>
              <a:gd name="connsiteX193" fmla="*/ 1619250 w 5858031"/>
              <a:gd name="connsiteY193" fmla="*/ 4133850 h 5305425"/>
              <a:gd name="connsiteX194" fmla="*/ 1571625 w 5858031"/>
              <a:gd name="connsiteY194" fmla="*/ 4105275 h 5305425"/>
              <a:gd name="connsiteX195" fmla="*/ 1514475 w 5858031"/>
              <a:gd name="connsiteY195" fmla="*/ 4086225 h 5305425"/>
              <a:gd name="connsiteX196" fmla="*/ 1476375 w 5858031"/>
              <a:gd name="connsiteY196" fmla="*/ 4067175 h 5305425"/>
              <a:gd name="connsiteX197" fmla="*/ 1409700 w 5858031"/>
              <a:gd name="connsiteY197" fmla="*/ 4038600 h 5305425"/>
              <a:gd name="connsiteX198" fmla="*/ 1381125 w 5858031"/>
              <a:gd name="connsiteY198" fmla="*/ 4019550 h 5305425"/>
              <a:gd name="connsiteX199" fmla="*/ 1333500 w 5858031"/>
              <a:gd name="connsiteY199" fmla="*/ 4010025 h 5305425"/>
              <a:gd name="connsiteX200" fmla="*/ 1257300 w 5858031"/>
              <a:gd name="connsiteY200" fmla="*/ 3990975 h 5305425"/>
              <a:gd name="connsiteX201" fmla="*/ 1190625 w 5858031"/>
              <a:gd name="connsiteY201" fmla="*/ 3981450 h 5305425"/>
              <a:gd name="connsiteX202" fmla="*/ 1114425 w 5858031"/>
              <a:gd name="connsiteY202" fmla="*/ 3962400 h 5305425"/>
              <a:gd name="connsiteX203" fmla="*/ 1000125 w 5858031"/>
              <a:gd name="connsiteY203" fmla="*/ 3943350 h 5305425"/>
              <a:gd name="connsiteX204" fmla="*/ 962025 w 5858031"/>
              <a:gd name="connsiteY204" fmla="*/ 3924300 h 5305425"/>
              <a:gd name="connsiteX205" fmla="*/ 914400 w 5858031"/>
              <a:gd name="connsiteY205" fmla="*/ 3914775 h 5305425"/>
              <a:gd name="connsiteX206" fmla="*/ 876300 w 5858031"/>
              <a:gd name="connsiteY206" fmla="*/ 3905250 h 5305425"/>
              <a:gd name="connsiteX207" fmla="*/ 847725 w 5858031"/>
              <a:gd name="connsiteY207" fmla="*/ 3886200 h 5305425"/>
              <a:gd name="connsiteX208" fmla="*/ 819150 w 5858031"/>
              <a:gd name="connsiteY208" fmla="*/ 3876675 h 5305425"/>
              <a:gd name="connsiteX209" fmla="*/ 733425 w 5858031"/>
              <a:gd name="connsiteY209" fmla="*/ 3857625 h 5305425"/>
              <a:gd name="connsiteX210" fmla="*/ 685800 w 5858031"/>
              <a:gd name="connsiteY210" fmla="*/ 3838575 h 5305425"/>
              <a:gd name="connsiteX211" fmla="*/ 561975 w 5858031"/>
              <a:gd name="connsiteY211" fmla="*/ 3819525 h 5305425"/>
              <a:gd name="connsiteX212" fmla="*/ 476250 w 5858031"/>
              <a:gd name="connsiteY212" fmla="*/ 3810000 h 5305425"/>
              <a:gd name="connsiteX213" fmla="*/ 419100 w 5858031"/>
              <a:gd name="connsiteY213" fmla="*/ 3800475 h 5305425"/>
              <a:gd name="connsiteX214" fmla="*/ 333375 w 5858031"/>
              <a:gd name="connsiteY214" fmla="*/ 3790950 h 5305425"/>
              <a:gd name="connsiteX215" fmla="*/ 200025 w 5858031"/>
              <a:gd name="connsiteY215" fmla="*/ 3762375 h 5305425"/>
              <a:gd name="connsiteX216" fmla="*/ 171450 w 5858031"/>
              <a:gd name="connsiteY216" fmla="*/ 3743325 h 5305425"/>
              <a:gd name="connsiteX217" fmla="*/ 133350 w 5858031"/>
              <a:gd name="connsiteY217" fmla="*/ 3695700 h 5305425"/>
              <a:gd name="connsiteX218" fmla="*/ 95250 w 5858031"/>
              <a:gd name="connsiteY218" fmla="*/ 3638550 h 5305425"/>
              <a:gd name="connsiteX219" fmla="*/ 76200 w 5858031"/>
              <a:gd name="connsiteY219" fmla="*/ 3609975 h 5305425"/>
              <a:gd name="connsiteX220" fmla="*/ 47625 w 5858031"/>
              <a:gd name="connsiteY220" fmla="*/ 3562350 h 5305425"/>
              <a:gd name="connsiteX221" fmla="*/ 38100 w 5858031"/>
              <a:gd name="connsiteY221" fmla="*/ 3524250 h 5305425"/>
              <a:gd name="connsiteX222" fmla="*/ 28575 w 5858031"/>
              <a:gd name="connsiteY222" fmla="*/ 3476625 h 5305425"/>
              <a:gd name="connsiteX223" fmla="*/ 0 w 5858031"/>
              <a:gd name="connsiteY223" fmla="*/ 3400425 h 5305425"/>
              <a:gd name="connsiteX224" fmla="*/ 9525 w 5858031"/>
              <a:gd name="connsiteY224" fmla="*/ 2571750 h 5305425"/>
              <a:gd name="connsiteX225" fmla="*/ 47625 w 5858031"/>
              <a:gd name="connsiteY225" fmla="*/ 2343150 h 5305425"/>
              <a:gd name="connsiteX226" fmla="*/ 57150 w 5858031"/>
              <a:gd name="connsiteY226" fmla="*/ 2276475 h 5305425"/>
              <a:gd name="connsiteX227" fmla="*/ 66675 w 5858031"/>
              <a:gd name="connsiteY227" fmla="*/ 2219325 h 5305425"/>
              <a:gd name="connsiteX228" fmla="*/ 85725 w 5858031"/>
              <a:gd name="connsiteY228" fmla="*/ 2085975 h 5305425"/>
              <a:gd name="connsiteX229" fmla="*/ 95250 w 5858031"/>
              <a:gd name="connsiteY229" fmla="*/ 1971675 h 5305425"/>
              <a:gd name="connsiteX230" fmla="*/ 104775 w 5858031"/>
              <a:gd name="connsiteY230" fmla="*/ 1876425 h 5305425"/>
              <a:gd name="connsiteX231" fmla="*/ 247650 w 5858031"/>
              <a:gd name="connsiteY231" fmla="*/ 1781175 h 5305425"/>
              <a:gd name="connsiteX232" fmla="*/ 304800 w 5858031"/>
              <a:gd name="connsiteY232" fmla="*/ 1790700 h 5305425"/>
              <a:gd name="connsiteX233" fmla="*/ 406400 w 5858031"/>
              <a:gd name="connsiteY233" fmla="*/ 1800225 h 5305425"/>
              <a:gd name="connsiteX0" fmla="*/ 371475 w 5858031"/>
              <a:gd name="connsiteY0" fmla="*/ 1816100 h 5305425"/>
              <a:gd name="connsiteX1" fmla="*/ 396875 w 5858031"/>
              <a:gd name="connsiteY1" fmla="*/ 1724025 h 5305425"/>
              <a:gd name="connsiteX2" fmla="*/ 409575 w 5858031"/>
              <a:gd name="connsiteY2" fmla="*/ 1800225 h 5305425"/>
              <a:gd name="connsiteX3" fmla="*/ 495300 w 5858031"/>
              <a:gd name="connsiteY3" fmla="*/ 1781175 h 5305425"/>
              <a:gd name="connsiteX4" fmla="*/ 542925 w 5858031"/>
              <a:gd name="connsiteY4" fmla="*/ 1762125 h 5305425"/>
              <a:gd name="connsiteX5" fmla="*/ 609600 w 5858031"/>
              <a:gd name="connsiteY5" fmla="*/ 1743075 h 5305425"/>
              <a:gd name="connsiteX6" fmla="*/ 638175 w 5858031"/>
              <a:gd name="connsiteY6" fmla="*/ 1724025 h 5305425"/>
              <a:gd name="connsiteX7" fmla="*/ 723900 w 5858031"/>
              <a:gd name="connsiteY7" fmla="*/ 1685925 h 5305425"/>
              <a:gd name="connsiteX8" fmla="*/ 781050 w 5858031"/>
              <a:gd name="connsiteY8" fmla="*/ 1638300 h 5305425"/>
              <a:gd name="connsiteX9" fmla="*/ 800100 w 5858031"/>
              <a:gd name="connsiteY9" fmla="*/ 1609725 h 5305425"/>
              <a:gd name="connsiteX10" fmla="*/ 828675 w 5858031"/>
              <a:gd name="connsiteY10" fmla="*/ 1590675 h 5305425"/>
              <a:gd name="connsiteX11" fmla="*/ 885825 w 5858031"/>
              <a:gd name="connsiteY11" fmla="*/ 1533525 h 5305425"/>
              <a:gd name="connsiteX12" fmla="*/ 895350 w 5858031"/>
              <a:gd name="connsiteY12" fmla="*/ 1504950 h 5305425"/>
              <a:gd name="connsiteX13" fmla="*/ 923925 w 5858031"/>
              <a:gd name="connsiteY13" fmla="*/ 1485900 h 5305425"/>
              <a:gd name="connsiteX14" fmla="*/ 971550 w 5858031"/>
              <a:gd name="connsiteY14" fmla="*/ 1409700 h 5305425"/>
              <a:gd name="connsiteX15" fmla="*/ 1028700 w 5858031"/>
              <a:gd name="connsiteY15" fmla="*/ 1352550 h 5305425"/>
              <a:gd name="connsiteX16" fmla="*/ 1085850 w 5858031"/>
              <a:gd name="connsiteY16" fmla="*/ 1304925 h 5305425"/>
              <a:gd name="connsiteX17" fmla="*/ 1114425 w 5858031"/>
              <a:gd name="connsiteY17" fmla="*/ 1295400 h 5305425"/>
              <a:gd name="connsiteX18" fmla="*/ 1143000 w 5858031"/>
              <a:gd name="connsiteY18" fmla="*/ 1276350 h 5305425"/>
              <a:gd name="connsiteX19" fmla="*/ 1247775 w 5858031"/>
              <a:gd name="connsiteY19" fmla="*/ 1257300 h 5305425"/>
              <a:gd name="connsiteX20" fmla="*/ 1543050 w 5858031"/>
              <a:gd name="connsiteY20" fmla="*/ 1228725 h 5305425"/>
              <a:gd name="connsiteX21" fmla="*/ 1695450 w 5858031"/>
              <a:gd name="connsiteY21" fmla="*/ 1209675 h 5305425"/>
              <a:gd name="connsiteX22" fmla="*/ 1752600 w 5858031"/>
              <a:gd name="connsiteY22" fmla="*/ 1190625 h 5305425"/>
              <a:gd name="connsiteX23" fmla="*/ 1857375 w 5858031"/>
              <a:gd name="connsiteY23" fmla="*/ 1181100 h 5305425"/>
              <a:gd name="connsiteX24" fmla="*/ 1933575 w 5858031"/>
              <a:gd name="connsiteY24" fmla="*/ 1162050 h 5305425"/>
              <a:gd name="connsiteX25" fmla="*/ 1981200 w 5858031"/>
              <a:gd name="connsiteY25" fmla="*/ 1152525 h 5305425"/>
              <a:gd name="connsiteX26" fmla="*/ 2009775 w 5858031"/>
              <a:gd name="connsiteY26" fmla="*/ 1143000 h 5305425"/>
              <a:gd name="connsiteX27" fmla="*/ 2047875 w 5858031"/>
              <a:gd name="connsiteY27" fmla="*/ 1133475 h 5305425"/>
              <a:gd name="connsiteX28" fmla="*/ 2076450 w 5858031"/>
              <a:gd name="connsiteY28" fmla="*/ 1095375 h 5305425"/>
              <a:gd name="connsiteX29" fmla="*/ 2105025 w 5858031"/>
              <a:gd name="connsiteY29" fmla="*/ 1076325 h 5305425"/>
              <a:gd name="connsiteX30" fmla="*/ 2162175 w 5858031"/>
              <a:gd name="connsiteY30" fmla="*/ 1009650 h 5305425"/>
              <a:gd name="connsiteX31" fmla="*/ 2181225 w 5858031"/>
              <a:gd name="connsiteY31" fmla="*/ 971550 h 5305425"/>
              <a:gd name="connsiteX32" fmla="*/ 2238375 w 5858031"/>
              <a:gd name="connsiteY32" fmla="*/ 923925 h 5305425"/>
              <a:gd name="connsiteX33" fmla="*/ 2286000 w 5858031"/>
              <a:gd name="connsiteY33" fmla="*/ 866775 h 5305425"/>
              <a:gd name="connsiteX34" fmla="*/ 2333625 w 5858031"/>
              <a:gd name="connsiteY34" fmla="*/ 819150 h 5305425"/>
              <a:gd name="connsiteX35" fmla="*/ 2343150 w 5858031"/>
              <a:gd name="connsiteY35" fmla="*/ 790575 h 5305425"/>
              <a:gd name="connsiteX36" fmla="*/ 2400300 w 5858031"/>
              <a:gd name="connsiteY36" fmla="*/ 704850 h 5305425"/>
              <a:gd name="connsiteX37" fmla="*/ 2457450 w 5858031"/>
              <a:gd name="connsiteY37" fmla="*/ 647700 h 5305425"/>
              <a:gd name="connsiteX38" fmla="*/ 2524125 w 5858031"/>
              <a:gd name="connsiteY38" fmla="*/ 581025 h 5305425"/>
              <a:gd name="connsiteX39" fmla="*/ 2581275 w 5858031"/>
              <a:gd name="connsiteY39" fmla="*/ 523875 h 5305425"/>
              <a:gd name="connsiteX40" fmla="*/ 2609850 w 5858031"/>
              <a:gd name="connsiteY40" fmla="*/ 485775 h 5305425"/>
              <a:gd name="connsiteX41" fmla="*/ 2667000 w 5858031"/>
              <a:gd name="connsiteY41" fmla="*/ 438150 h 5305425"/>
              <a:gd name="connsiteX42" fmla="*/ 2724150 w 5858031"/>
              <a:gd name="connsiteY42" fmla="*/ 390525 h 5305425"/>
              <a:gd name="connsiteX43" fmla="*/ 2762250 w 5858031"/>
              <a:gd name="connsiteY43" fmla="*/ 352425 h 5305425"/>
              <a:gd name="connsiteX44" fmla="*/ 2819400 w 5858031"/>
              <a:gd name="connsiteY44" fmla="*/ 314325 h 5305425"/>
              <a:gd name="connsiteX45" fmla="*/ 2886075 w 5858031"/>
              <a:gd name="connsiteY45" fmla="*/ 295275 h 5305425"/>
              <a:gd name="connsiteX46" fmla="*/ 2914650 w 5858031"/>
              <a:gd name="connsiteY46" fmla="*/ 266700 h 5305425"/>
              <a:gd name="connsiteX47" fmla="*/ 2981325 w 5858031"/>
              <a:gd name="connsiteY47" fmla="*/ 247650 h 5305425"/>
              <a:gd name="connsiteX48" fmla="*/ 3048000 w 5858031"/>
              <a:gd name="connsiteY48" fmla="*/ 209550 h 5305425"/>
              <a:gd name="connsiteX49" fmla="*/ 3076575 w 5858031"/>
              <a:gd name="connsiteY49" fmla="*/ 200025 h 5305425"/>
              <a:gd name="connsiteX50" fmla="*/ 3105150 w 5858031"/>
              <a:gd name="connsiteY50" fmla="*/ 180975 h 5305425"/>
              <a:gd name="connsiteX51" fmla="*/ 3143250 w 5858031"/>
              <a:gd name="connsiteY51" fmla="*/ 161925 h 5305425"/>
              <a:gd name="connsiteX52" fmla="*/ 3171825 w 5858031"/>
              <a:gd name="connsiteY52" fmla="*/ 152400 h 5305425"/>
              <a:gd name="connsiteX53" fmla="*/ 3200400 w 5858031"/>
              <a:gd name="connsiteY53" fmla="*/ 133350 h 5305425"/>
              <a:gd name="connsiteX54" fmla="*/ 3248025 w 5858031"/>
              <a:gd name="connsiteY54" fmla="*/ 123825 h 5305425"/>
              <a:gd name="connsiteX55" fmla="*/ 3314700 w 5858031"/>
              <a:gd name="connsiteY55" fmla="*/ 104775 h 5305425"/>
              <a:gd name="connsiteX56" fmla="*/ 3352800 w 5858031"/>
              <a:gd name="connsiteY56" fmla="*/ 95250 h 5305425"/>
              <a:gd name="connsiteX57" fmla="*/ 3448050 w 5858031"/>
              <a:gd name="connsiteY57" fmla="*/ 47625 h 5305425"/>
              <a:gd name="connsiteX58" fmla="*/ 3524250 w 5858031"/>
              <a:gd name="connsiteY58" fmla="*/ 19050 h 5305425"/>
              <a:gd name="connsiteX59" fmla="*/ 3695700 w 5858031"/>
              <a:gd name="connsiteY59" fmla="*/ 0 h 5305425"/>
              <a:gd name="connsiteX60" fmla="*/ 4705350 w 5858031"/>
              <a:gd name="connsiteY60" fmla="*/ 9525 h 5305425"/>
              <a:gd name="connsiteX61" fmla="*/ 4810125 w 5858031"/>
              <a:gd name="connsiteY61" fmla="*/ 28575 h 5305425"/>
              <a:gd name="connsiteX62" fmla="*/ 4933950 w 5858031"/>
              <a:gd name="connsiteY62" fmla="*/ 38100 h 5305425"/>
              <a:gd name="connsiteX63" fmla="*/ 5048250 w 5858031"/>
              <a:gd name="connsiteY63" fmla="*/ 57150 h 5305425"/>
              <a:gd name="connsiteX64" fmla="*/ 5153025 w 5858031"/>
              <a:gd name="connsiteY64" fmla="*/ 66675 h 5305425"/>
              <a:gd name="connsiteX65" fmla="*/ 5219700 w 5858031"/>
              <a:gd name="connsiteY65" fmla="*/ 85725 h 5305425"/>
              <a:gd name="connsiteX66" fmla="*/ 5257800 w 5858031"/>
              <a:gd name="connsiteY66" fmla="*/ 95250 h 5305425"/>
              <a:gd name="connsiteX67" fmla="*/ 5305425 w 5858031"/>
              <a:gd name="connsiteY67" fmla="*/ 114300 h 5305425"/>
              <a:gd name="connsiteX68" fmla="*/ 5381625 w 5858031"/>
              <a:gd name="connsiteY68" fmla="*/ 161925 h 5305425"/>
              <a:gd name="connsiteX69" fmla="*/ 5457825 w 5858031"/>
              <a:gd name="connsiteY69" fmla="*/ 180975 h 5305425"/>
              <a:gd name="connsiteX70" fmla="*/ 5543550 w 5858031"/>
              <a:gd name="connsiteY70" fmla="*/ 219075 h 5305425"/>
              <a:gd name="connsiteX71" fmla="*/ 5591175 w 5858031"/>
              <a:gd name="connsiteY71" fmla="*/ 276225 h 5305425"/>
              <a:gd name="connsiteX72" fmla="*/ 5610225 w 5858031"/>
              <a:gd name="connsiteY72" fmla="*/ 304800 h 5305425"/>
              <a:gd name="connsiteX73" fmla="*/ 5638800 w 5858031"/>
              <a:gd name="connsiteY73" fmla="*/ 333375 h 5305425"/>
              <a:gd name="connsiteX74" fmla="*/ 5676900 w 5858031"/>
              <a:gd name="connsiteY74" fmla="*/ 438150 h 5305425"/>
              <a:gd name="connsiteX75" fmla="*/ 5686425 w 5858031"/>
              <a:gd name="connsiteY75" fmla="*/ 476250 h 5305425"/>
              <a:gd name="connsiteX76" fmla="*/ 5705475 w 5858031"/>
              <a:gd name="connsiteY76" fmla="*/ 514350 h 5305425"/>
              <a:gd name="connsiteX77" fmla="*/ 5724525 w 5858031"/>
              <a:gd name="connsiteY77" fmla="*/ 571500 h 5305425"/>
              <a:gd name="connsiteX78" fmla="*/ 5743575 w 5858031"/>
              <a:gd name="connsiteY78" fmla="*/ 628650 h 5305425"/>
              <a:gd name="connsiteX79" fmla="*/ 5762625 w 5858031"/>
              <a:gd name="connsiteY79" fmla="*/ 704850 h 5305425"/>
              <a:gd name="connsiteX80" fmla="*/ 5772150 w 5858031"/>
              <a:gd name="connsiteY80" fmla="*/ 742950 h 5305425"/>
              <a:gd name="connsiteX81" fmla="*/ 5791200 w 5858031"/>
              <a:gd name="connsiteY81" fmla="*/ 771525 h 5305425"/>
              <a:gd name="connsiteX82" fmla="*/ 5810250 w 5858031"/>
              <a:gd name="connsiteY82" fmla="*/ 876300 h 5305425"/>
              <a:gd name="connsiteX83" fmla="*/ 5838825 w 5858031"/>
              <a:gd name="connsiteY83" fmla="*/ 952500 h 5305425"/>
              <a:gd name="connsiteX84" fmla="*/ 5857875 w 5858031"/>
              <a:gd name="connsiteY84" fmla="*/ 1162050 h 5305425"/>
              <a:gd name="connsiteX85" fmla="*/ 5838825 w 5858031"/>
              <a:gd name="connsiteY85" fmla="*/ 1323975 h 5305425"/>
              <a:gd name="connsiteX86" fmla="*/ 5810250 w 5858031"/>
              <a:gd name="connsiteY86" fmla="*/ 1419225 h 5305425"/>
              <a:gd name="connsiteX87" fmla="*/ 5791200 w 5858031"/>
              <a:gd name="connsiteY87" fmla="*/ 1447800 h 5305425"/>
              <a:gd name="connsiteX88" fmla="*/ 5762625 w 5858031"/>
              <a:gd name="connsiteY88" fmla="*/ 1514475 h 5305425"/>
              <a:gd name="connsiteX89" fmla="*/ 5734050 w 5858031"/>
              <a:gd name="connsiteY89" fmla="*/ 1543050 h 5305425"/>
              <a:gd name="connsiteX90" fmla="*/ 5724525 w 5858031"/>
              <a:gd name="connsiteY90" fmla="*/ 1571625 h 5305425"/>
              <a:gd name="connsiteX91" fmla="*/ 5715000 w 5858031"/>
              <a:gd name="connsiteY91" fmla="*/ 1619250 h 5305425"/>
              <a:gd name="connsiteX92" fmla="*/ 5695950 w 5858031"/>
              <a:gd name="connsiteY92" fmla="*/ 1647825 h 5305425"/>
              <a:gd name="connsiteX93" fmla="*/ 5667375 w 5858031"/>
              <a:gd name="connsiteY93" fmla="*/ 1733550 h 5305425"/>
              <a:gd name="connsiteX94" fmla="*/ 5648325 w 5858031"/>
              <a:gd name="connsiteY94" fmla="*/ 1781175 h 5305425"/>
              <a:gd name="connsiteX95" fmla="*/ 5629275 w 5858031"/>
              <a:gd name="connsiteY95" fmla="*/ 1866900 h 5305425"/>
              <a:gd name="connsiteX96" fmla="*/ 5619750 w 5858031"/>
              <a:gd name="connsiteY96" fmla="*/ 1905000 h 5305425"/>
              <a:gd name="connsiteX97" fmla="*/ 5591175 w 5858031"/>
              <a:gd name="connsiteY97" fmla="*/ 2095500 h 5305425"/>
              <a:gd name="connsiteX98" fmla="*/ 5610225 w 5858031"/>
              <a:gd name="connsiteY98" fmla="*/ 2514600 h 5305425"/>
              <a:gd name="connsiteX99" fmla="*/ 5619750 w 5858031"/>
              <a:gd name="connsiteY99" fmla="*/ 2581275 h 5305425"/>
              <a:gd name="connsiteX100" fmla="*/ 5629275 w 5858031"/>
              <a:gd name="connsiteY100" fmla="*/ 2609850 h 5305425"/>
              <a:gd name="connsiteX101" fmla="*/ 5638800 w 5858031"/>
              <a:gd name="connsiteY101" fmla="*/ 2667000 h 5305425"/>
              <a:gd name="connsiteX102" fmla="*/ 5667375 w 5858031"/>
              <a:gd name="connsiteY102" fmla="*/ 2781300 h 5305425"/>
              <a:gd name="connsiteX103" fmla="*/ 5686425 w 5858031"/>
              <a:gd name="connsiteY103" fmla="*/ 2914650 h 5305425"/>
              <a:gd name="connsiteX104" fmla="*/ 5705475 w 5858031"/>
              <a:gd name="connsiteY104" fmla="*/ 2971800 h 5305425"/>
              <a:gd name="connsiteX105" fmla="*/ 5715000 w 5858031"/>
              <a:gd name="connsiteY105" fmla="*/ 3038475 h 5305425"/>
              <a:gd name="connsiteX106" fmla="*/ 5743575 w 5858031"/>
              <a:gd name="connsiteY106" fmla="*/ 3181350 h 5305425"/>
              <a:gd name="connsiteX107" fmla="*/ 5762625 w 5858031"/>
              <a:gd name="connsiteY107" fmla="*/ 3286125 h 5305425"/>
              <a:gd name="connsiteX108" fmla="*/ 5781675 w 5858031"/>
              <a:gd name="connsiteY108" fmla="*/ 3476625 h 5305425"/>
              <a:gd name="connsiteX109" fmla="*/ 5800725 w 5858031"/>
              <a:gd name="connsiteY109" fmla="*/ 3619500 h 5305425"/>
              <a:gd name="connsiteX110" fmla="*/ 5791200 w 5858031"/>
              <a:gd name="connsiteY110" fmla="*/ 3876675 h 5305425"/>
              <a:gd name="connsiteX111" fmla="*/ 5781675 w 5858031"/>
              <a:gd name="connsiteY111" fmla="*/ 3905250 h 5305425"/>
              <a:gd name="connsiteX112" fmla="*/ 5753100 w 5858031"/>
              <a:gd name="connsiteY112" fmla="*/ 4000500 h 5305425"/>
              <a:gd name="connsiteX113" fmla="*/ 5724525 w 5858031"/>
              <a:gd name="connsiteY113" fmla="*/ 4029075 h 5305425"/>
              <a:gd name="connsiteX114" fmla="*/ 5705475 w 5858031"/>
              <a:gd name="connsiteY114" fmla="*/ 4086225 h 5305425"/>
              <a:gd name="connsiteX115" fmla="*/ 5657850 w 5858031"/>
              <a:gd name="connsiteY115" fmla="*/ 4152900 h 5305425"/>
              <a:gd name="connsiteX116" fmla="*/ 5648325 w 5858031"/>
              <a:gd name="connsiteY116" fmla="*/ 4181475 h 5305425"/>
              <a:gd name="connsiteX117" fmla="*/ 5610225 w 5858031"/>
              <a:gd name="connsiteY117" fmla="*/ 4210050 h 5305425"/>
              <a:gd name="connsiteX118" fmla="*/ 5581650 w 5858031"/>
              <a:gd name="connsiteY118" fmla="*/ 4267200 h 5305425"/>
              <a:gd name="connsiteX119" fmla="*/ 5553075 w 5858031"/>
              <a:gd name="connsiteY119" fmla="*/ 4295775 h 5305425"/>
              <a:gd name="connsiteX120" fmla="*/ 5486400 w 5858031"/>
              <a:gd name="connsiteY120" fmla="*/ 4371975 h 5305425"/>
              <a:gd name="connsiteX121" fmla="*/ 5457825 w 5858031"/>
              <a:gd name="connsiteY121" fmla="*/ 4400550 h 5305425"/>
              <a:gd name="connsiteX122" fmla="*/ 5438775 w 5858031"/>
              <a:gd name="connsiteY122" fmla="*/ 4429125 h 5305425"/>
              <a:gd name="connsiteX123" fmla="*/ 5410200 w 5858031"/>
              <a:gd name="connsiteY123" fmla="*/ 4438650 h 5305425"/>
              <a:gd name="connsiteX124" fmla="*/ 5362575 w 5858031"/>
              <a:gd name="connsiteY124" fmla="*/ 4476750 h 5305425"/>
              <a:gd name="connsiteX125" fmla="*/ 5334000 w 5858031"/>
              <a:gd name="connsiteY125" fmla="*/ 4505325 h 5305425"/>
              <a:gd name="connsiteX126" fmla="*/ 5305425 w 5858031"/>
              <a:gd name="connsiteY126" fmla="*/ 4524375 h 5305425"/>
              <a:gd name="connsiteX127" fmla="*/ 5200650 w 5858031"/>
              <a:gd name="connsiteY127" fmla="*/ 4610100 h 5305425"/>
              <a:gd name="connsiteX128" fmla="*/ 5191125 w 5858031"/>
              <a:gd name="connsiteY128" fmla="*/ 4638675 h 5305425"/>
              <a:gd name="connsiteX129" fmla="*/ 5162550 w 5858031"/>
              <a:gd name="connsiteY129" fmla="*/ 4648200 h 5305425"/>
              <a:gd name="connsiteX130" fmla="*/ 5133975 w 5858031"/>
              <a:gd name="connsiteY130" fmla="*/ 4667250 h 5305425"/>
              <a:gd name="connsiteX131" fmla="*/ 5086350 w 5858031"/>
              <a:gd name="connsiteY131" fmla="*/ 4724400 h 5305425"/>
              <a:gd name="connsiteX132" fmla="*/ 5067300 w 5858031"/>
              <a:gd name="connsiteY132" fmla="*/ 4752975 h 5305425"/>
              <a:gd name="connsiteX133" fmla="*/ 5029200 w 5858031"/>
              <a:gd name="connsiteY133" fmla="*/ 4781550 h 5305425"/>
              <a:gd name="connsiteX134" fmla="*/ 4972050 w 5858031"/>
              <a:gd name="connsiteY134" fmla="*/ 4838700 h 5305425"/>
              <a:gd name="connsiteX135" fmla="*/ 4943475 w 5858031"/>
              <a:gd name="connsiteY135" fmla="*/ 4867275 h 5305425"/>
              <a:gd name="connsiteX136" fmla="*/ 4895850 w 5858031"/>
              <a:gd name="connsiteY136" fmla="*/ 4914900 h 5305425"/>
              <a:gd name="connsiteX137" fmla="*/ 4838700 w 5858031"/>
              <a:gd name="connsiteY137" fmla="*/ 4972050 h 5305425"/>
              <a:gd name="connsiteX138" fmla="*/ 4819650 w 5858031"/>
              <a:gd name="connsiteY138" fmla="*/ 5000625 h 5305425"/>
              <a:gd name="connsiteX139" fmla="*/ 4762500 w 5858031"/>
              <a:gd name="connsiteY139" fmla="*/ 5038725 h 5305425"/>
              <a:gd name="connsiteX140" fmla="*/ 4724400 w 5858031"/>
              <a:gd name="connsiteY140" fmla="*/ 5076825 h 5305425"/>
              <a:gd name="connsiteX141" fmla="*/ 4695825 w 5858031"/>
              <a:gd name="connsiteY141" fmla="*/ 5095875 h 5305425"/>
              <a:gd name="connsiteX142" fmla="*/ 4657725 w 5858031"/>
              <a:gd name="connsiteY142" fmla="*/ 5124450 h 5305425"/>
              <a:gd name="connsiteX143" fmla="*/ 4591050 w 5858031"/>
              <a:gd name="connsiteY143" fmla="*/ 5162550 h 5305425"/>
              <a:gd name="connsiteX144" fmla="*/ 4572000 w 5858031"/>
              <a:gd name="connsiteY144" fmla="*/ 5191125 h 5305425"/>
              <a:gd name="connsiteX145" fmla="*/ 4543425 w 5858031"/>
              <a:gd name="connsiteY145" fmla="*/ 5200650 h 5305425"/>
              <a:gd name="connsiteX146" fmla="*/ 4438650 w 5858031"/>
              <a:gd name="connsiteY146" fmla="*/ 5248275 h 5305425"/>
              <a:gd name="connsiteX147" fmla="*/ 4410075 w 5858031"/>
              <a:gd name="connsiteY147" fmla="*/ 5257800 h 5305425"/>
              <a:gd name="connsiteX148" fmla="*/ 4352925 w 5858031"/>
              <a:gd name="connsiteY148" fmla="*/ 5276850 h 5305425"/>
              <a:gd name="connsiteX149" fmla="*/ 4248150 w 5858031"/>
              <a:gd name="connsiteY149" fmla="*/ 5286375 h 5305425"/>
              <a:gd name="connsiteX150" fmla="*/ 4152900 w 5858031"/>
              <a:gd name="connsiteY150" fmla="*/ 5295900 h 5305425"/>
              <a:gd name="connsiteX151" fmla="*/ 4038600 w 5858031"/>
              <a:gd name="connsiteY151" fmla="*/ 5305425 h 5305425"/>
              <a:gd name="connsiteX152" fmla="*/ 3762375 w 5858031"/>
              <a:gd name="connsiteY152" fmla="*/ 5276850 h 5305425"/>
              <a:gd name="connsiteX153" fmla="*/ 3676650 w 5858031"/>
              <a:gd name="connsiteY153" fmla="*/ 5257800 h 5305425"/>
              <a:gd name="connsiteX154" fmla="*/ 3552825 w 5858031"/>
              <a:gd name="connsiteY154" fmla="*/ 5229225 h 5305425"/>
              <a:gd name="connsiteX155" fmla="*/ 3457575 w 5858031"/>
              <a:gd name="connsiteY155" fmla="*/ 5219700 h 5305425"/>
              <a:gd name="connsiteX156" fmla="*/ 3409950 w 5858031"/>
              <a:gd name="connsiteY156" fmla="*/ 5200650 h 5305425"/>
              <a:gd name="connsiteX157" fmla="*/ 3324225 w 5858031"/>
              <a:gd name="connsiteY157" fmla="*/ 5181600 h 5305425"/>
              <a:gd name="connsiteX158" fmla="*/ 3267075 w 5858031"/>
              <a:gd name="connsiteY158" fmla="*/ 5162550 h 5305425"/>
              <a:gd name="connsiteX159" fmla="*/ 3209925 w 5858031"/>
              <a:gd name="connsiteY159" fmla="*/ 5153025 h 5305425"/>
              <a:gd name="connsiteX160" fmla="*/ 3171825 w 5858031"/>
              <a:gd name="connsiteY160" fmla="*/ 5143500 h 5305425"/>
              <a:gd name="connsiteX161" fmla="*/ 3124200 w 5858031"/>
              <a:gd name="connsiteY161" fmla="*/ 5133975 h 5305425"/>
              <a:gd name="connsiteX162" fmla="*/ 3095625 w 5858031"/>
              <a:gd name="connsiteY162" fmla="*/ 5124450 h 5305425"/>
              <a:gd name="connsiteX163" fmla="*/ 3057525 w 5858031"/>
              <a:gd name="connsiteY163" fmla="*/ 5114925 h 5305425"/>
              <a:gd name="connsiteX164" fmla="*/ 2924175 w 5858031"/>
              <a:gd name="connsiteY164" fmla="*/ 5067300 h 5305425"/>
              <a:gd name="connsiteX165" fmla="*/ 2857500 w 5858031"/>
              <a:gd name="connsiteY165" fmla="*/ 5019675 h 5305425"/>
              <a:gd name="connsiteX166" fmla="*/ 2847975 w 5858031"/>
              <a:gd name="connsiteY166" fmla="*/ 4991100 h 5305425"/>
              <a:gd name="connsiteX167" fmla="*/ 2800350 w 5858031"/>
              <a:gd name="connsiteY167" fmla="*/ 4933950 h 5305425"/>
              <a:gd name="connsiteX168" fmla="*/ 2781300 w 5858031"/>
              <a:gd name="connsiteY168" fmla="*/ 4905375 h 5305425"/>
              <a:gd name="connsiteX169" fmla="*/ 2771775 w 5858031"/>
              <a:gd name="connsiteY169" fmla="*/ 4876800 h 5305425"/>
              <a:gd name="connsiteX170" fmla="*/ 2733675 w 5858031"/>
              <a:gd name="connsiteY170" fmla="*/ 4857750 h 5305425"/>
              <a:gd name="connsiteX171" fmla="*/ 2724150 w 5858031"/>
              <a:gd name="connsiteY171" fmla="*/ 4829175 h 5305425"/>
              <a:gd name="connsiteX172" fmla="*/ 2686050 w 5858031"/>
              <a:gd name="connsiteY172" fmla="*/ 4800600 h 5305425"/>
              <a:gd name="connsiteX173" fmla="*/ 2657475 w 5858031"/>
              <a:gd name="connsiteY173" fmla="*/ 4772025 h 5305425"/>
              <a:gd name="connsiteX174" fmla="*/ 2619375 w 5858031"/>
              <a:gd name="connsiteY174" fmla="*/ 4743450 h 5305425"/>
              <a:gd name="connsiteX175" fmla="*/ 2590800 w 5858031"/>
              <a:gd name="connsiteY175" fmla="*/ 4724400 h 5305425"/>
              <a:gd name="connsiteX176" fmla="*/ 2562225 w 5858031"/>
              <a:gd name="connsiteY176" fmla="*/ 4686300 h 5305425"/>
              <a:gd name="connsiteX177" fmla="*/ 2533650 w 5858031"/>
              <a:gd name="connsiteY177" fmla="*/ 4667250 h 5305425"/>
              <a:gd name="connsiteX178" fmla="*/ 2476500 w 5858031"/>
              <a:gd name="connsiteY178" fmla="*/ 4619625 h 5305425"/>
              <a:gd name="connsiteX179" fmla="*/ 2419350 w 5858031"/>
              <a:gd name="connsiteY179" fmla="*/ 4562475 h 5305425"/>
              <a:gd name="connsiteX180" fmla="*/ 2362200 w 5858031"/>
              <a:gd name="connsiteY180" fmla="*/ 4543425 h 5305425"/>
              <a:gd name="connsiteX181" fmla="*/ 2343150 w 5858031"/>
              <a:gd name="connsiteY181" fmla="*/ 4514850 h 5305425"/>
              <a:gd name="connsiteX182" fmla="*/ 2228850 w 5858031"/>
              <a:gd name="connsiteY182" fmla="*/ 4457700 h 5305425"/>
              <a:gd name="connsiteX183" fmla="*/ 2200275 w 5858031"/>
              <a:gd name="connsiteY183" fmla="*/ 4429125 h 5305425"/>
              <a:gd name="connsiteX184" fmla="*/ 2076450 w 5858031"/>
              <a:gd name="connsiteY184" fmla="*/ 4362450 h 5305425"/>
              <a:gd name="connsiteX185" fmla="*/ 2047875 w 5858031"/>
              <a:gd name="connsiteY185" fmla="*/ 4333875 h 5305425"/>
              <a:gd name="connsiteX186" fmla="*/ 2019300 w 5858031"/>
              <a:gd name="connsiteY186" fmla="*/ 4324350 h 5305425"/>
              <a:gd name="connsiteX187" fmla="*/ 1981200 w 5858031"/>
              <a:gd name="connsiteY187" fmla="*/ 4305300 h 5305425"/>
              <a:gd name="connsiteX188" fmla="*/ 1933575 w 5858031"/>
              <a:gd name="connsiteY188" fmla="*/ 4276725 h 5305425"/>
              <a:gd name="connsiteX189" fmla="*/ 1905000 w 5858031"/>
              <a:gd name="connsiteY189" fmla="*/ 4257675 h 5305425"/>
              <a:gd name="connsiteX190" fmla="*/ 1828800 w 5858031"/>
              <a:gd name="connsiteY190" fmla="*/ 4238625 h 5305425"/>
              <a:gd name="connsiteX191" fmla="*/ 1771650 w 5858031"/>
              <a:gd name="connsiteY191" fmla="*/ 4210050 h 5305425"/>
              <a:gd name="connsiteX192" fmla="*/ 1695450 w 5858031"/>
              <a:gd name="connsiteY192" fmla="*/ 4171950 h 5305425"/>
              <a:gd name="connsiteX193" fmla="*/ 1619250 w 5858031"/>
              <a:gd name="connsiteY193" fmla="*/ 4133850 h 5305425"/>
              <a:gd name="connsiteX194" fmla="*/ 1571625 w 5858031"/>
              <a:gd name="connsiteY194" fmla="*/ 4105275 h 5305425"/>
              <a:gd name="connsiteX195" fmla="*/ 1514475 w 5858031"/>
              <a:gd name="connsiteY195" fmla="*/ 4086225 h 5305425"/>
              <a:gd name="connsiteX196" fmla="*/ 1476375 w 5858031"/>
              <a:gd name="connsiteY196" fmla="*/ 4067175 h 5305425"/>
              <a:gd name="connsiteX197" fmla="*/ 1409700 w 5858031"/>
              <a:gd name="connsiteY197" fmla="*/ 4038600 h 5305425"/>
              <a:gd name="connsiteX198" fmla="*/ 1381125 w 5858031"/>
              <a:gd name="connsiteY198" fmla="*/ 4019550 h 5305425"/>
              <a:gd name="connsiteX199" fmla="*/ 1333500 w 5858031"/>
              <a:gd name="connsiteY199" fmla="*/ 4010025 h 5305425"/>
              <a:gd name="connsiteX200" fmla="*/ 1257300 w 5858031"/>
              <a:gd name="connsiteY200" fmla="*/ 3990975 h 5305425"/>
              <a:gd name="connsiteX201" fmla="*/ 1190625 w 5858031"/>
              <a:gd name="connsiteY201" fmla="*/ 3981450 h 5305425"/>
              <a:gd name="connsiteX202" fmla="*/ 1114425 w 5858031"/>
              <a:gd name="connsiteY202" fmla="*/ 3962400 h 5305425"/>
              <a:gd name="connsiteX203" fmla="*/ 1000125 w 5858031"/>
              <a:gd name="connsiteY203" fmla="*/ 3943350 h 5305425"/>
              <a:gd name="connsiteX204" fmla="*/ 962025 w 5858031"/>
              <a:gd name="connsiteY204" fmla="*/ 3924300 h 5305425"/>
              <a:gd name="connsiteX205" fmla="*/ 914400 w 5858031"/>
              <a:gd name="connsiteY205" fmla="*/ 3914775 h 5305425"/>
              <a:gd name="connsiteX206" fmla="*/ 876300 w 5858031"/>
              <a:gd name="connsiteY206" fmla="*/ 3905250 h 5305425"/>
              <a:gd name="connsiteX207" fmla="*/ 847725 w 5858031"/>
              <a:gd name="connsiteY207" fmla="*/ 3886200 h 5305425"/>
              <a:gd name="connsiteX208" fmla="*/ 819150 w 5858031"/>
              <a:gd name="connsiteY208" fmla="*/ 3876675 h 5305425"/>
              <a:gd name="connsiteX209" fmla="*/ 733425 w 5858031"/>
              <a:gd name="connsiteY209" fmla="*/ 3857625 h 5305425"/>
              <a:gd name="connsiteX210" fmla="*/ 685800 w 5858031"/>
              <a:gd name="connsiteY210" fmla="*/ 3838575 h 5305425"/>
              <a:gd name="connsiteX211" fmla="*/ 561975 w 5858031"/>
              <a:gd name="connsiteY211" fmla="*/ 3819525 h 5305425"/>
              <a:gd name="connsiteX212" fmla="*/ 476250 w 5858031"/>
              <a:gd name="connsiteY212" fmla="*/ 3810000 h 5305425"/>
              <a:gd name="connsiteX213" fmla="*/ 419100 w 5858031"/>
              <a:gd name="connsiteY213" fmla="*/ 3800475 h 5305425"/>
              <a:gd name="connsiteX214" fmla="*/ 333375 w 5858031"/>
              <a:gd name="connsiteY214" fmla="*/ 3790950 h 5305425"/>
              <a:gd name="connsiteX215" fmla="*/ 200025 w 5858031"/>
              <a:gd name="connsiteY215" fmla="*/ 3762375 h 5305425"/>
              <a:gd name="connsiteX216" fmla="*/ 171450 w 5858031"/>
              <a:gd name="connsiteY216" fmla="*/ 3743325 h 5305425"/>
              <a:gd name="connsiteX217" fmla="*/ 133350 w 5858031"/>
              <a:gd name="connsiteY217" fmla="*/ 3695700 h 5305425"/>
              <a:gd name="connsiteX218" fmla="*/ 95250 w 5858031"/>
              <a:gd name="connsiteY218" fmla="*/ 3638550 h 5305425"/>
              <a:gd name="connsiteX219" fmla="*/ 76200 w 5858031"/>
              <a:gd name="connsiteY219" fmla="*/ 3609975 h 5305425"/>
              <a:gd name="connsiteX220" fmla="*/ 47625 w 5858031"/>
              <a:gd name="connsiteY220" fmla="*/ 3562350 h 5305425"/>
              <a:gd name="connsiteX221" fmla="*/ 38100 w 5858031"/>
              <a:gd name="connsiteY221" fmla="*/ 3524250 h 5305425"/>
              <a:gd name="connsiteX222" fmla="*/ 28575 w 5858031"/>
              <a:gd name="connsiteY222" fmla="*/ 3476625 h 5305425"/>
              <a:gd name="connsiteX223" fmla="*/ 0 w 5858031"/>
              <a:gd name="connsiteY223" fmla="*/ 3400425 h 5305425"/>
              <a:gd name="connsiteX224" fmla="*/ 9525 w 5858031"/>
              <a:gd name="connsiteY224" fmla="*/ 2571750 h 5305425"/>
              <a:gd name="connsiteX225" fmla="*/ 47625 w 5858031"/>
              <a:gd name="connsiteY225" fmla="*/ 2343150 h 5305425"/>
              <a:gd name="connsiteX226" fmla="*/ 57150 w 5858031"/>
              <a:gd name="connsiteY226" fmla="*/ 2276475 h 5305425"/>
              <a:gd name="connsiteX227" fmla="*/ 66675 w 5858031"/>
              <a:gd name="connsiteY227" fmla="*/ 2219325 h 5305425"/>
              <a:gd name="connsiteX228" fmla="*/ 85725 w 5858031"/>
              <a:gd name="connsiteY228" fmla="*/ 2085975 h 5305425"/>
              <a:gd name="connsiteX229" fmla="*/ 95250 w 5858031"/>
              <a:gd name="connsiteY229" fmla="*/ 1971675 h 5305425"/>
              <a:gd name="connsiteX230" fmla="*/ 104775 w 5858031"/>
              <a:gd name="connsiteY230" fmla="*/ 1876425 h 5305425"/>
              <a:gd name="connsiteX231" fmla="*/ 247650 w 5858031"/>
              <a:gd name="connsiteY231" fmla="*/ 1781175 h 5305425"/>
              <a:gd name="connsiteX232" fmla="*/ 304800 w 5858031"/>
              <a:gd name="connsiteY232" fmla="*/ 1790700 h 5305425"/>
              <a:gd name="connsiteX233" fmla="*/ 466725 w 5858031"/>
              <a:gd name="connsiteY233" fmla="*/ 1625600 h 5305425"/>
              <a:gd name="connsiteX0" fmla="*/ 371475 w 5858031"/>
              <a:gd name="connsiteY0" fmla="*/ 1816100 h 5305425"/>
              <a:gd name="connsiteX1" fmla="*/ 396875 w 5858031"/>
              <a:gd name="connsiteY1" fmla="*/ 1724025 h 5305425"/>
              <a:gd name="connsiteX2" fmla="*/ 463550 w 5858031"/>
              <a:gd name="connsiteY2" fmla="*/ 1784350 h 5305425"/>
              <a:gd name="connsiteX3" fmla="*/ 495300 w 5858031"/>
              <a:gd name="connsiteY3" fmla="*/ 1781175 h 5305425"/>
              <a:gd name="connsiteX4" fmla="*/ 542925 w 5858031"/>
              <a:gd name="connsiteY4" fmla="*/ 1762125 h 5305425"/>
              <a:gd name="connsiteX5" fmla="*/ 609600 w 5858031"/>
              <a:gd name="connsiteY5" fmla="*/ 1743075 h 5305425"/>
              <a:gd name="connsiteX6" fmla="*/ 638175 w 5858031"/>
              <a:gd name="connsiteY6" fmla="*/ 1724025 h 5305425"/>
              <a:gd name="connsiteX7" fmla="*/ 723900 w 5858031"/>
              <a:gd name="connsiteY7" fmla="*/ 1685925 h 5305425"/>
              <a:gd name="connsiteX8" fmla="*/ 781050 w 5858031"/>
              <a:gd name="connsiteY8" fmla="*/ 1638300 h 5305425"/>
              <a:gd name="connsiteX9" fmla="*/ 800100 w 5858031"/>
              <a:gd name="connsiteY9" fmla="*/ 1609725 h 5305425"/>
              <a:gd name="connsiteX10" fmla="*/ 828675 w 5858031"/>
              <a:gd name="connsiteY10" fmla="*/ 1590675 h 5305425"/>
              <a:gd name="connsiteX11" fmla="*/ 885825 w 5858031"/>
              <a:gd name="connsiteY11" fmla="*/ 1533525 h 5305425"/>
              <a:gd name="connsiteX12" fmla="*/ 895350 w 5858031"/>
              <a:gd name="connsiteY12" fmla="*/ 1504950 h 5305425"/>
              <a:gd name="connsiteX13" fmla="*/ 923925 w 5858031"/>
              <a:gd name="connsiteY13" fmla="*/ 1485900 h 5305425"/>
              <a:gd name="connsiteX14" fmla="*/ 971550 w 5858031"/>
              <a:gd name="connsiteY14" fmla="*/ 1409700 h 5305425"/>
              <a:gd name="connsiteX15" fmla="*/ 1028700 w 5858031"/>
              <a:gd name="connsiteY15" fmla="*/ 1352550 h 5305425"/>
              <a:gd name="connsiteX16" fmla="*/ 1085850 w 5858031"/>
              <a:gd name="connsiteY16" fmla="*/ 1304925 h 5305425"/>
              <a:gd name="connsiteX17" fmla="*/ 1114425 w 5858031"/>
              <a:gd name="connsiteY17" fmla="*/ 1295400 h 5305425"/>
              <a:gd name="connsiteX18" fmla="*/ 1143000 w 5858031"/>
              <a:gd name="connsiteY18" fmla="*/ 1276350 h 5305425"/>
              <a:gd name="connsiteX19" fmla="*/ 1247775 w 5858031"/>
              <a:gd name="connsiteY19" fmla="*/ 1257300 h 5305425"/>
              <a:gd name="connsiteX20" fmla="*/ 1543050 w 5858031"/>
              <a:gd name="connsiteY20" fmla="*/ 1228725 h 5305425"/>
              <a:gd name="connsiteX21" fmla="*/ 1695450 w 5858031"/>
              <a:gd name="connsiteY21" fmla="*/ 1209675 h 5305425"/>
              <a:gd name="connsiteX22" fmla="*/ 1752600 w 5858031"/>
              <a:gd name="connsiteY22" fmla="*/ 1190625 h 5305425"/>
              <a:gd name="connsiteX23" fmla="*/ 1857375 w 5858031"/>
              <a:gd name="connsiteY23" fmla="*/ 1181100 h 5305425"/>
              <a:gd name="connsiteX24" fmla="*/ 1933575 w 5858031"/>
              <a:gd name="connsiteY24" fmla="*/ 1162050 h 5305425"/>
              <a:gd name="connsiteX25" fmla="*/ 1981200 w 5858031"/>
              <a:gd name="connsiteY25" fmla="*/ 1152525 h 5305425"/>
              <a:gd name="connsiteX26" fmla="*/ 2009775 w 5858031"/>
              <a:gd name="connsiteY26" fmla="*/ 1143000 h 5305425"/>
              <a:gd name="connsiteX27" fmla="*/ 2047875 w 5858031"/>
              <a:gd name="connsiteY27" fmla="*/ 1133475 h 5305425"/>
              <a:gd name="connsiteX28" fmla="*/ 2076450 w 5858031"/>
              <a:gd name="connsiteY28" fmla="*/ 1095375 h 5305425"/>
              <a:gd name="connsiteX29" fmla="*/ 2105025 w 5858031"/>
              <a:gd name="connsiteY29" fmla="*/ 1076325 h 5305425"/>
              <a:gd name="connsiteX30" fmla="*/ 2162175 w 5858031"/>
              <a:gd name="connsiteY30" fmla="*/ 1009650 h 5305425"/>
              <a:gd name="connsiteX31" fmla="*/ 2181225 w 5858031"/>
              <a:gd name="connsiteY31" fmla="*/ 971550 h 5305425"/>
              <a:gd name="connsiteX32" fmla="*/ 2238375 w 5858031"/>
              <a:gd name="connsiteY32" fmla="*/ 923925 h 5305425"/>
              <a:gd name="connsiteX33" fmla="*/ 2286000 w 5858031"/>
              <a:gd name="connsiteY33" fmla="*/ 866775 h 5305425"/>
              <a:gd name="connsiteX34" fmla="*/ 2333625 w 5858031"/>
              <a:gd name="connsiteY34" fmla="*/ 819150 h 5305425"/>
              <a:gd name="connsiteX35" fmla="*/ 2343150 w 5858031"/>
              <a:gd name="connsiteY35" fmla="*/ 790575 h 5305425"/>
              <a:gd name="connsiteX36" fmla="*/ 2400300 w 5858031"/>
              <a:gd name="connsiteY36" fmla="*/ 704850 h 5305425"/>
              <a:gd name="connsiteX37" fmla="*/ 2457450 w 5858031"/>
              <a:gd name="connsiteY37" fmla="*/ 647700 h 5305425"/>
              <a:gd name="connsiteX38" fmla="*/ 2524125 w 5858031"/>
              <a:gd name="connsiteY38" fmla="*/ 581025 h 5305425"/>
              <a:gd name="connsiteX39" fmla="*/ 2581275 w 5858031"/>
              <a:gd name="connsiteY39" fmla="*/ 523875 h 5305425"/>
              <a:gd name="connsiteX40" fmla="*/ 2609850 w 5858031"/>
              <a:gd name="connsiteY40" fmla="*/ 485775 h 5305425"/>
              <a:gd name="connsiteX41" fmla="*/ 2667000 w 5858031"/>
              <a:gd name="connsiteY41" fmla="*/ 438150 h 5305425"/>
              <a:gd name="connsiteX42" fmla="*/ 2724150 w 5858031"/>
              <a:gd name="connsiteY42" fmla="*/ 390525 h 5305425"/>
              <a:gd name="connsiteX43" fmla="*/ 2762250 w 5858031"/>
              <a:gd name="connsiteY43" fmla="*/ 352425 h 5305425"/>
              <a:gd name="connsiteX44" fmla="*/ 2819400 w 5858031"/>
              <a:gd name="connsiteY44" fmla="*/ 314325 h 5305425"/>
              <a:gd name="connsiteX45" fmla="*/ 2886075 w 5858031"/>
              <a:gd name="connsiteY45" fmla="*/ 295275 h 5305425"/>
              <a:gd name="connsiteX46" fmla="*/ 2914650 w 5858031"/>
              <a:gd name="connsiteY46" fmla="*/ 266700 h 5305425"/>
              <a:gd name="connsiteX47" fmla="*/ 2981325 w 5858031"/>
              <a:gd name="connsiteY47" fmla="*/ 247650 h 5305425"/>
              <a:gd name="connsiteX48" fmla="*/ 3048000 w 5858031"/>
              <a:gd name="connsiteY48" fmla="*/ 209550 h 5305425"/>
              <a:gd name="connsiteX49" fmla="*/ 3076575 w 5858031"/>
              <a:gd name="connsiteY49" fmla="*/ 200025 h 5305425"/>
              <a:gd name="connsiteX50" fmla="*/ 3105150 w 5858031"/>
              <a:gd name="connsiteY50" fmla="*/ 180975 h 5305425"/>
              <a:gd name="connsiteX51" fmla="*/ 3143250 w 5858031"/>
              <a:gd name="connsiteY51" fmla="*/ 161925 h 5305425"/>
              <a:gd name="connsiteX52" fmla="*/ 3171825 w 5858031"/>
              <a:gd name="connsiteY52" fmla="*/ 152400 h 5305425"/>
              <a:gd name="connsiteX53" fmla="*/ 3200400 w 5858031"/>
              <a:gd name="connsiteY53" fmla="*/ 133350 h 5305425"/>
              <a:gd name="connsiteX54" fmla="*/ 3248025 w 5858031"/>
              <a:gd name="connsiteY54" fmla="*/ 123825 h 5305425"/>
              <a:gd name="connsiteX55" fmla="*/ 3314700 w 5858031"/>
              <a:gd name="connsiteY55" fmla="*/ 104775 h 5305425"/>
              <a:gd name="connsiteX56" fmla="*/ 3352800 w 5858031"/>
              <a:gd name="connsiteY56" fmla="*/ 95250 h 5305425"/>
              <a:gd name="connsiteX57" fmla="*/ 3448050 w 5858031"/>
              <a:gd name="connsiteY57" fmla="*/ 47625 h 5305425"/>
              <a:gd name="connsiteX58" fmla="*/ 3524250 w 5858031"/>
              <a:gd name="connsiteY58" fmla="*/ 19050 h 5305425"/>
              <a:gd name="connsiteX59" fmla="*/ 3695700 w 5858031"/>
              <a:gd name="connsiteY59" fmla="*/ 0 h 5305425"/>
              <a:gd name="connsiteX60" fmla="*/ 4705350 w 5858031"/>
              <a:gd name="connsiteY60" fmla="*/ 9525 h 5305425"/>
              <a:gd name="connsiteX61" fmla="*/ 4810125 w 5858031"/>
              <a:gd name="connsiteY61" fmla="*/ 28575 h 5305425"/>
              <a:gd name="connsiteX62" fmla="*/ 4933950 w 5858031"/>
              <a:gd name="connsiteY62" fmla="*/ 38100 h 5305425"/>
              <a:gd name="connsiteX63" fmla="*/ 5048250 w 5858031"/>
              <a:gd name="connsiteY63" fmla="*/ 57150 h 5305425"/>
              <a:gd name="connsiteX64" fmla="*/ 5153025 w 5858031"/>
              <a:gd name="connsiteY64" fmla="*/ 66675 h 5305425"/>
              <a:gd name="connsiteX65" fmla="*/ 5219700 w 5858031"/>
              <a:gd name="connsiteY65" fmla="*/ 85725 h 5305425"/>
              <a:gd name="connsiteX66" fmla="*/ 5257800 w 5858031"/>
              <a:gd name="connsiteY66" fmla="*/ 95250 h 5305425"/>
              <a:gd name="connsiteX67" fmla="*/ 5305425 w 5858031"/>
              <a:gd name="connsiteY67" fmla="*/ 114300 h 5305425"/>
              <a:gd name="connsiteX68" fmla="*/ 5381625 w 5858031"/>
              <a:gd name="connsiteY68" fmla="*/ 161925 h 5305425"/>
              <a:gd name="connsiteX69" fmla="*/ 5457825 w 5858031"/>
              <a:gd name="connsiteY69" fmla="*/ 180975 h 5305425"/>
              <a:gd name="connsiteX70" fmla="*/ 5543550 w 5858031"/>
              <a:gd name="connsiteY70" fmla="*/ 219075 h 5305425"/>
              <a:gd name="connsiteX71" fmla="*/ 5591175 w 5858031"/>
              <a:gd name="connsiteY71" fmla="*/ 276225 h 5305425"/>
              <a:gd name="connsiteX72" fmla="*/ 5610225 w 5858031"/>
              <a:gd name="connsiteY72" fmla="*/ 304800 h 5305425"/>
              <a:gd name="connsiteX73" fmla="*/ 5638800 w 5858031"/>
              <a:gd name="connsiteY73" fmla="*/ 333375 h 5305425"/>
              <a:gd name="connsiteX74" fmla="*/ 5676900 w 5858031"/>
              <a:gd name="connsiteY74" fmla="*/ 438150 h 5305425"/>
              <a:gd name="connsiteX75" fmla="*/ 5686425 w 5858031"/>
              <a:gd name="connsiteY75" fmla="*/ 476250 h 5305425"/>
              <a:gd name="connsiteX76" fmla="*/ 5705475 w 5858031"/>
              <a:gd name="connsiteY76" fmla="*/ 514350 h 5305425"/>
              <a:gd name="connsiteX77" fmla="*/ 5724525 w 5858031"/>
              <a:gd name="connsiteY77" fmla="*/ 571500 h 5305425"/>
              <a:gd name="connsiteX78" fmla="*/ 5743575 w 5858031"/>
              <a:gd name="connsiteY78" fmla="*/ 628650 h 5305425"/>
              <a:gd name="connsiteX79" fmla="*/ 5762625 w 5858031"/>
              <a:gd name="connsiteY79" fmla="*/ 704850 h 5305425"/>
              <a:gd name="connsiteX80" fmla="*/ 5772150 w 5858031"/>
              <a:gd name="connsiteY80" fmla="*/ 742950 h 5305425"/>
              <a:gd name="connsiteX81" fmla="*/ 5791200 w 5858031"/>
              <a:gd name="connsiteY81" fmla="*/ 771525 h 5305425"/>
              <a:gd name="connsiteX82" fmla="*/ 5810250 w 5858031"/>
              <a:gd name="connsiteY82" fmla="*/ 876300 h 5305425"/>
              <a:gd name="connsiteX83" fmla="*/ 5838825 w 5858031"/>
              <a:gd name="connsiteY83" fmla="*/ 952500 h 5305425"/>
              <a:gd name="connsiteX84" fmla="*/ 5857875 w 5858031"/>
              <a:gd name="connsiteY84" fmla="*/ 1162050 h 5305425"/>
              <a:gd name="connsiteX85" fmla="*/ 5838825 w 5858031"/>
              <a:gd name="connsiteY85" fmla="*/ 1323975 h 5305425"/>
              <a:gd name="connsiteX86" fmla="*/ 5810250 w 5858031"/>
              <a:gd name="connsiteY86" fmla="*/ 1419225 h 5305425"/>
              <a:gd name="connsiteX87" fmla="*/ 5791200 w 5858031"/>
              <a:gd name="connsiteY87" fmla="*/ 1447800 h 5305425"/>
              <a:gd name="connsiteX88" fmla="*/ 5762625 w 5858031"/>
              <a:gd name="connsiteY88" fmla="*/ 1514475 h 5305425"/>
              <a:gd name="connsiteX89" fmla="*/ 5734050 w 5858031"/>
              <a:gd name="connsiteY89" fmla="*/ 1543050 h 5305425"/>
              <a:gd name="connsiteX90" fmla="*/ 5724525 w 5858031"/>
              <a:gd name="connsiteY90" fmla="*/ 1571625 h 5305425"/>
              <a:gd name="connsiteX91" fmla="*/ 5715000 w 5858031"/>
              <a:gd name="connsiteY91" fmla="*/ 1619250 h 5305425"/>
              <a:gd name="connsiteX92" fmla="*/ 5695950 w 5858031"/>
              <a:gd name="connsiteY92" fmla="*/ 1647825 h 5305425"/>
              <a:gd name="connsiteX93" fmla="*/ 5667375 w 5858031"/>
              <a:gd name="connsiteY93" fmla="*/ 1733550 h 5305425"/>
              <a:gd name="connsiteX94" fmla="*/ 5648325 w 5858031"/>
              <a:gd name="connsiteY94" fmla="*/ 1781175 h 5305425"/>
              <a:gd name="connsiteX95" fmla="*/ 5629275 w 5858031"/>
              <a:gd name="connsiteY95" fmla="*/ 1866900 h 5305425"/>
              <a:gd name="connsiteX96" fmla="*/ 5619750 w 5858031"/>
              <a:gd name="connsiteY96" fmla="*/ 1905000 h 5305425"/>
              <a:gd name="connsiteX97" fmla="*/ 5591175 w 5858031"/>
              <a:gd name="connsiteY97" fmla="*/ 2095500 h 5305425"/>
              <a:gd name="connsiteX98" fmla="*/ 5610225 w 5858031"/>
              <a:gd name="connsiteY98" fmla="*/ 2514600 h 5305425"/>
              <a:gd name="connsiteX99" fmla="*/ 5619750 w 5858031"/>
              <a:gd name="connsiteY99" fmla="*/ 2581275 h 5305425"/>
              <a:gd name="connsiteX100" fmla="*/ 5629275 w 5858031"/>
              <a:gd name="connsiteY100" fmla="*/ 2609850 h 5305425"/>
              <a:gd name="connsiteX101" fmla="*/ 5638800 w 5858031"/>
              <a:gd name="connsiteY101" fmla="*/ 2667000 h 5305425"/>
              <a:gd name="connsiteX102" fmla="*/ 5667375 w 5858031"/>
              <a:gd name="connsiteY102" fmla="*/ 2781300 h 5305425"/>
              <a:gd name="connsiteX103" fmla="*/ 5686425 w 5858031"/>
              <a:gd name="connsiteY103" fmla="*/ 2914650 h 5305425"/>
              <a:gd name="connsiteX104" fmla="*/ 5705475 w 5858031"/>
              <a:gd name="connsiteY104" fmla="*/ 2971800 h 5305425"/>
              <a:gd name="connsiteX105" fmla="*/ 5715000 w 5858031"/>
              <a:gd name="connsiteY105" fmla="*/ 3038475 h 5305425"/>
              <a:gd name="connsiteX106" fmla="*/ 5743575 w 5858031"/>
              <a:gd name="connsiteY106" fmla="*/ 3181350 h 5305425"/>
              <a:gd name="connsiteX107" fmla="*/ 5762625 w 5858031"/>
              <a:gd name="connsiteY107" fmla="*/ 3286125 h 5305425"/>
              <a:gd name="connsiteX108" fmla="*/ 5781675 w 5858031"/>
              <a:gd name="connsiteY108" fmla="*/ 3476625 h 5305425"/>
              <a:gd name="connsiteX109" fmla="*/ 5800725 w 5858031"/>
              <a:gd name="connsiteY109" fmla="*/ 3619500 h 5305425"/>
              <a:gd name="connsiteX110" fmla="*/ 5791200 w 5858031"/>
              <a:gd name="connsiteY110" fmla="*/ 3876675 h 5305425"/>
              <a:gd name="connsiteX111" fmla="*/ 5781675 w 5858031"/>
              <a:gd name="connsiteY111" fmla="*/ 3905250 h 5305425"/>
              <a:gd name="connsiteX112" fmla="*/ 5753100 w 5858031"/>
              <a:gd name="connsiteY112" fmla="*/ 4000500 h 5305425"/>
              <a:gd name="connsiteX113" fmla="*/ 5724525 w 5858031"/>
              <a:gd name="connsiteY113" fmla="*/ 4029075 h 5305425"/>
              <a:gd name="connsiteX114" fmla="*/ 5705475 w 5858031"/>
              <a:gd name="connsiteY114" fmla="*/ 4086225 h 5305425"/>
              <a:gd name="connsiteX115" fmla="*/ 5657850 w 5858031"/>
              <a:gd name="connsiteY115" fmla="*/ 4152900 h 5305425"/>
              <a:gd name="connsiteX116" fmla="*/ 5648325 w 5858031"/>
              <a:gd name="connsiteY116" fmla="*/ 4181475 h 5305425"/>
              <a:gd name="connsiteX117" fmla="*/ 5610225 w 5858031"/>
              <a:gd name="connsiteY117" fmla="*/ 4210050 h 5305425"/>
              <a:gd name="connsiteX118" fmla="*/ 5581650 w 5858031"/>
              <a:gd name="connsiteY118" fmla="*/ 4267200 h 5305425"/>
              <a:gd name="connsiteX119" fmla="*/ 5553075 w 5858031"/>
              <a:gd name="connsiteY119" fmla="*/ 4295775 h 5305425"/>
              <a:gd name="connsiteX120" fmla="*/ 5486400 w 5858031"/>
              <a:gd name="connsiteY120" fmla="*/ 4371975 h 5305425"/>
              <a:gd name="connsiteX121" fmla="*/ 5457825 w 5858031"/>
              <a:gd name="connsiteY121" fmla="*/ 4400550 h 5305425"/>
              <a:gd name="connsiteX122" fmla="*/ 5438775 w 5858031"/>
              <a:gd name="connsiteY122" fmla="*/ 4429125 h 5305425"/>
              <a:gd name="connsiteX123" fmla="*/ 5410200 w 5858031"/>
              <a:gd name="connsiteY123" fmla="*/ 4438650 h 5305425"/>
              <a:gd name="connsiteX124" fmla="*/ 5362575 w 5858031"/>
              <a:gd name="connsiteY124" fmla="*/ 4476750 h 5305425"/>
              <a:gd name="connsiteX125" fmla="*/ 5334000 w 5858031"/>
              <a:gd name="connsiteY125" fmla="*/ 4505325 h 5305425"/>
              <a:gd name="connsiteX126" fmla="*/ 5305425 w 5858031"/>
              <a:gd name="connsiteY126" fmla="*/ 4524375 h 5305425"/>
              <a:gd name="connsiteX127" fmla="*/ 5200650 w 5858031"/>
              <a:gd name="connsiteY127" fmla="*/ 4610100 h 5305425"/>
              <a:gd name="connsiteX128" fmla="*/ 5191125 w 5858031"/>
              <a:gd name="connsiteY128" fmla="*/ 4638675 h 5305425"/>
              <a:gd name="connsiteX129" fmla="*/ 5162550 w 5858031"/>
              <a:gd name="connsiteY129" fmla="*/ 4648200 h 5305425"/>
              <a:gd name="connsiteX130" fmla="*/ 5133975 w 5858031"/>
              <a:gd name="connsiteY130" fmla="*/ 4667250 h 5305425"/>
              <a:gd name="connsiteX131" fmla="*/ 5086350 w 5858031"/>
              <a:gd name="connsiteY131" fmla="*/ 4724400 h 5305425"/>
              <a:gd name="connsiteX132" fmla="*/ 5067300 w 5858031"/>
              <a:gd name="connsiteY132" fmla="*/ 4752975 h 5305425"/>
              <a:gd name="connsiteX133" fmla="*/ 5029200 w 5858031"/>
              <a:gd name="connsiteY133" fmla="*/ 4781550 h 5305425"/>
              <a:gd name="connsiteX134" fmla="*/ 4972050 w 5858031"/>
              <a:gd name="connsiteY134" fmla="*/ 4838700 h 5305425"/>
              <a:gd name="connsiteX135" fmla="*/ 4943475 w 5858031"/>
              <a:gd name="connsiteY135" fmla="*/ 4867275 h 5305425"/>
              <a:gd name="connsiteX136" fmla="*/ 4895850 w 5858031"/>
              <a:gd name="connsiteY136" fmla="*/ 4914900 h 5305425"/>
              <a:gd name="connsiteX137" fmla="*/ 4838700 w 5858031"/>
              <a:gd name="connsiteY137" fmla="*/ 4972050 h 5305425"/>
              <a:gd name="connsiteX138" fmla="*/ 4819650 w 5858031"/>
              <a:gd name="connsiteY138" fmla="*/ 5000625 h 5305425"/>
              <a:gd name="connsiteX139" fmla="*/ 4762500 w 5858031"/>
              <a:gd name="connsiteY139" fmla="*/ 5038725 h 5305425"/>
              <a:gd name="connsiteX140" fmla="*/ 4724400 w 5858031"/>
              <a:gd name="connsiteY140" fmla="*/ 5076825 h 5305425"/>
              <a:gd name="connsiteX141" fmla="*/ 4695825 w 5858031"/>
              <a:gd name="connsiteY141" fmla="*/ 5095875 h 5305425"/>
              <a:gd name="connsiteX142" fmla="*/ 4657725 w 5858031"/>
              <a:gd name="connsiteY142" fmla="*/ 5124450 h 5305425"/>
              <a:gd name="connsiteX143" fmla="*/ 4591050 w 5858031"/>
              <a:gd name="connsiteY143" fmla="*/ 5162550 h 5305425"/>
              <a:gd name="connsiteX144" fmla="*/ 4572000 w 5858031"/>
              <a:gd name="connsiteY144" fmla="*/ 5191125 h 5305425"/>
              <a:gd name="connsiteX145" fmla="*/ 4543425 w 5858031"/>
              <a:gd name="connsiteY145" fmla="*/ 5200650 h 5305425"/>
              <a:gd name="connsiteX146" fmla="*/ 4438650 w 5858031"/>
              <a:gd name="connsiteY146" fmla="*/ 5248275 h 5305425"/>
              <a:gd name="connsiteX147" fmla="*/ 4410075 w 5858031"/>
              <a:gd name="connsiteY147" fmla="*/ 5257800 h 5305425"/>
              <a:gd name="connsiteX148" fmla="*/ 4352925 w 5858031"/>
              <a:gd name="connsiteY148" fmla="*/ 5276850 h 5305425"/>
              <a:gd name="connsiteX149" fmla="*/ 4248150 w 5858031"/>
              <a:gd name="connsiteY149" fmla="*/ 5286375 h 5305425"/>
              <a:gd name="connsiteX150" fmla="*/ 4152900 w 5858031"/>
              <a:gd name="connsiteY150" fmla="*/ 5295900 h 5305425"/>
              <a:gd name="connsiteX151" fmla="*/ 4038600 w 5858031"/>
              <a:gd name="connsiteY151" fmla="*/ 5305425 h 5305425"/>
              <a:gd name="connsiteX152" fmla="*/ 3762375 w 5858031"/>
              <a:gd name="connsiteY152" fmla="*/ 5276850 h 5305425"/>
              <a:gd name="connsiteX153" fmla="*/ 3676650 w 5858031"/>
              <a:gd name="connsiteY153" fmla="*/ 5257800 h 5305425"/>
              <a:gd name="connsiteX154" fmla="*/ 3552825 w 5858031"/>
              <a:gd name="connsiteY154" fmla="*/ 5229225 h 5305425"/>
              <a:gd name="connsiteX155" fmla="*/ 3457575 w 5858031"/>
              <a:gd name="connsiteY155" fmla="*/ 5219700 h 5305425"/>
              <a:gd name="connsiteX156" fmla="*/ 3409950 w 5858031"/>
              <a:gd name="connsiteY156" fmla="*/ 5200650 h 5305425"/>
              <a:gd name="connsiteX157" fmla="*/ 3324225 w 5858031"/>
              <a:gd name="connsiteY157" fmla="*/ 5181600 h 5305425"/>
              <a:gd name="connsiteX158" fmla="*/ 3267075 w 5858031"/>
              <a:gd name="connsiteY158" fmla="*/ 5162550 h 5305425"/>
              <a:gd name="connsiteX159" fmla="*/ 3209925 w 5858031"/>
              <a:gd name="connsiteY159" fmla="*/ 5153025 h 5305425"/>
              <a:gd name="connsiteX160" fmla="*/ 3171825 w 5858031"/>
              <a:gd name="connsiteY160" fmla="*/ 5143500 h 5305425"/>
              <a:gd name="connsiteX161" fmla="*/ 3124200 w 5858031"/>
              <a:gd name="connsiteY161" fmla="*/ 5133975 h 5305425"/>
              <a:gd name="connsiteX162" fmla="*/ 3095625 w 5858031"/>
              <a:gd name="connsiteY162" fmla="*/ 5124450 h 5305425"/>
              <a:gd name="connsiteX163" fmla="*/ 3057525 w 5858031"/>
              <a:gd name="connsiteY163" fmla="*/ 5114925 h 5305425"/>
              <a:gd name="connsiteX164" fmla="*/ 2924175 w 5858031"/>
              <a:gd name="connsiteY164" fmla="*/ 5067300 h 5305425"/>
              <a:gd name="connsiteX165" fmla="*/ 2857500 w 5858031"/>
              <a:gd name="connsiteY165" fmla="*/ 5019675 h 5305425"/>
              <a:gd name="connsiteX166" fmla="*/ 2847975 w 5858031"/>
              <a:gd name="connsiteY166" fmla="*/ 4991100 h 5305425"/>
              <a:gd name="connsiteX167" fmla="*/ 2800350 w 5858031"/>
              <a:gd name="connsiteY167" fmla="*/ 4933950 h 5305425"/>
              <a:gd name="connsiteX168" fmla="*/ 2781300 w 5858031"/>
              <a:gd name="connsiteY168" fmla="*/ 4905375 h 5305425"/>
              <a:gd name="connsiteX169" fmla="*/ 2771775 w 5858031"/>
              <a:gd name="connsiteY169" fmla="*/ 4876800 h 5305425"/>
              <a:gd name="connsiteX170" fmla="*/ 2733675 w 5858031"/>
              <a:gd name="connsiteY170" fmla="*/ 4857750 h 5305425"/>
              <a:gd name="connsiteX171" fmla="*/ 2724150 w 5858031"/>
              <a:gd name="connsiteY171" fmla="*/ 4829175 h 5305425"/>
              <a:gd name="connsiteX172" fmla="*/ 2686050 w 5858031"/>
              <a:gd name="connsiteY172" fmla="*/ 4800600 h 5305425"/>
              <a:gd name="connsiteX173" fmla="*/ 2657475 w 5858031"/>
              <a:gd name="connsiteY173" fmla="*/ 4772025 h 5305425"/>
              <a:gd name="connsiteX174" fmla="*/ 2619375 w 5858031"/>
              <a:gd name="connsiteY174" fmla="*/ 4743450 h 5305425"/>
              <a:gd name="connsiteX175" fmla="*/ 2590800 w 5858031"/>
              <a:gd name="connsiteY175" fmla="*/ 4724400 h 5305425"/>
              <a:gd name="connsiteX176" fmla="*/ 2562225 w 5858031"/>
              <a:gd name="connsiteY176" fmla="*/ 4686300 h 5305425"/>
              <a:gd name="connsiteX177" fmla="*/ 2533650 w 5858031"/>
              <a:gd name="connsiteY177" fmla="*/ 4667250 h 5305425"/>
              <a:gd name="connsiteX178" fmla="*/ 2476500 w 5858031"/>
              <a:gd name="connsiteY178" fmla="*/ 4619625 h 5305425"/>
              <a:gd name="connsiteX179" fmla="*/ 2419350 w 5858031"/>
              <a:gd name="connsiteY179" fmla="*/ 4562475 h 5305425"/>
              <a:gd name="connsiteX180" fmla="*/ 2362200 w 5858031"/>
              <a:gd name="connsiteY180" fmla="*/ 4543425 h 5305425"/>
              <a:gd name="connsiteX181" fmla="*/ 2343150 w 5858031"/>
              <a:gd name="connsiteY181" fmla="*/ 4514850 h 5305425"/>
              <a:gd name="connsiteX182" fmla="*/ 2228850 w 5858031"/>
              <a:gd name="connsiteY182" fmla="*/ 4457700 h 5305425"/>
              <a:gd name="connsiteX183" fmla="*/ 2200275 w 5858031"/>
              <a:gd name="connsiteY183" fmla="*/ 4429125 h 5305425"/>
              <a:gd name="connsiteX184" fmla="*/ 2076450 w 5858031"/>
              <a:gd name="connsiteY184" fmla="*/ 4362450 h 5305425"/>
              <a:gd name="connsiteX185" fmla="*/ 2047875 w 5858031"/>
              <a:gd name="connsiteY185" fmla="*/ 4333875 h 5305425"/>
              <a:gd name="connsiteX186" fmla="*/ 2019300 w 5858031"/>
              <a:gd name="connsiteY186" fmla="*/ 4324350 h 5305425"/>
              <a:gd name="connsiteX187" fmla="*/ 1981200 w 5858031"/>
              <a:gd name="connsiteY187" fmla="*/ 4305300 h 5305425"/>
              <a:gd name="connsiteX188" fmla="*/ 1933575 w 5858031"/>
              <a:gd name="connsiteY188" fmla="*/ 4276725 h 5305425"/>
              <a:gd name="connsiteX189" fmla="*/ 1905000 w 5858031"/>
              <a:gd name="connsiteY189" fmla="*/ 4257675 h 5305425"/>
              <a:gd name="connsiteX190" fmla="*/ 1828800 w 5858031"/>
              <a:gd name="connsiteY190" fmla="*/ 4238625 h 5305425"/>
              <a:gd name="connsiteX191" fmla="*/ 1771650 w 5858031"/>
              <a:gd name="connsiteY191" fmla="*/ 4210050 h 5305425"/>
              <a:gd name="connsiteX192" fmla="*/ 1695450 w 5858031"/>
              <a:gd name="connsiteY192" fmla="*/ 4171950 h 5305425"/>
              <a:gd name="connsiteX193" fmla="*/ 1619250 w 5858031"/>
              <a:gd name="connsiteY193" fmla="*/ 4133850 h 5305425"/>
              <a:gd name="connsiteX194" fmla="*/ 1571625 w 5858031"/>
              <a:gd name="connsiteY194" fmla="*/ 4105275 h 5305425"/>
              <a:gd name="connsiteX195" fmla="*/ 1514475 w 5858031"/>
              <a:gd name="connsiteY195" fmla="*/ 4086225 h 5305425"/>
              <a:gd name="connsiteX196" fmla="*/ 1476375 w 5858031"/>
              <a:gd name="connsiteY196" fmla="*/ 4067175 h 5305425"/>
              <a:gd name="connsiteX197" fmla="*/ 1409700 w 5858031"/>
              <a:gd name="connsiteY197" fmla="*/ 4038600 h 5305425"/>
              <a:gd name="connsiteX198" fmla="*/ 1381125 w 5858031"/>
              <a:gd name="connsiteY198" fmla="*/ 4019550 h 5305425"/>
              <a:gd name="connsiteX199" fmla="*/ 1333500 w 5858031"/>
              <a:gd name="connsiteY199" fmla="*/ 4010025 h 5305425"/>
              <a:gd name="connsiteX200" fmla="*/ 1257300 w 5858031"/>
              <a:gd name="connsiteY200" fmla="*/ 3990975 h 5305425"/>
              <a:gd name="connsiteX201" fmla="*/ 1190625 w 5858031"/>
              <a:gd name="connsiteY201" fmla="*/ 3981450 h 5305425"/>
              <a:gd name="connsiteX202" fmla="*/ 1114425 w 5858031"/>
              <a:gd name="connsiteY202" fmla="*/ 3962400 h 5305425"/>
              <a:gd name="connsiteX203" fmla="*/ 1000125 w 5858031"/>
              <a:gd name="connsiteY203" fmla="*/ 3943350 h 5305425"/>
              <a:gd name="connsiteX204" fmla="*/ 962025 w 5858031"/>
              <a:gd name="connsiteY204" fmla="*/ 3924300 h 5305425"/>
              <a:gd name="connsiteX205" fmla="*/ 914400 w 5858031"/>
              <a:gd name="connsiteY205" fmla="*/ 3914775 h 5305425"/>
              <a:gd name="connsiteX206" fmla="*/ 876300 w 5858031"/>
              <a:gd name="connsiteY206" fmla="*/ 3905250 h 5305425"/>
              <a:gd name="connsiteX207" fmla="*/ 847725 w 5858031"/>
              <a:gd name="connsiteY207" fmla="*/ 3886200 h 5305425"/>
              <a:gd name="connsiteX208" fmla="*/ 819150 w 5858031"/>
              <a:gd name="connsiteY208" fmla="*/ 3876675 h 5305425"/>
              <a:gd name="connsiteX209" fmla="*/ 733425 w 5858031"/>
              <a:gd name="connsiteY209" fmla="*/ 3857625 h 5305425"/>
              <a:gd name="connsiteX210" fmla="*/ 685800 w 5858031"/>
              <a:gd name="connsiteY210" fmla="*/ 3838575 h 5305425"/>
              <a:gd name="connsiteX211" fmla="*/ 561975 w 5858031"/>
              <a:gd name="connsiteY211" fmla="*/ 3819525 h 5305425"/>
              <a:gd name="connsiteX212" fmla="*/ 476250 w 5858031"/>
              <a:gd name="connsiteY212" fmla="*/ 3810000 h 5305425"/>
              <a:gd name="connsiteX213" fmla="*/ 419100 w 5858031"/>
              <a:gd name="connsiteY213" fmla="*/ 3800475 h 5305425"/>
              <a:gd name="connsiteX214" fmla="*/ 333375 w 5858031"/>
              <a:gd name="connsiteY214" fmla="*/ 3790950 h 5305425"/>
              <a:gd name="connsiteX215" fmla="*/ 200025 w 5858031"/>
              <a:gd name="connsiteY215" fmla="*/ 3762375 h 5305425"/>
              <a:gd name="connsiteX216" fmla="*/ 171450 w 5858031"/>
              <a:gd name="connsiteY216" fmla="*/ 3743325 h 5305425"/>
              <a:gd name="connsiteX217" fmla="*/ 133350 w 5858031"/>
              <a:gd name="connsiteY217" fmla="*/ 3695700 h 5305425"/>
              <a:gd name="connsiteX218" fmla="*/ 95250 w 5858031"/>
              <a:gd name="connsiteY218" fmla="*/ 3638550 h 5305425"/>
              <a:gd name="connsiteX219" fmla="*/ 76200 w 5858031"/>
              <a:gd name="connsiteY219" fmla="*/ 3609975 h 5305425"/>
              <a:gd name="connsiteX220" fmla="*/ 47625 w 5858031"/>
              <a:gd name="connsiteY220" fmla="*/ 3562350 h 5305425"/>
              <a:gd name="connsiteX221" fmla="*/ 38100 w 5858031"/>
              <a:gd name="connsiteY221" fmla="*/ 3524250 h 5305425"/>
              <a:gd name="connsiteX222" fmla="*/ 28575 w 5858031"/>
              <a:gd name="connsiteY222" fmla="*/ 3476625 h 5305425"/>
              <a:gd name="connsiteX223" fmla="*/ 0 w 5858031"/>
              <a:gd name="connsiteY223" fmla="*/ 3400425 h 5305425"/>
              <a:gd name="connsiteX224" fmla="*/ 9525 w 5858031"/>
              <a:gd name="connsiteY224" fmla="*/ 2571750 h 5305425"/>
              <a:gd name="connsiteX225" fmla="*/ 47625 w 5858031"/>
              <a:gd name="connsiteY225" fmla="*/ 2343150 h 5305425"/>
              <a:gd name="connsiteX226" fmla="*/ 57150 w 5858031"/>
              <a:gd name="connsiteY226" fmla="*/ 2276475 h 5305425"/>
              <a:gd name="connsiteX227" fmla="*/ 66675 w 5858031"/>
              <a:gd name="connsiteY227" fmla="*/ 2219325 h 5305425"/>
              <a:gd name="connsiteX228" fmla="*/ 85725 w 5858031"/>
              <a:gd name="connsiteY228" fmla="*/ 2085975 h 5305425"/>
              <a:gd name="connsiteX229" fmla="*/ 95250 w 5858031"/>
              <a:gd name="connsiteY229" fmla="*/ 1971675 h 5305425"/>
              <a:gd name="connsiteX230" fmla="*/ 104775 w 5858031"/>
              <a:gd name="connsiteY230" fmla="*/ 1876425 h 5305425"/>
              <a:gd name="connsiteX231" fmla="*/ 247650 w 5858031"/>
              <a:gd name="connsiteY231" fmla="*/ 1781175 h 5305425"/>
              <a:gd name="connsiteX232" fmla="*/ 304800 w 5858031"/>
              <a:gd name="connsiteY232" fmla="*/ 1790700 h 5305425"/>
              <a:gd name="connsiteX233" fmla="*/ 466725 w 5858031"/>
              <a:gd name="connsiteY233" fmla="*/ 1625600 h 5305425"/>
              <a:gd name="connsiteX0" fmla="*/ 371475 w 5858031"/>
              <a:gd name="connsiteY0" fmla="*/ 1816100 h 5305425"/>
              <a:gd name="connsiteX1" fmla="*/ 434975 w 5858031"/>
              <a:gd name="connsiteY1" fmla="*/ 1784350 h 5305425"/>
              <a:gd name="connsiteX2" fmla="*/ 463550 w 5858031"/>
              <a:gd name="connsiteY2" fmla="*/ 1784350 h 5305425"/>
              <a:gd name="connsiteX3" fmla="*/ 495300 w 5858031"/>
              <a:gd name="connsiteY3" fmla="*/ 1781175 h 5305425"/>
              <a:gd name="connsiteX4" fmla="*/ 542925 w 5858031"/>
              <a:gd name="connsiteY4" fmla="*/ 1762125 h 5305425"/>
              <a:gd name="connsiteX5" fmla="*/ 609600 w 5858031"/>
              <a:gd name="connsiteY5" fmla="*/ 1743075 h 5305425"/>
              <a:gd name="connsiteX6" fmla="*/ 638175 w 5858031"/>
              <a:gd name="connsiteY6" fmla="*/ 1724025 h 5305425"/>
              <a:gd name="connsiteX7" fmla="*/ 723900 w 5858031"/>
              <a:gd name="connsiteY7" fmla="*/ 1685925 h 5305425"/>
              <a:gd name="connsiteX8" fmla="*/ 781050 w 5858031"/>
              <a:gd name="connsiteY8" fmla="*/ 1638300 h 5305425"/>
              <a:gd name="connsiteX9" fmla="*/ 800100 w 5858031"/>
              <a:gd name="connsiteY9" fmla="*/ 1609725 h 5305425"/>
              <a:gd name="connsiteX10" fmla="*/ 828675 w 5858031"/>
              <a:gd name="connsiteY10" fmla="*/ 1590675 h 5305425"/>
              <a:gd name="connsiteX11" fmla="*/ 885825 w 5858031"/>
              <a:gd name="connsiteY11" fmla="*/ 1533525 h 5305425"/>
              <a:gd name="connsiteX12" fmla="*/ 895350 w 5858031"/>
              <a:gd name="connsiteY12" fmla="*/ 1504950 h 5305425"/>
              <a:gd name="connsiteX13" fmla="*/ 923925 w 5858031"/>
              <a:gd name="connsiteY13" fmla="*/ 1485900 h 5305425"/>
              <a:gd name="connsiteX14" fmla="*/ 971550 w 5858031"/>
              <a:gd name="connsiteY14" fmla="*/ 1409700 h 5305425"/>
              <a:gd name="connsiteX15" fmla="*/ 1028700 w 5858031"/>
              <a:gd name="connsiteY15" fmla="*/ 1352550 h 5305425"/>
              <a:gd name="connsiteX16" fmla="*/ 1085850 w 5858031"/>
              <a:gd name="connsiteY16" fmla="*/ 1304925 h 5305425"/>
              <a:gd name="connsiteX17" fmla="*/ 1114425 w 5858031"/>
              <a:gd name="connsiteY17" fmla="*/ 1295400 h 5305425"/>
              <a:gd name="connsiteX18" fmla="*/ 1143000 w 5858031"/>
              <a:gd name="connsiteY18" fmla="*/ 1276350 h 5305425"/>
              <a:gd name="connsiteX19" fmla="*/ 1247775 w 5858031"/>
              <a:gd name="connsiteY19" fmla="*/ 1257300 h 5305425"/>
              <a:gd name="connsiteX20" fmla="*/ 1543050 w 5858031"/>
              <a:gd name="connsiteY20" fmla="*/ 1228725 h 5305425"/>
              <a:gd name="connsiteX21" fmla="*/ 1695450 w 5858031"/>
              <a:gd name="connsiteY21" fmla="*/ 1209675 h 5305425"/>
              <a:gd name="connsiteX22" fmla="*/ 1752600 w 5858031"/>
              <a:gd name="connsiteY22" fmla="*/ 1190625 h 5305425"/>
              <a:gd name="connsiteX23" fmla="*/ 1857375 w 5858031"/>
              <a:gd name="connsiteY23" fmla="*/ 1181100 h 5305425"/>
              <a:gd name="connsiteX24" fmla="*/ 1933575 w 5858031"/>
              <a:gd name="connsiteY24" fmla="*/ 1162050 h 5305425"/>
              <a:gd name="connsiteX25" fmla="*/ 1981200 w 5858031"/>
              <a:gd name="connsiteY25" fmla="*/ 1152525 h 5305425"/>
              <a:gd name="connsiteX26" fmla="*/ 2009775 w 5858031"/>
              <a:gd name="connsiteY26" fmla="*/ 1143000 h 5305425"/>
              <a:gd name="connsiteX27" fmla="*/ 2047875 w 5858031"/>
              <a:gd name="connsiteY27" fmla="*/ 1133475 h 5305425"/>
              <a:gd name="connsiteX28" fmla="*/ 2076450 w 5858031"/>
              <a:gd name="connsiteY28" fmla="*/ 1095375 h 5305425"/>
              <a:gd name="connsiteX29" fmla="*/ 2105025 w 5858031"/>
              <a:gd name="connsiteY29" fmla="*/ 1076325 h 5305425"/>
              <a:gd name="connsiteX30" fmla="*/ 2162175 w 5858031"/>
              <a:gd name="connsiteY30" fmla="*/ 1009650 h 5305425"/>
              <a:gd name="connsiteX31" fmla="*/ 2181225 w 5858031"/>
              <a:gd name="connsiteY31" fmla="*/ 971550 h 5305425"/>
              <a:gd name="connsiteX32" fmla="*/ 2238375 w 5858031"/>
              <a:gd name="connsiteY32" fmla="*/ 923925 h 5305425"/>
              <a:gd name="connsiteX33" fmla="*/ 2286000 w 5858031"/>
              <a:gd name="connsiteY33" fmla="*/ 866775 h 5305425"/>
              <a:gd name="connsiteX34" fmla="*/ 2333625 w 5858031"/>
              <a:gd name="connsiteY34" fmla="*/ 819150 h 5305425"/>
              <a:gd name="connsiteX35" fmla="*/ 2343150 w 5858031"/>
              <a:gd name="connsiteY35" fmla="*/ 790575 h 5305425"/>
              <a:gd name="connsiteX36" fmla="*/ 2400300 w 5858031"/>
              <a:gd name="connsiteY36" fmla="*/ 704850 h 5305425"/>
              <a:gd name="connsiteX37" fmla="*/ 2457450 w 5858031"/>
              <a:gd name="connsiteY37" fmla="*/ 647700 h 5305425"/>
              <a:gd name="connsiteX38" fmla="*/ 2524125 w 5858031"/>
              <a:gd name="connsiteY38" fmla="*/ 581025 h 5305425"/>
              <a:gd name="connsiteX39" fmla="*/ 2581275 w 5858031"/>
              <a:gd name="connsiteY39" fmla="*/ 523875 h 5305425"/>
              <a:gd name="connsiteX40" fmla="*/ 2609850 w 5858031"/>
              <a:gd name="connsiteY40" fmla="*/ 485775 h 5305425"/>
              <a:gd name="connsiteX41" fmla="*/ 2667000 w 5858031"/>
              <a:gd name="connsiteY41" fmla="*/ 438150 h 5305425"/>
              <a:gd name="connsiteX42" fmla="*/ 2724150 w 5858031"/>
              <a:gd name="connsiteY42" fmla="*/ 390525 h 5305425"/>
              <a:gd name="connsiteX43" fmla="*/ 2762250 w 5858031"/>
              <a:gd name="connsiteY43" fmla="*/ 352425 h 5305425"/>
              <a:gd name="connsiteX44" fmla="*/ 2819400 w 5858031"/>
              <a:gd name="connsiteY44" fmla="*/ 314325 h 5305425"/>
              <a:gd name="connsiteX45" fmla="*/ 2886075 w 5858031"/>
              <a:gd name="connsiteY45" fmla="*/ 295275 h 5305425"/>
              <a:gd name="connsiteX46" fmla="*/ 2914650 w 5858031"/>
              <a:gd name="connsiteY46" fmla="*/ 266700 h 5305425"/>
              <a:gd name="connsiteX47" fmla="*/ 2981325 w 5858031"/>
              <a:gd name="connsiteY47" fmla="*/ 247650 h 5305425"/>
              <a:gd name="connsiteX48" fmla="*/ 3048000 w 5858031"/>
              <a:gd name="connsiteY48" fmla="*/ 209550 h 5305425"/>
              <a:gd name="connsiteX49" fmla="*/ 3076575 w 5858031"/>
              <a:gd name="connsiteY49" fmla="*/ 200025 h 5305425"/>
              <a:gd name="connsiteX50" fmla="*/ 3105150 w 5858031"/>
              <a:gd name="connsiteY50" fmla="*/ 180975 h 5305425"/>
              <a:gd name="connsiteX51" fmla="*/ 3143250 w 5858031"/>
              <a:gd name="connsiteY51" fmla="*/ 161925 h 5305425"/>
              <a:gd name="connsiteX52" fmla="*/ 3171825 w 5858031"/>
              <a:gd name="connsiteY52" fmla="*/ 152400 h 5305425"/>
              <a:gd name="connsiteX53" fmla="*/ 3200400 w 5858031"/>
              <a:gd name="connsiteY53" fmla="*/ 133350 h 5305425"/>
              <a:gd name="connsiteX54" fmla="*/ 3248025 w 5858031"/>
              <a:gd name="connsiteY54" fmla="*/ 123825 h 5305425"/>
              <a:gd name="connsiteX55" fmla="*/ 3314700 w 5858031"/>
              <a:gd name="connsiteY55" fmla="*/ 104775 h 5305425"/>
              <a:gd name="connsiteX56" fmla="*/ 3352800 w 5858031"/>
              <a:gd name="connsiteY56" fmla="*/ 95250 h 5305425"/>
              <a:gd name="connsiteX57" fmla="*/ 3448050 w 5858031"/>
              <a:gd name="connsiteY57" fmla="*/ 47625 h 5305425"/>
              <a:gd name="connsiteX58" fmla="*/ 3524250 w 5858031"/>
              <a:gd name="connsiteY58" fmla="*/ 19050 h 5305425"/>
              <a:gd name="connsiteX59" fmla="*/ 3695700 w 5858031"/>
              <a:gd name="connsiteY59" fmla="*/ 0 h 5305425"/>
              <a:gd name="connsiteX60" fmla="*/ 4705350 w 5858031"/>
              <a:gd name="connsiteY60" fmla="*/ 9525 h 5305425"/>
              <a:gd name="connsiteX61" fmla="*/ 4810125 w 5858031"/>
              <a:gd name="connsiteY61" fmla="*/ 28575 h 5305425"/>
              <a:gd name="connsiteX62" fmla="*/ 4933950 w 5858031"/>
              <a:gd name="connsiteY62" fmla="*/ 38100 h 5305425"/>
              <a:gd name="connsiteX63" fmla="*/ 5048250 w 5858031"/>
              <a:gd name="connsiteY63" fmla="*/ 57150 h 5305425"/>
              <a:gd name="connsiteX64" fmla="*/ 5153025 w 5858031"/>
              <a:gd name="connsiteY64" fmla="*/ 66675 h 5305425"/>
              <a:gd name="connsiteX65" fmla="*/ 5219700 w 5858031"/>
              <a:gd name="connsiteY65" fmla="*/ 85725 h 5305425"/>
              <a:gd name="connsiteX66" fmla="*/ 5257800 w 5858031"/>
              <a:gd name="connsiteY66" fmla="*/ 95250 h 5305425"/>
              <a:gd name="connsiteX67" fmla="*/ 5305425 w 5858031"/>
              <a:gd name="connsiteY67" fmla="*/ 114300 h 5305425"/>
              <a:gd name="connsiteX68" fmla="*/ 5381625 w 5858031"/>
              <a:gd name="connsiteY68" fmla="*/ 161925 h 5305425"/>
              <a:gd name="connsiteX69" fmla="*/ 5457825 w 5858031"/>
              <a:gd name="connsiteY69" fmla="*/ 180975 h 5305425"/>
              <a:gd name="connsiteX70" fmla="*/ 5543550 w 5858031"/>
              <a:gd name="connsiteY70" fmla="*/ 219075 h 5305425"/>
              <a:gd name="connsiteX71" fmla="*/ 5591175 w 5858031"/>
              <a:gd name="connsiteY71" fmla="*/ 276225 h 5305425"/>
              <a:gd name="connsiteX72" fmla="*/ 5610225 w 5858031"/>
              <a:gd name="connsiteY72" fmla="*/ 304800 h 5305425"/>
              <a:gd name="connsiteX73" fmla="*/ 5638800 w 5858031"/>
              <a:gd name="connsiteY73" fmla="*/ 333375 h 5305425"/>
              <a:gd name="connsiteX74" fmla="*/ 5676900 w 5858031"/>
              <a:gd name="connsiteY74" fmla="*/ 438150 h 5305425"/>
              <a:gd name="connsiteX75" fmla="*/ 5686425 w 5858031"/>
              <a:gd name="connsiteY75" fmla="*/ 476250 h 5305425"/>
              <a:gd name="connsiteX76" fmla="*/ 5705475 w 5858031"/>
              <a:gd name="connsiteY76" fmla="*/ 514350 h 5305425"/>
              <a:gd name="connsiteX77" fmla="*/ 5724525 w 5858031"/>
              <a:gd name="connsiteY77" fmla="*/ 571500 h 5305425"/>
              <a:gd name="connsiteX78" fmla="*/ 5743575 w 5858031"/>
              <a:gd name="connsiteY78" fmla="*/ 628650 h 5305425"/>
              <a:gd name="connsiteX79" fmla="*/ 5762625 w 5858031"/>
              <a:gd name="connsiteY79" fmla="*/ 704850 h 5305425"/>
              <a:gd name="connsiteX80" fmla="*/ 5772150 w 5858031"/>
              <a:gd name="connsiteY80" fmla="*/ 742950 h 5305425"/>
              <a:gd name="connsiteX81" fmla="*/ 5791200 w 5858031"/>
              <a:gd name="connsiteY81" fmla="*/ 771525 h 5305425"/>
              <a:gd name="connsiteX82" fmla="*/ 5810250 w 5858031"/>
              <a:gd name="connsiteY82" fmla="*/ 876300 h 5305425"/>
              <a:gd name="connsiteX83" fmla="*/ 5838825 w 5858031"/>
              <a:gd name="connsiteY83" fmla="*/ 952500 h 5305425"/>
              <a:gd name="connsiteX84" fmla="*/ 5857875 w 5858031"/>
              <a:gd name="connsiteY84" fmla="*/ 1162050 h 5305425"/>
              <a:gd name="connsiteX85" fmla="*/ 5838825 w 5858031"/>
              <a:gd name="connsiteY85" fmla="*/ 1323975 h 5305425"/>
              <a:gd name="connsiteX86" fmla="*/ 5810250 w 5858031"/>
              <a:gd name="connsiteY86" fmla="*/ 1419225 h 5305425"/>
              <a:gd name="connsiteX87" fmla="*/ 5791200 w 5858031"/>
              <a:gd name="connsiteY87" fmla="*/ 1447800 h 5305425"/>
              <a:gd name="connsiteX88" fmla="*/ 5762625 w 5858031"/>
              <a:gd name="connsiteY88" fmla="*/ 1514475 h 5305425"/>
              <a:gd name="connsiteX89" fmla="*/ 5734050 w 5858031"/>
              <a:gd name="connsiteY89" fmla="*/ 1543050 h 5305425"/>
              <a:gd name="connsiteX90" fmla="*/ 5724525 w 5858031"/>
              <a:gd name="connsiteY90" fmla="*/ 1571625 h 5305425"/>
              <a:gd name="connsiteX91" fmla="*/ 5715000 w 5858031"/>
              <a:gd name="connsiteY91" fmla="*/ 1619250 h 5305425"/>
              <a:gd name="connsiteX92" fmla="*/ 5695950 w 5858031"/>
              <a:gd name="connsiteY92" fmla="*/ 1647825 h 5305425"/>
              <a:gd name="connsiteX93" fmla="*/ 5667375 w 5858031"/>
              <a:gd name="connsiteY93" fmla="*/ 1733550 h 5305425"/>
              <a:gd name="connsiteX94" fmla="*/ 5648325 w 5858031"/>
              <a:gd name="connsiteY94" fmla="*/ 1781175 h 5305425"/>
              <a:gd name="connsiteX95" fmla="*/ 5629275 w 5858031"/>
              <a:gd name="connsiteY95" fmla="*/ 1866900 h 5305425"/>
              <a:gd name="connsiteX96" fmla="*/ 5619750 w 5858031"/>
              <a:gd name="connsiteY96" fmla="*/ 1905000 h 5305425"/>
              <a:gd name="connsiteX97" fmla="*/ 5591175 w 5858031"/>
              <a:gd name="connsiteY97" fmla="*/ 2095500 h 5305425"/>
              <a:gd name="connsiteX98" fmla="*/ 5610225 w 5858031"/>
              <a:gd name="connsiteY98" fmla="*/ 2514600 h 5305425"/>
              <a:gd name="connsiteX99" fmla="*/ 5619750 w 5858031"/>
              <a:gd name="connsiteY99" fmla="*/ 2581275 h 5305425"/>
              <a:gd name="connsiteX100" fmla="*/ 5629275 w 5858031"/>
              <a:gd name="connsiteY100" fmla="*/ 2609850 h 5305425"/>
              <a:gd name="connsiteX101" fmla="*/ 5638800 w 5858031"/>
              <a:gd name="connsiteY101" fmla="*/ 2667000 h 5305425"/>
              <a:gd name="connsiteX102" fmla="*/ 5667375 w 5858031"/>
              <a:gd name="connsiteY102" fmla="*/ 2781300 h 5305425"/>
              <a:gd name="connsiteX103" fmla="*/ 5686425 w 5858031"/>
              <a:gd name="connsiteY103" fmla="*/ 2914650 h 5305425"/>
              <a:gd name="connsiteX104" fmla="*/ 5705475 w 5858031"/>
              <a:gd name="connsiteY104" fmla="*/ 2971800 h 5305425"/>
              <a:gd name="connsiteX105" fmla="*/ 5715000 w 5858031"/>
              <a:gd name="connsiteY105" fmla="*/ 3038475 h 5305425"/>
              <a:gd name="connsiteX106" fmla="*/ 5743575 w 5858031"/>
              <a:gd name="connsiteY106" fmla="*/ 3181350 h 5305425"/>
              <a:gd name="connsiteX107" fmla="*/ 5762625 w 5858031"/>
              <a:gd name="connsiteY107" fmla="*/ 3286125 h 5305425"/>
              <a:gd name="connsiteX108" fmla="*/ 5781675 w 5858031"/>
              <a:gd name="connsiteY108" fmla="*/ 3476625 h 5305425"/>
              <a:gd name="connsiteX109" fmla="*/ 5800725 w 5858031"/>
              <a:gd name="connsiteY109" fmla="*/ 3619500 h 5305425"/>
              <a:gd name="connsiteX110" fmla="*/ 5791200 w 5858031"/>
              <a:gd name="connsiteY110" fmla="*/ 3876675 h 5305425"/>
              <a:gd name="connsiteX111" fmla="*/ 5781675 w 5858031"/>
              <a:gd name="connsiteY111" fmla="*/ 3905250 h 5305425"/>
              <a:gd name="connsiteX112" fmla="*/ 5753100 w 5858031"/>
              <a:gd name="connsiteY112" fmla="*/ 4000500 h 5305425"/>
              <a:gd name="connsiteX113" fmla="*/ 5724525 w 5858031"/>
              <a:gd name="connsiteY113" fmla="*/ 4029075 h 5305425"/>
              <a:gd name="connsiteX114" fmla="*/ 5705475 w 5858031"/>
              <a:gd name="connsiteY114" fmla="*/ 4086225 h 5305425"/>
              <a:gd name="connsiteX115" fmla="*/ 5657850 w 5858031"/>
              <a:gd name="connsiteY115" fmla="*/ 4152900 h 5305425"/>
              <a:gd name="connsiteX116" fmla="*/ 5648325 w 5858031"/>
              <a:gd name="connsiteY116" fmla="*/ 4181475 h 5305425"/>
              <a:gd name="connsiteX117" fmla="*/ 5610225 w 5858031"/>
              <a:gd name="connsiteY117" fmla="*/ 4210050 h 5305425"/>
              <a:gd name="connsiteX118" fmla="*/ 5581650 w 5858031"/>
              <a:gd name="connsiteY118" fmla="*/ 4267200 h 5305425"/>
              <a:gd name="connsiteX119" fmla="*/ 5553075 w 5858031"/>
              <a:gd name="connsiteY119" fmla="*/ 4295775 h 5305425"/>
              <a:gd name="connsiteX120" fmla="*/ 5486400 w 5858031"/>
              <a:gd name="connsiteY120" fmla="*/ 4371975 h 5305425"/>
              <a:gd name="connsiteX121" fmla="*/ 5457825 w 5858031"/>
              <a:gd name="connsiteY121" fmla="*/ 4400550 h 5305425"/>
              <a:gd name="connsiteX122" fmla="*/ 5438775 w 5858031"/>
              <a:gd name="connsiteY122" fmla="*/ 4429125 h 5305425"/>
              <a:gd name="connsiteX123" fmla="*/ 5410200 w 5858031"/>
              <a:gd name="connsiteY123" fmla="*/ 4438650 h 5305425"/>
              <a:gd name="connsiteX124" fmla="*/ 5362575 w 5858031"/>
              <a:gd name="connsiteY124" fmla="*/ 4476750 h 5305425"/>
              <a:gd name="connsiteX125" fmla="*/ 5334000 w 5858031"/>
              <a:gd name="connsiteY125" fmla="*/ 4505325 h 5305425"/>
              <a:gd name="connsiteX126" fmla="*/ 5305425 w 5858031"/>
              <a:gd name="connsiteY126" fmla="*/ 4524375 h 5305425"/>
              <a:gd name="connsiteX127" fmla="*/ 5200650 w 5858031"/>
              <a:gd name="connsiteY127" fmla="*/ 4610100 h 5305425"/>
              <a:gd name="connsiteX128" fmla="*/ 5191125 w 5858031"/>
              <a:gd name="connsiteY128" fmla="*/ 4638675 h 5305425"/>
              <a:gd name="connsiteX129" fmla="*/ 5162550 w 5858031"/>
              <a:gd name="connsiteY129" fmla="*/ 4648200 h 5305425"/>
              <a:gd name="connsiteX130" fmla="*/ 5133975 w 5858031"/>
              <a:gd name="connsiteY130" fmla="*/ 4667250 h 5305425"/>
              <a:gd name="connsiteX131" fmla="*/ 5086350 w 5858031"/>
              <a:gd name="connsiteY131" fmla="*/ 4724400 h 5305425"/>
              <a:gd name="connsiteX132" fmla="*/ 5067300 w 5858031"/>
              <a:gd name="connsiteY132" fmla="*/ 4752975 h 5305425"/>
              <a:gd name="connsiteX133" fmla="*/ 5029200 w 5858031"/>
              <a:gd name="connsiteY133" fmla="*/ 4781550 h 5305425"/>
              <a:gd name="connsiteX134" fmla="*/ 4972050 w 5858031"/>
              <a:gd name="connsiteY134" fmla="*/ 4838700 h 5305425"/>
              <a:gd name="connsiteX135" fmla="*/ 4943475 w 5858031"/>
              <a:gd name="connsiteY135" fmla="*/ 4867275 h 5305425"/>
              <a:gd name="connsiteX136" fmla="*/ 4895850 w 5858031"/>
              <a:gd name="connsiteY136" fmla="*/ 4914900 h 5305425"/>
              <a:gd name="connsiteX137" fmla="*/ 4838700 w 5858031"/>
              <a:gd name="connsiteY137" fmla="*/ 4972050 h 5305425"/>
              <a:gd name="connsiteX138" fmla="*/ 4819650 w 5858031"/>
              <a:gd name="connsiteY138" fmla="*/ 5000625 h 5305425"/>
              <a:gd name="connsiteX139" fmla="*/ 4762500 w 5858031"/>
              <a:gd name="connsiteY139" fmla="*/ 5038725 h 5305425"/>
              <a:gd name="connsiteX140" fmla="*/ 4724400 w 5858031"/>
              <a:gd name="connsiteY140" fmla="*/ 5076825 h 5305425"/>
              <a:gd name="connsiteX141" fmla="*/ 4695825 w 5858031"/>
              <a:gd name="connsiteY141" fmla="*/ 5095875 h 5305425"/>
              <a:gd name="connsiteX142" fmla="*/ 4657725 w 5858031"/>
              <a:gd name="connsiteY142" fmla="*/ 5124450 h 5305425"/>
              <a:gd name="connsiteX143" fmla="*/ 4591050 w 5858031"/>
              <a:gd name="connsiteY143" fmla="*/ 5162550 h 5305425"/>
              <a:gd name="connsiteX144" fmla="*/ 4572000 w 5858031"/>
              <a:gd name="connsiteY144" fmla="*/ 5191125 h 5305425"/>
              <a:gd name="connsiteX145" fmla="*/ 4543425 w 5858031"/>
              <a:gd name="connsiteY145" fmla="*/ 5200650 h 5305425"/>
              <a:gd name="connsiteX146" fmla="*/ 4438650 w 5858031"/>
              <a:gd name="connsiteY146" fmla="*/ 5248275 h 5305425"/>
              <a:gd name="connsiteX147" fmla="*/ 4410075 w 5858031"/>
              <a:gd name="connsiteY147" fmla="*/ 5257800 h 5305425"/>
              <a:gd name="connsiteX148" fmla="*/ 4352925 w 5858031"/>
              <a:gd name="connsiteY148" fmla="*/ 5276850 h 5305425"/>
              <a:gd name="connsiteX149" fmla="*/ 4248150 w 5858031"/>
              <a:gd name="connsiteY149" fmla="*/ 5286375 h 5305425"/>
              <a:gd name="connsiteX150" fmla="*/ 4152900 w 5858031"/>
              <a:gd name="connsiteY150" fmla="*/ 5295900 h 5305425"/>
              <a:gd name="connsiteX151" fmla="*/ 4038600 w 5858031"/>
              <a:gd name="connsiteY151" fmla="*/ 5305425 h 5305425"/>
              <a:gd name="connsiteX152" fmla="*/ 3762375 w 5858031"/>
              <a:gd name="connsiteY152" fmla="*/ 5276850 h 5305425"/>
              <a:gd name="connsiteX153" fmla="*/ 3676650 w 5858031"/>
              <a:gd name="connsiteY153" fmla="*/ 5257800 h 5305425"/>
              <a:gd name="connsiteX154" fmla="*/ 3552825 w 5858031"/>
              <a:gd name="connsiteY154" fmla="*/ 5229225 h 5305425"/>
              <a:gd name="connsiteX155" fmla="*/ 3457575 w 5858031"/>
              <a:gd name="connsiteY155" fmla="*/ 5219700 h 5305425"/>
              <a:gd name="connsiteX156" fmla="*/ 3409950 w 5858031"/>
              <a:gd name="connsiteY156" fmla="*/ 5200650 h 5305425"/>
              <a:gd name="connsiteX157" fmla="*/ 3324225 w 5858031"/>
              <a:gd name="connsiteY157" fmla="*/ 5181600 h 5305425"/>
              <a:gd name="connsiteX158" fmla="*/ 3267075 w 5858031"/>
              <a:gd name="connsiteY158" fmla="*/ 5162550 h 5305425"/>
              <a:gd name="connsiteX159" fmla="*/ 3209925 w 5858031"/>
              <a:gd name="connsiteY159" fmla="*/ 5153025 h 5305425"/>
              <a:gd name="connsiteX160" fmla="*/ 3171825 w 5858031"/>
              <a:gd name="connsiteY160" fmla="*/ 5143500 h 5305425"/>
              <a:gd name="connsiteX161" fmla="*/ 3124200 w 5858031"/>
              <a:gd name="connsiteY161" fmla="*/ 5133975 h 5305425"/>
              <a:gd name="connsiteX162" fmla="*/ 3095625 w 5858031"/>
              <a:gd name="connsiteY162" fmla="*/ 5124450 h 5305425"/>
              <a:gd name="connsiteX163" fmla="*/ 3057525 w 5858031"/>
              <a:gd name="connsiteY163" fmla="*/ 5114925 h 5305425"/>
              <a:gd name="connsiteX164" fmla="*/ 2924175 w 5858031"/>
              <a:gd name="connsiteY164" fmla="*/ 5067300 h 5305425"/>
              <a:gd name="connsiteX165" fmla="*/ 2857500 w 5858031"/>
              <a:gd name="connsiteY165" fmla="*/ 5019675 h 5305425"/>
              <a:gd name="connsiteX166" fmla="*/ 2847975 w 5858031"/>
              <a:gd name="connsiteY166" fmla="*/ 4991100 h 5305425"/>
              <a:gd name="connsiteX167" fmla="*/ 2800350 w 5858031"/>
              <a:gd name="connsiteY167" fmla="*/ 4933950 h 5305425"/>
              <a:gd name="connsiteX168" fmla="*/ 2781300 w 5858031"/>
              <a:gd name="connsiteY168" fmla="*/ 4905375 h 5305425"/>
              <a:gd name="connsiteX169" fmla="*/ 2771775 w 5858031"/>
              <a:gd name="connsiteY169" fmla="*/ 4876800 h 5305425"/>
              <a:gd name="connsiteX170" fmla="*/ 2733675 w 5858031"/>
              <a:gd name="connsiteY170" fmla="*/ 4857750 h 5305425"/>
              <a:gd name="connsiteX171" fmla="*/ 2724150 w 5858031"/>
              <a:gd name="connsiteY171" fmla="*/ 4829175 h 5305425"/>
              <a:gd name="connsiteX172" fmla="*/ 2686050 w 5858031"/>
              <a:gd name="connsiteY172" fmla="*/ 4800600 h 5305425"/>
              <a:gd name="connsiteX173" fmla="*/ 2657475 w 5858031"/>
              <a:gd name="connsiteY173" fmla="*/ 4772025 h 5305425"/>
              <a:gd name="connsiteX174" fmla="*/ 2619375 w 5858031"/>
              <a:gd name="connsiteY174" fmla="*/ 4743450 h 5305425"/>
              <a:gd name="connsiteX175" fmla="*/ 2590800 w 5858031"/>
              <a:gd name="connsiteY175" fmla="*/ 4724400 h 5305425"/>
              <a:gd name="connsiteX176" fmla="*/ 2562225 w 5858031"/>
              <a:gd name="connsiteY176" fmla="*/ 4686300 h 5305425"/>
              <a:gd name="connsiteX177" fmla="*/ 2533650 w 5858031"/>
              <a:gd name="connsiteY177" fmla="*/ 4667250 h 5305425"/>
              <a:gd name="connsiteX178" fmla="*/ 2476500 w 5858031"/>
              <a:gd name="connsiteY178" fmla="*/ 4619625 h 5305425"/>
              <a:gd name="connsiteX179" fmla="*/ 2419350 w 5858031"/>
              <a:gd name="connsiteY179" fmla="*/ 4562475 h 5305425"/>
              <a:gd name="connsiteX180" fmla="*/ 2362200 w 5858031"/>
              <a:gd name="connsiteY180" fmla="*/ 4543425 h 5305425"/>
              <a:gd name="connsiteX181" fmla="*/ 2343150 w 5858031"/>
              <a:gd name="connsiteY181" fmla="*/ 4514850 h 5305425"/>
              <a:gd name="connsiteX182" fmla="*/ 2228850 w 5858031"/>
              <a:gd name="connsiteY182" fmla="*/ 4457700 h 5305425"/>
              <a:gd name="connsiteX183" fmla="*/ 2200275 w 5858031"/>
              <a:gd name="connsiteY183" fmla="*/ 4429125 h 5305425"/>
              <a:gd name="connsiteX184" fmla="*/ 2076450 w 5858031"/>
              <a:gd name="connsiteY184" fmla="*/ 4362450 h 5305425"/>
              <a:gd name="connsiteX185" fmla="*/ 2047875 w 5858031"/>
              <a:gd name="connsiteY185" fmla="*/ 4333875 h 5305425"/>
              <a:gd name="connsiteX186" fmla="*/ 2019300 w 5858031"/>
              <a:gd name="connsiteY186" fmla="*/ 4324350 h 5305425"/>
              <a:gd name="connsiteX187" fmla="*/ 1981200 w 5858031"/>
              <a:gd name="connsiteY187" fmla="*/ 4305300 h 5305425"/>
              <a:gd name="connsiteX188" fmla="*/ 1933575 w 5858031"/>
              <a:gd name="connsiteY188" fmla="*/ 4276725 h 5305425"/>
              <a:gd name="connsiteX189" fmla="*/ 1905000 w 5858031"/>
              <a:gd name="connsiteY189" fmla="*/ 4257675 h 5305425"/>
              <a:gd name="connsiteX190" fmla="*/ 1828800 w 5858031"/>
              <a:gd name="connsiteY190" fmla="*/ 4238625 h 5305425"/>
              <a:gd name="connsiteX191" fmla="*/ 1771650 w 5858031"/>
              <a:gd name="connsiteY191" fmla="*/ 4210050 h 5305425"/>
              <a:gd name="connsiteX192" fmla="*/ 1695450 w 5858031"/>
              <a:gd name="connsiteY192" fmla="*/ 4171950 h 5305425"/>
              <a:gd name="connsiteX193" fmla="*/ 1619250 w 5858031"/>
              <a:gd name="connsiteY193" fmla="*/ 4133850 h 5305425"/>
              <a:gd name="connsiteX194" fmla="*/ 1571625 w 5858031"/>
              <a:gd name="connsiteY194" fmla="*/ 4105275 h 5305425"/>
              <a:gd name="connsiteX195" fmla="*/ 1514475 w 5858031"/>
              <a:gd name="connsiteY195" fmla="*/ 4086225 h 5305425"/>
              <a:gd name="connsiteX196" fmla="*/ 1476375 w 5858031"/>
              <a:gd name="connsiteY196" fmla="*/ 4067175 h 5305425"/>
              <a:gd name="connsiteX197" fmla="*/ 1409700 w 5858031"/>
              <a:gd name="connsiteY197" fmla="*/ 4038600 h 5305425"/>
              <a:gd name="connsiteX198" fmla="*/ 1381125 w 5858031"/>
              <a:gd name="connsiteY198" fmla="*/ 4019550 h 5305425"/>
              <a:gd name="connsiteX199" fmla="*/ 1333500 w 5858031"/>
              <a:gd name="connsiteY199" fmla="*/ 4010025 h 5305425"/>
              <a:gd name="connsiteX200" fmla="*/ 1257300 w 5858031"/>
              <a:gd name="connsiteY200" fmla="*/ 3990975 h 5305425"/>
              <a:gd name="connsiteX201" fmla="*/ 1190625 w 5858031"/>
              <a:gd name="connsiteY201" fmla="*/ 3981450 h 5305425"/>
              <a:gd name="connsiteX202" fmla="*/ 1114425 w 5858031"/>
              <a:gd name="connsiteY202" fmla="*/ 3962400 h 5305425"/>
              <a:gd name="connsiteX203" fmla="*/ 1000125 w 5858031"/>
              <a:gd name="connsiteY203" fmla="*/ 3943350 h 5305425"/>
              <a:gd name="connsiteX204" fmla="*/ 962025 w 5858031"/>
              <a:gd name="connsiteY204" fmla="*/ 3924300 h 5305425"/>
              <a:gd name="connsiteX205" fmla="*/ 914400 w 5858031"/>
              <a:gd name="connsiteY205" fmla="*/ 3914775 h 5305425"/>
              <a:gd name="connsiteX206" fmla="*/ 876300 w 5858031"/>
              <a:gd name="connsiteY206" fmla="*/ 3905250 h 5305425"/>
              <a:gd name="connsiteX207" fmla="*/ 847725 w 5858031"/>
              <a:gd name="connsiteY207" fmla="*/ 3886200 h 5305425"/>
              <a:gd name="connsiteX208" fmla="*/ 819150 w 5858031"/>
              <a:gd name="connsiteY208" fmla="*/ 3876675 h 5305425"/>
              <a:gd name="connsiteX209" fmla="*/ 733425 w 5858031"/>
              <a:gd name="connsiteY209" fmla="*/ 3857625 h 5305425"/>
              <a:gd name="connsiteX210" fmla="*/ 685800 w 5858031"/>
              <a:gd name="connsiteY210" fmla="*/ 3838575 h 5305425"/>
              <a:gd name="connsiteX211" fmla="*/ 561975 w 5858031"/>
              <a:gd name="connsiteY211" fmla="*/ 3819525 h 5305425"/>
              <a:gd name="connsiteX212" fmla="*/ 476250 w 5858031"/>
              <a:gd name="connsiteY212" fmla="*/ 3810000 h 5305425"/>
              <a:gd name="connsiteX213" fmla="*/ 419100 w 5858031"/>
              <a:gd name="connsiteY213" fmla="*/ 3800475 h 5305425"/>
              <a:gd name="connsiteX214" fmla="*/ 333375 w 5858031"/>
              <a:gd name="connsiteY214" fmla="*/ 3790950 h 5305425"/>
              <a:gd name="connsiteX215" fmla="*/ 200025 w 5858031"/>
              <a:gd name="connsiteY215" fmla="*/ 3762375 h 5305425"/>
              <a:gd name="connsiteX216" fmla="*/ 171450 w 5858031"/>
              <a:gd name="connsiteY216" fmla="*/ 3743325 h 5305425"/>
              <a:gd name="connsiteX217" fmla="*/ 133350 w 5858031"/>
              <a:gd name="connsiteY217" fmla="*/ 3695700 h 5305425"/>
              <a:gd name="connsiteX218" fmla="*/ 95250 w 5858031"/>
              <a:gd name="connsiteY218" fmla="*/ 3638550 h 5305425"/>
              <a:gd name="connsiteX219" fmla="*/ 76200 w 5858031"/>
              <a:gd name="connsiteY219" fmla="*/ 3609975 h 5305425"/>
              <a:gd name="connsiteX220" fmla="*/ 47625 w 5858031"/>
              <a:gd name="connsiteY220" fmla="*/ 3562350 h 5305425"/>
              <a:gd name="connsiteX221" fmla="*/ 38100 w 5858031"/>
              <a:gd name="connsiteY221" fmla="*/ 3524250 h 5305425"/>
              <a:gd name="connsiteX222" fmla="*/ 28575 w 5858031"/>
              <a:gd name="connsiteY222" fmla="*/ 3476625 h 5305425"/>
              <a:gd name="connsiteX223" fmla="*/ 0 w 5858031"/>
              <a:gd name="connsiteY223" fmla="*/ 3400425 h 5305425"/>
              <a:gd name="connsiteX224" fmla="*/ 9525 w 5858031"/>
              <a:gd name="connsiteY224" fmla="*/ 2571750 h 5305425"/>
              <a:gd name="connsiteX225" fmla="*/ 47625 w 5858031"/>
              <a:gd name="connsiteY225" fmla="*/ 2343150 h 5305425"/>
              <a:gd name="connsiteX226" fmla="*/ 57150 w 5858031"/>
              <a:gd name="connsiteY226" fmla="*/ 2276475 h 5305425"/>
              <a:gd name="connsiteX227" fmla="*/ 66675 w 5858031"/>
              <a:gd name="connsiteY227" fmla="*/ 2219325 h 5305425"/>
              <a:gd name="connsiteX228" fmla="*/ 85725 w 5858031"/>
              <a:gd name="connsiteY228" fmla="*/ 2085975 h 5305425"/>
              <a:gd name="connsiteX229" fmla="*/ 95250 w 5858031"/>
              <a:gd name="connsiteY229" fmla="*/ 1971675 h 5305425"/>
              <a:gd name="connsiteX230" fmla="*/ 104775 w 5858031"/>
              <a:gd name="connsiteY230" fmla="*/ 1876425 h 5305425"/>
              <a:gd name="connsiteX231" fmla="*/ 247650 w 5858031"/>
              <a:gd name="connsiteY231" fmla="*/ 1781175 h 5305425"/>
              <a:gd name="connsiteX232" fmla="*/ 304800 w 5858031"/>
              <a:gd name="connsiteY232" fmla="*/ 1790700 h 5305425"/>
              <a:gd name="connsiteX233" fmla="*/ 466725 w 5858031"/>
              <a:gd name="connsiteY233" fmla="*/ 1625600 h 5305425"/>
              <a:gd name="connsiteX0" fmla="*/ 400050 w 5858031"/>
              <a:gd name="connsiteY0" fmla="*/ 1790700 h 5305425"/>
              <a:gd name="connsiteX1" fmla="*/ 434975 w 5858031"/>
              <a:gd name="connsiteY1" fmla="*/ 1784350 h 5305425"/>
              <a:gd name="connsiteX2" fmla="*/ 463550 w 5858031"/>
              <a:gd name="connsiteY2" fmla="*/ 1784350 h 5305425"/>
              <a:gd name="connsiteX3" fmla="*/ 495300 w 5858031"/>
              <a:gd name="connsiteY3" fmla="*/ 1781175 h 5305425"/>
              <a:gd name="connsiteX4" fmla="*/ 542925 w 5858031"/>
              <a:gd name="connsiteY4" fmla="*/ 1762125 h 5305425"/>
              <a:gd name="connsiteX5" fmla="*/ 609600 w 5858031"/>
              <a:gd name="connsiteY5" fmla="*/ 1743075 h 5305425"/>
              <a:gd name="connsiteX6" fmla="*/ 638175 w 5858031"/>
              <a:gd name="connsiteY6" fmla="*/ 1724025 h 5305425"/>
              <a:gd name="connsiteX7" fmla="*/ 723900 w 5858031"/>
              <a:gd name="connsiteY7" fmla="*/ 1685925 h 5305425"/>
              <a:gd name="connsiteX8" fmla="*/ 781050 w 5858031"/>
              <a:gd name="connsiteY8" fmla="*/ 1638300 h 5305425"/>
              <a:gd name="connsiteX9" fmla="*/ 800100 w 5858031"/>
              <a:gd name="connsiteY9" fmla="*/ 1609725 h 5305425"/>
              <a:gd name="connsiteX10" fmla="*/ 828675 w 5858031"/>
              <a:gd name="connsiteY10" fmla="*/ 1590675 h 5305425"/>
              <a:gd name="connsiteX11" fmla="*/ 885825 w 5858031"/>
              <a:gd name="connsiteY11" fmla="*/ 1533525 h 5305425"/>
              <a:gd name="connsiteX12" fmla="*/ 895350 w 5858031"/>
              <a:gd name="connsiteY12" fmla="*/ 1504950 h 5305425"/>
              <a:gd name="connsiteX13" fmla="*/ 923925 w 5858031"/>
              <a:gd name="connsiteY13" fmla="*/ 1485900 h 5305425"/>
              <a:gd name="connsiteX14" fmla="*/ 971550 w 5858031"/>
              <a:gd name="connsiteY14" fmla="*/ 1409700 h 5305425"/>
              <a:gd name="connsiteX15" fmla="*/ 1028700 w 5858031"/>
              <a:gd name="connsiteY15" fmla="*/ 1352550 h 5305425"/>
              <a:gd name="connsiteX16" fmla="*/ 1085850 w 5858031"/>
              <a:gd name="connsiteY16" fmla="*/ 1304925 h 5305425"/>
              <a:gd name="connsiteX17" fmla="*/ 1114425 w 5858031"/>
              <a:gd name="connsiteY17" fmla="*/ 1295400 h 5305425"/>
              <a:gd name="connsiteX18" fmla="*/ 1143000 w 5858031"/>
              <a:gd name="connsiteY18" fmla="*/ 1276350 h 5305425"/>
              <a:gd name="connsiteX19" fmla="*/ 1247775 w 5858031"/>
              <a:gd name="connsiteY19" fmla="*/ 1257300 h 5305425"/>
              <a:gd name="connsiteX20" fmla="*/ 1543050 w 5858031"/>
              <a:gd name="connsiteY20" fmla="*/ 1228725 h 5305425"/>
              <a:gd name="connsiteX21" fmla="*/ 1695450 w 5858031"/>
              <a:gd name="connsiteY21" fmla="*/ 1209675 h 5305425"/>
              <a:gd name="connsiteX22" fmla="*/ 1752600 w 5858031"/>
              <a:gd name="connsiteY22" fmla="*/ 1190625 h 5305425"/>
              <a:gd name="connsiteX23" fmla="*/ 1857375 w 5858031"/>
              <a:gd name="connsiteY23" fmla="*/ 1181100 h 5305425"/>
              <a:gd name="connsiteX24" fmla="*/ 1933575 w 5858031"/>
              <a:gd name="connsiteY24" fmla="*/ 1162050 h 5305425"/>
              <a:gd name="connsiteX25" fmla="*/ 1981200 w 5858031"/>
              <a:gd name="connsiteY25" fmla="*/ 1152525 h 5305425"/>
              <a:gd name="connsiteX26" fmla="*/ 2009775 w 5858031"/>
              <a:gd name="connsiteY26" fmla="*/ 1143000 h 5305425"/>
              <a:gd name="connsiteX27" fmla="*/ 2047875 w 5858031"/>
              <a:gd name="connsiteY27" fmla="*/ 1133475 h 5305425"/>
              <a:gd name="connsiteX28" fmla="*/ 2076450 w 5858031"/>
              <a:gd name="connsiteY28" fmla="*/ 1095375 h 5305425"/>
              <a:gd name="connsiteX29" fmla="*/ 2105025 w 5858031"/>
              <a:gd name="connsiteY29" fmla="*/ 1076325 h 5305425"/>
              <a:gd name="connsiteX30" fmla="*/ 2162175 w 5858031"/>
              <a:gd name="connsiteY30" fmla="*/ 1009650 h 5305425"/>
              <a:gd name="connsiteX31" fmla="*/ 2181225 w 5858031"/>
              <a:gd name="connsiteY31" fmla="*/ 971550 h 5305425"/>
              <a:gd name="connsiteX32" fmla="*/ 2238375 w 5858031"/>
              <a:gd name="connsiteY32" fmla="*/ 923925 h 5305425"/>
              <a:gd name="connsiteX33" fmla="*/ 2286000 w 5858031"/>
              <a:gd name="connsiteY33" fmla="*/ 866775 h 5305425"/>
              <a:gd name="connsiteX34" fmla="*/ 2333625 w 5858031"/>
              <a:gd name="connsiteY34" fmla="*/ 819150 h 5305425"/>
              <a:gd name="connsiteX35" fmla="*/ 2343150 w 5858031"/>
              <a:gd name="connsiteY35" fmla="*/ 790575 h 5305425"/>
              <a:gd name="connsiteX36" fmla="*/ 2400300 w 5858031"/>
              <a:gd name="connsiteY36" fmla="*/ 704850 h 5305425"/>
              <a:gd name="connsiteX37" fmla="*/ 2457450 w 5858031"/>
              <a:gd name="connsiteY37" fmla="*/ 647700 h 5305425"/>
              <a:gd name="connsiteX38" fmla="*/ 2524125 w 5858031"/>
              <a:gd name="connsiteY38" fmla="*/ 581025 h 5305425"/>
              <a:gd name="connsiteX39" fmla="*/ 2581275 w 5858031"/>
              <a:gd name="connsiteY39" fmla="*/ 523875 h 5305425"/>
              <a:gd name="connsiteX40" fmla="*/ 2609850 w 5858031"/>
              <a:gd name="connsiteY40" fmla="*/ 485775 h 5305425"/>
              <a:gd name="connsiteX41" fmla="*/ 2667000 w 5858031"/>
              <a:gd name="connsiteY41" fmla="*/ 438150 h 5305425"/>
              <a:gd name="connsiteX42" fmla="*/ 2724150 w 5858031"/>
              <a:gd name="connsiteY42" fmla="*/ 390525 h 5305425"/>
              <a:gd name="connsiteX43" fmla="*/ 2762250 w 5858031"/>
              <a:gd name="connsiteY43" fmla="*/ 352425 h 5305425"/>
              <a:gd name="connsiteX44" fmla="*/ 2819400 w 5858031"/>
              <a:gd name="connsiteY44" fmla="*/ 314325 h 5305425"/>
              <a:gd name="connsiteX45" fmla="*/ 2886075 w 5858031"/>
              <a:gd name="connsiteY45" fmla="*/ 295275 h 5305425"/>
              <a:gd name="connsiteX46" fmla="*/ 2914650 w 5858031"/>
              <a:gd name="connsiteY46" fmla="*/ 266700 h 5305425"/>
              <a:gd name="connsiteX47" fmla="*/ 2981325 w 5858031"/>
              <a:gd name="connsiteY47" fmla="*/ 247650 h 5305425"/>
              <a:gd name="connsiteX48" fmla="*/ 3048000 w 5858031"/>
              <a:gd name="connsiteY48" fmla="*/ 209550 h 5305425"/>
              <a:gd name="connsiteX49" fmla="*/ 3076575 w 5858031"/>
              <a:gd name="connsiteY49" fmla="*/ 200025 h 5305425"/>
              <a:gd name="connsiteX50" fmla="*/ 3105150 w 5858031"/>
              <a:gd name="connsiteY50" fmla="*/ 180975 h 5305425"/>
              <a:gd name="connsiteX51" fmla="*/ 3143250 w 5858031"/>
              <a:gd name="connsiteY51" fmla="*/ 161925 h 5305425"/>
              <a:gd name="connsiteX52" fmla="*/ 3171825 w 5858031"/>
              <a:gd name="connsiteY52" fmla="*/ 152400 h 5305425"/>
              <a:gd name="connsiteX53" fmla="*/ 3200400 w 5858031"/>
              <a:gd name="connsiteY53" fmla="*/ 133350 h 5305425"/>
              <a:gd name="connsiteX54" fmla="*/ 3248025 w 5858031"/>
              <a:gd name="connsiteY54" fmla="*/ 123825 h 5305425"/>
              <a:gd name="connsiteX55" fmla="*/ 3314700 w 5858031"/>
              <a:gd name="connsiteY55" fmla="*/ 104775 h 5305425"/>
              <a:gd name="connsiteX56" fmla="*/ 3352800 w 5858031"/>
              <a:gd name="connsiteY56" fmla="*/ 95250 h 5305425"/>
              <a:gd name="connsiteX57" fmla="*/ 3448050 w 5858031"/>
              <a:gd name="connsiteY57" fmla="*/ 47625 h 5305425"/>
              <a:gd name="connsiteX58" fmla="*/ 3524250 w 5858031"/>
              <a:gd name="connsiteY58" fmla="*/ 19050 h 5305425"/>
              <a:gd name="connsiteX59" fmla="*/ 3695700 w 5858031"/>
              <a:gd name="connsiteY59" fmla="*/ 0 h 5305425"/>
              <a:gd name="connsiteX60" fmla="*/ 4705350 w 5858031"/>
              <a:gd name="connsiteY60" fmla="*/ 9525 h 5305425"/>
              <a:gd name="connsiteX61" fmla="*/ 4810125 w 5858031"/>
              <a:gd name="connsiteY61" fmla="*/ 28575 h 5305425"/>
              <a:gd name="connsiteX62" fmla="*/ 4933950 w 5858031"/>
              <a:gd name="connsiteY62" fmla="*/ 38100 h 5305425"/>
              <a:gd name="connsiteX63" fmla="*/ 5048250 w 5858031"/>
              <a:gd name="connsiteY63" fmla="*/ 57150 h 5305425"/>
              <a:gd name="connsiteX64" fmla="*/ 5153025 w 5858031"/>
              <a:gd name="connsiteY64" fmla="*/ 66675 h 5305425"/>
              <a:gd name="connsiteX65" fmla="*/ 5219700 w 5858031"/>
              <a:gd name="connsiteY65" fmla="*/ 85725 h 5305425"/>
              <a:gd name="connsiteX66" fmla="*/ 5257800 w 5858031"/>
              <a:gd name="connsiteY66" fmla="*/ 95250 h 5305425"/>
              <a:gd name="connsiteX67" fmla="*/ 5305425 w 5858031"/>
              <a:gd name="connsiteY67" fmla="*/ 114300 h 5305425"/>
              <a:gd name="connsiteX68" fmla="*/ 5381625 w 5858031"/>
              <a:gd name="connsiteY68" fmla="*/ 161925 h 5305425"/>
              <a:gd name="connsiteX69" fmla="*/ 5457825 w 5858031"/>
              <a:gd name="connsiteY69" fmla="*/ 180975 h 5305425"/>
              <a:gd name="connsiteX70" fmla="*/ 5543550 w 5858031"/>
              <a:gd name="connsiteY70" fmla="*/ 219075 h 5305425"/>
              <a:gd name="connsiteX71" fmla="*/ 5591175 w 5858031"/>
              <a:gd name="connsiteY71" fmla="*/ 276225 h 5305425"/>
              <a:gd name="connsiteX72" fmla="*/ 5610225 w 5858031"/>
              <a:gd name="connsiteY72" fmla="*/ 304800 h 5305425"/>
              <a:gd name="connsiteX73" fmla="*/ 5638800 w 5858031"/>
              <a:gd name="connsiteY73" fmla="*/ 333375 h 5305425"/>
              <a:gd name="connsiteX74" fmla="*/ 5676900 w 5858031"/>
              <a:gd name="connsiteY74" fmla="*/ 438150 h 5305425"/>
              <a:gd name="connsiteX75" fmla="*/ 5686425 w 5858031"/>
              <a:gd name="connsiteY75" fmla="*/ 476250 h 5305425"/>
              <a:gd name="connsiteX76" fmla="*/ 5705475 w 5858031"/>
              <a:gd name="connsiteY76" fmla="*/ 514350 h 5305425"/>
              <a:gd name="connsiteX77" fmla="*/ 5724525 w 5858031"/>
              <a:gd name="connsiteY77" fmla="*/ 571500 h 5305425"/>
              <a:gd name="connsiteX78" fmla="*/ 5743575 w 5858031"/>
              <a:gd name="connsiteY78" fmla="*/ 628650 h 5305425"/>
              <a:gd name="connsiteX79" fmla="*/ 5762625 w 5858031"/>
              <a:gd name="connsiteY79" fmla="*/ 704850 h 5305425"/>
              <a:gd name="connsiteX80" fmla="*/ 5772150 w 5858031"/>
              <a:gd name="connsiteY80" fmla="*/ 742950 h 5305425"/>
              <a:gd name="connsiteX81" fmla="*/ 5791200 w 5858031"/>
              <a:gd name="connsiteY81" fmla="*/ 771525 h 5305425"/>
              <a:gd name="connsiteX82" fmla="*/ 5810250 w 5858031"/>
              <a:gd name="connsiteY82" fmla="*/ 876300 h 5305425"/>
              <a:gd name="connsiteX83" fmla="*/ 5838825 w 5858031"/>
              <a:gd name="connsiteY83" fmla="*/ 952500 h 5305425"/>
              <a:gd name="connsiteX84" fmla="*/ 5857875 w 5858031"/>
              <a:gd name="connsiteY84" fmla="*/ 1162050 h 5305425"/>
              <a:gd name="connsiteX85" fmla="*/ 5838825 w 5858031"/>
              <a:gd name="connsiteY85" fmla="*/ 1323975 h 5305425"/>
              <a:gd name="connsiteX86" fmla="*/ 5810250 w 5858031"/>
              <a:gd name="connsiteY86" fmla="*/ 1419225 h 5305425"/>
              <a:gd name="connsiteX87" fmla="*/ 5791200 w 5858031"/>
              <a:gd name="connsiteY87" fmla="*/ 1447800 h 5305425"/>
              <a:gd name="connsiteX88" fmla="*/ 5762625 w 5858031"/>
              <a:gd name="connsiteY88" fmla="*/ 1514475 h 5305425"/>
              <a:gd name="connsiteX89" fmla="*/ 5734050 w 5858031"/>
              <a:gd name="connsiteY89" fmla="*/ 1543050 h 5305425"/>
              <a:gd name="connsiteX90" fmla="*/ 5724525 w 5858031"/>
              <a:gd name="connsiteY90" fmla="*/ 1571625 h 5305425"/>
              <a:gd name="connsiteX91" fmla="*/ 5715000 w 5858031"/>
              <a:gd name="connsiteY91" fmla="*/ 1619250 h 5305425"/>
              <a:gd name="connsiteX92" fmla="*/ 5695950 w 5858031"/>
              <a:gd name="connsiteY92" fmla="*/ 1647825 h 5305425"/>
              <a:gd name="connsiteX93" fmla="*/ 5667375 w 5858031"/>
              <a:gd name="connsiteY93" fmla="*/ 1733550 h 5305425"/>
              <a:gd name="connsiteX94" fmla="*/ 5648325 w 5858031"/>
              <a:gd name="connsiteY94" fmla="*/ 1781175 h 5305425"/>
              <a:gd name="connsiteX95" fmla="*/ 5629275 w 5858031"/>
              <a:gd name="connsiteY95" fmla="*/ 1866900 h 5305425"/>
              <a:gd name="connsiteX96" fmla="*/ 5619750 w 5858031"/>
              <a:gd name="connsiteY96" fmla="*/ 1905000 h 5305425"/>
              <a:gd name="connsiteX97" fmla="*/ 5591175 w 5858031"/>
              <a:gd name="connsiteY97" fmla="*/ 2095500 h 5305425"/>
              <a:gd name="connsiteX98" fmla="*/ 5610225 w 5858031"/>
              <a:gd name="connsiteY98" fmla="*/ 2514600 h 5305425"/>
              <a:gd name="connsiteX99" fmla="*/ 5619750 w 5858031"/>
              <a:gd name="connsiteY99" fmla="*/ 2581275 h 5305425"/>
              <a:gd name="connsiteX100" fmla="*/ 5629275 w 5858031"/>
              <a:gd name="connsiteY100" fmla="*/ 2609850 h 5305425"/>
              <a:gd name="connsiteX101" fmla="*/ 5638800 w 5858031"/>
              <a:gd name="connsiteY101" fmla="*/ 2667000 h 5305425"/>
              <a:gd name="connsiteX102" fmla="*/ 5667375 w 5858031"/>
              <a:gd name="connsiteY102" fmla="*/ 2781300 h 5305425"/>
              <a:gd name="connsiteX103" fmla="*/ 5686425 w 5858031"/>
              <a:gd name="connsiteY103" fmla="*/ 2914650 h 5305425"/>
              <a:gd name="connsiteX104" fmla="*/ 5705475 w 5858031"/>
              <a:gd name="connsiteY104" fmla="*/ 2971800 h 5305425"/>
              <a:gd name="connsiteX105" fmla="*/ 5715000 w 5858031"/>
              <a:gd name="connsiteY105" fmla="*/ 3038475 h 5305425"/>
              <a:gd name="connsiteX106" fmla="*/ 5743575 w 5858031"/>
              <a:gd name="connsiteY106" fmla="*/ 3181350 h 5305425"/>
              <a:gd name="connsiteX107" fmla="*/ 5762625 w 5858031"/>
              <a:gd name="connsiteY107" fmla="*/ 3286125 h 5305425"/>
              <a:gd name="connsiteX108" fmla="*/ 5781675 w 5858031"/>
              <a:gd name="connsiteY108" fmla="*/ 3476625 h 5305425"/>
              <a:gd name="connsiteX109" fmla="*/ 5800725 w 5858031"/>
              <a:gd name="connsiteY109" fmla="*/ 3619500 h 5305425"/>
              <a:gd name="connsiteX110" fmla="*/ 5791200 w 5858031"/>
              <a:gd name="connsiteY110" fmla="*/ 3876675 h 5305425"/>
              <a:gd name="connsiteX111" fmla="*/ 5781675 w 5858031"/>
              <a:gd name="connsiteY111" fmla="*/ 3905250 h 5305425"/>
              <a:gd name="connsiteX112" fmla="*/ 5753100 w 5858031"/>
              <a:gd name="connsiteY112" fmla="*/ 4000500 h 5305425"/>
              <a:gd name="connsiteX113" fmla="*/ 5724525 w 5858031"/>
              <a:gd name="connsiteY113" fmla="*/ 4029075 h 5305425"/>
              <a:gd name="connsiteX114" fmla="*/ 5705475 w 5858031"/>
              <a:gd name="connsiteY114" fmla="*/ 4086225 h 5305425"/>
              <a:gd name="connsiteX115" fmla="*/ 5657850 w 5858031"/>
              <a:gd name="connsiteY115" fmla="*/ 4152900 h 5305425"/>
              <a:gd name="connsiteX116" fmla="*/ 5648325 w 5858031"/>
              <a:gd name="connsiteY116" fmla="*/ 4181475 h 5305425"/>
              <a:gd name="connsiteX117" fmla="*/ 5610225 w 5858031"/>
              <a:gd name="connsiteY117" fmla="*/ 4210050 h 5305425"/>
              <a:gd name="connsiteX118" fmla="*/ 5581650 w 5858031"/>
              <a:gd name="connsiteY118" fmla="*/ 4267200 h 5305425"/>
              <a:gd name="connsiteX119" fmla="*/ 5553075 w 5858031"/>
              <a:gd name="connsiteY119" fmla="*/ 4295775 h 5305425"/>
              <a:gd name="connsiteX120" fmla="*/ 5486400 w 5858031"/>
              <a:gd name="connsiteY120" fmla="*/ 4371975 h 5305425"/>
              <a:gd name="connsiteX121" fmla="*/ 5457825 w 5858031"/>
              <a:gd name="connsiteY121" fmla="*/ 4400550 h 5305425"/>
              <a:gd name="connsiteX122" fmla="*/ 5438775 w 5858031"/>
              <a:gd name="connsiteY122" fmla="*/ 4429125 h 5305425"/>
              <a:gd name="connsiteX123" fmla="*/ 5410200 w 5858031"/>
              <a:gd name="connsiteY123" fmla="*/ 4438650 h 5305425"/>
              <a:gd name="connsiteX124" fmla="*/ 5362575 w 5858031"/>
              <a:gd name="connsiteY124" fmla="*/ 4476750 h 5305425"/>
              <a:gd name="connsiteX125" fmla="*/ 5334000 w 5858031"/>
              <a:gd name="connsiteY125" fmla="*/ 4505325 h 5305425"/>
              <a:gd name="connsiteX126" fmla="*/ 5305425 w 5858031"/>
              <a:gd name="connsiteY126" fmla="*/ 4524375 h 5305425"/>
              <a:gd name="connsiteX127" fmla="*/ 5200650 w 5858031"/>
              <a:gd name="connsiteY127" fmla="*/ 4610100 h 5305425"/>
              <a:gd name="connsiteX128" fmla="*/ 5191125 w 5858031"/>
              <a:gd name="connsiteY128" fmla="*/ 4638675 h 5305425"/>
              <a:gd name="connsiteX129" fmla="*/ 5162550 w 5858031"/>
              <a:gd name="connsiteY129" fmla="*/ 4648200 h 5305425"/>
              <a:gd name="connsiteX130" fmla="*/ 5133975 w 5858031"/>
              <a:gd name="connsiteY130" fmla="*/ 4667250 h 5305425"/>
              <a:gd name="connsiteX131" fmla="*/ 5086350 w 5858031"/>
              <a:gd name="connsiteY131" fmla="*/ 4724400 h 5305425"/>
              <a:gd name="connsiteX132" fmla="*/ 5067300 w 5858031"/>
              <a:gd name="connsiteY132" fmla="*/ 4752975 h 5305425"/>
              <a:gd name="connsiteX133" fmla="*/ 5029200 w 5858031"/>
              <a:gd name="connsiteY133" fmla="*/ 4781550 h 5305425"/>
              <a:gd name="connsiteX134" fmla="*/ 4972050 w 5858031"/>
              <a:gd name="connsiteY134" fmla="*/ 4838700 h 5305425"/>
              <a:gd name="connsiteX135" fmla="*/ 4943475 w 5858031"/>
              <a:gd name="connsiteY135" fmla="*/ 4867275 h 5305425"/>
              <a:gd name="connsiteX136" fmla="*/ 4895850 w 5858031"/>
              <a:gd name="connsiteY136" fmla="*/ 4914900 h 5305425"/>
              <a:gd name="connsiteX137" fmla="*/ 4838700 w 5858031"/>
              <a:gd name="connsiteY137" fmla="*/ 4972050 h 5305425"/>
              <a:gd name="connsiteX138" fmla="*/ 4819650 w 5858031"/>
              <a:gd name="connsiteY138" fmla="*/ 5000625 h 5305425"/>
              <a:gd name="connsiteX139" fmla="*/ 4762500 w 5858031"/>
              <a:gd name="connsiteY139" fmla="*/ 5038725 h 5305425"/>
              <a:gd name="connsiteX140" fmla="*/ 4724400 w 5858031"/>
              <a:gd name="connsiteY140" fmla="*/ 5076825 h 5305425"/>
              <a:gd name="connsiteX141" fmla="*/ 4695825 w 5858031"/>
              <a:gd name="connsiteY141" fmla="*/ 5095875 h 5305425"/>
              <a:gd name="connsiteX142" fmla="*/ 4657725 w 5858031"/>
              <a:gd name="connsiteY142" fmla="*/ 5124450 h 5305425"/>
              <a:gd name="connsiteX143" fmla="*/ 4591050 w 5858031"/>
              <a:gd name="connsiteY143" fmla="*/ 5162550 h 5305425"/>
              <a:gd name="connsiteX144" fmla="*/ 4572000 w 5858031"/>
              <a:gd name="connsiteY144" fmla="*/ 5191125 h 5305425"/>
              <a:gd name="connsiteX145" fmla="*/ 4543425 w 5858031"/>
              <a:gd name="connsiteY145" fmla="*/ 5200650 h 5305425"/>
              <a:gd name="connsiteX146" fmla="*/ 4438650 w 5858031"/>
              <a:gd name="connsiteY146" fmla="*/ 5248275 h 5305425"/>
              <a:gd name="connsiteX147" fmla="*/ 4410075 w 5858031"/>
              <a:gd name="connsiteY147" fmla="*/ 5257800 h 5305425"/>
              <a:gd name="connsiteX148" fmla="*/ 4352925 w 5858031"/>
              <a:gd name="connsiteY148" fmla="*/ 5276850 h 5305425"/>
              <a:gd name="connsiteX149" fmla="*/ 4248150 w 5858031"/>
              <a:gd name="connsiteY149" fmla="*/ 5286375 h 5305425"/>
              <a:gd name="connsiteX150" fmla="*/ 4152900 w 5858031"/>
              <a:gd name="connsiteY150" fmla="*/ 5295900 h 5305425"/>
              <a:gd name="connsiteX151" fmla="*/ 4038600 w 5858031"/>
              <a:gd name="connsiteY151" fmla="*/ 5305425 h 5305425"/>
              <a:gd name="connsiteX152" fmla="*/ 3762375 w 5858031"/>
              <a:gd name="connsiteY152" fmla="*/ 5276850 h 5305425"/>
              <a:gd name="connsiteX153" fmla="*/ 3676650 w 5858031"/>
              <a:gd name="connsiteY153" fmla="*/ 5257800 h 5305425"/>
              <a:gd name="connsiteX154" fmla="*/ 3552825 w 5858031"/>
              <a:gd name="connsiteY154" fmla="*/ 5229225 h 5305425"/>
              <a:gd name="connsiteX155" fmla="*/ 3457575 w 5858031"/>
              <a:gd name="connsiteY155" fmla="*/ 5219700 h 5305425"/>
              <a:gd name="connsiteX156" fmla="*/ 3409950 w 5858031"/>
              <a:gd name="connsiteY156" fmla="*/ 5200650 h 5305425"/>
              <a:gd name="connsiteX157" fmla="*/ 3324225 w 5858031"/>
              <a:gd name="connsiteY157" fmla="*/ 5181600 h 5305425"/>
              <a:gd name="connsiteX158" fmla="*/ 3267075 w 5858031"/>
              <a:gd name="connsiteY158" fmla="*/ 5162550 h 5305425"/>
              <a:gd name="connsiteX159" fmla="*/ 3209925 w 5858031"/>
              <a:gd name="connsiteY159" fmla="*/ 5153025 h 5305425"/>
              <a:gd name="connsiteX160" fmla="*/ 3171825 w 5858031"/>
              <a:gd name="connsiteY160" fmla="*/ 5143500 h 5305425"/>
              <a:gd name="connsiteX161" fmla="*/ 3124200 w 5858031"/>
              <a:gd name="connsiteY161" fmla="*/ 5133975 h 5305425"/>
              <a:gd name="connsiteX162" fmla="*/ 3095625 w 5858031"/>
              <a:gd name="connsiteY162" fmla="*/ 5124450 h 5305425"/>
              <a:gd name="connsiteX163" fmla="*/ 3057525 w 5858031"/>
              <a:gd name="connsiteY163" fmla="*/ 5114925 h 5305425"/>
              <a:gd name="connsiteX164" fmla="*/ 2924175 w 5858031"/>
              <a:gd name="connsiteY164" fmla="*/ 5067300 h 5305425"/>
              <a:gd name="connsiteX165" fmla="*/ 2857500 w 5858031"/>
              <a:gd name="connsiteY165" fmla="*/ 5019675 h 5305425"/>
              <a:gd name="connsiteX166" fmla="*/ 2847975 w 5858031"/>
              <a:gd name="connsiteY166" fmla="*/ 4991100 h 5305425"/>
              <a:gd name="connsiteX167" fmla="*/ 2800350 w 5858031"/>
              <a:gd name="connsiteY167" fmla="*/ 4933950 h 5305425"/>
              <a:gd name="connsiteX168" fmla="*/ 2781300 w 5858031"/>
              <a:gd name="connsiteY168" fmla="*/ 4905375 h 5305425"/>
              <a:gd name="connsiteX169" fmla="*/ 2771775 w 5858031"/>
              <a:gd name="connsiteY169" fmla="*/ 4876800 h 5305425"/>
              <a:gd name="connsiteX170" fmla="*/ 2733675 w 5858031"/>
              <a:gd name="connsiteY170" fmla="*/ 4857750 h 5305425"/>
              <a:gd name="connsiteX171" fmla="*/ 2724150 w 5858031"/>
              <a:gd name="connsiteY171" fmla="*/ 4829175 h 5305425"/>
              <a:gd name="connsiteX172" fmla="*/ 2686050 w 5858031"/>
              <a:gd name="connsiteY172" fmla="*/ 4800600 h 5305425"/>
              <a:gd name="connsiteX173" fmla="*/ 2657475 w 5858031"/>
              <a:gd name="connsiteY173" fmla="*/ 4772025 h 5305425"/>
              <a:gd name="connsiteX174" fmla="*/ 2619375 w 5858031"/>
              <a:gd name="connsiteY174" fmla="*/ 4743450 h 5305425"/>
              <a:gd name="connsiteX175" fmla="*/ 2590800 w 5858031"/>
              <a:gd name="connsiteY175" fmla="*/ 4724400 h 5305425"/>
              <a:gd name="connsiteX176" fmla="*/ 2562225 w 5858031"/>
              <a:gd name="connsiteY176" fmla="*/ 4686300 h 5305425"/>
              <a:gd name="connsiteX177" fmla="*/ 2533650 w 5858031"/>
              <a:gd name="connsiteY177" fmla="*/ 4667250 h 5305425"/>
              <a:gd name="connsiteX178" fmla="*/ 2476500 w 5858031"/>
              <a:gd name="connsiteY178" fmla="*/ 4619625 h 5305425"/>
              <a:gd name="connsiteX179" fmla="*/ 2419350 w 5858031"/>
              <a:gd name="connsiteY179" fmla="*/ 4562475 h 5305425"/>
              <a:gd name="connsiteX180" fmla="*/ 2362200 w 5858031"/>
              <a:gd name="connsiteY180" fmla="*/ 4543425 h 5305425"/>
              <a:gd name="connsiteX181" fmla="*/ 2343150 w 5858031"/>
              <a:gd name="connsiteY181" fmla="*/ 4514850 h 5305425"/>
              <a:gd name="connsiteX182" fmla="*/ 2228850 w 5858031"/>
              <a:gd name="connsiteY182" fmla="*/ 4457700 h 5305425"/>
              <a:gd name="connsiteX183" fmla="*/ 2200275 w 5858031"/>
              <a:gd name="connsiteY183" fmla="*/ 4429125 h 5305425"/>
              <a:gd name="connsiteX184" fmla="*/ 2076450 w 5858031"/>
              <a:gd name="connsiteY184" fmla="*/ 4362450 h 5305425"/>
              <a:gd name="connsiteX185" fmla="*/ 2047875 w 5858031"/>
              <a:gd name="connsiteY185" fmla="*/ 4333875 h 5305425"/>
              <a:gd name="connsiteX186" fmla="*/ 2019300 w 5858031"/>
              <a:gd name="connsiteY186" fmla="*/ 4324350 h 5305425"/>
              <a:gd name="connsiteX187" fmla="*/ 1981200 w 5858031"/>
              <a:gd name="connsiteY187" fmla="*/ 4305300 h 5305425"/>
              <a:gd name="connsiteX188" fmla="*/ 1933575 w 5858031"/>
              <a:gd name="connsiteY188" fmla="*/ 4276725 h 5305425"/>
              <a:gd name="connsiteX189" fmla="*/ 1905000 w 5858031"/>
              <a:gd name="connsiteY189" fmla="*/ 4257675 h 5305425"/>
              <a:gd name="connsiteX190" fmla="*/ 1828800 w 5858031"/>
              <a:gd name="connsiteY190" fmla="*/ 4238625 h 5305425"/>
              <a:gd name="connsiteX191" fmla="*/ 1771650 w 5858031"/>
              <a:gd name="connsiteY191" fmla="*/ 4210050 h 5305425"/>
              <a:gd name="connsiteX192" fmla="*/ 1695450 w 5858031"/>
              <a:gd name="connsiteY192" fmla="*/ 4171950 h 5305425"/>
              <a:gd name="connsiteX193" fmla="*/ 1619250 w 5858031"/>
              <a:gd name="connsiteY193" fmla="*/ 4133850 h 5305425"/>
              <a:gd name="connsiteX194" fmla="*/ 1571625 w 5858031"/>
              <a:gd name="connsiteY194" fmla="*/ 4105275 h 5305425"/>
              <a:gd name="connsiteX195" fmla="*/ 1514475 w 5858031"/>
              <a:gd name="connsiteY195" fmla="*/ 4086225 h 5305425"/>
              <a:gd name="connsiteX196" fmla="*/ 1476375 w 5858031"/>
              <a:gd name="connsiteY196" fmla="*/ 4067175 h 5305425"/>
              <a:gd name="connsiteX197" fmla="*/ 1409700 w 5858031"/>
              <a:gd name="connsiteY197" fmla="*/ 4038600 h 5305425"/>
              <a:gd name="connsiteX198" fmla="*/ 1381125 w 5858031"/>
              <a:gd name="connsiteY198" fmla="*/ 4019550 h 5305425"/>
              <a:gd name="connsiteX199" fmla="*/ 1333500 w 5858031"/>
              <a:gd name="connsiteY199" fmla="*/ 4010025 h 5305425"/>
              <a:gd name="connsiteX200" fmla="*/ 1257300 w 5858031"/>
              <a:gd name="connsiteY200" fmla="*/ 3990975 h 5305425"/>
              <a:gd name="connsiteX201" fmla="*/ 1190625 w 5858031"/>
              <a:gd name="connsiteY201" fmla="*/ 3981450 h 5305425"/>
              <a:gd name="connsiteX202" fmla="*/ 1114425 w 5858031"/>
              <a:gd name="connsiteY202" fmla="*/ 3962400 h 5305425"/>
              <a:gd name="connsiteX203" fmla="*/ 1000125 w 5858031"/>
              <a:gd name="connsiteY203" fmla="*/ 3943350 h 5305425"/>
              <a:gd name="connsiteX204" fmla="*/ 962025 w 5858031"/>
              <a:gd name="connsiteY204" fmla="*/ 3924300 h 5305425"/>
              <a:gd name="connsiteX205" fmla="*/ 914400 w 5858031"/>
              <a:gd name="connsiteY205" fmla="*/ 3914775 h 5305425"/>
              <a:gd name="connsiteX206" fmla="*/ 876300 w 5858031"/>
              <a:gd name="connsiteY206" fmla="*/ 3905250 h 5305425"/>
              <a:gd name="connsiteX207" fmla="*/ 847725 w 5858031"/>
              <a:gd name="connsiteY207" fmla="*/ 3886200 h 5305425"/>
              <a:gd name="connsiteX208" fmla="*/ 819150 w 5858031"/>
              <a:gd name="connsiteY208" fmla="*/ 3876675 h 5305425"/>
              <a:gd name="connsiteX209" fmla="*/ 733425 w 5858031"/>
              <a:gd name="connsiteY209" fmla="*/ 3857625 h 5305425"/>
              <a:gd name="connsiteX210" fmla="*/ 685800 w 5858031"/>
              <a:gd name="connsiteY210" fmla="*/ 3838575 h 5305425"/>
              <a:gd name="connsiteX211" fmla="*/ 561975 w 5858031"/>
              <a:gd name="connsiteY211" fmla="*/ 3819525 h 5305425"/>
              <a:gd name="connsiteX212" fmla="*/ 476250 w 5858031"/>
              <a:gd name="connsiteY212" fmla="*/ 3810000 h 5305425"/>
              <a:gd name="connsiteX213" fmla="*/ 419100 w 5858031"/>
              <a:gd name="connsiteY213" fmla="*/ 3800475 h 5305425"/>
              <a:gd name="connsiteX214" fmla="*/ 333375 w 5858031"/>
              <a:gd name="connsiteY214" fmla="*/ 3790950 h 5305425"/>
              <a:gd name="connsiteX215" fmla="*/ 200025 w 5858031"/>
              <a:gd name="connsiteY215" fmla="*/ 3762375 h 5305425"/>
              <a:gd name="connsiteX216" fmla="*/ 171450 w 5858031"/>
              <a:gd name="connsiteY216" fmla="*/ 3743325 h 5305425"/>
              <a:gd name="connsiteX217" fmla="*/ 133350 w 5858031"/>
              <a:gd name="connsiteY217" fmla="*/ 3695700 h 5305425"/>
              <a:gd name="connsiteX218" fmla="*/ 95250 w 5858031"/>
              <a:gd name="connsiteY218" fmla="*/ 3638550 h 5305425"/>
              <a:gd name="connsiteX219" fmla="*/ 76200 w 5858031"/>
              <a:gd name="connsiteY219" fmla="*/ 3609975 h 5305425"/>
              <a:gd name="connsiteX220" fmla="*/ 47625 w 5858031"/>
              <a:gd name="connsiteY220" fmla="*/ 3562350 h 5305425"/>
              <a:gd name="connsiteX221" fmla="*/ 38100 w 5858031"/>
              <a:gd name="connsiteY221" fmla="*/ 3524250 h 5305425"/>
              <a:gd name="connsiteX222" fmla="*/ 28575 w 5858031"/>
              <a:gd name="connsiteY222" fmla="*/ 3476625 h 5305425"/>
              <a:gd name="connsiteX223" fmla="*/ 0 w 5858031"/>
              <a:gd name="connsiteY223" fmla="*/ 3400425 h 5305425"/>
              <a:gd name="connsiteX224" fmla="*/ 9525 w 5858031"/>
              <a:gd name="connsiteY224" fmla="*/ 2571750 h 5305425"/>
              <a:gd name="connsiteX225" fmla="*/ 47625 w 5858031"/>
              <a:gd name="connsiteY225" fmla="*/ 2343150 h 5305425"/>
              <a:gd name="connsiteX226" fmla="*/ 57150 w 5858031"/>
              <a:gd name="connsiteY226" fmla="*/ 2276475 h 5305425"/>
              <a:gd name="connsiteX227" fmla="*/ 66675 w 5858031"/>
              <a:gd name="connsiteY227" fmla="*/ 2219325 h 5305425"/>
              <a:gd name="connsiteX228" fmla="*/ 85725 w 5858031"/>
              <a:gd name="connsiteY228" fmla="*/ 2085975 h 5305425"/>
              <a:gd name="connsiteX229" fmla="*/ 95250 w 5858031"/>
              <a:gd name="connsiteY229" fmla="*/ 1971675 h 5305425"/>
              <a:gd name="connsiteX230" fmla="*/ 104775 w 5858031"/>
              <a:gd name="connsiteY230" fmla="*/ 1876425 h 5305425"/>
              <a:gd name="connsiteX231" fmla="*/ 247650 w 5858031"/>
              <a:gd name="connsiteY231" fmla="*/ 1781175 h 5305425"/>
              <a:gd name="connsiteX232" fmla="*/ 304800 w 5858031"/>
              <a:gd name="connsiteY232" fmla="*/ 1790700 h 5305425"/>
              <a:gd name="connsiteX233" fmla="*/ 466725 w 5858031"/>
              <a:gd name="connsiteY233" fmla="*/ 1625600 h 5305425"/>
              <a:gd name="connsiteX0" fmla="*/ 400050 w 5858031"/>
              <a:gd name="connsiteY0" fmla="*/ 1790700 h 5305425"/>
              <a:gd name="connsiteX1" fmla="*/ 434975 w 5858031"/>
              <a:gd name="connsiteY1" fmla="*/ 1784350 h 5305425"/>
              <a:gd name="connsiteX2" fmla="*/ 463550 w 5858031"/>
              <a:gd name="connsiteY2" fmla="*/ 1784350 h 5305425"/>
              <a:gd name="connsiteX3" fmla="*/ 495300 w 5858031"/>
              <a:gd name="connsiteY3" fmla="*/ 1781175 h 5305425"/>
              <a:gd name="connsiteX4" fmla="*/ 542925 w 5858031"/>
              <a:gd name="connsiteY4" fmla="*/ 1762125 h 5305425"/>
              <a:gd name="connsiteX5" fmla="*/ 609600 w 5858031"/>
              <a:gd name="connsiteY5" fmla="*/ 1743075 h 5305425"/>
              <a:gd name="connsiteX6" fmla="*/ 638175 w 5858031"/>
              <a:gd name="connsiteY6" fmla="*/ 1724025 h 5305425"/>
              <a:gd name="connsiteX7" fmla="*/ 723900 w 5858031"/>
              <a:gd name="connsiteY7" fmla="*/ 1685925 h 5305425"/>
              <a:gd name="connsiteX8" fmla="*/ 781050 w 5858031"/>
              <a:gd name="connsiteY8" fmla="*/ 1638300 h 5305425"/>
              <a:gd name="connsiteX9" fmla="*/ 800100 w 5858031"/>
              <a:gd name="connsiteY9" fmla="*/ 1609725 h 5305425"/>
              <a:gd name="connsiteX10" fmla="*/ 828675 w 5858031"/>
              <a:gd name="connsiteY10" fmla="*/ 1590675 h 5305425"/>
              <a:gd name="connsiteX11" fmla="*/ 885825 w 5858031"/>
              <a:gd name="connsiteY11" fmla="*/ 1533525 h 5305425"/>
              <a:gd name="connsiteX12" fmla="*/ 895350 w 5858031"/>
              <a:gd name="connsiteY12" fmla="*/ 1504950 h 5305425"/>
              <a:gd name="connsiteX13" fmla="*/ 923925 w 5858031"/>
              <a:gd name="connsiteY13" fmla="*/ 1485900 h 5305425"/>
              <a:gd name="connsiteX14" fmla="*/ 971550 w 5858031"/>
              <a:gd name="connsiteY14" fmla="*/ 1409700 h 5305425"/>
              <a:gd name="connsiteX15" fmla="*/ 1028700 w 5858031"/>
              <a:gd name="connsiteY15" fmla="*/ 1352550 h 5305425"/>
              <a:gd name="connsiteX16" fmla="*/ 1085850 w 5858031"/>
              <a:gd name="connsiteY16" fmla="*/ 1304925 h 5305425"/>
              <a:gd name="connsiteX17" fmla="*/ 1114425 w 5858031"/>
              <a:gd name="connsiteY17" fmla="*/ 1295400 h 5305425"/>
              <a:gd name="connsiteX18" fmla="*/ 1143000 w 5858031"/>
              <a:gd name="connsiteY18" fmla="*/ 1276350 h 5305425"/>
              <a:gd name="connsiteX19" fmla="*/ 1247775 w 5858031"/>
              <a:gd name="connsiteY19" fmla="*/ 1257300 h 5305425"/>
              <a:gd name="connsiteX20" fmla="*/ 1543050 w 5858031"/>
              <a:gd name="connsiteY20" fmla="*/ 1228725 h 5305425"/>
              <a:gd name="connsiteX21" fmla="*/ 1695450 w 5858031"/>
              <a:gd name="connsiteY21" fmla="*/ 1209675 h 5305425"/>
              <a:gd name="connsiteX22" fmla="*/ 1752600 w 5858031"/>
              <a:gd name="connsiteY22" fmla="*/ 1190625 h 5305425"/>
              <a:gd name="connsiteX23" fmla="*/ 1857375 w 5858031"/>
              <a:gd name="connsiteY23" fmla="*/ 1181100 h 5305425"/>
              <a:gd name="connsiteX24" fmla="*/ 1933575 w 5858031"/>
              <a:gd name="connsiteY24" fmla="*/ 1162050 h 5305425"/>
              <a:gd name="connsiteX25" fmla="*/ 1981200 w 5858031"/>
              <a:gd name="connsiteY25" fmla="*/ 1152525 h 5305425"/>
              <a:gd name="connsiteX26" fmla="*/ 2009775 w 5858031"/>
              <a:gd name="connsiteY26" fmla="*/ 1143000 h 5305425"/>
              <a:gd name="connsiteX27" fmla="*/ 2047875 w 5858031"/>
              <a:gd name="connsiteY27" fmla="*/ 1133475 h 5305425"/>
              <a:gd name="connsiteX28" fmla="*/ 2076450 w 5858031"/>
              <a:gd name="connsiteY28" fmla="*/ 1095375 h 5305425"/>
              <a:gd name="connsiteX29" fmla="*/ 2105025 w 5858031"/>
              <a:gd name="connsiteY29" fmla="*/ 1076325 h 5305425"/>
              <a:gd name="connsiteX30" fmla="*/ 2162175 w 5858031"/>
              <a:gd name="connsiteY30" fmla="*/ 1009650 h 5305425"/>
              <a:gd name="connsiteX31" fmla="*/ 2181225 w 5858031"/>
              <a:gd name="connsiteY31" fmla="*/ 971550 h 5305425"/>
              <a:gd name="connsiteX32" fmla="*/ 2238375 w 5858031"/>
              <a:gd name="connsiteY32" fmla="*/ 923925 h 5305425"/>
              <a:gd name="connsiteX33" fmla="*/ 2286000 w 5858031"/>
              <a:gd name="connsiteY33" fmla="*/ 866775 h 5305425"/>
              <a:gd name="connsiteX34" fmla="*/ 2333625 w 5858031"/>
              <a:gd name="connsiteY34" fmla="*/ 819150 h 5305425"/>
              <a:gd name="connsiteX35" fmla="*/ 2343150 w 5858031"/>
              <a:gd name="connsiteY35" fmla="*/ 790575 h 5305425"/>
              <a:gd name="connsiteX36" fmla="*/ 2400300 w 5858031"/>
              <a:gd name="connsiteY36" fmla="*/ 704850 h 5305425"/>
              <a:gd name="connsiteX37" fmla="*/ 2457450 w 5858031"/>
              <a:gd name="connsiteY37" fmla="*/ 647700 h 5305425"/>
              <a:gd name="connsiteX38" fmla="*/ 2524125 w 5858031"/>
              <a:gd name="connsiteY38" fmla="*/ 581025 h 5305425"/>
              <a:gd name="connsiteX39" fmla="*/ 2581275 w 5858031"/>
              <a:gd name="connsiteY39" fmla="*/ 523875 h 5305425"/>
              <a:gd name="connsiteX40" fmla="*/ 2609850 w 5858031"/>
              <a:gd name="connsiteY40" fmla="*/ 485775 h 5305425"/>
              <a:gd name="connsiteX41" fmla="*/ 2667000 w 5858031"/>
              <a:gd name="connsiteY41" fmla="*/ 438150 h 5305425"/>
              <a:gd name="connsiteX42" fmla="*/ 2724150 w 5858031"/>
              <a:gd name="connsiteY42" fmla="*/ 390525 h 5305425"/>
              <a:gd name="connsiteX43" fmla="*/ 2762250 w 5858031"/>
              <a:gd name="connsiteY43" fmla="*/ 352425 h 5305425"/>
              <a:gd name="connsiteX44" fmla="*/ 2819400 w 5858031"/>
              <a:gd name="connsiteY44" fmla="*/ 314325 h 5305425"/>
              <a:gd name="connsiteX45" fmla="*/ 2886075 w 5858031"/>
              <a:gd name="connsiteY45" fmla="*/ 295275 h 5305425"/>
              <a:gd name="connsiteX46" fmla="*/ 2914650 w 5858031"/>
              <a:gd name="connsiteY46" fmla="*/ 266700 h 5305425"/>
              <a:gd name="connsiteX47" fmla="*/ 2981325 w 5858031"/>
              <a:gd name="connsiteY47" fmla="*/ 247650 h 5305425"/>
              <a:gd name="connsiteX48" fmla="*/ 3048000 w 5858031"/>
              <a:gd name="connsiteY48" fmla="*/ 209550 h 5305425"/>
              <a:gd name="connsiteX49" fmla="*/ 3076575 w 5858031"/>
              <a:gd name="connsiteY49" fmla="*/ 200025 h 5305425"/>
              <a:gd name="connsiteX50" fmla="*/ 3105150 w 5858031"/>
              <a:gd name="connsiteY50" fmla="*/ 180975 h 5305425"/>
              <a:gd name="connsiteX51" fmla="*/ 3143250 w 5858031"/>
              <a:gd name="connsiteY51" fmla="*/ 161925 h 5305425"/>
              <a:gd name="connsiteX52" fmla="*/ 3171825 w 5858031"/>
              <a:gd name="connsiteY52" fmla="*/ 152400 h 5305425"/>
              <a:gd name="connsiteX53" fmla="*/ 3200400 w 5858031"/>
              <a:gd name="connsiteY53" fmla="*/ 133350 h 5305425"/>
              <a:gd name="connsiteX54" fmla="*/ 3248025 w 5858031"/>
              <a:gd name="connsiteY54" fmla="*/ 123825 h 5305425"/>
              <a:gd name="connsiteX55" fmla="*/ 3314700 w 5858031"/>
              <a:gd name="connsiteY55" fmla="*/ 104775 h 5305425"/>
              <a:gd name="connsiteX56" fmla="*/ 3352800 w 5858031"/>
              <a:gd name="connsiteY56" fmla="*/ 95250 h 5305425"/>
              <a:gd name="connsiteX57" fmla="*/ 3448050 w 5858031"/>
              <a:gd name="connsiteY57" fmla="*/ 47625 h 5305425"/>
              <a:gd name="connsiteX58" fmla="*/ 3524250 w 5858031"/>
              <a:gd name="connsiteY58" fmla="*/ 19050 h 5305425"/>
              <a:gd name="connsiteX59" fmla="*/ 3695700 w 5858031"/>
              <a:gd name="connsiteY59" fmla="*/ 0 h 5305425"/>
              <a:gd name="connsiteX60" fmla="*/ 4705350 w 5858031"/>
              <a:gd name="connsiteY60" fmla="*/ 9525 h 5305425"/>
              <a:gd name="connsiteX61" fmla="*/ 4810125 w 5858031"/>
              <a:gd name="connsiteY61" fmla="*/ 28575 h 5305425"/>
              <a:gd name="connsiteX62" fmla="*/ 4933950 w 5858031"/>
              <a:gd name="connsiteY62" fmla="*/ 38100 h 5305425"/>
              <a:gd name="connsiteX63" fmla="*/ 5048250 w 5858031"/>
              <a:gd name="connsiteY63" fmla="*/ 57150 h 5305425"/>
              <a:gd name="connsiteX64" fmla="*/ 5153025 w 5858031"/>
              <a:gd name="connsiteY64" fmla="*/ 66675 h 5305425"/>
              <a:gd name="connsiteX65" fmla="*/ 5219700 w 5858031"/>
              <a:gd name="connsiteY65" fmla="*/ 85725 h 5305425"/>
              <a:gd name="connsiteX66" fmla="*/ 5257800 w 5858031"/>
              <a:gd name="connsiteY66" fmla="*/ 95250 h 5305425"/>
              <a:gd name="connsiteX67" fmla="*/ 5305425 w 5858031"/>
              <a:gd name="connsiteY67" fmla="*/ 114300 h 5305425"/>
              <a:gd name="connsiteX68" fmla="*/ 5381625 w 5858031"/>
              <a:gd name="connsiteY68" fmla="*/ 161925 h 5305425"/>
              <a:gd name="connsiteX69" fmla="*/ 5457825 w 5858031"/>
              <a:gd name="connsiteY69" fmla="*/ 180975 h 5305425"/>
              <a:gd name="connsiteX70" fmla="*/ 5543550 w 5858031"/>
              <a:gd name="connsiteY70" fmla="*/ 219075 h 5305425"/>
              <a:gd name="connsiteX71" fmla="*/ 5591175 w 5858031"/>
              <a:gd name="connsiteY71" fmla="*/ 276225 h 5305425"/>
              <a:gd name="connsiteX72" fmla="*/ 5610225 w 5858031"/>
              <a:gd name="connsiteY72" fmla="*/ 304800 h 5305425"/>
              <a:gd name="connsiteX73" fmla="*/ 5638800 w 5858031"/>
              <a:gd name="connsiteY73" fmla="*/ 333375 h 5305425"/>
              <a:gd name="connsiteX74" fmla="*/ 5676900 w 5858031"/>
              <a:gd name="connsiteY74" fmla="*/ 438150 h 5305425"/>
              <a:gd name="connsiteX75" fmla="*/ 5686425 w 5858031"/>
              <a:gd name="connsiteY75" fmla="*/ 476250 h 5305425"/>
              <a:gd name="connsiteX76" fmla="*/ 5705475 w 5858031"/>
              <a:gd name="connsiteY76" fmla="*/ 514350 h 5305425"/>
              <a:gd name="connsiteX77" fmla="*/ 5724525 w 5858031"/>
              <a:gd name="connsiteY77" fmla="*/ 571500 h 5305425"/>
              <a:gd name="connsiteX78" fmla="*/ 5743575 w 5858031"/>
              <a:gd name="connsiteY78" fmla="*/ 628650 h 5305425"/>
              <a:gd name="connsiteX79" fmla="*/ 5762625 w 5858031"/>
              <a:gd name="connsiteY79" fmla="*/ 704850 h 5305425"/>
              <a:gd name="connsiteX80" fmla="*/ 5772150 w 5858031"/>
              <a:gd name="connsiteY80" fmla="*/ 742950 h 5305425"/>
              <a:gd name="connsiteX81" fmla="*/ 5791200 w 5858031"/>
              <a:gd name="connsiteY81" fmla="*/ 771525 h 5305425"/>
              <a:gd name="connsiteX82" fmla="*/ 5810250 w 5858031"/>
              <a:gd name="connsiteY82" fmla="*/ 876300 h 5305425"/>
              <a:gd name="connsiteX83" fmla="*/ 5838825 w 5858031"/>
              <a:gd name="connsiteY83" fmla="*/ 952500 h 5305425"/>
              <a:gd name="connsiteX84" fmla="*/ 5857875 w 5858031"/>
              <a:gd name="connsiteY84" fmla="*/ 1162050 h 5305425"/>
              <a:gd name="connsiteX85" fmla="*/ 5838825 w 5858031"/>
              <a:gd name="connsiteY85" fmla="*/ 1323975 h 5305425"/>
              <a:gd name="connsiteX86" fmla="*/ 5810250 w 5858031"/>
              <a:gd name="connsiteY86" fmla="*/ 1419225 h 5305425"/>
              <a:gd name="connsiteX87" fmla="*/ 5791200 w 5858031"/>
              <a:gd name="connsiteY87" fmla="*/ 1447800 h 5305425"/>
              <a:gd name="connsiteX88" fmla="*/ 5762625 w 5858031"/>
              <a:gd name="connsiteY88" fmla="*/ 1514475 h 5305425"/>
              <a:gd name="connsiteX89" fmla="*/ 5734050 w 5858031"/>
              <a:gd name="connsiteY89" fmla="*/ 1543050 h 5305425"/>
              <a:gd name="connsiteX90" fmla="*/ 5724525 w 5858031"/>
              <a:gd name="connsiteY90" fmla="*/ 1571625 h 5305425"/>
              <a:gd name="connsiteX91" fmla="*/ 5715000 w 5858031"/>
              <a:gd name="connsiteY91" fmla="*/ 1619250 h 5305425"/>
              <a:gd name="connsiteX92" fmla="*/ 5695950 w 5858031"/>
              <a:gd name="connsiteY92" fmla="*/ 1647825 h 5305425"/>
              <a:gd name="connsiteX93" fmla="*/ 5667375 w 5858031"/>
              <a:gd name="connsiteY93" fmla="*/ 1733550 h 5305425"/>
              <a:gd name="connsiteX94" fmla="*/ 5648325 w 5858031"/>
              <a:gd name="connsiteY94" fmla="*/ 1781175 h 5305425"/>
              <a:gd name="connsiteX95" fmla="*/ 5629275 w 5858031"/>
              <a:gd name="connsiteY95" fmla="*/ 1866900 h 5305425"/>
              <a:gd name="connsiteX96" fmla="*/ 5619750 w 5858031"/>
              <a:gd name="connsiteY96" fmla="*/ 1905000 h 5305425"/>
              <a:gd name="connsiteX97" fmla="*/ 5591175 w 5858031"/>
              <a:gd name="connsiteY97" fmla="*/ 2095500 h 5305425"/>
              <a:gd name="connsiteX98" fmla="*/ 5610225 w 5858031"/>
              <a:gd name="connsiteY98" fmla="*/ 2514600 h 5305425"/>
              <a:gd name="connsiteX99" fmla="*/ 5619750 w 5858031"/>
              <a:gd name="connsiteY99" fmla="*/ 2581275 h 5305425"/>
              <a:gd name="connsiteX100" fmla="*/ 5629275 w 5858031"/>
              <a:gd name="connsiteY100" fmla="*/ 2609850 h 5305425"/>
              <a:gd name="connsiteX101" fmla="*/ 5638800 w 5858031"/>
              <a:gd name="connsiteY101" fmla="*/ 2667000 h 5305425"/>
              <a:gd name="connsiteX102" fmla="*/ 5667375 w 5858031"/>
              <a:gd name="connsiteY102" fmla="*/ 2781300 h 5305425"/>
              <a:gd name="connsiteX103" fmla="*/ 5686425 w 5858031"/>
              <a:gd name="connsiteY103" fmla="*/ 2914650 h 5305425"/>
              <a:gd name="connsiteX104" fmla="*/ 5705475 w 5858031"/>
              <a:gd name="connsiteY104" fmla="*/ 2971800 h 5305425"/>
              <a:gd name="connsiteX105" fmla="*/ 5715000 w 5858031"/>
              <a:gd name="connsiteY105" fmla="*/ 3038475 h 5305425"/>
              <a:gd name="connsiteX106" fmla="*/ 5743575 w 5858031"/>
              <a:gd name="connsiteY106" fmla="*/ 3181350 h 5305425"/>
              <a:gd name="connsiteX107" fmla="*/ 5762625 w 5858031"/>
              <a:gd name="connsiteY107" fmla="*/ 3286125 h 5305425"/>
              <a:gd name="connsiteX108" fmla="*/ 5781675 w 5858031"/>
              <a:gd name="connsiteY108" fmla="*/ 3476625 h 5305425"/>
              <a:gd name="connsiteX109" fmla="*/ 5800725 w 5858031"/>
              <a:gd name="connsiteY109" fmla="*/ 3619500 h 5305425"/>
              <a:gd name="connsiteX110" fmla="*/ 5791200 w 5858031"/>
              <a:gd name="connsiteY110" fmla="*/ 3876675 h 5305425"/>
              <a:gd name="connsiteX111" fmla="*/ 5781675 w 5858031"/>
              <a:gd name="connsiteY111" fmla="*/ 3905250 h 5305425"/>
              <a:gd name="connsiteX112" fmla="*/ 5753100 w 5858031"/>
              <a:gd name="connsiteY112" fmla="*/ 4000500 h 5305425"/>
              <a:gd name="connsiteX113" fmla="*/ 5724525 w 5858031"/>
              <a:gd name="connsiteY113" fmla="*/ 4029075 h 5305425"/>
              <a:gd name="connsiteX114" fmla="*/ 5705475 w 5858031"/>
              <a:gd name="connsiteY114" fmla="*/ 4086225 h 5305425"/>
              <a:gd name="connsiteX115" fmla="*/ 5657850 w 5858031"/>
              <a:gd name="connsiteY115" fmla="*/ 4152900 h 5305425"/>
              <a:gd name="connsiteX116" fmla="*/ 5648325 w 5858031"/>
              <a:gd name="connsiteY116" fmla="*/ 4181475 h 5305425"/>
              <a:gd name="connsiteX117" fmla="*/ 5610225 w 5858031"/>
              <a:gd name="connsiteY117" fmla="*/ 4210050 h 5305425"/>
              <a:gd name="connsiteX118" fmla="*/ 5581650 w 5858031"/>
              <a:gd name="connsiteY118" fmla="*/ 4267200 h 5305425"/>
              <a:gd name="connsiteX119" fmla="*/ 5553075 w 5858031"/>
              <a:gd name="connsiteY119" fmla="*/ 4295775 h 5305425"/>
              <a:gd name="connsiteX120" fmla="*/ 5486400 w 5858031"/>
              <a:gd name="connsiteY120" fmla="*/ 4371975 h 5305425"/>
              <a:gd name="connsiteX121" fmla="*/ 5457825 w 5858031"/>
              <a:gd name="connsiteY121" fmla="*/ 4400550 h 5305425"/>
              <a:gd name="connsiteX122" fmla="*/ 5438775 w 5858031"/>
              <a:gd name="connsiteY122" fmla="*/ 4429125 h 5305425"/>
              <a:gd name="connsiteX123" fmla="*/ 5410200 w 5858031"/>
              <a:gd name="connsiteY123" fmla="*/ 4438650 h 5305425"/>
              <a:gd name="connsiteX124" fmla="*/ 5362575 w 5858031"/>
              <a:gd name="connsiteY124" fmla="*/ 4476750 h 5305425"/>
              <a:gd name="connsiteX125" fmla="*/ 5334000 w 5858031"/>
              <a:gd name="connsiteY125" fmla="*/ 4505325 h 5305425"/>
              <a:gd name="connsiteX126" fmla="*/ 5305425 w 5858031"/>
              <a:gd name="connsiteY126" fmla="*/ 4524375 h 5305425"/>
              <a:gd name="connsiteX127" fmla="*/ 5200650 w 5858031"/>
              <a:gd name="connsiteY127" fmla="*/ 4610100 h 5305425"/>
              <a:gd name="connsiteX128" fmla="*/ 5191125 w 5858031"/>
              <a:gd name="connsiteY128" fmla="*/ 4638675 h 5305425"/>
              <a:gd name="connsiteX129" fmla="*/ 5162550 w 5858031"/>
              <a:gd name="connsiteY129" fmla="*/ 4648200 h 5305425"/>
              <a:gd name="connsiteX130" fmla="*/ 5133975 w 5858031"/>
              <a:gd name="connsiteY130" fmla="*/ 4667250 h 5305425"/>
              <a:gd name="connsiteX131" fmla="*/ 5086350 w 5858031"/>
              <a:gd name="connsiteY131" fmla="*/ 4724400 h 5305425"/>
              <a:gd name="connsiteX132" fmla="*/ 5067300 w 5858031"/>
              <a:gd name="connsiteY132" fmla="*/ 4752975 h 5305425"/>
              <a:gd name="connsiteX133" fmla="*/ 5029200 w 5858031"/>
              <a:gd name="connsiteY133" fmla="*/ 4781550 h 5305425"/>
              <a:gd name="connsiteX134" fmla="*/ 4972050 w 5858031"/>
              <a:gd name="connsiteY134" fmla="*/ 4838700 h 5305425"/>
              <a:gd name="connsiteX135" fmla="*/ 4943475 w 5858031"/>
              <a:gd name="connsiteY135" fmla="*/ 4867275 h 5305425"/>
              <a:gd name="connsiteX136" fmla="*/ 4895850 w 5858031"/>
              <a:gd name="connsiteY136" fmla="*/ 4914900 h 5305425"/>
              <a:gd name="connsiteX137" fmla="*/ 4838700 w 5858031"/>
              <a:gd name="connsiteY137" fmla="*/ 4972050 h 5305425"/>
              <a:gd name="connsiteX138" fmla="*/ 4819650 w 5858031"/>
              <a:gd name="connsiteY138" fmla="*/ 5000625 h 5305425"/>
              <a:gd name="connsiteX139" fmla="*/ 4762500 w 5858031"/>
              <a:gd name="connsiteY139" fmla="*/ 5038725 h 5305425"/>
              <a:gd name="connsiteX140" fmla="*/ 4724400 w 5858031"/>
              <a:gd name="connsiteY140" fmla="*/ 5076825 h 5305425"/>
              <a:gd name="connsiteX141" fmla="*/ 4695825 w 5858031"/>
              <a:gd name="connsiteY141" fmla="*/ 5095875 h 5305425"/>
              <a:gd name="connsiteX142" fmla="*/ 4657725 w 5858031"/>
              <a:gd name="connsiteY142" fmla="*/ 5124450 h 5305425"/>
              <a:gd name="connsiteX143" fmla="*/ 4591050 w 5858031"/>
              <a:gd name="connsiteY143" fmla="*/ 5162550 h 5305425"/>
              <a:gd name="connsiteX144" fmla="*/ 4572000 w 5858031"/>
              <a:gd name="connsiteY144" fmla="*/ 5191125 h 5305425"/>
              <a:gd name="connsiteX145" fmla="*/ 4543425 w 5858031"/>
              <a:gd name="connsiteY145" fmla="*/ 5200650 h 5305425"/>
              <a:gd name="connsiteX146" fmla="*/ 4438650 w 5858031"/>
              <a:gd name="connsiteY146" fmla="*/ 5248275 h 5305425"/>
              <a:gd name="connsiteX147" fmla="*/ 4410075 w 5858031"/>
              <a:gd name="connsiteY147" fmla="*/ 5257800 h 5305425"/>
              <a:gd name="connsiteX148" fmla="*/ 4352925 w 5858031"/>
              <a:gd name="connsiteY148" fmla="*/ 5276850 h 5305425"/>
              <a:gd name="connsiteX149" fmla="*/ 4248150 w 5858031"/>
              <a:gd name="connsiteY149" fmla="*/ 5286375 h 5305425"/>
              <a:gd name="connsiteX150" fmla="*/ 4152900 w 5858031"/>
              <a:gd name="connsiteY150" fmla="*/ 5295900 h 5305425"/>
              <a:gd name="connsiteX151" fmla="*/ 4038600 w 5858031"/>
              <a:gd name="connsiteY151" fmla="*/ 5305425 h 5305425"/>
              <a:gd name="connsiteX152" fmla="*/ 3762375 w 5858031"/>
              <a:gd name="connsiteY152" fmla="*/ 5276850 h 5305425"/>
              <a:gd name="connsiteX153" fmla="*/ 3676650 w 5858031"/>
              <a:gd name="connsiteY153" fmla="*/ 5257800 h 5305425"/>
              <a:gd name="connsiteX154" fmla="*/ 3552825 w 5858031"/>
              <a:gd name="connsiteY154" fmla="*/ 5229225 h 5305425"/>
              <a:gd name="connsiteX155" fmla="*/ 3457575 w 5858031"/>
              <a:gd name="connsiteY155" fmla="*/ 5219700 h 5305425"/>
              <a:gd name="connsiteX156" fmla="*/ 3409950 w 5858031"/>
              <a:gd name="connsiteY156" fmla="*/ 5200650 h 5305425"/>
              <a:gd name="connsiteX157" fmla="*/ 3324225 w 5858031"/>
              <a:gd name="connsiteY157" fmla="*/ 5181600 h 5305425"/>
              <a:gd name="connsiteX158" fmla="*/ 3267075 w 5858031"/>
              <a:gd name="connsiteY158" fmla="*/ 5162550 h 5305425"/>
              <a:gd name="connsiteX159" fmla="*/ 3209925 w 5858031"/>
              <a:gd name="connsiteY159" fmla="*/ 5153025 h 5305425"/>
              <a:gd name="connsiteX160" fmla="*/ 3171825 w 5858031"/>
              <a:gd name="connsiteY160" fmla="*/ 5143500 h 5305425"/>
              <a:gd name="connsiteX161" fmla="*/ 3124200 w 5858031"/>
              <a:gd name="connsiteY161" fmla="*/ 5133975 h 5305425"/>
              <a:gd name="connsiteX162" fmla="*/ 3095625 w 5858031"/>
              <a:gd name="connsiteY162" fmla="*/ 5124450 h 5305425"/>
              <a:gd name="connsiteX163" fmla="*/ 3057525 w 5858031"/>
              <a:gd name="connsiteY163" fmla="*/ 5114925 h 5305425"/>
              <a:gd name="connsiteX164" fmla="*/ 2924175 w 5858031"/>
              <a:gd name="connsiteY164" fmla="*/ 5067300 h 5305425"/>
              <a:gd name="connsiteX165" fmla="*/ 2857500 w 5858031"/>
              <a:gd name="connsiteY165" fmla="*/ 5019675 h 5305425"/>
              <a:gd name="connsiteX166" fmla="*/ 2847975 w 5858031"/>
              <a:gd name="connsiteY166" fmla="*/ 4991100 h 5305425"/>
              <a:gd name="connsiteX167" fmla="*/ 2800350 w 5858031"/>
              <a:gd name="connsiteY167" fmla="*/ 4933950 h 5305425"/>
              <a:gd name="connsiteX168" fmla="*/ 2781300 w 5858031"/>
              <a:gd name="connsiteY168" fmla="*/ 4905375 h 5305425"/>
              <a:gd name="connsiteX169" fmla="*/ 2771775 w 5858031"/>
              <a:gd name="connsiteY169" fmla="*/ 4876800 h 5305425"/>
              <a:gd name="connsiteX170" fmla="*/ 2733675 w 5858031"/>
              <a:gd name="connsiteY170" fmla="*/ 4857750 h 5305425"/>
              <a:gd name="connsiteX171" fmla="*/ 2724150 w 5858031"/>
              <a:gd name="connsiteY171" fmla="*/ 4829175 h 5305425"/>
              <a:gd name="connsiteX172" fmla="*/ 2686050 w 5858031"/>
              <a:gd name="connsiteY172" fmla="*/ 4800600 h 5305425"/>
              <a:gd name="connsiteX173" fmla="*/ 2657475 w 5858031"/>
              <a:gd name="connsiteY173" fmla="*/ 4772025 h 5305425"/>
              <a:gd name="connsiteX174" fmla="*/ 2619375 w 5858031"/>
              <a:gd name="connsiteY174" fmla="*/ 4743450 h 5305425"/>
              <a:gd name="connsiteX175" fmla="*/ 2590800 w 5858031"/>
              <a:gd name="connsiteY175" fmla="*/ 4724400 h 5305425"/>
              <a:gd name="connsiteX176" fmla="*/ 2562225 w 5858031"/>
              <a:gd name="connsiteY176" fmla="*/ 4686300 h 5305425"/>
              <a:gd name="connsiteX177" fmla="*/ 2533650 w 5858031"/>
              <a:gd name="connsiteY177" fmla="*/ 4667250 h 5305425"/>
              <a:gd name="connsiteX178" fmla="*/ 2476500 w 5858031"/>
              <a:gd name="connsiteY178" fmla="*/ 4619625 h 5305425"/>
              <a:gd name="connsiteX179" fmla="*/ 2419350 w 5858031"/>
              <a:gd name="connsiteY179" fmla="*/ 4562475 h 5305425"/>
              <a:gd name="connsiteX180" fmla="*/ 2362200 w 5858031"/>
              <a:gd name="connsiteY180" fmla="*/ 4543425 h 5305425"/>
              <a:gd name="connsiteX181" fmla="*/ 2343150 w 5858031"/>
              <a:gd name="connsiteY181" fmla="*/ 4514850 h 5305425"/>
              <a:gd name="connsiteX182" fmla="*/ 2228850 w 5858031"/>
              <a:gd name="connsiteY182" fmla="*/ 4457700 h 5305425"/>
              <a:gd name="connsiteX183" fmla="*/ 2200275 w 5858031"/>
              <a:gd name="connsiteY183" fmla="*/ 4429125 h 5305425"/>
              <a:gd name="connsiteX184" fmla="*/ 2076450 w 5858031"/>
              <a:gd name="connsiteY184" fmla="*/ 4362450 h 5305425"/>
              <a:gd name="connsiteX185" fmla="*/ 2047875 w 5858031"/>
              <a:gd name="connsiteY185" fmla="*/ 4333875 h 5305425"/>
              <a:gd name="connsiteX186" fmla="*/ 2019300 w 5858031"/>
              <a:gd name="connsiteY186" fmla="*/ 4324350 h 5305425"/>
              <a:gd name="connsiteX187" fmla="*/ 1981200 w 5858031"/>
              <a:gd name="connsiteY187" fmla="*/ 4305300 h 5305425"/>
              <a:gd name="connsiteX188" fmla="*/ 1933575 w 5858031"/>
              <a:gd name="connsiteY188" fmla="*/ 4276725 h 5305425"/>
              <a:gd name="connsiteX189" fmla="*/ 1905000 w 5858031"/>
              <a:gd name="connsiteY189" fmla="*/ 4257675 h 5305425"/>
              <a:gd name="connsiteX190" fmla="*/ 1828800 w 5858031"/>
              <a:gd name="connsiteY190" fmla="*/ 4238625 h 5305425"/>
              <a:gd name="connsiteX191" fmla="*/ 1771650 w 5858031"/>
              <a:gd name="connsiteY191" fmla="*/ 4210050 h 5305425"/>
              <a:gd name="connsiteX192" fmla="*/ 1695450 w 5858031"/>
              <a:gd name="connsiteY192" fmla="*/ 4171950 h 5305425"/>
              <a:gd name="connsiteX193" fmla="*/ 1619250 w 5858031"/>
              <a:gd name="connsiteY193" fmla="*/ 4133850 h 5305425"/>
              <a:gd name="connsiteX194" fmla="*/ 1571625 w 5858031"/>
              <a:gd name="connsiteY194" fmla="*/ 4105275 h 5305425"/>
              <a:gd name="connsiteX195" fmla="*/ 1514475 w 5858031"/>
              <a:gd name="connsiteY195" fmla="*/ 4086225 h 5305425"/>
              <a:gd name="connsiteX196" fmla="*/ 1476375 w 5858031"/>
              <a:gd name="connsiteY196" fmla="*/ 4067175 h 5305425"/>
              <a:gd name="connsiteX197" fmla="*/ 1409700 w 5858031"/>
              <a:gd name="connsiteY197" fmla="*/ 4038600 h 5305425"/>
              <a:gd name="connsiteX198" fmla="*/ 1381125 w 5858031"/>
              <a:gd name="connsiteY198" fmla="*/ 4019550 h 5305425"/>
              <a:gd name="connsiteX199" fmla="*/ 1333500 w 5858031"/>
              <a:gd name="connsiteY199" fmla="*/ 4010025 h 5305425"/>
              <a:gd name="connsiteX200" fmla="*/ 1257300 w 5858031"/>
              <a:gd name="connsiteY200" fmla="*/ 3990975 h 5305425"/>
              <a:gd name="connsiteX201" fmla="*/ 1190625 w 5858031"/>
              <a:gd name="connsiteY201" fmla="*/ 3981450 h 5305425"/>
              <a:gd name="connsiteX202" fmla="*/ 1114425 w 5858031"/>
              <a:gd name="connsiteY202" fmla="*/ 3962400 h 5305425"/>
              <a:gd name="connsiteX203" fmla="*/ 1000125 w 5858031"/>
              <a:gd name="connsiteY203" fmla="*/ 3943350 h 5305425"/>
              <a:gd name="connsiteX204" fmla="*/ 962025 w 5858031"/>
              <a:gd name="connsiteY204" fmla="*/ 3924300 h 5305425"/>
              <a:gd name="connsiteX205" fmla="*/ 914400 w 5858031"/>
              <a:gd name="connsiteY205" fmla="*/ 3914775 h 5305425"/>
              <a:gd name="connsiteX206" fmla="*/ 876300 w 5858031"/>
              <a:gd name="connsiteY206" fmla="*/ 3905250 h 5305425"/>
              <a:gd name="connsiteX207" fmla="*/ 847725 w 5858031"/>
              <a:gd name="connsiteY207" fmla="*/ 3886200 h 5305425"/>
              <a:gd name="connsiteX208" fmla="*/ 819150 w 5858031"/>
              <a:gd name="connsiteY208" fmla="*/ 3876675 h 5305425"/>
              <a:gd name="connsiteX209" fmla="*/ 733425 w 5858031"/>
              <a:gd name="connsiteY209" fmla="*/ 3857625 h 5305425"/>
              <a:gd name="connsiteX210" fmla="*/ 685800 w 5858031"/>
              <a:gd name="connsiteY210" fmla="*/ 3838575 h 5305425"/>
              <a:gd name="connsiteX211" fmla="*/ 561975 w 5858031"/>
              <a:gd name="connsiteY211" fmla="*/ 3819525 h 5305425"/>
              <a:gd name="connsiteX212" fmla="*/ 476250 w 5858031"/>
              <a:gd name="connsiteY212" fmla="*/ 3810000 h 5305425"/>
              <a:gd name="connsiteX213" fmla="*/ 419100 w 5858031"/>
              <a:gd name="connsiteY213" fmla="*/ 3800475 h 5305425"/>
              <a:gd name="connsiteX214" fmla="*/ 333375 w 5858031"/>
              <a:gd name="connsiteY214" fmla="*/ 3790950 h 5305425"/>
              <a:gd name="connsiteX215" fmla="*/ 200025 w 5858031"/>
              <a:gd name="connsiteY215" fmla="*/ 3762375 h 5305425"/>
              <a:gd name="connsiteX216" fmla="*/ 171450 w 5858031"/>
              <a:gd name="connsiteY216" fmla="*/ 3743325 h 5305425"/>
              <a:gd name="connsiteX217" fmla="*/ 133350 w 5858031"/>
              <a:gd name="connsiteY217" fmla="*/ 3695700 h 5305425"/>
              <a:gd name="connsiteX218" fmla="*/ 95250 w 5858031"/>
              <a:gd name="connsiteY218" fmla="*/ 3638550 h 5305425"/>
              <a:gd name="connsiteX219" fmla="*/ 76200 w 5858031"/>
              <a:gd name="connsiteY219" fmla="*/ 3609975 h 5305425"/>
              <a:gd name="connsiteX220" fmla="*/ 47625 w 5858031"/>
              <a:gd name="connsiteY220" fmla="*/ 3562350 h 5305425"/>
              <a:gd name="connsiteX221" fmla="*/ 38100 w 5858031"/>
              <a:gd name="connsiteY221" fmla="*/ 3524250 h 5305425"/>
              <a:gd name="connsiteX222" fmla="*/ 28575 w 5858031"/>
              <a:gd name="connsiteY222" fmla="*/ 3476625 h 5305425"/>
              <a:gd name="connsiteX223" fmla="*/ 0 w 5858031"/>
              <a:gd name="connsiteY223" fmla="*/ 3400425 h 5305425"/>
              <a:gd name="connsiteX224" fmla="*/ 9525 w 5858031"/>
              <a:gd name="connsiteY224" fmla="*/ 2571750 h 5305425"/>
              <a:gd name="connsiteX225" fmla="*/ 47625 w 5858031"/>
              <a:gd name="connsiteY225" fmla="*/ 2343150 h 5305425"/>
              <a:gd name="connsiteX226" fmla="*/ 57150 w 5858031"/>
              <a:gd name="connsiteY226" fmla="*/ 2276475 h 5305425"/>
              <a:gd name="connsiteX227" fmla="*/ 66675 w 5858031"/>
              <a:gd name="connsiteY227" fmla="*/ 2219325 h 5305425"/>
              <a:gd name="connsiteX228" fmla="*/ 85725 w 5858031"/>
              <a:gd name="connsiteY228" fmla="*/ 2085975 h 5305425"/>
              <a:gd name="connsiteX229" fmla="*/ 95250 w 5858031"/>
              <a:gd name="connsiteY229" fmla="*/ 1971675 h 5305425"/>
              <a:gd name="connsiteX230" fmla="*/ 104775 w 5858031"/>
              <a:gd name="connsiteY230" fmla="*/ 1876425 h 5305425"/>
              <a:gd name="connsiteX231" fmla="*/ 247650 w 5858031"/>
              <a:gd name="connsiteY231" fmla="*/ 1781175 h 5305425"/>
              <a:gd name="connsiteX232" fmla="*/ 304800 w 5858031"/>
              <a:gd name="connsiteY232" fmla="*/ 1790700 h 5305425"/>
              <a:gd name="connsiteX233" fmla="*/ 406400 w 5858031"/>
              <a:gd name="connsiteY233" fmla="*/ 1784350 h 5305425"/>
              <a:gd name="connsiteX0" fmla="*/ 425017 w 5882998"/>
              <a:gd name="connsiteY0" fmla="*/ 1790700 h 5305425"/>
              <a:gd name="connsiteX1" fmla="*/ 459942 w 5882998"/>
              <a:gd name="connsiteY1" fmla="*/ 1784350 h 5305425"/>
              <a:gd name="connsiteX2" fmla="*/ 488517 w 5882998"/>
              <a:gd name="connsiteY2" fmla="*/ 1784350 h 5305425"/>
              <a:gd name="connsiteX3" fmla="*/ 520267 w 5882998"/>
              <a:gd name="connsiteY3" fmla="*/ 1781175 h 5305425"/>
              <a:gd name="connsiteX4" fmla="*/ 567892 w 5882998"/>
              <a:gd name="connsiteY4" fmla="*/ 1762125 h 5305425"/>
              <a:gd name="connsiteX5" fmla="*/ 634567 w 5882998"/>
              <a:gd name="connsiteY5" fmla="*/ 1743075 h 5305425"/>
              <a:gd name="connsiteX6" fmla="*/ 663142 w 5882998"/>
              <a:gd name="connsiteY6" fmla="*/ 1724025 h 5305425"/>
              <a:gd name="connsiteX7" fmla="*/ 748867 w 5882998"/>
              <a:gd name="connsiteY7" fmla="*/ 1685925 h 5305425"/>
              <a:gd name="connsiteX8" fmla="*/ 806017 w 5882998"/>
              <a:gd name="connsiteY8" fmla="*/ 1638300 h 5305425"/>
              <a:gd name="connsiteX9" fmla="*/ 825067 w 5882998"/>
              <a:gd name="connsiteY9" fmla="*/ 1609725 h 5305425"/>
              <a:gd name="connsiteX10" fmla="*/ 853642 w 5882998"/>
              <a:gd name="connsiteY10" fmla="*/ 1590675 h 5305425"/>
              <a:gd name="connsiteX11" fmla="*/ 910792 w 5882998"/>
              <a:gd name="connsiteY11" fmla="*/ 1533525 h 5305425"/>
              <a:gd name="connsiteX12" fmla="*/ 920317 w 5882998"/>
              <a:gd name="connsiteY12" fmla="*/ 1504950 h 5305425"/>
              <a:gd name="connsiteX13" fmla="*/ 948892 w 5882998"/>
              <a:gd name="connsiteY13" fmla="*/ 1485900 h 5305425"/>
              <a:gd name="connsiteX14" fmla="*/ 996517 w 5882998"/>
              <a:gd name="connsiteY14" fmla="*/ 1409700 h 5305425"/>
              <a:gd name="connsiteX15" fmla="*/ 1053667 w 5882998"/>
              <a:gd name="connsiteY15" fmla="*/ 1352550 h 5305425"/>
              <a:gd name="connsiteX16" fmla="*/ 1110817 w 5882998"/>
              <a:gd name="connsiteY16" fmla="*/ 1304925 h 5305425"/>
              <a:gd name="connsiteX17" fmla="*/ 1139392 w 5882998"/>
              <a:gd name="connsiteY17" fmla="*/ 1295400 h 5305425"/>
              <a:gd name="connsiteX18" fmla="*/ 1167967 w 5882998"/>
              <a:gd name="connsiteY18" fmla="*/ 1276350 h 5305425"/>
              <a:gd name="connsiteX19" fmla="*/ 1272742 w 5882998"/>
              <a:gd name="connsiteY19" fmla="*/ 1257300 h 5305425"/>
              <a:gd name="connsiteX20" fmla="*/ 1568017 w 5882998"/>
              <a:gd name="connsiteY20" fmla="*/ 1228725 h 5305425"/>
              <a:gd name="connsiteX21" fmla="*/ 1720417 w 5882998"/>
              <a:gd name="connsiteY21" fmla="*/ 1209675 h 5305425"/>
              <a:gd name="connsiteX22" fmla="*/ 1777567 w 5882998"/>
              <a:gd name="connsiteY22" fmla="*/ 1190625 h 5305425"/>
              <a:gd name="connsiteX23" fmla="*/ 1882342 w 5882998"/>
              <a:gd name="connsiteY23" fmla="*/ 1181100 h 5305425"/>
              <a:gd name="connsiteX24" fmla="*/ 1958542 w 5882998"/>
              <a:gd name="connsiteY24" fmla="*/ 1162050 h 5305425"/>
              <a:gd name="connsiteX25" fmla="*/ 2006167 w 5882998"/>
              <a:gd name="connsiteY25" fmla="*/ 1152525 h 5305425"/>
              <a:gd name="connsiteX26" fmla="*/ 2034742 w 5882998"/>
              <a:gd name="connsiteY26" fmla="*/ 1143000 h 5305425"/>
              <a:gd name="connsiteX27" fmla="*/ 2072842 w 5882998"/>
              <a:gd name="connsiteY27" fmla="*/ 1133475 h 5305425"/>
              <a:gd name="connsiteX28" fmla="*/ 2101417 w 5882998"/>
              <a:gd name="connsiteY28" fmla="*/ 1095375 h 5305425"/>
              <a:gd name="connsiteX29" fmla="*/ 2129992 w 5882998"/>
              <a:gd name="connsiteY29" fmla="*/ 1076325 h 5305425"/>
              <a:gd name="connsiteX30" fmla="*/ 2187142 w 5882998"/>
              <a:gd name="connsiteY30" fmla="*/ 1009650 h 5305425"/>
              <a:gd name="connsiteX31" fmla="*/ 2206192 w 5882998"/>
              <a:gd name="connsiteY31" fmla="*/ 971550 h 5305425"/>
              <a:gd name="connsiteX32" fmla="*/ 2263342 w 5882998"/>
              <a:gd name="connsiteY32" fmla="*/ 923925 h 5305425"/>
              <a:gd name="connsiteX33" fmla="*/ 2310967 w 5882998"/>
              <a:gd name="connsiteY33" fmla="*/ 866775 h 5305425"/>
              <a:gd name="connsiteX34" fmla="*/ 2358592 w 5882998"/>
              <a:gd name="connsiteY34" fmla="*/ 819150 h 5305425"/>
              <a:gd name="connsiteX35" fmla="*/ 2368117 w 5882998"/>
              <a:gd name="connsiteY35" fmla="*/ 790575 h 5305425"/>
              <a:gd name="connsiteX36" fmla="*/ 2425267 w 5882998"/>
              <a:gd name="connsiteY36" fmla="*/ 704850 h 5305425"/>
              <a:gd name="connsiteX37" fmla="*/ 2482417 w 5882998"/>
              <a:gd name="connsiteY37" fmla="*/ 647700 h 5305425"/>
              <a:gd name="connsiteX38" fmla="*/ 2549092 w 5882998"/>
              <a:gd name="connsiteY38" fmla="*/ 581025 h 5305425"/>
              <a:gd name="connsiteX39" fmla="*/ 2606242 w 5882998"/>
              <a:gd name="connsiteY39" fmla="*/ 523875 h 5305425"/>
              <a:gd name="connsiteX40" fmla="*/ 2634817 w 5882998"/>
              <a:gd name="connsiteY40" fmla="*/ 485775 h 5305425"/>
              <a:gd name="connsiteX41" fmla="*/ 2691967 w 5882998"/>
              <a:gd name="connsiteY41" fmla="*/ 438150 h 5305425"/>
              <a:gd name="connsiteX42" fmla="*/ 2749117 w 5882998"/>
              <a:gd name="connsiteY42" fmla="*/ 390525 h 5305425"/>
              <a:gd name="connsiteX43" fmla="*/ 2787217 w 5882998"/>
              <a:gd name="connsiteY43" fmla="*/ 352425 h 5305425"/>
              <a:gd name="connsiteX44" fmla="*/ 2844367 w 5882998"/>
              <a:gd name="connsiteY44" fmla="*/ 314325 h 5305425"/>
              <a:gd name="connsiteX45" fmla="*/ 2911042 w 5882998"/>
              <a:gd name="connsiteY45" fmla="*/ 295275 h 5305425"/>
              <a:gd name="connsiteX46" fmla="*/ 2939617 w 5882998"/>
              <a:gd name="connsiteY46" fmla="*/ 266700 h 5305425"/>
              <a:gd name="connsiteX47" fmla="*/ 3006292 w 5882998"/>
              <a:gd name="connsiteY47" fmla="*/ 247650 h 5305425"/>
              <a:gd name="connsiteX48" fmla="*/ 3072967 w 5882998"/>
              <a:gd name="connsiteY48" fmla="*/ 209550 h 5305425"/>
              <a:gd name="connsiteX49" fmla="*/ 3101542 w 5882998"/>
              <a:gd name="connsiteY49" fmla="*/ 200025 h 5305425"/>
              <a:gd name="connsiteX50" fmla="*/ 3130117 w 5882998"/>
              <a:gd name="connsiteY50" fmla="*/ 180975 h 5305425"/>
              <a:gd name="connsiteX51" fmla="*/ 3168217 w 5882998"/>
              <a:gd name="connsiteY51" fmla="*/ 161925 h 5305425"/>
              <a:gd name="connsiteX52" fmla="*/ 3196792 w 5882998"/>
              <a:gd name="connsiteY52" fmla="*/ 152400 h 5305425"/>
              <a:gd name="connsiteX53" fmla="*/ 3225367 w 5882998"/>
              <a:gd name="connsiteY53" fmla="*/ 133350 h 5305425"/>
              <a:gd name="connsiteX54" fmla="*/ 3272992 w 5882998"/>
              <a:gd name="connsiteY54" fmla="*/ 123825 h 5305425"/>
              <a:gd name="connsiteX55" fmla="*/ 3339667 w 5882998"/>
              <a:gd name="connsiteY55" fmla="*/ 104775 h 5305425"/>
              <a:gd name="connsiteX56" fmla="*/ 3377767 w 5882998"/>
              <a:gd name="connsiteY56" fmla="*/ 95250 h 5305425"/>
              <a:gd name="connsiteX57" fmla="*/ 3473017 w 5882998"/>
              <a:gd name="connsiteY57" fmla="*/ 47625 h 5305425"/>
              <a:gd name="connsiteX58" fmla="*/ 3549217 w 5882998"/>
              <a:gd name="connsiteY58" fmla="*/ 19050 h 5305425"/>
              <a:gd name="connsiteX59" fmla="*/ 3720667 w 5882998"/>
              <a:gd name="connsiteY59" fmla="*/ 0 h 5305425"/>
              <a:gd name="connsiteX60" fmla="*/ 4730317 w 5882998"/>
              <a:gd name="connsiteY60" fmla="*/ 9525 h 5305425"/>
              <a:gd name="connsiteX61" fmla="*/ 4835092 w 5882998"/>
              <a:gd name="connsiteY61" fmla="*/ 28575 h 5305425"/>
              <a:gd name="connsiteX62" fmla="*/ 4958917 w 5882998"/>
              <a:gd name="connsiteY62" fmla="*/ 38100 h 5305425"/>
              <a:gd name="connsiteX63" fmla="*/ 5073217 w 5882998"/>
              <a:gd name="connsiteY63" fmla="*/ 57150 h 5305425"/>
              <a:gd name="connsiteX64" fmla="*/ 5177992 w 5882998"/>
              <a:gd name="connsiteY64" fmla="*/ 66675 h 5305425"/>
              <a:gd name="connsiteX65" fmla="*/ 5244667 w 5882998"/>
              <a:gd name="connsiteY65" fmla="*/ 85725 h 5305425"/>
              <a:gd name="connsiteX66" fmla="*/ 5282767 w 5882998"/>
              <a:gd name="connsiteY66" fmla="*/ 95250 h 5305425"/>
              <a:gd name="connsiteX67" fmla="*/ 5330392 w 5882998"/>
              <a:gd name="connsiteY67" fmla="*/ 114300 h 5305425"/>
              <a:gd name="connsiteX68" fmla="*/ 5406592 w 5882998"/>
              <a:gd name="connsiteY68" fmla="*/ 161925 h 5305425"/>
              <a:gd name="connsiteX69" fmla="*/ 5482792 w 5882998"/>
              <a:gd name="connsiteY69" fmla="*/ 180975 h 5305425"/>
              <a:gd name="connsiteX70" fmla="*/ 5568517 w 5882998"/>
              <a:gd name="connsiteY70" fmla="*/ 219075 h 5305425"/>
              <a:gd name="connsiteX71" fmla="*/ 5616142 w 5882998"/>
              <a:gd name="connsiteY71" fmla="*/ 276225 h 5305425"/>
              <a:gd name="connsiteX72" fmla="*/ 5635192 w 5882998"/>
              <a:gd name="connsiteY72" fmla="*/ 304800 h 5305425"/>
              <a:gd name="connsiteX73" fmla="*/ 5663767 w 5882998"/>
              <a:gd name="connsiteY73" fmla="*/ 333375 h 5305425"/>
              <a:gd name="connsiteX74" fmla="*/ 5701867 w 5882998"/>
              <a:gd name="connsiteY74" fmla="*/ 438150 h 5305425"/>
              <a:gd name="connsiteX75" fmla="*/ 5711392 w 5882998"/>
              <a:gd name="connsiteY75" fmla="*/ 476250 h 5305425"/>
              <a:gd name="connsiteX76" fmla="*/ 5730442 w 5882998"/>
              <a:gd name="connsiteY76" fmla="*/ 514350 h 5305425"/>
              <a:gd name="connsiteX77" fmla="*/ 5749492 w 5882998"/>
              <a:gd name="connsiteY77" fmla="*/ 571500 h 5305425"/>
              <a:gd name="connsiteX78" fmla="*/ 5768542 w 5882998"/>
              <a:gd name="connsiteY78" fmla="*/ 628650 h 5305425"/>
              <a:gd name="connsiteX79" fmla="*/ 5787592 w 5882998"/>
              <a:gd name="connsiteY79" fmla="*/ 704850 h 5305425"/>
              <a:gd name="connsiteX80" fmla="*/ 5797117 w 5882998"/>
              <a:gd name="connsiteY80" fmla="*/ 742950 h 5305425"/>
              <a:gd name="connsiteX81" fmla="*/ 5816167 w 5882998"/>
              <a:gd name="connsiteY81" fmla="*/ 771525 h 5305425"/>
              <a:gd name="connsiteX82" fmla="*/ 5835217 w 5882998"/>
              <a:gd name="connsiteY82" fmla="*/ 876300 h 5305425"/>
              <a:gd name="connsiteX83" fmla="*/ 5863792 w 5882998"/>
              <a:gd name="connsiteY83" fmla="*/ 952500 h 5305425"/>
              <a:gd name="connsiteX84" fmla="*/ 5882842 w 5882998"/>
              <a:gd name="connsiteY84" fmla="*/ 1162050 h 5305425"/>
              <a:gd name="connsiteX85" fmla="*/ 5863792 w 5882998"/>
              <a:gd name="connsiteY85" fmla="*/ 1323975 h 5305425"/>
              <a:gd name="connsiteX86" fmla="*/ 5835217 w 5882998"/>
              <a:gd name="connsiteY86" fmla="*/ 1419225 h 5305425"/>
              <a:gd name="connsiteX87" fmla="*/ 5816167 w 5882998"/>
              <a:gd name="connsiteY87" fmla="*/ 1447800 h 5305425"/>
              <a:gd name="connsiteX88" fmla="*/ 5787592 w 5882998"/>
              <a:gd name="connsiteY88" fmla="*/ 1514475 h 5305425"/>
              <a:gd name="connsiteX89" fmla="*/ 5759017 w 5882998"/>
              <a:gd name="connsiteY89" fmla="*/ 1543050 h 5305425"/>
              <a:gd name="connsiteX90" fmla="*/ 5749492 w 5882998"/>
              <a:gd name="connsiteY90" fmla="*/ 1571625 h 5305425"/>
              <a:gd name="connsiteX91" fmla="*/ 5739967 w 5882998"/>
              <a:gd name="connsiteY91" fmla="*/ 1619250 h 5305425"/>
              <a:gd name="connsiteX92" fmla="*/ 5720917 w 5882998"/>
              <a:gd name="connsiteY92" fmla="*/ 1647825 h 5305425"/>
              <a:gd name="connsiteX93" fmla="*/ 5692342 w 5882998"/>
              <a:gd name="connsiteY93" fmla="*/ 1733550 h 5305425"/>
              <a:gd name="connsiteX94" fmla="*/ 5673292 w 5882998"/>
              <a:gd name="connsiteY94" fmla="*/ 1781175 h 5305425"/>
              <a:gd name="connsiteX95" fmla="*/ 5654242 w 5882998"/>
              <a:gd name="connsiteY95" fmla="*/ 1866900 h 5305425"/>
              <a:gd name="connsiteX96" fmla="*/ 5644717 w 5882998"/>
              <a:gd name="connsiteY96" fmla="*/ 1905000 h 5305425"/>
              <a:gd name="connsiteX97" fmla="*/ 5616142 w 5882998"/>
              <a:gd name="connsiteY97" fmla="*/ 2095500 h 5305425"/>
              <a:gd name="connsiteX98" fmla="*/ 5635192 w 5882998"/>
              <a:gd name="connsiteY98" fmla="*/ 2514600 h 5305425"/>
              <a:gd name="connsiteX99" fmla="*/ 5644717 w 5882998"/>
              <a:gd name="connsiteY99" fmla="*/ 2581275 h 5305425"/>
              <a:gd name="connsiteX100" fmla="*/ 5654242 w 5882998"/>
              <a:gd name="connsiteY100" fmla="*/ 2609850 h 5305425"/>
              <a:gd name="connsiteX101" fmla="*/ 5663767 w 5882998"/>
              <a:gd name="connsiteY101" fmla="*/ 2667000 h 5305425"/>
              <a:gd name="connsiteX102" fmla="*/ 5692342 w 5882998"/>
              <a:gd name="connsiteY102" fmla="*/ 2781300 h 5305425"/>
              <a:gd name="connsiteX103" fmla="*/ 5711392 w 5882998"/>
              <a:gd name="connsiteY103" fmla="*/ 2914650 h 5305425"/>
              <a:gd name="connsiteX104" fmla="*/ 5730442 w 5882998"/>
              <a:gd name="connsiteY104" fmla="*/ 2971800 h 5305425"/>
              <a:gd name="connsiteX105" fmla="*/ 5739967 w 5882998"/>
              <a:gd name="connsiteY105" fmla="*/ 3038475 h 5305425"/>
              <a:gd name="connsiteX106" fmla="*/ 5768542 w 5882998"/>
              <a:gd name="connsiteY106" fmla="*/ 3181350 h 5305425"/>
              <a:gd name="connsiteX107" fmla="*/ 5787592 w 5882998"/>
              <a:gd name="connsiteY107" fmla="*/ 3286125 h 5305425"/>
              <a:gd name="connsiteX108" fmla="*/ 5806642 w 5882998"/>
              <a:gd name="connsiteY108" fmla="*/ 3476625 h 5305425"/>
              <a:gd name="connsiteX109" fmla="*/ 5825692 w 5882998"/>
              <a:gd name="connsiteY109" fmla="*/ 3619500 h 5305425"/>
              <a:gd name="connsiteX110" fmla="*/ 5816167 w 5882998"/>
              <a:gd name="connsiteY110" fmla="*/ 3876675 h 5305425"/>
              <a:gd name="connsiteX111" fmla="*/ 5806642 w 5882998"/>
              <a:gd name="connsiteY111" fmla="*/ 3905250 h 5305425"/>
              <a:gd name="connsiteX112" fmla="*/ 5778067 w 5882998"/>
              <a:gd name="connsiteY112" fmla="*/ 4000500 h 5305425"/>
              <a:gd name="connsiteX113" fmla="*/ 5749492 w 5882998"/>
              <a:gd name="connsiteY113" fmla="*/ 4029075 h 5305425"/>
              <a:gd name="connsiteX114" fmla="*/ 5730442 w 5882998"/>
              <a:gd name="connsiteY114" fmla="*/ 4086225 h 5305425"/>
              <a:gd name="connsiteX115" fmla="*/ 5682817 w 5882998"/>
              <a:gd name="connsiteY115" fmla="*/ 4152900 h 5305425"/>
              <a:gd name="connsiteX116" fmla="*/ 5673292 w 5882998"/>
              <a:gd name="connsiteY116" fmla="*/ 4181475 h 5305425"/>
              <a:gd name="connsiteX117" fmla="*/ 5635192 w 5882998"/>
              <a:gd name="connsiteY117" fmla="*/ 4210050 h 5305425"/>
              <a:gd name="connsiteX118" fmla="*/ 5606617 w 5882998"/>
              <a:gd name="connsiteY118" fmla="*/ 4267200 h 5305425"/>
              <a:gd name="connsiteX119" fmla="*/ 5578042 w 5882998"/>
              <a:gd name="connsiteY119" fmla="*/ 4295775 h 5305425"/>
              <a:gd name="connsiteX120" fmla="*/ 5511367 w 5882998"/>
              <a:gd name="connsiteY120" fmla="*/ 4371975 h 5305425"/>
              <a:gd name="connsiteX121" fmla="*/ 5482792 w 5882998"/>
              <a:gd name="connsiteY121" fmla="*/ 4400550 h 5305425"/>
              <a:gd name="connsiteX122" fmla="*/ 5463742 w 5882998"/>
              <a:gd name="connsiteY122" fmla="*/ 4429125 h 5305425"/>
              <a:gd name="connsiteX123" fmla="*/ 5435167 w 5882998"/>
              <a:gd name="connsiteY123" fmla="*/ 4438650 h 5305425"/>
              <a:gd name="connsiteX124" fmla="*/ 5387542 w 5882998"/>
              <a:gd name="connsiteY124" fmla="*/ 4476750 h 5305425"/>
              <a:gd name="connsiteX125" fmla="*/ 5358967 w 5882998"/>
              <a:gd name="connsiteY125" fmla="*/ 4505325 h 5305425"/>
              <a:gd name="connsiteX126" fmla="*/ 5330392 w 5882998"/>
              <a:gd name="connsiteY126" fmla="*/ 4524375 h 5305425"/>
              <a:gd name="connsiteX127" fmla="*/ 5225617 w 5882998"/>
              <a:gd name="connsiteY127" fmla="*/ 4610100 h 5305425"/>
              <a:gd name="connsiteX128" fmla="*/ 5216092 w 5882998"/>
              <a:gd name="connsiteY128" fmla="*/ 4638675 h 5305425"/>
              <a:gd name="connsiteX129" fmla="*/ 5187517 w 5882998"/>
              <a:gd name="connsiteY129" fmla="*/ 4648200 h 5305425"/>
              <a:gd name="connsiteX130" fmla="*/ 5158942 w 5882998"/>
              <a:gd name="connsiteY130" fmla="*/ 4667250 h 5305425"/>
              <a:gd name="connsiteX131" fmla="*/ 5111317 w 5882998"/>
              <a:gd name="connsiteY131" fmla="*/ 4724400 h 5305425"/>
              <a:gd name="connsiteX132" fmla="*/ 5092267 w 5882998"/>
              <a:gd name="connsiteY132" fmla="*/ 4752975 h 5305425"/>
              <a:gd name="connsiteX133" fmla="*/ 5054167 w 5882998"/>
              <a:gd name="connsiteY133" fmla="*/ 4781550 h 5305425"/>
              <a:gd name="connsiteX134" fmla="*/ 4997017 w 5882998"/>
              <a:gd name="connsiteY134" fmla="*/ 4838700 h 5305425"/>
              <a:gd name="connsiteX135" fmla="*/ 4968442 w 5882998"/>
              <a:gd name="connsiteY135" fmla="*/ 4867275 h 5305425"/>
              <a:gd name="connsiteX136" fmla="*/ 4920817 w 5882998"/>
              <a:gd name="connsiteY136" fmla="*/ 4914900 h 5305425"/>
              <a:gd name="connsiteX137" fmla="*/ 4863667 w 5882998"/>
              <a:gd name="connsiteY137" fmla="*/ 4972050 h 5305425"/>
              <a:gd name="connsiteX138" fmla="*/ 4844617 w 5882998"/>
              <a:gd name="connsiteY138" fmla="*/ 5000625 h 5305425"/>
              <a:gd name="connsiteX139" fmla="*/ 4787467 w 5882998"/>
              <a:gd name="connsiteY139" fmla="*/ 5038725 h 5305425"/>
              <a:gd name="connsiteX140" fmla="*/ 4749367 w 5882998"/>
              <a:gd name="connsiteY140" fmla="*/ 5076825 h 5305425"/>
              <a:gd name="connsiteX141" fmla="*/ 4720792 w 5882998"/>
              <a:gd name="connsiteY141" fmla="*/ 5095875 h 5305425"/>
              <a:gd name="connsiteX142" fmla="*/ 4682692 w 5882998"/>
              <a:gd name="connsiteY142" fmla="*/ 5124450 h 5305425"/>
              <a:gd name="connsiteX143" fmla="*/ 4616017 w 5882998"/>
              <a:gd name="connsiteY143" fmla="*/ 5162550 h 5305425"/>
              <a:gd name="connsiteX144" fmla="*/ 4596967 w 5882998"/>
              <a:gd name="connsiteY144" fmla="*/ 5191125 h 5305425"/>
              <a:gd name="connsiteX145" fmla="*/ 4568392 w 5882998"/>
              <a:gd name="connsiteY145" fmla="*/ 5200650 h 5305425"/>
              <a:gd name="connsiteX146" fmla="*/ 4463617 w 5882998"/>
              <a:gd name="connsiteY146" fmla="*/ 5248275 h 5305425"/>
              <a:gd name="connsiteX147" fmla="*/ 4435042 w 5882998"/>
              <a:gd name="connsiteY147" fmla="*/ 5257800 h 5305425"/>
              <a:gd name="connsiteX148" fmla="*/ 4377892 w 5882998"/>
              <a:gd name="connsiteY148" fmla="*/ 5276850 h 5305425"/>
              <a:gd name="connsiteX149" fmla="*/ 4273117 w 5882998"/>
              <a:gd name="connsiteY149" fmla="*/ 5286375 h 5305425"/>
              <a:gd name="connsiteX150" fmla="*/ 4177867 w 5882998"/>
              <a:gd name="connsiteY150" fmla="*/ 5295900 h 5305425"/>
              <a:gd name="connsiteX151" fmla="*/ 4063567 w 5882998"/>
              <a:gd name="connsiteY151" fmla="*/ 5305425 h 5305425"/>
              <a:gd name="connsiteX152" fmla="*/ 3787342 w 5882998"/>
              <a:gd name="connsiteY152" fmla="*/ 5276850 h 5305425"/>
              <a:gd name="connsiteX153" fmla="*/ 3701617 w 5882998"/>
              <a:gd name="connsiteY153" fmla="*/ 5257800 h 5305425"/>
              <a:gd name="connsiteX154" fmla="*/ 3577792 w 5882998"/>
              <a:gd name="connsiteY154" fmla="*/ 5229225 h 5305425"/>
              <a:gd name="connsiteX155" fmla="*/ 3482542 w 5882998"/>
              <a:gd name="connsiteY155" fmla="*/ 5219700 h 5305425"/>
              <a:gd name="connsiteX156" fmla="*/ 3434917 w 5882998"/>
              <a:gd name="connsiteY156" fmla="*/ 5200650 h 5305425"/>
              <a:gd name="connsiteX157" fmla="*/ 3349192 w 5882998"/>
              <a:gd name="connsiteY157" fmla="*/ 5181600 h 5305425"/>
              <a:gd name="connsiteX158" fmla="*/ 3292042 w 5882998"/>
              <a:gd name="connsiteY158" fmla="*/ 5162550 h 5305425"/>
              <a:gd name="connsiteX159" fmla="*/ 3234892 w 5882998"/>
              <a:gd name="connsiteY159" fmla="*/ 5153025 h 5305425"/>
              <a:gd name="connsiteX160" fmla="*/ 3196792 w 5882998"/>
              <a:gd name="connsiteY160" fmla="*/ 5143500 h 5305425"/>
              <a:gd name="connsiteX161" fmla="*/ 3149167 w 5882998"/>
              <a:gd name="connsiteY161" fmla="*/ 5133975 h 5305425"/>
              <a:gd name="connsiteX162" fmla="*/ 3120592 w 5882998"/>
              <a:gd name="connsiteY162" fmla="*/ 5124450 h 5305425"/>
              <a:gd name="connsiteX163" fmla="*/ 3082492 w 5882998"/>
              <a:gd name="connsiteY163" fmla="*/ 5114925 h 5305425"/>
              <a:gd name="connsiteX164" fmla="*/ 2949142 w 5882998"/>
              <a:gd name="connsiteY164" fmla="*/ 5067300 h 5305425"/>
              <a:gd name="connsiteX165" fmla="*/ 2882467 w 5882998"/>
              <a:gd name="connsiteY165" fmla="*/ 5019675 h 5305425"/>
              <a:gd name="connsiteX166" fmla="*/ 2872942 w 5882998"/>
              <a:gd name="connsiteY166" fmla="*/ 4991100 h 5305425"/>
              <a:gd name="connsiteX167" fmla="*/ 2825317 w 5882998"/>
              <a:gd name="connsiteY167" fmla="*/ 4933950 h 5305425"/>
              <a:gd name="connsiteX168" fmla="*/ 2806267 w 5882998"/>
              <a:gd name="connsiteY168" fmla="*/ 4905375 h 5305425"/>
              <a:gd name="connsiteX169" fmla="*/ 2796742 w 5882998"/>
              <a:gd name="connsiteY169" fmla="*/ 4876800 h 5305425"/>
              <a:gd name="connsiteX170" fmla="*/ 2758642 w 5882998"/>
              <a:gd name="connsiteY170" fmla="*/ 4857750 h 5305425"/>
              <a:gd name="connsiteX171" fmla="*/ 2749117 w 5882998"/>
              <a:gd name="connsiteY171" fmla="*/ 4829175 h 5305425"/>
              <a:gd name="connsiteX172" fmla="*/ 2711017 w 5882998"/>
              <a:gd name="connsiteY172" fmla="*/ 4800600 h 5305425"/>
              <a:gd name="connsiteX173" fmla="*/ 2682442 w 5882998"/>
              <a:gd name="connsiteY173" fmla="*/ 4772025 h 5305425"/>
              <a:gd name="connsiteX174" fmla="*/ 2644342 w 5882998"/>
              <a:gd name="connsiteY174" fmla="*/ 4743450 h 5305425"/>
              <a:gd name="connsiteX175" fmla="*/ 2615767 w 5882998"/>
              <a:gd name="connsiteY175" fmla="*/ 4724400 h 5305425"/>
              <a:gd name="connsiteX176" fmla="*/ 2587192 w 5882998"/>
              <a:gd name="connsiteY176" fmla="*/ 4686300 h 5305425"/>
              <a:gd name="connsiteX177" fmla="*/ 2558617 w 5882998"/>
              <a:gd name="connsiteY177" fmla="*/ 4667250 h 5305425"/>
              <a:gd name="connsiteX178" fmla="*/ 2501467 w 5882998"/>
              <a:gd name="connsiteY178" fmla="*/ 4619625 h 5305425"/>
              <a:gd name="connsiteX179" fmla="*/ 2444317 w 5882998"/>
              <a:gd name="connsiteY179" fmla="*/ 4562475 h 5305425"/>
              <a:gd name="connsiteX180" fmla="*/ 2387167 w 5882998"/>
              <a:gd name="connsiteY180" fmla="*/ 4543425 h 5305425"/>
              <a:gd name="connsiteX181" fmla="*/ 2368117 w 5882998"/>
              <a:gd name="connsiteY181" fmla="*/ 4514850 h 5305425"/>
              <a:gd name="connsiteX182" fmla="*/ 2253817 w 5882998"/>
              <a:gd name="connsiteY182" fmla="*/ 4457700 h 5305425"/>
              <a:gd name="connsiteX183" fmla="*/ 2225242 w 5882998"/>
              <a:gd name="connsiteY183" fmla="*/ 4429125 h 5305425"/>
              <a:gd name="connsiteX184" fmla="*/ 2101417 w 5882998"/>
              <a:gd name="connsiteY184" fmla="*/ 4362450 h 5305425"/>
              <a:gd name="connsiteX185" fmla="*/ 2072842 w 5882998"/>
              <a:gd name="connsiteY185" fmla="*/ 4333875 h 5305425"/>
              <a:gd name="connsiteX186" fmla="*/ 2044267 w 5882998"/>
              <a:gd name="connsiteY186" fmla="*/ 4324350 h 5305425"/>
              <a:gd name="connsiteX187" fmla="*/ 2006167 w 5882998"/>
              <a:gd name="connsiteY187" fmla="*/ 4305300 h 5305425"/>
              <a:gd name="connsiteX188" fmla="*/ 1958542 w 5882998"/>
              <a:gd name="connsiteY188" fmla="*/ 4276725 h 5305425"/>
              <a:gd name="connsiteX189" fmla="*/ 1929967 w 5882998"/>
              <a:gd name="connsiteY189" fmla="*/ 4257675 h 5305425"/>
              <a:gd name="connsiteX190" fmla="*/ 1853767 w 5882998"/>
              <a:gd name="connsiteY190" fmla="*/ 4238625 h 5305425"/>
              <a:gd name="connsiteX191" fmla="*/ 1796617 w 5882998"/>
              <a:gd name="connsiteY191" fmla="*/ 4210050 h 5305425"/>
              <a:gd name="connsiteX192" fmla="*/ 1720417 w 5882998"/>
              <a:gd name="connsiteY192" fmla="*/ 4171950 h 5305425"/>
              <a:gd name="connsiteX193" fmla="*/ 1644217 w 5882998"/>
              <a:gd name="connsiteY193" fmla="*/ 4133850 h 5305425"/>
              <a:gd name="connsiteX194" fmla="*/ 1596592 w 5882998"/>
              <a:gd name="connsiteY194" fmla="*/ 4105275 h 5305425"/>
              <a:gd name="connsiteX195" fmla="*/ 1539442 w 5882998"/>
              <a:gd name="connsiteY195" fmla="*/ 4086225 h 5305425"/>
              <a:gd name="connsiteX196" fmla="*/ 1501342 w 5882998"/>
              <a:gd name="connsiteY196" fmla="*/ 4067175 h 5305425"/>
              <a:gd name="connsiteX197" fmla="*/ 1434667 w 5882998"/>
              <a:gd name="connsiteY197" fmla="*/ 4038600 h 5305425"/>
              <a:gd name="connsiteX198" fmla="*/ 1406092 w 5882998"/>
              <a:gd name="connsiteY198" fmla="*/ 4019550 h 5305425"/>
              <a:gd name="connsiteX199" fmla="*/ 1358467 w 5882998"/>
              <a:gd name="connsiteY199" fmla="*/ 4010025 h 5305425"/>
              <a:gd name="connsiteX200" fmla="*/ 1282267 w 5882998"/>
              <a:gd name="connsiteY200" fmla="*/ 3990975 h 5305425"/>
              <a:gd name="connsiteX201" fmla="*/ 1215592 w 5882998"/>
              <a:gd name="connsiteY201" fmla="*/ 3981450 h 5305425"/>
              <a:gd name="connsiteX202" fmla="*/ 1139392 w 5882998"/>
              <a:gd name="connsiteY202" fmla="*/ 3962400 h 5305425"/>
              <a:gd name="connsiteX203" fmla="*/ 1025092 w 5882998"/>
              <a:gd name="connsiteY203" fmla="*/ 3943350 h 5305425"/>
              <a:gd name="connsiteX204" fmla="*/ 986992 w 5882998"/>
              <a:gd name="connsiteY204" fmla="*/ 3924300 h 5305425"/>
              <a:gd name="connsiteX205" fmla="*/ 939367 w 5882998"/>
              <a:gd name="connsiteY205" fmla="*/ 3914775 h 5305425"/>
              <a:gd name="connsiteX206" fmla="*/ 901267 w 5882998"/>
              <a:gd name="connsiteY206" fmla="*/ 3905250 h 5305425"/>
              <a:gd name="connsiteX207" fmla="*/ 872692 w 5882998"/>
              <a:gd name="connsiteY207" fmla="*/ 3886200 h 5305425"/>
              <a:gd name="connsiteX208" fmla="*/ 844117 w 5882998"/>
              <a:gd name="connsiteY208" fmla="*/ 3876675 h 5305425"/>
              <a:gd name="connsiteX209" fmla="*/ 758392 w 5882998"/>
              <a:gd name="connsiteY209" fmla="*/ 3857625 h 5305425"/>
              <a:gd name="connsiteX210" fmla="*/ 710767 w 5882998"/>
              <a:gd name="connsiteY210" fmla="*/ 3838575 h 5305425"/>
              <a:gd name="connsiteX211" fmla="*/ 586942 w 5882998"/>
              <a:gd name="connsiteY211" fmla="*/ 3819525 h 5305425"/>
              <a:gd name="connsiteX212" fmla="*/ 501217 w 5882998"/>
              <a:gd name="connsiteY212" fmla="*/ 3810000 h 5305425"/>
              <a:gd name="connsiteX213" fmla="*/ 444067 w 5882998"/>
              <a:gd name="connsiteY213" fmla="*/ 3800475 h 5305425"/>
              <a:gd name="connsiteX214" fmla="*/ 358342 w 5882998"/>
              <a:gd name="connsiteY214" fmla="*/ 3790950 h 5305425"/>
              <a:gd name="connsiteX215" fmla="*/ 224992 w 5882998"/>
              <a:gd name="connsiteY215" fmla="*/ 3762375 h 5305425"/>
              <a:gd name="connsiteX216" fmla="*/ 196417 w 5882998"/>
              <a:gd name="connsiteY216" fmla="*/ 3743325 h 5305425"/>
              <a:gd name="connsiteX217" fmla="*/ 158317 w 5882998"/>
              <a:gd name="connsiteY217" fmla="*/ 3695700 h 5305425"/>
              <a:gd name="connsiteX218" fmla="*/ 120217 w 5882998"/>
              <a:gd name="connsiteY218" fmla="*/ 3638550 h 5305425"/>
              <a:gd name="connsiteX219" fmla="*/ 101167 w 5882998"/>
              <a:gd name="connsiteY219" fmla="*/ 3609975 h 5305425"/>
              <a:gd name="connsiteX220" fmla="*/ 72592 w 5882998"/>
              <a:gd name="connsiteY220" fmla="*/ 3562350 h 5305425"/>
              <a:gd name="connsiteX221" fmla="*/ 63067 w 5882998"/>
              <a:gd name="connsiteY221" fmla="*/ 3524250 h 5305425"/>
              <a:gd name="connsiteX222" fmla="*/ 53542 w 5882998"/>
              <a:gd name="connsiteY222" fmla="*/ 3476625 h 5305425"/>
              <a:gd name="connsiteX223" fmla="*/ 24967 w 5882998"/>
              <a:gd name="connsiteY223" fmla="*/ 3400425 h 5305425"/>
              <a:gd name="connsiteX224" fmla="*/ 34492 w 5882998"/>
              <a:gd name="connsiteY224" fmla="*/ 2571750 h 5305425"/>
              <a:gd name="connsiteX225" fmla="*/ 5917 w 5882998"/>
              <a:gd name="connsiteY225" fmla="*/ 2301875 h 5305425"/>
              <a:gd name="connsiteX226" fmla="*/ 82117 w 5882998"/>
              <a:gd name="connsiteY226" fmla="*/ 2276475 h 5305425"/>
              <a:gd name="connsiteX227" fmla="*/ 91642 w 5882998"/>
              <a:gd name="connsiteY227" fmla="*/ 2219325 h 5305425"/>
              <a:gd name="connsiteX228" fmla="*/ 110692 w 5882998"/>
              <a:gd name="connsiteY228" fmla="*/ 2085975 h 5305425"/>
              <a:gd name="connsiteX229" fmla="*/ 120217 w 5882998"/>
              <a:gd name="connsiteY229" fmla="*/ 1971675 h 5305425"/>
              <a:gd name="connsiteX230" fmla="*/ 129742 w 5882998"/>
              <a:gd name="connsiteY230" fmla="*/ 1876425 h 5305425"/>
              <a:gd name="connsiteX231" fmla="*/ 272617 w 5882998"/>
              <a:gd name="connsiteY231" fmla="*/ 1781175 h 5305425"/>
              <a:gd name="connsiteX232" fmla="*/ 329767 w 5882998"/>
              <a:gd name="connsiteY232" fmla="*/ 1790700 h 5305425"/>
              <a:gd name="connsiteX233" fmla="*/ 431367 w 5882998"/>
              <a:gd name="connsiteY233" fmla="*/ 1784350 h 5305425"/>
              <a:gd name="connsiteX0" fmla="*/ 426646 w 5884627"/>
              <a:gd name="connsiteY0" fmla="*/ 1790700 h 5305425"/>
              <a:gd name="connsiteX1" fmla="*/ 461571 w 5884627"/>
              <a:gd name="connsiteY1" fmla="*/ 1784350 h 5305425"/>
              <a:gd name="connsiteX2" fmla="*/ 490146 w 5884627"/>
              <a:gd name="connsiteY2" fmla="*/ 1784350 h 5305425"/>
              <a:gd name="connsiteX3" fmla="*/ 521896 w 5884627"/>
              <a:gd name="connsiteY3" fmla="*/ 1781175 h 5305425"/>
              <a:gd name="connsiteX4" fmla="*/ 569521 w 5884627"/>
              <a:gd name="connsiteY4" fmla="*/ 1762125 h 5305425"/>
              <a:gd name="connsiteX5" fmla="*/ 636196 w 5884627"/>
              <a:gd name="connsiteY5" fmla="*/ 1743075 h 5305425"/>
              <a:gd name="connsiteX6" fmla="*/ 664771 w 5884627"/>
              <a:gd name="connsiteY6" fmla="*/ 1724025 h 5305425"/>
              <a:gd name="connsiteX7" fmla="*/ 750496 w 5884627"/>
              <a:gd name="connsiteY7" fmla="*/ 1685925 h 5305425"/>
              <a:gd name="connsiteX8" fmla="*/ 807646 w 5884627"/>
              <a:gd name="connsiteY8" fmla="*/ 1638300 h 5305425"/>
              <a:gd name="connsiteX9" fmla="*/ 826696 w 5884627"/>
              <a:gd name="connsiteY9" fmla="*/ 1609725 h 5305425"/>
              <a:gd name="connsiteX10" fmla="*/ 855271 w 5884627"/>
              <a:gd name="connsiteY10" fmla="*/ 1590675 h 5305425"/>
              <a:gd name="connsiteX11" fmla="*/ 912421 w 5884627"/>
              <a:gd name="connsiteY11" fmla="*/ 1533525 h 5305425"/>
              <a:gd name="connsiteX12" fmla="*/ 921946 w 5884627"/>
              <a:gd name="connsiteY12" fmla="*/ 1504950 h 5305425"/>
              <a:gd name="connsiteX13" fmla="*/ 950521 w 5884627"/>
              <a:gd name="connsiteY13" fmla="*/ 1485900 h 5305425"/>
              <a:gd name="connsiteX14" fmla="*/ 998146 w 5884627"/>
              <a:gd name="connsiteY14" fmla="*/ 1409700 h 5305425"/>
              <a:gd name="connsiteX15" fmla="*/ 1055296 w 5884627"/>
              <a:gd name="connsiteY15" fmla="*/ 1352550 h 5305425"/>
              <a:gd name="connsiteX16" fmla="*/ 1112446 w 5884627"/>
              <a:gd name="connsiteY16" fmla="*/ 1304925 h 5305425"/>
              <a:gd name="connsiteX17" fmla="*/ 1141021 w 5884627"/>
              <a:gd name="connsiteY17" fmla="*/ 1295400 h 5305425"/>
              <a:gd name="connsiteX18" fmla="*/ 1169596 w 5884627"/>
              <a:gd name="connsiteY18" fmla="*/ 1276350 h 5305425"/>
              <a:gd name="connsiteX19" fmla="*/ 1274371 w 5884627"/>
              <a:gd name="connsiteY19" fmla="*/ 1257300 h 5305425"/>
              <a:gd name="connsiteX20" fmla="*/ 1569646 w 5884627"/>
              <a:gd name="connsiteY20" fmla="*/ 1228725 h 5305425"/>
              <a:gd name="connsiteX21" fmla="*/ 1722046 w 5884627"/>
              <a:gd name="connsiteY21" fmla="*/ 1209675 h 5305425"/>
              <a:gd name="connsiteX22" fmla="*/ 1779196 w 5884627"/>
              <a:gd name="connsiteY22" fmla="*/ 1190625 h 5305425"/>
              <a:gd name="connsiteX23" fmla="*/ 1883971 w 5884627"/>
              <a:gd name="connsiteY23" fmla="*/ 1181100 h 5305425"/>
              <a:gd name="connsiteX24" fmla="*/ 1960171 w 5884627"/>
              <a:gd name="connsiteY24" fmla="*/ 1162050 h 5305425"/>
              <a:gd name="connsiteX25" fmla="*/ 2007796 w 5884627"/>
              <a:gd name="connsiteY25" fmla="*/ 1152525 h 5305425"/>
              <a:gd name="connsiteX26" fmla="*/ 2036371 w 5884627"/>
              <a:gd name="connsiteY26" fmla="*/ 1143000 h 5305425"/>
              <a:gd name="connsiteX27" fmla="*/ 2074471 w 5884627"/>
              <a:gd name="connsiteY27" fmla="*/ 1133475 h 5305425"/>
              <a:gd name="connsiteX28" fmla="*/ 2103046 w 5884627"/>
              <a:gd name="connsiteY28" fmla="*/ 1095375 h 5305425"/>
              <a:gd name="connsiteX29" fmla="*/ 2131621 w 5884627"/>
              <a:gd name="connsiteY29" fmla="*/ 1076325 h 5305425"/>
              <a:gd name="connsiteX30" fmla="*/ 2188771 w 5884627"/>
              <a:gd name="connsiteY30" fmla="*/ 1009650 h 5305425"/>
              <a:gd name="connsiteX31" fmla="*/ 2207821 w 5884627"/>
              <a:gd name="connsiteY31" fmla="*/ 971550 h 5305425"/>
              <a:gd name="connsiteX32" fmla="*/ 2264971 w 5884627"/>
              <a:gd name="connsiteY32" fmla="*/ 923925 h 5305425"/>
              <a:gd name="connsiteX33" fmla="*/ 2312596 w 5884627"/>
              <a:gd name="connsiteY33" fmla="*/ 866775 h 5305425"/>
              <a:gd name="connsiteX34" fmla="*/ 2360221 w 5884627"/>
              <a:gd name="connsiteY34" fmla="*/ 819150 h 5305425"/>
              <a:gd name="connsiteX35" fmla="*/ 2369746 w 5884627"/>
              <a:gd name="connsiteY35" fmla="*/ 790575 h 5305425"/>
              <a:gd name="connsiteX36" fmla="*/ 2426896 w 5884627"/>
              <a:gd name="connsiteY36" fmla="*/ 704850 h 5305425"/>
              <a:gd name="connsiteX37" fmla="*/ 2484046 w 5884627"/>
              <a:gd name="connsiteY37" fmla="*/ 647700 h 5305425"/>
              <a:gd name="connsiteX38" fmla="*/ 2550721 w 5884627"/>
              <a:gd name="connsiteY38" fmla="*/ 581025 h 5305425"/>
              <a:gd name="connsiteX39" fmla="*/ 2607871 w 5884627"/>
              <a:gd name="connsiteY39" fmla="*/ 523875 h 5305425"/>
              <a:gd name="connsiteX40" fmla="*/ 2636446 w 5884627"/>
              <a:gd name="connsiteY40" fmla="*/ 485775 h 5305425"/>
              <a:gd name="connsiteX41" fmla="*/ 2693596 w 5884627"/>
              <a:gd name="connsiteY41" fmla="*/ 438150 h 5305425"/>
              <a:gd name="connsiteX42" fmla="*/ 2750746 w 5884627"/>
              <a:gd name="connsiteY42" fmla="*/ 390525 h 5305425"/>
              <a:gd name="connsiteX43" fmla="*/ 2788846 w 5884627"/>
              <a:gd name="connsiteY43" fmla="*/ 352425 h 5305425"/>
              <a:gd name="connsiteX44" fmla="*/ 2845996 w 5884627"/>
              <a:gd name="connsiteY44" fmla="*/ 314325 h 5305425"/>
              <a:gd name="connsiteX45" fmla="*/ 2912671 w 5884627"/>
              <a:gd name="connsiteY45" fmla="*/ 295275 h 5305425"/>
              <a:gd name="connsiteX46" fmla="*/ 2941246 w 5884627"/>
              <a:gd name="connsiteY46" fmla="*/ 266700 h 5305425"/>
              <a:gd name="connsiteX47" fmla="*/ 3007921 w 5884627"/>
              <a:gd name="connsiteY47" fmla="*/ 247650 h 5305425"/>
              <a:gd name="connsiteX48" fmla="*/ 3074596 w 5884627"/>
              <a:gd name="connsiteY48" fmla="*/ 209550 h 5305425"/>
              <a:gd name="connsiteX49" fmla="*/ 3103171 w 5884627"/>
              <a:gd name="connsiteY49" fmla="*/ 200025 h 5305425"/>
              <a:gd name="connsiteX50" fmla="*/ 3131746 w 5884627"/>
              <a:gd name="connsiteY50" fmla="*/ 180975 h 5305425"/>
              <a:gd name="connsiteX51" fmla="*/ 3169846 w 5884627"/>
              <a:gd name="connsiteY51" fmla="*/ 161925 h 5305425"/>
              <a:gd name="connsiteX52" fmla="*/ 3198421 w 5884627"/>
              <a:gd name="connsiteY52" fmla="*/ 152400 h 5305425"/>
              <a:gd name="connsiteX53" fmla="*/ 3226996 w 5884627"/>
              <a:gd name="connsiteY53" fmla="*/ 133350 h 5305425"/>
              <a:gd name="connsiteX54" fmla="*/ 3274621 w 5884627"/>
              <a:gd name="connsiteY54" fmla="*/ 123825 h 5305425"/>
              <a:gd name="connsiteX55" fmla="*/ 3341296 w 5884627"/>
              <a:gd name="connsiteY55" fmla="*/ 104775 h 5305425"/>
              <a:gd name="connsiteX56" fmla="*/ 3379396 w 5884627"/>
              <a:gd name="connsiteY56" fmla="*/ 95250 h 5305425"/>
              <a:gd name="connsiteX57" fmla="*/ 3474646 w 5884627"/>
              <a:gd name="connsiteY57" fmla="*/ 47625 h 5305425"/>
              <a:gd name="connsiteX58" fmla="*/ 3550846 w 5884627"/>
              <a:gd name="connsiteY58" fmla="*/ 19050 h 5305425"/>
              <a:gd name="connsiteX59" fmla="*/ 3722296 w 5884627"/>
              <a:gd name="connsiteY59" fmla="*/ 0 h 5305425"/>
              <a:gd name="connsiteX60" fmla="*/ 4731946 w 5884627"/>
              <a:gd name="connsiteY60" fmla="*/ 9525 h 5305425"/>
              <a:gd name="connsiteX61" fmla="*/ 4836721 w 5884627"/>
              <a:gd name="connsiteY61" fmla="*/ 28575 h 5305425"/>
              <a:gd name="connsiteX62" fmla="*/ 4960546 w 5884627"/>
              <a:gd name="connsiteY62" fmla="*/ 38100 h 5305425"/>
              <a:gd name="connsiteX63" fmla="*/ 5074846 w 5884627"/>
              <a:gd name="connsiteY63" fmla="*/ 57150 h 5305425"/>
              <a:gd name="connsiteX64" fmla="*/ 5179621 w 5884627"/>
              <a:gd name="connsiteY64" fmla="*/ 66675 h 5305425"/>
              <a:gd name="connsiteX65" fmla="*/ 5246296 w 5884627"/>
              <a:gd name="connsiteY65" fmla="*/ 85725 h 5305425"/>
              <a:gd name="connsiteX66" fmla="*/ 5284396 w 5884627"/>
              <a:gd name="connsiteY66" fmla="*/ 95250 h 5305425"/>
              <a:gd name="connsiteX67" fmla="*/ 5332021 w 5884627"/>
              <a:gd name="connsiteY67" fmla="*/ 114300 h 5305425"/>
              <a:gd name="connsiteX68" fmla="*/ 5408221 w 5884627"/>
              <a:gd name="connsiteY68" fmla="*/ 161925 h 5305425"/>
              <a:gd name="connsiteX69" fmla="*/ 5484421 w 5884627"/>
              <a:gd name="connsiteY69" fmla="*/ 180975 h 5305425"/>
              <a:gd name="connsiteX70" fmla="*/ 5570146 w 5884627"/>
              <a:gd name="connsiteY70" fmla="*/ 219075 h 5305425"/>
              <a:gd name="connsiteX71" fmla="*/ 5617771 w 5884627"/>
              <a:gd name="connsiteY71" fmla="*/ 276225 h 5305425"/>
              <a:gd name="connsiteX72" fmla="*/ 5636821 w 5884627"/>
              <a:gd name="connsiteY72" fmla="*/ 304800 h 5305425"/>
              <a:gd name="connsiteX73" fmla="*/ 5665396 w 5884627"/>
              <a:gd name="connsiteY73" fmla="*/ 333375 h 5305425"/>
              <a:gd name="connsiteX74" fmla="*/ 5703496 w 5884627"/>
              <a:gd name="connsiteY74" fmla="*/ 438150 h 5305425"/>
              <a:gd name="connsiteX75" fmla="*/ 5713021 w 5884627"/>
              <a:gd name="connsiteY75" fmla="*/ 476250 h 5305425"/>
              <a:gd name="connsiteX76" fmla="*/ 5732071 w 5884627"/>
              <a:gd name="connsiteY76" fmla="*/ 514350 h 5305425"/>
              <a:gd name="connsiteX77" fmla="*/ 5751121 w 5884627"/>
              <a:gd name="connsiteY77" fmla="*/ 571500 h 5305425"/>
              <a:gd name="connsiteX78" fmla="*/ 5770171 w 5884627"/>
              <a:gd name="connsiteY78" fmla="*/ 628650 h 5305425"/>
              <a:gd name="connsiteX79" fmla="*/ 5789221 w 5884627"/>
              <a:gd name="connsiteY79" fmla="*/ 704850 h 5305425"/>
              <a:gd name="connsiteX80" fmla="*/ 5798746 w 5884627"/>
              <a:gd name="connsiteY80" fmla="*/ 742950 h 5305425"/>
              <a:gd name="connsiteX81" fmla="*/ 5817796 w 5884627"/>
              <a:gd name="connsiteY81" fmla="*/ 771525 h 5305425"/>
              <a:gd name="connsiteX82" fmla="*/ 5836846 w 5884627"/>
              <a:gd name="connsiteY82" fmla="*/ 876300 h 5305425"/>
              <a:gd name="connsiteX83" fmla="*/ 5865421 w 5884627"/>
              <a:gd name="connsiteY83" fmla="*/ 952500 h 5305425"/>
              <a:gd name="connsiteX84" fmla="*/ 5884471 w 5884627"/>
              <a:gd name="connsiteY84" fmla="*/ 1162050 h 5305425"/>
              <a:gd name="connsiteX85" fmla="*/ 5865421 w 5884627"/>
              <a:gd name="connsiteY85" fmla="*/ 1323975 h 5305425"/>
              <a:gd name="connsiteX86" fmla="*/ 5836846 w 5884627"/>
              <a:gd name="connsiteY86" fmla="*/ 1419225 h 5305425"/>
              <a:gd name="connsiteX87" fmla="*/ 5817796 w 5884627"/>
              <a:gd name="connsiteY87" fmla="*/ 1447800 h 5305425"/>
              <a:gd name="connsiteX88" fmla="*/ 5789221 w 5884627"/>
              <a:gd name="connsiteY88" fmla="*/ 1514475 h 5305425"/>
              <a:gd name="connsiteX89" fmla="*/ 5760646 w 5884627"/>
              <a:gd name="connsiteY89" fmla="*/ 1543050 h 5305425"/>
              <a:gd name="connsiteX90" fmla="*/ 5751121 w 5884627"/>
              <a:gd name="connsiteY90" fmla="*/ 1571625 h 5305425"/>
              <a:gd name="connsiteX91" fmla="*/ 5741596 w 5884627"/>
              <a:gd name="connsiteY91" fmla="*/ 1619250 h 5305425"/>
              <a:gd name="connsiteX92" fmla="*/ 5722546 w 5884627"/>
              <a:gd name="connsiteY92" fmla="*/ 1647825 h 5305425"/>
              <a:gd name="connsiteX93" fmla="*/ 5693971 w 5884627"/>
              <a:gd name="connsiteY93" fmla="*/ 1733550 h 5305425"/>
              <a:gd name="connsiteX94" fmla="*/ 5674921 w 5884627"/>
              <a:gd name="connsiteY94" fmla="*/ 1781175 h 5305425"/>
              <a:gd name="connsiteX95" fmla="*/ 5655871 w 5884627"/>
              <a:gd name="connsiteY95" fmla="*/ 1866900 h 5305425"/>
              <a:gd name="connsiteX96" fmla="*/ 5646346 w 5884627"/>
              <a:gd name="connsiteY96" fmla="*/ 1905000 h 5305425"/>
              <a:gd name="connsiteX97" fmla="*/ 5617771 w 5884627"/>
              <a:gd name="connsiteY97" fmla="*/ 2095500 h 5305425"/>
              <a:gd name="connsiteX98" fmla="*/ 5636821 w 5884627"/>
              <a:gd name="connsiteY98" fmla="*/ 2514600 h 5305425"/>
              <a:gd name="connsiteX99" fmla="*/ 5646346 w 5884627"/>
              <a:gd name="connsiteY99" fmla="*/ 2581275 h 5305425"/>
              <a:gd name="connsiteX100" fmla="*/ 5655871 w 5884627"/>
              <a:gd name="connsiteY100" fmla="*/ 2609850 h 5305425"/>
              <a:gd name="connsiteX101" fmla="*/ 5665396 w 5884627"/>
              <a:gd name="connsiteY101" fmla="*/ 2667000 h 5305425"/>
              <a:gd name="connsiteX102" fmla="*/ 5693971 w 5884627"/>
              <a:gd name="connsiteY102" fmla="*/ 2781300 h 5305425"/>
              <a:gd name="connsiteX103" fmla="*/ 5713021 w 5884627"/>
              <a:gd name="connsiteY103" fmla="*/ 2914650 h 5305425"/>
              <a:gd name="connsiteX104" fmla="*/ 5732071 w 5884627"/>
              <a:gd name="connsiteY104" fmla="*/ 2971800 h 5305425"/>
              <a:gd name="connsiteX105" fmla="*/ 5741596 w 5884627"/>
              <a:gd name="connsiteY105" fmla="*/ 3038475 h 5305425"/>
              <a:gd name="connsiteX106" fmla="*/ 5770171 w 5884627"/>
              <a:gd name="connsiteY106" fmla="*/ 3181350 h 5305425"/>
              <a:gd name="connsiteX107" fmla="*/ 5789221 w 5884627"/>
              <a:gd name="connsiteY107" fmla="*/ 3286125 h 5305425"/>
              <a:gd name="connsiteX108" fmla="*/ 5808271 w 5884627"/>
              <a:gd name="connsiteY108" fmla="*/ 3476625 h 5305425"/>
              <a:gd name="connsiteX109" fmla="*/ 5827321 w 5884627"/>
              <a:gd name="connsiteY109" fmla="*/ 3619500 h 5305425"/>
              <a:gd name="connsiteX110" fmla="*/ 5817796 w 5884627"/>
              <a:gd name="connsiteY110" fmla="*/ 3876675 h 5305425"/>
              <a:gd name="connsiteX111" fmla="*/ 5808271 w 5884627"/>
              <a:gd name="connsiteY111" fmla="*/ 3905250 h 5305425"/>
              <a:gd name="connsiteX112" fmla="*/ 5779696 w 5884627"/>
              <a:gd name="connsiteY112" fmla="*/ 4000500 h 5305425"/>
              <a:gd name="connsiteX113" fmla="*/ 5751121 w 5884627"/>
              <a:gd name="connsiteY113" fmla="*/ 4029075 h 5305425"/>
              <a:gd name="connsiteX114" fmla="*/ 5732071 w 5884627"/>
              <a:gd name="connsiteY114" fmla="*/ 4086225 h 5305425"/>
              <a:gd name="connsiteX115" fmla="*/ 5684446 w 5884627"/>
              <a:gd name="connsiteY115" fmla="*/ 4152900 h 5305425"/>
              <a:gd name="connsiteX116" fmla="*/ 5674921 w 5884627"/>
              <a:gd name="connsiteY116" fmla="*/ 4181475 h 5305425"/>
              <a:gd name="connsiteX117" fmla="*/ 5636821 w 5884627"/>
              <a:gd name="connsiteY117" fmla="*/ 4210050 h 5305425"/>
              <a:gd name="connsiteX118" fmla="*/ 5608246 w 5884627"/>
              <a:gd name="connsiteY118" fmla="*/ 4267200 h 5305425"/>
              <a:gd name="connsiteX119" fmla="*/ 5579671 w 5884627"/>
              <a:gd name="connsiteY119" fmla="*/ 4295775 h 5305425"/>
              <a:gd name="connsiteX120" fmla="*/ 5512996 w 5884627"/>
              <a:gd name="connsiteY120" fmla="*/ 4371975 h 5305425"/>
              <a:gd name="connsiteX121" fmla="*/ 5484421 w 5884627"/>
              <a:gd name="connsiteY121" fmla="*/ 4400550 h 5305425"/>
              <a:gd name="connsiteX122" fmla="*/ 5465371 w 5884627"/>
              <a:gd name="connsiteY122" fmla="*/ 4429125 h 5305425"/>
              <a:gd name="connsiteX123" fmla="*/ 5436796 w 5884627"/>
              <a:gd name="connsiteY123" fmla="*/ 4438650 h 5305425"/>
              <a:gd name="connsiteX124" fmla="*/ 5389171 w 5884627"/>
              <a:gd name="connsiteY124" fmla="*/ 4476750 h 5305425"/>
              <a:gd name="connsiteX125" fmla="*/ 5360596 w 5884627"/>
              <a:gd name="connsiteY125" fmla="*/ 4505325 h 5305425"/>
              <a:gd name="connsiteX126" fmla="*/ 5332021 w 5884627"/>
              <a:gd name="connsiteY126" fmla="*/ 4524375 h 5305425"/>
              <a:gd name="connsiteX127" fmla="*/ 5227246 w 5884627"/>
              <a:gd name="connsiteY127" fmla="*/ 4610100 h 5305425"/>
              <a:gd name="connsiteX128" fmla="*/ 5217721 w 5884627"/>
              <a:gd name="connsiteY128" fmla="*/ 4638675 h 5305425"/>
              <a:gd name="connsiteX129" fmla="*/ 5189146 w 5884627"/>
              <a:gd name="connsiteY129" fmla="*/ 4648200 h 5305425"/>
              <a:gd name="connsiteX130" fmla="*/ 5160571 w 5884627"/>
              <a:gd name="connsiteY130" fmla="*/ 4667250 h 5305425"/>
              <a:gd name="connsiteX131" fmla="*/ 5112946 w 5884627"/>
              <a:gd name="connsiteY131" fmla="*/ 4724400 h 5305425"/>
              <a:gd name="connsiteX132" fmla="*/ 5093896 w 5884627"/>
              <a:gd name="connsiteY132" fmla="*/ 4752975 h 5305425"/>
              <a:gd name="connsiteX133" fmla="*/ 5055796 w 5884627"/>
              <a:gd name="connsiteY133" fmla="*/ 4781550 h 5305425"/>
              <a:gd name="connsiteX134" fmla="*/ 4998646 w 5884627"/>
              <a:gd name="connsiteY134" fmla="*/ 4838700 h 5305425"/>
              <a:gd name="connsiteX135" fmla="*/ 4970071 w 5884627"/>
              <a:gd name="connsiteY135" fmla="*/ 4867275 h 5305425"/>
              <a:gd name="connsiteX136" fmla="*/ 4922446 w 5884627"/>
              <a:gd name="connsiteY136" fmla="*/ 4914900 h 5305425"/>
              <a:gd name="connsiteX137" fmla="*/ 4865296 w 5884627"/>
              <a:gd name="connsiteY137" fmla="*/ 4972050 h 5305425"/>
              <a:gd name="connsiteX138" fmla="*/ 4846246 w 5884627"/>
              <a:gd name="connsiteY138" fmla="*/ 5000625 h 5305425"/>
              <a:gd name="connsiteX139" fmla="*/ 4789096 w 5884627"/>
              <a:gd name="connsiteY139" fmla="*/ 5038725 h 5305425"/>
              <a:gd name="connsiteX140" fmla="*/ 4750996 w 5884627"/>
              <a:gd name="connsiteY140" fmla="*/ 5076825 h 5305425"/>
              <a:gd name="connsiteX141" fmla="*/ 4722421 w 5884627"/>
              <a:gd name="connsiteY141" fmla="*/ 5095875 h 5305425"/>
              <a:gd name="connsiteX142" fmla="*/ 4684321 w 5884627"/>
              <a:gd name="connsiteY142" fmla="*/ 5124450 h 5305425"/>
              <a:gd name="connsiteX143" fmla="*/ 4617646 w 5884627"/>
              <a:gd name="connsiteY143" fmla="*/ 5162550 h 5305425"/>
              <a:gd name="connsiteX144" fmla="*/ 4598596 w 5884627"/>
              <a:gd name="connsiteY144" fmla="*/ 5191125 h 5305425"/>
              <a:gd name="connsiteX145" fmla="*/ 4570021 w 5884627"/>
              <a:gd name="connsiteY145" fmla="*/ 5200650 h 5305425"/>
              <a:gd name="connsiteX146" fmla="*/ 4465246 w 5884627"/>
              <a:gd name="connsiteY146" fmla="*/ 5248275 h 5305425"/>
              <a:gd name="connsiteX147" fmla="*/ 4436671 w 5884627"/>
              <a:gd name="connsiteY147" fmla="*/ 5257800 h 5305425"/>
              <a:gd name="connsiteX148" fmla="*/ 4379521 w 5884627"/>
              <a:gd name="connsiteY148" fmla="*/ 5276850 h 5305425"/>
              <a:gd name="connsiteX149" fmla="*/ 4274746 w 5884627"/>
              <a:gd name="connsiteY149" fmla="*/ 5286375 h 5305425"/>
              <a:gd name="connsiteX150" fmla="*/ 4179496 w 5884627"/>
              <a:gd name="connsiteY150" fmla="*/ 5295900 h 5305425"/>
              <a:gd name="connsiteX151" fmla="*/ 4065196 w 5884627"/>
              <a:gd name="connsiteY151" fmla="*/ 5305425 h 5305425"/>
              <a:gd name="connsiteX152" fmla="*/ 3788971 w 5884627"/>
              <a:gd name="connsiteY152" fmla="*/ 5276850 h 5305425"/>
              <a:gd name="connsiteX153" fmla="*/ 3703246 w 5884627"/>
              <a:gd name="connsiteY153" fmla="*/ 5257800 h 5305425"/>
              <a:gd name="connsiteX154" fmla="*/ 3579421 w 5884627"/>
              <a:gd name="connsiteY154" fmla="*/ 5229225 h 5305425"/>
              <a:gd name="connsiteX155" fmla="*/ 3484171 w 5884627"/>
              <a:gd name="connsiteY155" fmla="*/ 5219700 h 5305425"/>
              <a:gd name="connsiteX156" fmla="*/ 3436546 w 5884627"/>
              <a:gd name="connsiteY156" fmla="*/ 5200650 h 5305425"/>
              <a:gd name="connsiteX157" fmla="*/ 3350821 w 5884627"/>
              <a:gd name="connsiteY157" fmla="*/ 5181600 h 5305425"/>
              <a:gd name="connsiteX158" fmla="*/ 3293671 w 5884627"/>
              <a:gd name="connsiteY158" fmla="*/ 5162550 h 5305425"/>
              <a:gd name="connsiteX159" fmla="*/ 3236521 w 5884627"/>
              <a:gd name="connsiteY159" fmla="*/ 5153025 h 5305425"/>
              <a:gd name="connsiteX160" fmla="*/ 3198421 w 5884627"/>
              <a:gd name="connsiteY160" fmla="*/ 5143500 h 5305425"/>
              <a:gd name="connsiteX161" fmla="*/ 3150796 w 5884627"/>
              <a:gd name="connsiteY161" fmla="*/ 5133975 h 5305425"/>
              <a:gd name="connsiteX162" fmla="*/ 3122221 w 5884627"/>
              <a:gd name="connsiteY162" fmla="*/ 5124450 h 5305425"/>
              <a:gd name="connsiteX163" fmla="*/ 3084121 w 5884627"/>
              <a:gd name="connsiteY163" fmla="*/ 5114925 h 5305425"/>
              <a:gd name="connsiteX164" fmla="*/ 2950771 w 5884627"/>
              <a:gd name="connsiteY164" fmla="*/ 5067300 h 5305425"/>
              <a:gd name="connsiteX165" fmla="*/ 2884096 w 5884627"/>
              <a:gd name="connsiteY165" fmla="*/ 5019675 h 5305425"/>
              <a:gd name="connsiteX166" fmla="*/ 2874571 w 5884627"/>
              <a:gd name="connsiteY166" fmla="*/ 4991100 h 5305425"/>
              <a:gd name="connsiteX167" fmla="*/ 2826946 w 5884627"/>
              <a:gd name="connsiteY167" fmla="*/ 4933950 h 5305425"/>
              <a:gd name="connsiteX168" fmla="*/ 2807896 w 5884627"/>
              <a:gd name="connsiteY168" fmla="*/ 4905375 h 5305425"/>
              <a:gd name="connsiteX169" fmla="*/ 2798371 w 5884627"/>
              <a:gd name="connsiteY169" fmla="*/ 4876800 h 5305425"/>
              <a:gd name="connsiteX170" fmla="*/ 2760271 w 5884627"/>
              <a:gd name="connsiteY170" fmla="*/ 4857750 h 5305425"/>
              <a:gd name="connsiteX171" fmla="*/ 2750746 w 5884627"/>
              <a:gd name="connsiteY171" fmla="*/ 4829175 h 5305425"/>
              <a:gd name="connsiteX172" fmla="*/ 2712646 w 5884627"/>
              <a:gd name="connsiteY172" fmla="*/ 4800600 h 5305425"/>
              <a:gd name="connsiteX173" fmla="*/ 2684071 w 5884627"/>
              <a:gd name="connsiteY173" fmla="*/ 4772025 h 5305425"/>
              <a:gd name="connsiteX174" fmla="*/ 2645971 w 5884627"/>
              <a:gd name="connsiteY174" fmla="*/ 4743450 h 5305425"/>
              <a:gd name="connsiteX175" fmla="*/ 2617396 w 5884627"/>
              <a:gd name="connsiteY175" fmla="*/ 4724400 h 5305425"/>
              <a:gd name="connsiteX176" fmla="*/ 2588821 w 5884627"/>
              <a:gd name="connsiteY176" fmla="*/ 4686300 h 5305425"/>
              <a:gd name="connsiteX177" fmla="*/ 2560246 w 5884627"/>
              <a:gd name="connsiteY177" fmla="*/ 4667250 h 5305425"/>
              <a:gd name="connsiteX178" fmla="*/ 2503096 w 5884627"/>
              <a:gd name="connsiteY178" fmla="*/ 4619625 h 5305425"/>
              <a:gd name="connsiteX179" fmla="*/ 2445946 w 5884627"/>
              <a:gd name="connsiteY179" fmla="*/ 4562475 h 5305425"/>
              <a:gd name="connsiteX180" fmla="*/ 2388796 w 5884627"/>
              <a:gd name="connsiteY180" fmla="*/ 4543425 h 5305425"/>
              <a:gd name="connsiteX181" fmla="*/ 2369746 w 5884627"/>
              <a:gd name="connsiteY181" fmla="*/ 4514850 h 5305425"/>
              <a:gd name="connsiteX182" fmla="*/ 2255446 w 5884627"/>
              <a:gd name="connsiteY182" fmla="*/ 4457700 h 5305425"/>
              <a:gd name="connsiteX183" fmla="*/ 2226871 w 5884627"/>
              <a:gd name="connsiteY183" fmla="*/ 4429125 h 5305425"/>
              <a:gd name="connsiteX184" fmla="*/ 2103046 w 5884627"/>
              <a:gd name="connsiteY184" fmla="*/ 4362450 h 5305425"/>
              <a:gd name="connsiteX185" fmla="*/ 2074471 w 5884627"/>
              <a:gd name="connsiteY185" fmla="*/ 4333875 h 5305425"/>
              <a:gd name="connsiteX186" fmla="*/ 2045896 w 5884627"/>
              <a:gd name="connsiteY186" fmla="*/ 4324350 h 5305425"/>
              <a:gd name="connsiteX187" fmla="*/ 2007796 w 5884627"/>
              <a:gd name="connsiteY187" fmla="*/ 4305300 h 5305425"/>
              <a:gd name="connsiteX188" fmla="*/ 1960171 w 5884627"/>
              <a:gd name="connsiteY188" fmla="*/ 4276725 h 5305425"/>
              <a:gd name="connsiteX189" fmla="*/ 1931596 w 5884627"/>
              <a:gd name="connsiteY189" fmla="*/ 4257675 h 5305425"/>
              <a:gd name="connsiteX190" fmla="*/ 1855396 w 5884627"/>
              <a:gd name="connsiteY190" fmla="*/ 4238625 h 5305425"/>
              <a:gd name="connsiteX191" fmla="*/ 1798246 w 5884627"/>
              <a:gd name="connsiteY191" fmla="*/ 4210050 h 5305425"/>
              <a:gd name="connsiteX192" fmla="*/ 1722046 w 5884627"/>
              <a:gd name="connsiteY192" fmla="*/ 4171950 h 5305425"/>
              <a:gd name="connsiteX193" fmla="*/ 1645846 w 5884627"/>
              <a:gd name="connsiteY193" fmla="*/ 4133850 h 5305425"/>
              <a:gd name="connsiteX194" fmla="*/ 1598221 w 5884627"/>
              <a:gd name="connsiteY194" fmla="*/ 4105275 h 5305425"/>
              <a:gd name="connsiteX195" fmla="*/ 1541071 w 5884627"/>
              <a:gd name="connsiteY195" fmla="*/ 4086225 h 5305425"/>
              <a:gd name="connsiteX196" fmla="*/ 1502971 w 5884627"/>
              <a:gd name="connsiteY196" fmla="*/ 4067175 h 5305425"/>
              <a:gd name="connsiteX197" fmla="*/ 1436296 w 5884627"/>
              <a:gd name="connsiteY197" fmla="*/ 4038600 h 5305425"/>
              <a:gd name="connsiteX198" fmla="*/ 1407721 w 5884627"/>
              <a:gd name="connsiteY198" fmla="*/ 4019550 h 5305425"/>
              <a:gd name="connsiteX199" fmla="*/ 1360096 w 5884627"/>
              <a:gd name="connsiteY199" fmla="*/ 4010025 h 5305425"/>
              <a:gd name="connsiteX200" fmla="*/ 1283896 w 5884627"/>
              <a:gd name="connsiteY200" fmla="*/ 3990975 h 5305425"/>
              <a:gd name="connsiteX201" fmla="*/ 1217221 w 5884627"/>
              <a:gd name="connsiteY201" fmla="*/ 3981450 h 5305425"/>
              <a:gd name="connsiteX202" fmla="*/ 1141021 w 5884627"/>
              <a:gd name="connsiteY202" fmla="*/ 3962400 h 5305425"/>
              <a:gd name="connsiteX203" fmla="*/ 1026721 w 5884627"/>
              <a:gd name="connsiteY203" fmla="*/ 3943350 h 5305425"/>
              <a:gd name="connsiteX204" fmla="*/ 988621 w 5884627"/>
              <a:gd name="connsiteY204" fmla="*/ 3924300 h 5305425"/>
              <a:gd name="connsiteX205" fmla="*/ 940996 w 5884627"/>
              <a:gd name="connsiteY205" fmla="*/ 3914775 h 5305425"/>
              <a:gd name="connsiteX206" fmla="*/ 902896 w 5884627"/>
              <a:gd name="connsiteY206" fmla="*/ 3905250 h 5305425"/>
              <a:gd name="connsiteX207" fmla="*/ 874321 w 5884627"/>
              <a:gd name="connsiteY207" fmla="*/ 3886200 h 5305425"/>
              <a:gd name="connsiteX208" fmla="*/ 845746 w 5884627"/>
              <a:gd name="connsiteY208" fmla="*/ 3876675 h 5305425"/>
              <a:gd name="connsiteX209" fmla="*/ 760021 w 5884627"/>
              <a:gd name="connsiteY209" fmla="*/ 3857625 h 5305425"/>
              <a:gd name="connsiteX210" fmla="*/ 712396 w 5884627"/>
              <a:gd name="connsiteY210" fmla="*/ 3838575 h 5305425"/>
              <a:gd name="connsiteX211" fmla="*/ 588571 w 5884627"/>
              <a:gd name="connsiteY211" fmla="*/ 3819525 h 5305425"/>
              <a:gd name="connsiteX212" fmla="*/ 502846 w 5884627"/>
              <a:gd name="connsiteY212" fmla="*/ 3810000 h 5305425"/>
              <a:gd name="connsiteX213" fmla="*/ 445696 w 5884627"/>
              <a:gd name="connsiteY213" fmla="*/ 3800475 h 5305425"/>
              <a:gd name="connsiteX214" fmla="*/ 359971 w 5884627"/>
              <a:gd name="connsiteY214" fmla="*/ 3790950 h 5305425"/>
              <a:gd name="connsiteX215" fmla="*/ 226621 w 5884627"/>
              <a:gd name="connsiteY215" fmla="*/ 3762375 h 5305425"/>
              <a:gd name="connsiteX216" fmla="*/ 198046 w 5884627"/>
              <a:gd name="connsiteY216" fmla="*/ 3743325 h 5305425"/>
              <a:gd name="connsiteX217" fmla="*/ 159946 w 5884627"/>
              <a:gd name="connsiteY217" fmla="*/ 3695700 h 5305425"/>
              <a:gd name="connsiteX218" fmla="*/ 121846 w 5884627"/>
              <a:gd name="connsiteY218" fmla="*/ 3638550 h 5305425"/>
              <a:gd name="connsiteX219" fmla="*/ 102796 w 5884627"/>
              <a:gd name="connsiteY219" fmla="*/ 3609975 h 5305425"/>
              <a:gd name="connsiteX220" fmla="*/ 74221 w 5884627"/>
              <a:gd name="connsiteY220" fmla="*/ 3562350 h 5305425"/>
              <a:gd name="connsiteX221" fmla="*/ 64696 w 5884627"/>
              <a:gd name="connsiteY221" fmla="*/ 3524250 h 5305425"/>
              <a:gd name="connsiteX222" fmla="*/ 55171 w 5884627"/>
              <a:gd name="connsiteY222" fmla="*/ 3476625 h 5305425"/>
              <a:gd name="connsiteX223" fmla="*/ 26596 w 5884627"/>
              <a:gd name="connsiteY223" fmla="*/ 3400425 h 5305425"/>
              <a:gd name="connsiteX224" fmla="*/ 36121 w 5884627"/>
              <a:gd name="connsiteY224" fmla="*/ 2571750 h 5305425"/>
              <a:gd name="connsiteX225" fmla="*/ 7546 w 5884627"/>
              <a:gd name="connsiteY225" fmla="*/ 2301875 h 5305425"/>
              <a:gd name="connsiteX226" fmla="*/ 7546 w 5884627"/>
              <a:gd name="connsiteY226" fmla="*/ 2222500 h 5305425"/>
              <a:gd name="connsiteX227" fmla="*/ 93271 w 5884627"/>
              <a:gd name="connsiteY227" fmla="*/ 2219325 h 5305425"/>
              <a:gd name="connsiteX228" fmla="*/ 112321 w 5884627"/>
              <a:gd name="connsiteY228" fmla="*/ 2085975 h 5305425"/>
              <a:gd name="connsiteX229" fmla="*/ 121846 w 5884627"/>
              <a:gd name="connsiteY229" fmla="*/ 1971675 h 5305425"/>
              <a:gd name="connsiteX230" fmla="*/ 131371 w 5884627"/>
              <a:gd name="connsiteY230" fmla="*/ 1876425 h 5305425"/>
              <a:gd name="connsiteX231" fmla="*/ 274246 w 5884627"/>
              <a:gd name="connsiteY231" fmla="*/ 1781175 h 5305425"/>
              <a:gd name="connsiteX232" fmla="*/ 331396 w 5884627"/>
              <a:gd name="connsiteY232" fmla="*/ 1790700 h 5305425"/>
              <a:gd name="connsiteX233" fmla="*/ 432996 w 5884627"/>
              <a:gd name="connsiteY233" fmla="*/ 1784350 h 5305425"/>
              <a:gd name="connsiteX0" fmla="*/ 437498 w 5895479"/>
              <a:gd name="connsiteY0" fmla="*/ 1790700 h 5305425"/>
              <a:gd name="connsiteX1" fmla="*/ 472423 w 5895479"/>
              <a:gd name="connsiteY1" fmla="*/ 1784350 h 5305425"/>
              <a:gd name="connsiteX2" fmla="*/ 500998 w 5895479"/>
              <a:gd name="connsiteY2" fmla="*/ 1784350 h 5305425"/>
              <a:gd name="connsiteX3" fmla="*/ 532748 w 5895479"/>
              <a:gd name="connsiteY3" fmla="*/ 1781175 h 5305425"/>
              <a:gd name="connsiteX4" fmla="*/ 580373 w 5895479"/>
              <a:gd name="connsiteY4" fmla="*/ 1762125 h 5305425"/>
              <a:gd name="connsiteX5" fmla="*/ 647048 w 5895479"/>
              <a:gd name="connsiteY5" fmla="*/ 1743075 h 5305425"/>
              <a:gd name="connsiteX6" fmla="*/ 675623 w 5895479"/>
              <a:gd name="connsiteY6" fmla="*/ 1724025 h 5305425"/>
              <a:gd name="connsiteX7" fmla="*/ 761348 w 5895479"/>
              <a:gd name="connsiteY7" fmla="*/ 1685925 h 5305425"/>
              <a:gd name="connsiteX8" fmla="*/ 818498 w 5895479"/>
              <a:gd name="connsiteY8" fmla="*/ 1638300 h 5305425"/>
              <a:gd name="connsiteX9" fmla="*/ 837548 w 5895479"/>
              <a:gd name="connsiteY9" fmla="*/ 1609725 h 5305425"/>
              <a:gd name="connsiteX10" fmla="*/ 866123 w 5895479"/>
              <a:gd name="connsiteY10" fmla="*/ 1590675 h 5305425"/>
              <a:gd name="connsiteX11" fmla="*/ 923273 w 5895479"/>
              <a:gd name="connsiteY11" fmla="*/ 1533525 h 5305425"/>
              <a:gd name="connsiteX12" fmla="*/ 932798 w 5895479"/>
              <a:gd name="connsiteY12" fmla="*/ 1504950 h 5305425"/>
              <a:gd name="connsiteX13" fmla="*/ 961373 w 5895479"/>
              <a:gd name="connsiteY13" fmla="*/ 1485900 h 5305425"/>
              <a:gd name="connsiteX14" fmla="*/ 1008998 w 5895479"/>
              <a:gd name="connsiteY14" fmla="*/ 1409700 h 5305425"/>
              <a:gd name="connsiteX15" fmla="*/ 1066148 w 5895479"/>
              <a:gd name="connsiteY15" fmla="*/ 1352550 h 5305425"/>
              <a:gd name="connsiteX16" fmla="*/ 1123298 w 5895479"/>
              <a:gd name="connsiteY16" fmla="*/ 1304925 h 5305425"/>
              <a:gd name="connsiteX17" fmla="*/ 1151873 w 5895479"/>
              <a:gd name="connsiteY17" fmla="*/ 1295400 h 5305425"/>
              <a:gd name="connsiteX18" fmla="*/ 1180448 w 5895479"/>
              <a:gd name="connsiteY18" fmla="*/ 1276350 h 5305425"/>
              <a:gd name="connsiteX19" fmla="*/ 1285223 w 5895479"/>
              <a:gd name="connsiteY19" fmla="*/ 1257300 h 5305425"/>
              <a:gd name="connsiteX20" fmla="*/ 1580498 w 5895479"/>
              <a:gd name="connsiteY20" fmla="*/ 1228725 h 5305425"/>
              <a:gd name="connsiteX21" fmla="*/ 1732898 w 5895479"/>
              <a:gd name="connsiteY21" fmla="*/ 1209675 h 5305425"/>
              <a:gd name="connsiteX22" fmla="*/ 1790048 w 5895479"/>
              <a:gd name="connsiteY22" fmla="*/ 1190625 h 5305425"/>
              <a:gd name="connsiteX23" fmla="*/ 1894823 w 5895479"/>
              <a:gd name="connsiteY23" fmla="*/ 1181100 h 5305425"/>
              <a:gd name="connsiteX24" fmla="*/ 1971023 w 5895479"/>
              <a:gd name="connsiteY24" fmla="*/ 1162050 h 5305425"/>
              <a:gd name="connsiteX25" fmla="*/ 2018648 w 5895479"/>
              <a:gd name="connsiteY25" fmla="*/ 1152525 h 5305425"/>
              <a:gd name="connsiteX26" fmla="*/ 2047223 w 5895479"/>
              <a:gd name="connsiteY26" fmla="*/ 1143000 h 5305425"/>
              <a:gd name="connsiteX27" fmla="*/ 2085323 w 5895479"/>
              <a:gd name="connsiteY27" fmla="*/ 1133475 h 5305425"/>
              <a:gd name="connsiteX28" fmla="*/ 2113898 w 5895479"/>
              <a:gd name="connsiteY28" fmla="*/ 1095375 h 5305425"/>
              <a:gd name="connsiteX29" fmla="*/ 2142473 w 5895479"/>
              <a:gd name="connsiteY29" fmla="*/ 1076325 h 5305425"/>
              <a:gd name="connsiteX30" fmla="*/ 2199623 w 5895479"/>
              <a:gd name="connsiteY30" fmla="*/ 1009650 h 5305425"/>
              <a:gd name="connsiteX31" fmla="*/ 2218673 w 5895479"/>
              <a:gd name="connsiteY31" fmla="*/ 971550 h 5305425"/>
              <a:gd name="connsiteX32" fmla="*/ 2275823 w 5895479"/>
              <a:gd name="connsiteY32" fmla="*/ 923925 h 5305425"/>
              <a:gd name="connsiteX33" fmla="*/ 2323448 w 5895479"/>
              <a:gd name="connsiteY33" fmla="*/ 866775 h 5305425"/>
              <a:gd name="connsiteX34" fmla="*/ 2371073 w 5895479"/>
              <a:gd name="connsiteY34" fmla="*/ 819150 h 5305425"/>
              <a:gd name="connsiteX35" fmla="*/ 2380598 w 5895479"/>
              <a:gd name="connsiteY35" fmla="*/ 790575 h 5305425"/>
              <a:gd name="connsiteX36" fmla="*/ 2437748 w 5895479"/>
              <a:gd name="connsiteY36" fmla="*/ 704850 h 5305425"/>
              <a:gd name="connsiteX37" fmla="*/ 2494898 w 5895479"/>
              <a:gd name="connsiteY37" fmla="*/ 647700 h 5305425"/>
              <a:gd name="connsiteX38" fmla="*/ 2561573 w 5895479"/>
              <a:gd name="connsiteY38" fmla="*/ 581025 h 5305425"/>
              <a:gd name="connsiteX39" fmla="*/ 2618723 w 5895479"/>
              <a:gd name="connsiteY39" fmla="*/ 523875 h 5305425"/>
              <a:gd name="connsiteX40" fmla="*/ 2647298 w 5895479"/>
              <a:gd name="connsiteY40" fmla="*/ 485775 h 5305425"/>
              <a:gd name="connsiteX41" fmla="*/ 2704448 w 5895479"/>
              <a:gd name="connsiteY41" fmla="*/ 438150 h 5305425"/>
              <a:gd name="connsiteX42" fmla="*/ 2761598 w 5895479"/>
              <a:gd name="connsiteY42" fmla="*/ 390525 h 5305425"/>
              <a:gd name="connsiteX43" fmla="*/ 2799698 w 5895479"/>
              <a:gd name="connsiteY43" fmla="*/ 352425 h 5305425"/>
              <a:gd name="connsiteX44" fmla="*/ 2856848 w 5895479"/>
              <a:gd name="connsiteY44" fmla="*/ 314325 h 5305425"/>
              <a:gd name="connsiteX45" fmla="*/ 2923523 w 5895479"/>
              <a:gd name="connsiteY45" fmla="*/ 295275 h 5305425"/>
              <a:gd name="connsiteX46" fmla="*/ 2952098 w 5895479"/>
              <a:gd name="connsiteY46" fmla="*/ 266700 h 5305425"/>
              <a:gd name="connsiteX47" fmla="*/ 3018773 w 5895479"/>
              <a:gd name="connsiteY47" fmla="*/ 247650 h 5305425"/>
              <a:gd name="connsiteX48" fmla="*/ 3085448 w 5895479"/>
              <a:gd name="connsiteY48" fmla="*/ 209550 h 5305425"/>
              <a:gd name="connsiteX49" fmla="*/ 3114023 w 5895479"/>
              <a:gd name="connsiteY49" fmla="*/ 200025 h 5305425"/>
              <a:gd name="connsiteX50" fmla="*/ 3142598 w 5895479"/>
              <a:gd name="connsiteY50" fmla="*/ 180975 h 5305425"/>
              <a:gd name="connsiteX51" fmla="*/ 3180698 w 5895479"/>
              <a:gd name="connsiteY51" fmla="*/ 161925 h 5305425"/>
              <a:gd name="connsiteX52" fmla="*/ 3209273 w 5895479"/>
              <a:gd name="connsiteY52" fmla="*/ 152400 h 5305425"/>
              <a:gd name="connsiteX53" fmla="*/ 3237848 w 5895479"/>
              <a:gd name="connsiteY53" fmla="*/ 133350 h 5305425"/>
              <a:gd name="connsiteX54" fmla="*/ 3285473 w 5895479"/>
              <a:gd name="connsiteY54" fmla="*/ 123825 h 5305425"/>
              <a:gd name="connsiteX55" fmla="*/ 3352148 w 5895479"/>
              <a:gd name="connsiteY55" fmla="*/ 104775 h 5305425"/>
              <a:gd name="connsiteX56" fmla="*/ 3390248 w 5895479"/>
              <a:gd name="connsiteY56" fmla="*/ 95250 h 5305425"/>
              <a:gd name="connsiteX57" fmla="*/ 3485498 w 5895479"/>
              <a:gd name="connsiteY57" fmla="*/ 47625 h 5305425"/>
              <a:gd name="connsiteX58" fmla="*/ 3561698 w 5895479"/>
              <a:gd name="connsiteY58" fmla="*/ 19050 h 5305425"/>
              <a:gd name="connsiteX59" fmla="*/ 3733148 w 5895479"/>
              <a:gd name="connsiteY59" fmla="*/ 0 h 5305425"/>
              <a:gd name="connsiteX60" fmla="*/ 4742798 w 5895479"/>
              <a:gd name="connsiteY60" fmla="*/ 9525 h 5305425"/>
              <a:gd name="connsiteX61" fmla="*/ 4847573 w 5895479"/>
              <a:gd name="connsiteY61" fmla="*/ 28575 h 5305425"/>
              <a:gd name="connsiteX62" fmla="*/ 4971398 w 5895479"/>
              <a:gd name="connsiteY62" fmla="*/ 38100 h 5305425"/>
              <a:gd name="connsiteX63" fmla="*/ 5085698 w 5895479"/>
              <a:gd name="connsiteY63" fmla="*/ 57150 h 5305425"/>
              <a:gd name="connsiteX64" fmla="*/ 5190473 w 5895479"/>
              <a:gd name="connsiteY64" fmla="*/ 66675 h 5305425"/>
              <a:gd name="connsiteX65" fmla="*/ 5257148 w 5895479"/>
              <a:gd name="connsiteY65" fmla="*/ 85725 h 5305425"/>
              <a:gd name="connsiteX66" fmla="*/ 5295248 w 5895479"/>
              <a:gd name="connsiteY66" fmla="*/ 95250 h 5305425"/>
              <a:gd name="connsiteX67" fmla="*/ 5342873 w 5895479"/>
              <a:gd name="connsiteY67" fmla="*/ 114300 h 5305425"/>
              <a:gd name="connsiteX68" fmla="*/ 5419073 w 5895479"/>
              <a:gd name="connsiteY68" fmla="*/ 161925 h 5305425"/>
              <a:gd name="connsiteX69" fmla="*/ 5495273 w 5895479"/>
              <a:gd name="connsiteY69" fmla="*/ 180975 h 5305425"/>
              <a:gd name="connsiteX70" fmla="*/ 5580998 w 5895479"/>
              <a:gd name="connsiteY70" fmla="*/ 219075 h 5305425"/>
              <a:gd name="connsiteX71" fmla="*/ 5628623 w 5895479"/>
              <a:gd name="connsiteY71" fmla="*/ 276225 h 5305425"/>
              <a:gd name="connsiteX72" fmla="*/ 5647673 w 5895479"/>
              <a:gd name="connsiteY72" fmla="*/ 304800 h 5305425"/>
              <a:gd name="connsiteX73" fmla="*/ 5676248 w 5895479"/>
              <a:gd name="connsiteY73" fmla="*/ 333375 h 5305425"/>
              <a:gd name="connsiteX74" fmla="*/ 5714348 w 5895479"/>
              <a:gd name="connsiteY74" fmla="*/ 438150 h 5305425"/>
              <a:gd name="connsiteX75" fmla="*/ 5723873 w 5895479"/>
              <a:gd name="connsiteY75" fmla="*/ 476250 h 5305425"/>
              <a:gd name="connsiteX76" fmla="*/ 5742923 w 5895479"/>
              <a:gd name="connsiteY76" fmla="*/ 514350 h 5305425"/>
              <a:gd name="connsiteX77" fmla="*/ 5761973 w 5895479"/>
              <a:gd name="connsiteY77" fmla="*/ 571500 h 5305425"/>
              <a:gd name="connsiteX78" fmla="*/ 5781023 w 5895479"/>
              <a:gd name="connsiteY78" fmla="*/ 628650 h 5305425"/>
              <a:gd name="connsiteX79" fmla="*/ 5800073 w 5895479"/>
              <a:gd name="connsiteY79" fmla="*/ 704850 h 5305425"/>
              <a:gd name="connsiteX80" fmla="*/ 5809598 w 5895479"/>
              <a:gd name="connsiteY80" fmla="*/ 742950 h 5305425"/>
              <a:gd name="connsiteX81" fmla="*/ 5828648 w 5895479"/>
              <a:gd name="connsiteY81" fmla="*/ 771525 h 5305425"/>
              <a:gd name="connsiteX82" fmla="*/ 5847698 w 5895479"/>
              <a:gd name="connsiteY82" fmla="*/ 876300 h 5305425"/>
              <a:gd name="connsiteX83" fmla="*/ 5876273 w 5895479"/>
              <a:gd name="connsiteY83" fmla="*/ 952500 h 5305425"/>
              <a:gd name="connsiteX84" fmla="*/ 5895323 w 5895479"/>
              <a:gd name="connsiteY84" fmla="*/ 1162050 h 5305425"/>
              <a:gd name="connsiteX85" fmla="*/ 5876273 w 5895479"/>
              <a:gd name="connsiteY85" fmla="*/ 1323975 h 5305425"/>
              <a:gd name="connsiteX86" fmla="*/ 5847698 w 5895479"/>
              <a:gd name="connsiteY86" fmla="*/ 1419225 h 5305425"/>
              <a:gd name="connsiteX87" fmla="*/ 5828648 w 5895479"/>
              <a:gd name="connsiteY87" fmla="*/ 1447800 h 5305425"/>
              <a:gd name="connsiteX88" fmla="*/ 5800073 w 5895479"/>
              <a:gd name="connsiteY88" fmla="*/ 1514475 h 5305425"/>
              <a:gd name="connsiteX89" fmla="*/ 5771498 w 5895479"/>
              <a:gd name="connsiteY89" fmla="*/ 1543050 h 5305425"/>
              <a:gd name="connsiteX90" fmla="*/ 5761973 w 5895479"/>
              <a:gd name="connsiteY90" fmla="*/ 1571625 h 5305425"/>
              <a:gd name="connsiteX91" fmla="*/ 5752448 w 5895479"/>
              <a:gd name="connsiteY91" fmla="*/ 1619250 h 5305425"/>
              <a:gd name="connsiteX92" fmla="*/ 5733398 w 5895479"/>
              <a:gd name="connsiteY92" fmla="*/ 1647825 h 5305425"/>
              <a:gd name="connsiteX93" fmla="*/ 5704823 w 5895479"/>
              <a:gd name="connsiteY93" fmla="*/ 1733550 h 5305425"/>
              <a:gd name="connsiteX94" fmla="*/ 5685773 w 5895479"/>
              <a:gd name="connsiteY94" fmla="*/ 1781175 h 5305425"/>
              <a:gd name="connsiteX95" fmla="*/ 5666723 w 5895479"/>
              <a:gd name="connsiteY95" fmla="*/ 1866900 h 5305425"/>
              <a:gd name="connsiteX96" fmla="*/ 5657198 w 5895479"/>
              <a:gd name="connsiteY96" fmla="*/ 1905000 h 5305425"/>
              <a:gd name="connsiteX97" fmla="*/ 5628623 w 5895479"/>
              <a:gd name="connsiteY97" fmla="*/ 2095500 h 5305425"/>
              <a:gd name="connsiteX98" fmla="*/ 5647673 w 5895479"/>
              <a:gd name="connsiteY98" fmla="*/ 2514600 h 5305425"/>
              <a:gd name="connsiteX99" fmla="*/ 5657198 w 5895479"/>
              <a:gd name="connsiteY99" fmla="*/ 2581275 h 5305425"/>
              <a:gd name="connsiteX100" fmla="*/ 5666723 w 5895479"/>
              <a:gd name="connsiteY100" fmla="*/ 2609850 h 5305425"/>
              <a:gd name="connsiteX101" fmla="*/ 5676248 w 5895479"/>
              <a:gd name="connsiteY101" fmla="*/ 2667000 h 5305425"/>
              <a:gd name="connsiteX102" fmla="*/ 5704823 w 5895479"/>
              <a:gd name="connsiteY102" fmla="*/ 2781300 h 5305425"/>
              <a:gd name="connsiteX103" fmla="*/ 5723873 w 5895479"/>
              <a:gd name="connsiteY103" fmla="*/ 2914650 h 5305425"/>
              <a:gd name="connsiteX104" fmla="*/ 5742923 w 5895479"/>
              <a:gd name="connsiteY104" fmla="*/ 2971800 h 5305425"/>
              <a:gd name="connsiteX105" fmla="*/ 5752448 w 5895479"/>
              <a:gd name="connsiteY105" fmla="*/ 3038475 h 5305425"/>
              <a:gd name="connsiteX106" fmla="*/ 5781023 w 5895479"/>
              <a:gd name="connsiteY106" fmla="*/ 3181350 h 5305425"/>
              <a:gd name="connsiteX107" fmla="*/ 5800073 w 5895479"/>
              <a:gd name="connsiteY107" fmla="*/ 3286125 h 5305425"/>
              <a:gd name="connsiteX108" fmla="*/ 5819123 w 5895479"/>
              <a:gd name="connsiteY108" fmla="*/ 3476625 h 5305425"/>
              <a:gd name="connsiteX109" fmla="*/ 5838173 w 5895479"/>
              <a:gd name="connsiteY109" fmla="*/ 3619500 h 5305425"/>
              <a:gd name="connsiteX110" fmla="*/ 5828648 w 5895479"/>
              <a:gd name="connsiteY110" fmla="*/ 3876675 h 5305425"/>
              <a:gd name="connsiteX111" fmla="*/ 5819123 w 5895479"/>
              <a:gd name="connsiteY111" fmla="*/ 3905250 h 5305425"/>
              <a:gd name="connsiteX112" fmla="*/ 5790548 w 5895479"/>
              <a:gd name="connsiteY112" fmla="*/ 4000500 h 5305425"/>
              <a:gd name="connsiteX113" fmla="*/ 5761973 w 5895479"/>
              <a:gd name="connsiteY113" fmla="*/ 4029075 h 5305425"/>
              <a:gd name="connsiteX114" fmla="*/ 5742923 w 5895479"/>
              <a:gd name="connsiteY114" fmla="*/ 4086225 h 5305425"/>
              <a:gd name="connsiteX115" fmla="*/ 5695298 w 5895479"/>
              <a:gd name="connsiteY115" fmla="*/ 4152900 h 5305425"/>
              <a:gd name="connsiteX116" fmla="*/ 5685773 w 5895479"/>
              <a:gd name="connsiteY116" fmla="*/ 4181475 h 5305425"/>
              <a:gd name="connsiteX117" fmla="*/ 5647673 w 5895479"/>
              <a:gd name="connsiteY117" fmla="*/ 4210050 h 5305425"/>
              <a:gd name="connsiteX118" fmla="*/ 5619098 w 5895479"/>
              <a:gd name="connsiteY118" fmla="*/ 4267200 h 5305425"/>
              <a:gd name="connsiteX119" fmla="*/ 5590523 w 5895479"/>
              <a:gd name="connsiteY119" fmla="*/ 4295775 h 5305425"/>
              <a:gd name="connsiteX120" fmla="*/ 5523848 w 5895479"/>
              <a:gd name="connsiteY120" fmla="*/ 4371975 h 5305425"/>
              <a:gd name="connsiteX121" fmla="*/ 5495273 w 5895479"/>
              <a:gd name="connsiteY121" fmla="*/ 4400550 h 5305425"/>
              <a:gd name="connsiteX122" fmla="*/ 5476223 w 5895479"/>
              <a:gd name="connsiteY122" fmla="*/ 4429125 h 5305425"/>
              <a:gd name="connsiteX123" fmla="*/ 5447648 w 5895479"/>
              <a:gd name="connsiteY123" fmla="*/ 4438650 h 5305425"/>
              <a:gd name="connsiteX124" fmla="*/ 5400023 w 5895479"/>
              <a:gd name="connsiteY124" fmla="*/ 4476750 h 5305425"/>
              <a:gd name="connsiteX125" fmla="*/ 5371448 w 5895479"/>
              <a:gd name="connsiteY125" fmla="*/ 4505325 h 5305425"/>
              <a:gd name="connsiteX126" fmla="*/ 5342873 w 5895479"/>
              <a:gd name="connsiteY126" fmla="*/ 4524375 h 5305425"/>
              <a:gd name="connsiteX127" fmla="*/ 5238098 w 5895479"/>
              <a:gd name="connsiteY127" fmla="*/ 4610100 h 5305425"/>
              <a:gd name="connsiteX128" fmla="*/ 5228573 w 5895479"/>
              <a:gd name="connsiteY128" fmla="*/ 4638675 h 5305425"/>
              <a:gd name="connsiteX129" fmla="*/ 5199998 w 5895479"/>
              <a:gd name="connsiteY129" fmla="*/ 4648200 h 5305425"/>
              <a:gd name="connsiteX130" fmla="*/ 5171423 w 5895479"/>
              <a:gd name="connsiteY130" fmla="*/ 4667250 h 5305425"/>
              <a:gd name="connsiteX131" fmla="*/ 5123798 w 5895479"/>
              <a:gd name="connsiteY131" fmla="*/ 4724400 h 5305425"/>
              <a:gd name="connsiteX132" fmla="*/ 5104748 w 5895479"/>
              <a:gd name="connsiteY132" fmla="*/ 4752975 h 5305425"/>
              <a:gd name="connsiteX133" fmla="*/ 5066648 w 5895479"/>
              <a:gd name="connsiteY133" fmla="*/ 4781550 h 5305425"/>
              <a:gd name="connsiteX134" fmla="*/ 5009498 w 5895479"/>
              <a:gd name="connsiteY134" fmla="*/ 4838700 h 5305425"/>
              <a:gd name="connsiteX135" fmla="*/ 4980923 w 5895479"/>
              <a:gd name="connsiteY135" fmla="*/ 4867275 h 5305425"/>
              <a:gd name="connsiteX136" fmla="*/ 4933298 w 5895479"/>
              <a:gd name="connsiteY136" fmla="*/ 4914900 h 5305425"/>
              <a:gd name="connsiteX137" fmla="*/ 4876148 w 5895479"/>
              <a:gd name="connsiteY137" fmla="*/ 4972050 h 5305425"/>
              <a:gd name="connsiteX138" fmla="*/ 4857098 w 5895479"/>
              <a:gd name="connsiteY138" fmla="*/ 5000625 h 5305425"/>
              <a:gd name="connsiteX139" fmla="*/ 4799948 w 5895479"/>
              <a:gd name="connsiteY139" fmla="*/ 5038725 h 5305425"/>
              <a:gd name="connsiteX140" fmla="*/ 4761848 w 5895479"/>
              <a:gd name="connsiteY140" fmla="*/ 5076825 h 5305425"/>
              <a:gd name="connsiteX141" fmla="*/ 4733273 w 5895479"/>
              <a:gd name="connsiteY141" fmla="*/ 5095875 h 5305425"/>
              <a:gd name="connsiteX142" fmla="*/ 4695173 w 5895479"/>
              <a:gd name="connsiteY142" fmla="*/ 5124450 h 5305425"/>
              <a:gd name="connsiteX143" fmla="*/ 4628498 w 5895479"/>
              <a:gd name="connsiteY143" fmla="*/ 5162550 h 5305425"/>
              <a:gd name="connsiteX144" fmla="*/ 4609448 w 5895479"/>
              <a:gd name="connsiteY144" fmla="*/ 5191125 h 5305425"/>
              <a:gd name="connsiteX145" fmla="*/ 4580873 w 5895479"/>
              <a:gd name="connsiteY145" fmla="*/ 5200650 h 5305425"/>
              <a:gd name="connsiteX146" fmla="*/ 4476098 w 5895479"/>
              <a:gd name="connsiteY146" fmla="*/ 5248275 h 5305425"/>
              <a:gd name="connsiteX147" fmla="*/ 4447523 w 5895479"/>
              <a:gd name="connsiteY147" fmla="*/ 5257800 h 5305425"/>
              <a:gd name="connsiteX148" fmla="*/ 4390373 w 5895479"/>
              <a:gd name="connsiteY148" fmla="*/ 5276850 h 5305425"/>
              <a:gd name="connsiteX149" fmla="*/ 4285598 w 5895479"/>
              <a:gd name="connsiteY149" fmla="*/ 5286375 h 5305425"/>
              <a:gd name="connsiteX150" fmla="*/ 4190348 w 5895479"/>
              <a:gd name="connsiteY150" fmla="*/ 5295900 h 5305425"/>
              <a:gd name="connsiteX151" fmla="*/ 4076048 w 5895479"/>
              <a:gd name="connsiteY151" fmla="*/ 5305425 h 5305425"/>
              <a:gd name="connsiteX152" fmla="*/ 3799823 w 5895479"/>
              <a:gd name="connsiteY152" fmla="*/ 5276850 h 5305425"/>
              <a:gd name="connsiteX153" fmla="*/ 3714098 w 5895479"/>
              <a:gd name="connsiteY153" fmla="*/ 5257800 h 5305425"/>
              <a:gd name="connsiteX154" fmla="*/ 3590273 w 5895479"/>
              <a:gd name="connsiteY154" fmla="*/ 5229225 h 5305425"/>
              <a:gd name="connsiteX155" fmla="*/ 3495023 w 5895479"/>
              <a:gd name="connsiteY155" fmla="*/ 5219700 h 5305425"/>
              <a:gd name="connsiteX156" fmla="*/ 3447398 w 5895479"/>
              <a:gd name="connsiteY156" fmla="*/ 5200650 h 5305425"/>
              <a:gd name="connsiteX157" fmla="*/ 3361673 w 5895479"/>
              <a:gd name="connsiteY157" fmla="*/ 5181600 h 5305425"/>
              <a:gd name="connsiteX158" fmla="*/ 3304523 w 5895479"/>
              <a:gd name="connsiteY158" fmla="*/ 5162550 h 5305425"/>
              <a:gd name="connsiteX159" fmla="*/ 3247373 w 5895479"/>
              <a:gd name="connsiteY159" fmla="*/ 5153025 h 5305425"/>
              <a:gd name="connsiteX160" fmla="*/ 3209273 w 5895479"/>
              <a:gd name="connsiteY160" fmla="*/ 5143500 h 5305425"/>
              <a:gd name="connsiteX161" fmla="*/ 3161648 w 5895479"/>
              <a:gd name="connsiteY161" fmla="*/ 5133975 h 5305425"/>
              <a:gd name="connsiteX162" fmla="*/ 3133073 w 5895479"/>
              <a:gd name="connsiteY162" fmla="*/ 5124450 h 5305425"/>
              <a:gd name="connsiteX163" fmla="*/ 3094973 w 5895479"/>
              <a:gd name="connsiteY163" fmla="*/ 5114925 h 5305425"/>
              <a:gd name="connsiteX164" fmla="*/ 2961623 w 5895479"/>
              <a:gd name="connsiteY164" fmla="*/ 5067300 h 5305425"/>
              <a:gd name="connsiteX165" fmla="*/ 2894948 w 5895479"/>
              <a:gd name="connsiteY165" fmla="*/ 5019675 h 5305425"/>
              <a:gd name="connsiteX166" fmla="*/ 2885423 w 5895479"/>
              <a:gd name="connsiteY166" fmla="*/ 4991100 h 5305425"/>
              <a:gd name="connsiteX167" fmla="*/ 2837798 w 5895479"/>
              <a:gd name="connsiteY167" fmla="*/ 4933950 h 5305425"/>
              <a:gd name="connsiteX168" fmla="*/ 2818748 w 5895479"/>
              <a:gd name="connsiteY168" fmla="*/ 4905375 h 5305425"/>
              <a:gd name="connsiteX169" fmla="*/ 2809223 w 5895479"/>
              <a:gd name="connsiteY169" fmla="*/ 4876800 h 5305425"/>
              <a:gd name="connsiteX170" fmla="*/ 2771123 w 5895479"/>
              <a:gd name="connsiteY170" fmla="*/ 4857750 h 5305425"/>
              <a:gd name="connsiteX171" fmla="*/ 2761598 w 5895479"/>
              <a:gd name="connsiteY171" fmla="*/ 4829175 h 5305425"/>
              <a:gd name="connsiteX172" fmla="*/ 2723498 w 5895479"/>
              <a:gd name="connsiteY172" fmla="*/ 4800600 h 5305425"/>
              <a:gd name="connsiteX173" fmla="*/ 2694923 w 5895479"/>
              <a:gd name="connsiteY173" fmla="*/ 4772025 h 5305425"/>
              <a:gd name="connsiteX174" fmla="*/ 2656823 w 5895479"/>
              <a:gd name="connsiteY174" fmla="*/ 4743450 h 5305425"/>
              <a:gd name="connsiteX175" fmla="*/ 2628248 w 5895479"/>
              <a:gd name="connsiteY175" fmla="*/ 4724400 h 5305425"/>
              <a:gd name="connsiteX176" fmla="*/ 2599673 w 5895479"/>
              <a:gd name="connsiteY176" fmla="*/ 4686300 h 5305425"/>
              <a:gd name="connsiteX177" fmla="*/ 2571098 w 5895479"/>
              <a:gd name="connsiteY177" fmla="*/ 4667250 h 5305425"/>
              <a:gd name="connsiteX178" fmla="*/ 2513948 w 5895479"/>
              <a:gd name="connsiteY178" fmla="*/ 4619625 h 5305425"/>
              <a:gd name="connsiteX179" fmla="*/ 2456798 w 5895479"/>
              <a:gd name="connsiteY179" fmla="*/ 4562475 h 5305425"/>
              <a:gd name="connsiteX180" fmla="*/ 2399648 w 5895479"/>
              <a:gd name="connsiteY180" fmla="*/ 4543425 h 5305425"/>
              <a:gd name="connsiteX181" fmla="*/ 2380598 w 5895479"/>
              <a:gd name="connsiteY181" fmla="*/ 4514850 h 5305425"/>
              <a:gd name="connsiteX182" fmla="*/ 2266298 w 5895479"/>
              <a:gd name="connsiteY182" fmla="*/ 4457700 h 5305425"/>
              <a:gd name="connsiteX183" fmla="*/ 2237723 w 5895479"/>
              <a:gd name="connsiteY183" fmla="*/ 4429125 h 5305425"/>
              <a:gd name="connsiteX184" fmla="*/ 2113898 w 5895479"/>
              <a:gd name="connsiteY184" fmla="*/ 4362450 h 5305425"/>
              <a:gd name="connsiteX185" fmla="*/ 2085323 w 5895479"/>
              <a:gd name="connsiteY185" fmla="*/ 4333875 h 5305425"/>
              <a:gd name="connsiteX186" fmla="*/ 2056748 w 5895479"/>
              <a:gd name="connsiteY186" fmla="*/ 4324350 h 5305425"/>
              <a:gd name="connsiteX187" fmla="*/ 2018648 w 5895479"/>
              <a:gd name="connsiteY187" fmla="*/ 4305300 h 5305425"/>
              <a:gd name="connsiteX188" fmla="*/ 1971023 w 5895479"/>
              <a:gd name="connsiteY188" fmla="*/ 4276725 h 5305425"/>
              <a:gd name="connsiteX189" fmla="*/ 1942448 w 5895479"/>
              <a:gd name="connsiteY189" fmla="*/ 4257675 h 5305425"/>
              <a:gd name="connsiteX190" fmla="*/ 1866248 w 5895479"/>
              <a:gd name="connsiteY190" fmla="*/ 4238625 h 5305425"/>
              <a:gd name="connsiteX191" fmla="*/ 1809098 w 5895479"/>
              <a:gd name="connsiteY191" fmla="*/ 4210050 h 5305425"/>
              <a:gd name="connsiteX192" fmla="*/ 1732898 w 5895479"/>
              <a:gd name="connsiteY192" fmla="*/ 4171950 h 5305425"/>
              <a:gd name="connsiteX193" fmla="*/ 1656698 w 5895479"/>
              <a:gd name="connsiteY193" fmla="*/ 4133850 h 5305425"/>
              <a:gd name="connsiteX194" fmla="*/ 1609073 w 5895479"/>
              <a:gd name="connsiteY194" fmla="*/ 4105275 h 5305425"/>
              <a:gd name="connsiteX195" fmla="*/ 1551923 w 5895479"/>
              <a:gd name="connsiteY195" fmla="*/ 4086225 h 5305425"/>
              <a:gd name="connsiteX196" fmla="*/ 1513823 w 5895479"/>
              <a:gd name="connsiteY196" fmla="*/ 4067175 h 5305425"/>
              <a:gd name="connsiteX197" fmla="*/ 1447148 w 5895479"/>
              <a:gd name="connsiteY197" fmla="*/ 4038600 h 5305425"/>
              <a:gd name="connsiteX198" fmla="*/ 1418573 w 5895479"/>
              <a:gd name="connsiteY198" fmla="*/ 4019550 h 5305425"/>
              <a:gd name="connsiteX199" fmla="*/ 1370948 w 5895479"/>
              <a:gd name="connsiteY199" fmla="*/ 4010025 h 5305425"/>
              <a:gd name="connsiteX200" fmla="*/ 1294748 w 5895479"/>
              <a:gd name="connsiteY200" fmla="*/ 3990975 h 5305425"/>
              <a:gd name="connsiteX201" fmla="*/ 1228073 w 5895479"/>
              <a:gd name="connsiteY201" fmla="*/ 3981450 h 5305425"/>
              <a:gd name="connsiteX202" fmla="*/ 1151873 w 5895479"/>
              <a:gd name="connsiteY202" fmla="*/ 3962400 h 5305425"/>
              <a:gd name="connsiteX203" fmla="*/ 1037573 w 5895479"/>
              <a:gd name="connsiteY203" fmla="*/ 3943350 h 5305425"/>
              <a:gd name="connsiteX204" fmla="*/ 999473 w 5895479"/>
              <a:gd name="connsiteY204" fmla="*/ 3924300 h 5305425"/>
              <a:gd name="connsiteX205" fmla="*/ 951848 w 5895479"/>
              <a:gd name="connsiteY205" fmla="*/ 3914775 h 5305425"/>
              <a:gd name="connsiteX206" fmla="*/ 913748 w 5895479"/>
              <a:gd name="connsiteY206" fmla="*/ 3905250 h 5305425"/>
              <a:gd name="connsiteX207" fmla="*/ 885173 w 5895479"/>
              <a:gd name="connsiteY207" fmla="*/ 3886200 h 5305425"/>
              <a:gd name="connsiteX208" fmla="*/ 856598 w 5895479"/>
              <a:gd name="connsiteY208" fmla="*/ 3876675 h 5305425"/>
              <a:gd name="connsiteX209" fmla="*/ 770873 w 5895479"/>
              <a:gd name="connsiteY209" fmla="*/ 3857625 h 5305425"/>
              <a:gd name="connsiteX210" fmla="*/ 723248 w 5895479"/>
              <a:gd name="connsiteY210" fmla="*/ 3838575 h 5305425"/>
              <a:gd name="connsiteX211" fmla="*/ 599423 w 5895479"/>
              <a:gd name="connsiteY211" fmla="*/ 3819525 h 5305425"/>
              <a:gd name="connsiteX212" fmla="*/ 513698 w 5895479"/>
              <a:gd name="connsiteY212" fmla="*/ 3810000 h 5305425"/>
              <a:gd name="connsiteX213" fmla="*/ 456548 w 5895479"/>
              <a:gd name="connsiteY213" fmla="*/ 3800475 h 5305425"/>
              <a:gd name="connsiteX214" fmla="*/ 370823 w 5895479"/>
              <a:gd name="connsiteY214" fmla="*/ 3790950 h 5305425"/>
              <a:gd name="connsiteX215" fmla="*/ 237473 w 5895479"/>
              <a:gd name="connsiteY215" fmla="*/ 3762375 h 5305425"/>
              <a:gd name="connsiteX216" fmla="*/ 208898 w 5895479"/>
              <a:gd name="connsiteY216" fmla="*/ 3743325 h 5305425"/>
              <a:gd name="connsiteX217" fmla="*/ 170798 w 5895479"/>
              <a:gd name="connsiteY217" fmla="*/ 3695700 h 5305425"/>
              <a:gd name="connsiteX218" fmla="*/ 132698 w 5895479"/>
              <a:gd name="connsiteY218" fmla="*/ 3638550 h 5305425"/>
              <a:gd name="connsiteX219" fmla="*/ 113648 w 5895479"/>
              <a:gd name="connsiteY219" fmla="*/ 3609975 h 5305425"/>
              <a:gd name="connsiteX220" fmla="*/ 85073 w 5895479"/>
              <a:gd name="connsiteY220" fmla="*/ 3562350 h 5305425"/>
              <a:gd name="connsiteX221" fmla="*/ 75548 w 5895479"/>
              <a:gd name="connsiteY221" fmla="*/ 3524250 h 5305425"/>
              <a:gd name="connsiteX222" fmla="*/ 66023 w 5895479"/>
              <a:gd name="connsiteY222" fmla="*/ 3476625 h 5305425"/>
              <a:gd name="connsiteX223" fmla="*/ 37448 w 5895479"/>
              <a:gd name="connsiteY223" fmla="*/ 3400425 h 5305425"/>
              <a:gd name="connsiteX224" fmla="*/ 46973 w 5895479"/>
              <a:gd name="connsiteY224" fmla="*/ 2571750 h 5305425"/>
              <a:gd name="connsiteX225" fmla="*/ 18398 w 5895479"/>
              <a:gd name="connsiteY225" fmla="*/ 2301875 h 5305425"/>
              <a:gd name="connsiteX226" fmla="*/ 18398 w 5895479"/>
              <a:gd name="connsiteY226" fmla="*/ 2222500 h 5305425"/>
              <a:gd name="connsiteX227" fmla="*/ 5698 w 5895479"/>
              <a:gd name="connsiteY227" fmla="*/ 2146300 h 5305425"/>
              <a:gd name="connsiteX228" fmla="*/ 123173 w 5895479"/>
              <a:gd name="connsiteY228" fmla="*/ 2085975 h 5305425"/>
              <a:gd name="connsiteX229" fmla="*/ 132698 w 5895479"/>
              <a:gd name="connsiteY229" fmla="*/ 1971675 h 5305425"/>
              <a:gd name="connsiteX230" fmla="*/ 142223 w 5895479"/>
              <a:gd name="connsiteY230" fmla="*/ 1876425 h 5305425"/>
              <a:gd name="connsiteX231" fmla="*/ 285098 w 5895479"/>
              <a:gd name="connsiteY231" fmla="*/ 1781175 h 5305425"/>
              <a:gd name="connsiteX232" fmla="*/ 342248 w 5895479"/>
              <a:gd name="connsiteY232" fmla="*/ 1790700 h 5305425"/>
              <a:gd name="connsiteX233" fmla="*/ 443848 w 5895479"/>
              <a:gd name="connsiteY233" fmla="*/ 1784350 h 5305425"/>
              <a:gd name="connsiteX0" fmla="*/ 432149 w 5890130"/>
              <a:gd name="connsiteY0" fmla="*/ 1790700 h 5305425"/>
              <a:gd name="connsiteX1" fmla="*/ 467074 w 5890130"/>
              <a:gd name="connsiteY1" fmla="*/ 1784350 h 5305425"/>
              <a:gd name="connsiteX2" fmla="*/ 495649 w 5890130"/>
              <a:gd name="connsiteY2" fmla="*/ 1784350 h 5305425"/>
              <a:gd name="connsiteX3" fmla="*/ 527399 w 5890130"/>
              <a:gd name="connsiteY3" fmla="*/ 1781175 h 5305425"/>
              <a:gd name="connsiteX4" fmla="*/ 575024 w 5890130"/>
              <a:gd name="connsiteY4" fmla="*/ 1762125 h 5305425"/>
              <a:gd name="connsiteX5" fmla="*/ 641699 w 5890130"/>
              <a:gd name="connsiteY5" fmla="*/ 1743075 h 5305425"/>
              <a:gd name="connsiteX6" fmla="*/ 670274 w 5890130"/>
              <a:gd name="connsiteY6" fmla="*/ 1724025 h 5305425"/>
              <a:gd name="connsiteX7" fmla="*/ 755999 w 5890130"/>
              <a:gd name="connsiteY7" fmla="*/ 1685925 h 5305425"/>
              <a:gd name="connsiteX8" fmla="*/ 813149 w 5890130"/>
              <a:gd name="connsiteY8" fmla="*/ 1638300 h 5305425"/>
              <a:gd name="connsiteX9" fmla="*/ 832199 w 5890130"/>
              <a:gd name="connsiteY9" fmla="*/ 1609725 h 5305425"/>
              <a:gd name="connsiteX10" fmla="*/ 860774 w 5890130"/>
              <a:gd name="connsiteY10" fmla="*/ 1590675 h 5305425"/>
              <a:gd name="connsiteX11" fmla="*/ 917924 w 5890130"/>
              <a:gd name="connsiteY11" fmla="*/ 1533525 h 5305425"/>
              <a:gd name="connsiteX12" fmla="*/ 927449 w 5890130"/>
              <a:gd name="connsiteY12" fmla="*/ 1504950 h 5305425"/>
              <a:gd name="connsiteX13" fmla="*/ 956024 w 5890130"/>
              <a:gd name="connsiteY13" fmla="*/ 1485900 h 5305425"/>
              <a:gd name="connsiteX14" fmla="*/ 1003649 w 5890130"/>
              <a:gd name="connsiteY14" fmla="*/ 1409700 h 5305425"/>
              <a:gd name="connsiteX15" fmla="*/ 1060799 w 5890130"/>
              <a:gd name="connsiteY15" fmla="*/ 1352550 h 5305425"/>
              <a:gd name="connsiteX16" fmla="*/ 1117949 w 5890130"/>
              <a:gd name="connsiteY16" fmla="*/ 1304925 h 5305425"/>
              <a:gd name="connsiteX17" fmla="*/ 1146524 w 5890130"/>
              <a:gd name="connsiteY17" fmla="*/ 1295400 h 5305425"/>
              <a:gd name="connsiteX18" fmla="*/ 1175099 w 5890130"/>
              <a:gd name="connsiteY18" fmla="*/ 1276350 h 5305425"/>
              <a:gd name="connsiteX19" fmla="*/ 1279874 w 5890130"/>
              <a:gd name="connsiteY19" fmla="*/ 1257300 h 5305425"/>
              <a:gd name="connsiteX20" fmla="*/ 1575149 w 5890130"/>
              <a:gd name="connsiteY20" fmla="*/ 1228725 h 5305425"/>
              <a:gd name="connsiteX21" fmla="*/ 1727549 w 5890130"/>
              <a:gd name="connsiteY21" fmla="*/ 1209675 h 5305425"/>
              <a:gd name="connsiteX22" fmla="*/ 1784699 w 5890130"/>
              <a:gd name="connsiteY22" fmla="*/ 1190625 h 5305425"/>
              <a:gd name="connsiteX23" fmla="*/ 1889474 w 5890130"/>
              <a:gd name="connsiteY23" fmla="*/ 1181100 h 5305425"/>
              <a:gd name="connsiteX24" fmla="*/ 1965674 w 5890130"/>
              <a:gd name="connsiteY24" fmla="*/ 1162050 h 5305425"/>
              <a:gd name="connsiteX25" fmla="*/ 2013299 w 5890130"/>
              <a:gd name="connsiteY25" fmla="*/ 1152525 h 5305425"/>
              <a:gd name="connsiteX26" fmla="*/ 2041874 w 5890130"/>
              <a:gd name="connsiteY26" fmla="*/ 1143000 h 5305425"/>
              <a:gd name="connsiteX27" fmla="*/ 2079974 w 5890130"/>
              <a:gd name="connsiteY27" fmla="*/ 1133475 h 5305425"/>
              <a:gd name="connsiteX28" fmla="*/ 2108549 w 5890130"/>
              <a:gd name="connsiteY28" fmla="*/ 1095375 h 5305425"/>
              <a:gd name="connsiteX29" fmla="*/ 2137124 w 5890130"/>
              <a:gd name="connsiteY29" fmla="*/ 1076325 h 5305425"/>
              <a:gd name="connsiteX30" fmla="*/ 2194274 w 5890130"/>
              <a:gd name="connsiteY30" fmla="*/ 1009650 h 5305425"/>
              <a:gd name="connsiteX31" fmla="*/ 2213324 w 5890130"/>
              <a:gd name="connsiteY31" fmla="*/ 971550 h 5305425"/>
              <a:gd name="connsiteX32" fmla="*/ 2270474 w 5890130"/>
              <a:gd name="connsiteY32" fmla="*/ 923925 h 5305425"/>
              <a:gd name="connsiteX33" fmla="*/ 2318099 w 5890130"/>
              <a:gd name="connsiteY33" fmla="*/ 866775 h 5305425"/>
              <a:gd name="connsiteX34" fmla="*/ 2365724 w 5890130"/>
              <a:gd name="connsiteY34" fmla="*/ 819150 h 5305425"/>
              <a:gd name="connsiteX35" fmla="*/ 2375249 w 5890130"/>
              <a:gd name="connsiteY35" fmla="*/ 790575 h 5305425"/>
              <a:gd name="connsiteX36" fmla="*/ 2432399 w 5890130"/>
              <a:gd name="connsiteY36" fmla="*/ 704850 h 5305425"/>
              <a:gd name="connsiteX37" fmla="*/ 2489549 w 5890130"/>
              <a:gd name="connsiteY37" fmla="*/ 647700 h 5305425"/>
              <a:gd name="connsiteX38" fmla="*/ 2556224 w 5890130"/>
              <a:gd name="connsiteY38" fmla="*/ 581025 h 5305425"/>
              <a:gd name="connsiteX39" fmla="*/ 2613374 w 5890130"/>
              <a:gd name="connsiteY39" fmla="*/ 523875 h 5305425"/>
              <a:gd name="connsiteX40" fmla="*/ 2641949 w 5890130"/>
              <a:gd name="connsiteY40" fmla="*/ 485775 h 5305425"/>
              <a:gd name="connsiteX41" fmla="*/ 2699099 w 5890130"/>
              <a:gd name="connsiteY41" fmla="*/ 438150 h 5305425"/>
              <a:gd name="connsiteX42" fmla="*/ 2756249 w 5890130"/>
              <a:gd name="connsiteY42" fmla="*/ 390525 h 5305425"/>
              <a:gd name="connsiteX43" fmla="*/ 2794349 w 5890130"/>
              <a:gd name="connsiteY43" fmla="*/ 352425 h 5305425"/>
              <a:gd name="connsiteX44" fmla="*/ 2851499 w 5890130"/>
              <a:gd name="connsiteY44" fmla="*/ 314325 h 5305425"/>
              <a:gd name="connsiteX45" fmla="*/ 2918174 w 5890130"/>
              <a:gd name="connsiteY45" fmla="*/ 295275 h 5305425"/>
              <a:gd name="connsiteX46" fmla="*/ 2946749 w 5890130"/>
              <a:gd name="connsiteY46" fmla="*/ 266700 h 5305425"/>
              <a:gd name="connsiteX47" fmla="*/ 3013424 w 5890130"/>
              <a:gd name="connsiteY47" fmla="*/ 247650 h 5305425"/>
              <a:gd name="connsiteX48" fmla="*/ 3080099 w 5890130"/>
              <a:gd name="connsiteY48" fmla="*/ 209550 h 5305425"/>
              <a:gd name="connsiteX49" fmla="*/ 3108674 w 5890130"/>
              <a:gd name="connsiteY49" fmla="*/ 200025 h 5305425"/>
              <a:gd name="connsiteX50" fmla="*/ 3137249 w 5890130"/>
              <a:gd name="connsiteY50" fmla="*/ 180975 h 5305425"/>
              <a:gd name="connsiteX51" fmla="*/ 3175349 w 5890130"/>
              <a:gd name="connsiteY51" fmla="*/ 161925 h 5305425"/>
              <a:gd name="connsiteX52" fmla="*/ 3203924 w 5890130"/>
              <a:gd name="connsiteY52" fmla="*/ 152400 h 5305425"/>
              <a:gd name="connsiteX53" fmla="*/ 3232499 w 5890130"/>
              <a:gd name="connsiteY53" fmla="*/ 133350 h 5305425"/>
              <a:gd name="connsiteX54" fmla="*/ 3280124 w 5890130"/>
              <a:gd name="connsiteY54" fmla="*/ 123825 h 5305425"/>
              <a:gd name="connsiteX55" fmla="*/ 3346799 w 5890130"/>
              <a:gd name="connsiteY55" fmla="*/ 104775 h 5305425"/>
              <a:gd name="connsiteX56" fmla="*/ 3384899 w 5890130"/>
              <a:gd name="connsiteY56" fmla="*/ 95250 h 5305425"/>
              <a:gd name="connsiteX57" fmla="*/ 3480149 w 5890130"/>
              <a:gd name="connsiteY57" fmla="*/ 47625 h 5305425"/>
              <a:gd name="connsiteX58" fmla="*/ 3556349 w 5890130"/>
              <a:gd name="connsiteY58" fmla="*/ 19050 h 5305425"/>
              <a:gd name="connsiteX59" fmla="*/ 3727799 w 5890130"/>
              <a:gd name="connsiteY59" fmla="*/ 0 h 5305425"/>
              <a:gd name="connsiteX60" fmla="*/ 4737449 w 5890130"/>
              <a:gd name="connsiteY60" fmla="*/ 9525 h 5305425"/>
              <a:gd name="connsiteX61" fmla="*/ 4842224 w 5890130"/>
              <a:gd name="connsiteY61" fmla="*/ 28575 h 5305425"/>
              <a:gd name="connsiteX62" fmla="*/ 4966049 w 5890130"/>
              <a:gd name="connsiteY62" fmla="*/ 38100 h 5305425"/>
              <a:gd name="connsiteX63" fmla="*/ 5080349 w 5890130"/>
              <a:gd name="connsiteY63" fmla="*/ 57150 h 5305425"/>
              <a:gd name="connsiteX64" fmla="*/ 5185124 w 5890130"/>
              <a:gd name="connsiteY64" fmla="*/ 66675 h 5305425"/>
              <a:gd name="connsiteX65" fmla="*/ 5251799 w 5890130"/>
              <a:gd name="connsiteY65" fmla="*/ 85725 h 5305425"/>
              <a:gd name="connsiteX66" fmla="*/ 5289899 w 5890130"/>
              <a:gd name="connsiteY66" fmla="*/ 95250 h 5305425"/>
              <a:gd name="connsiteX67" fmla="*/ 5337524 w 5890130"/>
              <a:gd name="connsiteY67" fmla="*/ 114300 h 5305425"/>
              <a:gd name="connsiteX68" fmla="*/ 5413724 w 5890130"/>
              <a:gd name="connsiteY68" fmla="*/ 161925 h 5305425"/>
              <a:gd name="connsiteX69" fmla="*/ 5489924 w 5890130"/>
              <a:gd name="connsiteY69" fmla="*/ 180975 h 5305425"/>
              <a:gd name="connsiteX70" fmla="*/ 5575649 w 5890130"/>
              <a:gd name="connsiteY70" fmla="*/ 219075 h 5305425"/>
              <a:gd name="connsiteX71" fmla="*/ 5623274 w 5890130"/>
              <a:gd name="connsiteY71" fmla="*/ 276225 h 5305425"/>
              <a:gd name="connsiteX72" fmla="*/ 5642324 w 5890130"/>
              <a:gd name="connsiteY72" fmla="*/ 304800 h 5305425"/>
              <a:gd name="connsiteX73" fmla="*/ 5670899 w 5890130"/>
              <a:gd name="connsiteY73" fmla="*/ 333375 h 5305425"/>
              <a:gd name="connsiteX74" fmla="*/ 5708999 w 5890130"/>
              <a:gd name="connsiteY74" fmla="*/ 438150 h 5305425"/>
              <a:gd name="connsiteX75" fmla="*/ 5718524 w 5890130"/>
              <a:gd name="connsiteY75" fmla="*/ 476250 h 5305425"/>
              <a:gd name="connsiteX76" fmla="*/ 5737574 w 5890130"/>
              <a:gd name="connsiteY76" fmla="*/ 514350 h 5305425"/>
              <a:gd name="connsiteX77" fmla="*/ 5756624 w 5890130"/>
              <a:gd name="connsiteY77" fmla="*/ 571500 h 5305425"/>
              <a:gd name="connsiteX78" fmla="*/ 5775674 w 5890130"/>
              <a:gd name="connsiteY78" fmla="*/ 628650 h 5305425"/>
              <a:gd name="connsiteX79" fmla="*/ 5794724 w 5890130"/>
              <a:gd name="connsiteY79" fmla="*/ 704850 h 5305425"/>
              <a:gd name="connsiteX80" fmla="*/ 5804249 w 5890130"/>
              <a:gd name="connsiteY80" fmla="*/ 742950 h 5305425"/>
              <a:gd name="connsiteX81" fmla="*/ 5823299 w 5890130"/>
              <a:gd name="connsiteY81" fmla="*/ 771525 h 5305425"/>
              <a:gd name="connsiteX82" fmla="*/ 5842349 w 5890130"/>
              <a:gd name="connsiteY82" fmla="*/ 876300 h 5305425"/>
              <a:gd name="connsiteX83" fmla="*/ 5870924 w 5890130"/>
              <a:gd name="connsiteY83" fmla="*/ 952500 h 5305425"/>
              <a:gd name="connsiteX84" fmla="*/ 5889974 w 5890130"/>
              <a:gd name="connsiteY84" fmla="*/ 1162050 h 5305425"/>
              <a:gd name="connsiteX85" fmla="*/ 5870924 w 5890130"/>
              <a:gd name="connsiteY85" fmla="*/ 1323975 h 5305425"/>
              <a:gd name="connsiteX86" fmla="*/ 5842349 w 5890130"/>
              <a:gd name="connsiteY86" fmla="*/ 1419225 h 5305425"/>
              <a:gd name="connsiteX87" fmla="*/ 5823299 w 5890130"/>
              <a:gd name="connsiteY87" fmla="*/ 1447800 h 5305425"/>
              <a:gd name="connsiteX88" fmla="*/ 5794724 w 5890130"/>
              <a:gd name="connsiteY88" fmla="*/ 1514475 h 5305425"/>
              <a:gd name="connsiteX89" fmla="*/ 5766149 w 5890130"/>
              <a:gd name="connsiteY89" fmla="*/ 1543050 h 5305425"/>
              <a:gd name="connsiteX90" fmla="*/ 5756624 w 5890130"/>
              <a:gd name="connsiteY90" fmla="*/ 1571625 h 5305425"/>
              <a:gd name="connsiteX91" fmla="*/ 5747099 w 5890130"/>
              <a:gd name="connsiteY91" fmla="*/ 1619250 h 5305425"/>
              <a:gd name="connsiteX92" fmla="*/ 5728049 w 5890130"/>
              <a:gd name="connsiteY92" fmla="*/ 1647825 h 5305425"/>
              <a:gd name="connsiteX93" fmla="*/ 5699474 w 5890130"/>
              <a:gd name="connsiteY93" fmla="*/ 1733550 h 5305425"/>
              <a:gd name="connsiteX94" fmla="*/ 5680424 w 5890130"/>
              <a:gd name="connsiteY94" fmla="*/ 1781175 h 5305425"/>
              <a:gd name="connsiteX95" fmla="*/ 5661374 w 5890130"/>
              <a:gd name="connsiteY95" fmla="*/ 1866900 h 5305425"/>
              <a:gd name="connsiteX96" fmla="*/ 5651849 w 5890130"/>
              <a:gd name="connsiteY96" fmla="*/ 1905000 h 5305425"/>
              <a:gd name="connsiteX97" fmla="*/ 5623274 w 5890130"/>
              <a:gd name="connsiteY97" fmla="*/ 2095500 h 5305425"/>
              <a:gd name="connsiteX98" fmla="*/ 5642324 w 5890130"/>
              <a:gd name="connsiteY98" fmla="*/ 2514600 h 5305425"/>
              <a:gd name="connsiteX99" fmla="*/ 5651849 w 5890130"/>
              <a:gd name="connsiteY99" fmla="*/ 2581275 h 5305425"/>
              <a:gd name="connsiteX100" fmla="*/ 5661374 w 5890130"/>
              <a:gd name="connsiteY100" fmla="*/ 2609850 h 5305425"/>
              <a:gd name="connsiteX101" fmla="*/ 5670899 w 5890130"/>
              <a:gd name="connsiteY101" fmla="*/ 2667000 h 5305425"/>
              <a:gd name="connsiteX102" fmla="*/ 5699474 w 5890130"/>
              <a:gd name="connsiteY102" fmla="*/ 2781300 h 5305425"/>
              <a:gd name="connsiteX103" fmla="*/ 5718524 w 5890130"/>
              <a:gd name="connsiteY103" fmla="*/ 2914650 h 5305425"/>
              <a:gd name="connsiteX104" fmla="*/ 5737574 w 5890130"/>
              <a:gd name="connsiteY104" fmla="*/ 2971800 h 5305425"/>
              <a:gd name="connsiteX105" fmla="*/ 5747099 w 5890130"/>
              <a:gd name="connsiteY105" fmla="*/ 3038475 h 5305425"/>
              <a:gd name="connsiteX106" fmla="*/ 5775674 w 5890130"/>
              <a:gd name="connsiteY106" fmla="*/ 3181350 h 5305425"/>
              <a:gd name="connsiteX107" fmla="*/ 5794724 w 5890130"/>
              <a:gd name="connsiteY107" fmla="*/ 3286125 h 5305425"/>
              <a:gd name="connsiteX108" fmla="*/ 5813774 w 5890130"/>
              <a:gd name="connsiteY108" fmla="*/ 3476625 h 5305425"/>
              <a:gd name="connsiteX109" fmla="*/ 5832824 w 5890130"/>
              <a:gd name="connsiteY109" fmla="*/ 3619500 h 5305425"/>
              <a:gd name="connsiteX110" fmla="*/ 5823299 w 5890130"/>
              <a:gd name="connsiteY110" fmla="*/ 3876675 h 5305425"/>
              <a:gd name="connsiteX111" fmla="*/ 5813774 w 5890130"/>
              <a:gd name="connsiteY111" fmla="*/ 3905250 h 5305425"/>
              <a:gd name="connsiteX112" fmla="*/ 5785199 w 5890130"/>
              <a:gd name="connsiteY112" fmla="*/ 4000500 h 5305425"/>
              <a:gd name="connsiteX113" fmla="*/ 5756624 w 5890130"/>
              <a:gd name="connsiteY113" fmla="*/ 4029075 h 5305425"/>
              <a:gd name="connsiteX114" fmla="*/ 5737574 w 5890130"/>
              <a:gd name="connsiteY114" fmla="*/ 4086225 h 5305425"/>
              <a:gd name="connsiteX115" fmla="*/ 5689949 w 5890130"/>
              <a:gd name="connsiteY115" fmla="*/ 4152900 h 5305425"/>
              <a:gd name="connsiteX116" fmla="*/ 5680424 w 5890130"/>
              <a:gd name="connsiteY116" fmla="*/ 4181475 h 5305425"/>
              <a:gd name="connsiteX117" fmla="*/ 5642324 w 5890130"/>
              <a:gd name="connsiteY117" fmla="*/ 4210050 h 5305425"/>
              <a:gd name="connsiteX118" fmla="*/ 5613749 w 5890130"/>
              <a:gd name="connsiteY118" fmla="*/ 4267200 h 5305425"/>
              <a:gd name="connsiteX119" fmla="*/ 5585174 w 5890130"/>
              <a:gd name="connsiteY119" fmla="*/ 4295775 h 5305425"/>
              <a:gd name="connsiteX120" fmla="*/ 5518499 w 5890130"/>
              <a:gd name="connsiteY120" fmla="*/ 4371975 h 5305425"/>
              <a:gd name="connsiteX121" fmla="*/ 5489924 w 5890130"/>
              <a:gd name="connsiteY121" fmla="*/ 4400550 h 5305425"/>
              <a:gd name="connsiteX122" fmla="*/ 5470874 w 5890130"/>
              <a:gd name="connsiteY122" fmla="*/ 4429125 h 5305425"/>
              <a:gd name="connsiteX123" fmla="*/ 5442299 w 5890130"/>
              <a:gd name="connsiteY123" fmla="*/ 4438650 h 5305425"/>
              <a:gd name="connsiteX124" fmla="*/ 5394674 w 5890130"/>
              <a:gd name="connsiteY124" fmla="*/ 4476750 h 5305425"/>
              <a:gd name="connsiteX125" fmla="*/ 5366099 w 5890130"/>
              <a:gd name="connsiteY125" fmla="*/ 4505325 h 5305425"/>
              <a:gd name="connsiteX126" fmla="*/ 5337524 w 5890130"/>
              <a:gd name="connsiteY126" fmla="*/ 4524375 h 5305425"/>
              <a:gd name="connsiteX127" fmla="*/ 5232749 w 5890130"/>
              <a:gd name="connsiteY127" fmla="*/ 4610100 h 5305425"/>
              <a:gd name="connsiteX128" fmla="*/ 5223224 w 5890130"/>
              <a:gd name="connsiteY128" fmla="*/ 4638675 h 5305425"/>
              <a:gd name="connsiteX129" fmla="*/ 5194649 w 5890130"/>
              <a:gd name="connsiteY129" fmla="*/ 4648200 h 5305425"/>
              <a:gd name="connsiteX130" fmla="*/ 5166074 w 5890130"/>
              <a:gd name="connsiteY130" fmla="*/ 4667250 h 5305425"/>
              <a:gd name="connsiteX131" fmla="*/ 5118449 w 5890130"/>
              <a:gd name="connsiteY131" fmla="*/ 4724400 h 5305425"/>
              <a:gd name="connsiteX132" fmla="*/ 5099399 w 5890130"/>
              <a:gd name="connsiteY132" fmla="*/ 4752975 h 5305425"/>
              <a:gd name="connsiteX133" fmla="*/ 5061299 w 5890130"/>
              <a:gd name="connsiteY133" fmla="*/ 4781550 h 5305425"/>
              <a:gd name="connsiteX134" fmla="*/ 5004149 w 5890130"/>
              <a:gd name="connsiteY134" fmla="*/ 4838700 h 5305425"/>
              <a:gd name="connsiteX135" fmla="*/ 4975574 w 5890130"/>
              <a:gd name="connsiteY135" fmla="*/ 4867275 h 5305425"/>
              <a:gd name="connsiteX136" fmla="*/ 4927949 w 5890130"/>
              <a:gd name="connsiteY136" fmla="*/ 4914900 h 5305425"/>
              <a:gd name="connsiteX137" fmla="*/ 4870799 w 5890130"/>
              <a:gd name="connsiteY137" fmla="*/ 4972050 h 5305425"/>
              <a:gd name="connsiteX138" fmla="*/ 4851749 w 5890130"/>
              <a:gd name="connsiteY138" fmla="*/ 5000625 h 5305425"/>
              <a:gd name="connsiteX139" fmla="*/ 4794599 w 5890130"/>
              <a:gd name="connsiteY139" fmla="*/ 5038725 h 5305425"/>
              <a:gd name="connsiteX140" fmla="*/ 4756499 w 5890130"/>
              <a:gd name="connsiteY140" fmla="*/ 5076825 h 5305425"/>
              <a:gd name="connsiteX141" fmla="*/ 4727924 w 5890130"/>
              <a:gd name="connsiteY141" fmla="*/ 5095875 h 5305425"/>
              <a:gd name="connsiteX142" fmla="*/ 4689824 w 5890130"/>
              <a:gd name="connsiteY142" fmla="*/ 5124450 h 5305425"/>
              <a:gd name="connsiteX143" fmla="*/ 4623149 w 5890130"/>
              <a:gd name="connsiteY143" fmla="*/ 5162550 h 5305425"/>
              <a:gd name="connsiteX144" fmla="*/ 4604099 w 5890130"/>
              <a:gd name="connsiteY144" fmla="*/ 5191125 h 5305425"/>
              <a:gd name="connsiteX145" fmla="*/ 4575524 w 5890130"/>
              <a:gd name="connsiteY145" fmla="*/ 5200650 h 5305425"/>
              <a:gd name="connsiteX146" fmla="*/ 4470749 w 5890130"/>
              <a:gd name="connsiteY146" fmla="*/ 5248275 h 5305425"/>
              <a:gd name="connsiteX147" fmla="*/ 4442174 w 5890130"/>
              <a:gd name="connsiteY147" fmla="*/ 5257800 h 5305425"/>
              <a:gd name="connsiteX148" fmla="*/ 4385024 w 5890130"/>
              <a:gd name="connsiteY148" fmla="*/ 5276850 h 5305425"/>
              <a:gd name="connsiteX149" fmla="*/ 4280249 w 5890130"/>
              <a:gd name="connsiteY149" fmla="*/ 5286375 h 5305425"/>
              <a:gd name="connsiteX150" fmla="*/ 4184999 w 5890130"/>
              <a:gd name="connsiteY150" fmla="*/ 5295900 h 5305425"/>
              <a:gd name="connsiteX151" fmla="*/ 4070699 w 5890130"/>
              <a:gd name="connsiteY151" fmla="*/ 5305425 h 5305425"/>
              <a:gd name="connsiteX152" fmla="*/ 3794474 w 5890130"/>
              <a:gd name="connsiteY152" fmla="*/ 5276850 h 5305425"/>
              <a:gd name="connsiteX153" fmla="*/ 3708749 w 5890130"/>
              <a:gd name="connsiteY153" fmla="*/ 5257800 h 5305425"/>
              <a:gd name="connsiteX154" fmla="*/ 3584924 w 5890130"/>
              <a:gd name="connsiteY154" fmla="*/ 5229225 h 5305425"/>
              <a:gd name="connsiteX155" fmla="*/ 3489674 w 5890130"/>
              <a:gd name="connsiteY155" fmla="*/ 5219700 h 5305425"/>
              <a:gd name="connsiteX156" fmla="*/ 3442049 w 5890130"/>
              <a:gd name="connsiteY156" fmla="*/ 5200650 h 5305425"/>
              <a:gd name="connsiteX157" fmla="*/ 3356324 w 5890130"/>
              <a:gd name="connsiteY157" fmla="*/ 5181600 h 5305425"/>
              <a:gd name="connsiteX158" fmla="*/ 3299174 w 5890130"/>
              <a:gd name="connsiteY158" fmla="*/ 5162550 h 5305425"/>
              <a:gd name="connsiteX159" fmla="*/ 3242024 w 5890130"/>
              <a:gd name="connsiteY159" fmla="*/ 5153025 h 5305425"/>
              <a:gd name="connsiteX160" fmla="*/ 3203924 w 5890130"/>
              <a:gd name="connsiteY160" fmla="*/ 5143500 h 5305425"/>
              <a:gd name="connsiteX161" fmla="*/ 3156299 w 5890130"/>
              <a:gd name="connsiteY161" fmla="*/ 5133975 h 5305425"/>
              <a:gd name="connsiteX162" fmla="*/ 3127724 w 5890130"/>
              <a:gd name="connsiteY162" fmla="*/ 5124450 h 5305425"/>
              <a:gd name="connsiteX163" fmla="*/ 3089624 w 5890130"/>
              <a:gd name="connsiteY163" fmla="*/ 5114925 h 5305425"/>
              <a:gd name="connsiteX164" fmla="*/ 2956274 w 5890130"/>
              <a:gd name="connsiteY164" fmla="*/ 5067300 h 5305425"/>
              <a:gd name="connsiteX165" fmla="*/ 2889599 w 5890130"/>
              <a:gd name="connsiteY165" fmla="*/ 5019675 h 5305425"/>
              <a:gd name="connsiteX166" fmla="*/ 2880074 w 5890130"/>
              <a:gd name="connsiteY166" fmla="*/ 4991100 h 5305425"/>
              <a:gd name="connsiteX167" fmla="*/ 2832449 w 5890130"/>
              <a:gd name="connsiteY167" fmla="*/ 4933950 h 5305425"/>
              <a:gd name="connsiteX168" fmla="*/ 2813399 w 5890130"/>
              <a:gd name="connsiteY168" fmla="*/ 4905375 h 5305425"/>
              <a:gd name="connsiteX169" fmla="*/ 2803874 w 5890130"/>
              <a:gd name="connsiteY169" fmla="*/ 4876800 h 5305425"/>
              <a:gd name="connsiteX170" fmla="*/ 2765774 w 5890130"/>
              <a:gd name="connsiteY170" fmla="*/ 4857750 h 5305425"/>
              <a:gd name="connsiteX171" fmla="*/ 2756249 w 5890130"/>
              <a:gd name="connsiteY171" fmla="*/ 4829175 h 5305425"/>
              <a:gd name="connsiteX172" fmla="*/ 2718149 w 5890130"/>
              <a:gd name="connsiteY172" fmla="*/ 4800600 h 5305425"/>
              <a:gd name="connsiteX173" fmla="*/ 2689574 w 5890130"/>
              <a:gd name="connsiteY173" fmla="*/ 4772025 h 5305425"/>
              <a:gd name="connsiteX174" fmla="*/ 2651474 w 5890130"/>
              <a:gd name="connsiteY174" fmla="*/ 4743450 h 5305425"/>
              <a:gd name="connsiteX175" fmla="*/ 2622899 w 5890130"/>
              <a:gd name="connsiteY175" fmla="*/ 4724400 h 5305425"/>
              <a:gd name="connsiteX176" fmla="*/ 2594324 w 5890130"/>
              <a:gd name="connsiteY176" fmla="*/ 4686300 h 5305425"/>
              <a:gd name="connsiteX177" fmla="*/ 2565749 w 5890130"/>
              <a:gd name="connsiteY177" fmla="*/ 4667250 h 5305425"/>
              <a:gd name="connsiteX178" fmla="*/ 2508599 w 5890130"/>
              <a:gd name="connsiteY178" fmla="*/ 4619625 h 5305425"/>
              <a:gd name="connsiteX179" fmla="*/ 2451449 w 5890130"/>
              <a:gd name="connsiteY179" fmla="*/ 4562475 h 5305425"/>
              <a:gd name="connsiteX180" fmla="*/ 2394299 w 5890130"/>
              <a:gd name="connsiteY180" fmla="*/ 4543425 h 5305425"/>
              <a:gd name="connsiteX181" fmla="*/ 2375249 w 5890130"/>
              <a:gd name="connsiteY181" fmla="*/ 4514850 h 5305425"/>
              <a:gd name="connsiteX182" fmla="*/ 2260949 w 5890130"/>
              <a:gd name="connsiteY182" fmla="*/ 4457700 h 5305425"/>
              <a:gd name="connsiteX183" fmla="*/ 2232374 w 5890130"/>
              <a:gd name="connsiteY183" fmla="*/ 4429125 h 5305425"/>
              <a:gd name="connsiteX184" fmla="*/ 2108549 w 5890130"/>
              <a:gd name="connsiteY184" fmla="*/ 4362450 h 5305425"/>
              <a:gd name="connsiteX185" fmla="*/ 2079974 w 5890130"/>
              <a:gd name="connsiteY185" fmla="*/ 4333875 h 5305425"/>
              <a:gd name="connsiteX186" fmla="*/ 2051399 w 5890130"/>
              <a:gd name="connsiteY186" fmla="*/ 4324350 h 5305425"/>
              <a:gd name="connsiteX187" fmla="*/ 2013299 w 5890130"/>
              <a:gd name="connsiteY187" fmla="*/ 4305300 h 5305425"/>
              <a:gd name="connsiteX188" fmla="*/ 1965674 w 5890130"/>
              <a:gd name="connsiteY188" fmla="*/ 4276725 h 5305425"/>
              <a:gd name="connsiteX189" fmla="*/ 1937099 w 5890130"/>
              <a:gd name="connsiteY189" fmla="*/ 4257675 h 5305425"/>
              <a:gd name="connsiteX190" fmla="*/ 1860899 w 5890130"/>
              <a:gd name="connsiteY190" fmla="*/ 4238625 h 5305425"/>
              <a:gd name="connsiteX191" fmla="*/ 1803749 w 5890130"/>
              <a:gd name="connsiteY191" fmla="*/ 4210050 h 5305425"/>
              <a:gd name="connsiteX192" fmla="*/ 1727549 w 5890130"/>
              <a:gd name="connsiteY192" fmla="*/ 4171950 h 5305425"/>
              <a:gd name="connsiteX193" fmla="*/ 1651349 w 5890130"/>
              <a:gd name="connsiteY193" fmla="*/ 4133850 h 5305425"/>
              <a:gd name="connsiteX194" fmla="*/ 1603724 w 5890130"/>
              <a:gd name="connsiteY194" fmla="*/ 4105275 h 5305425"/>
              <a:gd name="connsiteX195" fmla="*/ 1546574 w 5890130"/>
              <a:gd name="connsiteY195" fmla="*/ 4086225 h 5305425"/>
              <a:gd name="connsiteX196" fmla="*/ 1508474 w 5890130"/>
              <a:gd name="connsiteY196" fmla="*/ 4067175 h 5305425"/>
              <a:gd name="connsiteX197" fmla="*/ 1441799 w 5890130"/>
              <a:gd name="connsiteY197" fmla="*/ 4038600 h 5305425"/>
              <a:gd name="connsiteX198" fmla="*/ 1413224 w 5890130"/>
              <a:gd name="connsiteY198" fmla="*/ 4019550 h 5305425"/>
              <a:gd name="connsiteX199" fmla="*/ 1365599 w 5890130"/>
              <a:gd name="connsiteY199" fmla="*/ 4010025 h 5305425"/>
              <a:gd name="connsiteX200" fmla="*/ 1289399 w 5890130"/>
              <a:gd name="connsiteY200" fmla="*/ 3990975 h 5305425"/>
              <a:gd name="connsiteX201" fmla="*/ 1222724 w 5890130"/>
              <a:gd name="connsiteY201" fmla="*/ 3981450 h 5305425"/>
              <a:gd name="connsiteX202" fmla="*/ 1146524 w 5890130"/>
              <a:gd name="connsiteY202" fmla="*/ 3962400 h 5305425"/>
              <a:gd name="connsiteX203" fmla="*/ 1032224 w 5890130"/>
              <a:gd name="connsiteY203" fmla="*/ 3943350 h 5305425"/>
              <a:gd name="connsiteX204" fmla="*/ 994124 w 5890130"/>
              <a:gd name="connsiteY204" fmla="*/ 3924300 h 5305425"/>
              <a:gd name="connsiteX205" fmla="*/ 946499 w 5890130"/>
              <a:gd name="connsiteY205" fmla="*/ 3914775 h 5305425"/>
              <a:gd name="connsiteX206" fmla="*/ 908399 w 5890130"/>
              <a:gd name="connsiteY206" fmla="*/ 3905250 h 5305425"/>
              <a:gd name="connsiteX207" fmla="*/ 879824 w 5890130"/>
              <a:gd name="connsiteY207" fmla="*/ 3886200 h 5305425"/>
              <a:gd name="connsiteX208" fmla="*/ 851249 w 5890130"/>
              <a:gd name="connsiteY208" fmla="*/ 3876675 h 5305425"/>
              <a:gd name="connsiteX209" fmla="*/ 765524 w 5890130"/>
              <a:gd name="connsiteY209" fmla="*/ 3857625 h 5305425"/>
              <a:gd name="connsiteX210" fmla="*/ 717899 w 5890130"/>
              <a:gd name="connsiteY210" fmla="*/ 3838575 h 5305425"/>
              <a:gd name="connsiteX211" fmla="*/ 594074 w 5890130"/>
              <a:gd name="connsiteY211" fmla="*/ 3819525 h 5305425"/>
              <a:gd name="connsiteX212" fmla="*/ 508349 w 5890130"/>
              <a:gd name="connsiteY212" fmla="*/ 3810000 h 5305425"/>
              <a:gd name="connsiteX213" fmla="*/ 451199 w 5890130"/>
              <a:gd name="connsiteY213" fmla="*/ 3800475 h 5305425"/>
              <a:gd name="connsiteX214" fmla="*/ 365474 w 5890130"/>
              <a:gd name="connsiteY214" fmla="*/ 3790950 h 5305425"/>
              <a:gd name="connsiteX215" fmla="*/ 232124 w 5890130"/>
              <a:gd name="connsiteY215" fmla="*/ 3762375 h 5305425"/>
              <a:gd name="connsiteX216" fmla="*/ 203549 w 5890130"/>
              <a:gd name="connsiteY216" fmla="*/ 3743325 h 5305425"/>
              <a:gd name="connsiteX217" fmla="*/ 165449 w 5890130"/>
              <a:gd name="connsiteY217" fmla="*/ 3695700 h 5305425"/>
              <a:gd name="connsiteX218" fmla="*/ 127349 w 5890130"/>
              <a:gd name="connsiteY218" fmla="*/ 3638550 h 5305425"/>
              <a:gd name="connsiteX219" fmla="*/ 108299 w 5890130"/>
              <a:gd name="connsiteY219" fmla="*/ 3609975 h 5305425"/>
              <a:gd name="connsiteX220" fmla="*/ 79724 w 5890130"/>
              <a:gd name="connsiteY220" fmla="*/ 3562350 h 5305425"/>
              <a:gd name="connsiteX221" fmla="*/ 70199 w 5890130"/>
              <a:gd name="connsiteY221" fmla="*/ 3524250 h 5305425"/>
              <a:gd name="connsiteX222" fmla="*/ 60674 w 5890130"/>
              <a:gd name="connsiteY222" fmla="*/ 3476625 h 5305425"/>
              <a:gd name="connsiteX223" fmla="*/ 32099 w 5890130"/>
              <a:gd name="connsiteY223" fmla="*/ 3400425 h 5305425"/>
              <a:gd name="connsiteX224" fmla="*/ 41624 w 5890130"/>
              <a:gd name="connsiteY224" fmla="*/ 2571750 h 5305425"/>
              <a:gd name="connsiteX225" fmla="*/ 13049 w 5890130"/>
              <a:gd name="connsiteY225" fmla="*/ 2301875 h 5305425"/>
              <a:gd name="connsiteX226" fmla="*/ 13049 w 5890130"/>
              <a:gd name="connsiteY226" fmla="*/ 2222500 h 5305425"/>
              <a:gd name="connsiteX227" fmla="*/ 349 w 5890130"/>
              <a:gd name="connsiteY227" fmla="*/ 2146300 h 5305425"/>
              <a:gd name="connsiteX228" fmla="*/ 28924 w 5890130"/>
              <a:gd name="connsiteY228" fmla="*/ 2016125 h 5305425"/>
              <a:gd name="connsiteX229" fmla="*/ 127349 w 5890130"/>
              <a:gd name="connsiteY229" fmla="*/ 1971675 h 5305425"/>
              <a:gd name="connsiteX230" fmla="*/ 136874 w 5890130"/>
              <a:gd name="connsiteY230" fmla="*/ 1876425 h 5305425"/>
              <a:gd name="connsiteX231" fmla="*/ 279749 w 5890130"/>
              <a:gd name="connsiteY231" fmla="*/ 1781175 h 5305425"/>
              <a:gd name="connsiteX232" fmla="*/ 336899 w 5890130"/>
              <a:gd name="connsiteY232" fmla="*/ 1790700 h 5305425"/>
              <a:gd name="connsiteX233" fmla="*/ 438499 w 5890130"/>
              <a:gd name="connsiteY233" fmla="*/ 1784350 h 5305425"/>
              <a:gd name="connsiteX0" fmla="*/ 432149 w 5890130"/>
              <a:gd name="connsiteY0" fmla="*/ 1790700 h 5305425"/>
              <a:gd name="connsiteX1" fmla="*/ 467074 w 5890130"/>
              <a:gd name="connsiteY1" fmla="*/ 1784350 h 5305425"/>
              <a:gd name="connsiteX2" fmla="*/ 495649 w 5890130"/>
              <a:gd name="connsiteY2" fmla="*/ 1784350 h 5305425"/>
              <a:gd name="connsiteX3" fmla="*/ 527399 w 5890130"/>
              <a:gd name="connsiteY3" fmla="*/ 1781175 h 5305425"/>
              <a:gd name="connsiteX4" fmla="*/ 575024 w 5890130"/>
              <a:gd name="connsiteY4" fmla="*/ 1762125 h 5305425"/>
              <a:gd name="connsiteX5" fmla="*/ 641699 w 5890130"/>
              <a:gd name="connsiteY5" fmla="*/ 1743075 h 5305425"/>
              <a:gd name="connsiteX6" fmla="*/ 670274 w 5890130"/>
              <a:gd name="connsiteY6" fmla="*/ 1724025 h 5305425"/>
              <a:gd name="connsiteX7" fmla="*/ 755999 w 5890130"/>
              <a:gd name="connsiteY7" fmla="*/ 1685925 h 5305425"/>
              <a:gd name="connsiteX8" fmla="*/ 813149 w 5890130"/>
              <a:gd name="connsiteY8" fmla="*/ 1638300 h 5305425"/>
              <a:gd name="connsiteX9" fmla="*/ 832199 w 5890130"/>
              <a:gd name="connsiteY9" fmla="*/ 1609725 h 5305425"/>
              <a:gd name="connsiteX10" fmla="*/ 860774 w 5890130"/>
              <a:gd name="connsiteY10" fmla="*/ 1590675 h 5305425"/>
              <a:gd name="connsiteX11" fmla="*/ 917924 w 5890130"/>
              <a:gd name="connsiteY11" fmla="*/ 1533525 h 5305425"/>
              <a:gd name="connsiteX12" fmla="*/ 927449 w 5890130"/>
              <a:gd name="connsiteY12" fmla="*/ 1504950 h 5305425"/>
              <a:gd name="connsiteX13" fmla="*/ 956024 w 5890130"/>
              <a:gd name="connsiteY13" fmla="*/ 1485900 h 5305425"/>
              <a:gd name="connsiteX14" fmla="*/ 1003649 w 5890130"/>
              <a:gd name="connsiteY14" fmla="*/ 1409700 h 5305425"/>
              <a:gd name="connsiteX15" fmla="*/ 1060799 w 5890130"/>
              <a:gd name="connsiteY15" fmla="*/ 1352550 h 5305425"/>
              <a:gd name="connsiteX16" fmla="*/ 1117949 w 5890130"/>
              <a:gd name="connsiteY16" fmla="*/ 1304925 h 5305425"/>
              <a:gd name="connsiteX17" fmla="*/ 1146524 w 5890130"/>
              <a:gd name="connsiteY17" fmla="*/ 1295400 h 5305425"/>
              <a:gd name="connsiteX18" fmla="*/ 1175099 w 5890130"/>
              <a:gd name="connsiteY18" fmla="*/ 1276350 h 5305425"/>
              <a:gd name="connsiteX19" fmla="*/ 1279874 w 5890130"/>
              <a:gd name="connsiteY19" fmla="*/ 1257300 h 5305425"/>
              <a:gd name="connsiteX20" fmla="*/ 1575149 w 5890130"/>
              <a:gd name="connsiteY20" fmla="*/ 1228725 h 5305425"/>
              <a:gd name="connsiteX21" fmla="*/ 1727549 w 5890130"/>
              <a:gd name="connsiteY21" fmla="*/ 1209675 h 5305425"/>
              <a:gd name="connsiteX22" fmla="*/ 1784699 w 5890130"/>
              <a:gd name="connsiteY22" fmla="*/ 1190625 h 5305425"/>
              <a:gd name="connsiteX23" fmla="*/ 1889474 w 5890130"/>
              <a:gd name="connsiteY23" fmla="*/ 1181100 h 5305425"/>
              <a:gd name="connsiteX24" fmla="*/ 1965674 w 5890130"/>
              <a:gd name="connsiteY24" fmla="*/ 1162050 h 5305425"/>
              <a:gd name="connsiteX25" fmla="*/ 2013299 w 5890130"/>
              <a:gd name="connsiteY25" fmla="*/ 1152525 h 5305425"/>
              <a:gd name="connsiteX26" fmla="*/ 2041874 w 5890130"/>
              <a:gd name="connsiteY26" fmla="*/ 1143000 h 5305425"/>
              <a:gd name="connsiteX27" fmla="*/ 2079974 w 5890130"/>
              <a:gd name="connsiteY27" fmla="*/ 1133475 h 5305425"/>
              <a:gd name="connsiteX28" fmla="*/ 2108549 w 5890130"/>
              <a:gd name="connsiteY28" fmla="*/ 1095375 h 5305425"/>
              <a:gd name="connsiteX29" fmla="*/ 2137124 w 5890130"/>
              <a:gd name="connsiteY29" fmla="*/ 1076325 h 5305425"/>
              <a:gd name="connsiteX30" fmla="*/ 2194274 w 5890130"/>
              <a:gd name="connsiteY30" fmla="*/ 1009650 h 5305425"/>
              <a:gd name="connsiteX31" fmla="*/ 2213324 w 5890130"/>
              <a:gd name="connsiteY31" fmla="*/ 971550 h 5305425"/>
              <a:gd name="connsiteX32" fmla="*/ 2270474 w 5890130"/>
              <a:gd name="connsiteY32" fmla="*/ 923925 h 5305425"/>
              <a:gd name="connsiteX33" fmla="*/ 2318099 w 5890130"/>
              <a:gd name="connsiteY33" fmla="*/ 866775 h 5305425"/>
              <a:gd name="connsiteX34" fmla="*/ 2365724 w 5890130"/>
              <a:gd name="connsiteY34" fmla="*/ 819150 h 5305425"/>
              <a:gd name="connsiteX35" fmla="*/ 2375249 w 5890130"/>
              <a:gd name="connsiteY35" fmla="*/ 790575 h 5305425"/>
              <a:gd name="connsiteX36" fmla="*/ 2432399 w 5890130"/>
              <a:gd name="connsiteY36" fmla="*/ 704850 h 5305425"/>
              <a:gd name="connsiteX37" fmla="*/ 2489549 w 5890130"/>
              <a:gd name="connsiteY37" fmla="*/ 647700 h 5305425"/>
              <a:gd name="connsiteX38" fmla="*/ 2556224 w 5890130"/>
              <a:gd name="connsiteY38" fmla="*/ 581025 h 5305425"/>
              <a:gd name="connsiteX39" fmla="*/ 2613374 w 5890130"/>
              <a:gd name="connsiteY39" fmla="*/ 523875 h 5305425"/>
              <a:gd name="connsiteX40" fmla="*/ 2641949 w 5890130"/>
              <a:gd name="connsiteY40" fmla="*/ 485775 h 5305425"/>
              <a:gd name="connsiteX41" fmla="*/ 2699099 w 5890130"/>
              <a:gd name="connsiteY41" fmla="*/ 438150 h 5305425"/>
              <a:gd name="connsiteX42" fmla="*/ 2756249 w 5890130"/>
              <a:gd name="connsiteY42" fmla="*/ 390525 h 5305425"/>
              <a:gd name="connsiteX43" fmla="*/ 2794349 w 5890130"/>
              <a:gd name="connsiteY43" fmla="*/ 352425 h 5305425"/>
              <a:gd name="connsiteX44" fmla="*/ 2851499 w 5890130"/>
              <a:gd name="connsiteY44" fmla="*/ 314325 h 5305425"/>
              <a:gd name="connsiteX45" fmla="*/ 2918174 w 5890130"/>
              <a:gd name="connsiteY45" fmla="*/ 295275 h 5305425"/>
              <a:gd name="connsiteX46" fmla="*/ 2946749 w 5890130"/>
              <a:gd name="connsiteY46" fmla="*/ 266700 h 5305425"/>
              <a:gd name="connsiteX47" fmla="*/ 3013424 w 5890130"/>
              <a:gd name="connsiteY47" fmla="*/ 247650 h 5305425"/>
              <a:gd name="connsiteX48" fmla="*/ 3080099 w 5890130"/>
              <a:gd name="connsiteY48" fmla="*/ 209550 h 5305425"/>
              <a:gd name="connsiteX49" fmla="*/ 3108674 w 5890130"/>
              <a:gd name="connsiteY49" fmla="*/ 200025 h 5305425"/>
              <a:gd name="connsiteX50" fmla="*/ 3137249 w 5890130"/>
              <a:gd name="connsiteY50" fmla="*/ 180975 h 5305425"/>
              <a:gd name="connsiteX51" fmla="*/ 3175349 w 5890130"/>
              <a:gd name="connsiteY51" fmla="*/ 161925 h 5305425"/>
              <a:gd name="connsiteX52" fmla="*/ 3203924 w 5890130"/>
              <a:gd name="connsiteY52" fmla="*/ 152400 h 5305425"/>
              <a:gd name="connsiteX53" fmla="*/ 3232499 w 5890130"/>
              <a:gd name="connsiteY53" fmla="*/ 133350 h 5305425"/>
              <a:gd name="connsiteX54" fmla="*/ 3280124 w 5890130"/>
              <a:gd name="connsiteY54" fmla="*/ 123825 h 5305425"/>
              <a:gd name="connsiteX55" fmla="*/ 3346799 w 5890130"/>
              <a:gd name="connsiteY55" fmla="*/ 104775 h 5305425"/>
              <a:gd name="connsiteX56" fmla="*/ 3384899 w 5890130"/>
              <a:gd name="connsiteY56" fmla="*/ 95250 h 5305425"/>
              <a:gd name="connsiteX57" fmla="*/ 3480149 w 5890130"/>
              <a:gd name="connsiteY57" fmla="*/ 47625 h 5305425"/>
              <a:gd name="connsiteX58" fmla="*/ 3556349 w 5890130"/>
              <a:gd name="connsiteY58" fmla="*/ 19050 h 5305425"/>
              <a:gd name="connsiteX59" fmla="*/ 3727799 w 5890130"/>
              <a:gd name="connsiteY59" fmla="*/ 0 h 5305425"/>
              <a:gd name="connsiteX60" fmla="*/ 4737449 w 5890130"/>
              <a:gd name="connsiteY60" fmla="*/ 9525 h 5305425"/>
              <a:gd name="connsiteX61" fmla="*/ 4842224 w 5890130"/>
              <a:gd name="connsiteY61" fmla="*/ 28575 h 5305425"/>
              <a:gd name="connsiteX62" fmla="*/ 4966049 w 5890130"/>
              <a:gd name="connsiteY62" fmla="*/ 38100 h 5305425"/>
              <a:gd name="connsiteX63" fmla="*/ 5080349 w 5890130"/>
              <a:gd name="connsiteY63" fmla="*/ 57150 h 5305425"/>
              <a:gd name="connsiteX64" fmla="*/ 5185124 w 5890130"/>
              <a:gd name="connsiteY64" fmla="*/ 66675 h 5305425"/>
              <a:gd name="connsiteX65" fmla="*/ 5251799 w 5890130"/>
              <a:gd name="connsiteY65" fmla="*/ 85725 h 5305425"/>
              <a:gd name="connsiteX66" fmla="*/ 5289899 w 5890130"/>
              <a:gd name="connsiteY66" fmla="*/ 95250 h 5305425"/>
              <a:gd name="connsiteX67" fmla="*/ 5337524 w 5890130"/>
              <a:gd name="connsiteY67" fmla="*/ 114300 h 5305425"/>
              <a:gd name="connsiteX68" fmla="*/ 5413724 w 5890130"/>
              <a:gd name="connsiteY68" fmla="*/ 161925 h 5305425"/>
              <a:gd name="connsiteX69" fmla="*/ 5489924 w 5890130"/>
              <a:gd name="connsiteY69" fmla="*/ 180975 h 5305425"/>
              <a:gd name="connsiteX70" fmla="*/ 5575649 w 5890130"/>
              <a:gd name="connsiteY70" fmla="*/ 219075 h 5305425"/>
              <a:gd name="connsiteX71" fmla="*/ 5623274 w 5890130"/>
              <a:gd name="connsiteY71" fmla="*/ 276225 h 5305425"/>
              <a:gd name="connsiteX72" fmla="*/ 5642324 w 5890130"/>
              <a:gd name="connsiteY72" fmla="*/ 304800 h 5305425"/>
              <a:gd name="connsiteX73" fmla="*/ 5670899 w 5890130"/>
              <a:gd name="connsiteY73" fmla="*/ 333375 h 5305425"/>
              <a:gd name="connsiteX74" fmla="*/ 5708999 w 5890130"/>
              <a:gd name="connsiteY74" fmla="*/ 438150 h 5305425"/>
              <a:gd name="connsiteX75" fmla="*/ 5718524 w 5890130"/>
              <a:gd name="connsiteY75" fmla="*/ 476250 h 5305425"/>
              <a:gd name="connsiteX76" fmla="*/ 5737574 w 5890130"/>
              <a:gd name="connsiteY76" fmla="*/ 514350 h 5305425"/>
              <a:gd name="connsiteX77" fmla="*/ 5756624 w 5890130"/>
              <a:gd name="connsiteY77" fmla="*/ 571500 h 5305425"/>
              <a:gd name="connsiteX78" fmla="*/ 5775674 w 5890130"/>
              <a:gd name="connsiteY78" fmla="*/ 628650 h 5305425"/>
              <a:gd name="connsiteX79" fmla="*/ 5794724 w 5890130"/>
              <a:gd name="connsiteY79" fmla="*/ 704850 h 5305425"/>
              <a:gd name="connsiteX80" fmla="*/ 5804249 w 5890130"/>
              <a:gd name="connsiteY80" fmla="*/ 742950 h 5305425"/>
              <a:gd name="connsiteX81" fmla="*/ 5823299 w 5890130"/>
              <a:gd name="connsiteY81" fmla="*/ 771525 h 5305425"/>
              <a:gd name="connsiteX82" fmla="*/ 5842349 w 5890130"/>
              <a:gd name="connsiteY82" fmla="*/ 876300 h 5305425"/>
              <a:gd name="connsiteX83" fmla="*/ 5870924 w 5890130"/>
              <a:gd name="connsiteY83" fmla="*/ 952500 h 5305425"/>
              <a:gd name="connsiteX84" fmla="*/ 5889974 w 5890130"/>
              <a:gd name="connsiteY84" fmla="*/ 1162050 h 5305425"/>
              <a:gd name="connsiteX85" fmla="*/ 5870924 w 5890130"/>
              <a:gd name="connsiteY85" fmla="*/ 1323975 h 5305425"/>
              <a:gd name="connsiteX86" fmla="*/ 5842349 w 5890130"/>
              <a:gd name="connsiteY86" fmla="*/ 1419225 h 5305425"/>
              <a:gd name="connsiteX87" fmla="*/ 5823299 w 5890130"/>
              <a:gd name="connsiteY87" fmla="*/ 1447800 h 5305425"/>
              <a:gd name="connsiteX88" fmla="*/ 5794724 w 5890130"/>
              <a:gd name="connsiteY88" fmla="*/ 1514475 h 5305425"/>
              <a:gd name="connsiteX89" fmla="*/ 5766149 w 5890130"/>
              <a:gd name="connsiteY89" fmla="*/ 1543050 h 5305425"/>
              <a:gd name="connsiteX90" fmla="*/ 5756624 w 5890130"/>
              <a:gd name="connsiteY90" fmla="*/ 1571625 h 5305425"/>
              <a:gd name="connsiteX91" fmla="*/ 5747099 w 5890130"/>
              <a:gd name="connsiteY91" fmla="*/ 1619250 h 5305425"/>
              <a:gd name="connsiteX92" fmla="*/ 5728049 w 5890130"/>
              <a:gd name="connsiteY92" fmla="*/ 1647825 h 5305425"/>
              <a:gd name="connsiteX93" fmla="*/ 5699474 w 5890130"/>
              <a:gd name="connsiteY93" fmla="*/ 1733550 h 5305425"/>
              <a:gd name="connsiteX94" fmla="*/ 5680424 w 5890130"/>
              <a:gd name="connsiteY94" fmla="*/ 1781175 h 5305425"/>
              <a:gd name="connsiteX95" fmla="*/ 5661374 w 5890130"/>
              <a:gd name="connsiteY95" fmla="*/ 1866900 h 5305425"/>
              <a:gd name="connsiteX96" fmla="*/ 5651849 w 5890130"/>
              <a:gd name="connsiteY96" fmla="*/ 1905000 h 5305425"/>
              <a:gd name="connsiteX97" fmla="*/ 5623274 w 5890130"/>
              <a:gd name="connsiteY97" fmla="*/ 2095500 h 5305425"/>
              <a:gd name="connsiteX98" fmla="*/ 5642324 w 5890130"/>
              <a:gd name="connsiteY98" fmla="*/ 2514600 h 5305425"/>
              <a:gd name="connsiteX99" fmla="*/ 5651849 w 5890130"/>
              <a:gd name="connsiteY99" fmla="*/ 2581275 h 5305425"/>
              <a:gd name="connsiteX100" fmla="*/ 5661374 w 5890130"/>
              <a:gd name="connsiteY100" fmla="*/ 2609850 h 5305425"/>
              <a:gd name="connsiteX101" fmla="*/ 5670899 w 5890130"/>
              <a:gd name="connsiteY101" fmla="*/ 2667000 h 5305425"/>
              <a:gd name="connsiteX102" fmla="*/ 5699474 w 5890130"/>
              <a:gd name="connsiteY102" fmla="*/ 2781300 h 5305425"/>
              <a:gd name="connsiteX103" fmla="*/ 5718524 w 5890130"/>
              <a:gd name="connsiteY103" fmla="*/ 2914650 h 5305425"/>
              <a:gd name="connsiteX104" fmla="*/ 5737574 w 5890130"/>
              <a:gd name="connsiteY104" fmla="*/ 2971800 h 5305425"/>
              <a:gd name="connsiteX105" fmla="*/ 5747099 w 5890130"/>
              <a:gd name="connsiteY105" fmla="*/ 3038475 h 5305425"/>
              <a:gd name="connsiteX106" fmla="*/ 5775674 w 5890130"/>
              <a:gd name="connsiteY106" fmla="*/ 3181350 h 5305425"/>
              <a:gd name="connsiteX107" fmla="*/ 5794724 w 5890130"/>
              <a:gd name="connsiteY107" fmla="*/ 3286125 h 5305425"/>
              <a:gd name="connsiteX108" fmla="*/ 5813774 w 5890130"/>
              <a:gd name="connsiteY108" fmla="*/ 3476625 h 5305425"/>
              <a:gd name="connsiteX109" fmla="*/ 5832824 w 5890130"/>
              <a:gd name="connsiteY109" fmla="*/ 3619500 h 5305425"/>
              <a:gd name="connsiteX110" fmla="*/ 5823299 w 5890130"/>
              <a:gd name="connsiteY110" fmla="*/ 3876675 h 5305425"/>
              <a:gd name="connsiteX111" fmla="*/ 5813774 w 5890130"/>
              <a:gd name="connsiteY111" fmla="*/ 3905250 h 5305425"/>
              <a:gd name="connsiteX112" fmla="*/ 5785199 w 5890130"/>
              <a:gd name="connsiteY112" fmla="*/ 4000500 h 5305425"/>
              <a:gd name="connsiteX113" fmla="*/ 5756624 w 5890130"/>
              <a:gd name="connsiteY113" fmla="*/ 4029075 h 5305425"/>
              <a:gd name="connsiteX114" fmla="*/ 5737574 w 5890130"/>
              <a:gd name="connsiteY114" fmla="*/ 4086225 h 5305425"/>
              <a:gd name="connsiteX115" fmla="*/ 5689949 w 5890130"/>
              <a:gd name="connsiteY115" fmla="*/ 4152900 h 5305425"/>
              <a:gd name="connsiteX116" fmla="*/ 5680424 w 5890130"/>
              <a:gd name="connsiteY116" fmla="*/ 4181475 h 5305425"/>
              <a:gd name="connsiteX117" fmla="*/ 5642324 w 5890130"/>
              <a:gd name="connsiteY117" fmla="*/ 4210050 h 5305425"/>
              <a:gd name="connsiteX118" fmla="*/ 5613749 w 5890130"/>
              <a:gd name="connsiteY118" fmla="*/ 4267200 h 5305425"/>
              <a:gd name="connsiteX119" fmla="*/ 5585174 w 5890130"/>
              <a:gd name="connsiteY119" fmla="*/ 4295775 h 5305425"/>
              <a:gd name="connsiteX120" fmla="*/ 5518499 w 5890130"/>
              <a:gd name="connsiteY120" fmla="*/ 4371975 h 5305425"/>
              <a:gd name="connsiteX121" fmla="*/ 5489924 w 5890130"/>
              <a:gd name="connsiteY121" fmla="*/ 4400550 h 5305425"/>
              <a:gd name="connsiteX122" fmla="*/ 5470874 w 5890130"/>
              <a:gd name="connsiteY122" fmla="*/ 4429125 h 5305425"/>
              <a:gd name="connsiteX123" fmla="*/ 5442299 w 5890130"/>
              <a:gd name="connsiteY123" fmla="*/ 4438650 h 5305425"/>
              <a:gd name="connsiteX124" fmla="*/ 5394674 w 5890130"/>
              <a:gd name="connsiteY124" fmla="*/ 4476750 h 5305425"/>
              <a:gd name="connsiteX125" fmla="*/ 5366099 w 5890130"/>
              <a:gd name="connsiteY125" fmla="*/ 4505325 h 5305425"/>
              <a:gd name="connsiteX126" fmla="*/ 5337524 w 5890130"/>
              <a:gd name="connsiteY126" fmla="*/ 4524375 h 5305425"/>
              <a:gd name="connsiteX127" fmla="*/ 5232749 w 5890130"/>
              <a:gd name="connsiteY127" fmla="*/ 4610100 h 5305425"/>
              <a:gd name="connsiteX128" fmla="*/ 5223224 w 5890130"/>
              <a:gd name="connsiteY128" fmla="*/ 4638675 h 5305425"/>
              <a:gd name="connsiteX129" fmla="*/ 5194649 w 5890130"/>
              <a:gd name="connsiteY129" fmla="*/ 4648200 h 5305425"/>
              <a:gd name="connsiteX130" fmla="*/ 5166074 w 5890130"/>
              <a:gd name="connsiteY130" fmla="*/ 4667250 h 5305425"/>
              <a:gd name="connsiteX131" fmla="*/ 5118449 w 5890130"/>
              <a:gd name="connsiteY131" fmla="*/ 4724400 h 5305425"/>
              <a:gd name="connsiteX132" fmla="*/ 5099399 w 5890130"/>
              <a:gd name="connsiteY132" fmla="*/ 4752975 h 5305425"/>
              <a:gd name="connsiteX133" fmla="*/ 5061299 w 5890130"/>
              <a:gd name="connsiteY133" fmla="*/ 4781550 h 5305425"/>
              <a:gd name="connsiteX134" fmla="*/ 5004149 w 5890130"/>
              <a:gd name="connsiteY134" fmla="*/ 4838700 h 5305425"/>
              <a:gd name="connsiteX135" fmla="*/ 4975574 w 5890130"/>
              <a:gd name="connsiteY135" fmla="*/ 4867275 h 5305425"/>
              <a:gd name="connsiteX136" fmla="*/ 4927949 w 5890130"/>
              <a:gd name="connsiteY136" fmla="*/ 4914900 h 5305425"/>
              <a:gd name="connsiteX137" fmla="*/ 4870799 w 5890130"/>
              <a:gd name="connsiteY137" fmla="*/ 4972050 h 5305425"/>
              <a:gd name="connsiteX138" fmla="*/ 4851749 w 5890130"/>
              <a:gd name="connsiteY138" fmla="*/ 5000625 h 5305425"/>
              <a:gd name="connsiteX139" fmla="*/ 4794599 w 5890130"/>
              <a:gd name="connsiteY139" fmla="*/ 5038725 h 5305425"/>
              <a:gd name="connsiteX140" fmla="*/ 4756499 w 5890130"/>
              <a:gd name="connsiteY140" fmla="*/ 5076825 h 5305425"/>
              <a:gd name="connsiteX141" fmla="*/ 4727924 w 5890130"/>
              <a:gd name="connsiteY141" fmla="*/ 5095875 h 5305425"/>
              <a:gd name="connsiteX142" fmla="*/ 4689824 w 5890130"/>
              <a:gd name="connsiteY142" fmla="*/ 5124450 h 5305425"/>
              <a:gd name="connsiteX143" fmla="*/ 4623149 w 5890130"/>
              <a:gd name="connsiteY143" fmla="*/ 5162550 h 5305425"/>
              <a:gd name="connsiteX144" fmla="*/ 4604099 w 5890130"/>
              <a:gd name="connsiteY144" fmla="*/ 5191125 h 5305425"/>
              <a:gd name="connsiteX145" fmla="*/ 4575524 w 5890130"/>
              <a:gd name="connsiteY145" fmla="*/ 5200650 h 5305425"/>
              <a:gd name="connsiteX146" fmla="*/ 4470749 w 5890130"/>
              <a:gd name="connsiteY146" fmla="*/ 5248275 h 5305425"/>
              <a:gd name="connsiteX147" fmla="*/ 4442174 w 5890130"/>
              <a:gd name="connsiteY147" fmla="*/ 5257800 h 5305425"/>
              <a:gd name="connsiteX148" fmla="*/ 4385024 w 5890130"/>
              <a:gd name="connsiteY148" fmla="*/ 5276850 h 5305425"/>
              <a:gd name="connsiteX149" fmla="*/ 4280249 w 5890130"/>
              <a:gd name="connsiteY149" fmla="*/ 5286375 h 5305425"/>
              <a:gd name="connsiteX150" fmla="*/ 4184999 w 5890130"/>
              <a:gd name="connsiteY150" fmla="*/ 5295900 h 5305425"/>
              <a:gd name="connsiteX151" fmla="*/ 4070699 w 5890130"/>
              <a:gd name="connsiteY151" fmla="*/ 5305425 h 5305425"/>
              <a:gd name="connsiteX152" fmla="*/ 3794474 w 5890130"/>
              <a:gd name="connsiteY152" fmla="*/ 5276850 h 5305425"/>
              <a:gd name="connsiteX153" fmla="*/ 3708749 w 5890130"/>
              <a:gd name="connsiteY153" fmla="*/ 5257800 h 5305425"/>
              <a:gd name="connsiteX154" fmla="*/ 3584924 w 5890130"/>
              <a:gd name="connsiteY154" fmla="*/ 5229225 h 5305425"/>
              <a:gd name="connsiteX155" fmla="*/ 3489674 w 5890130"/>
              <a:gd name="connsiteY155" fmla="*/ 5219700 h 5305425"/>
              <a:gd name="connsiteX156" fmla="*/ 3442049 w 5890130"/>
              <a:gd name="connsiteY156" fmla="*/ 5200650 h 5305425"/>
              <a:gd name="connsiteX157" fmla="*/ 3356324 w 5890130"/>
              <a:gd name="connsiteY157" fmla="*/ 5181600 h 5305425"/>
              <a:gd name="connsiteX158" fmla="*/ 3299174 w 5890130"/>
              <a:gd name="connsiteY158" fmla="*/ 5162550 h 5305425"/>
              <a:gd name="connsiteX159" fmla="*/ 3242024 w 5890130"/>
              <a:gd name="connsiteY159" fmla="*/ 5153025 h 5305425"/>
              <a:gd name="connsiteX160" fmla="*/ 3203924 w 5890130"/>
              <a:gd name="connsiteY160" fmla="*/ 5143500 h 5305425"/>
              <a:gd name="connsiteX161" fmla="*/ 3156299 w 5890130"/>
              <a:gd name="connsiteY161" fmla="*/ 5133975 h 5305425"/>
              <a:gd name="connsiteX162" fmla="*/ 3127724 w 5890130"/>
              <a:gd name="connsiteY162" fmla="*/ 5124450 h 5305425"/>
              <a:gd name="connsiteX163" fmla="*/ 3089624 w 5890130"/>
              <a:gd name="connsiteY163" fmla="*/ 5114925 h 5305425"/>
              <a:gd name="connsiteX164" fmla="*/ 2956274 w 5890130"/>
              <a:gd name="connsiteY164" fmla="*/ 5067300 h 5305425"/>
              <a:gd name="connsiteX165" fmla="*/ 2889599 w 5890130"/>
              <a:gd name="connsiteY165" fmla="*/ 5019675 h 5305425"/>
              <a:gd name="connsiteX166" fmla="*/ 2880074 w 5890130"/>
              <a:gd name="connsiteY166" fmla="*/ 4991100 h 5305425"/>
              <a:gd name="connsiteX167" fmla="*/ 2832449 w 5890130"/>
              <a:gd name="connsiteY167" fmla="*/ 4933950 h 5305425"/>
              <a:gd name="connsiteX168" fmla="*/ 2813399 w 5890130"/>
              <a:gd name="connsiteY168" fmla="*/ 4905375 h 5305425"/>
              <a:gd name="connsiteX169" fmla="*/ 2803874 w 5890130"/>
              <a:gd name="connsiteY169" fmla="*/ 4876800 h 5305425"/>
              <a:gd name="connsiteX170" fmla="*/ 2765774 w 5890130"/>
              <a:gd name="connsiteY170" fmla="*/ 4857750 h 5305425"/>
              <a:gd name="connsiteX171" fmla="*/ 2756249 w 5890130"/>
              <a:gd name="connsiteY171" fmla="*/ 4829175 h 5305425"/>
              <a:gd name="connsiteX172" fmla="*/ 2718149 w 5890130"/>
              <a:gd name="connsiteY172" fmla="*/ 4800600 h 5305425"/>
              <a:gd name="connsiteX173" fmla="*/ 2689574 w 5890130"/>
              <a:gd name="connsiteY173" fmla="*/ 4772025 h 5305425"/>
              <a:gd name="connsiteX174" fmla="*/ 2651474 w 5890130"/>
              <a:gd name="connsiteY174" fmla="*/ 4743450 h 5305425"/>
              <a:gd name="connsiteX175" fmla="*/ 2622899 w 5890130"/>
              <a:gd name="connsiteY175" fmla="*/ 4724400 h 5305425"/>
              <a:gd name="connsiteX176" fmla="*/ 2594324 w 5890130"/>
              <a:gd name="connsiteY176" fmla="*/ 4686300 h 5305425"/>
              <a:gd name="connsiteX177" fmla="*/ 2565749 w 5890130"/>
              <a:gd name="connsiteY177" fmla="*/ 4667250 h 5305425"/>
              <a:gd name="connsiteX178" fmla="*/ 2508599 w 5890130"/>
              <a:gd name="connsiteY178" fmla="*/ 4619625 h 5305425"/>
              <a:gd name="connsiteX179" fmla="*/ 2451449 w 5890130"/>
              <a:gd name="connsiteY179" fmla="*/ 4562475 h 5305425"/>
              <a:gd name="connsiteX180" fmla="*/ 2394299 w 5890130"/>
              <a:gd name="connsiteY180" fmla="*/ 4543425 h 5305425"/>
              <a:gd name="connsiteX181" fmla="*/ 2375249 w 5890130"/>
              <a:gd name="connsiteY181" fmla="*/ 4514850 h 5305425"/>
              <a:gd name="connsiteX182" fmla="*/ 2260949 w 5890130"/>
              <a:gd name="connsiteY182" fmla="*/ 4457700 h 5305425"/>
              <a:gd name="connsiteX183" fmla="*/ 2232374 w 5890130"/>
              <a:gd name="connsiteY183" fmla="*/ 4429125 h 5305425"/>
              <a:gd name="connsiteX184" fmla="*/ 2108549 w 5890130"/>
              <a:gd name="connsiteY184" fmla="*/ 4362450 h 5305425"/>
              <a:gd name="connsiteX185" fmla="*/ 2079974 w 5890130"/>
              <a:gd name="connsiteY185" fmla="*/ 4333875 h 5305425"/>
              <a:gd name="connsiteX186" fmla="*/ 2051399 w 5890130"/>
              <a:gd name="connsiteY186" fmla="*/ 4324350 h 5305425"/>
              <a:gd name="connsiteX187" fmla="*/ 2013299 w 5890130"/>
              <a:gd name="connsiteY187" fmla="*/ 4305300 h 5305425"/>
              <a:gd name="connsiteX188" fmla="*/ 1965674 w 5890130"/>
              <a:gd name="connsiteY188" fmla="*/ 4276725 h 5305425"/>
              <a:gd name="connsiteX189" fmla="*/ 1937099 w 5890130"/>
              <a:gd name="connsiteY189" fmla="*/ 4257675 h 5305425"/>
              <a:gd name="connsiteX190" fmla="*/ 1860899 w 5890130"/>
              <a:gd name="connsiteY190" fmla="*/ 4238625 h 5305425"/>
              <a:gd name="connsiteX191" fmla="*/ 1803749 w 5890130"/>
              <a:gd name="connsiteY191" fmla="*/ 4210050 h 5305425"/>
              <a:gd name="connsiteX192" fmla="*/ 1727549 w 5890130"/>
              <a:gd name="connsiteY192" fmla="*/ 4171950 h 5305425"/>
              <a:gd name="connsiteX193" fmla="*/ 1651349 w 5890130"/>
              <a:gd name="connsiteY193" fmla="*/ 4133850 h 5305425"/>
              <a:gd name="connsiteX194" fmla="*/ 1603724 w 5890130"/>
              <a:gd name="connsiteY194" fmla="*/ 4105275 h 5305425"/>
              <a:gd name="connsiteX195" fmla="*/ 1546574 w 5890130"/>
              <a:gd name="connsiteY195" fmla="*/ 4086225 h 5305425"/>
              <a:gd name="connsiteX196" fmla="*/ 1508474 w 5890130"/>
              <a:gd name="connsiteY196" fmla="*/ 4067175 h 5305425"/>
              <a:gd name="connsiteX197" fmla="*/ 1441799 w 5890130"/>
              <a:gd name="connsiteY197" fmla="*/ 4038600 h 5305425"/>
              <a:gd name="connsiteX198" fmla="*/ 1413224 w 5890130"/>
              <a:gd name="connsiteY198" fmla="*/ 4019550 h 5305425"/>
              <a:gd name="connsiteX199" fmla="*/ 1365599 w 5890130"/>
              <a:gd name="connsiteY199" fmla="*/ 4010025 h 5305425"/>
              <a:gd name="connsiteX200" fmla="*/ 1289399 w 5890130"/>
              <a:gd name="connsiteY200" fmla="*/ 3990975 h 5305425"/>
              <a:gd name="connsiteX201" fmla="*/ 1222724 w 5890130"/>
              <a:gd name="connsiteY201" fmla="*/ 3981450 h 5305425"/>
              <a:gd name="connsiteX202" fmla="*/ 1146524 w 5890130"/>
              <a:gd name="connsiteY202" fmla="*/ 3962400 h 5305425"/>
              <a:gd name="connsiteX203" fmla="*/ 1032224 w 5890130"/>
              <a:gd name="connsiteY203" fmla="*/ 3943350 h 5305425"/>
              <a:gd name="connsiteX204" fmla="*/ 994124 w 5890130"/>
              <a:gd name="connsiteY204" fmla="*/ 3924300 h 5305425"/>
              <a:gd name="connsiteX205" fmla="*/ 946499 w 5890130"/>
              <a:gd name="connsiteY205" fmla="*/ 3914775 h 5305425"/>
              <a:gd name="connsiteX206" fmla="*/ 908399 w 5890130"/>
              <a:gd name="connsiteY206" fmla="*/ 3905250 h 5305425"/>
              <a:gd name="connsiteX207" fmla="*/ 879824 w 5890130"/>
              <a:gd name="connsiteY207" fmla="*/ 3886200 h 5305425"/>
              <a:gd name="connsiteX208" fmla="*/ 851249 w 5890130"/>
              <a:gd name="connsiteY208" fmla="*/ 3876675 h 5305425"/>
              <a:gd name="connsiteX209" fmla="*/ 765524 w 5890130"/>
              <a:gd name="connsiteY209" fmla="*/ 3857625 h 5305425"/>
              <a:gd name="connsiteX210" fmla="*/ 717899 w 5890130"/>
              <a:gd name="connsiteY210" fmla="*/ 3838575 h 5305425"/>
              <a:gd name="connsiteX211" fmla="*/ 594074 w 5890130"/>
              <a:gd name="connsiteY211" fmla="*/ 3819525 h 5305425"/>
              <a:gd name="connsiteX212" fmla="*/ 508349 w 5890130"/>
              <a:gd name="connsiteY212" fmla="*/ 3810000 h 5305425"/>
              <a:gd name="connsiteX213" fmla="*/ 451199 w 5890130"/>
              <a:gd name="connsiteY213" fmla="*/ 3800475 h 5305425"/>
              <a:gd name="connsiteX214" fmla="*/ 365474 w 5890130"/>
              <a:gd name="connsiteY214" fmla="*/ 3790950 h 5305425"/>
              <a:gd name="connsiteX215" fmla="*/ 232124 w 5890130"/>
              <a:gd name="connsiteY215" fmla="*/ 3762375 h 5305425"/>
              <a:gd name="connsiteX216" fmla="*/ 203549 w 5890130"/>
              <a:gd name="connsiteY216" fmla="*/ 3743325 h 5305425"/>
              <a:gd name="connsiteX217" fmla="*/ 165449 w 5890130"/>
              <a:gd name="connsiteY217" fmla="*/ 3695700 h 5305425"/>
              <a:gd name="connsiteX218" fmla="*/ 127349 w 5890130"/>
              <a:gd name="connsiteY218" fmla="*/ 3638550 h 5305425"/>
              <a:gd name="connsiteX219" fmla="*/ 108299 w 5890130"/>
              <a:gd name="connsiteY219" fmla="*/ 3609975 h 5305425"/>
              <a:gd name="connsiteX220" fmla="*/ 79724 w 5890130"/>
              <a:gd name="connsiteY220" fmla="*/ 3562350 h 5305425"/>
              <a:gd name="connsiteX221" fmla="*/ 70199 w 5890130"/>
              <a:gd name="connsiteY221" fmla="*/ 3524250 h 5305425"/>
              <a:gd name="connsiteX222" fmla="*/ 60674 w 5890130"/>
              <a:gd name="connsiteY222" fmla="*/ 3476625 h 5305425"/>
              <a:gd name="connsiteX223" fmla="*/ 32099 w 5890130"/>
              <a:gd name="connsiteY223" fmla="*/ 3400425 h 5305425"/>
              <a:gd name="connsiteX224" fmla="*/ 41624 w 5890130"/>
              <a:gd name="connsiteY224" fmla="*/ 2571750 h 5305425"/>
              <a:gd name="connsiteX225" fmla="*/ 13049 w 5890130"/>
              <a:gd name="connsiteY225" fmla="*/ 2301875 h 5305425"/>
              <a:gd name="connsiteX226" fmla="*/ 13049 w 5890130"/>
              <a:gd name="connsiteY226" fmla="*/ 2222500 h 5305425"/>
              <a:gd name="connsiteX227" fmla="*/ 349 w 5890130"/>
              <a:gd name="connsiteY227" fmla="*/ 2146300 h 5305425"/>
              <a:gd name="connsiteX228" fmla="*/ 28924 w 5890130"/>
              <a:gd name="connsiteY228" fmla="*/ 2016125 h 5305425"/>
              <a:gd name="connsiteX229" fmla="*/ 13049 w 5890130"/>
              <a:gd name="connsiteY229" fmla="*/ 1908175 h 5305425"/>
              <a:gd name="connsiteX230" fmla="*/ 136874 w 5890130"/>
              <a:gd name="connsiteY230" fmla="*/ 1876425 h 5305425"/>
              <a:gd name="connsiteX231" fmla="*/ 279749 w 5890130"/>
              <a:gd name="connsiteY231" fmla="*/ 1781175 h 5305425"/>
              <a:gd name="connsiteX232" fmla="*/ 336899 w 5890130"/>
              <a:gd name="connsiteY232" fmla="*/ 1790700 h 5305425"/>
              <a:gd name="connsiteX233" fmla="*/ 438499 w 5890130"/>
              <a:gd name="connsiteY233" fmla="*/ 1784350 h 5305425"/>
              <a:gd name="connsiteX0" fmla="*/ 433779 w 5891760"/>
              <a:gd name="connsiteY0" fmla="*/ 1790700 h 5305425"/>
              <a:gd name="connsiteX1" fmla="*/ 468704 w 5891760"/>
              <a:gd name="connsiteY1" fmla="*/ 1784350 h 5305425"/>
              <a:gd name="connsiteX2" fmla="*/ 497279 w 5891760"/>
              <a:gd name="connsiteY2" fmla="*/ 1784350 h 5305425"/>
              <a:gd name="connsiteX3" fmla="*/ 529029 w 5891760"/>
              <a:gd name="connsiteY3" fmla="*/ 1781175 h 5305425"/>
              <a:gd name="connsiteX4" fmla="*/ 576654 w 5891760"/>
              <a:gd name="connsiteY4" fmla="*/ 1762125 h 5305425"/>
              <a:gd name="connsiteX5" fmla="*/ 643329 w 5891760"/>
              <a:gd name="connsiteY5" fmla="*/ 1743075 h 5305425"/>
              <a:gd name="connsiteX6" fmla="*/ 671904 w 5891760"/>
              <a:gd name="connsiteY6" fmla="*/ 1724025 h 5305425"/>
              <a:gd name="connsiteX7" fmla="*/ 757629 w 5891760"/>
              <a:gd name="connsiteY7" fmla="*/ 1685925 h 5305425"/>
              <a:gd name="connsiteX8" fmla="*/ 814779 w 5891760"/>
              <a:gd name="connsiteY8" fmla="*/ 1638300 h 5305425"/>
              <a:gd name="connsiteX9" fmla="*/ 833829 w 5891760"/>
              <a:gd name="connsiteY9" fmla="*/ 1609725 h 5305425"/>
              <a:gd name="connsiteX10" fmla="*/ 862404 w 5891760"/>
              <a:gd name="connsiteY10" fmla="*/ 1590675 h 5305425"/>
              <a:gd name="connsiteX11" fmla="*/ 919554 w 5891760"/>
              <a:gd name="connsiteY11" fmla="*/ 1533525 h 5305425"/>
              <a:gd name="connsiteX12" fmla="*/ 929079 w 5891760"/>
              <a:gd name="connsiteY12" fmla="*/ 1504950 h 5305425"/>
              <a:gd name="connsiteX13" fmla="*/ 957654 w 5891760"/>
              <a:gd name="connsiteY13" fmla="*/ 1485900 h 5305425"/>
              <a:gd name="connsiteX14" fmla="*/ 1005279 w 5891760"/>
              <a:gd name="connsiteY14" fmla="*/ 1409700 h 5305425"/>
              <a:gd name="connsiteX15" fmla="*/ 1062429 w 5891760"/>
              <a:gd name="connsiteY15" fmla="*/ 1352550 h 5305425"/>
              <a:gd name="connsiteX16" fmla="*/ 1119579 w 5891760"/>
              <a:gd name="connsiteY16" fmla="*/ 1304925 h 5305425"/>
              <a:gd name="connsiteX17" fmla="*/ 1148154 w 5891760"/>
              <a:gd name="connsiteY17" fmla="*/ 1295400 h 5305425"/>
              <a:gd name="connsiteX18" fmla="*/ 1176729 w 5891760"/>
              <a:gd name="connsiteY18" fmla="*/ 1276350 h 5305425"/>
              <a:gd name="connsiteX19" fmla="*/ 1281504 w 5891760"/>
              <a:gd name="connsiteY19" fmla="*/ 1257300 h 5305425"/>
              <a:gd name="connsiteX20" fmla="*/ 1576779 w 5891760"/>
              <a:gd name="connsiteY20" fmla="*/ 1228725 h 5305425"/>
              <a:gd name="connsiteX21" fmla="*/ 1729179 w 5891760"/>
              <a:gd name="connsiteY21" fmla="*/ 1209675 h 5305425"/>
              <a:gd name="connsiteX22" fmla="*/ 1786329 w 5891760"/>
              <a:gd name="connsiteY22" fmla="*/ 1190625 h 5305425"/>
              <a:gd name="connsiteX23" fmla="*/ 1891104 w 5891760"/>
              <a:gd name="connsiteY23" fmla="*/ 1181100 h 5305425"/>
              <a:gd name="connsiteX24" fmla="*/ 1967304 w 5891760"/>
              <a:gd name="connsiteY24" fmla="*/ 1162050 h 5305425"/>
              <a:gd name="connsiteX25" fmla="*/ 2014929 w 5891760"/>
              <a:gd name="connsiteY25" fmla="*/ 1152525 h 5305425"/>
              <a:gd name="connsiteX26" fmla="*/ 2043504 w 5891760"/>
              <a:gd name="connsiteY26" fmla="*/ 1143000 h 5305425"/>
              <a:gd name="connsiteX27" fmla="*/ 2081604 w 5891760"/>
              <a:gd name="connsiteY27" fmla="*/ 1133475 h 5305425"/>
              <a:gd name="connsiteX28" fmla="*/ 2110179 w 5891760"/>
              <a:gd name="connsiteY28" fmla="*/ 1095375 h 5305425"/>
              <a:gd name="connsiteX29" fmla="*/ 2138754 w 5891760"/>
              <a:gd name="connsiteY29" fmla="*/ 1076325 h 5305425"/>
              <a:gd name="connsiteX30" fmla="*/ 2195904 w 5891760"/>
              <a:gd name="connsiteY30" fmla="*/ 1009650 h 5305425"/>
              <a:gd name="connsiteX31" fmla="*/ 2214954 w 5891760"/>
              <a:gd name="connsiteY31" fmla="*/ 971550 h 5305425"/>
              <a:gd name="connsiteX32" fmla="*/ 2272104 w 5891760"/>
              <a:gd name="connsiteY32" fmla="*/ 923925 h 5305425"/>
              <a:gd name="connsiteX33" fmla="*/ 2319729 w 5891760"/>
              <a:gd name="connsiteY33" fmla="*/ 866775 h 5305425"/>
              <a:gd name="connsiteX34" fmla="*/ 2367354 w 5891760"/>
              <a:gd name="connsiteY34" fmla="*/ 819150 h 5305425"/>
              <a:gd name="connsiteX35" fmla="*/ 2376879 w 5891760"/>
              <a:gd name="connsiteY35" fmla="*/ 790575 h 5305425"/>
              <a:gd name="connsiteX36" fmla="*/ 2434029 w 5891760"/>
              <a:gd name="connsiteY36" fmla="*/ 704850 h 5305425"/>
              <a:gd name="connsiteX37" fmla="*/ 2491179 w 5891760"/>
              <a:gd name="connsiteY37" fmla="*/ 647700 h 5305425"/>
              <a:gd name="connsiteX38" fmla="*/ 2557854 w 5891760"/>
              <a:gd name="connsiteY38" fmla="*/ 581025 h 5305425"/>
              <a:gd name="connsiteX39" fmla="*/ 2615004 w 5891760"/>
              <a:gd name="connsiteY39" fmla="*/ 523875 h 5305425"/>
              <a:gd name="connsiteX40" fmla="*/ 2643579 w 5891760"/>
              <a:gd name="connsiteY40" fmla="*/ 485775 h 5305425"/>
              <a:gd name="connsiteX41" fmla="*/ 2700729 w 5891760"/>
              <a:gd name="connsiteY41" fmla="*/ 438150 h 5305425"/>
              <a:gd name="connsiteX42" fmla="*/ 2757879 w 5891760"/>
              <a:gd name="connsiteY42" fmla="*/ 390525 h 5305425"/>
              <a:gd name="connsiteX43" fmla="*/ 2795979 w 5891760"/>
              <a:gd name="connsiteY43" fmla="*/ 352425 h 5305425"/>
              <a:gd name="connsiteX44" fmla="*/ 2853129 w 5891760"/>
              <a:gd name="connsiteY44" fmla="*/ 314325 h 5305425"/>
              <a:gd name="connsiteX45" fmla="*/ 2919804 w 5891760"/>
              <a:gd name="connsiteY45" fmla="*/ 295275 h 5305425"/>
              <a:gd name="connsiteX46" fmla="*/ 2948379 w 5891760"/>
              <a:gd name="connsiteY46" fmla="*/ 266700 h 5305425"/>
              <a:gd name="connsiteX47" fmla="*/ 3015054 w 5891760"/>
              <a:gd name="connsiteY47" fmla="*/ 247650 h 5305425"/>
              <a:gd name="connsiteX48" fmla="*/ 3081729 w 5891760"/>
              <a:gd name="connsiteY48" fmla="*/ 209550 h 5305425"/>
              <a:gd name="connsiteX49" fmla="*/ 3110304 w 5891760"/>
              <a:gd name="connsiteY49" fmla="*/ 200025 h 5305425"/>
              <a:gd name="connsiteX50" fmla="*/ 3138879 w 5891760"/>
              <a:gd name="connsiteY50" fmla="*/ 180975 h 5305425"/>
              <a:gd name="connsiteX51" fmla="*/ 3176979 w 5891760"/>
              <a:gd name="connsiteY51" fmla="*/ 161925 h 5305425"/>
              <a:gd name="connsiteX52" fmla="*/ 3205554 w 5891760"/>
              <a:gd name="connsiteY52" fmla="*/ 152400 h 5305425"/>
              <a:gd name="connsiteX53" fmla="*/ 3234129 w 5891760"/>
              <a:gd name="connsiteY53" fmla="*/ 133350 h 5305425"/>
              <a:gd name="connsiteX54" fmla="*/ 3281754 w 5891760"/>
              <a:gd name="connsiteY54" fmla="*/ 123825 h 5305425"/>
              <a:gd name="connsiteX55" fmla="*/ 3348429 w 5891760"/>
              <a:gd name="connsiteY55" fmla="*/ 104775 h 5305425"/>
              <a:gd name="connsiteX56" fmla="*/ 3386529 w 5891760"/>
              <a:gd name="connsiteY56" fmla="*/ 95250 h 5305425"/>
              <a:gd name="connsiteX57" fmla="*/ 3481779 w 5891760"/>
              <a:gd name="connsiteY57" fmla="*/ 47625 h 5305425"/>
              <a:gd name="connsiteX58" fmla="*/ 3557979 w 5891760"/>
              <a:gd name="connsiteY58" fmla="*/ 19050 h 5305425"/>
              <a:gd name="connsiteX59" fmla="*/ 3729429 w 5891760"/>
              <a:gd name="connsiteY59" fmla="*/ 0 h 5305425"/>
              <a:gd name="connsiteX60" fmla="*/ 4739079 w 5891760"/>
              <a:gd name="connsiteY60" fmla="*/ 9525 h 5305425"/>
              <a:gd name="connsiteX61" fmla="*/ 4843854 w 5891760"/>
              <a:gd name="connsiteY61" fmla="*/ 28575 h 5305425"/>
              <a:gd name="connsiteX62" fmla="*/ 4967679 w 5891760"/>
              <a:gd name="connsiteY62" fmla="*/ 38100 h 5305425"/>
              <a:gd name="connsiteX63" fmla="*/ 5081979 w 5891760"/>
              <a:gd name="connsiteY63" fmla="*/ 57150 h 5305425"/>
              <a:gd name="connsiteX64" fmla="*/ 5186754 w 5891760"/>
              <a:gd name="connsiteY64" fmla="*/ 66675 h 5305425"/>
              <a:gd name="connsiteX65" fmla="*/ 5253429 w 5891760"/>
              <a:gd name="connsiteY65" fmla="*/ 85725 h 5305425"/>
              <a:gd name="connsiteX66" fmla="*/ 5291529 w 5891760"/>
              <a:gd name="connsiteY66" fmla="*/ 95250 h 5305425"/>
              <a:gd name="connsiteX67" fmla="*/ 5339154 w 5891760"/>
              <a:gd name="connsiteY67" fmla="*/ 114300 h 5305425"/>
              <a:gd name="connsiteX68" fmla="*/ 5415354 w 5891760"/>
              <a:gd name="connsiteY68" fmla="*/ 161925 h 5305425"/>
              <a:gd name="connsiteX69" fmla="*/ 5491554 w 5891760"/>
              <a:gd name="connsiteY69" fmla="*/ 180975 h 5305425"/>
              <a:gd name="connsiteX70" fmla="*/ 5577279 w 5891760"/>
              <a:gd name="connsiteY70" fmla="*/ 219075 h 5305425"/>
              <a:gd name="connsiteX71" fmla="*/ 5624904 w 5891760"/>
              <a:gd name="connsiteY71" fmla="*/ 276225 h 5305425"/>
              <a:gd name="connsiteX72" fmla="*/ 5643954 w 5891760"/>
              <a:gd name="connsiteY72" fmla="*/ 304800 h 5305425"/>
              <a:gd name="connsiteX73" fmla="*/ 5672529 w 5891760"/>
              <a:gd name="connsiteY73" fmla="*/ 333375 h 5305425"/>
              <a:gd name="connsiteX74" fmla="*/ 5710629 w 5891760"/>
              <a:gd name="connsiteY74" fmla="*/ 438150 h 5305425"/>
              <a:gd name="connsiteX75" fmla="*/ 5720154 w 5891760"/>
              <a:gd name="connsiteY75" fmla="*/ 476250 h 5305425"/>
              <a:gd name="connsiteX76" fmla="*/ 5739204 w 5891760"/>
              <a:gd name="connsiteY76" fmla="*/ 514350 h 5305425"/>
              <a:gd name="connsiteX77" fmla="*/ 5758254 w 5891760"/>
              <a:gd name="connsiteY77" fmla="*/ 571500 h 5305425"/>
              <a:gd name="connsiteX78" fmla="*/ 5777304 w 5891760"/>
              <a:gd name="connsiteY78" fmla="*/ 628650 h 5305425"/>
              <a:gd name="connsiteX79" fmla="*/ 5796354 w 5891760"/>
              <a:gd name="connsiteY79" fmla="*/ 704850 h 5305425"/>
              <a:gd name="connsiteX80" fmla="*/ 5805879 w 5891760"/>
              <a:gd name="connsiteY80" fmla="*/ 742950 h 5305425"/>
              <a:gd name="connsiteX81" fmla="*/ 5824929 w 5891760"/>
              <a:gd name="connsiteY81" fmla="*/ 771525 h 5305425"/>
              <a:gd name="connsiteX82" fmla="*/ 5843979 w 5891760"/>
              <a:gd name="connsiteY82" fmla="*/ 876300 h 5305425"/>
              <a:gd name="connsiteX83" fmla="*/ 5872554 w 5891760"/>
              <a:gd name="connsiteY83" fmla="*/ 952500 h 5305425"/>
              <a:gd name="connsiteX84" fmla="*/ 5891604 w 5891760"/>
              <a:gd name="connsiteY84" fmla="*/ 1162050 h 5305425"/>
              <a:gd name="connsiteX85" fmla="*/ 5872554 w 5891760"/>
              <a:gd name="connsiteY85" fmla="*/ 1323975 h 5305425"/>
              <a:gd name="connsiteX86" fmla="*/ 5843979 w 5891760"/>
              <a:gd name="connsiteY86" fmla="*/ 1419225 h 5305425"/>
              <a:gd name="connsiteX87" fmla="*/ 5824929 w 5891760"/>
              <a:gd name="connsiteY87" fmla="*/ 1447800 h 5305425"/>
              <a:gd name="connsiteX88" fmla="*/ 5796354 w 5891760"/>
              <a:gd name="connsiteY88" fmla="*/ 1514475 h 5305425"/>
              <a:gd name="connsiteX89" fmla="*/ 5767779 w 5891760"/>
              <a:gd name="connsiteY89" fmla="*/ 1543050 h 5305425"/>
              <a:gd name="connsiteX90" fmla="*/ 5758254 w 5891760"/>
              <a:gd name="connsiteY90" fmla="*/ 1571625 h 5305425"/>
              <a:gd name="connsiteX91" fmla="*/ 5748729 w 5891760"/>
              <a:gd name="connsiteY91" fmla="*/ 1619250 h 5305425"/>
              <a:gd name="connsiteX92" fmla="*/ 5729679 w 5891760"/>
              <a:gd name="connsiteY92" fmla="*/ 1647825 h 5305425"/>
              <a:gd name="connsiteX93" fmla="*/ 5701104 w 5891760"/>
              <a:gd name="connsiteY93" fmla="*/ 1733550 h 5305425"/>
              <a:gd name="connsiteX94" fmla="*/ 5682054 w 5891760"/>
              <a:gd name="connsiteY94" fmla="*/ 1781175 h 5305425"/>
              <a:gd name="connsiteX95" fmla="*/ 5663004 w 5891760"/>
              <a:gd name="connsiteY95" fmla="*/ 1866900 h 5305425"/>
              <a:gd name="connsiteX96" fmla="*/ 5653479 w 5891760"/>
              <a:gd name="connsiteY96" fmla="*/ 1905000 h 5305425"/>
              <a:gd name="connsiteX97" fmla="*/ 5624904 w 5891760"/>
              <a:gd name="connsiteY97" fmla="*/ 2095500 h 5305425"/>
              <a:gd name="connsiteX98" fmla="*/ 5643954 w 5891760"/>
              <a:gd name="connsiteY98" fmla="*/ 2514600 h 5305425"/>
              <a:gd name="connsiteX99" fmla="*/ 5653479 w 5891760"/>
              <a:gd name="connsiteY99" fmla="*/ 2581275 h 5305425"/>
              <a:gd name="connsiteX100" fmla="*/ 5663004 w 5891760"/>
              <a:gd name="connsiteY100" fmla="*/ 2609850 h 5305425"/>
              <a:gd name="connsiteX101" fmla="*/ 5672529 w 5891760"/>
              <a:gd name="connsiteY101" fmla="*/ 2667000 h 5305425"/>
              <a:gd name="connsiteX102" fmla="*/ 5701104 w 5891760"/>
              <a:gd name="connsiteY102" fmla="*/ 2781300 h 5305425"/>
              <a:gd name="connsiteX103" fmla="*/ 5720154 w 5891760"/>
              <a:gd name="connsiteY103" fmla="*/ 2914650 h 5305425"/>
              <a:gd name="connsiteX104" fmla="*/ 5739204 w 5891760"/>
              <a:gd name="connsiteY104" fmla="*/ 2971800 h 5305425"/>
              <a:gd name="connsiteX105" fmla="*/ 5748729 w 5891760"/>
              <a:gd name="connsiteY105" fmla="*/ 3038475 h 5305425"/>
              <a:gd name="connsiteX106" fmla="*/ 5777304 w 5891760"/>
              <a:gd name="connsiteY106" fmla="*/ 3181350 h 5305425"/>
              <a:gd name="connsiteX107" fmla="*/ 5796354 w 5891760"/>
              <a:gd name="connsiteY107" fmla="*/ 3286125 h 5305425"/>
              <a:gd name="connsiteX108" fmla="*/ 5815404 w 5891760"/>
              <a:gd name="connsiteY108" fmla="*/ 3476625 h 5305425"/>
              <a:gd name="connsiteX109" fmla="*/ 5834454 w 5891760"/>
              <a:gd name="connsiteY109" fmla="*/ 3619500 h 5305425"/>
              <a:gd name="connsiteX110" fmla="*/ 5824929 w 5891760"/>
              <a:gd name="connsiteY110" fmla="*/ 3876675 h 5305425"/>
              <a:gd name="connsiteX111" fmla="*/ 5815404 w 5891760"/>
              <a:gd name="connsiteY111" fmla="*/ 3905250 h 5305425"/>
              <a:gd name="connsiteX112" fmla="*/ 5786829 w 5891760"/>
              <a:gd name="connsiteY112" fmla="*/ 4000500 h 5305425"/>
              <a:gd name="connsiteX113" fmla="*/ 5758254 w 5891760"/>
              <a:gd name="connsiteY113" fmla="*/ 4029075 h 5305425"/>
              <a:gd name="connsiteX114" fmla="*/ 5739204 w 5891760"/>
              <a:gd name="connsiteY114" fmla="*/ 4086225 h 5305425"/>
              <a:gd name="connsiteX115" fmla="*/ 5691579 w 5891760"/>
              <a:gd name="connsiteY115" fmla="*/ 4152900 h 5305425"/>
              <a:gd name="connsiteX116" fmla="*/ 5682054 w 5891760"/>
              <a:gd name="connsiteY116" fmla="*/ 4181475 h 5305425"/>
              <a:gd name="connsiteX117" fmla="*/ 5643954 w 5891760"/>
              <a:gd name="connsiteY117" fmla="*/ 4210050 h 5305425"/>
              <a:gd name="connsiteX118" fmla="*/ 5615379 w 5891760"/>
              <a:gd name="connsiteY118" fmla="*/ 4267200 h 5305425"/>
              <a:gd name="connsiteX119" fmla="*/ 5586804 w 5891760"/>
              <a:gd name="connsiteY119" fmla="*/ 4295775 h 5305425"/>
              <a:gd name="connsiteX120" fmla="*/ 5520129 w 5891760"/>
              <a:gd name="connsiteY120" fmla="*/ 4371975 h 5305425"/>
              <a:gd name="connsiteX121" fmla="*/ 5491554 w 5891760"/>
              <a:gd name="connsiteY121" fmla="*/ 4400550 h 5305425"/>
              <a:gd name="connsiteX122" fmla="*/ 5472504 w 5891760"/>
              <a:gd name="connsiteY122" fmla="*/ 4429125 h 5305425"/>
              <a:gd name="connsiteX123" fmla="*/ 5443929 w 5891760"/>
              <a:gd name="connsiteY123" fmla="*/ 4438650 h 5305425"/>
              <a:gd name="connsiteX124" fmla="*/ 5396304 w 5891760"/>
              <a:gd name="connsiteY124" fmla="*/ 4476750 h 5305425"/>
              <a:gd name="connsiteX125" fmla="*/ 5367729 w 5891760"/>
              <a:gd name="connsiteY125" fmla="*/ 4505325 h 5305425"/>
              <a:gd name="connsiteX126" fmla="*/ 5339154 w 5891760"/>
              <a:gd name="connsiteY126" fmla="*/ 4524375 h 5305425"/>
              <a:gd name="connsiteX127" fmla="*/ 5234379 w 5891760"/>
              <a:gd name="connsiteY127" fmla="*/ 4610100 h 5305425"/>
              <a:gd name="connsiteX128" fmla="*/ 5224854 w 5891760"/>
              <a:gd name="connsiteY128" fmla="*/ 4638675 h 5305425"/>
              <a:gd name="connsiteX129" fmla="*/ 5196279 w 5891760"/>
              <a:gd name="connsiteY129" fmla="*/ 4648200 h 5305425"/>
              <a:gd name="connsiteX130" fmla="*/ 5167704 w 5891760"/>
              <a:gd name="connsiteY130" fmla="*/ 4667250 h 5305425"/>
              <a:gd name="connsiteX131" fmla="*/ 5120079 w 5891760"/>
              <a:gd name="connsiteY131" fmla="*/ 4724400 h 5305425"/>
              <a:gd name="connsiteX132" fmla="*/ 5101029 w 5891760"/>
              <a:gd name="connsiteY132" fmla="*/ 4752975 h 5305425"/>
              <a:gd name="connsiteX133" fmla="*/ 5062929 w 5891760"/>
              <a:gd name="connsiteY133" fmla="*/ 4781550 h 5305425"/>
              <a:gd name="connsiteX134" fmla="*/ 5005779 w 5891760"/>
              <a:gd name="connsiteY134" fmla="*/ 4838700 h 5305425"/>
              <a:gd name="connsiteX135" fmla="*/ 4977204 w 5891760"/>
              <a:gd name="connsiteY135" fmla="*/ 4867275 h 5305425"/>
              <a:gd name="connsiteX136" fmla="*/ 4929579 w 5891760"/>
              <a:gd name="connsiteY136" fmla="*/ 4914900 h 5305425"/>
              <a:gd name="connsiteX137" fmla="*/ 4872429 w 5891760"/>
              <a:gd name="connsiteY137" fmla="*/ 4972050 h 5305425"/>
              <a:gd name="connsiteX138" fmla="*/ 4853379 w 5891760"/>
              <a:gd name="connsiteY138" fmla="*/ 5000625 h 5305425"/>
              <a:gd name="connsiteX139" fmla="*/ 4796229 w 5891760"/>
              <a:gd name="connsiteY139" fmla="*/ 5038725 h 5305425"/>
              <a:gd name="connsiteX140" fmla="*/ 4758129 w 5891760"/>
              <a:gd name="connsiteY140" fmla="*/ 5076825 h 5305425"/>
              <a:gd name="connsiteX141" fmla="*/ 4729554 w 5891760"/>
              <a:gd name="connsiteY141" fmla="*/ 5095875 h 5305425"/>
              <a:gd name="connsiteX142" fmla="*/ 4691454 w 5891760"/>
              <a:gd name="connsiteY142" fmla="*/ 5124450 h 5305425"/>
              <a:gd name="connsiteX143" fmla="*/ 4624779 w 5891760"/>
              <a:gd name="connsiteY143" fmla="*/ 5162550 h 5305425"/>
              <a:gd name="connsiteX144" fmla="*/ 4605729 w 5891760"/>
              <a:gd name="connsiteY144" fmla="*/ 5191125 h 5305425"/>
              <a:gd name="connsiteX145" fmla="*/ 4577154 w 5891760"/>
              <a:gd name="connsiteY145" fmla="*/ 5200650 h 5305425"/>
              <a:gd name="connsiteX146" fmla="*/ 4472379 w 5891760"/>
              <a:gd name="connsiteY146" fmla="*/ 5248275 h 5305425"/>
              <a:gd name="connsiteX147" fmla="*/ 4443804 w 5891760"/>
              <a:gd name="connsiteY147" fmla="*/ 5257800 h 5305425"/>
              <a:gd name="connsiteX148" fmla="*/ 4386654 w 5891760"/>
              <a:gd name="connsiteY148" fmla="*/ 5276850 h 5305425"/>
              <a:gd name="connsiteX149" fmla="*/ 4281879 w 5891760"/>
              <a:gd name="connsiteY149" fmla="*/ 5286375 h 5305425"/>
              <a:gd name="connsiteX150" fmla="*/ 4186629 w 5891760"/>
              <a:gd name="connsiteY150" fmla="*/ 5295900 h 5305425"/>
              <a:gd name="connsiteX151" fmla="*/ 4072329 w 5891760"/>
              <a:gd name="connsiteY151" fmla="*/ 5305425 h 5305425"/>
              <a:gd name="connsiteX152" fmla="*/ 3796104 w 5891760"/>
              <a:gd name="connsiteY152" fmla="*/ 5276850 h 5305425"/>
              <a:gd name="connsiteX153" fmla="*/ 3710379 w 5891760"/>
              <a:gd name="connsiteY153" fmla="*/ 5257800 h 5305425"/>
              <a:gd name="connsiteX154" fmla="*/ 3586554 w 5891760"/>
              <a:gd name="connsiteY154" fmla="*/ 5229225 h 5305425"/>
              <a:gd name="connsiteX155" fmla="*/ 3491304 w 5891760"/>
              <a:gd name="connsiteY155" fmla="*/ 5219700 h 5305425"/>
              <a:gd name="connsiteX156" fmla="*/ 3443679 w 5891760"/>
              <a:gd name="connsiteY156" fmla="*/ 5200650 h 5305425"/>
              <a:gd name="connsiteX157" fmla="*/ 3357954 w 5891760"/>
              <a:gd name="connsiteY157" fmla="*/ 5181600 h 5305425"/>
              <a:gd name="connsiteX158" fmla="*/ 3300804 w 5891760"/>
              <a:gd name="connsiteY158" fmla="*/ 5162550 h 5305425"/>
              <a:gd name="connsiteX159" fmla="*/ 3243654 w 5891760"/>
              <a:gd name="connsiteY159" fmla="*/ 5153025 h 5305425"/>
              <a:gd name="connsiteX160" fmla="*/ 3205554 w 5891760"/>
              <a:gd name="connsiteY160" fmla="*/ 5143500 h 5305425"/>
              <a:gd name="connsiteX161" fmla="*/ 3157929 w 5891760"/>
              <a:gd name="connsiteY161" fmla="*/ 5133975 h 5305425"/>
              <a:gd name="connsiteX162" fmla="*/ 3129354 w 5891760"/>
              <a:gd name="connsiteY162" fmla="*/ 5124450 h 5305425"/>
              <a:gd name="connsiteX163" fmla="*/ 3091254 w 5891760"/>
              <a:gd name="connsiteY163" fmla="*/ 5114925 h 5305425"/>
              <a:gd name="connsiteX164" fmla="*/ 2957904 w 5891760"/>
              <a:gd name="connsiteY164" fmla="*/ 5067300 h 5305425"/>
              <a:gd name="connsiteX165" fmla="*/ 2891229 w 5891760"/>
              <a:gd name="connsiteY165" fmla="*/ 5019675 h 5305425"/>
              <a:gd name="connsiteX166" fmla="*/ 2881704 w 5891760"/>
              <a:gd name="connsiteY166" fmla="*/ 4991100 h 5305425"/>
              <a:gd name="connsiteX167" fmla="*/ 2834079 w 5891760"/>
              <a:gd name="connsiteY167" fmla="*/ 4933950 h 5305425"/>
              <a:gd name="connsiteX168" fmla="*/ 2815029 w 5891760"/>
              <a:gd name="connsiteY168" fmla="*/ 4905375 h 5305425"/>
              <a:gd name="connsiteX169" fmla="*/ 2805504 w 5891760"/>
              <a:gd name="connsiteY169" fmla="*/ 4876800 h 5305425"/>
              <a:gd name="connsiteX170" fmla="*/ 2767404 w 5891760"/>
              <a:gd name="connsiteY170" fmla="*/ 4857750 h 5305425"/>
              <a:gd name="connsiteX171" fmla="*/ 2757879 w 5891760"/>
              <a:gd name="connsiteY171" fmla="*/ 4829175 h 5305425"/>
              <a:gd name="connsiteX172" fmla="*/ 2719779 w 5891760"/>
              <a:gd name="connsiteY172" fmla="*/ 4800600 h 5305425"/>
              <a:gd name="connsiteX173" fmla="*/ 2691204 w 5891760"/>
              <a:gd name="connsiteY173" fmla="*/ 4772025 h 5305425"/>
              <a:gd name="connsiteX174" fmla="*/ 2653104 w 5891760"/>
              <a:gd name="connsiteY174" fmla="*/ 4743450 h 5305425"/>
              <a:gd name="connsiteX175" fmla="*/ 2624529 w 5891760"/>
              <a:gd name="connsiteY175" fmla="*/ 4724400 h 5305425"/>
              <a:gd name="connsiteX176" fmla="*/ 2595954 w 5891760"/>
              <a:gd name="connsiteY176" fmla="*/ 4686300 h 5305425"/>
              <a:gd name="connsiteX177" fmla="*/ 2567379 w 5891760"/>
              <a:gd name="connsiteY177" fmla="*/ 4667250 h 5305425"/>
              <a:gd name="connsiteX178" fmla="*/ 2510229 w 5891760"/>
              <a:gd name="connsiteY178" fmla="*/ 4619625 h 5305425"/>
              <a:gd name="connsiteX179" fmla="*/ 2453079 w 5891760"/>
              <a:gd name="connsiteY179" fmla="*/ 4562475 h 5305425"/>
              <a:gd name="connsiteX180" fmla="*/ 2395929 w 5891760"/>
              <a:gd name="connsiteY180" fmla="*/ 4543425 h 5305425"/>
              <a:gd name="connsiteX181" fmla="*/ 2376879 w 5891760"/>
              <a:gd name="connsiteY181" fmla="*/ 4514850 h 5305425"/>
              <a:gd name="connsiteX182" fmla="*/ 2262579 w 5891760"/>
              <a:gd name="connsiteY182" fmla="*/ 4457700 h 5305425"/>
              <a:gd name="connsiteX183" fmla="*/ 2234004 w 5891760"/>
              <a:gd name="connsiteY183" fmla="*/ 4429125 h 5305425"/>
              <a:gd name="connsiteX184" fmla="*/ 2110179 w 5891760"/>
              <a:gd name="connsiteY184" fmla="*/ 4362450 h 5305425"/>
              <a:gd name="connsiteX185" fmla="*/ 2081604 w 5891760"/>
              <a:gd name="connsiteY185" fmla="*/ 4333875 h 5305425"/>
              <a:gd name="connsiteX186" fmla="*/ 2053029 w 5891760"/>
              <a:gd name="connsiteY186" fmla="*/ 4324350 h 5305425"/>
              <a:gd name="connsiteX187" fmla="*/ 2014929 w 5891760"/>
              <a:gd name="connsiteY187" fmla="*/ 4305300 h 5305425"/>
              <a:gd name="connsiteX188" fmla="*/ 1967304 w 5891760"/>
              <a:gd name="connsiteY188" fmla="*/ 4276725 h 5305425"/>
              <a:gd name="connsiteX189" fmla="*/ 1938729 w 5891760"/>
              <a:gd name="connsiteY189" fmla="*/ 4257675 h 5305425"/>
              <a:gd name="connsiteX190" fmla="*/ 1862529 w 5891760"/>
              <a:gd name="connsiteY190" fmla="*/ 4238625 h 5305425"/>
              <a:gd name="connsiteX191" fmla="*/ 1805379 w 5891760"/>
              <a:gd name="connsiteY191" fmla="*/ 4210050 h 5305425"/>
              <a:gd name="connsiteX192" fmla="*/ 1729179 w 5891760"/>
              <a:gd name="connsiteY192" fmla="*/ 4171950 h 5305425"/>
              <a:gd name="connsiteX193" fmla="*/ 1652979 w 5891760"/>
              <a:gd name="connsiteY193" fmla="*/ 4133850 h 5305425"/>
              <a:gd name="connsiteX194" fmla="*/ 1605354 w 5891760"/>
              <a:gd name="connsiteY194" fmla="*/ 4105275 h 5305425"/>
              <a:gd name="connsiteX195" fmla="*/ 1548204 w 5891760"/>
              <a:gd name="connsiteY195" fmla="*/ 4086225 h 5305425"/>
              <a:gd name="connsiteX196" fmla="*/ 1510104 w 5891760"/>
              <a:gd name="connsiteY196" fmla="*/ 4067175 h 5305425"/>
              <a:gd name="connsiteX197" fmla="*/ 1443429 w 5891760"/>
              <a:gd name="connsiteY197" fmla="*/ 4038600 h 5305425"/>
              <a:gd name="connsiteX198" fmla="*/ 1414854 w 5891760"/>
              <a:gd name="connsiteY198" fmla="*/ 4019550 h 5305425"/>
              <a:gd name="connsiteX199" fmla="*/ 1367229 w 5891760"/>
              <a:gd name="connsiteY199" fmla="*/ 4010025 h 5305425"/>
              <a:gd name="connsiteX200" fmla="*/ 1291029 w 5891760"/>
              <a:gd name="connsiteY200" fmla="*/ 3990975 h 5305425"/>
              <a:gd name="connsiteX201" fmla="*/ 1224354 w 5891760"/>
              <a:gd name="connsiteY201" fmla="*/ 3981450 h 5305425"/>
              <a:gd name="connsiteX202" fmla="*/ 1148154 w 5891760"/>
              <a:gd name="connsiteY202" fmla="*/ 3962400 h 5305425"/>
              <a:gd name="connsiteX203" fmla="*/ 1033854 w 5891760"/>
              <a:gd name="connsiteY203" fmla="*/ 3943350 h 5305425"/>
              <a:gd name="connsiteX204" fmla="*/ 995754 w 5891760"/>
              <a:gd name="connsiteY204" fmla="*/ 3924300 h 5305425"/>
              <a:gd name="connsiteX205" fmla="*/ 948129 w 5891760"/>
              <a:gd name="connsiteY205" fmla="*/ 3914775 h 5305425"/>
              <a:gd name="connsiteX206" fmla="*/ 910029 w 5891760"/>
              <a:gd name="connsiteY206" fmla="*/ 3905250 h 5305425"/>
              <a:gd name="connsiteX207" fmla="*/ 881454 w 5891760"/>
              <a:gd name="connsiteY207" fmla="*/ 3886200 h 5305425"/>
              <a:gd name="connsiteX208" fmla="*/ 852879 w 5891760"/>
              <a:gd name="connsiteY208" fmla="*/ 3876675 h 5305425"/>
              <a:gd name="connsiteX209" fmla="*/ 767154 w 5891760"/>
              <a:gd name="connsiteY209" fmla="*/ 3857625 h 5305425"/>
              <a:gd name="connsiteX210" fmla="*/ 719529 w 5891760"/>
              <a:gd name="connsiteY210" fmla="*/ 3838575 h 5305425"/>
              <a:gd name="connsiteX211" fmla="*/ 595704 w 5891760"/>
              <a:gd name="connsiteY211" fmla="*/ 3819525 h 5305425"/>
              <a:gd name="connsiteX212" fmla="*/ 509979 w 5891760"/>
              <a:gd name="connsiteY212" fmla="*/ 3810000 h 5305425"/>
              <a:gd name="connsiteX213" fmla="*/ 452829 w 5891760"/>
              <a:gd name="connsiteY213" fmla="*/ 3800475 h 5305425"/>
              <a:gd name="connsiteX214" fmla="*/ 367104 w 5891760"/>
              <a:gd name="connsiteY214" fmla="*/ 3790950 h 5305425"/>
              <a:gd name="connsiteX215" fmla="*/ 233754 w 5891760"/>
              <a:gd name="connsiteY215" fmla="*/ 3762375 h 5305425"/>
              <a:gd name="connsiteX216" fmla="*/ 205179 w 5891760"/>
              <a:gd name="connsiteY216" fmla="*/ 3743325 h 5305425"/>
              <a:gd name="connsiteX217" fmla="*/ 167079 w 5891760"/>
              <a:gd name="connsiteY217" fmla="*/ 3695700 h 5305425"/>
              <a:gd name="connsiteX218" fmla="*/ 128979 w 5891760"/>
              <a:gd name="connsiteY218" fmla="*/ 3638550 h 5305425"/>
              <a:gd name="connsiteX219" fmla="*/ 109929 w 5891760"/>
              <a:gd name="connsiteY219" fmla="*/ 3609975 h 5305425"/>
              <a:gd name="connsiteX220" fmla="*/ 81354 w 5891760"/>
              <a:gd name="connsiteY220" fmla="*/ 3562350 h 5305425"/>
              <a:gd name="connsiteX221" fmla="*/ 71829 w 5891760"/>
              <a:gd name="connsiteY221" fmla="*/ 3524250 h 5305425"/>
              <a:gd name="connsiteX222" fmla="*/ 392 w 5891760"/>
              <a:gd name="connsiteY222" fmla="*/ 3476625 h 5305425"/>
              <a:gd name="connsiteX223" fmla="*/ 33729 w 5891760"/>
              <a:gd name="connsiteY223" fmla="*/ 3400425 h 5305425"/>
              <a:gd name="connsiteX224" fmla="*/ 43254 w 5891760"/>
              <a:gd name="connsiteY224" fmla="*/ 2571750 h 5305425"/>
              <a:gd name="connsiteX225" fmla="*/ 14679 w 5891760"/>
              <a:gd name="connsiteY225" fmla="*/ 2301875 h 5305425"/>
              <a:gd name="connsiteX226" fmla="*/ 14679 w 5891760"/>
              <a:gd name="connsiteY226" fmla="*/ 2222500 h 5305425"/>
              <a:gd name="connsiteX227" fmla="*/ 1979 w 5891760"/>
              <a:gd name="connsiteY227" fmla="*/ 2146300 h 5305425"/>
              <a:gd name="connsiteX228" fmla="*/ 30554 w 5891760"/>
              <a:gd name="connsiteY228" fmla="*/ 2016125 h 5305425"/>
              <a:gd name="connsiteX229" fmla="*/ 14679 w 5891760"/>
              <a:gd name="connsiteY229" fmla="*/ 1908175 h 5305425"/>
              <a:gd name="connsiteX230" fmla="*/ 138504 w 5891760"/>
              <a:gd name="connsiteY230" fmla="*/ 1876425 h 5305425"/>
              <a:gd name="connsiteX231" fmla="*/ 281379 w 5891760"/>
              <a:gd name="connsiteY231" fmla="*/ 1781175 h 5305425"/>
              <a:gd name="connsiteX232" fmla="*/ 338529 w 5891760"/>
              <a:gd name="connsiteY232" fmla="*/ 1790700 h 5305425"/>
              <a:gd name="connsiteX233" fmla="*/ 440129 w 5891760"/>
              <a:gd name="connsiteY233" fmla="*/ 1784350 h 5305425"/>
              <a:gd name="connsiteX0" fmla="*/ 448175 w 5906156"/>
              <a:gd name="connsiteY0" fmla="*/ 1790700 h 5305425"/>
              <a:gd name="connsiteX1" fmla="*/ 483100 w 5906156"/>
              <a:gd name="connsiteY1" fmla="*/ 1784350 h 5305425"/>
              <a:gd name="connsiteX2" fmla="*/ 511675 w 5906156"/>
              <a:gd name="connsiteY2" fmla="*/ 1784350 h 5305425"/>
              <a:gd name="connsiteX3" fmla="*/ 543425 w 5906156"/>
              <a:gd name="connsiteY3" fmla="*/ 1781175 h 5305425"/>
              <a:gd name="connsiteX4" fmla="*/ 591050 w 5906156"/>
              <a:gd name="connsiteY4" fmla="*/ 1762125 h 5305425"/>
              <a:gd name="connsiteX5" fmla="*/ 657725 w 5906156"/>
              <a:gd name="connsiteY5" fmla="*/ 1743075 h 5305425"/>
              <a:gd name="connsiteX6" fmla="*/ 686300 w 5906156"/>
              <a:gd name="connsiteY6" fmla="*/ 1724025 h 5305425"/>
              <a:gd name="connsiteX7" fmla="*/ 772025 w 5906156"/>
              <a:gd name="connsiteY7" fmla="*/ 1685925 h 5305425"/>
              <a:gd name="connsiteX8" fmla="*/ 829175 w 5906156"/>
              <a:gd name="connsiteY8" fmla="*/ 1638300 h 5305425"/>
              <a:gd name="connsiteX9" fmla="*/ 848225 w 5906156"/>
              <a:gd name="connsiteY9" fmla="*/ 1609725 h 5305425"/>
              <a:gd name="connsiteX10" fmla="*/ 876800 w 5906156"/>
              <a:gd name="connsiteY10" fmla="*/ 1590675 h 5305425"/>
              <a:gd name="connsiteX11" fmla="*/ 933950 w 5906156"/>
              <a:gd name="connsiteY11" fmla="*/ 1533525 h 5305425"/>
              <a:gd name="connsiteX12" fmla="*/ 943475 w 5906156"/>
              <a:gd name="connsiteY12" fmla="*/ 1504950 h 5305425"/>
              <a:gd name="connsiteX13" fmla="*/ 972050 w 5906156"/>
              <a:gd name="connsiteY13" fmla="*/ 1485900 h 5305425"/>
              <a:gd name="connsiteX14" fmla="*/ 1019675 w 5906156"/>
              <a:gd name="connsiteY14" fmla="*/ 1409700 h 5305425"/>
              <a:gd name="connsiteX15" fmla="*/ 1076825 w 5906156"/>
              <a:gd name="connsiteY15" fmla="*/ 1352550 h 5305425"/>
              <a:gd name="connsiteX16" fmla="*/ 1133975 w 5906156"/>
              <a:gd name="connsiteY16" fmla="*/ 1304925 h 5305425"/>
              <a:gd name="connsiteX17" fmla="*/ 1162550 w 5906156"/>
              <a:gd name="connsiteY17" fmla="*/ 1295400 h 5305425"/>
              <a:gd name="connsiteX18" fmla="*/ 1191125 w 5906156"/>
              <a:gd name="connsiteY18" fmla="*/ 1276350 h 5305425"/>
              <a:gd name="connsiteX19" fmla="*/ 1295900 w 5906156"/>
              <a:gd name="connsiteY19" fmla="*/ 1257300 h 5305425"/>
              <a:gd name="connsiteX20" fmla="*/ 1591175 w 5906156"/>
              <a:gd name="connsiteY20" fmla="*/ 1228725 h 5305425"/>
              <a:gd name="connsiteX21" fmla="*/ 1743575 w 5906156"/>
              <a:gd name="connsiteY21" fmla="*/ 1209675 h 5305425"/>
              <a:gd name="connsiteX22" fmla="*/ 1800725 w 5906156"/>
              <a:gd name="connsiteY22" fmla="*/ 1190625 h 5305425"/>
              <a:gd name="connsiteX23" fmla="*/ 1905500 w 5906156"/>
              <a:gd name="connsiteY23" fmla="*/ 1181100 h 5305425"/>
              <a:gd name="connsiteX24" fmla="*/ 1981700 w 5906156"/>
              <a:gd name="connsiteY24" fmla="*/ 1162050 h 5305425"/>
              <a:gd name="connsiteX25" fmla="*/ 2029325 w 5906156"/>
              <a:gd name="connsiteY25" fmla="*/ 1152525 h 5305425"/>
              <a:gd name="connsiteX26" fmla="*/ 2057900 w 5906156"/>
              <a:gd name="connsiteY26" fmla="*/ 1143000 h 5305425"/>
              <a:gd name="connsiteX27" fmla="*/ 2096000 w 5906156"/>
              <a:gd name="connsiteY27" fmla="*/ 1133475 h 5305425"/>
              <a:gd name="connsiteX28" fmla="*/ 2124575 w 5906156"/>
              <a:gd name="connsiteY28" fmla="*/ 1095375 h 5305425"/>
              <a:gd name="connsiteX29" fmla="*/ 2153150 w 5906156"/>
              <a:gd name="connsiteY29" fmla="*/ 1076325 h 5305425"/>
              <a:gd name="connsiteX30" fmla="*/ 2210300 w 5906156"/>
              <a:gd name="connsiteY30" fmla="*/ 1009650 h 5305425"/>
              <a:gd name="connsiteX31" fmla="*/ 2229350 w 5906156"/>
              <a:gd name="connsiteY31" fmla="*/ 971550 h 5305425"/>
              <a:gd name="connsiteX32" fmla="*/ 2286500 w 5906156"/>
              <a:gd name="connsiteY32" fmla="*/ 923925 h 5305425"/>
              <a:gd name="connsiteX33" fmla="*/ 2334125 w 5906156"/>
              <a:gd name="connsiteY33" fmla="*/ 866775 h 5305425"/>
              <a:gd name="connsiteX34" fmla="*/ 2381750 w 5906156"/>
              <a:gd name="connsiteY34" fmla="*/ 819150 h 5305425"/>
              <a:gd name="connsiteX35" fmla="*/ 2391275 w 5906156"/>
              <a:gd name="connsiteY35" fmla="*/ 790575 h 5305425"/>
              <a:gd name="connsiteX36" fmla="*/ 2448425 w 5906156"/>
              <a:gd name="connsiteY36" fmla="*/ 704850 h 5305425"/>
              <a:gd name="connsiteX37" fmla="*/ 2505575 w 5906156"/>
              <a:gd name="connsiteY37" fmla="*/ 647700 h 5305425"/>
              <a:gd name="connsiteX38" fmla="*/ 2572250 w 5906156"/>
              <a:gd name="connsiteY38" fmla="*/ 581025 h 5305425"/>
              <a:gd name="connsiteX39" fmla="*/ 2629400 w 5906156"/>
              <a:gd name="connsiteY39" fmla="*/ 523875 h 5305425"/>
              <a:gd name="connsiteX40" fmla="*/ 2657975 w 5906156"/>
              <a:gd name="connsiteY40" fmla="*/ 485775 h 5305425"/>
              <a:gd name="connsiteX41" fmla="*/ 2715125 w 5906156"/>
              <a:gd name="connsiteY41" fmla="*/ 438150 h 5305425"/>
              <a:gd name="connsiteX42" fmla="*/ 2772275 w 5906156"/>
              <a:gd name="connsiteY42" fmla="*/ 390525 h 5305425"/>
              <a:gd name="connsiteX43" fmla="*/ 2810375 w 5906156"/>
              <a:gd name="connsiteY43" fmla="*/ 352425 h 5305425"/>
              <a:gd name="connsiteX44" fmla="*/ 2867525 w 5906156"/>
              <a:gd name="connsiteY44" fmla="*/ 314325 h 5305425"/>
              <a:gd name="connsiteX45" fmla="*/ 2934200 w 5906156"/>
              <a:gd name="connsiteY45" fmla="*/ 295275 h 5305425"/>
              <a:gd name="connsiteX46" fmla="*/ 2962775 w 5906156"/>
              <a:gd name="connsiteY46" fmla="*/ 266700 h 5305425"/>
              <a:gd name="connsiteX47" fmla="*/ 3029450 w 5906156"/>
              <a:gd name="connsiteY47" fmla="*/ 247650 h 5305425"/>
              <a:gd name="connsiteX48" fmla="*/ 3096125 w 5906156"/>
              <a:gd name="connsiteY48" fmla="*/ 209550 h 5305425"/>
              <a:gd name="connsiteX49" fmla="*/ 3124700 w 5906156"/>
              <a:gd name="connsiteY49" fmla="*/ 200025 h 5305425"/>
              <a:gd name="connsiteX50" fmla="*/ 3153275 w 5906156"/>
              <a:gd name="connsiteY50" fmla="*/ 180975 h 5305425"/>
              <a:gd name="connsiteX51" fmla="*/ 3191375 w 5906156"/>
              <a:gd name="connsiteY51" fmla="*/ 161925 h 5305425"/>
              <a:gd name="connsiteX52" fmla="*/ 3219950 w 5906156"/>
              <a:gd name="connsiteY52" fmla="*/ 152400 h 5305425"/>
              <a:gd name="connsiteX53" fmla="*/ 3248525 w 5906156"/>
              <a:gd name="connsiteY53" fmla="*/ 133350 h 5305425"/>
              <a:gd name="connsiteX54" fmla="*/ 3296150 w 5906156"/>
              <a:gd name="connsiteY54" fmla="*/ 123825 h 5305425"/>
              <a:gd name="connsiteX55" fmla="*/ 3362825 w 5906156"/>
              <a:gd name="connsiteY55" fmla="*/ 104775 h 5305425"/>
              <a:gd name="connsiteX56" fmla="*/ 3400925 w 5906156"/>
              <a:gd name="connsiteY56" fmla="*/ 95250 h 5305425"/>
              <a:gd name="connsiteX57" fmla="*/ 3496175 w 5906156"/>
              <a:gd name="connsiteY57" fmla="*/ 47625 h 5305425"/>
              <a:gd name="connsiteX58" fmla="*/ 3572375 w 5906156"/>
              <a:gd name="connsiteY58" fmla="*/ 19050 h 5305425"/>
              <a:gd name="connsiteX59" fmla="*/ 3743825 w 5906156"/>
              <a:gd name="connsiteY59" fmla="*/ 0 h 5305425"/>
              <a:gd name="connsiteX60" fmla="*/ 4753475 w 5906156"/>
              <a:gd name="connsiteY60" fmla="*/ 9525 h 5305425"/>
              <a:gd name="connsiteX61" fmla="*/ 4858250 w 5906156"/>
              <a:gd name="connsiteY61" fmla="*/ 28575 h 5305425"/>
              <a:gd name="connsiteX62" fmla="*/ 4982075 w 5906156"/>
              <a:gd name="connsiteY62" fmla="*/ 38100 h 5305425"/>
              <a:gd name="connsiteX63" fmla="*/ 5096375 w 5906156"/>
              <a:gd name="connsiteY63" fmla="*/ 57150 h 5305425"/>
              <a:gd name="connsiteX64" fmla="*/ 5201150 w 5906156"/>
              <a:gd name="connsiteY64" fmla="*/ 66675 h 5305425"/>
              <a:gd name="connsiteX65" fmla="*/ 5267825 w 5906156"/>
              <a:gd name="connsiteY65" fmla="*/ 85725 h 5305425"/>
              <a:gd name="connsiteX66" fmla="*/ 5305925 w 5906156"/>
              <a:gd name="connsiteY66" fmla="*/ 95250 h 5305425"/>
              <a:gd name="connsiteX67" fmla="*/ 5353550 w 5906156"/>
              <a:gd name="connsiteY67" fmla="*/ 114300 h 5305425"/>
              <a:gd name="connsiteX68" fmla="*/ 5429750 w 5906156"/>
              <a:gd name="connsiteY68" fmla="*/ 161925 h 5305425"/>
              <a:gd name="connsiteX69" fmla="*/ 5505950 w 5906156"/>
              <a:gd name="connsiteY69" fmla="*/ 180975 h 5305425"/>
              <a:gd name="connsiteX70" fmla="*/ 5591675 w 5906156"/>
              <a:gd name="connsiteY70" fmla="*/ 219075 h 5305425"/>
              <a:gd name="connsiteX71" fmla="*/ 5639300 w 5906156"/>
              <a:gd name="connsiteY71" fmla="*/ 276225 h 5305425"/>
              <a:gd name="connsiteX72" fmla="*/ 5658350 w 5906156"/>
              <a:gd name="connsiteY72" fmla="*/ 304800 h 5305425"/>
              <a:gd name="connsiteX73" fmla="*/ 5686925 w 5906156"/>
              <a:gd name="connsiteY73" fmla="*/ 333375 h 5305425"/>
              <a:gd name="connsiteX74" fmla="*/ 5725025 w 5906156"/>
              <a:gd name="connsiteY74" fmla="*/ 438150 h 5305425"/>
              <a:gd name="connsiteX75" fmla="*/ 5734550 w 5906156"/>
              <a:gd name="connsiteY75" fmla="*/ 476250 h 5305425"/>
              <a:gd name="connsiteX76" fmla="*/ 5753600 w 5906156"/>
              <a:gd name="connsiteY76" fmla="*/ 514350 h 5305425"/>
              <a:gd name="connsiteX77" fmla="*/ 5772650 w 5906156"/>
              <a:gd name="connsiteY77" fmla="*/ 571500 h 5305425"/>
              <a:gd name="connsiteX78" fmla="*/ 5791700 w 5906156"/>
              <a:gd name="connsiteY78" fmla="*/ 628650 h 5305425"/>
              <a:gd name="connsiteX79" fmla="*/ 5810750 w 5906156"/>
              <a:gd name="connsiteY79" fmla="*/ 704850 h 5305425"/>
              <a:gd name="connsiteX80" fmla="*/ 5820275 w 5906156"/>
              <a:gd name="connsiteY80" fmla="*/ 742950 h 5305425"/>
              <a:gd name="connsiteX81" fmla="*/ 5839325 w 5906156"/>
              <a:gd name="connsiteY81" fmla="*/ 771525 h 5305425"/>
              <a:gd name="connsiteX82" fmla="*/ 5858375 w 5906156"/>
              <a:gd name="connsiteY82" fmla="*/ 876300 h 5305425"/>
              <a:gd name="connsiteX83" fmla="*/ 5886950 w 5906156"/>
              <a:gd name="connsiteY83" fmla="*/ 952500 h 5305425"/>
              <a:gd name="connsiteX84" fmla="*/ 5906000 w 5906156"/>
              <a:gd name="connsiteY84" fmla="*/ 1162050 h 5305425"/>
              <a:gd name="connsiteX85" fmla="*/ 5886950 w 5906156"/>
              <a:gd name="connsiteY85" fmla="*/ 1323975 h 5305425"/>
              <a:gd name="connsiteX86" fmla="*/ 5858375 w 5906156"/>
              <a:gd name="connsiteY86" fmla="*/ 1419225 h 5305425"/>
              <a:gd name="connsiteX87" fmla="*/ 5839325 w 5906156"/>
              <a:gd name="connsiteY87" fmla="*/ 1447800 h 5305425"/>
              <a:gd name="connsiteX88" fmla="*/ 5810750 w 5906156"/>
              <a:gd name="connsiteY88" fmla="*/ 1514475 h 5305425"/>
              <a:gd name="connsiteX89" fmla="*/ 5782175 w 5906156"/>
              <a:gd name="connsiteY89" fmla="*/ 1543050 h 5305425"/>
              <a:gd name="connsiteX90" fmla="*/ 5772650 w 5906156"/>
              <a:gd name="connsiteY90" fmla="*/ 1571625 h 5305425"/>
              <a:gd name="connsiteX91" fmla="*/ 5763125 w 5906156"/>
              <a:gd name="connsiteY91" fmla="*/ 1619250 h 5305425"/>
              <a:gd name="connsiteX92" fmla="*/ 5744075 w 5906156"/>
              <a:gd name="connsiteY92" fmla="*/ 1647825 h 5305425"/>
              <a:gd name="connsiteX93" fmla="*/ 5715500 w 5906156"/>
              <a:gd name="connsiteY93" fmla="*/ 1733550 h 5305425"/>
              <a:gd name="connsiteX94" fmla="*/ 5696450 w 5906156"/>
              <a:gd name="connsiteY94" fmla="*/ 1781175 h 5305425"/>
              <a:gd name="connsiteX95" fmla="*/ 5677400 w 5906156"/>
              <a:gd name="connsiteY95" fmla="*/ 1866900 h 5305425"/>
              <a:gd name="connsiteX96" fmla="*/ 5667875 w 5906156"/>
              <a:gd name="connsiteY96" fmla="*/ 1905000 h 5305425"/>
              <a:gd name="connsiteX97" fmla="*/ 5639300 w 5906156"/>
              <a:gd name="connsiteY97" fmla="*/ 2095500 h 5305425"/>
              <a:gd name="connsiteX98" fmla="*/ 5658350 w 5906156"/>
              <a:gd name="connsiteY98" fmla="*/ 2514600 h 5305425"/>
              <a:gd name="connsiteX99" fmla="*/ 5667875 w 5906156"/>
              <a:gd name="connsiteY99" fmla="*/ 2581275 h 5305425"/>
              <a:gd name="connsiteX100" fmla="*/ 5677400 w 5906156"/>
              <a:gd name="connsiteY100" fmla="*/ 2609850 h 5305425"/>
              <a:gd name="connsiteX101" fmla="*/ 5686925 w 5906156"/>
              <a:gd name="connsiteY101" fmla="*/ 2667000 h 5305425"/>
              <a:gd name="connsiteX102" fmla="*/ 5715500 w 5906156"/>
              <a:gd name="connsiteY102" fmla="*/ 2781300 h 5305425"/>
              <a:gd name="connsiteX103" fmla="*/ 5734550 w 5906156"/>
              <a:gd name="connsiteY103" fmla="*/ 2914650 h 5305425"/>
              <a:gd name="connsiteX104" fmla="*/ 5753600 w 5906156"/>
              <a:gd name="connsiteY104" fmla="*/ 2971800 h 5305425"/>
              <a:gd name="connsiteX105" fmla="*/ 5763125 w 5906156"/>
              <a:gd name="connsiteY105" fmla="*/ 3038475 h 5305425"/>
              <a:gd name="connsiteX106" fmla="*/ 5791700 w 5906156"/>
              <a:gd name="connsiteY106" fmla="*/ 3181350 h 5305425"/>
              <a:gd name="connsiteX107" fmla="*/ 5810750 w 5906156"/>
              <a:gd name="connsiteY107" fmla="*/ 3286125 h 5305425"/>
              <a:gd name="connsiteX108" fmla="*/ 5829800 w 5906156"/>
              <a:gd name="connsiteY108" fmla="*/ 3476625 h 5305425"/>
              <a:gd name="connsiteX109" fmla="*/ 5848850 w 5906156"/>
              <a:gd name="connsiteY109" fmla="*/ 3619500 h 5305425"/>
              <a:gd name="connsiteX110" fmla="*/ 5839325 w 5906156"/>
              <a:gd name="connsiteY110" fmla="*/ 3876675 h 5305425"/>
              <a:gd name="connsiteX111" fmla="*/ 5829800 w 5906156"/>
              <a:gd name="connsiteY111" fmla="*/ 3905250 h 5305425"/>
              <a:gd name="connsiteX112" fmla="*/ 5801225 w 5906156"/>
              <a:gd name="connsiteY112" fmla="*/ 4000500 h 5305425"/>
              <a:gd name="connsiteX113" fmla="*/ 5772650 w 5906156"/>
              <a:gd name="connsiteY113" fmla="*/ 4029075 h 5305425"/>
              <a:gd name="connsiteX114" fmla="*/ 5753600 w 5906156"/>
              <a:gd name="connsiteY114" fmla="*/ 4086225 h 5305425"/>
              <a:gd name="connsiteX115" fmla="*/ 5705975 w 5906156"/>
              <a:gd name="connsiteY115" fmla="*/ 4152900 h 5305425"/>
              <a:gd name="connsiteX116" fmla="*/ 5696450 w 5906156"/>
              <a:gd name="connsiteY116" fmla="*/ 4181475 h 5305425"/>
              <a:gd name="connsiteX117" fmla="*/ 5658350 w 5906156"/>
              <a:gd name="connsiteY117" fmla="*/ 4210050 h 5305425"/>
              <a:gd name="connsiteX118" fmla="*/ 5629775 w 5906156"/>
              <a:gd name="connsiteY118" fmla="*/ 4267200 h 5305425"/>
              <a:gd name="connsiteX119" fmla="*/ 5601200 w 5906156"/>
              <a:gd name="connsiteY119" fmla="*/ 4295775 h 5305425"/>
              <a:gd name="connsiteX120" fmla="*/ 5534525 w 5906156"/>
              <a:gd name="connsiteY120" fmla="*/ 4371975 h 5305425"/>
              <a:gd name="connsiteX121" fmla="*/ 5505950 w 5906156"/>
              <a:gd name="connsiteY121" fmla="*/ 4400550 h 5305425"/>
              <a:gd name="connsiteX122" fmla="*/ 5486900 w 5906156"/>
              <a:gd name="connsiteY122" fmla="*/ 4429125 h 5305425"/>
              <a:gd name="connsiteX123" fmla="*/ 5458325 w 5906156"/>
              <a:gd name="connsiteY123" fmla="*/ 4438650 h 5305425"/>
              <a:gd name="connsiteX124" fmla="*/ 5410700 w 5906156"/>
              <a:gd name="connsiteY124" fmla="*/ 4476750 h 5305425"/>
              <a:gd name="connsiteX125" fmla="*/ 5382125 w 5906156"/>
              <a:gd name="connsiteY125" fmla="*/ 4505325 h 5305425"/>
              <a:gd name="connsiteX126" fmla="*/ 5353550 w 5906156"/>
              <a:gd name="connsiteY126" fmla="*/ 4524375 h 5305425"/>
              <a:gd name="connsiteX127" fmla="*/ 5248775 w 5906156"/>
              <a:gd name="connsiteY127" fmla="*/ 4610100 h 5305425"/>
              <a:gd name="connsiteX128" fmla="*/ 5239250 w 5906156"/>
              <a:gd name="connsiteY128" fmla="*/ 4638675 h 5305425"/>
              <a:gd name="connsiteX129" fmla="*/ 5210675 w 5906156"/>
              <a:gd name="connsiteY129" fmla="*/ 4648200 h 5305425"/>
              <a:gd name="connsiteX130" fmla="*/ 5182100 w 5906156"/>
              <a:gd name="connsiteY130" fmla="*/ 4667250 h 5305425"/>
              <a:gd name="connsiteX131" fmla="*/ 5134475 w 5906156"/>
              <a:gd name="connsiteY131" fmla="*/ 4724400 h 5305425"/>
              <a:gd name="connsiteX132" fmla="*/ 5115425 w 5906156"/>
              <a:gd name="connsiteY132" fmla="*/ 4752975 h 5305425"/>
              <a:gd name="connsiteX133" fmla="*/ 5077325 w 5906156"/>
              <a:gd name="connsiteY133" fmla="*/ 4781550 h 5305425"/>
              <a:gd name="connsiteX134" fmla="*/ 5020175 w 5906156"/>
              <a:gd name="connsiteY134" fmla="*/ 4838700 h 5305425"/>
              <a:gd name="connsiteX135" fmla="*/ 4991600 w 5906156"/>
              <a:gd name="connsiteY135" fmla="*/ 4867275 h 5305425"/>
              <a:gd name="connsiteX136" fmla="*/ 4943975 w 5906156"/>
              <a:gd name="connsiteY136" fmla="*/ 4914900 h 5305425"/>
              <a:gd name="connsiteX137" fmla="*/ 4886825 w 5906156"/>
              <a:gd name="connsiteY137" fmla="*/ 4972050 h 5305425"/>
              <a:gd name="connsiteX138" fmla="*/ 4867775 w 5906156"/>
              <a:gd name="connsiteY138" fmla="*/ 5000625 h 5305425"/>
              <a:gd name="connsiteX139" fmla="*/ 4810625 w 5906156"/>
              <a:gd name="connsiteY139" fmla="*/ 5038725 h 5305425"/>
              <a:gd name="connsiteX140" fmla="*/ 4772525 w 5906156"/>
              <a:gd name="connsiteY140" fmla="*/ 5076825 h 5305425"/>
              <a:gd name="connsiteX141" fmla="*/ 4743950 w 5906156"/>
              <a:gd name="connsiteY141" fmla="*/ 5095875 h 5305425"/>
              <a:gd name="connsiteX142" fmla="*/ 4705850 w 5906156"/>
              <a:gd name="connsiteY142" fmla="*/ 5124450 h 5305425"/>
              <a:gd name="connsiteX143" fmla="*/ 4639175 w 5906156"/>
              <a:gd name="connsiteY143" fmla="*/ 5162550 h 5305425"/>
              <a:gd name="connsiteX144" fmla="*/ 4620125 w 5906156"/>
              <a:gd name="connsiteY144" fmla="*/ 5191125 h 5305425"/>
              <a:gd name="connsiteX145" fmla="*/ 4591550 w 5906156"/>
              <a:gd name="connsiteY145" fmla="*/ 5200650 h 5305425"/>
              <a:gd name="connsiteX146" fmla="*/ 4486775 w 5906156"/>
              <a:gd name="connsiteY146" fmla="*/ 5248275 h 5305425"/>
              <a:gd name="connsiteX147" fmla="*/ 4458200 w 5906156"/>
              <a:gd name="connsiteY147" fmla="*/ 5257800 h 5305425"/>
              <a:gd name="connsiteX148" fmla="*/ 4401050 w 5906156"/>
              <a:gd name="connsiteY148" fmla="*/ 5276850 h 5305425"/>
              <a:gd name="connsiteX149" fmla="*/ 4296275 w 5906156"/>
              <a:gd name="connsiteY149" fmla="*/ 5286375 h 5305425"/>
              <a:gd name="connsiteX150" fmla="*/ 4201025 w 5906156"/>
              <a:gd name="connsiteY150" fmla="*/ 5295900 h 5305425"/>
              <a:gd name="connsiteX151" fmla="*/ 4086725 w 5906156"/>
              <a:gd name="connsiteY151" fmla="*/ 5305425 h 5305425"/>
              <a:gd name="connsiteX152" fmla="*/ 3810500 w 5906156"/>
              <a:gd name="connsiteY152" fmla="*/ 5276850 h 5305425"/>
              <a:gd name="connsiteX153" fmla="*/ 3724775 w 5906156"/>
              <a:gd name="connsiteY153" fmla="*/ 5257800 h 5305425"/>
              <a:gd name="connsiteX154" fmla="*/ 3600950 w 5906156"/>
              <a:gd name="connsiteY154" fmla="*/ 5229225 h 5305425"/>
              <a:gd name="connsiteX155" fmla="*/ 3505700 w 5906156"/>
              <a:gd name="connsiteY155" fmla="*/ 5219700 h 5305425"/>
              <a:gd name="connsiteX156" fmla="*/ 3458075 w 5906156"/>
              <a:gd name="connsiteY156" fmla="*/ 5200650 h 5305425"/>
              <a:gd name="connsiteX157" fmla="*/ 3372350 w 5906156"/>
              <a:gd name="connsiteY157" fmla="*/ 5181600 h 5305425"/>
              <a:gd name="connsiteX158" fmla="*/ 3315200 w 5906156"/>
              <a:gd name="connsiteY158" fmla="*/ 5162550 h 5305425"/>
              <a:gd name="connsiteX159" fmla="*/ 3258050 w 5906156"/>
              <a:gd name="connsiteY159" fmla="*/ 5153025 h 5305425"/>
              <a:gd name="connsiteX160" fmla="*/ 3219950 w 5906156"/>
              <a:gd name="connsiteY160" fmla="*/ 5143500 h 5305425"/>
              <a:gd name="connsiteX161" fmla="*/ 3172325 w 5906156"/>
              <a:gd name="connsiteY161" fmla="*/ 5133975 h 5305425"/>
              <a:gd name="connsiteX162" fmla="*/ 3143750 w 5906156"/>
              <a:gd name="connsiteY162" fmla="*/ 5124450 h 5305425"/>
              <a:gd name="connsiteX163" fmla="*/ 3105650 w 5906156"/>
              <a:gd name="connsiteY163" fmla="*/ 5114925 h 5305425"/>
              <a:gd name="connsiteX164" fmla="*/ 2972300 w 5906156"/>
              <a:gd name="connsiteY164" fmla="*/ 5067300 h 5305425"/>
              <a:gd name="connsiteX165" fmla="*/ 2905625 w 5906156"/>
              <a:gd name="connsiteY165" fmla="*/ 5019675 h 5305425"/>
              <a:gd name="connsiteX166" fmla="*/ 2896100 w 5906156"/>
              <a:gd name="connsiteY166" fmla="*/ 4991100 h 5305425"/>
              <a:gd name="connsiteX167" fmla="*/ 2848475 w 5906156"/>
              <a:gd name="connsiteY167" fmla="*/ 4933950 h 5305425"/>
              <a:gd name="connsiteX168" fmla="*/ 2829425 w 5906156"/>
              <a:gd name="connsiteY168" fmla="*/ 4905375 h 5305425"/>
              <a:gd name="connsiteX169" fmla="*/ 2819900 w 5906156"/>
              <a:gd name="connsiteY169" fmla="*/ 4876800 h 5305425"/>
              <a:gd name="connsiteX170" fmla="*/ 2781800 w 5906156"/>
              <a:gd name="connsiteY170" fmla="*/ 4857750 h 5305425"/>
              <a:gd name="connsiteX171" fmla="*/ 2772275 w 5906156"/>
              <a:gd name="connsiteY171" fmla="*/ 4829175 h 5305425"/>
              <a:gd name="connsiteX172" fmla="*/ 2734175 w 5906156"/>
              <a:gd name="connsiteY172" fmla="*/ 4800600 h 5305425"/>
              <a:gd name="connsiteX173" fmla="*/ 2705600 w 5906156"/>
              <a:gd name="connsiteY173" fmla="*/ 4772025 h 5305425"/>
              <a:gd name="connsiteX174" fmla="*/ 2667500 w 5906156"/>
              <a:gd name="connsiteY174" fmla="*/ 4743450 h 5305425"/>
              <a:gd name="connsiteX175" fmla="*/ 2638925 w 5906156"/>
              <a:gd name="connsiteY175" fmla="*/ 4724400 h 5305425"/>
              <a:gd name="connsiteX176" fmla="*/ 2610350 w 5906156"/>
              <a:gd name="connsiteY176" fmla="*/ 4686300 h 5305425"/>
              <a:gd name="connsiteX177" fmla="*/ 2581775 w 5906156"/>
              <a:gd name="connsiteY177" fmla="*/ 4667250 h 5305425"/>
              <a:gd name="connsiteX178" fmla="*/ 2524625 w 5906156"/>
              <a:gd name="connsiteY178" fmla="*/ 4619625 h 5305425"/>
              <a:gd name="connsiteX179" fmla="*/ 2467475 w 5906156"/>
              <a:gd name="connsiteY179" fmla="*/ 4562475 h 5305425"/>
              <a:gd name="connsiteX180" fmla="*/ 2410325 w 5906156"/>
              <a:gd name="connsiteY180" fmla="*/ 4543425 h 5305425"/>
              <a:gd name="connsiteX181" fmla="*/ 2391275 w 5906156"/>
              <a:gd name="connsiteY181" fmla="*/ 4514850 h 5305425"/>
              <a:gd name="connsiteX182" fmla="*/ 2276975 w 5906156"/>
              <a:gd name="connsiteY182" fmla="*/ 4457700 h 5305425"/>
              <a:gd name="connsiteX183" fmla="*/ 2248400 w 5906156"/>
              <a:gd name="connsiteY183" fmla="*/ 4429125 h 5305425"/>
              <a:gd name="connsiteX184" fmla="*/ 2124575 w 5906156"/>
              <a:gd name="connsiteY184" fmla="*/ 4362450 h 5305425"/>
              <a:gd name="connsiteX185" fmla="*/ 2096000 w 5906156"/>
              <a:gd name="connsiteY185" fmla="*/ 4333875 h 5305425"/>
              <a:gd name="connsiteX186" fmla="*/ 2067425 w 5906156"/>
              <a:gd name="connsiteY186" fmla="*/ 4324350 h 5305425"/>
              <a:gd name="connsiteX187" fmla="*/ 2029325 w 5906156"/>
              <a:gd name="connsiteY187" fmla="*/ 4305300 h 5305425"/>
              <a:gd name="connsiteX188" fmla="*/ 1981700 w 5906156"/>
              <a:gd name="connsiteY188" fmla="*/ 4276725 h 5305425"/>
              <a:gd name="connsiteX189" fmla="*/ 1953125 w 5906156"/>
              <a:gd name="connsiteY189" fmla="*/ 4257675 h 5305425"/>
              <a:gd name="connsiteX190" fmla="*/ 1876925 w 5906156"/>
              <a:gd name="connsiteY190" fmla="*/ 4238625 h 5305425"/>
              <a:gd name="connsiteX191" fmla="*/ 1819775 w 5906156"/>
              <a:gd name="connsiteY191" fmla="*/ 4210050 h 5305425"/>
              <a:gd name="connsiteX192" fmla="*/ 1743575 w 5906156"/>
              <a:gd name="connsiteY192" fmla="*/ 4171950 h 5305425"/>
              <a:gd name="connsiteX193" fmla="*/ 1667375 w 5906156"/>
              <a:gd name="connsiteY193" fmla="*/ 4133850 h 5305425"/>
              <a:gd name="connsiteX194" fmla="*/ 1619750 w 5906156"/>
              <a:gd name="connsiteY194" fmla="*/ 4105275 h 5305425"/>
              <a:gd name="connsiteX195" fmla="*/ 1562600 w 5906156"/>
              <a:gd name="connsiteY195" fmla="*/ 4086225 h 5305425"/>
              <a:gd name="connsiteX196" fmla="*/ 1524500 w 5906156"/>
              <a:gd name="connsiteY196" fmla="*/ 4067175 h 5305425"/>
              <a:gd name="connsiteX197" fmla="*/ 1457825 w 5906156"/>
              <a:gd name="connsiteY197" fmla="*/ 4038600 h 5305425"/>
              <a:gd name="connsiteX198" fmla="*/ 1429250 w 5906156"/>
              <a:gd name="connsiteY198" fmla="*/ 4019550 h 5305425"/>
              <a:gd name="connsiteX199" fmla="*/ 1381625 w 5906156"/>
              <a:gd name="connsiteY199" fmla="*/ 4010025 h 5305425"/>
              <a:gd name="connsiteX200" fmla="*/ 1305425 w 5906156"/>
              <a:gd name="connsiteY200" fmla="*/ 3990975 h 5305425"/>
              <a:gd name="connsiteX201" fmla="*/ 1238750 w 5906156"/>
              <a:gd name="connsiteY201" fmla="*/ 3981450 h 5305425"/>
              <a:gd name="connsiteX202" fmla="*/ 1162550 w 5906156"/>
              <a:gd name="connsiteY202" fmla="*/ 3962400 h 5305425"/>
              <a:gd name="connsiteX203" fmla="*/ 1048250 w 5906156"/>
              <a:gd name="connsiteY203" fmla="*/ 3943350 h 5305425"/>
              <a:gd name="connsiteX204" fmla="*/ 1010150 w 5906156"/>
              <a:gd name="connsiteY204" fmla="*/ 3924300 h 5305425"/>
              <a:gd name="connsiteX205" fmla="*/ 962525 w 5906156"/>
              <a:gd name="connsiteY205" fmla="*/ 3914775 h 5305425"/>
              <a:gd name="connsiteX206" fmla="*/ 924425 w 5906156"/>
              <a:gd name="connsiteY206" fmla="*/ 3905250 h 5305425"/>
              <a:gd name="connsiteX207" fmla="*/ 895850 w 5906156"/>
              <a:gd name="connsiteY207" fmla="*/ 3886200 h 5305425"/>
              <a:gd name="connsiteX208" fmla="*/ 867275 w 5906156"/>
              <a:gd name="connsiteY208" fmla="*/ 3876675 h 5305425"/>
              <a:gd name="connsiteX209" fmla="*/ 781550 w 5906156"/>
              <a:gd name="connsiteY209" fmla="*/ 3857625 h 5305425"/>
              <a:gd name="connsiteX210" fmla="*/ 733925 w 5906156"/>
              <a:gd name="connsiteY210" fmla="*/ 3838575 h 5305425"/>
              <a:gd name="connsiteX211" fmla="*/ 610100 w 5906156"/>
              <a:gd name="connsiteY211" fmla="*/ 3819525 h 5305425"/>
              <a:gd name="connsiteX212" fmla="*/ 524375 w 5906156"/>
              <a:gd name="connsiteY212" fmla="*/ 3810000 h 5305425"/>
              <a:gd name="connsiteX213" fmla="*/ 467225 w 5906156"/>
              <a:gd name="connsiteY213" fmla="*/ 3800475 h 5305425"/>
              <a:gd name="connsiteX214" fmla="*/ 381500 w 5906156"/>
              <a:gd name="connsiteY214" fmla="*/ 3790950 h 5305425"/>
              <a:gd name="connsiteX215" fmla="*/ 248150 w 5906156"/>
              <a:gd name="connsiteY215" fmla="*/ 3762375 h 5305425"/>
              <a:gd name="connsiteX216" fmla="*/ 219575 w 5906156"/>
              <a:gd name="connsiteY216" fmla="*/ 3743325 h 5305425"/>
              <a:gd name="connsiteX217" fmla="*/ 181475 w 5906156"/>
              <a:gd name="connsiteY217" fmla="*/ 3695700 h 5305425"/>
              <a:gd name="connsiteX218" fmla="*/ 143375 w 5906156"/>
              <a:gd name="connsiteY218" fmla="*/ 3638550 h 5305425"/>
              <a:gd name="connsiteX219" fmla="*/ 124325 w 5906156"/>
              <a:gd name="connsiteY219" fmla="*/ 3609975 h 5305425"/>
              <a:gd name="connsiteX220" fmla="*/ 95750 w 5906156"/>
              <a:gd name="connsiteY220" fmla="*/ 3562350 h 5305425"/>
              <a:gd name="connsiteX221" fmla="*/ 5263 w 5906156"/>
              <a:gd name="connsiteY221" fmla="*/ 3552825 h 5305425"/>
              <a:gd name="connsiteX222" fmla="*/ 14788 w 5906156"/>
              <a:gd name="connsiteY222" fmla="*/ 3476625 h 5305425"/>
              <a:gd name="connsiteX223" fmla="*/ 48125 w 5906156"/>
              <a:gd name="connsiteY223" fmla="*/ 3400425 h 5305425"/>
              <a:gd name="connsiteX224" fmla="*/ 57650 w 5906156"/>
              <a:gd name="connsiteY224" fmla="*/ 2571750 h 5305425"/>
              <a:gd name="connsiteX225" fmla="*/ 29075 w 5906156"/>
              <a:gd name="connsiteY225" fmla="*/ 2301875 h 5305425"/>
              <a:gd name="connsiteX226" fmla="*/ 29075 w 5906156"/>
              <a:gd name="connsiteY226" fmla="*/ 2222500 h 5305425"/>
              <a:gd name="connsiteX227" fmla="*/ 16375 w 5906156"/>
              <a:gd name="connsiteY227" fmla="*/ 2146300 h 5305425"/>
              <a:gd name="connsiteX228" fmla="*/ 44950 w 5906156"/>
              <a:gd name="connsiteY228" fmla="*/ 2016125 h 5305425"/>
              <a:gd name="connsiteX229" fmla="*/ 29075 w 5906156"/>
              <a:gd name="connsiteY229" fmla="*/ 1908175 h 5305425"/>
              <a:gd name="connsiteX230" fmla="*/ 152900 w 5906156"/>
              <a:gd name="connsiteY230" fmla="*/ 1876425 h 5305425"/>
              <a:gd name="connsiteX231" fmla="*/ 295775 w 5906156"/>
              <a:gd name="connsiteY231" fmla="*/ 1781175 h 5305425"/>
              <a:gd name="connsiteX232" fmla="*/ 352925 w 5906156"/>
              <a:gd name="connsiteY232" fmla="*/ 1790700 h 5305425"/>
              <a:gd name="connsiteX233" fmla="*/ 454525 w 5906156"/>
              <a:gd name="connsiteY233" fmla="*/ 1784350 h 5305425"/>
              <a:gd name="connsiteX0" fmla="*/ 452437 w 5910418"/>
              <a:gd name="connsiteY0" fmla="*/ 1790700 h 5305425"/>
              <a:gd name="connsiteX1" fmla="*/ 487362 w 5910418"/>
              <a:gd name="connsiteY1" fmla="*/ 1784350 h 5305425"/>
              <a:gd name="connsiteX2" fmla="*/ 515937 w 5910418"/>
              <a:gd name="connsiteY2" fmla="*/ 1784350 h 5305425"/>
              <a:gd name="connsiteX3" fmla="*/ 547687 w 5910418"/>
              <a:gd name="connsiteY3" fmla="*/ 1781175 h 5305425"/>
              <a:gd name="connsiteX4" fmla="*/ 595312 w 5910418"/>
              <a:gd name="connsiteY4" fmla="*/ 1762125 h 5305425"/>
              <a:gd name="connsiteX5" fmla="*/ 661987 w 5910418"/>
              <a:gd name="connsiteY5" fmla="*/ 1743075 h 5305425"/>
              <a:gd name="connsiteX6" fmla="*/ 690562 w 5910418"/>
              <a:gd name="connsiteY6" fmla="*/ 1724025 h 5305425"/>
              <a:gd name="connsiteX7" fmla="*/ 776287 w 5910418"/>
              <a:gd name="connsiteY7" fmla="*/ 1685925 h 5305425"/>
              <a:gd name="connsiteX8" fmla="*/ 833437 w 5910418"/>
              <a:gd name="connsiteY8" fmla="*/ 1638300 h 5305425"/>
              <a:gd name="connsiteX9" fmla="*/ 852487 w 5910418"/>
              <a:gd name="connsiteY9" fmla="*/ 1609725 h 5305425"/>
              <a:gd name="connsiteX10" fmla="*/ 881062 w 5910418"/>
              <a:gd name="connsiteY10" fmla="*/ 1590675 h 5305425"/>
              <a:gd name="connsiteX11" fmla="*/ 938212 w 5910418"/>
              <a:gd name="connsiteY11" fmla="*/ 1533525 h 5305425"/>
              <a:gd name="connsiteX12" fmla="*/ 947737 w 5910418"/>
              <a:gd name="connsiteY12" fmla="*/ 1504950 h 5305425"/>
              <a:gd name="connsiteX13" fmla="*/ 976312 w 5910418"/>
              <a:gd name="connsiteY13" fmla="*/ 1485900 h 5305425"/>
              <a:gd name="connsiteX14" fmla="*/ 1023937 w 5910418"/>
              <a:gd name="connsiteY14" fmla="*/ 1409700 h 5305425"/>
              <a:gd name="connsiteX15" fmla="*/ 1081087 w 5910418"/>
              <a:gd name="connsiteY15" fmla="*/ 1352550 h 5305425"/>
              <a:gd name="connsiteX16" fmla="*/ 1138237 w 5910418"/>
              <a:gd name="connsiteY16" fmla="*/ 1304925 h 5305425"/>
              <a:gd name="connsiteX17" fmla="*/ 1166812 w 5910418"/>
              <a:gd name="connsiteY17" fmla="*/ 1295400 h 5305425"/>
              <a:gd name="connsiteX18" fmla="*/ 1195387 w 5910418"/>
              <a:gd name="connsiteY18" fmla="*/ 1276350 h 5305425"/>
              <a:gd name="connsiteX19" fmla="*/ 1300162 w 5910418"/>
              <a:gd name="connsiteY19" fmla="*/ 1257300 h 5305425"/>
              <a:gd name="connsiteX20" fmla="*/ 1595437 w 5910418"/>
              <a:gd name="connsiteY20" fmla="*/ 1228725 h 5305425"/>
              <a:gd name="connsiteX21" fmla="*/ 1747837 w 5910418"/>
              <a:gd name="connsiteY21" fmla="*/ 1209675 h 5305425"/>
              <a:gd name="connsiteX22" fmla="*/ 1804987 w 5910418"/>
              <a:gd name="connsiteY22" fmla="*/ 1190625 h 5305425"/>
              <a:gd name="connsiteX23" fmla="*/ 1909762 w 5910418"/>
              <a:gd name="connsiteY23" fmla="*/ 1181100 h 5305425"/>
              <a:gd name="connsiteX24" fmla="*/ 1985962 w 5910418"/>
              <a:gd name="connsiteY24" fmla="*/ 1162050 h 5305425"/>
              <a:gd name="connsiteX25" fmla="*/ 2033587 w 5910418"/>
              <a:gd name="connsiteY25" fmla="*/ 1152525 h 5305425"/>
              <a:gd name="connsiteX26" fmla="*/ 2062162 w 5910418"/>
              <a:gd name="connsiteY26" fmla="*/ 1143000 h 5305425"/>
              <a:gd name="connsiteX27" fmla="*/ 2100262 w 5910418"/>
              <a:gd name="connsiteY27" fmla="*/ 1133475 h 5305425"/>
              <a:gd name="connsiteX28" fmla="*/ 2128837 w 5910418"/>
              <a:gd name="connsiteY28" fmla="*/ 1095375 h 5305425"/>
              <a:gd name="connsiteX29" fmla="*/ 2157412 w 5910418"/>
              <a:gd name="connsiteY29" fmla="*/ 1076325 h 5305425"/>
              <a:gd name="connsiteX30" fmla="*/ 2214562 w 5910418"/>
              <a:gd name="connsiteY30" fmla="*/ 1009650 h 5305425"/>
              <a:gd name="connsiteX31" fmla="*/ 2233612 w 5910418"/>
              <a:gd name="connsiteY31" fmla="*/ 971550 h 5305425"/>
              <a:gd name="connsiteX32" fmla="*/ 2290762 w 5910418"/>
              <a:gd name="connsiteY32" fmla="*/ 923925 h 5305425"/>
              <a:gd name="connsiteX33" fmla="*/ 2338387 w 5910418"/>
              <a:gd name="connsiteY33" fmla="*/ 866775 h 5305425"/>
              <a:gd name="connsiteX34" fmla="*/ 2386012 w 5910418"/>
              <a:gd name="connsiteY34" fmla="*/ 819150 h 5305425"/>
              <a:gd name="connsiteX35" fmla="*/ 2395537 w 5910418"/>
              <a:gd name="connsiteY35" fmla="*/ 790575 h 5305425"/>
              <a:gd name="connsiteX36" fmla="*/ 2452687 w 5910418"/>
              <a:gd name="connsiteY36" fmla="*/ 704850 h 5305425"/>
              <a:gd name="connsiteX37" fmla="*/ 2509837 w 5910418"/>
              <a:gd name="connsiteY37" fmla="*/ 647700 h 5305425"/>
              <a:gd name="connsiteX38" fmla="*/ 2576512 w 5910418"/>
              <a:gd name="connsiteY38" fmla="*/ 581025 h 5305425"/>
              <a:gd name="connsiteX39" fmla="*/ 2633662 w 5910418"/>
              <a:gd name="connsiteY39" fmla="*/ 523875 h 5305425"/>
              <a:gd name="connsiteX40" fmla="*/ 2662237 w 5910418"/>
              <a:gd name="connsiteY40" fmla="*/ 485775 h 5305425"/>
              <a:gd name="connsiteX41" fmla="*/ 2719387 w 5910418"/>
              <a:gd name="connsiteY41" fmla="*/ 438150 h 5305425"/>
              <a:gd name="connsiteX42" fmla="*/ 2776537 w 5910418"/>
              <a:gd name="connsiteY42" fmla="*/ 390525 h 5305425"/>
              <a:gd name="connsiteX43" fmla="*/ 2814637 w 5910418"/>
              <a:gd name="connsiteY43" fmla="*/ 352425 h 5305425"/>
              <a:gd name="connsiteX44" fmla="*/ 2871787 w 5910418"/>
              <a:gd name="connsiteY44" fmla="*/ 314325 h 5305425"/>
              <a:gd name="connsiteX45" fmla="*/ 2938462 w 5910418"/>
              <a:gd name="connsiteY45" fmla="*/ 295275 h 5305425"/>
              <a:gd name="connsiteX46" fmla="*/ 2967037 w 5910418"/>
              <a:gd name="connsiteY46" fmla="*/ 266700 h 5305425"/>
              <a:gd name="connsiteX47" fmla="*/ 3033712 w 5910418"/>
              <a:gd name="connsiteY47" fmla="*/ 247650 h 5305425"/>
              <a:gd name="connsiteX48" fmla="*/ 3100387 w 5910418"/>
              <a:gd name="connsiteY48" fmla="*/ 209550 h 5305425"/>
              <a:gd name="connsiteX49" fmla="*/ 3128962 w 5910418"/>
              <a:gd name="connsiteY49" fmla="*/ 200025 h 5305425"/>
              <a:gd name="connsiteX50" fmla="*/ 3157537 w 5910418"/>
              <a:gd name="connsiteY50" fmla="*/ 180975 h 5305425"/>
              <a:gd name="connsiteX51" fmla="*/ 3195637 w 5910418"/>
              <a:gd name="connsiteY51" fmla="*/ 161925 h 5305425"/>
              <a:gd name="connsiteX52" fmla="*/ 3224212 w 5910418"/>
              <a:gd name="connsiteY52" fmla="*/ 152400 h 5305425"/>
              <a:gd name="connsiteX53" fmla="*/ 3252787 w 5910418"/>
              <a:gd name="connsiteY53" fmla="*/ 133350 h 5305425"/>
              <a:gd name="connsiteX54" fmla="*/ 3300412 w 5910418"/>
              <a:gd name="connsiteY54" fmla="*/ 123825 h 5305425"/>
              <a:gd name="connsiteX55" fmla="*/ 3367087 w 5910418"/>
              <a:gd name="connsiteY55" fmla="*/ 104775 h 5305425"/>
              <a:gd name="connsiteX56" fmla="*/ 3405187 w 5910418"/>
              <a:gd name="connsiteY56" fmla="*/ 95250 h 5305425"/>
              <a:gd name="connsiteX57" fmla="*/ 3500437 w 5910418"/>
              <a:gd name="connsiteY57" fmla="*/ 47625 h 5305425"/>
              <a:gd name="connsiteX58" fmla="*/ 3576637 w 5910418"/>
              <a:gd name="connsiteY58" fmla="*/ 19050 h 5305425"/>
              <a:gd name="connsiteX59" fmla="*/ 3748087 w 5910418"/>
              <a:gd name="connsiteY59" fmla="*/ 0 h 5305425"/>
              <a:gd name="connsiteX60" fmla="*/ 4757737 w 5910418"/>
              <a:gd name="connsiteY60" fmla="*/ 9525 h 5305425"/>
              <a:gd name="connsiteX61" fmla="*/ 4862512 w 5910418"/>
              <a:gd name="connsiteY61" fmla="*/ 28575 h 5305425"/>
              <a:gd name="connsiteX62" fmla="*/ 4986337 w 5910418"/>
              <a:gd name="connsiteY62" fmla="*/ 38100 h 5305425"/>
              <a:gd name="connsiteX63" fmla="*/ 5100637 w 5910418"/>
              <a:gd name="connsiteY63" fmla="*/ 57150 h 5305425"/>
              <a:gd name="connsiteX64" fmla="*/ 5205412 w 5910418"/>
              <a:gd name="connsiteY64" fmla="*/ 66675 h 5305425"/>
              <a:gd name="connsiteX65" fmla="*/ 5272087 w 5910418"/>
              <a:gd name="connsiteY65" fmla="*/ 85725 h 5305425"/>
              <a:gd name="connsiteX66" fmla="*/ 5310187 w 5910418"/>
              <a:gd name="connsiteY66" fmla="*/ 95250 h 5305425"/>
              <a:gd name="connsiteX67" fmla="*/ 5357812 w 5910418"/>
              <a:gd name="connsiteY67" fmla="*/ 114300 h 5305425"/>
              <a:gd name="connsiteX68" fmla="*/ 5434012 w 5910418"/>
              <a:gd name="connsiteY68" fmla="*/ 161925 h 5305425"/>
              <a:gd name="connsiteX69" fmla="*/ 5510212 w 5910418"/>
              <a:gd name="connsiteY69" fmla="*/ 180975 h 5305425"/>
              <a:gd name="connsiteX70" fmla="*/ 5595937 w 5910418"/>
              <a:gd name="connsiteY70" fmla="*/ 219075 h 5305425"/>
              <a:gd name="connsiteX71" fmla="*/ 5643562 w 5910418"/>
              <a:gd name="connsiteY71" fmla="*/ 276225 h 5305425"/>
              <a:gd name="connsiteX72" fmla="*/ 5662612 w 5910418"/>
              <a:gd name="connsiteY72" fmla="*/ 304800 h 5305425"/>
              <a:gd name="connsiteX73" fmla="*/ 5691187 w 5910418"/>
              <a:gd name="connsiteY73" fmla="*/ 333375 h 5305425"/>
              <a:gd name="connsiteX74" fmla="*/ 5729287 w 5910418"/>
              <a:gd name="connsiteY74" fmla="*/ 438150 h 5305425"/>
              <a:gd name="connsiteX75" fmla="*/ 5738812 w 5910418"/>
              <a:gd name="connsiteY75" fmla="*/ 476250 h 5305425"/>
              <a:gd name="connsiteX76" fmla="*/ 5757862 w 5910418"/>
              <a:gd name="connsiteY76" fmla="*/ 514350 h 5305425"/>
              <a:gd name="connsiteX77" fmla="*/ 5776912 w 5910418"/>
              <a:gd name="connsiteY77" fmla="*/ 571500 h 5305425"/>
              <a:gd name="connsiteX78" fmla="*/ 5795962 w 5910418"/>
              <a:gd name="connsiteY78" fmla="*/ 628650 h 5305425"/>
              <a:gd name="connsiteX79" fmla="*/ 5815012 w 5910418"/>
              <a:gd name="connsiteY79" fmla="*/ 704850 h 5305425"/>
              <a:gd name="connsiteX80" fmla="*/ 5824537 w 5910418"/>
              <a:gd name="connsiteY80" fmla="*/ 742950 h 5305425"/>
              <a:gd name="connsiteX81" fmla="*/ 5843587 w 5910418"/>
              <a:gd name="connsiteY81" fmla="*/ 771525 h 5305425"/>
              <a:gd name="connsiteX82" fmla="*/ 5862637 w 5910418"/>
              <a:gd name="connsiteY82" fmla="*/ 876300 h 5305425"/>
              <a:gd name="connsiteX83" fmla="*/ 5891212 w 5910418"/>
              <a:gd name="connsiteY83" fmla="*/ 952500 h 5305425"/>
              <a:gd name="connsiteX84" fmla="*/ 5910262 w 5910418"/>
              <a:gd name="connsiteY84" fmla="*/ 1162050 h 5305425"/>
              <a:gd name="connsiteX85" fmla="*/ 5891212 w 5910418"/>
              <a:gd name="connsiteY85" fmla="*/ 1323975 h 5305425"/>
              <a:gd name="connsiteX86" fmla="*/ 5862637 w 5910418"/>
              <a:gd name="connsiteY86" fmla="*/ 1419225 h 5305425"/>
              <a:gd name="connsiteX87" fmla="*/ 5843587 w 5910418"/>
              <a:gd name="connsiteY87" fmla="*/ 1447800 h 5305425"/>
              <a:gd name="connsiteX88" fmla="*/ 5815012 w 5910418"/>
              <a:gd name="connsiteY88" fmla="*/ 1514475 h 5305425"/>
              <a:gd name="connsiteX89" fmla="*/ 5786437 w 5910418"/>
              <a:gd name="connsiteY89" fmla="*/ 1543050 h 5305425"/>
              <a:gd name="connsiteX90" fmla="*/ 5776912 w 5910418"/>
              <a:gd name="connsiteY90" fmla="*/ 1571625 h 5305425"/>
              <a:gd name="connsiteX91" fmla="*/ 5767387 w 5910418"/>
              <a:gd name="connsiteY91" fmla="*/ 1619250 h 5305425"/>
              <a:gd name="connsiteX92" fmla="*/ 5748337 w 5910418"/>
              <a:gd name="connsiteY92" fmla="*/ 1647825 h 5305425"/>
              <a:gd name="connsiteX93" fmla="*/ 5719762 w 5910418"/>
              <a:gd name="connsiteY93" fmla="*/ 1733550 h 5305425"/>
              <a:gd name="connsiteX94" fmla="*/ 5700712 w 5910418"/>
              <a:gd name="connsiteY94" fmla="*/ 1781175 h 5305425"/>
              <a:gd name="connsiteX95" fmla="*/ 5681662 w 5910418"/>
              <a:gd name="connsiteY95" fmla="*/ 1866900 h 5305425"/>
              <a:gd name="connsiteX96" fmla="*/ 5672137 w 5910418"/>
              <a:gd name="connsiteY96" fmla="*/ 1905000 h 5305425"/>
              <a:gd name="connsiteX97" fmla="*/ 5643562 w 5910418"/>
              <a:gd name="connsiteY97" fmla="*/ 2095500 h 5305425"/>
              <a:gd name="connsiteX98" fmla="*/ 5662612 w 5910418"/>
              <a:gd name="connsiteY98" fmla="*/ 2514600 h 5305425"/>
              <a:gd name="connsiteX99" fmla="*/ 5672137 w 5910418"/>
              <a:gd name="connsiteY99" fmla="*/ 2581275 h 5305425"/>
              <a:gd name="connsiteX100" fmla="*/ 5681662 w 5910418"/>
              <a:gd name="connsiteY100" fmla="*/ 2609850 h 5305425"/>
              <a:gd name="connsiteX101" fmla="*/ 5691187 w 5910418"/>
              <a:gd name="connsiteY101" fmla="*/ 2667000 h 5305425"/>
              <a:gd name="connsiteX102" fmla="*/ 5719762 w 5910418"/>
              <a:gd name="connsiteY102" fmla="*/ 2781300 h 5305425"/>
              <a:gd name="connsiteX103" fmla="*/ 5738812 w 5910418"/>
              <a:gd name="connsiteY103" fmla="*/ 2914650 h 5305425"/>
              <a:gd name="connsiteX104" fmla="*/ 5757862 w 5910418"/>
              <a:gd name="connsiteY104" fmla="*/ 2971800 h 5305425"/>
              <a:gd name="connsiteX105" fmla="*/ 5767387 w 5910418"/>
              <a:gd name="connsiteY105" fmla="*/ 3038475 h 5305425"/>
              <a:gd name="connsiteX106" fmla="*/ 5795962 w 5910418"/>
              <a:gd name="connsiteY106" fmla="*/ 3181350 h 5305425"/>
              <a:gd name="connsiteX107" fmla="*/ 5815012 w 5910418"/>
              <a:gd name="connsiteY107" fmla="*/ 3286125 h 5305425"/>
              <a:gd name="connsiteX108" fmla="*/ 5834062 w 5910418"/>
              <a:gd name="connsiteY108" fmla="*/ 3476625 h 5305425"/>
              <a:gd name="connsiteX109" fmla="*/ 5853112 w 5910418"/>
              <a:gd name="connsiteY109" fmla="*/ 3619500 h 5305425"/>
              <a:gd name="connsiteX110" fmla="*/ 5843587 w 5910418"/>
              <a:gd name="connsiteY110" fmla="*/ 3876675 h 5305425"/>
              <a:gd name="connsiteX111" fmla="*/ 5834062 w 5910418"/>
              <a:gd name="connsiteY111" fmla="*/ 3905250 h 5305425"/>
              <a:gd name="connsiteX112" fmla="*/ 5805487 w 5910418"/>
              <a:gd name="connsiteY112" fmla="*/ 4000500 h 5305425"/>
              <a:gd name="connsiteX113" fmla="*/ 5776912 w 5910418"/>
              <a:gd name="connsiteY113" fmla="*/ 4029075 h 5305425"/>
              <a:gd name="connsiteX114" fmla="*/ 5757862 w 5910418"/>
              <a:gd name="connsiteY114" fmla="*/ 4086225 h 5305425"/>
              <a:gd name="connsiteX115" fmla="*/ 5710237 w 5910418"/>
              <a:gd name="connsiteY115" fmla="*/ 4152900 h 5305425"/>
              <a:gd name="connsiteX116" fmla="*/ 5700712 w 5910418"/>
              <a:gd name="connsiteY116" fmla="*/ 4181475 h 5305425"/>
              <a:gd name="connsiteX117" fmla="*/ 5662612 w 5910418"/>
              <a:gd name="connsiteY117" fmla="*/ 4210050 h 5305425"/>
              <a:gd name="connsiteX118" fmla="*/ 5634037 w 5910418"/>
              <a:gd name="connsiteY118" fmla="*/ 4267200 h 5305425"/>
              <a:gd name="connsiteX119" fmla="*/ 5605462 w 5910418"/>
              <a:gd name="connsiteY119" fmla="*/ 4295775 h 5305425"/>
              <a:gd name="connsiteX120" fmla="*/ 5538787 w 5910418"/>
              <a:gd name="connsiteY120" fmla="*/ 4371975 h 5305425"/>
              <a:gd name="connsiteX121" fmla="*/ 5510212 w 5910418"/>
              <a:gd name="connsiteY121" fmla="*/ 4400550 h 5305425"/>
              <a:gd name="connsiteX122" fmla="*/ 5491162 w 5910418"/>
              <a:gd name="connsiteY122" fmla="*/ 4429125 h 5305425"/>
              <a:gd name="connsiteX123" fmla="*/ 5462587 w 5910418"/>
              <a:gd name="connsiteY123" fmla="*/ 4438650 h 5305425"/>
              <a:gd name="connsiteX124" fmla="*/ 5414962 w 5910418"/>
              <a:gd name="connsiteY124" fmla="*/ 4476750 h 5305425"/>
              <a:gd name="connsiteX125" fmla="*/ 5386387 w 5910418"/>
              <a:gd name="connsiteY125" fmla="*/ 4505325 h 5305425"/>
              <a:gd name="connsiteX126" fmla="*/ 5357812 w 5910418"/>
              <a:gd name="connsiteY126" fmla="*/ 4524375 h 5305425"/>
              <a:gd name="connsiteX127" fmla="*/ 5253037 w 5910418"/>
              <a:gd name="connsiteY127" fmla="*/ 4610100 h 5305425"/>
              <a:gd name="connsiteX128" fmla="*/ 5243512 w 5910418"/>
              <a:gd name="connsiteY128" fmla="*/ 4638675 h 5305425"/>
              <a:gd name="connsiteX129" fmla="*/ 5214937 w 5910418"/>
              <a:gd name="connsiteY129" fmla="*/ 4648200 h 5305425"/>
              <a:gd name="connsiteX130" fmla="*/ 5186362 w 5910418"/>
              <a:gd name="connsiteY130" fmla="*/ 4667250 h 5305425"/>
              <a:gd name="connsiteX131" fmla="*/ 5138737 w 5910418"/>
              <a:gd name="connsiteY131" fmla="*/ 4724400 h 5305425"/>
              <a:gd name="connsiteX132" fmla="*/ 5119687 w 5910418"/>
              <a:gd name="connsiteY132" fmla="*/ 4752975 h 5305425"/>
              <a:gd name="connsiteX133" fmla="*/ 5081587 w 5910418"/>
              <a:gd name="connsiteY133" fmla="*/ 4781550 h 5305425"/>
              <a:gd name="connsiteX134" fmla="*/ 5024437 w 5910418"/>
              <a:gd name="connsiteY134" fmla="*/ 4838700 h 5305425"/>
              <a:gd name="connsiteX135" fmla="*/ 4995862 w 5910418"/>
              <a:gd name="connsiteY135" fmla="*/ 4867275 h 5305425"/>
              <a:gd name="connsiteX136" fmla="*/ 4948237 w 5910418"/>
              <a:gd name="connsiteY136" fmla="*/ 4914900 h 5305425"/>
              <a:gd name="connsiteX137" fmla="*/ 4891087 w 5910418"/>
              <a:gd name="connsiteY137" fmla="*/ 4972050 h 5305425"/>
              <a:gd name="connsiteX138" fmla="*/ 4872037 w 5910418"/>
              <a:gd name="connsiteY138" fmla="*/ 5000625 h 5305425"/>
              <a:gd name="connsiteX139" fmla="*/ 4814887 w 5910418"/>
              <a:gd name="connsiteY139" fmla="*/ 5038725 h 5305425"/>
              <a:gd name="connsiteX140" fmla="*/ 4776787 w 5910418"/>
              <a:gd name="connsiteY140" fmla="*/ 5076825 h 5305425"/>
              <a:gd name="connsiteX141" fmla="*/ 4748212 w 5910418"/>
              <a:gd name="connsiteY141" fmla="*/ 5095875 h 5305425"/>
              <a:gd name="connsiteX142" fmla="*/ 4710112 w 5910418"/>
              <a:gd name="connsiteY142" fmla="*/ 5124450 h 5305425"/>
              <a:gd name="connsiteX143" fmla="*/ 4643437 w 5910418"/>
              <a:gd name="connsiteY143" fmla="*/ 5162550 h 5305425"/>
              <a:gd name="connsiteX144" fmla="*/ 4624387 w 5910418"/>
              <a:gd name="connsiteY144" fmla="*/ 5191125 h 5305425"/>
              <a:gd name="connsiteX145" fmla="*/ 4595812 w 5910418"/>
              <a:gd name="connsiteY145" fmla="*/ 5200650 h 5305425"/>
              <a:gd name="connsiteX146" fmla="*/ 4491037 w 5910418"/>
              <a:gd name="connsiteY146" fmla="*/ 5248275 h 5305425"/>
              <a:gd name="connsiteX147" fmla="*/ 4462462 w 5910418"/>
              <a:gd name="connsiteY147" fmla="*/ 5257800 h 5305425"/>
              <a:gd name="connsiteX148" fmla="*/ 4405312 w 5910418"/>
              <a:gd name="connsiteY148" fmla="*/ 5276850 h 5305425"/>
              <a:gd name="connsiteX149" fmla="*/ 4300537 w 5910418"/>
              <a:gd name="connsiteY149" fmla="*/ 5286375 h 5305425"/>
              <a:gd name="connsiteX150" fmla="*/ 4205287 w 5910418"/>
              <a:gd name="connsiteY150" fmla="*/ 5295900 h 5305425"/>
              <a:gd name="connsiteX151" fmla="*/ 4090987 w 5910418"/>
              <a:gd name="connsiteY151" fmla="*/ 5305425 h 5305425"/>
              <a:gd name="connsiteX152" fmla="*/ 3814762 w 5910418"/>
              <a:gd name="connsiteY152" fmla="*/ 5276850 h 5305425"/>
              <a:gd name="connsiteX153" fmla="*/ 3729037 w 5910418"/>
              <a:gd name="connsiteY153" fmla="*/ 5257800 h 5305425"/>
              <a:gd name="connsiteX154" fmla="*/ 3605212 w 5910418"/>
              <a:gd name="connsiteY154" fmla="*/ 5229225 h 5305425"/>
              <a:gd name="connsiteX155" fmla="*/ 3509962 w 5910418"/>
              <a:gd name="connsiteY155" fmla="*/ 5219700 h 5305425"/>
              <a:gd name="connsiteX156" fmla="*/ 3462337 w 5910418"/>
              <a:gd name="connsiteY156" fmla="*/ 5200650 h 5305425"/>
              <a:gd name="connsiteX157" fmla="*/ 3376612 w 5910418"/>
              <a:gd name="connsiteY157" fmla="*/ 5181600 h 5305425"/>
              <a:gd name="connsiteX158" fmla="*/ 3319462 w 5910418"/>
              <a:gd name="connsiteY158" fmla="*/ 5162550 h 5305425"/>
              <a:gd name="connsiteX159" fmla="*/ 3262312 w 5910418"/>
              <a:gd name="connsiteY159" fmla="*/ 5153025 h 5305425"/>
              <a:gd name="connsiteX160" fmla="*/ 3224212 w 5910418"/>
              <a:gd name="connsiteY160" fmla="*/ 5143500 h 5305425"/>
              <a:gd name="connsiteX161" fmla="*/ 3176587 w 5910418"/>
              <a:gd name="connsiteY161" fmla="*/ 5133975 h 5305425"/>
              <a:gd name="connsiteX162" fmla="*/ 3148012 w 5910418"/>
              <a:gd name="connsiteY162" fmla="*/ 5124450 h 5305425"/>
              <a:gd name="connsiteX163" fmla="*/ 3109912 w 5910418"/>
              <a:gd name="connsiteY163" fmla="*/ 5114925 h 5305425"/>
              <a:gd name="connsiteX164" fmla="*/ 2976562 w 5910418"/>
              <a:gd name="connsiteY164" fmla="*/ 5067300 h 5305425"/>
              <a:gd name="connsiteX165" fmla="*/ 2909887 w 5910418"/>
              <a:gd name="connsiteY165" fmla="*/ 5019675 h 5305425"/>
              <a:gd name="connsiteX166" fmla="*/ 2900362 w 5910418"/>
              <a:gd name="connsiteY166" fmla="*/ 4991100 h 5305425"/>
              <a:gd name="connsiteX167" fmla="*/ 2852737 w 5910418"/>
              <a:gd name="connsiteY167" fmla="*/ 4933950 h 5305425"/>
              <a:gd name="connsiteX168" fmla="*/ 2833687 w 5910418"/>
              <a:gd name="connsiteY168" fmla="*/ 4905375 h 5305425"/>
              <a:gd name="connsiteX169" fmla="*/ 2824162 w 5910418"/>
              <a:gd name="connsiteY169" fmla="*/ 4876800 h 5305425"/>
              <a:gd name="connsiteX170" fmla="*/ 2786062 w 5910418"/>
              <a:gd name="connsiteY170" fmla="*/ 4857750 h 5305425"/>
              <a:gd name="connsiteX171" fmla="*/ 2776537 w 5910418"/>
              <a:gd name="connsiteY171" fmla="*/ 4829175 h 5305425"/>
              <a:gd name="connsiteX172" fmla="*/ 2738437 w 5910418"/>
              <a:gd name="connsiteY172" fmla="*/ 4800600 h 5305425"/>
              <a:gd name="connsiteX173" fmla="*/ 2709862 w 5910418"/>
              <a:gd name="connsiteY173" fmla="*/ 4772025 h 5305425"/>
              <a:gd name="connsiteX174" fmla="*/ 2671762 w 5910418"/>
              <a:gd name="connsiteY174" fmla="*/ 4743450 h 5305425"/>
              <a:gd name="connsiteX175" fmla="*/ 2643187 w 5910418"/>
              <a:gd name="connsiteY175" fmla="*/ 4724400 h 5305425"/>
              <a:gd name="connsiteX176" fmla="*/ 2614612 w 5910418"/>
              <a:gd name="connsiteY176" fmla="*/ 4686300 h 5305425"/>
              <a:gd name="connsiteX177" fmla="*/ 2586037 w 5910418"/>
              <a:gd name="connsiteY177" fmla="*/ 4667250 h 5305425"/>
              <a:gd name="connsiteX178" fmla="*/ 2528887 w 5910418"/>
              <a:gd name="connsiteY178" fmla="*/ 4619625 h 5305425"/>
              <a:gd name="connsiteX179" fmla="*/ 2471737 w 5910418"/>
              <a:gd name="connsiteY179" fmla="*/ 4562475 h 5305425"/>
              <a:gd name="connsiteX180" fmla="*/ 2414587 w 5910418"/>
              <a:gd name="connsiteY180" fmla="*/ 4543425 h 5305425"/>
              <a:gd name="connsiteX181" fmla="*/ 2395537 w 5910418"/>
              <a:gd name="connsiteY181" fmla="*/ 4514850 h 5305425"/>
              <a:gd name="connsiteX182" fmla="*/ 2281237 w 5910418"/>
              <a:gd name="connsiteY182" fmla="*/ 4457700 h 5305425"/>
              <a:gd name="connsiteX183" fmla="*/ 2252662 w 5910418"/>
              <a:gd name="connsiteY183" fmla="*/ 4429125 h 5305425"/>
              <a:gd name="connsiteX184" fmla="*/ 2128837 w 5910418"/>
              <a:gd name="connsiteY184" fmla="*/ 4362450 h 5305425"/>
              <a:gd name="connsiteX185" fmla="*/ 2100262 w 5910418"/>
              <a:gd name="connsiteY185" fmla="*/ 4333875 h 5305425"/>
              <a:gd name="connsiteX186" fmla="*/ 2071687 w 5910418"/>
              <a:gd name="connsiteY186" fmla="*/ 4324350 h 5305425"/>
              <a:gd name="connsiteX187" fmla="*/ 2033587 w 5910418"/>
              <a:gd name="connsiteY187" fmla="*/ 4305300 h 5305425"/>
              <a:gd name="connsiteX188" fmla="*/ 1985962 w 5910418"/>
              <a:gd name="connsiteY188" fmla="*/ 4276725 h 5305425"/>
              <a:gd name="connsiteX189" fmla="*/ 1957387 w 5910418"/>
              <a:gd name="connsiteY189" fmla="*/ 4257675 h 5305425"/>
              <a:gd name="connsiteX190" fmla="*/ 1881187 w 5910418"/>
              <a:gd name="connsiteY190" fmla="*/ 4238625 h 5305425"/>
              <a:gd name="connsiteX191" fmla="*/ 1824037 w 5910418"/>
              <a:gd name="connsiteY191" fmla="*/ 4210050 h 5305425"/>
              <a:gd name="connsiteX192" fmla="*/ 1747837 w 5910418"/>
              <a:gd name="connsiteY192" fmla="*/ 4171950 h 5305425"/>
              <a:gd name="connsiteX193" fmla="*/ 1671637 w 5910418"/>
              <a:gd name="connsiteY193" fmla="*/ 4133850 h 5305425"/>
              <a:gd name="connsiteX194" fmla="*/ 1624012 w 5910418"/>
              <a:gd name="connsiteY194" fmla="*/ 4105275 h 5305425"/>
              <a:gd name="connsiteX195" fmla="*/ 1566862 w 5910418"/>
              <a:gd name="connsiteY195" fmla="*/ 4086225 h 5305425"/>
              <a:gd name="connsiteX196" fmla="*/ 1528762 w 5910418"/>
              <a:gd name="connsiteY196" fmla="*/ 4067175 h 5305425"/>
              <a:gd name="connsiteX197" fmla="*/ 1462087 w 5910418"/>
              <a:gd name="connsiteY197" fmla="*/ 4038600 h 5305425"/>
              <a:gd name="connsiteX198" fmla="*/ 1433512 w 5910418"/>
              <a:gd name="connsiteY198" fmla="*/ 4019550 h 5305425"/>
              <a:gd name="connsiteX199" fmla="*/ 1385887 w 5910418"/>
              <a:gd name="connsiteY199" fmla="*/ 4010025 h 5305425"/>
              <a:gd name="connsiteX200" fmla="*/ 1309687 w 5910418"/>
              <a:gd name="connsiteY200" fmla="*/ 3990975 h 5305425"/>
              <a:gd name="connsiteX201" fmla="*/ 1243012 w 5910418"/>
              <a:gd name="connsiteY201" fmla="*/ 3981450 h 5305425"/>
              <a:gd name="connsiteX202" fmla="*/ 1166812 w 5910418"/>
              <a:gd name="connsiteY202" fmla="*/ 3962400 h 5305425"/>
              <a:gd name="connsiteX203" fmla="*/ 1052512 w 5910418"/>
              <a:gd name="connsiteY203" fmla="*/ 3943350 h 5305425"/>
              <a:gd name="connsiteX204" fmla="*/ 1014412 w 5910418"/>
              <a:gd name="connsiteY204" fmla="*/ 3924300 h 5305425"/>
              <a:gd name="connsiteX205" fmla="*/ 966787 w 5910418"/>
              <a:gd name="connsiteY205" fmla="*/ 3914775 h 5305425"/>
              <a:gd name="connsiteX206" fmla="*/ 928687 w 5910418"/>
              <a:gd name="connsiteY206" fmla="*/ 3905250 h 5305425"/>
              <a:gd name="connsiteX207" fmla="*/ 900112 w 5910418"/>
              <a:gd name="connsiteY207" fmla="*/ 3886200 h 5305425"/>
              <a:gd name="connsiteX208" fmla="*/ 871537 w 5910418"/>
              <a:gd name="connsiteY208" fmla="*/ 3876675 h 5305425"/>
              <a:gd name="connsiteX209" fmla="*/ 785812 w 5910418"/>
              <a:gd name="connsiteY209" fmla="*/ 3857625 h 5305425"/>
              <a:gd name="connsiteX210" fmla="*/ 738187 w 5910418"/>
              <a:gd name="connsiteY210" fmla="*/ 3838575 h 5305425"/>
              <a:gd name="connsiteX211" fmla="*/ 614362 w 5910418"/>
              <a:gd name="connsiteY211" fmla="*/ 3819525 h 5305425"/>
              <a:gd name="connsiteX212" fmla="*/ 528637 w 5910418"/>
              <a:gd name="connsiteY212" fmla="*/ 3810000 h 5305425"/>
              <a:gd name="connsiteX213" fmla="*/ 471487 w 5910418"/>
              <a:gd name="connsiteY213" fmla="*/ 3800475 h 5305425"/>
              <a:gd name="connsiteX214" fmla="*/ 385762 w 5910418"/>
              <a:gd name="connsiteY214" fmla="*/ 3790950 h 5305425"/>
              <a:gd name="connsiteX215" fmla="*/ 252412 w 5910418"/>
              <a:gd name="connsiteY215" fmla="*/ 3762375 h 5305425"/>
              <a:gd name="connsiteX216" fmla="*/ 223837 w 5910418"/>
              <a:gd name="connsiteY216" fmla="*/ 3743325 h 5305425"/>
              <a:gd name="connsiteX217" fmla="*/ 185737 w 5910418"/>
              <a:gd name="connsiteY217" fmla="*/ 3695700 h 5305425"/>
              <a:gd name="connsiteX218" fmla="*/ 147637 w 5910418"/>
              <a:gd name="connsiteY218" fmla="*/ 3638550 h 5305425"/>
              <a:gd name="connsiteX219" fmla="*/ 128587 w 5910418"/>
              <a:gd name="connsiteY219" fmla="*/ 3609975 h 5305425"/>
              <a:gd name="connsiteX220" fmla="*/ 0 w 5910418"/>
              <a:gd name="connsiteY220" fmla="*/ 3609975 h 5305425"/>
              <a:gd name="connsiteX221" fmla="*/ 100012 w 5910418"/>
              <a:gd name="connsiteY221" fmla="*/ 3562350 h 5305425"/>
              <a:gd name="connsiteX222" fmla="*/ 9525 w 5910418"/>
              <a:gd name="connsiteY222" fmla="*/ 3552825 h 5305425"/>
              <a:gd name="connsiteX223" fmla="*/ 19050 w 5910418"/>
              <a:gd name="connsiteY223" fmla="*/ 3476625 h 5305425"/>
              <a:gd name="connsiteX224" fmla="*/ 52387 w 5910418"/>
              <a:gd name="connsiteY224" fmla="*/ 3400425 h 5305425"/>
              <a:gd name="connsiteX225" fmla="*/ 61912 w 5910418"/>
              <a:gd name="connsiteY225" fmla="*/ 2571750 h 5305425"/>
              <a:gd name="connsiteX226" fmla="*/ 33337 w 5910418"/>
              <a:gd name="connsiteY226" fmla="*/ 2301875 h 5305425"/>
              <a:gd name="connsiteX227" fmla="*/ 33337 w 5910418"/>
              <a:gd name="connsiteY227" fmla="*/ 2222500 h 5305425"/>
              <a:gd name="connsiteX228" fmla="*/ 20637 w 5910418"/>
              <a:gd name="connsiteY228" fmla="*/ 2146300 h 5305425"/>
              <a:gd name="connsiteX229" fmla="*/ 49212 w 5910418"/>
              <a:gd name="connsiteY229" fmla="*/ 2016125 h 5305425"/>
              <a:gd name="connsiteX230" fmla="*/ 33337 w 5910418"/>
              <a:gd name="connsiteY230" fmla="*/ 1908175 h 5305425"/>
              <a:gd name="connsiteX231" fmla="*/ 157162 w 5910418"/>
              <a:gd name="connsiteY231" fmla="*/ 1876425 h 5305425"/>
              <a:gd name="connsiteX232" fmla="*/ 300037 w 5910418"/>
              <a:gd name="connsiteY232" fmla="*/ 1781175 h 5305425"/>
              <a:gd name="connsiteX233" fmla="*/ 357187 w 5910418"/>
              <a:gd name="connsiteY233" fmla="*/ 1790700 h 5305425"/>
              <a:gd name="connsiteX234" fmla="*/ 458787 w 5910418"/>
              <a:gd name="connsiteY234" fmla="*/ 1784350 h 5305425"/>
              <a:gd name="connsiteX0" fmla="*/ 473621 w 5931602"/>
              <a:gd name="connsiteY0" fmla="*/ 1790700 h 5305425"/>
              <a:gd name="connsiteX1" fmla="*/ 508546 w 5931602"/>
              <a:gd name="connsiteY1" fmla="*/ 1784350 h 5305425"/>
              <a:gd name="connsiteX2" fmla="*/ 537121 w 5931602"/>
              <a:gd name="connsiteY2" fmla="*/ 1784350 h 5305425"/>
              <a:gd name="connsiteX3" fmla="*/ 568871 w 5931602"/>
              <a:gd name="connsiteY3" fmla="*/ 1781175 h 5305425"/>
              <a:gd name="connsiteX4" fmla="*/ 616496 w 5931602"/>
              <a:gd name="connsiteY4" fmla="*/ 1762125 h 5305425"/>
              <a:gd name="connsiteX5" fmla="*/ 683171 w 5931602"/>
              <a:gd name="connsiteY5" fmla="*/ 1743075 h 5305425"/>
              <a:gd name="connsiteX6" fmla="*/ 711746 w 5931602"/>
              <a:gd name="connsiteY6" fmla="*/ 1724025 h 5305425"/>
              <a:gd name="connsiteX7" fmla="*/ 797471 w 5931602"/>
              <a:gd name="connsiteY7" fmla="*/ 1685925 h 5305425"/>
              <a:gd name="connsiteX8" fmla="*/ 854621 w 5931602"/>
              <a:gd name="connsiteY8" fmla="*/ 1638300 h 5305425"/>
              <a:gd name="connsiteX9" fmla="*/ 873671 w 5931602"/>
              <a:gd name="connsiteY9" fmla="*/ 1609725 h 5305425"/>
              <a:gd name="connsiteX10" fmla="*/ 902246 w 5931602"/>
              <a:gd name="connsiteY10" fmla="*/ 1590675 h 5305425"/>
              <a:gd name="connsiteX11" fmla="*/ 959396 w 5931602"/>
              <a:gd name="connsiteY11" fmla="*/ 1533525 h 5305425"/>
              <a:gd name="connsiteX12" fmla="*/ 968921 w 5931602"/>
              <a:gd name="connsiteY12" fmla="*/ 1504950 h 5305425"/>
              <a:gd name="connsiteX13" fmla="*/ 997496 w 5931602"/>
              <a:gd name="connsiteY13" fmla="*/ 1485900 h 5305425"/>
              <a:gd name="connsiteX14" fmla="*/ 1045121 w 5931602"/>
              <a:gd name="connsiteY14" fmla="*/ 1409700 h 5305425"/>
              <a:gd name="connsiteX15" fmla="*/ 1102271 w 5931602"/>
              <a:gd name="connsiteY15" fmla="*/ 1352550 h 5305425"/>
              <a:gd name="connsiteX16" fmla="*/ 1159421 w 5931602"/>
              <a:gd name="connsiteY16" fmla="*/ 1304925 h 5305425"/>
              <a:gd name="connsiteX17" fmla="*/ 1187996 w 5931602"/>
              <a:gd name="connsiteY17" fmla="*/ 1295400 h 5305425"/>
              <a:gd name="connsiteX18" fmla="*/ 1216571 w 5931602"/>
              <a:gd name="connsiteY18" fmla="*/ 1276350 h 5305425"/>
              <a:gd name="connsiteX19" fmla="*/ 1321346 w 5931602"/>
              <a:gd name="connsiteY19" fmla="*/ 1257300 h 5305425"/>
              <a:gd name="connsiteX20" fmla="*/ 1616621 w 5931602"/>
              <a:gd name="connsiteY20" fmla="*/ 1228725 h 5305425"/>
              <a:gd name="connsiteX21" fmla="*/ 1769021 w 5931602"/>
              <a:gd name="connsiteY21" fmla="*/ 1209675 h 5305425"/>
              <a:gd name="connsiteX22" fmla="*/ 1826171 w 5931602"/>
              <a:gd name="connsiteY22" fmla="*/ 1190625 h 5305425"/>
              <a:gd name="connsiteX23" fmla="*/ 1930946 w 5931602"/>
              <a:gd name="connsiteY23" fmla="*/ 1181100 h 5305425"/>
              <a:gd name="connsiteX24" fmla="*/ 2007146 w 5931602"/>
              <a:gd name="connsiteY24" fmla="*/ 1162050 h 5305425"/>
              <a:gd name="connsiteX25" fmla="*/ 2054771 w 5931602"/>
              <a:gd name="connsiteY25" fmla="*/ 1152525 h 5305425"/>
              <a:gd name="connsiteX26" fmla="*/ 2083346 w 5931602"/>
              <a:gd name="connsiteY26" fmla="*/ 1143000 h 5305425"/>
              <a:gd name="connsiteX27" fmla="*/ 2121446 w 5931602"/>
              <a:gd name="connsiteY27" fmla="*/ 1133475 h 5305425"/>
              <a:gd name="connsiteX28" fmla="*/ 2150021 w 5931602"/>
              <a:gd name="connsiteY28" fmla="*/ 1095375 h 5305425"/>
              <a:gd name="connsiteX29" fmla="*/ 2178596 w 5931602"/>
              <a:gd name="connsiteY29" fmla="*/ 1076325 h 5305425"/>
              <a:gd name="connsiteX30" fmla="*/ 2235746 w 5931602"/>
              <a:gd name="connsiteY30" fmla="*/ 1009650 h 5305425"/>
              <a:gd name="connsiteX31" fmla="*/ 2254796 w 5931602"/>
              <a:gd name="connsiteY31" fmla="*/ 971550 h 5305425"/>
              <a:gd name="connsiteX32" fmla="*/ 2311946 w 5931602"/>
              <a:gd name="connsiteY32" fmla="*/ 923925 h 5305425"/>
              <a:gd name="connsiteX33" fmla="*/ 2359571 w 5931602"/>
              <a:gd name="connsiteY33" fmla="*/ 866775 h 5305425"/>
              <a:gd name="connsiteX34" fmla="*/ 2407196 w 5931602"/>
              <a:gd name="connsiteY34" fmla="*/ 819150 h 5305425"/>
              <a:gd name="connsiteX35" fmla="*/ 2416721 w 5931602"/>
              <a:gd name="connsiteY35" fmla="*/ 790575 h 5305425"/>
              <a:gd name="connsiteX36" fmla="*/ 2473871 w 5931602"/>
              <a:gd name="connsiteY36" fmla="*/ 704850 h 5305425"/>
              <a:gd name="connsiteX37" fmla="*/ 2531021 w 5931602"/>
              <a:gd name="connsiteY37" fmla="*/ 647700 h 5305425"/>
              <a:gd name="connsiteX38" fmla="*/ 2597696 w 5931602"/>
              <a:gd name="connsiteY38" fmla="*/ 581025 h 5305425"/>
              <a:gd name="connsiteX39" fmla="*/ 2654846 w 5931602"/>
              <a:gd name="connsiteY39" fmla="*/ 523875 h 5305425"/>
              <a:gd name="connsiteX40" fmla="*/ 2683421 w 5931602"/>
              <a:gd name="connsiteY40" fmla="*/ 485775 h 5305425"/>
              <a:gd name="connsiteX41" fmla="*/ 2740571 w 5931602"/>
              <a:gd name="connsiteY41" fmla="*/ 438150 h 5305425"/>
              <a:gd name="connsiteX42" fmla="*/ 2797721 w 5931602"/>
              <a:gd name="connsiteY42" fmla="*/ 390525 h 5305425"/>
              <a:gd name="connsiteX43" fmla="*/ 2835821 w 5931602"/>
              <a:gd name="connsiteY43" fmla="*/ 352425 h 5305425"/>
              <a:gd name="connsiteX44" fmla="*/ 2892971 w 5931602"/>
              <a:gd name="connsiteY44" fmla="*/ 314325 h 5305425"/>
              <a:gd name="connsiteX45" fmla="*/ 2959646 w 5931602"/>
              <a:gd name="connsiteY45" fmla="*/ 295275 h 5305425"/>
              <a:gd name="connsiteX46" fmla="*/ 2988221 w 5931602"/>
              <a:gd name="connsiteY46" fmla="*/ 266700 h 5305425"/>
              <a:gd name="connsiteX47" fmla="*/ 3054896 w 5931602"/>
              <a:gd name="connsiteY47" fmla="*/ 247650 h 5305425"/>
              <a:gd name="connsiteX48" fmla="*/ 3121571 w 5931602"/>
              <a:gd name="connsiteY48" fmla="*/ 209550 h 5305425"/>
              <a:gd name="connsiteX49" fmla="*/ 3150146 w 5931602"/>
              <a:gd name="connsiteY49" fmla="*/ 200025 h 5305425"/>
              <a:gd name="connsiteX50" fmla="*/ 3178721 w 5931602"/>
              <a:gd name="connsiteY50" fmla="*/ 180975 h 5305425"/>
              <a:gd name="connsiteX51" fmla="*/ 3216821 w 5931602"/>
              <a:gd name="connsiteY51" fmla="*/ 161925 h 5305425"/>
              <a:gd name="connsiteX52" fmla="*/ 3245396 w 5931602"/>
              <a:gd name="connsiteY52" fmla="*/ 152400 h 5305425"/>
              <a:gd name="connsiteX53" fmla="*/ 3273971 w 5931602"/>
              <a:gd name="connsiteY53" fmla="*/ 133350 h 5305425"/>
              <a:gd name="connsiteX54" fmla="*/ 3321596 w 5931602"/>
              <a:gd name="connsiteY54" fmla="*/ 123825 h 5305425"/>
              <a:gd name="connsiteX55" fmla="*/ 3388271 w 5931602"/>
              <a:gd name="connsiteY55" fmla="*/ 104775 h 5305425"/>
              <a:gd name="connsiteX56" fmla="*/ 3426371 w 5931602"/>
              <a:gd name="connsiteY56" fmla="*/ 95250 h 5305425"/>
              <a:gd name="connsiteX57" fmla="*/ 3521621 w 5931602"/>
              <a:gd name="connsiteY57" fmla="*/ 47625 h 5305425"/>
              <a:gd name="connsiteX58" fmla="*/ 3597821 w 5931602"/>
              <a:gd name="connsiteY58" fmla="*/ 19050 h 5305425"/>
              <a:gd name="connsiteX59" fmla="*/ 3769271 w 5931602"/>
              <a:gd name="connsiteY59" fmla="*/ 0 h 5305425"/>
              <a:gd name="connsiteX60" fmla="*/ 4778921 w 5931602"/>
              <a:gd name="connsiteY60" fmla="*/ 9525 h 5305425"/>
              <a:gd name="connsiteX61" fmla="*/ 4883696 w 5931602"/>
              <a:gd name="connsiteY61" fmla="*/ 28575 h 5305425"/>
              <a:gd name="connsiteX62" fmla="*/ 5007521 w 5931602"/>
              <a:gd name="connsiteY62" fmla="*/ 38100 h 5305425"/>
              <a:gd name="connsiteX63" fmla="*/ 5121821 w 5931602"/>
              <a:gd name="connsiteY63" fmla="*/ 57150 h 5305425"/>
              <a:gd name="connsiteX64" fmla="*/ 5226596 w 5931602"/>
              <a:gd name="connsiteY64" fmla="*/ 66675 h 5305425"/>
              <a:gd name="connsiteX65" fmla="*/ 5293271 w 5931602"/>
              <a:gd name="connsiteY65" fmla="*/ 85725 h 5305425"/>
              <a:gd name="connsiteX66" fmla="*/ 5331371 w 5931602"/>
              <a:gd name="connsiteY66" fmla="*/ 95250 h 5305425"/>
              <a:gd name="connsiteX67" fmla="*/ 5378996 w 5931602"/>
              <a:gd name="connsiteY67" fmla="*/ 114300 h 5305425"/>
              <a:gd name="connsiteX68" fmla="*/ 5455196 w 5931602"/>
              <a:gd name="connsiteY68" fmla="*/ 161925 h 5305425"/>
              <a:gd name="connsiteX69" fmla="*/ 5531396 w 5931602"/>
              <a:gd name="connsiteY69" fmla="*/ 180975 h 5305425"/>
              <a:gd name="connsiteX70" fmla="*/ 5617121 w 5931602"/>
              <a:gd name="connsiteY70" fmla="*/ 219075 h 5305425"/>
              <a:gd name="connsiteX71" fmla="*/ 5664746 w 5931602"/>
              <a:gd name="connsiteY71" fmla="*/ 276225 h 5305425"/>
              <a:gd name="connsiteX72" fmla="*/ 5683796 w 5931602"/>
              <a:gd name="connsiteY72" fmla="*/ 304800 h 5305425"/>
              <a:gd name="connsiteX73" fmla="*/ 5712371 w 5931602"/>
              <a:gd name="connsiteY73" fmla="*/ 333375 h 5305425"/>
              <a:gd name="connsiteX74" fmla="*/ 5750471 w 5931602"/>
              <a:gd name="connsiteY74" fmla="*/ 438150 h 5305425"/>
              <a:gd name="connsiteX75" fmla="*/ 5759996 w 5931602"/>
              <a:gd name="connsiteY75" fmla="*/ 476250 h 5305425"/>
              <a:gd name="connsiteX76" fmla="*/ 5779046 w 5931602"/>
              <a:gd name="connsiteY76" fmla="*/ 514350 h 5305425"/>
              <a:gd name="connsiteX77" fmla="*/ 5798096 w 5931602"/>
              <a:gd name="connsiteY77" fmla="*/ 571500 h 5305425"/>
              <a:gd name="connsiteX78" fmla="*/ 5817146 w 5931602"/>
              <a:gd name="connsiteY78" fmla="*/ 628650 h 5305425"/>
              <a:gd name="connsiteX79" fmla="*/ 5836196 w 5931602"/>
              <a:gd name="connsiteY79" fmla="*/ 704850 h 5305425"/>
              <a:gd name="connsiteX80" fmla="*/ 5845721 w 5931602"/>
              <a:gd name="connsiteY80" fmla="*/ 742950 h 5305425"/>
              <a:gd name="connsiteX81" fmla="*/ 5864771 w 5931602"/>
              <a:gd name="connsiteY81" fmla="*/ 771525 h 5305425"/>
              <a:gd name="connsiteX82" fmla="*/ 5883821 w 5931602"/>
              <a:gd name="connsiteY82" fmla="*/ 876300 h 5305425"/>
              <a:gd name="connsiteX83" fmla="*/ 5912396 w 5931602"/>
              <a:gd name="connsiteY83" fmla="*/ 952500 h 5305425"/>
              <a:gd name="connsiteX84" fmla="*/ 5931446 w 5931602"/>
              <a:gd name="connsiteY84" fmla="*/ 1162050 h 5305425"/>
              <a:gd name="connsiteX85" fmla="*/ 5912396 w 5931602"/>
              <a:gd name="connsiteY85" fmla="*/ 1323975 h 5305425"/>
              <a:gd name="connsiteX86" fmla="*/ 5883821 w 5931602"/>
              <a:gd name="connsiteY86" fmla="*/ 1419225 h 5305425"/>
              <a:gd name="connsiteX87" fmla="*/ 5864771 w 5931602"/>
              <a:gd name="connsiteY87" fmla="*/ 1447800 h 5305425"/>
              <a:gd name="connsiteX88" fmla="*/ 5836196 w 5931602"/>
              <a:gd name="connsiteY88" fmla="*/ 1514475 h 5305425"/>
              <a:gd name="connsiteX89" fmla="*/ 5807621 w 5931602"/>
              <a:gd name="connsiteY89" fmla="*/ 1543050 h 5305425"/>
              <a:gd name="connsiteX90" fmla="*/ 5798096 w 5931602"/>
              <a:gd name="connsiteY90" fmla="*/ 1571625 h 5305425"/>
              <a:gd name="connsiteX91" fmla="*/ 5788571 w 5931602"/>
              <a:gd name="connsiteY91" fmla="*/ 1619250 h 5305425"/>
              <a:gd name="connsiteX92" fmla="*/ 5769521 w 5931602"/>
              <a:gd name="connsiteY92" fmla="*/ 1647825 h 5305425"/>
              <a:gd name="connsiteX93" fmla="*/ 5740946 w 5931602"/>
              <a:gd name="connsiteY93" fmla="*/ 1733550 h 5305425"/>
              <a:gd name="connsiteX94" fmla="*/ 5721896 w 5931602"/>
              <a:gd name="connsiteY94" fmla="*/ 1781175 h 5305425"/>
              <a:gd name="connsiteX95" fmla="*/ 5702846 w 5931602"/>
              <a:gd name="connsiteY95" fmla="*/ 1866900 h 5305425"/>
              <a:gd name="connsiteX96" fmla="*/ 5693321 w 5931602"/>
              <a:gd name="connsiteY96" fmla="*/ 1905000 h 5305425"/>
              <a:gd name="connsiteX97" fmla="*/ 5664746 w 5931602"/>
              <a:gd name="connsiteY97" fmla="*/ 2095500 h 5305425"/>
              <a:gd name="connsiteX98" fmla="*/ 5683796 w 5931602"/>
              <a:gd name="connsiteY98" fmla="*/ 2514600 h 5305425"/>
              <a:gd name="connsiteX99" fmla="*/ 5693321 w 5931602"/>
              <a:gd name="connsiteY99" fmla="*/ 2581275 h 5305425"/>
              <a:gd name="connsiteX100" fmla="*/ 5702846 w 5931602"/>
              <a:gd name="connsiteY100" fmla="*/ 2609850 h 5305425"/>
              <a:gd name="connsiteX101" fmla="*/ 5712371 w 5931602"/>
              <a:gd name="connsiteY101" fmla="*/ 2667000 h 5305425"/>
              <a:gd name="connsiteX102" fmla="*/ 5740946 w 5931602"/>
              <a:gd name="connsiteY102" fmla="*/ 2781300 h 5305425"/>
              <a:gd name="connsiteX103" fmla="*/ 5759996 w 5931602"/>
              <a:gd name="connsiteY103" fmla="*/ 2914650 h 5305425"/>
              <a:gd name="connsiteX104" fmla="*/ 5779046 w 5931602"/>
              <a:gd name="connsiteY104" fmla="*/ 2971800 h 5305425"/>
              <a:gd name="connsiteX105" fmla="*/ 5788571 w 5931602"/>
              <a:gd name="connsiteY105" fmla="*/ 3038475 h 5305425"/>
              <a:gd name="connsiteX106" fmla="*/ 5817146 w 5931602"/>
              <a:gd name="connsiteY106" fmla="*/ 3181350 h 5305425"/>
              <a:gd name="connsiteX107" fmla="*/ 5836196 w 5931602"/>
              <a:gd name="connsiteY107" fmla="*/ 3286125 h 5305425"/>
              <a:gd name="connsiteX108" fmla="*/ 5855246 w 5931602"/>
              <a:gd name="connsiteY108" fmla="*/ 3476625 h 5305425"/>
              <a:gd name="connsiteX109" fmla="*/ 5874296 w 5931602"/>
              <a:gd name="connsiteY109" fmla="*/ 3619500 h 5305425"/>
              <a:gd name="connsiteX110" fmla="*/ 5864771 w 5931602"/>
              <a:gd name="connsiteY110" fmla="*/ 3876675 h 5305425"/>
              <a:gd name="connsiteX111" fmla="*/ 5855246 w 5931602"/>
              <a:gd name="connsiteY111" fmla="*/ 3905250 h 5305425"/>
              <a:gd name="connsiteX112" fmla="*/ 5826671 w 5931602"/>
              <a:gd name="connsiteY112" fmla="*/ 4000500 h 5305425"/>
              <a:gd name="connsiteX113" fmla="*/ 5798096 w 5931602"/>
              <a:gd name="connsiteY113" fmla="*/ 4029075 h 5305425"/>
              <a:gd name="connsiteX114" fmla="*/ 5779046 w 5931602"/>
              <a:gd name="connsiteY114" fmla="*/ 4086225 h 5305425"/>
              <a:gd name="connsiteX115" fmla="*/ 5731421 w 5931602"/>
              <a:gd name="connsiteY115" fmla="*/ 4152900 h 5305425"/>
              <a:gd name="connsiteX116" fmla="*/ 5721896 w 5931602"/>
              <a:gd name="connsiteY116" fmla="*/ 4181475 h 5305425"/>
              <a:gd name="connsiteX117" fmla="*/ 5683796 w 5931602"/>
              <a:gd name="connsiteY117" fmla="*/ 4210050 h 5305425"/>
              <a:gd name="connsiteX118" fmla="*/ 5655221 w 5931602"/>
              <a:gd name="connsiteY118" fmla="*/ 4267200 h 5305425"/>
              <a:gd name="connsiteX119" fmla="*/ 5626646 w 5931602"/>
              <a:gd name="connsiteY119" fmla="*/ 4295775 h 5305425"/>
              <a:gd name="connsiteX120" fmla="*/ 5559971 w 5931602"/>
              <a:gd name="connsiteY120" fmla="*/ 4371975 h 5305425"/>
              <a:gd name="connsiteX121" fmla="*/ 5531396 w 5931602"/>
              <a:gd name="connsiteY121" fmla="*/ 4400550 h 5305425"/>
              <a:gd name="connsiteX122" fmla="*/ 5512346 w 5931602"/>
              <a:gd name="connsiteY122" fmla="*/ 4429125 h 5305425"/>
              <a:gd name="connsiteX123" fmla="*/ 5483771 w 5931602"/>
              <a:gd name="connsiteY123" fmla="*/ 4438650 h 5305425"/>
              <a:gd name="connsiteX124" fmla="*/ 5436146 w 5931602"/>
              <a:gd name="connsiteY124" fmla="*/ 4476750 h 5305425"/>
              <a:gd name="connsiteX125" fmla="*/ 5407571 w 5931602"/>
              <a:gd name="connsiteY125" fmla="*/ 4505325 h 5305425"/>
              <a:gd name="connsiteX126" fmla="*/ 5378996 w 5931602"/>
              <a:gd name="connsiteY126" fmla="*/ 4524375 h 5305425"/>
              <a:gd name="connsiteX127" fmla="*/ 5274221 w 5931602"/>
              <a:gd name="connsiteY127" fmla="*/ 4610100 h 5305425"/>
              <a:gd name="connsiteX128" fmla="*/ 5264696 w 5931602"/>
              <a:gd name="connsiteY128" fmla="*/ 4638675 h 5305425"/>
              <a:gd name="connsiteX129" fmla="*/ 5236121 w 5931602"/>
              <a:gd name="connsiteY129" fmla="*/ 4648200 h 5305425"/>
              <a:gd name="connsiteX130" fmla="*/ 5207546 w 5931602"/>
              <a:gd name="connsiteY130" fmla="*/ 4667250 h 5305425"/>
              <a:gd name="connsiteX131" fmla="*/ 5159921 w 5931602"/>
              <a:gd name="connsiteY131" fmla="*/ 4724400 h 5305425"/>
              <a:gd name="connsiteX132" fmla="*/ 5140871 w 5931602"/>
              <a:gd name="connsiteY132" fmla="*/ 4752975 h 5305425"/>
              <a:gd name="connsiteX133" fmla="*/ 5102771 w 5931602"/>
              <a:gd name="connsiteY133" fmla="*/ 4781550 h 5305425"/>
              <a:gd name="connsiteX134" fmla="*/ 5045621 w 5931602"/>
              <a:gd name="connsiteY134" fmla="*/ 4838700 h 5305425"/>
              <a:gd name="connsiteX135" fmla="*/ 5017046 w 5931602"/>
              <a:gd name="connsiteY135" fmla="*/ 4867275 h 5305425"/>
              <a:gd name="connsiteX136" fmla="*/ 4969421 w 5931602"/>
              <a:gd name="connsiteY136" fmla="*/ 4914900 h 5305425"/>
              <a:gd name="connsiteX137" fmla="*/ 4912271 w 5931602"/>
              <a:gd name="connsiteY137" fmla="*/ 4972050 h 5305425"/>
              <a:gd name="connsiteX138" fmla="*/ 4893221 w 5931602"/>
              <a:gd name="connsiteY138" fmla="*/ 5000625 h 5305425"/>
              <a:gd name="connsiteX139" fmla="*/ 4836071 w 5931602"/>
              <a:gd name="connsiteY139" fmla="*/ 5038725 h 5305425"/>
              <a:gd name="connsiteX140" fmla="*/ 4797971 w 5931602"/>
              <a:gd name="connsiteY140" fmla="*/ 5076825 h 5305425"/>
              <a:gd name="connsiteX141" fmla="*/ 4769396 w 5931602"/>
              <a:gd name="connsiteY141" fmla="*/ 5095875 h 5305425"/>
              <a:gd name="connsiteX142" fmla="*/ 4731296 w 5931602"/>
              <a:gd name="connsiteY142" fmla="*/ 5124450 h 5305425"/>
              <a:gd name="connsiteX143" fmla="*/ 4664621 w 5931602"/>
              <a:gd name="connsiteY143" fmla="*/ 5162550 h 5305425"/>
              <a:gd name="connsiteX144" fmla="*/ 4645571 w 5931602"/>
              <a:gd name="connsiteY144" fmla="*/ 5191125 h 5305425"/>
              <a:gd name="connsiteX145" fmla="*/ 4616996 w 5931602"/>
              <a:gd name="connsiteY145" fmla="*/ 5200650 h 5305425"/>
              <a:gd name="connsiteX146" fmla="*/ 4512221 w 5931602"/>
              <a:gd name="connsiteY146" fmla="*/ 5248275 h 5305425"/>
              <a:gd name="connsiteX147" fmla="*/ 4483646 w 5931602"/>
              <a:gd name="connsiteY147" fmla="*/ 5257800 h 5305425"/>
              <a:gd name="connsiteX148" fmla="*/ 4426496 w 5931602"/>
              <a:gd name="connsiteY148" fmla="*/ 5276850 h 5305425"/>
              <a:gd name="connsiteX149" fmla="*/ 4321721 w 5931602"/>
              <a:gd name="connsiteY149" fmla="*/ 5286375 h 5305425"/>
              <a:gd name="connsiteX150" fmla="*/ 4226471 w 5931602"/>
              <a:gd name="connsiteY150" fmla="*/ 5295900 h 5305425"/>
              <a:gd name="connsiteX151" fmla="*/ 4112171 w 5931602"/>
              <a:gd name="connsiteY151" fmla="*/ 5305425 h 5305425"/>
              <a:gd name="connsiteX152" fmla="*/ 3835946 w 5931602"/>
              <a:gd name="connsiteY152" fmla="*/ 5276850 h 5305425"/>
              <a:gd name="connsiteX153" fmla="*/ 3750221 w 5931602"/>
              <a:gd name="connsiteY153" fmla="*/ 5257800 h 5305425"/>
              <a:gd name="connsiteX154" fmla="*/ 3626396 w 5931602"/>
              <a:gd name="connsiteY154" fmla="*/ 5229225 h 5305425"/>
              <a:gd name="connsiteX155" fmla="*/ 3531146 w 5931602"/>
              <a:gd name="connsiteY155" fmla="*/ 5219700 h 5305425"/>
              <a:gd name="connsiteX156" fmla="*/ 3483521 w 5931602"/>
              <a:gd name="connsiteY156" fmla="*/ 5200650 h 5305425"/>
              <a:gd name="connsiteX157" fmla="*/ 3397796 w 5931602"/>
              <a:gd name="connsiteY157" fmla="*/ 5181600 h 5305425"/>
              <a:gd name="connsiteX158" fmla="*/ 3340646 w 5931602"/>
              <a:gd name="connsiteY158" fmla="*/ 5162550 h 5305425"/>
              <a:gd name="connsiteX159" fmla="*/ 3283496 w 5931602"/>
              <a:gd name="connsiteY159" fmla="*/ 5153025 h 5305425"/>
              <a:gd name="connsiteX160" fmla="*/ 3245396 w 5931602"/>
              <a:gd name="connsiteY160" fmla="*/ 5143500 h 5305425"/>
              <a:gd name="connsiteX161" fmla="*/ 3197771 w 5931602"/>
              <a:gd name="connsiteY161" fmla="*/ 5133975 h 5305425"/>
              <a:gd name="connsiteX162" fmla="*/ 3169196 w 5931602"/>
              <a:gd name="connsiteY162" fmla="*/ 5124450 h 5305425"/>
              <a:gd name="connsiteX163" fmla="*/ 3131096 w 5931602"/>
              <a:gd name="connsiteY163" fmla="*/ 5114925 h 5305425"/>
              <a:gd name="connsiteX164" fmla="*/ 2997746 w 5931602"/>
              <a:gd name="connsiteY164" fmla="*/ 5067300 h 5305425"/>
              <a:gd name="connsiteX165" fmla="*/ 2931071 w 5931602"/>
              <a:gd name="connsiteY165" fmla="*/ 5019675 h 5305425"/>
              <a:gd name="connsiteX166" fmla="*/ 2921546 w 5931602"/>
              <a:gd name="connsiteY166" fmla="*/ 4991100 h 5305425"/>
              <a:gd name="connsiteX167" fmla="*/ 2873921 w 5931602"/>
              <a:gd name="connsiteY167" fmla="*/ 4933950 h 5305425"/>
              <a:gd name="connsiteX168" fmla="*/ 2854871 w 5931602"/>
              <a:gd name="connsiteY168" fmla="*/ 4905375 h 5305425"/>
              <a:gd name="connsiteX169" fmla="*/ 2845346 w 5931602"/>
              <a:gd name="connsiteY169" fmla="*/ 4876800 h 5305425"/>
              <a:gd name="connsiteX170" fmla="*/ 2807246 w 5931602"/>
              <a:gd name="connsiteY170" fmla="*/ 4857750 h 5305425"/>
              <a:gd name="connsiteX171" fmla="*/ 2797721 w 5931602"/>
              <a:gd name="connsiteY171" fmla="*/ 4829175 h 5305425"/>
              <a:gd name="connsiteX172" fmla="*/ 2759621 w 5931602"/>
              <a:gd name="connsiteY172" fmla="*/ 4800600 h 5305425"/>
              <a:gd name="connsiteX173" fmla="*/ 2731046 w 5931602"/>
              <a:gd name="connsiteY173" fmla="*/ 4772025 h 5305425"/>
              <a:gd name="connsiteX174" fmla="*/ 2692946 w 5931602"/>
              <a:gd name="connsiteY174" fmla="*/ 4743450 h 5305425"/>
              <a:gd name="connsiteX175" fmla="*/ 2664371 w 5931602"/>
              <a:gd name="connsiteY175" fmla="*/ 4724400 h 5305425"/>
              <a:gd name="connsiteX176" fmla="*/ 2635796 w 5931602"/>
              <a:gd name="connsiteY176" fmla="*/ 4686300 h 5305425"/>
              <a:gd name="connsiteX177" fmla="*/ 2607221 w 5931602"/>
              <a:gd name="connsiteY177" fmla="*/ 4667250 h 5305425"/>
              <a:gd name="connsiteX178" fmla="*/ 2550071 w 5931602"/>
              <a:gd name="connsiteY178" fmla="*/ 4619625 h 5305425"/>
              <a:gd name="connsiteX179" fmla="*/ 2492921 w 5931602"/>
              <a:gd name="connsiteY179" fmla="*/ 4562475 h 5305425"/>
              <a:gd name="connsiteX180" fmla="*/ 2435771 w 5931602"/>
              <a:gd name="connsiteY180" fmla="*/ 4543425 h 5305425"/>
              <a:gd name="connsiteX181" fmla="*/ 2416721 w 5931602"/>
              <a:gd name="connsiteY181" fmla="*/ 4514850 h 5305425"/>
              <a:gd name="connsiteX182" fmla="*/ 2302421 w 5931602"/>
              <a:gd name="connsiteY182" fmla="*/ 4457700 h 5305425"/>
              <a:gd name="connsiteX183" fmla="*/ 2273846 w 5931602"/>
              <a:gd name="connsiteY183" fmla="*/ 4429125 h 5305425"/>
              <a:gd name="connsiteX184" fmla="*/ 2150021 w 5931602"/>
              <a:gd name="connsiteY184" fmla="*/ 4362450 h 5305425"/>
              <a:gd name="connsiteX185" fmla="*/ 2121446 w 5931602"/>
              <a:gd name="connsiteY185" fmla="*/ 4333875 h 5305425"/>
              <a:gd name="connsiteX186" fmla="*/ 2092871 w 5931602"/>
              <a:gd name="connsiteY186" fmla="*/ 4324350 h 5305425"/>
              <a:gd name="connsiteX187" fmla="*/ 2054771 w 5931602"/>
              <a:gd name="connsiteY187" fmla="*/ 4305300 h 5305425"/>
              <a:gd name="connsiteX188" fmla="*/ 2007146 w 5931602"/>
              <a:gd name="connsiteY188" fmla="*/ 4276725 h 5305425"/>
              <a:gd name="connsiteX189" fmla="*/ 1978571 w 5931602"/>
              <a:gd name="connsiteY189" fmla="*/ 4257675 h 5305425"/>
              <a:gd name="connsiteX190" fmla="*/ 1902371 w 5931602"/>
              <a:gd name="connsiteY190" fmla="*/ 4238625 h 5305425"/>
              <a:gd name="connsiteX191" fmla="*/ 1845221 w 5931602"/>
              <a:gd name="connsiteY191" fmla="*/ 4210050 h 5305425"/>
              <a:gd name="connsiteX192" fmla="*/ 1769021 w 5931602"/>
              <a:gd name="connsiteY192" fmla="*/ 4171950 h 5305425"/>
              <a:gd name="connsiteX193" fmla="*/ 1692821 w 5931602"/>
              <a:gd name="connsiteY193" fmla="*/ 4133850 h 5305425"/>
              <a:gd name="connsiteX194" fmla="*/ 1645196 w 5931602"/>
              <a:gd name="connsiteY194" fmla="*/ 4105275 h 5305425"/>
              <a:gd name="connsiteX195" fmla="*/ 1588046 w 5931602"/>
              <a:gd name="connsiteY195" fmla="*/ 4086225 h 5305425"/>
              <a:gd name="connsiteX196" fmla="*/ 1549946 w 5931602"/>
              <a:gd name="connsiteY196" fmla="*/ 4067175 h 5305425"/>
              <a:gd name="connsiteX197" fmla="*/ 1483271 w 5931602"/>
              <a:gd name="connsiteY197" fmla="*/ 4038600 h 5305425"/>
              <a:gd name="connsiteX198" fmla="*/ 1454696 w 5931602"/>
              <a:gd name="connsiteY198" fmla="*/ 4019550 h 5305425"/>
              <a:gd name="connsiteX199" fmla="*/ 1407071 w 5931602"/>
              <a:gd name="connsiteY199" fmla="*/ 4010025 h 5305425"/>
              <a:gd name="connsiteX200" fmla="*/ 1330871 w 5931602"/>
              <a:gd name="connsiteY200" fmla="*/ 3990975 h 5305425"/>
              <a:gd name="connsiteX201" fmla="*/ 1264196 w 5931602"/>
              <a:gd name="connsiteY201" fmla="*/ 3981450 h 5305425"/>
              <a:gd name="connsiteX202" fmla="*/ 1187996 w 5931602"/>
              <a:gd name="connsiteY202" fmla="*/ 3962400 h 5305425"/>
              <a:gd name="connsiteX203" fmla="*/ 1073696 w 5931602"/>
              <a:gd name="connsiteY203" fmla="*/ 3943350 h 5305425"/>
              <a:gd name="connsiteX204" fmla="*/ 1035596 w 5931602"/>
              <a:gd name="connsiteY204" fmla="*/ 3924300 h 5305425"/>
              <a:gd name="connsiteX205" fmla="*/ 987971 w 5931602"/>
              <a:gd name="connsiteY205" fmla="*/ 3914775 h 5305425"/>
              <a:gd name="connsiteX206" fmla="*/ 949871 w 5931602"/>
              <a:gd name="connsiteY206" fmla="*/ 3905250 h 5305425"/>
              <a:gd name="connsiteX207" fmla="*/ 921296 w 5931602"/>
              <a:gd name="connsiteY207" fmla="*/ 3886200 h 5305425"/>
              <a:gd name="connsiteX208" fmla="*/ 892721 w 5931602"/>
              <a:gd name="connsiteY208" fmla="*/ 3876675 h 5305425"/>
              <a:gd name="connsiteX209" fmla="*/ 806996 w 5931602"/>
              <a:gd name="connsiteY209" fmla="*/ 3857625 h 5305425"/>
              <a:gd name="connsiteX210" fmla="*/ 759371 w 5931602"/>
              <a:gd name="connsiteY210" fmla="*/ 3838575 h 5305425"/>
              <a:gd name="connsiteX211" fmla="*/ 635546 w 5931602"/>
              <a:gd name="connsiteY211" fmla="*/ 3819525 h 5305425"/>
              <a:gd name="connsiteX212" fmla="*/ 549821 w 5931602"/>
              <a:gd name="connsiteY212" fmla="*/ 3810000 h 5305425"/>
              <a:gd name="connsiteX213" fmla="*/ 492671 w 5931602"/>
              <a:gd name="connsiteY213" fmla="*/ 3800475 h 5305425"/>
              <a:gd name="connsiteX214" fmla="*/ 406946 w 5931602"/>
              <a:gd name="connsiteY214" fmla="*/ 3790950 h 5305425"/>
              <a:gd name="connsiteX215" fmla="*/ 273596 w 5931602"/>
              <a:gd name="connsiteY215" fmla="*/ 3762375 h 5305425"/>
              <a:gd name="connsiteX216" fmla="*/ 245021 w 5931602"/>
              <a:gd name="connsiteY216" fmla="*/ 3743325 h 5305425"/>
              <a:gd name="connsiteX217" fmla="*/ 206921 w 5931602"/>
              <a:gd name="connsiteY217" fmla="*/ 3695700 h 5305425"/>
              <a:gd name="connsiteX218" fmla="*/ 168821 w 5931602"/>
              <a:gd name="connsiteY218" fmla="*/ 3638550 h 5305425"/>
              <a:gd name="connsiteX219" fmla="*/ 6896 w 5931602"/>
              <a:gd name="connsiteY219" fmla="*/ 3667125 h 5305425"/>
              <a:gd name="connsiteX220" fmla="*/ 21184 w 5931602"/>
              <a:gd name="connsiteY220" fmla="*/ 3609975 h 5305425"/>
              <a:gd name="connsiteX221" fmla="*/ 121196 w 5931602"/>
              <a:gd name="connsiteY221" fmla="*/ 3562350 h 5305425"/>
              <a:gd name="connsiteX222" fmla="*/ 30709 w 5931602"/>
              <a:gd name="connsiteY222" fmla="*/ 3552825 h 5305425"/>
              <a:gd name="connsiteX223" fmla="*/ 40234 w 5931602"/>
              <a:gd name="connsiteY223" fmla="*/ 3476625 h 5305425"/>
              <a:gd name="connsiteX224" fmla="*/ 73571 w 5931602"/>
              <a:gd name="connsiteY224" fmla="*/ 3400425 h 5305425"/>
              <a:gd name="connsiteX225" fmla="*/ 83096 w 5931602"/>
              <a:gd name="connsiteY225" fmla="*/ 2571750 h 5305425"/>
              <a:gd name="connsiteX226" fmla="*/ 54521 w 5931602"/>
              <a:gd name="connsiteY226" fmla="*/ 2301875 h 5305425"/>
              <a:gd name="connsiteX227" fmla="*/ 54521 w 5931602"/>
              <a:gd name="connsiteY227" fmla="*/ 2222500 h 5305425"/>
              <a:gd name="connsiteX228" fmla="*/ 41821 w 5931602"/>
              <a:gd name="connsiteY228" fmla="*/ 2146300 h 5305425"/>
              <a:gd name="connsiteX229" fmla="*/ 70396 w 5931602"/>
              <a:gd name="connsiteY229" fmla="*/ 2016125 h 5305425"/>
              <a:gd name="connsiteX230" fmla="*/ 54521 w 5931602"/>
              <a:gd name="connsiteY230" fmla="*/ 1908175 h 5305425"/>
              <a:gd name="connsiteX231" fmla="*/ 178346 w 5931602"/>
              <a:gd name="connsiteY231" fmla="*/ 1876425 h 5305425"/>
              <a:gd name="connsiteX232" fmla="*/ 321221 w 5931602"/>
              <a:gd name="connsiteY232" fmla="*/ 1781175 h 5305425"/>
              <a:gd name="connsiteX233" fmla="*/ 378371 w 5931602"/>
              <a:gd name="connsiteY233" fmla="*/ 1790700 h 5305425"/>
              <a:gd name="connsiteX234" fmla="*/ 479971 w 5931602"/>
              <a:gd name="connsiteY234" fmla="*/ 1784350 h 5305425"/>
              <a:gd name="connsiteX0" fmla="*/ 473621 w 5931602"/>
              <a:gd name="connsiteY0" fmla="*/ 1790700 h 5305425"/>
              <a:gd name="connsiteX1" fmla="*/ 508546 w 5931602"/>
              <a:gd name="connsiteY1" fmla="*/ 1784350 h 5305425"/>
              <a:gd name="connsiteX2" fmla="*/ 537121 w 5931602"/>
              <a:gd name="connsiteY2" fmla="*/ 1784350 h 5305425"/>
              <a:gd name="connsiteX3" fmla="*/ 568871 w 5931602"/>
              <a:gd name="connsiteY3" fmla="*/ 1781175 h 5305425"/>
              <a:gd name="connsiteX4" fmla="*/ 616496 w 5931602"/>
              <a:gd name="connsiteY4" fmla="*/ 1762125 h 5305425"/>
              <a:gd name="connsiteX5" fmla="*/ 683171 w 5931602"/>
              <a:gd name="connsiteY5" fmla="*/ 1743075 h 5305425"/>
              <a:gd name="connsiteX6" fmla="*/ 711746 w 5931602"/>
              <a:gd name="connsiteY6" fmla="*/ 1724025 h 5305425"/>
              <a:gd name="connsiteX7" fmla="*/ 797471 w 5931602"/>
              <a:gd name="connsiteY7" fmla="*/ 1685925 h 5305425"/>
              <a:gd name="connsiteX8" fmla="*/ 854621 w 5931602"/>
              <a:gd name="connsiteY8" fmla="*/ 1638300 h 5305425"/>
              <a:gd name="connsiteX9" fmla="*/ 873671 w 5931602"/>
              <a:gd name="connsiteY9" fmla="*/ 1609725 h 5305425"/>
              <a:gd name="connsiteX10" fmla="*/ 902246 w 5931602"/>
              <a:gd name="connsiteY10" fmla="*/ 1590675 h 5305425"/>
              <a:gd name="connsiteX11" fmla="*/ 959396 w 5931602"/>
              <a:gd name="connsiteY11" fmla="*/ 1533525 h 5305425"/>
              <a:gd name="connsiteX12" fmla="*/ 968921 w 5931602"/>
              <a:gd name="connsiteY12" fmla="*/ 1504950 h 5305425"/>
              <a:gd name="connsiteX13" fmla="*/ 997496 w 5931602"/>
              <a:gd name="connsiteY13" fmla="*/ 1485900 h 5305425"/>
              <a:gd name="connsiteX14" fmla="*/ 1045121 w 5931602"/>
              <a:gd name="connsiteY14" fmla="*/ 1409700 h 5305425"/>
              <a:gd name="connsiteX15" fmla="*/ 1102271 w 5931602"/>
              <a:gd name="connsiteY15" fmla="*/ 1352550 h 5305425"/>
              <a:gd name="connsiteX16" fmla="*/ 1159421 w 5931602"/>
              <a:gd name="connsiteY16" fmla="*/ 1304925 h 5305425"/>
              <a:gd name="connsiteX17" fmla="*/ 1187996 w 5931602"/>
              <a:gd name="connsiteY17" fmla="*/ 1295400 h 5305425"/>
              <a:gd name="connsiteX18" fmla="*/ 1216571 w 5931602"/>
              <a:gd name="connsiteY18" fmla="*/ 1276350 h 5305425"/>
              <a:gd name="connsiteX19" fmla="*/ 1321346 w 5931602"/>
              <a:gd name="connsiteY19" fmla="*/ 1257300 h 5305425"/>
              <a:gd name="connsiteX20" fmla="*/ 1616621 w 5931602"/>
              <a:gd name="connsiteY20" fmla="*/ 1228725 h 5305425"/>
              <a:gd name="connsiteX21" fmla="*/ 1769021 w 5931602"/>
              <a:gd name="connsiteY21" fmla="*/ 1209675 h 5305425"/>
              <a:gd name="connsiteX22" fmla="*/ 1826171 w 5931602"/>
              <a:gd name="connsiteY22" fmla="*/ 1190625 h 5305425"/>
              <a:gd name="connsiteX23" fmla="*/ 1930946 w 5931602"/>
              <a:gd name="connsiteY23" fmla="*/ 1181100 h 5305425"/>
              <a:gd name="connsiteX24" fmla="*/ 2007146 w 5931602"/>
              <a:gd name="connsiteY24" fmla="*/ 1162050 h 5305425"/>
              <a:gd name="connsiteX25" fmla="*/ 2054771 w 5931602"/>
              <a:gd name="connsiteY25" fmla="*/ 1152525 h 5305425"/>
              <a:gd name="connsiteX26" fmla="*/ 2083346 w 5931602"/>
              <a:gd name="connsiteY26" fmla="*/ 1143000 h 5305425"/>
              <a:gd name="connsiteX27" fmla="*/ 2121446 w 5931602"/>
              <a:gd name="connsiteY27" fmla="*/ 1133475 h 5305425"/>
              <a:gd name="connsiteX28" fmla="*/ 2150021 w 5931602"/>
              <a:gd name="connsiteY28" fmla="*/ 1095375 h 5305425"/>
              <a:gd name="connsiteX29" fmla="*/ 2178596 w 5931602"/>
              <a:gd name="connsiteY29" fmla="*/ 1076325 h 5305425"/>
              <a:gd name="connsiteX30" fmla="*/ 2235746 w 5931602"/>
              <a:gd name="connsiteY30" fmla="*/ 1009650 h 5305425"/>
              <a:gd name="connsiteX31" fmla="*/ 2254796 w 5931602"/>
              <a:gd name="connsiteY31" fmla="*/ 971550 h 5305425"/>
              <a:gd name="connsiteX32" fmla="*/ 2311946 w 5931602"/>
              <a:gd name="connsiteY32" fmla="*/ 923925 h 5305425"/>
              <a:gd name="connsiteX33" fmla="*/ 2359571 w 5931602"/>
              <a:gd name="connsiteY33" fmla="*/ 866775 h 5305425"/>
              <a:gd name="connsiteX34" fmla="*/ 2407196 w 5931602"/>
              <a:gd name="connsiteY34" fmla="*/ 819150 h 5305425"/>
              <a:gd name="connsiteX35" fmla="*/ 2416721 w 5931602"/>
              <a:gd name="connsiteY35" fmla="*/ 790575 h 5305425"/>
              <a:gd name="connsiteX36" fmla="*/ 2473871 w 5931602"/>
              <a:gd name="connsiteY36" fmla="*/ 704850 h 5305425"/>
              <a:gd name="connsiteX37" fmla="*/ 2531021 w 5931602"/>
              <a:gd name="connsiteY37" fmla="*/ 647700 h 5305425"/>
              <a:gd name="connsiteX38" fmla="*/ 2597696 w 5931602"/>
              <a:gd name="connsiteY38" fmla="*/ 581025 h 5305425"/>
              <a:gd name="connsiteX39" fmla="*/ 2654846 w 5931602"/>
              <a:gd name="connsiteY39" fmla="*/ 523875 h 5305425"/>
              <a:gd name="connsiteX40" fmla="*/ 2683421 w 5931602"/>
              <a:gd name="connsiteY40" fmla="*/ 485775 h 5305425"/>
              <a:gd name="connsiteX41" fmla="*/ 2740571 w 5931602"/>
              <a:gd name="connsiteY41" fmla="*/ 438150 h 5305425"/>
              <a:gd name="connsiteX42" fmla="*/ 2797721 w 5931602"/>
              <a:gd name="connsiteY42" fmla="*/ 390525 h 5305425"/>
              <a:gd name="connsiteX43" fmla="*/ 2835821 w 5931602"/>
              <a:gd name="connsiteY43" fmla="*/ 352425 h 5305425"/>
              <a:gd name="connsiteX44" fmla="*/ 2892971 w 5931602"/>
              <a:gd name="connsiteY44" fmla="*/ 314325 h 5305425"/>
              <a:gd name="connsiteX45" fmla="*/ 2959646 w 5931602"/>
              <a:gd name="connsiteY45" fmla="*/ 295275 h 5305425"/>
              <a:gd name="connsiteX46" fmla="*/ 2988221 w 5931602"/>
              <a:gd name="connsiteY46" fmla="*/ 266700 h 5305425"/>
              <a:gd name="connsiteX47" fmla="*/ 3054896 w 5931602"/>
              <a:gd name="connsiteY47" fmla="*/ 247650 h 5305425"/>
              <a:gd name="connsiteX48" fmla="*/ 3121571 w 5931602"/>
              <a:gd name="connsiteY48" fmla="*/ 209550 h 5305425"/>
              <a:gd name="connsiteX49" fmla="*/ 3150146 w 5931602"/>
              <a:gd name="connsiteY49" fmla="*/ 200025 h 5305425"/>
              <a:gd name="connsiteX50" fmla="*/ 3178721 w 5931602"/>
              <a:gd name="connsiteY50" fmla="*/ 180975 h 5305425"/>
              <a:gd name="connsiteX51" fmla="*/ 3216821 w 5931602"/>
              <a:gd name="connsiteY51" fmla="*/ 161925 h 5305425"/>
              <a:gd name="connsiteX52" fmla="*/ 3245396 w 5931602"/>
              <a:gd name="connsiteY52" fmla="*/ 152400 h 5305425"/>
              <a:gd name="connsiteX53" fmla="*/ 3273971 w 5931602"/>
              <a:gd name="connsiteY53" fmla="*/ 133350 h 5305425"/>
              <a:gd name="connsiteX54" fmla="*/ 3321596 w 5931602"/>
              <a:gd name="connsiteY54" fmla="*/ 123825 h 5305425"/>
              <a:gd name="connsiteX55" fmla="*/ 3388271 w 5931602"/>
              <a:gd name="connsiteY55" fmla="*/ 104775 h 5305425"/>
              <a:gd name="connsiteX56" fmla="*/ 3426371 w 5931602"/>
              <a:gd name="connsiteY56" fmla="*/ 95250 h 5305425"/>
              <a:gd name="connsiteX57" fmla="*/ 3521621 w 5931602"/>
              <a:gd name="connsiteY57" fmla="*/ 47625 h 5305425"/>
              <a:gd name="connsiteX58" fmla="*/ 3597821 w 5931602"/>
              <a:gd name="connsiteY58" fmla="*/ 19050 h 5305425"/>
              <a:gd name="connsiteX59" fmla="*/ 3769271 w 5931602"/>
              <a:gd name="connsiteY59" fmla="*/ 0 h 5305425"/>
              <a:gd name="connsiteX60" fmla="*/ 4778921 w 5931602"/>
              <a:gd name="connsiteY60" fmla="*/ 9525 h 5305425"/>
              <a:gd name="connsiteX61" fmla="*/ 4883696 w 5931602"/>
              <a:gd name="connsiteY61" fmla="*/ 28575 h 5305425"/>
              <a:gd name="connsiteX62" fmla="*/ 5007521 w 5931602"/>
              <a:gd name="connsiteY62" fmla="*/ 38100 h 5305425"/>
              <a:gd name="connsiteX63" fmla="*/ 5121821 w 5931602"/>
              <a:gd name="connsiteY63" fmla="*/ 57150 h 5305425"/>
              <a:gd name="connsiteX64" fmla="*/ 5226596 w 5931602"/>
              <a:gd name="connsiteY64" fmla="*/ 66675 h 5305425"/>
              <a:gd name="connsiteX65" fmla="*/ 5293271 w 5931602"/>
              <a:gd name="connsiteY65" fmla="*/ 85725 h 5305425"/>
              <a:gd name="connsiteX66" fmla="*/ 5331371 w 5931602"/>
              <a:gd name="connsiteY66" fmla="*/ 95250 h 5305425"/>
              <a:gd name="connsiteX67" fmla="*/ 5378996 w 5931602"/>
              <a:gd name="connsiteY67" fmla="*/ 114300 h 5305425"/>
              <a:gd name="connsiteX68" fmla="*/ 5455196 w 5931602"/>
              <a:gd name="connsiteY68" fmla="*/ 161925 h 5305425"/>
              <a:gd name="connsiteX69" fmla="*/ 5531396 w 5931602"/>
              <a:gd name="connsiteY69" fmla="*/ 180975 h 5305425"/>
              <a:gd name="connsiteX70" fmla="*/ 5617121 w 5931602"/>
              <a:gd name="connsiteY70" fmla="*/ 219075 h 5305425"/>
              <a:gd name="connsiteX71" fmla="*/ 5664746 w 5931602"/>
              <a:gd name="connsiteY71" fmla="*/ 276225 h 5305425"/>
              <a:gd name="connsiteX72" fmla="*/ 5683796 w 5931602"/>
              <a:gd name="connsiteY72" fmla="*/ 304800 h 5305425"/>
              <a:gd name="connsiteX73" fmla="*/ 5712371 w 5931602"/>
              <a:gd name="connsiteY73" fmla="*/ 333375 h 5305425"/>
              <a:gd name="connsiteX74" fmla="*/ 5750471 w 5931602"/>
              <a:gd name="connsiteY74" fmla="*/ 438150 h 5305425"/>
              <a:gd name="connsiteX75" fmla="*/ 5759996 w 5931602"/>
              <a:gd name="connsiteY75" fmla="*/ 476250 h 5305425"/>
              <a:gd name="connsiteX76" fmla="*/ 5779046 w 5931602"/>
              <a:gd name="connsiteY76" fmla="*/ 514350 h 5305425"/>
              <a:gd name="connsiteX77" fmla="*/ 5798096 w 5931602"/>
              <a:gd name="connsiteY77" fmla="*/ 571500 h 5305425"/>
              <a:gd name="connsiteX78" fmla="*/ 5817146 w 5931602"/>
              <a:gd name="connsiteY78" fmla="*/ 628650 h 5305425"/>
              <a:gd name="connsiteX79" fmla="*/ 5836196 w 5931602"/>
              <a:gd name="connsiteY79" fmla="*/ 704850 h 5305425"/>
              <a:gd name="connsiteX80" fmla="*/ 5845721 w 5931602"/>
              <a:gd name="connsiteY80" fmla="*/ 742950 h 5305425"/>
              <a:gd name="connsiteX81" fmla="*/ 5864771 w 5931602"/>
              <a:gd name="connsiteY81" fmla="*/ 771525 h 5305425"/>
              <a:gd name="connsiteX82" fmla="*/ 5883821 w 5931602"/>
              <a:gd name="connsiteY82" fmla="*/ 876300 h 5305425"/>
              <a:gd name="connsiteX83" fmla="*/ 5912396 w 5931602"/>
              <a:gd name="connsiteY83" fmla="*/ 952500 h 5305425"/>
              <a:gd name="connsiteX84" fmla="*/ 5931446 w 5931602"/>
              <a:gd name="connsiteY84" fmla="*/ 1162050 h 5305425"/>
              <a:gd name="connsiteX85" fmla="*/ 5912396 w 5931602"/>
              <a:gd name="connsiteY85" fmla="*/ 1323975 h 5305425"/>
              <a:gd name="connsiteX86" fmla="*/ 5883821 w 5931602"/>
              <a:gd name="connsiteY86" fmla="*/ 1419225 h 5305425"/>
              <a:gd name="connsiteX87" fmla="*/ 5864771 w 5931602"/>
              <a:gd name="connsiteY87" fmla="*/ 1447800 h 5305425"/>
              <a:gd name="connsiteX88" fmla="*/ 5836196 w 5931602"/>
              <a:gd name="connsiteY88" fmla="*/ 1514475 h 5305425"/>
              <a:gd name="connsiteX89" fmla="*/ 5807621 w 5931602"/>
              <a:gd name="connsiteY89" fmla="*/ 1543050 h 5305425"/>
              <a:gd name="connsiteX90" fmla="*/ 5798096 w 5931602"/>
              <a:gd name="connsiteY90" fmla="*/ 1571625 h 5305425"/>
              <a:gd name="connsiteX91" fmla="*/ 5788571 w 5931602"/>
              <a:gd name="connsiteY91" fmla="*/ 1619250 h 5305425"/>
              <a:gd name="connsiteX92" fmla="*/ 5769521 w 5931602"/>
              <a:gd name="connsiteY92" fmla="*/ 1647825 h 5305425"/>
              <a:gd name="connsiteX93" fmla="*/ 5740946 w 5931602"/>
              <a:gd name="connsiteY93" fmla="*/ 1733550 h 5305425"/>
              <a:gd name="connsiteX94" fmla="*/ 5721896 w 5931602"/>
              <a:gd name="connsiteY94" fmla="*/ 1781175 h 5305425"/>
              <a:gd name="connsiteX95" fmla="*/ 5702846 w 5931602"/>
              <a:gd name="connsiteY95" fmla="*/ 1866900 h 5305425"/>
              <a:gd name="connsiteX96" fmla="*/ 5693321 w 5931602"/>
              <a:gd name="connsiteY96" fmla="*/ 1905000 h 5305425"/>
              <a:gd name="connsiteX97" fmla="*/ 5664746 w 5931602"/>
              <a:gd name="connsiteY97" fmla="*/ 2095500 h 5305425"/>
              <a:gd name="connsiteX98" fmla="*/ 5683796 w 5931602"/>
              <a:gd name="connsiteY98" fmla="*/ 2514600 h 5305425"/>
              <a:gd name="connsiteX99" fmla="*/ 5693321 w 5931602"/>
              <a:gd name="connsiteY99" fmla="*/ 2581275 h 5305425"/>
              <a:gd name="connsiteX100" fmla="*/ 5702846 w 5931602"/>
              <a:gd name="connsiteY100" fmla="*/ 2609850 h 5305425"/>
              <a:gd name="connsiteX101" fmla="*/ 5712371 w 5931602"/>
              <a:gd name="connsiteY101" fmla="*/ 2667000 h 5305425"/>
              <a:gd name="connsiteX102" fmla="*/ 5740946 w 5931602"/>
              <a:gd name="connsiteY102" fmla="*/ 2781300 h 5305425"/>
              <a:gd name="connsiteX103" fmla="*/ 5759996 w 5931602"/>
              <a:gd name="connsiteY103" fmla="*/ 2914650 h 5305425"/>
              <a:gd name="connsiteX104" fmla="*/ 5779046 w 5931602"/>
              <a:gd name="connsiteY104" fmla="*/ 2971800 h 5305425"/>
              <a:gd name="connsiteX105" fmla="*/ 5788571 w 5931602"/>
              <a:gd name="connsiteY105" fmla="*/ 3038475 h 5305425"/>
              <a:gd name="connsiteX106" fmla="*/ 5817146 w 5931602"/>
              <a:gd name="connsiteY106" fmla="*/ 3181350 h 5305425"/>
              <a:gd name="connsiteX107" fmla="*/ 5836196 w 5931602"/>
              <a:gd name="connsiteY107" fmla="*/ 3286125 h 5305425"/>
              <a:gd name="connsiteX108" fmla="*/ 5855246 w 5931602"/>
              <a:gd name="connsiteY108" fmla="*/ 3476625 h 5305425"/>
              <a:gd name="connsiteX109" fmla="*/ 5874296 w 5931602"/>
              <a:gd name="connsiteY109" fmla="*/ 3619500 h 5305425"/>
              <a:gd name="connsiteX110" fmla="*/ 5864771 w 5931602"/>
              <a:gd name="connsiteY110" fmla="*/ 3876675 h 5305425"/>
              <a:gd name="connsiteX111" fmla="*/ 5855246 w 5931602"/>
              <a:gd name="connsiteY111" fmla="*/ 3905250 h 5305425"/>
              <a:gd name="connsiteX112" fmla="*/ 5826671 w 5931602"/>
              <a:gd name="connsiteY112" fmla="*/ 4000500 h 5305425"/>
              <a:gd name="connsiteX113" fmla="*/ 5798096 w 5931602"/>
              <a:gd name="connsiteY113" fmla="*/ 4029075 h 5305425"/>
              <a:gd name="connsiteX114" fmla="*/ 5779046 w 5931602"/>
              <a:gd name="connsiteY114" fmla="*/ 4086225 h 5305425"/>
              <a:gd name="connsiteX115" fmla="*/ 5731421 w 5931602"/>
              <a:gd name="connsiteY115" fmla="*/ 4152900 h 5305425"/>
              <a:gd name="connsiteX116" fmla="*/ 5721896 w 5931602"/>
              <a:gd name="connsiteY116" fmla="*/ 4181475 h 5305425"/>
              <a:gd name="connsiteX117" fmla="*/ 5683796 w 5931602"/>
              <a:gd name="connsiteY117" fmla="*/ 4210050 h 5305425"/>
              <a:gd name="connsiteX118" fmla="*/ 5655221 w 5931602"/>
              <a:gd name="connsiteY118" fmla="*/ 4267200 h 5305425"/>
              <a:gd name="connsiteX119" fmla="*/ 5626646 w 5931602"/>
              <a:gd name="connsiteY119" fmla="*/ 4295775 h 5305425"/>
              <a:gd name="connsiteX120" fmla="*/ 5559971 w 5931602"/>
              <a:gd name="connsiteY120" fmla="*/ 4371975 h 5305425"/>
              <a:gd name="connsiteX121" fmla="*/ 5531396 w 5931602"/>
              <a:gd name="connsiteY121" fmla="*/ 4400550 h 5305425"/>
              <a:gd name="connsiteX122" fmla="*/ 5512346 w 5931602"/>
              <a:gd name="connsiteY122" fmla="*/ 4429125 h 5305425"/>
              <a:gd name="connsiteX123" fmla="*/ 5483771 w 5931602"/>
              <a:gd name="connsiteY123" fmla="*/ 4438650 h 5305425"/>
              <a:gd name="connsiteX124" fmla="*/ 5436146 w 5931602"/>
              <a:gd name="connsiteY124" fmla="*/ 4476750 h 5305425"/>
              <a:gd name="connsiteX125" fmla="*/ 5407571 w 5931602"/>
              <a:gd name="connsiteY125" fmla="*/ 4505325 h 5305425"/>
              <a:gd name="connsiteX126" fmla="*/ 5378996 w 5931602"/>
              <a:gd name="connsiteY126" fmla="*/ 4524375 h 5305425"/>
              <a:gd name="connsiteX127" fmla="*/ 5274221 w 5931602"/>
              <a:gd name="connsiteY127" fmla="*/ 4610100 h 5305425"/>
              <a:gd name="connsiteX128" fmla="*/ 5264696 w 5931602"/>
              <a:gd name="connsiteY128" fmla="*/ 4638675 h 5305425"/>
              <a:gd name="connsiteX129" fmla="*/ 5236121 w 5931602"/>
              <a:gd name="connsiteY129" fmla="*/ 4648200 h 5305425"/>
              <a:gd name="connsiteX130" fmla="*/ 5207546 w 5931602"/>
              <a:gd name="connsiteY130" fmla="*/ 4667250 h 5305425"/>
              <a:gd name="connsiteX131" fmla="*/ 5159921 w 5931602"/>
              <a:gd name="connsiteY131" fmla="*/ 4724400 h 5305425"/>
              <a:gd name="connsiteX132" fmla="*/ 5140871 w 5931602"/>
              <a:gd name="connsiteY132" fmla="*/ 4752975 h 5305425"/>
              <a:gd name="connsiteX133" fmla="*/ 5102771 w 5931602"/>
              <a:gd name="connsiteY133" fmla="*/ 4781550 h 5305425"/>
              <a:gd name="connsiteX134" fmla="*/ 5045621 w 5931602"/>
              <a:gd name="connsiteY134" fmla="*/ 4838700 h 5305425"/>
              <a:gd name="connsiteX135" fmla="*/ 5017046 w 5931602"/>
              <a:gd name="connsiteY135" fmla="*/ 4867275 h 5305425"/>
              <a:gd name="connsiteX136" fmla="*/ 4969421 w 5931602"/>
              <a:gd name="connsiteY136" fmla="*/ 4914900 h 5305425"/>
              <a:gd name="connsiteX137" fmla="*/ 4912271 w 5931602"/>
              <a:gd name="connsiteY137" fmla="*/ 4972050 h 5305425"/>
              <a:gd name="connsiteX138" fmla="*/ 4893221 w 5931602"/>
              <a:gd name="connsiteY138" fmla="*/ 5000625 h 5305425"/>
              <a:gd name="connsiteX139" fmla="*/ 4836071 w 5931602"/>
              <a:gd name="connsiteY139" fmla="*/ 5038725 h 5305425"/>
              <a:gd name="connsiteX140" fmla="*/ 4797971 w 5931602"/>
              <a:gd name="connsiteY140" fmla="*/ 5076825 h 5305425"/>
              <a:gd name="connsiteX141" fmla="*/ 4769396 w 5931602"/>
              <a:gd name="connsiteY141" fmla="*/ 5095875 h 5305425"/>
              <a:gd name="connsiteX142" fmla="*/ 4731296 w 5931602"/>
              <a:gd name="connsiteY142" fmla="*/ 5124450 h 5305425"/>
              <a:gd name="connsiteX143" fmla="*/ 4664621 w 5931602"/>
              <a:gd name="connsiteY143" fmla="*/ 5162550 h 5305425"/>
              <a:gd name="connsiteX144" fmla="*/ 4645571 w 5931602"/>
              <a:gd name="connsiteY144" fmla="*/ 5191125 h 5305425"/>
              <a:gd name="connsiteX145" fmla="*/ 4616996 w 5931602"/>
              <a:gd name="connsiteY145" fmla="*/ 5200650 h 5305425"/>
              <a:gd name="connsiteX146" fmla="*/ 4512221 w 5931602"/>
              <a:gd name="connsiteY146" fmla="*/ 5248275 h 5305425"/>
              <a:gd name="connsiteX147" fmla="*/ 4483646 w 5931602"/>
              <a:gd name="connsiteY147" fmla="*/ 5257800 h 5305425"/>
              <a:gd name="connsiteX148" fmla="*/ 4426496 w 5931602"/>
              <a:gd name="connsiteY148" fmla="*/ 5276850 h 5305425"/>
              <a:gd name="connsiteX149" fmla="*/ 4321721 w 5931602"/>
              <a:gd name="connsiteY149" fmla="*/ 5286375 h 5305425"/>
              <a:gd name="connsiteX150" fmla="*/ 4226471 w 5931602"/>
              <a:gd name="connsiteY150" fmla="*/ 5295900 h 5305425"/>
              <a:gd name="connsiteX151" fmla="*/ 4112171 w 5931602"/>
              <a:gd name="connsiteY151" fmla="*/ 5305425 h 5305425"/>
              <a:gd name="connsiteX152" fmla="*/ 3835946 w 5931602"/>
              <a:gd name="connsiteY152" fmla="*/ 5276850 h 5305425"/>
              <a:gd name="connsiteX153" fmla="*/ 3750221 w 5931602"/>
              <a:gd name="connsiteY153" fmla="*/ 5257800 h 5305425"/>
              <a:gd name="connsiteX154" fmla="*/ 3626396 w 5931602"/>
              <a:gd name="connsiteY154" fmla="*/ 5229225 h 5305425"/>
              <a:gd name="connsiteX155" fmla="*/ 3531146 w 5931602"/>
              <a:gd name="connsiteY155" fmla="*/ 5219700 h 5305425"/>
              <a:gd name="connsiteX156" fmla="*/ 3483521 w 5931602"/>
              <a:gd name="connsiteY156" fmla="*/ 5200650 h 5305425"/>
              <a:gd name="connsiteX157" fmla="*/ 3397796 w 5931602"/>
              <a:gd name="connsiteY157" fmla="*/ 5181600 h 5305425"/>
              <a:gd name="connsiteX158" fmla="*/ 3340646 w 5931602"/>
              <a:gd name="connsiteY158" fmla="*/ 5162550 h 5305425"/>
              <a:gd name="connsiteX159" fmla="*/ 3283496 w 5931602"/>
              <a:gd name="connsiteY159" fmla="*/ 5153025 h 5305425"/>
              <a:gd name="connsiteX160" fmla="*/ 3245396 w 5931602"/>
              <a:gd name="connsiteY160" fmla="*/ 5143500 h 5305425"/>
              <a:gd name="connsiteX161" fmla="*/ 3197771 w 5931602"/>
              <a:gd name="connsiteY161" fmla="*/ 5133975 h 5305425"/>
              <a:gd name="connsiteX162" fmla="*/ 3169196 w 5931602"/>
              <a:gd name="connsiteY162" fmla="*/ 5124450 h 5305425"/>
              <a:gd name="connsiteX163" fmla="*/ 3131096 w 5931602"/>
              <a:gd name="connsiteY163" fmla="*/ 5114925 h 5305425"/>
              <a:gd name="connsiteX164" fmla="*/ 2997746 w 5931602"/>
              <a:gd name="connsiteY164" fmla="*/ 5067300 h 5305425"/>
              <a:gd name="connsiteX165" fmla="*/ 2931071 w 5931602"/>
              <a:gd name="connsiteY165" fmla="*/ 5019675 h 5305425"/>
              <a:gd name="connsiteX166" fmla="*/ 2921546 w 5931602"/>
              <a:gd name="connsiteY166" fmla="*/ 4991100 h 5305425"/>
              <a:gd name="connsiteX167" fmla="*/ 2873921 w 5931602"/>
              <a:gd name="connsiteY167" fmla="*/ 4933950 h 5305425"/>
              <a:gd name="connsiteX168" fmla="*/ 2854871 w 5931602"/>
              <a:gd name="connsiteY168" fmla="*/ 4905375 h 5305425"/>
              <a:gd name="connsiteX169" fmla="*/ 2845346 w 5931602"/>
              <a:gd name="connsiteY169" fmla="*/ 4876800 h 5305425"/>
              <a:gd name="connsiteX170" fmla="*/ 2807246 w 5931602"/>
              <a:gd name="connsiteY170" fmla="*/ 4857750 h 5305425"/>
              <a:gd name="connsiteX171" fmla="*/ 2797721 w 5931602"/>
              <a:gd name="connsiteY171" fmla="*/ 4829175 h 5305425"/>
              <a:gd name="connsiteX172" fmla="*/ 2759621 w 5931602"/>
              <a:gd name="connsiteY172" fmla="*/ 4800600 h 5305425"/>
              <a:gd name="connsiteX173" fmla="*/ 2731046 w 5931602"/>
              <a:gd name="connsiteY173" fmla="*/ 4772025 h 5305425"/>
              <a:gd name="connsiteX174" fmla="*/ 2692946 w 5931602"/>
              <a:gd name="connsiteY174" fmla="*/ 4743450 h 5305425"/>
              <a:gd name="connsiteX175" fmla="*/ 2664371 w 5931602"/>
              <a:gd name="connsiteY175" fmla="*/ 4724400 h 5305425"/>
              <a:gd name="connsiteX176" fmla="*/ 2635796 w 5931602"/>
              <a:gd name="connsiteY176" fmla="*/ 4686300 h 5305425"/>
              <a:gd name="connsiteX177" fmla="*/ 2607221 w 5931602"/>
              <a:gd name="connsiteY177" fmla="*/ 4667250 h 5305425"/>
              <a:gd name="connsiteX178" fmla="*/ 2550071 w 5931602"/>
              <a:gd name="connsiteY178" fmla="*/ 4619625 h 5305425"/>
              <a:gd name="connsiteX179" fmla="*/ 2492921 w 5931602"/>
              <a:gd name="connsiteY179" fmla="*/ 4562475 h 5305425"/>
              <a:gd name="connsiteX180" fmla="*/ 2435771 w 5931602"/>
              <a:gd name="connsiteY180" fmla="*/ 4543425 h 5305425"/>
              <a:gd name="connsiteX181" fmla="*/ 2416721 w 5931602"/>
              <a:gd name="connsiteY181" fmla="*/ 4514850 h 5305425"/>
              <a:gd name="connsiteX182" fmla="*/ 2302421 w 5931602"/>
              <a:gd name="connsiteY182" fmla="*/ 4457700 h 5305425"/>
              <a:gd name="connsiteX183" fmla="*/ 2273846 w 5931602"/>
              <a:gd name="connsiteY183" fmla="*/ 4429125 h 5305425"/>
              <a:gd name="connsiteX184" fmla="*/ 2150021 w 5931602"/>
              <a:gd name="connsiteY184" fmla="*/ 4362450 h 5305425"/>
              <a:gd name="connsiteX185" fmla="*/ 2121446 w 5931602"/>
              <a:gd name="connsiteY185" fmla="*/ 4333875 h 5305425"/>
              <a:gd name="connsiteX186" fmla="*/ 2092871 w 5931602"/>
              <a:gd name="connsiteY186" fmla="*/ 4324350 h 5305425"/>
              <a:gd name="connsiteX187" fmla="*/ 2054771 w 5931602"/>
              <a:gd name="connsiteY187" fmla="*/ 4305300 h 5305425"/>
              <a:gd name="connsiteX188" fmla="*/ 2007146 w 5931602"/>
              <a:gd name="connsiteY188" fmla="*/ 4276725 h 5305425"/>
              <a:gd name="connsiteX189" fmla="*/ 1978571 w 5931602"/>
              <a:gd name="connsiteY189" fmla="*/ 4257675 h 5305425"/>
              <a:gd name="connsiteX190" fmla="*/ 1902371 w 5931602"/>
              <a:gd name="connsiteY190" fmla="*/ 4238625 h 5305425"/>
              <a:gd name="connsiteX191" fmla="*/ 1845221 w 5931602"/>
              <a:gd name="connsiteY191" fmla="*/ 4210050 h 5305425"/>
              <a:gd name="connsiteX192" fmla="*/ 1769021 w 5931602"/>
              <a:gd name="connsiteY192" fmla="*/ 4171950 h 5305425"/>
              <a:gd name="connsiteX193" fmla="*/ 1692821 w 5931602"/>
              <a:gd name="connsiteY193" fmla="*/ 4133850 h 5305425"/>
              <a:gd name="connsiteX194" fmla="*/ 1645196 w 5931602"/>
              <a:gd name="connsiteY194" fmla="*/ 4105275 h 5305425"/>
              <a:gd name="connsiteX195" fmla="*/ 1588046 w 5931602"/>
              <a:gd name="connsiteY195" fmla="*/ 4086225 h 5305425"/>
              <a:gd name="connsiteX196" fmla="*/ 1549946 w 5931602"/>
              <a:gd name="connsiteY196" fmla="*/ 4067175 h 5305425"/>
              <a:gd name="connsiteX197" fmla="*/ 1483271 w 5931602"/>
              <a:gd name="connsiteY197" fmla="*/ 4038600 h 5305425"/>
              <a:gd name="connsiteX198" fmla="*/ 1454696 w 5931602"/>
              <a:gd name="connsiteY198" fmla="*/ 4019550 h 5305425"/>
              <a:gd name="connsiteX199" fmla="*/ 1407071 w 5931602"/>
              <a:gd name="connsiteY199" fmla="*/ 4010025 h 5305425"/>
              <a:gd name="connsiteX200" fmla="*/ 1330871 w 5931602"/>
              <a:gd name="connsiteY200" fmla="*/ 3990975 h 5305425"/>
              <a:gd name="connsiteX201" fmla="*/ 1264196 w 5931602"/>
              <a:gd name="connsiteY201" fmla="*/ 3981450 h 5305425"/>
              <a:gd name="connsiteX202" fmla="*/ 1187996 w 5931602"/>
              <a:gd name="connsiteY202" fmla="*/ 3962400 h 5305425"/>
              <a:gd name="connsiteX203" fmla="*/ 1073696 w 5931602"/>
              <a:gd name="connsiteY203" fmla="*/ 3943350 h 5305425"/>
              <a:gd name="connsiteX204" fmla="*/ 1035596 w 5931602"/>
              <a:gd name="connsiteY204" fmla="*/ 3924300 h 5305425"/>
              <a:gd name="connsiteX205" fmla="*/ 987971 w 5931602"/>
              <a:gd name="connsiteY205" fmla="*/ 3914775 h 5305425"/>
              <a:gd name="connsiteX206" fmla="*/ 949871 w 5931602"/>
              <a:gd name="connsiteY206" fmla="*/ 3905250 h 5305425"/>
              <a:gd name="connsiteX207" fmla="*/ 921296 w 5931602"/>
              <a:gd name="connsiteY207" fmla="*/ 3886200 h 5305425"/>
              <a:gd name="connsiteX208" fmla="*/ 892721 w 5931602"/>
              <a:gd name="connsiteY208" fmla="*/ 3876675 h 5305425"/>
              <a:gd name="connsiteX209" fmla="*/ 806996 w 5931602"/>
              <a:gd name="connsiteY209" fmla="*/ 3857625 h 5305425"/>
              <a:gd name="connsiteX210" fmla="*/ 759371 w 5931602"/>
              <a:gd name="connsiteY210" fmla="*/ 3838575 h 5305425"/>
              <a:gd name="connsiteX211" fmla="*/ 635546 w 5931602"/>
              <a:gd name="connsiteY211" fmla="*/ 3819525 h 5305425"/>
              <a:gd name="connsiteX212" fmla="*/ 549821 w 5931602"/>
              <a:gd name="connsiteY212" fmla="*/ 3810000 h 5305425"/>
              <a:gd name="connsiteX213" fmla="*/ 492671 w 5931602"/>
              <a:gd name="connsiteY213" fmla="*/ 3800475 h 5305425"/>
              <a:gd name="connsiteX214" fmla="*/ 406946 w 5931602"/>
              <a:gd name="connsiteY214" fmla="*/ 3790950 h 5305425"/>
              <a:gd name="connsiteX215" fmla="*/ 273596 w 5931602"/>
              <a:gd name="connsiteY215" fmla="*/ 3762375 h 5305425"/>
              <a:gd name="connsiteX216" fmla="*/ 245021 w 5931602"/>
              <a:gd name="connsiteY216" fmla="*/ 3743325 h 5305425"/>
              <a:gd name="connsiteX217" fmla="*/ 206921 w 5931602"/>
              <a:gd name="connsiteY217" fmla="*/ 3695700 h 5305425"/>
              <a:gd name="connsiteX218" fmla="*/ 168821 w 5931602"/>
              <a:gd name="connsiteY218" fmla="*/ 3638550 h 5305425"/>
              <a:gd name="connsiteX219" fmla="*/ 6896 w 5931602"/>
              <a:gd name="connsiteY219" fmla="*/ 3667125 h 5305425"/>
              <a:gd name="connsiteX220" fmla="*/ 21184 w 5931602"/>
              <a:gd name="connsiteY220" fmla="*/ 3609975 h 5305425"/>
              <a:gd name="connsiteX221" fmla="*/ 44996 w 5931602"/>
              <a:gd name="connsiteY221" fmla="*/ 3581400 h 5305425"/>
              <a:gd name="connsiteX222" fmla="*/ 30709 w 5931602"/>
              <a:gd name="connsiteY222" fmla="*/ 3552825 h 5305425"/>
              <a:gd name="connsiteX223" fmla="*/ 40234 w 5931602"/>
              <a:gd name="connsiteY223" fmla="*/ 3476625 h 5305425"/>
              <a:gd name="connsiteX224" fmla="*/ 73571 w 5931602"/>
              <a:gd name="connsiteY224" fmla="*/ 3400425 h 5305425"/>
              <a:gd name="connsiteX225" fmla="*/ 83096 w 5931602"/>
              <a:gd name="connsiteY225" fmla="*/ 2571750 h 5305425"/>
              <a:gd name="connsiteX226" fmla="*/ 54521 w 5931602"/>
              <a:gd name="connsiteY226" fmla="*/ 2301875 h 5305425"/>
              <a:gd name="connsiteX227" fmla="*/ 54521 w 5931602"/>
              <a:gd name="connsiteY227" fmla="*/ 2222500 h 5305425"/>
              <a:gd name="connsiteX228" fmla="*/ 41821 w 5931602"/>
              <a:gd name="connsiteY228" fmla="*/ 2146300 h 5305425"/>
              <a:gd name="connsiteX229" fmla="*/ 70396 w 5931602"/>
              <a:gd name="connsiteY229" fmla="*/ 2016125 h 5305425"/>
              <a:gd name="connsiteX230" fmla="*/ 54521 w 5931602"/>
              <a:gd name="connsiteY230" fmla="*/ 1908175 h 5305425"/>
              <a:gd name="connsiteX231" fmla="*/ 178346 w 5931602"/>
              <a:gd name="connsiteY231" fmla="*/ 1876425 h 5305425"/>
              <a:gd name="connsiteX232" fmla="*/ 321221 w 5931602"/>
              <a:gd name="connsiteY232" fmla="*/ 1781175 h 5305425"/>
              <a:gd name="connsiteX233" fmla="*/ 378371 w 5931602"/>
              <a:gd name="connsiteY233" fmla="*/ 1790700 h 5305425"/>
              <a:gd name="connsiteX234" fmla="*/ 479971 w 5931602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23161 w 5928117"/>
              <a:gd name="connsiteY119" fmla="*/ 4295775 h 5305425"/>
              <a:gd name="connsiteX120" fmla="*/ 5556486 w 5928117"/>
              <a:gd name="connsiteY120" fmla="*/ 4371975 h 5305425"/>
              <a:gd name="connsiteX121" fmla="*/ 5527911 w 5928117"/>
              <a:gd name="connsiteY121" fmla="*/ 4400550 h 5305425"/>
              <a:gd name="connsiteX122" fmla="*/ 5508861 w 5928117"/>
              <a:gd name="connsiteY122" fmla="*/ 442912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203436 w 5928117"/>
              <a:gd name="connsiteY217" fmla="*/ 369570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23161 w 5928117"/>
              <a:gd name="connsiteY119" fmla="*/ 4295775 h 5305425"/>
              <a:gd name="connsiteX120" fmla="*/ 5556486 w 5928117"/>
              <a:gd name="connsiteY120" fmla="*/ 4371975 h 5305425"/>
              <a:gd name="connsiteX121" fmla="*/ 5527911 w 5928117"/>
              <a:gd name="connsiteY121" fmla="*/ 4400550 h 5305425"/>
              <a:gd name="connsiteX122" fmla="*/ 5508861 w 5928117"/>
              <a:gd name="connsiteY122" fmla="*/ 442912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62375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23161 w 5928117"/>
              <a:gd name="connsiteY119" fmla="*/ 4295775 h 5305425"/>
              <a:gd name="connsiteX120" fmla="*/ 5556486 w 5928117"/>
              <a:gd name="connsiteY120" fmla="*/ 4371975 h 5305425"/>
              <a:gd name="connsiteX121" fmla="*/ 5527911 w 5928117"/>
              <a:gd name="connsiteY121" fmla="*/ 4400550 h 5305425"/>
              <a:gd name="connsiteX122" fmla="*/ 5508861 w 5928117"/>
              <a:gd name="connsiteY122" fmla="*/ 442912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23161 w 5928117"/>
              <a:gd name="connsiteY119" fmla="*/ 4295775 h 5305425"/>
              <a:gd name="connsiteX120" fmla="*/ 5556486 w 5928117"/>
              <a:gd name="connsiteY120" fmla="*/ 4371975 h 5305425"/>
              <a:gd name="connsiteX121" fmla="*/ 5527911 w 5928117"/>
              <a:gd name="connsiteY121" fmla="*/ 4400550 h 5305425"/>
              <a:gd name="connsiteX122" fmla="*/ 5623161 w 5928117"/>
              <a:gd name="connsiteY122" fmla="*/ 458787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23161 w 5928117"/>
              <a:gd name="connsiteY119" fmla="*/ 4295775 h 5305425"/>
              <a:gd name="connsiteX120" fmla="*/ 55564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23161 w 5928117"/>
              <a:gd name="connsiteY119" fmla="*/ 42957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51736 w 5928117"/>
              <a:gd name="connsiteY118" fmla="*/ 426720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680311 w 5928117"/>
              <a:gd name="connsiteY117" fmla="*/ 42100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480286 w 5928117"/>
              <a:gd name="connsiteY123" fmla="*/ 4438650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556486 w 5928117"/>
              <a:gd name="connsiteY123" fmla="*/ 4708525 h 5305425"/>
              <a:gd name="connsiteX124" fmla="*/ 5432661 w 5928117"/>
              <a:gd name="connsiteY124" fmla="*/ 44767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556486 w 5928117"/>
              <a:gd name="connsiteY123" fmla="*/ 4708525 h 5305425"/>
              <a:gd name="connsiteX124" fmla="*/ 5486636 w 5928117"/>
              <a:gd name="connsiteY124" fmla="*/ 4718050 h 5305425"/>
              <a:gd name="connsiteX125" fmla="*/ 5404086 w 5928117"/>
              <a:gd name="connsiteY125" fmla="*/ 4505325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556486 w 5928117"/>
              <a:gd name="connsiteY123" fmla="*/ 4708525 h 5305425"/>
              <a:gd name="connsiteX124" fmla="*/ 5486636 w 5928117"/>
              <a:gd name="connsiteY124" fmla="*/ 4718050 h 5305425"/>
              <a:gd name="connsiteX125" fmla="*/ 5448536 w 5928117"/>
              <a:gd name="connsiteY125" fmla="*/ 4749800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486636 w 5928117"/>
              <a:gd name="connsiteY124" fmla="*/ 4718050 h 5305425"/>
              <a:gd name="connsiteX125" fmla="*/ 5448536 w 5928117"/>
              <a:gd name="connsiteY125" fmla="*/ 4749800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448536 w 5928117"/>
              <a:gd name="connsiteY125" fmla="*/ 4749800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464411 w 5928117"/>
              <a:gd name="connsiteY125" fmla="*/ 4972050 h 5305425"/>
              <a:gd name="connsiteX126" fmla="*/ 5375511 w 5928117"/>
              <a:gd name="connsiteY126" fmla="*/ 4524375 h 5305425"/>
              <a:gd name="connsiteX127" fmla="*/ 5270736 w 5928117"/>
              <a:gd name="connsiteY127" fmla="*/ 4610100 h 5305425"/>
              <a:gd name="connsiteX128" fmla="*/ 5261211 w 5928117"/>
              <a:gd name="connsiteY128" fmla="*/ 4638675 h 5305425"/>
              <a:gd name="connsiteX129" fmla="*/ 5232636 w 5928117"/>
              <a:gd name="connsiteY129" fmla="*/ 4648200 h 5305425"/>
              <a:gd name="connsiteX130" fmla="*/ 5204061 w 5928117"/>
              <a:gd name="connsiteY130" fmla="*/ 4667250 h 5305425"/>
              <a:gd name="connsiteX131" fmla="*/ 5156436 w 5928117"/>
              <a:gd name="connsiteY131" fmla="*/ 4724400 h 5305425"/>
              <a:gd name="connsiteX132" fmla="*/ 5137386 w 5928117"/>
              <a:gd name="connsiteY132" fmla="*/ 4752975 h 5305425"/>
              <a:gd name="connsiteX133" fmla="*/ 5099286 w 5928117"/>
              <a:gd name="connsiteY133" fmla="*/ 4781550 h 5305425"/>
              <a:gd name="connsiteX134" fmla="*/ 5042136 w 5928117"/>
              <a:gd name="connsiteY134" fmla="*/ 4838700 h 5305425"/>
              <a:gd name="connsiteX135" fmla="*/ 5013561 w 5928117"/>
              <a:gd name="connsiteY135" fmla="*/ 4867275 h 5305425"/>
              <a:gd name="connsiteX136" fmla="*/ 4965936 w 5928117"/>
              <a:gd name="connsiteY136" fmla="*/ 4914900 h 5305425"/>
              <a:gd name="connsiteX137" fmla="*/ 4908786 w 5928117"/>
              <a:gd name="connsiteY137" fmla="*/ 4972050 h 5305425"/>
              <a:gd name="connsiteX138" fmla="*/ 4889736 w 5928117"/>
              <a:gd name="connsiteY138" fmla="*/ 5000625 h 5305425"/>
              <a:gd name="connsiteX139" fmla="*/ 4832586 w 5928117"/>
              <a:gd name="connsiteY139" fmla="*/ 5038725 h 5305425"/>
              <a:gd name="connsiteX140" fmla="*/ 4794486 w 5928117"/>
              <a:gd name="connsiteY140" fmla="*/ 5076825 h 5305425"/>
              <a:gd name="connsiteX141" fmla="*/ 4765911 w 5928117"/>
              <a:gd name="connsiteY141" fmla="*/ 5095875 h 5305425"/>
              <a:gd name="connsiteX142" fmla="*/ 4727811 w 5928117"/>
              <a:gd name="connsiteY142" fmla="*/ 5124450 h 5305425"/>
              <a:gd name="connsiteX143" fmla="*/ 4661136 w 5928117"/>
              <a:gd name="connsiteY143" fmla="*/ 5162550 h 5305425"/>
              <a:gd name="connsiteX144" fmla="*/ 4642086 w 5928117"/>
              <a:gd name="connsiteY144" fmla="*/ 5191125 h 5305425"/>
              <a:gd name="connsiteX145" fmla="*/ 4613511 w 5928117"/>
              <a:gd name="connsiteY145" fmla="*/ 520065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464411 w 5928117"/>
              <a:gd name="connsiteY125" fmla="*/ 4972050 h 5305425"/>
              <a:gd name="connsiteX126" fmla="*/ 5375511 w 5928117"/>
              <a:gd name="connsiteY126" fmla="*/ 4524375 h 5305425"/>
              <a:gd name="connsiteX127" fmla="*/ 5426311 w 5928117"/>
              <a:gd name="connsiteY127" fmla="*/ 5022850 h 5305425"/>
              <a:gd name="connsiteX128" fmla="*/ 5270736 w 5928117"/>
              <a:gd name="connsiteY128" fmla="*/ 4610100 h 5305425"/>
              <a:gd name="connsiteX129" fmla="*/ 5261211 w 5928117"/>
              <a:gd name="connsiteY129" fmla="*/ 4638675 h 5305425"/>
              <a:gd name="connsiteX130" fmla="*/ 5232636 w 5928117"/>
              <a:gd name="connsiteY130" fmla="*/ 4648200 h 5305425"/>
              <a:gd name="connsiteX131" fmla="*/ 5204061 w 5928117"/>
              <a:gd name="connsiteY131" fmla="*/ 4667250 h 5305425"/>
              <a:gd name="connsiteX132" fmla="*/ 5156436 w 5928117"/>
              <a:gd name="connsiteY132" fmla="*/ 4724400 h 5305425"/>
              <a:gd name="connsiteX133" fmla="*/ 5137386 w 5928117"/>
              <a:gd name="connsiteY133" fmla="*/ 4752975 h 5305425"/>
              <a:gd name="connsiteX134" fmla="*/ 5099286 w 5928117"/>
              <a:gd name="connsiteY134" fmla="*/ 4781550 h 5305425"/>
              <a:gd name="connsiteX135" fmla="*/ 5042136 w 5928117"/>
              <a:gd name="connsiteY135" fmla="*/ 4838700 h 5305425"/>
              <a:gd name="connsiteX136" fmla="*/ 5013561 w 5928117"/>
              <a:gd name="connsiteY136" fmla="*/ 4867275 h 5305425"/>
              <a:gd name="connsiteX137" fmla="*/ 4965936 w 5928117"/>
              <a:gd name="connsiteY137" fmla="*/ 4914900 h 5305425"/>
              <a:gd name="connsiteX138" fmla="*/ 4908786 w 5928117"/>
              <a:gd name="connsiteY138" fmla="*/ 4972050 h 5305425"/>
              <a:gd name="connsiteX139" fmla="*/ 4889736 w 5928117"/>
              <a:gd name="connsiteY139" fmla="*/ 5000625 h 5305425"/>
              <a:gd name="connsiteX140" fmla="*/ 4832586 w 5928117"/>
              <a:gd name="connsiteY140" fmla="*/ 5038725 h 5305425"/>
              <a:gd name="connsiteX141" fmla="*/ 4794486 w 5928117"/>
              <a:gd name="connsiteY141" fmla="*/ 5076825 h 5305425"/>
              <a:gd name="connsiteX142" fmla="*/ 4765911 w 5928117"/>
              <a:gd name="connsiteY142" fmla="*/ 5095875 h 5305425"/>
              <a:gd name="connsiteX143" fmla="*/ 4727811 w 5928117"/>
              <a:gd name="connsiteY143" fmla="*/ 5124450 h 5305425"/>
              <a:gd name="connsiteX144" fmla="*/ 4661136 w 5928117"/>
              <a:gd name="connsiteY144" fmla="*/ 5162550 h 5305425"/>
              <a:gd name="connsiteX145" fmla="*/ 4642086 w 5928117"/>
              <a:gd name="connsiteY145" fmla="*/ 5191125 h 5305425"/>
              <a:gd name="connsiteX146" fmla="*/ 4613511 w 5928117"/>
              <a:gd name="connsiteY146" fmla="*/ 520065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464411 w 5928117"/>
              <a:gd name="connsiteY125" fmla="*/ 4972050 h 5305425"/>
              <a:gd name="connsiteX126" fmla="*/ 5480286 w 5928117"/>
              <a:gd name="connsiteY126" fmla="*/ 5000625 h 5305425"/>
              <a:gd name="connsiteX127" fmla="*/ 5375511 w 5928117"/>
              <a:gd name="connsiteY127" fmla="*/ 4524375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765911 w 5928117"/>
              <a:gd name="connsiteY143" fmla="*/ 5095875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464411 w 5928117"/>
              <a:gd name="connsiteY125" fmla="*/ 4972050 h 5305425"/>
              <a:gd name="connsiteX126" fmla="*/ 5480286 w 5928117"/>
              <a:gd name="connsiteY126" fmla="*/ 5000625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765911 w 5928117"/>
              <a:gd name="connsiteY143" fmla="*/ 5095875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0286 w 5928117"/>
              <a:gd name="connsiteY126" fmla="*/ 5000625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765911 w 5928117"/>
              <a:gd name="connsiteY143" fmla="*/ 5095875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765911 w 5928117"/>
              <a:gd name="connsiteY143" fmla="*/ 5095875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765911 w 5928117"/>
              <a:gd name="connsiteY143" fmla="*/ 5095875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765911 w 5928117"/>
              <a:gd name="connsiteY143" fmla="*/ 5095875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727811 w 5928117"/>
              <a:gd name="connsiteY144" fmla="*/ 51244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775436 w 5928117"/>
              <a:gd name="connsiteY144" fmla="*/ 5162550 h 5305425"/>
              <a:gd name="connsiteX145" fmla="*/ 4661136 w 5928117"/>
              <a:gd name="connsiteY145" fmla="*/ 51625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775436 w 5928117"/>
              <a:gd name="connsiteY144" fmla="*/ 5162550 h 5305425"/>
              <a:gd name="connsiteX145" fmla="*/ 4743686 w 5928117"/>
              <a:gd name="connsiteY145" fmla="*/ 5200650 h 5305425"/>
              <a:gd name="connsiteX146" fmla="*/ 4642086 w 5928117"/>
              <a:gd name="connsiteY146" fmla="*/ 5191125 h 5305425"/>
              <a:gd name="connsiteX147" fmla="*/ 4613511 w 5928117"/>
              <a:gd name="connsiteY147" fmla="*/ 520065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775436 w 5928117"/>
              <a:gd name="connsiteY144" fmla="*/ 5162550 h 5305425"/>
              <a:gd name="connsiteX145" fmla="*/ 4743686 w 5928117"/>
              <a:gd name="connsiteY145" fmla="*/ 5200650 h 5305425"/>
              <a:gd name="connsiteX146" fmla="*/ 4642086 w 5928117"/>
              <a:gd name="connsiteY146" fmla="*/ 5191125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775436 w 5928117"/>
              <a:gd name="connsiteY144" fmla="*/ 5162550 h 5305425"/>
              <a:gd name="connsiteX145" fmla="*/ 4743686 w 5928117"/>
              <a:gd name="connsiteY145" fmla="*/ 5200650 h 5305425"/>
              <a:gd name="connsiteX146" fmla="*/ 4642086 w 5928117"/>
              <a:gd name="connsiteY146" fmla="*/ 5191125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775436 w 5928117"/>
              <a:gd name="connsiteY144" fmla="*/ 516255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794486 w 5928117"/>
              <a:gd name="connsiteY142" fmla="*/ 5076825 h 5305425"/>
              <a:gd name="connsiteX143" fmla="*/ 4838936 w 5928117"/>
              <a:gd name="connsiteY143" fmla="*/ 5143500 h 5305425"/>
              <a:gd name="connsiteX144" fmla="*/ 4813536 w 5928117"/>
              <a:gd name="connsiteY144" fmla="*/ 518160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962761 w 5928117"/>
              <a:gd name="connsiteY142" fmla="*/ 5121275 h 5305425"/>
              <a:gd name="connsiteX143" fmla="*/ 4838936 w 5928117"/>
              <a:gd name="connsiteY143" fmla="*/ 5143500 h 5305425"/>
              <a:gd name="connsiteX144" fmla="*/ 4813536 w 5928117"/>
              <a:gd name="connsiteY144" fmla="*/ 518160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4962761 w 5928117"/>
              <a:gd name="connsiteY142" fmla="*/ 5121275 h 5305425"/>
              <a:gd name="connsiteX143" fmla="*/ 4959586 w 5928117"/>
              <a:gd name="connsiteY143" fmla="*/ 5194300 h 5305425"/>
              <a:gd name="connsiteX144" fmla="*/ 4813536 w 5928117"/>
              <a:gd name="connsiteY144" fmla="*/ 518160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4832586 w 5928117"/>
              <a:gd name="connsiteY141" fmla="*/ 5038725 h 5305425"/>
              <a:gd name="connsiteX142" fmla="*/ 5096111 w 5928117"/>
              <a:gd name="connsiteY142" fmla="*/ 5216525 h 5305425"/>
              <a:gd name="connsiteX143" fmla="*/ 4959586 w 5928117"/>
              <a:gd name="connsiteY143" fmla="*/ 5194300 h 5305425"/>
              <a:gd name="connsiteX144" fmla="*/ 4813536 w 5928117"/>
              <a:gd name="connsiteY144" fmla="*/ 518160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4965936 w 5928117"/>
              <a:gd name="connsiteY138" fmla="*/ 4914900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5181836 w 5928117"/>
              <a:gd name="connsiteY141" fmla="*/ 5235575 h 5305425"/>
              <a:gd name="connsiteX142" fmla="*/ 5096111 w 5928117"/>
              <a:gd name="connsiteY142" fmla="*/ 5216525 h 5305425"/>
              <a:gd name="connsiteX143" fmla="*/ 4959586 w 5928117"/>
              <a:gd name="connsiteY143" fmla="*/ 5194300 h 5305425"/>
              <a:gd name="connsiteX144" fmla="*/ 4813536 w 5928117"/>
              <a:gd name="connsiteY144" fmla="*/ 518160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4908786 w 5928117"/>
              <a:gd name="connsiteY139" fmla="*/ 4972050 h 5305425"/>
              <a:gd name="connsiteX140" fmla="*/ 4889736 w 5928117"/>
              <a:gd name="connsiteY140" fmla="*/ 5000625 h 5305425"/>
              <a:gd name="connsiteX141" fmla="*/ 5181836 w 5928117"/>
              <a:gd name="connsiteY141" fmla="*/ 5235575 h 5305425"/>
              <a:gd name="connsiteX142" fmla="*/ 5096111 w 5928117"/>
              <a:gd name="connsiteY142" fmla="*/ 5216525 h 5305425"/>
              <a:gd name="connsiteX143" fmla="*/ 4959586 w 5928117"/>
              <a:gd name="connsiteY143" fmla="*/ 5194300 h 5305425"/>
              <a:gd name="connsiteX144" fmla="*/ 4813536 w 5928117"/>
              <a:gd name="connsiteY144" fmla="*/ 5181600 h 5305425"/>
              <a:gd name="connsiteX145" fmla="*/ 4743686 w 5928117"/>
              <a:gd name="connsiteY145" fmla="*/ 5200650 h 5305425"/>
              <a:gd name="connsiteX146" fmla="*/ 4699236 w 5928117"/>
              <a:gd name="connsiteY146" fmla="*/ 5213350 h 5305425"/>
              <a:gd name="connsiteX147" fmla="*/ 4645261 w 5928117"/>
              <a:gd name="connsiteY147" fmla="*/ 5245100 h 5305425"/>
              <a:gd name="connsiteX148" fmla="*/ 4508736 w 5928117"/>
              <a:gd name="connsiteY148" fmla="*/ 5248275 h 5305425"/>
              <a:gd name="connsiteX149" fmla="*/ 4480161 w 5928117"/>
              <a:gd name="connsiteY149" fmla="*/ 5257800 h 5305425"/>
              <a:gd name="connsiteX150" fmla="*/ 4423011 w 5928117"/>
              <a:gd name="connsiteY150" fmla="*/ 5276850 h 5305425"/>
              <a:gd name="connsiteX151" fmla="*/ 4318236 w 5928117"/>
              <a:gd name="connsiteY151" fmla="*/ 5286375 h 5305425"/>
              <a:gd name="connsiteX152" fmla="*/ 4222986 w 5928117"/>
              <a:gd name="connsiteY152" fmla="*/ 5295900 h 5305425"/>
              <a:gd name="connsiteX153" fmla="*/ 4108686 w 5928117"/>
              <a:gd name="connsiteY153" fmla="*/ 5305425 h 5305425"/>
              <a:gd name="connsiteX154" fmla="*/ 3832461 w 5928117"/>
              <a:gd name="connsiteY154" fmla="*/ 5276850 h 5305425"/>
              <a:gd name="connsiteX155" fmla="*/ 3746736 w 5928117"/>
              <a:gd name="connsiteY155" fmla="*/ 5257800 h 5305425"/>
              <a:gd name="connsiteX156" fmla="*/ 3622911 w 5928117"/>
              <a:gd name="connsiteY156" fmla="*/ 5229225 h 5305425"/>
              <a:gd name="connsiteX157" fmla="*/ 3527661 w 5928117"/>
              <a:gd name="connsiteY157" fmla="*/ 5219700 h 5305425"/>
              <a:gd name="connsiteX158" fmla="*/ 3480036 w 5928117"/>
              <a:gd name="connsiteY158" fmla="*/ 5200650 h 5305425"/>
              <a:gd name="connsiteX159" fmla="*/ 3394311 w 5928117"/>
              <a:gd name="connsiteY159" fmla="*/ 5181600 h 5305425"/>
              <a:gd name="connsiteX160" fmla="*/ 3337161 w 5928117"/>
              <a:gd name="connsiteY160" fmla="*/ 5162550 h 5305425"/>
              <a:gd name="connsiteX161" fmla="*/ 3280011 w 5928117"/>
              <a:gd name="connsiteY161" fmla="*/ 5153025 h 5305425"/>
              <a:gd name="connsiteX162" fmla="*/ 3241911 w 5928117"/>
              <a:gd name="connsiteY162" fmla="*/ 5143500 h 5305425"/>
              <a:gd name="connsiteX163" fmla="*/ 3194286 w 5928117"/>
              <a:gd name="connsiteY163" fmla="*/ 5133975 h 5305425"/>
              <a:gd name="connsiteX164" fmla="*/ 3165711 w 5928117"/>
              <a:gd name="connsiteY164" fmla="*/ 5124450 h 5305425"/>
              <a:gd name="connsiteX165" fmla="*/ 3127611 w 5928117"/>
              <a:gd name="connsiteY165" fmla="*/ 5114925 h 5305425"/>
              <a:gd name="connsiteX166" fmla="*/ 2994261 w 5928117"/>
              <a:gd name="connsiteY166" fmla="*/ 5067300 h 5305425"/>
              <a:gd name="connsiteX167" fmla="*/ 2927586 w 5928117"/>
              <a:gd name="connsiteY167" fmla="*/ 5019675 h 5305425"/>
              <a:gd name="connsiteX168" fmla="*/ 2918061 w 5928117"/>
              <a:gd name="connsiteY168" fmla="*/ 4991100 h 5305425"/>
              <a:gd name="connsiteX169" fmla="*/ 2870436 w 5928117"/>
              <a:gd name="connsiteY169" fmla="*/ 4933950 h 5305425"/>
              <a:gd name="connsiteX170" fmla="*/ 2851386 w 5928117"/>
              <a:gd name="connsiteY170" fmla="*/ 4905375 h 5305425"/>
              <a:gd name="connsiteX171" fmla="*/ 2841861 w 5928117"/>
              <a:gd name="connsiteY171" fmla="*/ 4876800 h 5305425"/>
              <a:gd name="connsiteX172" fmla="*/ 2803761 w 5928117"/>
              <a:gd name="connsiteY172" fmla="*/ 4857750 h 5305425"/>
              <a:gd name="connsiteX173" fmla="*/ 2794236 w 5928117"/>
              <a:gd name="connsiteY173" fmla="*/ 4829175 h 5305425"/>
              <a:gd name="connsiteX174" fmla="*/ 2756136 w 5928117"/>
              <a:gd name="connsiteY174" fmla="*/ 4800600 h 5305425"/>
              <a:gd name="connsiteX175" fmla="*/ 2727561 w 5928117"/>
              <a:gd name="connsiteY175" fmla="*/ 4772025 h 5305425"/>
              <a:gd name="connsiteX176" fmla="*/ 2689461 w 5928117"/>
              <a:gd name="connsiteY176" fmla="*/ 4743450 h 5305425"/>
              <a:gd name="connsiteX177" fmla="*/ 2660886 w 5928117"/>
              <a:gd name="connsiteY177" fmla="*/ 4724400 h 5305425"/>
              <a:gd name="connsiteX178" fmla="*/ 2632311 w 5928117"/>
              <a:gd name="connsiteY178" fmla="*/ 4686300 h 5305425"/>
              <a:gd name="connsiteX179" fmla="*/ 2603736 w 5928117"/>
              <a:gd name="connsiteY179" fmla="*/ 4667250 h 5305425"/>
              <a:gd name="connsiteX180" fmla="*/ 2546586 w 5928117"/>
              <a:gd name="connsiteY180" fmla="*/ 4619625 h 5305425"/>
              <a:gd name="connsiteX181" fmla="*/ 2489436 w 5928117"/>
              <a:gd name="connsiteY181" fmla="*/ 4562475 h 5305425"/>
              <a:gd name="connsiteX182" fmla="*/ 2432286 w 5928117"/>
              <a:gd name="connsiteY182" fmla="*/ 4543425 h 5305425"/>
              <a:gd name="connsiteX183" fmla="*/ 2413236 w 5928117"/>
              <a:gd name="connsiteY183" fmla="*/ 4514850 h 5305425"/>
              <a:gd name="connsiteX184" fmla="*/ 2298936 w 5928117"/>
              <a:gd name="connsiteY184" fmla="*/ 4457700 h 5305425"/>
              <a:gd name="connsiteX185" fmla="*/ 2270361 w 5928117"/>
              <a:gd name="connsiteY185" fmla="*/ 4429125 h 5305425"/>
              <a:gd name="connsiteX186" fmla="*/ 2146536 w 5928117"/>
              <a:gd name="connsiteY186" fmla="*/ 4362450 h 5305425"/>
              <a:gd name="connsiteX187" fmla="*/ 2117961 w 5928117"/>
              <a:gd name="connsiteY187" fmla="*/ 4333875 h 5305425"/>
              <a:gd name="connsiteX188" fmla="*/ 2089386 w 5928117"/>
              <a:gd name="connsiteY188" fmla="*/ 4324350 h 5305425"/>
              <a:gd name="connsiteX189" fmla="*/ 2051286 w 5928117"/>
              <a:gd name="connsiteY189" fmla="*/ 4305300 h 5305425"/>
              <a:gd name="connsiteX190" fmla="*/ 2003661 w 5928117"/>
              <a:gd name="connsiteY190" fmla="*/ 4276725 h 5305425"/>
              <a:gd name="connsiteX191" fmla="*/ 1975086 w 5928117"/>
              <a:gd name="connsiteY191" fmla="*/ 4257675 h 5305425"/>
              <a:gd name="connsiteX192" fmla="*/ 1898886 w 5928117"/>
              <a:gd name="connsiteY192" fmla="*/ 4238625 h 5305425"/>
              <a:gd name="connsiteX193" fmla="*/ 1841736 w 5928117"/>
              <a:gd name="connsiteY193" fmla="*/ 4210050 h 5305425"/>
              <a:gd name="connsiteX194" fmla="*/ 1765536 w 5928117"/>
              <a:gd name="connsiteY194" fmla="*/ 4171950 h 5305425"/>
              <a:gd name="connsiteX195" fmla="*/ 1689336 w 5928117"/>
              <a:gd name="connsiteY195" fmla="*/ 4133850 h 5305425"/>
              <a:gd name="connsiteX196" fmla="*/ 1641711 w 5928117"/>
              <a:gd name="connsiteY196" fmla="*/ 4105275 h 5305425"/>
              <a:gd name="connsiteX197" fmla="*/ 1584561 w 5928117"/>
              <a:gd name="connsiteY197" fmla="*/ 4086225 h 5305425"/>
              <a:gd name="connsiteX198" fmla="*/ 1546461 w 5928117"/>
              <a:gd name="connsiteY198" fmla="*/ 4067175 h 5305425"/>
              <a:gd name="connsiteX199" fmla="*/ 1479786 w 5928117"/>
              <a:gd name="connsiteY199" fmla="*/ 4038600 h 5305425"/>
              <a:gd name="connsiteX200" fmla="*/ 1451211 w 5928117"/>
              <a:gd name="connsiteY200" fmla="*/ 4019550 h 5305425"/>
              <a:gd name="connsiteX201" fmla="*/ 1403586 w 5928117"/>
              <a:gd name="connsiteY201" fmla="*/ 4010025 h 5305425"/>
              <a:gd name="connsiteX202" fmla="*/ 1327386 w 5928117"/>
              <a:gd name="connsiteY202" fmla="*/ 3990975 h 5305425"/>
              <a:gd name="connsiteX203" fmla="*/ 1260711 w 5928117"/>
              <a:gd name="connsiteY203" fmla="*/ 3981450 h 5305425"/>
              <a:gd name="connsiteX204" fmla="*/ 1184511 w 5928117"/>
              <a:gd name="connsiteY204" fmla="*/ 3962400 h 5305425"/>
              <a:gd name="connsiteX205" fmla="*/ 1070211 w 5928117"/>
              <a:gd name="connsiteY205" fmla="*/ 3943350 h 5305425"/>
              <a:gd name="connsiteX206" fmla="*/ 1032111 w 5928117"/>
              <a:gd name="connsiteY206" fmla="*/ 3924300 h 5305425"/>
              <a:gd name="connsiteX207" fmla="*/ 984486 w 5928117"/>
              <a:gd name="connsiteY207" fmla="*/ 3914775 h 5305425"/>
              <a:gd name="connsiteX208" fmla="*/ 946386 w 5928117"/>
              <a:gd name="connsiteY208" fmla="*/ 3905250 h 5305425"/>
              <a:gd name="connsiteX209" fmla="*/ 917811 w 5928117"/>
              <a:gd name="connsiteY209" fmla="*/ 3886200 h 5305425"/>
              <a:gd name="connsiteX210" fmla="*/ 889236 w 5928117"/>
              <a:gd name="connsiteY210" fmla="*/ 3876675 h 5305425"/>
              <a:gd name="connsiteX211" fmla="*/ 803511 w 5928117"/>
              <a:gd name="connsiteY211" fmla="*/ 3857625 h 5305425"/>
              <a:gd name="connsiteX212" fmla="*/ 755886 w 5928117"/>
              <a:gd name="connsiteY212" fmla="*/ 3838575 h 5305425"/>
              <a:gd name="connsiteX213" fmla="*/ 632061 w 5928117"/>
              <a:gd name="connsiteY213" fmla="*/ 3819525 h 5305425"/>
              <a:gd name="connsiteX214" fmla="*/ 546336 w 5928117"/>
              <a:gd name="connsiteY214" fmla="*/ 3810000 h 5305425"/>
              <a:gd name="connsiteX215" fmla="*/ 489186 w 5928117"/>
              <a:gd name="connsiteY215" fmla="*/ 3800475 h 5305425"/>
              <a:gd name="connsiteX216" fmla="*/ 403461 w 5928117"/>
              <a:gd name="connsiteY216" fmla="*/ 3790950 h 5305425"/>
              <a:gd name="connsiteX217" fmla="*/ 270111 w 5928117"/>
              <a:gd name="connsiteY217" fmla="*/ 3762375 h 5305425"/>
              <a:gd name="connsiteX218" fmla="*/ 241536 w 5928117"/>
              <a:gd name="connsiteY218" fmla="*/ 3743325 h 5305425"/>
              <a:gd name="connsiteX219" fmla="*/ 165336 w 5928117"/>
              <a:gd name="connsiteY219" fmla="*/ 3714750 h 5305425"/>
              <a:gd name="connsiteX220" fmla="*/ 108186 w 5928117"/>
              <a:gd name="connsiteY220" fmla="*/ 3681412 h 5305425"/>
              <a:gd name="connsiteX221" fmla="*/ 3411 w 5928117"/>
              <a:gd name="connsiteY221" fmla="*/ 3667125 h 5305425"/>
              <a:gd name="connsiteX222" fmla="*/ 17699 w 5928117"/>
              <a:gd name="connsiteY222" fmla="*/ 3609975 h 5305425"/>
              <a:gd name="connsiteX223" fmla="*/ 41511 w 5928117"/>
              <a:gd name="connsiteY223" fmla="*/ 3581400 h 5305425"/>
              <a:gd name="connsiteX224" fmla="*/ 27224 w 5928117"/>
              <a:gd name="connsiteY224" fmla="*/ 3552825 h 5305425"/>
              <a:gd name="connsiteX225" fmla="*/ 36749 w 5928117"/>
              <a:gd name="connsiteY225" fmla="*/ 3476625 h 5305425"/>
              <a:gd name="connsiteX226" fmla="*/ 70086 w 5928117"/>
              <a:gd name="connsiteY226" fmla="*/ 3400425 h 5305425"/>
              <a:gd name="connsiteX227" fmla="*/ 79611 w 5928117"/>
              <a:gd name="connsiteY227" fmla="*/ 2571750 h 5305425"/>
              <a:gd name="connsiteX228" fmla="*/ 51036 w 5928117"/>
              <a:gd name="connsiteY228" fmla="*/ 2301875 h 5305425"/>
              <a:gd name="connsiteX229" fmla="*/ 51036 w 5928117"/>
              <a:gd name="connsiteY229" fmla="*/ 2222500 h 5305425"/>
              <a:gd name="connsiteX230" fmla="*/ 38336 w 5928117"/>
              <a:gd name="connsiteY230" fmla="*/ 2146300 h 5305425"/>
              <a:gd name="connsiteX231" fmla="*/ 66911 w 5928117"/>
              <a:gd name="connsiteY231" fmla="*/ 2016125 h 5305425"/>
              <a:gd name="connsiteX232" fmla="*/ 51036 w 5928117"/>
              <a:gd name="connsiteY232" fmla="*/ 1908175 h 5305425"/>
              <a:gd name="connsiteX233" fmla="*/ 174861 w 5928117"/>
              <a:gd name="connsiteY233" fmla="*/ 1876425 h 5305425"/>
              <a:gd name="connsiteX234" fmla="*/ 317736 w 5928117"/>
              <a:gd name="connsiteY234" fmla="*/ 1781175 h 5305425"/>
              <a:gd name="connsiteX235" fmla="*/ 374886 w 5928117"/>
              <a:gd name="connsiteY235" fmla="*/ 1790700 h 5305425"/>
              <a:gd name="connsiteX236" fmla="*/ 476486 w 5928117"/>
              <a:gd name="connsiteY236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4908786 w 5928117"/>
              <a:gd name="connsiteY139" fmla="*/ 4972050 h 5305425"/>
              <a:gd name="connsiteX140" fmla="*/ 5181836 w 5928117"/>
              <a:gd name="connsiteY140" fmla="*/ 523557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5261211 w 5928117"/>
              <a:gd name="connsiteY139" fmla="*/ 5203825 h 5305425"/>
              <a:gd name="connsiteX140" fmla="*/ 5181836 w 5928117"/>
              <a:gd name="connsiteY140" fmla="*/ 523557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81836 w 5928117"/>
              <a:gd name="connsiteY140" fmla="*/ 523557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013561 w 5928117"/>
              <a:gd name="connsiteY137" fmla="*/ 486727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042136 w 5928117"/>
              <a:gd name="connsiteY136" fmla="*/ 4838700 h 5305425"/>
              <a:gd name="connsiteX137" fmla="*/ 5372336 w 5928117"/>
              <a:gd name="connsiteY137" fmla="*/ 512762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37386 w 5928117"/>
              <a:gd name="connsiteY134" fmla="*/ 4752975 h 5305425"/>
              <a:gd name="connsiteX135" fmla="*/ 5099286 w 5928117"/>
              <a:gd name="connsiteY135" fmla="*/ 4781550 h 5305425"/>
              <a:gd name="connsiteX136" fmla="*/ 5397736 w 5928117"/>
              <a:gd name="connsiteY136" fmla="*/ 5070475 h 5305425"/>
              <a:gd name="connsiteX137" fmla="*/ 5372336 w 5928117"/>
              <a:gd name="connsiteY137" fmla="*/ 512762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099286 w 5928117"/>
              <a:gd name="connsiteY134" fmla="*/ 4781550 h 5305425"/>
              <a:gd name="connsiteX135" fmla="*/ 5397736 w 5928117"/>
              <a:gd name="connsiteY135" fmla="*/ 5070475 h 5305425"/>
              <a:gd name="connsiteX136" fmla="*/ 5372336 w 5928117"/>
              <a:gd name="connsiteY136" fmla="*/ 5127625 h 5305425"/>
              <a:gd name="connsiteX137" fmla="*/ 5299311 w 5928117"/>
              <a:gd name="connsiteY137" fmla="*/ 5172075 h 5305425"/>
              <a:gd name="connsiteX138" fmla="*/ 5213586 w 5928117"/>
              <a:gd name="connsiteY138" fmla="*/ 5207000 h 5305425"/>
              <a:gd name="connsiteX139" fmla="*/ 5172311 w 5928117"/>
              <a:gd name="connsiteY139" fmla="*/ 5241925 h 5305425"/>
              <a:gd name="connsiteX140" fmla="*/ 5096111 w 5928117"/>
              <a:gd name="connsiteY140" fmla="*/ 5216525 h 5305425"/>
              <a:gd name="connsiteX141" fmla="*/ 4959586 w 5928117"/>
              <a:gd name="connsiteY141" fmla="*/ 5194300 h 5305425"/>
              <a:gd name="connsiteX142" fmla="*/ 4813536 w 5928117"/>
              <a:gd name="connsiteY142" fmla="*/ 5181600 h 5305425"/>
              <a:gd name="connsiteX143" fmla="*/ 4743686 w 5928117"/>
              <a:gd name="connsiteY143" fmla="*/ 5200650 h 5305425"/>
              <a:gd name="connsiteX144" fmla="*/ 4699236 w 5928117"/>
              <a:gd name="connsiteY144" fmla="*/ 5213350 h 5305425"/>
              <a:gd name="connsiteX145" fmla="*/ 4645261 w 5928117"/>
              <a:gd name="connsiteY145" fmla="*/ 524510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099286 w 5928117"/>
              <a:gd name="connsiteY134" fmla="*/ 4781550 h 5305425"/>
              <a:gd name="connsiteX135" fmla="*/ 5108811 w 5928117"/>
              <a:gd name="connsiteY135" fmla="*/ 4781550 h 5305425"/>
              <a:gd name="connsiteX136" fmla="*/ 5397736 w 5928117"/>
              <a:gd name="connsiteY136" fmla="*/ 5070475 h 5305425"/>
              <a:gd name="connsiteX137" fmla="*/ 5372336 w 5928117"/>
              <a:gd name="connsiteY137" fmla="*/ 5127625 h 5305425"/>
              <a:gd name="connsiteX138" fmla="*/ 5299311 w 5928117"/>
              <a:gd name="connsiteY138" fmla="*/ 5172075 h 5305425"/>
              <a:gd name="connsiteX139" fmla="*/ 5213586 w 5928117"/>
              <a:gd name="connsiteY139" fmla="*/ 5207000 h 5305425"/>
              <a:gd name="connsiteX140" fmla="*/ 5172311 w 5928117"/>
              <a:gd name="connsiteY140" fmla="*/ 5241925 h 5305425"/>
              <a:gd name="connsiteX141" fmla="*/ 5096111 w 5928117"/>
              <a:gd name="connsiteY141" fmla="*/ 5216525 h 5305425"/>
              <a:gd name="connsiteX142" fmla="*/ 4959586 w 5928117"/>
              <a:gd name="connsiteY142" fmla="*/ 5194300 h 5305425"/>
              <a:gd name="connsiteX143" fmla="*/ 4813536 w 5928117"/>
              <a:gd name="connsiteY143" fmla="*/ 5181600 h 5305425"/>
              <a:gd name="connsiteX144" fmla="*/ 4743686 w 5928117"/>
              <a:gd name="connsiteY144" fmla="*/ 5200650 h 5305425"/>
              <a:gd name="connsiteX145" fmla="*/ 4699236 w 5928117"/>
              <a:gd name="connsiteY145" fmla="*/ 5213350 h 5305425"/>
              <a:gd name="connsiteX146" fmla="*/ 4645261 w 5928117"/>
              <a:gd name="connsiteY146" fmla="*/ 5245100 h 5305425"/>
              <a:gd name="connsiteX147" fmla="*/ 4508736 w 5928117"/>
              <a:gd name="connsiteY147" fmla="*/ 5248275 h 5305425"/>
              <a:gd name="connsiteX148" fmla="*/ 4480161 w 5928117"/>
              <a:gd name="connsiteY148" fmla="*/ 5257800 h 5305425"/>
              <a:gd name="connsiteX149" fmla="*/ 4423011 w 5928117"/>
              <a:gd name="connsiteY149" fmla="*/ 5276850 h 5305425"/>
              <a:gd name="connsiteX150" fmla="*/ 4318236 w 5928117"/>
              <a:gd name="connsiteY150" fmla="*/ 5286375 h 5305425"/>
              <a:gd name="connsiteX151" fmla="*/ 4222986 w 5928117"/>
              <a:gd name="connsiteY151" fmla="*/ 5295900 h 5305425"/>
              <a:gd name="connsiteX152" fmla="*/ 4108686 w 5928117"/>
              <a:gd name="connsiteY152" fmla="*/ 5305425 h 5305425"/>
              <a:gd name="connsiteX153" fmla="*/ 3832461 w 5928117"/>
              <a:gd name="connsiteY153" fmla="*/ 5276850 h 5305425"/>
              <a:gd name="connsiteX154" fmla="*/ 3746736 w 5928117"/>
              <a:gd name="connsiteY154" fmla="*/ 5257800 h 5305425"/>
              <a:gd name="connsiteX155" fmla="*/ 3622911 w 5928117"/>
              <a:gd name="connsiteY155" fmla="*/ 5229225 h 5305425"/>
              <a:gd name="connsiteX156" fmla="*/ 3527661 w 5928117"/>
              <a:gd name="connsiteY156" fmla="*/ 5219700 h 5305425"/>
              <a:gd name="connsiteX157" fmla="*/ 3480036 w 5928117"/>
              <a:gd name="connsiteY157" fmla="*/ 5200650 h 5305425"/>
              <a:gd name="connsiteX158" fmla="*/ 3394311 w 5928117"/>
              <a:gd name="connsiteY158" fmla="*/ 5181600 h 5305425"/>
              <a:gd name="connsiteX159" fmla="*/ 3337161 w 5928117"/>
              <a:gd name="connsiteY159" fmla="*/ 5162550 h 5305425"/>
              <a:gd name="connsiteX160" fmla="*/ 3280011 w 5928117"/>
              <a:gd name="connsiteY160" fmla="*/ 5153025 h 5305425"/>
              <a:gd name="connsiteX161" fmla="*/ 3241911 w 5928117"/>
              <a:gd name="connsiteY161" fmla="*/ 5143500 h 5305425"/>
              <a:gd name="connsiteX162" fmla="*/ 3194286 w 5928117"/>
              <a:gd name="connsiteY162" fmla="*/ 5133975 h 5305425"/>
              <a:gd name="connsiteX163" fmla="*/ 3165711 w 5928117"/>
              <a:gd name="connsiteY163" fmla="*/ 5124450 h 5305425"/>
              <a:gd name="connsiteX164" fmla="*/ 3127611 w 5928117"/>
              <a:gd name="connsiteY164" fmla="*/ 5114925 h 5305425"/>
              <a:gd name="connsiteX165" fmla="*/ 2994261 w 5928117"/>
              <a:gd name="connsiteY165" fmla="*/ 5067300 h 5305425"/>
              <a:gd name="connsiteX166" fmla="*/ 2927586 w 5928117"/>
              <a:gd name="connsiteY166" fmla="*/ 5019675 h 5305425"/>
              <a:gd name="connsiteX167" fmla="*/ 2918061 w 5928117"/>
              <a:gd name="connsiteY167" fmla="*/ 4991100 h 5305425"/>
              <a:gd name="connsiteX168" fmla="*/ 2870436 w 5928117"/>
              <a:gd name="connsiteY168" fmla="*/ 4933950 h 5305425"/>
              <a:gd name="connsiteX169" fmla="*/ 2851386 w 5928117"/>
              <a:gd name="connsiteY169" fmla="*/ 4905375 h 5305425"/>
              <a:gd name="connsiteX170" fmla="*/ 2841861 w 5928117"/>
              <a:gd name="connsiteY170" fmla="*/ 4876800 h 5305425"/>
              <a:gd name="connsiteX171" fmla="*/ 2803761 w 5928117"/>
              <a:gd name="connsiteY171" fmla="*/ 4857750 h 5305425"/>
              <a:gd name="connsiteX172" fmla="*/ 2794236 w 5928117"/>
              <a:gd name="connsiteY172" fmla="*/ 4829175 h 5305425"/>
              <a:gd name="connsiteX173" fmla="*/ 2756136 w 5928117"/>
              <a:gd name="connsiteY173" fmla="*/ 4800600 h 5305425"/>
              <a:gd name="connsiteX174" fmla="*/ 2727561 w 5928117"/>
              <a:gd name="connsiteY174" fmla="*/ 4772025 h 5305425"/>
              <a:gd name="connsiteX175" fmla="*/ 2689461 w 5928117"/>
              <a:gd name="connsiteY175" fmla="*/ 4743450 h 5305425"/>
              <a:gd name="connsiteX176" fmla="*/ 2660886 w 5928117"/>
              <a:gd name="connsiteY176" fmla="*/ 4724400 h 5305425"/>
              <a:gd name="connsiteX177" fmla="*/ 2632311 w 5928117"/>
              <a:gd name="connsiteY177" fmla="*/ 4686300 h 5305425"/>
              <a:gd name="connsiteX178" fmla="*/ 2603736 w 5928117"/>
              <a:gd name="connsiteY178" fmla="*/ 4667250 h 5305425"/>
              <a:gd name="connsiteX179" fmla="*/ 2546586 w 5928117"/>
              <a:gd name="connsiteY179" fmla="*/ 4619625 h 5305425"/>
              <a:gd name="connsiteX180" fmla="*/ 2489436 w 5928117"/>
              <a:gd name="connsiteY180" fmla="*/ 4562475 h 5305425"/>
              <a:gd name="connsiteX181" fmla="*/ 2432286 w 5928117"/>
              <a:gd name="connsiteY181" fmla="*/ 4543425 h 5305425"/>
              <a:gd name="connsiteX182" fmla="*/ 2413236 w 5928117"/>
              <a:gd name="connsiteY182" fmla="*/ 4514850 h 5305425"/>
              <a:gd name="connsiteX183" fmla="*/ 2298936 w 5928117"/>
              <a:gd name="connsiteY183" fmla="*/ 4457700 h 5305425"/>
              <a:gd name="connsiteX184" fmla="*/ 2270361 w 5928117"/>
              <a:gd name="connsiteY184" fmla="*/ 4429125 h 5305425"/>
              <a:gd name="connsiteX185" fmla="*/ 2146536 w 5928117"/>
              <a:gd name="connsiteY185" fmla="*/ 4362450 h 5305425"/>
              <a:gd name="connsiteX186" fmla="*/ 2117961 w 5928117"/>
              <a:gd name="connsiteY186" fmla="*/ 4333875 h 5305425"/>
              <a:gd name="connsiteX187" fmla="*/ 2089386 w 5928117"/>
              <a:gd name="connsiteY187" fmla="*/ 4324350 h 5305425"/>
              <a:gd name="connsiteX188" fmla="*/ 2051286 w 5928117"/>
              <a:gd name="connsiteY188" fmla="*/ 4305300 h 5305425"/>
              <a:gd name="connsiteX189" fmla="*/ 2003661 w 5928117"/>
              <a:gd name="connsiteY189" fmla="*/ 4276725 h 5305425"/>
              <a:gd name="connsiteX190" fmla="*/ 1975086 w 5928117"/>
              <a:gd name="connsiteY190" fmla="*/ 4257675 h 5305425"/>
              <a:gd name="connsiteX191" fmla="*/ 1898886 w 5928117"/>
              <a:gd name="connsiteY191" fmla="*/ 4238625 h 5305425"/>
              <a:gd name="connsiteX192" fmla="*/ 1841736 w 5928117"/>
              <a:gd name="connsiteY192" fmla="*/ 4210050 h 5305425"/>
              <a:gd name="connsiteX193" fmla="*/ 1765536 w 5928117"/>
              <a:gd name="connsiteY193" fmla="*/ 4171950 h 5305425"/>
              <a:gd name="connsiteX194" fmla="*/ 1689336 w 5928117"/>
              <a:gd name="connsiteY194" fmla="*/ 4133850 h 5305425"/>
              <a:gd name="connsiteX195" fmla="*/ 1641711 w 5928117"/>
              <a:gd name="connsiteY195" fmla="*/ 4105275 h 5305425"/>
              <a:gd name="connsiteX196" fmla="*/ 1584561 w 5928117"/>
              <a:gd name="connsiteY196" fmla="*/ 4086225 h 5305425"/>
              <a:gd name="connsiteX197" fmla="*/ 1546461 w 5928117"/>
              <a:gd name="connsiteY197" fmla="*/ 4067175 h 5305425"/>
              <a:gd name="connsiteX198" fmla="*/ 1479786 w 5928117"/>
              <a:gd name="connsiteY198" fmla="*/ 4038600 h 5305425"/>
              <a:gd name="connsiteX199" fmla="*/ 1451211 w 5928117"/>
              <a:gd name="connsiteY199" fmla="*/ 4019550 h 5305425"/>
              <a:gd name="connsiteX200" fmla="*/ 1403586 w 5928117"/>
              <a:gd name="connsiteY200" fmla="*/ 4010025 h 5305425"/>
              <a:gd name="connsiteX201" fmla="*/ 1327386 w 5928117"/>
              <a:gd name="connsiteY201" fmla="*/ 3990975 h 5305425"/>
              <a:gd name="connsiteX202" fmla="*/ 1260711 w 5928117"/>
              <a:gd name="connsiteY202" fmla="*/ 3981450 h 5305425"/>
              <a:gd name="connsiteX203" fmla="*/ 1184511 w 5928117"/>
              <a:gd name="connsiteY203" fmla="*/ 3962400 h 5305425"/>
              <a:gd name="connsiteX204" fmla="*/ 1070211 w 5928117"/>
              <a:gd name="connsiteY204" fmla="*/ 3943350 h 5305425"/>
              <a:gd name="connsiteX205" fmla="*/ 1032111 w 5928117"/>
              <a:gd name="connsiteY205" fmla="*/ 3924300 h 5305425"/>
              <a:gd name="connsiteX206" fmla="*/ 984486 w 5928117"/>
              <a:gd name="connsiteY206" fmla="*/ 3914775 h 5305425"/>
              <a:gd name="connsiteX207" fmla="*/ 946386 w 5928117"/>
              <a:gd name="connsiteY207" fmla="*/ 3905250 h 5305425"/>
              <a:gd name="connsiteX208" fmla="*/ 917811 w 5928117"/>
              <a:gd name="connsiteY208" fmla="*/ 3886200 h 5305425"/>
              <a:gd name="connsiteX209" fmla="*/ 889236 w 5928117"/>
              <a:gd name="connsiteY209" fmla="*/ 3876675 h 5305425"/>
              <a:gd name="connsiteX210" fmla="*/ 803511 w 5928117"/>
              <a:gd name="connsiteY210" fmla="*/ 3857625 h 5305425"/>
              <a:gd name="connsiteX211" fmla="*/ 755886 w 5928117"/>
              <a:gd name="connsiteY211" fmla="*/ 3838575 h 5305425"/>
              <a:gd name="connsiteX212" fmla="*/ 632061 w 5928117"/>
              <a:gd name="connsiteY212" fmla="*/ 3819525 h 5305425"/>
              <a:gd name="connsiteX213" fmla="*/ 546336 w 5928117"/>
              <a:gd name="connsiteY213" fmla="*/ 3810000 h 5305425"/>
              <a:gd name="connsiteX214" fmla="*/ 489186 w 5928117"/>
              <a:gd name="connsiteY214" fmla="*/ 3800475 h 5305425"/>
              <a:gd name="connsiteX215" fmla="*/ 403461 w 5928117"/>
              <a:gd name="connsiteY215" fmla="*/ 3790950 h 5305425"/>
              <a:gd name="connsiteX216" fmla="*/ 270111 w 5928117"/>
              <a:gd name="connsiteY216" fmla="*/ 3762375 h 5305425"/>
              <a:gd name="connsiteX217" fmla="*/ 241536 w 5928117"/>
              <a:gd name="connsiteY217" fmla="*/ 3743325 h 5305425"/>
              <a:gd name="connsiteX218" fmla="*/ 165336 w 5928117"/>
              <a:gd name="connsiteY218" fmla="*/ 3714750 h 5305425"/>
              <a:gd name="connsiteX219" fmla="*/ 108186 w 5928117"/>
              <a:gd name="connsiteY219" fmla="*/ 3681412 h 5305425"/>
              <a:gd name="connsiteX220" fmla="*/ 3411 w 5928117"/>
              <a:gd name="connsiteY220" fmla="*/ 3667125 h 5305425"/>
              <a:gd name="connsiteX221" fmla="*/ 17699 w 5928117"/>
              <a:gd name="connsiteY221" fmla="*/ 3609975 h 5305425"/>
              <a:gd name="connsiteX222" fmla="*/ 41511 w 5928117"/>
              <a:gd name="connsiteY222" fmla="*/ 3581400 h 5305425"/>
              <a:gd name="connsiteX223" fmla="*/ 27224 w 5928117"/>
              <a:gd name="connsiteY223" fmla="*/ 3552825 h 5305425"/>
              <a:gd name="connsiteX224" fmla="*/ 36749 w 5928117"/>
              <a:gd name="connsiteY224" fmla="*/ 3476625 h 5305425"/>
              <a:gd name="connsiteX225" fmla="*/ 70086 w 5928117"/>
              <a:gd name="connsiteY225" fmla="*/ 3400425 h 5305425"/>
              <a:gd name="connsiteX226" fmla="*/ 79611 w 5928117"/>
              <a:gd name="connsiteY226" fmla="*/ 2571750 h 5305425"/>
              <a:gd name="connsiteX227" fmla="*/ 51036 w 5928117"/>
              <a:gd name="connsiteY227" fmla="*/ 2301875 h 5305425"/>
              <a:gd name="connsiteX228" fmla="*/ 51036 w 5928117"/>
              <a:gd name="connsiteY228" fmla="*/ 2222500 h 5305425"/>
              <a:gd name="connsiteX229" fmla="*/ 38336 w 5928117"/>
              <a:gd name="connsiteY229" fmla="*/ 2146300 h 5305425"/>
              <a:gd name="connsiteX230" fmla="*/ 66911 w 5928117"/>
              <a:gd name="connsiteY230" fmla="*/ 2016125 h 5305425"/>
              <a:gd name="connsiteX231" fmla="*/ 51036 w 5928117"/>
              <a:gd name="connsiteY231" fmla="*/ 1908175 h 5305425"/>
              <a:gd name="connsiteX232" fmla="*/ 174861 w 5928117"/>
              <a:gd name="connsiteY232" fmla="*/ 1876425 h 5305425"/>
              <a:gd name="connsiteX233" fmla="*/ 317736 w 5928117"/>
              <a:gd name="connsiteY233" fmla="*/ 1781175 h 5305425"/>
              <a:gd name="connsiteX234" fmla="*/ 374886 w 5928117"/>
              <a:gd name="connsiteY234" fmla="*/ 1790700 h 5305425"/>
              <a:gd name="connsiteX235" fmla="*/ 476486 w 5928117"/>
              <a:gd name="connsiteY235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56436 w 5928117"/>
              <a:gd name="connsiteY133" fmla="*/ 4724400 h 5305425"/>
              <a:gd name="connsiteX134" fmla="*/ 5108811 w 5928117"/>
              <a:gd name="connsiteY134" fmla="*/ 4781550 h 5305425"/>
              <a:gd name="connsiteX135" fmla="*/ 5397736 w 5928117"/>
              <a:gd name="connsiteY135" fmla="*/ 5070475 h 5305425"/>
              <a:gd name="connsiteX136" fmla="*/ 5372336 w 5928117"/>
              <a:gd name="connsiteY136" fmla="*/ 5127625 h 5305425"/>
              <a:gd name="connsiteX137" fmla="*/ 5299311 w 5928117"/>
              <a:gd name="connsiteY137" fmla="*/ 5172075 h 5305425"/>
              <a:gd name="connsiteX138" fmla="*/ 5213586 w 5928117"/>
              <a:gd name="connsiteY138" fmla="*/ 5207000 h 5305425"/>
              <a:gd name="connsiteX139" fmla="*/ 5172311 w 5928117"/>
              <a:gd name="connsiteY139" fmla="*/ 5241925 h 5305425"/>
              <a:gd name="connsiteX140" fmla="*/ 5096111 w 5928117"/>
              <a:gd name="connsiteY140" fmla="*/ 5216525 h 5305425"/>
              <a:gd name="connsiteX141" fmla="*/ 4959586 w 5928117"/>
              <a:gd name="connsiteY141" fmla="*/ 5194300 h 5305425"/>
              <a:gd name="connsiteX142" fmla="*/ 4813536 w 5928117"/>
              <a:gd name="connsiteY142" fmla="*/ 5181600 h 5305425"/>
              <a:gd name="connsiteX143" fmla="*/ 4743686 w 5928117"/>
              <a:gd name="connsiteY143" fmla="*/ 5200650 h 5305425"/>
              <a:gd name="connsiteX144" fmla="*/ 4699236 w 5928117"/>
              <a:gd name="connsiteY144" fmla="*/ 5213350 h 5305425"/>
              <a:gd name="connsiteX145" fmla="*/ 4645261 w 5928117"/>
              <a:gd name="connsiteY145" fmla="*/ 5245100 h 5305425"/>
              <a:gd name="connsiteX146" fmla="*/ 4508736 w 5928117"/>
              <a:gd name="connsiteY146" fmla="*/ 5248275 h 5305425"/>
              <a:gd name="connsiteX147" fmla="*/ 4480161 w 5928117"/>
              <a:gd name="connsiteY147" fmla="*/ 5257800 h 5305425"/>
              <a:gd name="connsiteX148" fmla="*/ 4423011 w 5928117"/>
              <a:gd name="connsiteY148" fmla="*/ 5276850 h 5305425"/>
              <a:gd name="connsiteX149" fmla="*/ 4318236 w 5928117"/>
              <a:gd name="connsiteY149" fmla="*/ 5286375 h 5305425"/>
              <a:gd name="connsiteX150" fmla="*/ 4222986 w 5928117"/>
              <a:gd name="connsiteY150" fmla="*/ 5295900 h 5305425"/>
              <a:gd name="connsiteX151" fmla="*/ 4108686 w 5928117"/>
              <a:gd name="connsiteY151" fmla="*/ 5305425 h 5305425"/>
              <a:gd name="connsiteX152" fmla="*/ 3832461 w 5928117"/>
              <a:gd name="connsiteY152" fmla="*/ 5276850 h 5305425"/>
              <a:gd name="connsiteX153" fmla="*/ 3746736 w 5928117"/>
              <a:gd name="connsiteY153" fmla="*/ 5257800 h 5305425"/>
              <a:gd name="connsiteX154" fmla="*/ 3622911 w 5928117"/>
              <a:gd name="connsiteY154" fmla="*/ 5229225 h 5305425"/>
              <a:gd name="connsiteX155" fmla="*/ 3527661 w 5928117"/>
              <a:gd name="connsiteY155" fmla="*/ 5219700 h 5305425"/>
              <a:gd name="connsiteX156" fmla="*/ 3480036 w 5928117"/>
              <a:gd name="connsiteY156" fmla="*/ 5200650 h 5305425"/>
              <a:gd name="connsiteX157" fmla="*/ 3394311 w 5928117"/>
              <a:gd name="connsiteY157" fmla="*/ 5181600 h 5305425"/>
              <a:gd name="connsiteX158" fmla="*/ 3337161 w 5928117"/>
              <a:gd name="connsiteY158" fmla="*/ 5162550 h 5305425"/>
              <a:gd name="connsiteX159" fmla="*/ 3280011 w 5928117"/>
              <a:gd name="connsiteY159" fmla="*/ 5153025 h 5305425"/>
              <a:gd name="connsiteX160" fmla="*/ 3241911 w 5928117"/>
              <a:gd name="connsiteY160" fmla="*/ 5143500 h 5305425"/>
              <a:gd name="connsiteX161" fmla="*/ 3194286 w 5928117"/>
              <a:gd name="connsiteY161" fmla="*/ 5133975 h 5305425"/>
              <a:gd name="connsiteX162" fmla="*/ 3165711 w 5928117"/>
              <a:gd name="connsiteY162" fmla="*/ 5124450 h 5305425"/>
              <a:gd name="connsiteX163" fmla="*/ 3127611 w 5928117"/>
              <a:gd name="connsiteY163" fmla="*/ 5114925 h 5305425"/>
              <a:gd name="connsiteX164" fmla="*/ 2994261 w 5928117"/>
              <a:gd name="connsiteY164" fmla="*/ 5067300 h 5305425"/>
              <a:gd name="connsiteX165" fmla="*/ 2927586 w 5928117"/>
              <a:gd name="connsiteY165" fmla="*/ 5019675 h 5305425"/>
              <a:gd name="connsiteX166" fmla="*/ 2918061 w 5928117"/>
              <a:gd name="connsiteY166" fmla="*/ 4991100 h 5305425"/>
              <a:gd name="connsiteX167" fmla="*/ 2870436 w 5928117"/>
              <a:gd name="connsiteY167" fmla="*/ 4933950 h 5305425"/>
              <a:gd name="connsiteX168" fmla="*/ 2851386 w 5928117"/>
              <a:gd name="connsiteY168" fmla="*/ 4905375 h 5305425"/>
              <a:gd name="connsiteX169" fmla="*/ 2841861 w 5928117"/>
              <a:gd name="connsiteY169" fmla="*/ 4876800 h 5305425"/>
              <a:gd name="connsiteX170" fmla="*/ 2803761 w 5928117"/>
              <a:gd name="connsiteY170" fmla="*/ 4857750 h 5305425"/>
              <a:gd name="connsiteX171" fmla="*/ 2794236 w 5928117"/>
              <a:gd name="connsiteY171" fmla="*/ 4829175 h 5305425"/>
              <a:gd name="connsiteX172" fmla="*/ 2756136 w 5928117"/>
              <a:gd name="connsiteY172" fmla="*/ 4800600 h 5305425"/>
              <a:gd name="connsiteX173" fmla="*/ 2727561 w 5928117"/>
              <a:gd name="connsiteY173" fmla="*/ 4772025 h 5305425"/>
              <a:gd name="connsiteX174" fmla="*/ 2689461 w 5928117"/>
              <a:gd name="connsiteY174" fmla="*/ 4743450 h 5305425"/>
              <a:gd name="connsiteX175" fmla="*/ 2660886 w 5928117"/>
              <a:gd name="connsiteY175" fmla="*/ 4724400 h 5305425"/>
              <a:gd name="connsiteX176" fmla="*/ 2632311 w 5928117"/>
              <a:gd name="connsiteY176" fmla="*/ 4686300 h 5305425"/>
              <a:gd name="connsiteX177" fmla="*/ 2603736 w 5928117"/>
              <a:gd name="connsiteY177" fmla="*/ 4667250 h 5305425"/>
              <a:gd name="connsiteX178" fmla="*/ 2546586 w 5928117"/>
              <a:gd name="connsiteY178" fmla="*/ 4619625 h 5305425"/>
              <a:gd name="connsiteX179" fmla="*/ 2489436 w 5928117"/>
              <a:gd name="connsiteY179" fmla="*/ 4562475 h 5305425"/>
              <a:gd name="connsiteX180" fmla="*/ 2432286 w 5928117"/>
              <a:gd name="connsiteY180" fmla="*/ 4543425 h 5305425"/>
              <a:gd name="connsiteX181" fmla="*/ 2413236 w 5928117"/>
              <a:gd name="connsiteY181" fmla="*/ 4514850 h 5305425"/>
              <a:gd name="connsiteX182" fmla="*/ 2298936 w 5928117"/>
              <a:gd name="connsiteY182" fmla="*/ 4457700 h 5305425"/>
              <a:gd name="connsiteX183" fmla="*/ 2270361 w 5928117"/>
              <a:gd name="connsiteY183" fmla="*/ 4429125 h 5305425"/>
              <a:gd name="connsiteX184" fmla="*/ 2146536 w 5928117"/>
              <a:gd name="connsiteY184" fmla="*/ 4362450 h 5305425"/>
              <a:gd name="connsiteX185" fmla="*/ 2117961 w 5928117"/>
              <a:gd name="connsiteY185" fmla="*/ 4333875 h 5305425"/>
              <a:gd name="connsiteX186" fmla="*/ 2089386 w 5928117"/>
              <a:gd name="connsiteY186" fmla="*/ 4324350 h 5305425"/>
              <a:gd name="connsiteX187" fmla="*/ 2051286 w 5928117"/>
              <a:gd name="connsiteY187" fmla="*/ 4305300 h 5305425"/>
              <a:gd name="connsiteX188" fmla="*/ 2003661 w 5928117"/>
              <a:gd name="connsiteY188" fmla="*/ 4276725 h 5305425"/>
              <a:gd name="connsiteX189" fmla="*/ 1975086 w 5928117"/>
              <a:gd name="connsiteY189" fmla="*/ 4257675 h 5305425"/>
              <a:gd name="connsiteX190" fmla="*/ 1898886 w 5928117"/>
              <a:gd name="connsiteY190" fmla="*/ 4238625 h 5305425"/>
              <a:gd name="connsiteX191" fmla="*/ 1841736 w 5928117"/>
              <a:gd name="connsiteY191" fmla="*/ 4210050 h 5305425"/>
              <a:gd name="connsiteX192" fmla="*/ 1765536 w 5928117"/>
              <a:gd name="connsiteY192" fmla="*/ 4171950 h 5305425"/>
              <a:gd name="connsiteX193" fmla="*/ 1689336 w 5928117"/>
              <a:gd name="connsiteY193" fmla="*/ 4133850 h 5305425"/>
              <a:gd name="connsiteX194" fmla="*/ 1641711 w 5928117"/>
              <a:gd name="connsiteY194" fmla="*/ 4105275 h 5305425"/>
              <a:gd name="connsiteX195" fmla="*/ 1584561 w 5928117"/>
              <a:gd name="connsiteY195" fmla="*/ 4086225 h 5305425"/>
              <a:gd name="connsiteX196" fmla="*/ 1546461 w 5928117"/>
              <a:gd name="connsiteY196" fmla="*/ 4067175 h 5305425"/>
              <a:gd name="connsiteX197" fmla="*/ 1479786 w 5928117"/>
              <a:gd name="connsiteY197" fmla="*/ 4038600 h 5305425"/>
              <a:gd name="connsiteX198" fmla="*/ 1451211 w 5928117"/>
              <a:gd name="connsiteY198" fmla="*/ 4019550 h 5305425"/>
              <a:gd name="connsiteX199" fmla="*/ 1403586 w 5928117"/>
              <a:gd name="connsiteY199" fmla="*/ 4010025 h 5305425"/>
              <a:gd name="connsiteX200" fmla="*/ 1327386 w 5928117"/>
              <a:gd name="connsiteY200" fmla="*/ 3990975 h 5305425"/>
              <a:gd name="connsiteX201" fmla="*/ 1260711 w 5928117"/>
              <a:gd name="connsiteY201" fmla="*/ 3981450 h 5305425"/>
              <a:gd name="connsiteX202" fmla="*/ 1184511 w 5928117"/>
              <a:gd name="connsiteY202" fmla="*/ 3962400 h 5305425"/>
              <a:gd name="connsiteX203" fmla="*/ 1070211 w 5928117"/>
              <a:gd name="connsiteY203" fmla="*/ 3943350 h 5305425"/>
              <a:gd name="connsiteX204" fmla="*/ 1032111 w 5928117"/>
              <a:gd name="connsiteY204" fmla="*/ 3924300 h 5305425"/>
              <a:gd name="connsiteX205" fmla="*/ 984486 w 5928117"/>
              <a:gd name="connsiteY205" fmla="*/ 3914775 h 5305425"/>
              <a:gd name="connsiteX206" fmla="*/ 946386 w 5928117"/>
              <a:gd name="connsiteY206" fmla="*/ 3905250 h 5305425"/>
              <a:gd name="connsiteX207" fmla="*/ 917811 w 5928117"/>
              <a:gd name="connsiteY207" fmla="*/ 3886200 h 5305425"/>
              <a:gd name="connsiteX208" fmla="*/ 889236 w 5928117"/>
              <a:gd name="connsiteY208" fmla="*/ 3876675 h 5305425"/>
              <a:gd name="connsiteX209" fmla="*/ 803511 w 5928117"/>
              <a:gd name="connsiteY209" fmla="*/ 3857625 h 5305425"/>
              <a:gd name="connsiteX210" fmla="*/ 755886 w 5928117"/>
              <a:gd name="connsiteY210" fmla="*/ 3838575 h 5305425"/>
              <a:gd name="connsiteX211" fmla="*/ 632061 w 5928117"/>
              <a:gd name="connsiteY211" fmla="*/ 3819525 h 5305425"/>
              <a:gd name="connsiteX212" fmla="*/ 546336 w 5928117"/>
              <a:gd name="connsiteY212" fmla="*/ 3810000 h 5305425"/>
              <a:gd name="connsiteX213" fmla="*/ 489186 w 5928117"/>
              <a:gd name="connsiteY213" fmla="*/ 3800475 h 5305425"/>
              <a:gd name="connsiteX214" fmla="*/ 403461 w 5928117"/>
              <a:gd name="connsiteY214" fmla="*/ 3790950 h 5305425"/>
              <a:gd name="connsiteX215" fmla="*/ 270111 w 5928117"/>
              <a:gd name="connsiteY215" fmla="*/ 3762375 h 5305425"/>
              <a:gd name="connsiteX216" fmla="*/ 241536 w 5928117"/>
              <a:gd name="connsiteY216" fmla="*/ 3743325 h 5305425"/>
              <a:gd name="connsiteX217" fmla="*/ 165336 w 5928117"/>
              <a:gd name="connsiteY217" fmla="*/ 3714750 h 5305425"/>
              <a:gd name="connsiteX218" fmla="*/ 108186 w 5928117"/>
              <a:gd name="connsiteY218" fmla="*/ 3681412 h 5305425"/>
              <a:gd name="connsiteX219" fmla="*/ 3411 w 5928117"/>
              <a:gd name="connsiteY219" fmla="*/ 3667125 h 5305425"/>
              <a:gd name="connsiteX220" fmla="*/ 17699 w 5928117"/>
              <a:gd name="connsiteY220" fmla="*/ 3609975 h 5305425"/>
              <a:gd name="connsiteX221" fmla="*/ 41511 w 5928117"/>
              <a:gd name="connsiteY221" fmla="*/ 3581400 h 5305425"/>
              <a:gd name="connsiteX222" fmla="*/ 27224 w 5928117"/>
              <a:gd name="connsiteY222" fmla="*/ 3552825 h 5305425"/>
              <a:gd name="connsiteX223" fmla="*/ 36749 w 5928117"/>
              <a:gd name="connsiteY223" fmla="*/ 3476625 h 5305425"/>
              <a:gd name="connsiteX224" fmla="*/ 70086 w 5928117"/>
              <a:gd name="connsiteY224" fmla="*/ 3400425 h 5305425"/>
              <a:gd name="connsiteX225" fmla="*/ 79611 w 5928117"/>
              <a:gd name="connsiteY225" fmla="*/ 2571750 h 5305425"/>
              <a:gd name="connsiteX226" fmla="*/ 51036 w 5928117"/>
              <a:gd name="connsiteY226" fmla="*/ 2301875 h 5305425"/>
              <a:gd name="connsiteX227" fmla="*/ 51036 w 5928117"/>
              <a:gd name="connsiteY227" fmla="*/ 2222500 h 5305425"/>
              <a:gd name="connsiteX228" fmla="*/ 38336 w 5928117"/>
              <a:gd name="connsiteY228" fmla="*/ 2146300 h 5305425"/>
              <a:gd name="connsiteX229" fmla="*/ 66911 w 5928117"/>
              <a:gd name="connsiteY229" fmla="*/ 2016125 h 5305425"/>
              <a:gd name="connsiteX230" fmla="*/ 51036 w 5928117"/>
              <a:gd name="connsiteY230" fmla="*/ 1908175 h 5305425"/>
              <a:gd name="connsiteX231" fmla="*/ 174861 w 5928117"/>
              <a:gd name="connsiteY231" fmla="*/ 1876425 h 5305425"/>
              <a:gd name="connsiteX232" fmla="*/ 317736 w 5928117"/>
              <a:gd name="connsiteY232" fmla="*/ 1781175 h 5305425"/>
              <a:gd name="connsiteX233" fmla="*/ 374886 w 5928117"/>
              <a:gd name="connsiteY233" fmla="*/ 1790700 h 5305425"/>
              <a:gd name="connsiteX234" fmla="*/ 476486 w 5928117"/>
              <a:gd name="connsiteY234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270736 w 5928117"/>
              <a:gd name="connsiteY129" fmla="*/ 461010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08811 w 5928117"/>
              <a:gd name="connsiteY133" fmla="*/ 4781550 h 5305425"/>
              <a:gd name="connsiteX134" fmla="*/ 5397736 w 5928117"/>
              <a:gd name="connsiteY134" fmla="*/ 5070475 h 5305425"/>
              <a:gd name="connsiteX135" fmla="*/ 5372336 w 5928117"/>
              <a:gd name="connsiteY135" fmla="*/ 5127625 h 5305425"/>
              <a:gd name="connsiteX136" fmla="*/ 5299311 w 5928117"/>
              <a:gd name="connsiteY136" fmla="*/ 5172075 h 5305425"/>
              <a:gd name="connsiteX137" fmla="*/ 5213586 w 5928117"/>
              <a:gd name="connsiteY137" fmla="*/ 5207000 h 5305425"/>
              <a:gd name="connsiteX138" fmla="*/ 5172311 w 5928117"/>
              <a:gd name="connsiteY138" fmla="*/ 5241925 h 5305425"/>
              <a:gd name="connsiteX139" fmla="*/ 5096111 w 5928117"/>
              <a:gd name="connsiteY139" fmla="*/ 5216525 h 5305425"/>
              <a:gd name="connsiteX140" fmla="*/ 4959586 w 5928117"/>
              <a:gd name="connsiteY140" fmla="*/ 5194300 h 5305425"/>
              <a:gd name="connsiteX141" fmla="*/ 4813536 w 5928117"/>
              <a:gd name="connsiteY141" fmla="*/ 5181600 h 5305425"/>
              <a:gd name="connsiteX142" fmla="*/ 4743686 w 5928117"/>
              <a:gd name="connsiteY142" fmla="*/ 5200650 h 5305425"/>
              <a:gd name="connsiteX143" fmla="*/ 4699236 w 5928117"/>
              <a:gd name="connsiteY143" fmla="*/ 5213350 h 5305425"/>
              <a:gd name="connsiteX144" fmla="*/ 4645261 w 5928117"/>
              <a:gd name="connsiteY144" fmla="*/ 5245100 h 5305425"/>
              <a:gd name="connsiteX145" fmla="*/ 4508736 w 5928117"/>
              <a:gd name="connsiteY145" fmla="*/ 5248275 h 5305425"/>
              <a:gd name="connsiteX146" fmla="*/ 4480161 w 5928117"/>
              <a:gd name="connsiteY146" fmla="*/ 5257800 h 5305425"/>
              <a:gd name="connsiteX147" fmla="*/ 4423011 w 5928117"/>
              <a:gd name="connsiteY147" fmla="*/ 5276850 h 5305425"/>
              <a:gd name="connsiteX148" fmla="*/ 4318236 w 5928117"/>
              <a:gd name="connsiteY148" fmla="*/ 5286375 h 5305425"/>
              <a:gd name="connsiteX149" fmla="*/ 4222986 w 5928117"/>
              <a:gd name="connsiteY149" fmla="*/ 5295900 h 5305425"/>
              <a:gd name="connsiteX150" fmla="*/ 4108686 w 5928117"/>
              <a:gd name="connsiteY150" fmla="*/ 5305425 h 5305425"/>
              <a:gd name="connsiteX151" fmla="*/ 3832461 w 5928117"/>
              <a:gd name="connsiteY151" fmla="*/ 5276850 h 5305425"/>
              <a:gd name="connsiteX152" fmla="*/ 3746736 w 5928117"/>
              <a:gd name="connsiteY152" fmla="*/ 5257800 h 5305425"/>
              <a:gd name="connsiteX153" fmla="*/ 3622911 w 5928117"/>
              <a:gd name="connsiteY153" fmla="*/ 5229225 h 5305425"/>
              <a:gd name="connsiteX154" fmla="*/ 3527661 w 5928117"/>
              <a:gd name="connsiteY154" fmla="*/ 5219700 h 5305425"/>
              <a:gd name="connsiteX155" fmla="*/ 3480036 w 5928117"/>
              <a:gd name="connsiteY155" fmla="*/ 5200650 h 5305425"/>
              <a:gd name="connsiteX156" fmla="*/ 3394311 w 5928117"/>
              <a:gd name="connsiteY156" fmla="*/ 5181600 h 5305425"/>
              <a:gd name="connsiteX157" fmla="*/ 3337161 w 5928117"/>
              <a:gd name="connsiteY157" fmla="*/ 5162550 h 5305425"/>
              <a:gd name="connsiteX158" fmla="*/ 3280011 w 5928117"/>
              <a:gd name="connsiteY158" fmla="*/ 5153025 h 5305425"/>
              <a:gd name="connsiteX159" fmla="*/ 3241911 w 5928117"/>
              <a:gd name="connsiteY159" fmla="*/ 5143500 h 5305425"/>
              <a:gd name="connsiteX160" fmla="*/ 3194286 w 5928117"/>
              <a:gd name="connsiteY160" fmla="*/ 5133975 h 5305425"/>
              <a:gd name="connsiteX161" fmla="*/ 3165711 w 5928117"/>
              <a:gd name="connsiteY161" fmla="*/ 5124450 h 5305425"/>
              <a:gd name="connsiteX162" fmla="*/ 3127611 w 5928117"/>
              <a:gd name="connsiteY162" fmla="*/ 5114925 h 5305425"/>
              <a:gd name="connsiteX163" fmla="*/ 2994261 w 5928117"/>
              <a:gd name="connsiteY163" fmla="*/ 5067300 h 5305425"/>
              <a:gd name="connsiteX164" fmla="*/ 2927586 w 5928117"/>
              <a:gd name="connsiteY164" fmla="*/ 5019675 h 5305425"/>
              <a:gd name="connsiteX165" fmla="*/ 2918061 w 5928117"/>
              <a:gd name="connsiteY165" fmla="*/ 4991100 h 5305425"/>
              <a:gd name="connsiteX166" fmla="*/ 2870436 w 5928117"/>
              <a:gd name="connsiteY166" fmla="*/ 4933950 h 5305425"/>
              <a:gd name="connsiteX167" fmla="*/ 2851386 w 5928117"/>
              <a:gd name="connsiteY167" fmla="*/ 4905375 h 5305425"/>
              <a:gd name="connsiteX168" fmla="*/ 2841861 w 5928117"/>
              <a:gd name="connsiteY168" fmla="*/ 4876800 h 5305425"/>
              <a:gd name="connsiteX169" fmla="*/ 2803761 w 5928117"/>
              <a:gd name="connsiteY169" fmla="*/ 4857750 h 5305425"/>
              <a:gd name="connsiteX170" fmla="*/ 2794236 w 5928117"/>
              <a:gd name="connsiteY170" fmla="*/ 4829175 h 5305425"/>
              <a:gd name="connsiteX171" fmla="*/ 2756136 w 5928117"/>
              <a:gd name="connsiteY171" fmla="*/ 4800600 h 5305425"/>
              <a:gd name="connsiteX172" fmla="*/ 2727561 w 5928117"/>
              <a:gd name="connsiteY172" fmla="*/ 4772025 h 5305425"/>
              <a:gd name="connsiteX173" fmla="*/ 2689461 w 5928117"/>
              <a:gd name="connsiteY173" fmla="*/ 4743450 h 5305425"/>
              <a:gd name="connsiteX174" fmla="*/ 2660886 w 5928117"/>
              <a:gd name="connsiteY174" fmla="*/ 4724400 h 5305425"/>
              <a:gd name="connsiteX175" fmla="*/ 2632311 w 5928117"/>
              <a:gd name="connsiteY175" fmla="*/ 4686300 h 5305425"/>
              <a:gd name="connsiteX176" fmla="*/ 2603736 w 5928117"/>
              <a:gd name="connsiteY176" fmla="*/ 4667250 h 5305425"/>
              <a:gd name="connsiteX177" fmla="*/ 2546586 w 5928117"/>
              <a:gd name="connsiteY177" fmla="*/ 4619625 h 5305425"/>
              <a:gd name="connsiteX178" fmla="*/ 2489436 w 5928117"/>
              <a:gd name="connsiteY178" fmla="*/ 4562475 h 5305425"/>
              <a:gd name="connsiteX179" fmla="*/ 2432286 w 5928117"/>
              <a:gd name="connsiteY179" fmla="*/ 4543425 h 5305425"/>
              <a:gd name="connsiteX180" fmla="*/ 2413236 w 5928117"/>
              <a:gd name="connsiteY180" fmla="*/ 4514850 h 5305425"/>
              <a:gd name="connsiteX181" fmla="*/ 2298936 w 5928117"/>
              <a:gd name="connsiteY181" fmla="*/ 4457700 h 5305425"/>
              <a:gd name="connsiteX182" fmla="*/ 2270361 w 5928117"/>
              <a:gd name="connsiteY182" fmla="*/ 4429125 h 5305425"/>
              <a:gd name="connsiteX183" fmla="*/ 2146536 w 5928117"/>
              <a:gd name="connsiteY183" fmla="*/ 4362450 h 5305425"/>
              <a:gd name="connsiteX184" fmla="*/ 2117961 w 5928117"/>
              <a:gd name="connsiteY184" fmla="*/ 4333875 h 5305425"/>
              <a:gd name="connsiteX185" fmla="*/ 2089386 w 5928117"/>
              <a:gd name="connsiteY185" fmla="*/ 4324350 h 5305425"/>
              <a:gd name="connsiteX186" fmla="*/ 2051286 w 5928117"/>
              <a:gd name="connsiteY186" fmla="*/ 4305300 h 5305425"/>
              <a:gd name="connsiteX187" fmla="*/ 2003661 w 5928117"/>
              <a:gd name="connsiteY187" fmla="*/ 4276725 h 5305425"/>
              <a:gd name="connsiteX188" fmla="*/ 1975086 w 5928117"/>
              <a:gd name="connsiteY188" fmla="*/ 4257675 h 5305425"/>
              <a:gd name="connsiteX189" fmla="*/ 1898886 w 5928117"/>
              <a:gd name="connsiteY189" fmla="*/ 4238625 h 5305425"/>
              <a:gd name="connsiteX190" fmla="*/ 1841736 w 5928117"/>
              <a:gd name="connsiteY190" fmla="*/ 4210050 h 5305425"/>
              <a:gd name="connsiteX191" fmla="*/ 1765536 w 5928117"/>
              <a:gd name="connsiteY191" fmla="*/ 4171950 h 5305425"/>
              <a:gd name="connsiteX192" fmla="*/ 1689336 w 5928117"/>
              <a:gd name="connsiteY192" fmla="*/ 4133850 h 5305425"/>
              <a:gd name="connsiteX193" fmla="*/ 1641711 w 5928117"/>
              <a:gd name="connsiteY193" fmla="*/ 4105275 h 5305425"/>
              <a:gd name="connsiteX194" fmla="*/ 1584561 w 5928117"/>
              <a:gd name="connsiteY194" fmla="*/ 4086225 h 5305425"/>
              <a:gd name="connsiteX195" fmla="*/ 1546461 w 5928117"/>
              <a:gd name="connsiteY195" fmla="*/ 4067175 h 5305425"/>
              <a:gd name="connsiteX196" fmla="*/ 1479786 w 5928117"/>
              <a:gd name="connsiteY196" fmla="*/ 4038600 h 5305425"/>
              <a:gd name="connsiteX197" fmla="*/ 1451211 w 5928117"/>
              <a:gd name="connsiteY197" fmla="*/ 4019550 h 5305425"/>
              <a:gd name="connsiteX198" fmla="*/ 1403586 w 5928117"/>
              <a:gd name="connsiteY198" fmla="*/ 4010025 h 5305425"/>
              <a:gd name="connsiteX199" fmla="*/ 1327386 w 5928117"/>
              <a:gd name="connsiteY199" fmla="*/ 3990975 h 5305425"/>
              <a:gd name="connsiteX200" fmla="*/ 1260711 w 5928117"/>
              <a:gd name="connsiteY200" fmla="*/ 3981450 h 5305425"/>
              <a:gd name="connsiteX201" fmla="*/ 1184511 w 5928117"/>
              <a:gd name="connsiteY201" fmla="*/ 3962400 h 5305425"/>
              <a:gd name="connsiteX202" fmla="*/ 1070211 w 5928117"/>
              <a:gd name="connsiteY202" fmla="*/ 3943350 h 5305425"/>
              <a:gd name="connsiteX203" fmla="*/ 1032111 w 5928117"/>
              <a:gd name="connsiteY203" fmla="*/ 3924300 h 5305425"/>
              <a:gd name="connsiteX204" fmla="*/ 984486 w 5928117"/>
              <a:gd name="connsiteY204" fmla="*/ 3914775 h 5305425"/>
              <a:gd name="connsiteX205" fmla="*/ 946386 w 5928117"/>
              <a:gd name="connsiteY205" fmla="*/ 3905250 h 5305425"/>
              <a:gd name="connsiteX206" fmla="*/ 917811 w 5928117"/>
              <a:gd name="connsiteY206" fmla="*/ 3886200 h 5305425"/>
              <a:gd name="connsiteX207" fmla="*/ 889236 w 5928117"/>
              <a:gd name="connsiteY207" fmla="*/ 3876675 h 5305425"/>
              <a:gd name="connsiteX208" fmla="*/ 803511 w 5928117"/>
              <a:gd name="connsiteY208" fmla="*/ 3857625 h 5305425"/>
              <a:gd name="connsiteX209" fmla="*/ 755886 w 5928117"/>
              <a:gd name="connsiteY209" fmla="*/ 3838575 h 5305425"/>
              <a:gd name="connsiteX210" fmla="*/ 632061 w 5928117"/>
              <a:gd name="connsiteY210" fmla="*/ 3819525 h 5305425"/>
              <a:gd name="connsiteX211" fmla="*/ 546336 w 5928117"/>
              <a:gd name="connsiteY211" fmla="*/ 3810000 h 5305425"/>
              <a:gd name="connsiteX212" fmla="*/ 489186 w 5928117"/>
              <a:gd name="connsiteY212" fmla="*/ 3800475 h 5305425"/>
              <a:gd name="connsiteX213" fmla="*/ 403461 w 5928117"/>
              <a:gd name="connsiteY213" fmla="*/ 3790950 h 5305425"/>
              <a:gd name="connsiteX214" fmla="*/ 270111 w 5928117"/>
              <a:gd name="connsiteY214" fmla="*/ 3762375 h 5305425"/>
              <a:gd name="connsiteX215" fmla="*/ 241536 w 5928117"/>
              <a:gd name="connsiteY215" fmla="*/ 3743325 h 5305425"/>
              <a:gd name="connsiteX216" fmla="*/ 165336 w 5928117"/>
              <a:gd name="connsiteY216" fmla="*/ 3714750 h 5305425"/>
              <a:gd name="connsiteX217" fmla="*/ 108186 w 5928117"/>
              <a:gd name="connsiteY217" fmla="*/ 3681412 h 5305425"/>
              <a:gd name="connsiteX218" fmla="*/ 3411 w 5928117"/>
              <a:gd name="connsiteY218" fmla="*/ 3667125 h 5305425"/>
              <a:gd name="connsiteX219" fmla="*/ 17699 w 5928117"/>
              <a:gd name="connsiteY219" fmla="*/ 3609975 h 5305425"/>
              <a:gd name="connsiteX220" fmla="*/ 41511 w 5928117"/>
              <a:gd name="connsiteY220" fmla="*/ 3581400 h 5305425"/>
              <a:gd name="connsiteX221" fmla="*/ 27224 w 5928117"/>
              <a:gd name="connsiteY221" fmla="*/ 3552825 h 5305425"/>
              <a:gd name="connsiteX222" fmla="*/ 36749 w 5928117"/>
              <a:gd name="connsiteY222" fmla="*/ 3476625 h 5305425"/>
              <a:gd name="connsiteX223" fmla="*/ 70086 w 5928117"/>
              <a:gd name="connsiteY223" fmla="*/ 3400425 h 5305425"/>
              <a:gd name="connsiteX224" fmla="*/ 79611 w 5928117"/>
              <a:gd name="connsiteY224" fmla="*/ 2571750 h 5305425"/>
              <a:gd name="connsiteX225" fmla="*/ 51036 w 5928117"/>
              <a:gd name="connsiteY225" fmla="*/ 2301875 h 5305425"/>
              <a:gd name="connsiteX226" fmla="*/ 51036 w 5928117"/>
              <a:gd name="connsiteY226" fmla="*/ 2222500 h 5305425"/>
              <a:gd name="connsiteX227" fmla="*/ 38336 w 5928117"/>
              <a:gd name="connsiteY227" fmla="*/ 2146300 h 5305425"/>
              <a:gd name="connsiteX228" fmla="*/ 66911 w 5928117"/>
              <a:gd name="connsiteY228" fmla="*/ 2016125 h 5305425"/>
              <a:gd name="connsiteX229" fmla="*/ 51036 w 5928117"/>
              <a:gd name="connsiteY229" fmla="*/ 1908175 h 5305425"/>
              <a:gd name="connsiteX230" fmla="*/ 174861 w 5928117"/>
              <a:gd name="connsiteY230" fmla="*/ 1876425 h 5305425"/>
              <a:gd name="connsiteX231" fmla="*/ 317736 w 5928117"/>
              <a:gd name="connsiteY231" fmla="*/ 1781175 h 5305425"/>
              <a:gd name="connsiteX232" fmla="*/ 374886 w 5928117"/>
              <a:gd name="connsiteY232" fmla="*/ 1790700 h 5305425"/>
              <a:gd name="connsiteX233" fmla="*/ 476486 w 5928117"/>
              <a:gd name="connsiteY233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404086 w 5928117"/>
              <a:gd name="connsiteY129" fmla="*/ 5035550 h 5305425"/>
              <a:gd name="connsiteX130" fmla="*/ 5261211 w 5928117"/>
              <a:gd name="connsiteY130" fmla="*/ 4638675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08811 w 5928117"/>
              <a:gd name="connsiteY133" fmla="*/ 4781550 h 5305425"/>
              <a:gd name="connsiteX134" fmla="*/ 5397736 w 5928117"/>
              <a:gd name="connsiteY134" fmla="*/ 5070475 h 5305425"/>
              <a:gd name="connsiteX135" fmla="*/ 5372336 w 5928117"/>
              <a:gd name="connsiteY135" fmla="*/ 5127625 h 5305425"/>
              <a:gd name="connsiteX136" fmla="*/ 5299311 w 5928117"/>
              <a:gd name="connsiteY136" fmla="*/ 5172075 h 5305425"/>
              <a:gd name="connsiteX137" fmla="*/ 5213586 w 5928117"/>
              <a:gd name="connsiteY137" fmla="*/ 5207000 h 5305425"/>
              <a:gd name="connsiteX138" fmla="*/ 5172311 w 5928117"/>
              <a:gd name="connsiteY138" fmla="*/ 5241925 h 5305425"/>
              <a:gd name="connsiteX139" fmla="*/ 5096111 w 5928117"/>
              <a:gd name="connsiteY139" fmla="*/ 5216525 h 5305425"/>
              <a:gd name="connsiteX140" fmla="*/ 4959586 w 5928117"/>
              <a:gd name="connsiteY140" fmla="*/ 5194300 h 5305425"/>
              <a:gd name="connsiteX141" fmla="*/ 4813536 w 5928117"/>
              <a:gd name="connsiteY141" fmla="*/ 5181600 h 5305425"/>
              <a:gd name="connsiteX142" fmla="*/ 4743686 w 5928117"/>
              <a:gd name="connsiteY142" fmla="*/ 5200650 h 5305425"/>
              <a:gd name="connsiteX143" fmla="*/ 4699236 w 5928117"/>
              <a:gd name="connsiteY143" fmla="*/ 5213350 h 5305425"/>
              <a:gd name="connsiteX144" fmla="*/ 4645261 w 5928117"/>
              <a:gd name="connsiteY144" fmla="*/ 5245100 h 5305425"/>
              <a:gd name="connsiteX145" fmla="*/ 4508736 w 5928117"/>
              <a:gd name="connsiteY145" fmla="*/ 5248275 h 5305425"/>
              <a:gd name="connsiteX146" fmla="*/ 4480161 w 5928117"/>
              <a:gd name="connsiteY146" fmla="*/ 5257800 h 5305425"/>
              <a:gd name="connsiteX147" fmla="*/ 4423011 w 5928117"/>
              <a:gd name="connsiteY147" fmla="*/ 5276850 h 5305425"/>
              <a:gd name="connsiteX148" fmla="*/ 4318236 w 5928117"/>
              <a:gd name="connsiteY148" fmla="*/ 5286375 h 5305425"/>
              <a:gd name="connsiteX149" fmla="*/ 4222986 w 5928117"/>
              <a:gd name="connsiteY149" fmla="*/ 5295900 h 5305425"/>
              <a:gd name="connsiteX150" fmla="*/ 4108686 w 5928117"/>
              <a:gd name="connsiteY150" fmla="*/ 5305425 h 5305425"/>
              <a:gd name="connsiteX151" fmla="*/ 3832461 w 5928117"/>
              <a:gd name="connsiteY151" fmla="*/ 5276850 h 5305425"/>
              <a:gd name="connsiteX152" fmla="*/ 3746736 w 5928117"/>
              <a:gd name="connsiteY152" fmla="*/ 5257800 h 5305425"/>
              <a:gd name="connsiteX153" fmla="*/ 3622911 w 5928117"/>
              <a:gd name="connsiteY153" fmla="*/ 5229225 h 5305425"/>
              <a:gd name="connsiteX154" fmla="*/ 3527661 w 5928117"/>
              <a:gd name="connsiteY154" fmla="*/ 5219700 h 5305425"/>
              <a:gd name="connsiteX155" fmla="*/ 3480036 w 5928117"/>
              <a:gd name="connsiteY155" fmla="*/ 5200650 h 5305425"/>
              <a:gd name="connsiteX156" fmla="*/ 3394311 w 5928117"/>
              <a:gd name="connsiteY156" fmla="*/ 5181600 h 5305425"/>
              <a:gd name="connsiteX157" fmla="*/ 3337161 w 5928117"/>
              <a:gd name="connsiteY157" fmla="*/ 5162550 h 5305425"/>
              <a:gd name="connsiteX158" fmla="*/ 3280011 w 5928117"/>
              <a:gd name="connsiteY158" fmla="*/ 5153025 h 5305425"/>
              <a:gd name="connsiteX159" fmla="*/ 3241911 w 5928117"/>
              <a:gd name="connsiteY159" fmla="*/ 5143500 h 5305425"/>
              <a:gd name="connsiteX160" fmla="*/ 3194286 w 5928117"/>
              <a:gd name="connsiteY160" fmla="*/ 5133975 h 5305425"/>
              <a:gd name="connsiteX161" fmla="*/ 3165711 w 5928117"/>
              <a:gd name="connsiteY161" fmla="*/ 5124450 h 5305425"/>
              <a:gd name="connsiteX162" fmla="*/ 3127611 w 5928117"/>
              <a:gd name="connsiteY162" fmla="*/ 5114925 h 5305425"/>
              <a:gd name="connsiteX163" fmla="*/ 2994261 w 5928117"/>
              <a:gd name="connsiteY163" fmla="*/ 5067300 h 5305425"/>
              <a:gd name="connsiteX164" fmla="*/ 2927586 w 5928117"/>
              <a:gd name="connsiteY164" fmla="*/ 5019675 h 5305425"/>
              <a:gd name="connsiteX165" fmla="*/ 2918061 w 5928117"/>
              <a:gd name="connsiteY165" fmla="*/ 4991100 h 5305425"/>
              <a:gd name="connsiteX166" fmla="*/ 2870436 w 5928117"/>
              <a:gd name="connsiteY166" fmla="*/ 4933950 h 5305425"/>
              <a:gd name="connsiteX167" fmla="*/ 2851386 w 5928117"/>
              <a:gd name="connsiteY167" fmla="*/ 4905375 h 5305425"/>
              <a:gd name="connsiteX168" fmla="*/ 2841861 w 5928117"/>
              <a:gd name="connsiteY168" fmla="*/ 4876800 h 5305425"/>
              <a:gd name="connsiteX169" fmla="*/ 2803761 w 5928117"/>
              <a:gd name="connsiteY169" fmla="*/ 4857750 h 5305425"/>
              <a:gd name="connsiteX170" fmla="*/ 2794236 w 5928117"/>
              <a:gd name="connsiteY170" fmla="*/ 4829175 h 5305425"/>
              <a:gd name="connsiteX171" fmla="*/ 2756136 w 5928117"/>
              <a:gd name="connsiteY171" fmla="*/ 4800600 h 5305425"/>
              <a:gd name="connsiteX172" fmla="*/ 2727561 w 5928117"/>
              <a:gd name="connsiteY172" fmla="*/ 4772025 h 5305425"/>
              <a:gd name="connsiteX173" fmla="*/ 2689461 w 5928117"/>
              <a:gd name="connsiteY173" fmla="*/ 4743450 h 5305425"/>
              <a:gd name="connsiteX174" fmla="*/ 2660886 w 5928117"/>
              <a:gd name="connsiteY174" fmla="*/ 4724400 h 5305425"/>
              <a:gd name="connsiteX175" fmla="*/ 2632311 w 5928117"/>
              <a:gd name="connsiteY175" fmla="*/ 4686300 h 5305425"/>
              <a:gd name="connsiteX176" fmla="*/ 2603736 w 5928117"/>
              <a:gd name="connsiteY176" fmla="*/ 4667250 h 5305425"/>
              <a:gd name="connsiteX177" fmla="*/ 2546586 w 5928117"/>
              <a:gd name="connsiteY177" fmla="*/ 4619625 h 5305425"/>
              <a:gd name="connsiteX178" fmla="*/ 2489436 w 5928117"/>
              <a:gd name="connsiteY178" fmla="*/ 4562475 h 5305425"/>
              <a:gd name="connsiteX179" fmla="*/ 2432286 w 5928117"/>
              <a:gd name="connsiteY179" fmla="*/ 4543425 h 5305425"/>
              <a:gd name="connsiteX180" fmla="*/ 2413236 w 5928117"/>
              <a:gd name="connsiteY180" fmla="*/ 4514850 h 5305425"/>
              <a:gd name="connsiteX181" fmla="*/ 2298936 w 5928117"/>
              <a:gd name="connsiteY181" fmla="*/ 4457700 h 5305425"/>
              <a:gd name="connsiteX182" fmla="*/ 2270361 w 5928117"/>
              <a:gd name="connsiteY182" fmla="*/ 4429125 h 5305425"/>
              <a:gd name="connsiteX183" fmla="*/ 2146536 w 5928117"/>
              <a:gd name="connsiteY183" fmla="*/ 4362450 h 5305425"/>
              <a:gd name="connsiteX184" fmla="*/ 2117961 w 5928117"/>
              <a:gd name="connsiteY184" fmla="*/ 4333875 h 5305425"/>
              <a:gd name="connsiteX185" fmla="*/ 2089386 w 5928117"/>
              <a:gd name="connsiteY185" fmla="*/ 4324350 h 5305425"/>
              <a:gd name="connsiteX186" fmla="*/ 2051286 w 5928117"/>
              <a:gd name="connsiteY186" fmla="*/ 4305300 h 5305425"/>
              <a:gd name="connsiteX187" fmla="*/ 2003661 w 5928117"/>
              <a:gd name="connsiteY187" fmla="*/ 4276725 h 5305425"/>
              <a:gd name="connsiteX188" fmla="*/ 1975086 w 5928117"/>
              <a:gd name="connsiteY188" fmla="*/ 4257675 h 5305425"/>
              <a:gd name="connsiteX189" fmla="*/ 1898886 w 5928117"/>
              <a:gd name="connsiteY189" fmla="*/ 4238625 h 5305425"/>
              <a:gd name="connsiteX190" fmla="*/ 1841736 w 5928117"/>
              <a:gd name="connsiteY190" fmla="*/ 4210050 h 5305425"/>
              <a:gd name="connsiteX191" fmla="*/ 1765536 w 5928117"/>
              <a:gd name="connsiteY191" fmla="*/ 4171950 h 5305425"/>
              <a:gd name="connsiteX192" fmla="*/ 1689336 w 5928117"/>
              <a:gd name="connsiteY192" fmla="*/ 4133850 h 5305425"/>
              <a:gd name="connsiteX193" fmla="*/ 1641711 w 5928117"/>
              <a:gd name="connsiteY193" fmla="*/ 4105275 h 5305425"/>
              <a:gd name="connsiteX194" fmla="*/ 1584561 w 5928117"/>
              <a:gd name="connsiteY194" fmla="*/ 4086225 h 5305425"/>
              <a:gd name="connsiteX195" fmla="*/ 1546461 w 5928117"/>
              <a:gd name="connsiteY195" fmla="*/ 4067175 h 5305425"/>
              <a:gd name="connsiteX196" fmla="*/ 1479786 w 5928117"/>
              <a:gd name="connsiteY196" fmla="*/ 4038600 h 5305425"/>
              <a:gd name="connsiteX197" fmla="*/ 1451211 w 5928117"/>
              <a:gd name="connsiteY197" fmla="*/ 4019550 h 5305425"/>
              <a:gd name="connsiteX198" fmla="*/ 1403586 w 5928117"/>
              <a:gd name="connsiteY198" fmla="*/ 4010025 h 5305425"/>
              <a:gd name="connsiteX199" fmla="*/ 1327386 w 5928117"/>
              <a:gd name="connsiteY199" fmla="*/ 3990975 h 5305425"/>
              <a:gd name="connsiteX200" fmla="*/ 1260711 w 5928117"/>
              <a:gd name="connsiteY200" fmla="*/ 3981450 h 5305425"/>
              <a:gd name="connsiteX201" fmla="*/ 1184511 w 5928117"/>
              <a:gd name="connsiteY201" fmla="*/ 3962400 h 5305425"/>
              <a:gd name="connsiteX202" fmla="*/ 1070211 w 5928117"/>
              <a:gd name="connsiteY202" fmla="*/ 3943350 h 5305425"/>
              <a:gd name="connsiteX203" fmla="*/ 1032111 w 5928117"/>
              <a:gd name="connsiteY203" fmla="*/ 3924300 h 5305425"/>
              <a:gd name="connsiteX204" fmla="*/ 984486 w 5928117"/>
              <a:gd name="connsiteY204" fmla="*/ 3914775 h 5305425"/>
              <a:gd name="connsiteX205" fmla="*/ 946386 w 5928117"/>
              <a:gd name="connsiteY205" fmla="*/ 3905250 h 5305425"/>
              <a:gd name="connsiteX206" fmla="*/ 917811 w 5928117"/>
              <a:gd name="connsiteY206" fmla="*/ 3886200 h 5305425"/>
              <a:gd name="connsiteX207" fmla="*/ 889236 w 5928117"/>
              <a:gd name="connsiteY207" fmla="*/ 3876675 h 5305425"/>
              <a:gd name="connsiteX208" fmla="*/ 803511 w 5928117"/>
              <a:gd name="connsiteY208" fmla="*/ 3857625 h 5305425"/>
              <a:gd name="connsiteX209" fmla="*/ 755886 w 5928117"/>
              <a:gd name="connsiteY209" fmla="*/ 3838575 h 5305425"/>
              <a:gd name="connsiteX210" fmla="*/ 632061 w 5928117"/>
              <a:gd name="connsiteY210" fmla="*/ 3819525 h 5305425"/>
              <a:gd name="connsiteX211" fmla="*/ 546336 w 5928117"/>
              <a:gd name="connsiteY211" fmla="*/ 3810000 h 5305425"/>
              <a:gd name="connsiteX212" fmla="*/ 489186 w 5928117"/>
              <a:gd name="connsiteY212" fmla="*/ 3800475 h 5305425"/>
              <a:gd name="connsiteX213" fmla="*/ 403461 w 5928117"/>
              <a:gd name="connsiteY213" fmla="*/ 3790950 h 5305425"/>
              <a:gd name="connsiteX214" fmla="*/ 270111 w 5928117"/>
              <a:gd name="connsiteY214" fmla="*/ 3762375 h 5305425"/>
              <a:gd name="connsiteX215" fmla="*/ 241536 w 5928117"/>
              <a:gd name="connsiteY215" fmla="*/ 3743325 h 5305425"/>
              <a:gd name="connsiteX216" fmla="*/ 165336 w 5928117"/>
              <a:gd name="connsiteY216" fmla="*/ 3714750 h 5305425"/>
              <a:gd name="connsiteX217" fmla="*/ 108186 w 5928117"/>
              <a:gd name="connsiteY217" fmla="*/ 3681412 h 5305425"/>
              <a:gd name="connsiteX218" fmla="*/ 3411 w 5928117"/>
              <a:gd name="connsiteY218" fmla="*/ 3667125 h 5305425"/>
              <a:gd name="connsiteX219" fmla="*/ 17699 w 5928117"/>
              <a:gd name="connsiteY219" fmla="*/ 3609975 h 5305425"/>
              <a:gd name="connsiteX220" fmla="*/ 41511 w 5928117"/>
              <a:gd name="connsiteY220" fmla="*/ 3581400 h 5305425"/>
              <a:gd name="connsiteX221" fmla="*/ 27224 w 5928117"/>
              <a:gd name="connsiteY221" fmla="*/ 3552825 h 5305425"/>
              <a:gd name="connsiteX222" fmla="*/ 36749 w 5928117"/>
              <a:gd name="connsiteY222" fmla="*/ 3476625 h 5305425"/>
              <a:gd name="connsiteX223" fmla="*/ 70086 w 5928117"/>
              <a:gd name="connsiteY223" fmla="*/ 3400425 h 5305425"/>
              <a:gd name="connsiteX224" fmla="*/ 79611 w 5928117"/>
              <a:gd name="connsiteY224" fmla="*/ 2571750 h 5305425"/>
              <a:gd name="connsiteX225" fmla="*/ 51036 w 5928117"/>
              <a:gd name="connsiteY225" fmla="*/ 2301875 h 5305425"/>
              <a:gd name="connsiteX226" fmla="*/ 51036 w 5928117"/>
              <a:gd name="connsiteY226" fmla="*/ 2222500 h 5305425"/>
              <a:gd name="connsiteX227" fmla="*/ 38336 w 5928117"/>
              <a:gd name="connsiteY227" fmla="*/ 2146300 h 5305425"/>
              <a:gd name="connsiteX228" fmla="*/ 66911 w 5928117"/>
              <a:gd name="connsiteY228" fmla="*/ 2016125 h 5305425"/>
              <a:gd name="connsiteX229" fmla="*/ 51036 w 5928117"/>
              <a:gd name="connsiteY229" fmla="*/ 1908175 h 5305425"/>
              <a:gd name="connsiteX230" fmla="*/ 174861 w 5928117"/>
              <a:gd name="connsiteY230" fmla="*/ 1876425 h 5305425"/>
              <a:gd name="connsiteX231" fmla="*/ 317736 w 5928117"/>
              <a:gd name="connsiteY231" fmla="*/ 1781175 h 5305425"/>
              <a:gd name="connsiteX232" fmla="*/ 374886 w 5928117"/>
              <a:gd name="connsiteY232" fmla="*/ 1790700 h 5305425"/>
              <a:gd name="connsiteX233" fmla="*/ 476486 w 5928117"/>
              <a:gd name="connsiteY233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404086 w 5928117"/>
              <a:gd name="connsiteY129" fmla="*/ 5035550 h 5305425"/>
              <a:gd name="connsiteX130" fmla="*/ 5388211 w 5928117"/>
              <a:gd name="connsiteY130" fmla="*/ 5041900 h 5305425"/>
              <a:gd name="connsiteX131" fmla="*/ 5232636 w 5928117"/>
              <a:gd name="connsiteY131" fmla="*/ 4648200 h 5305425"/>
              <a:gd name="connsiteX132" fmla="*/ 5204061 w 5928117"/>
              <a:gd name="connsiteY132" fmla="*/ 4667250 h 5305425"/>
              <a:gd name="connsiteX133" fmla="*/ 5108811 w 5928117"/>
              <a:gd name="connsiteY133" fmla="*/ 4781550 h 5305425"/>
              <a:gd name="connsiteX134" fmla="*/ 5397736 w 5928117"/>
              <a:gd name="connsiteY134" fmla="*/ 5070475 h 5305425"/>
              <a:gd name="connsiteX135" fmla="*/ 5372336 w 5928117"/>
              <a:gd name="connsiteY135" fmla="*/ 5127625 h 5305425"/>
              <a:gd name="connsiteX136" fmla="*/ 5299311 w 5928117"/>
              <a:gd name="connsiteY136" fmla="*/ 5172075 h 5305425"/>
              <a:gd name="connsiteX137" fmla="*/ 5213586 w 5928117"/>
              <a:gd name="connsiteY137" fmla="*/ 5207000 h 5305425"/>
              <a:gd name="connsiteX138" fmla="*/ 5172311 w 5928117"/>
              <a:gd name="connsiteY138" fmla="*/ 5241925 h 5305425"/>
              <a:gd name="connsiteX139" fmla="*/ 5096111 w 5928117"/>
              <a:gd name="connsiteY139" fmla="*/ 5216525 h 5305425"/>
              <a:gd name="connsiteX140" fmla="*/ 4959586 w 5928117"/>
              <a:gd name="connsiteY140" fmla="*/ 5194300 h 5305425"/>
              <a:gd name="connsiteX141" fmla="*/ 4813536 w 5928117"/>
              <a:gd name="connsiteY141" fmla="*/ 5181600 h 5305425"/>
              <a:gd name="connsiteX142" fmla="*/ 4743686 w 5928117"/>
              <a:gd name="connsiteY142" fmla="*/ 5200650 h 5305425"/>
              <a:gd name="connsiteX143" fmla="*/ 4699236 w 5928117"/>
              <a:gd name="connsiteY143" fmla="*/ 5213350 h 5305425"/>
              <a:gd name="connsiteX144" fmla="*/ 4645261 w 5928117"/>
              <a:gd name="connsiteY144" fmla="*/ 5245100 h 5305425"/>
              <a:gd name="connsiteX145" fmla="*/ 4508736 w 5928117"/>
              <a:gd name="connsiteY145" fmla="*/ 5248275 h 5305425"/>
              <a:gd name="connsiteX146" fmla="*/ 4480161 w 5928117"/>
              <a:gd name="connsiteY146" fmla="*/ 5257800 h 5305425"/>
              <a:gd name="connsiteX147" fmla="*/ 4423011 w 5928117"/>
              <a:gd name="connsiteY147" fmla="*/ 5276850 h 5305425"/>
              <a:gd name="connsiteX148" fmla="*/ 4318236 w 5928117"/>
              <a:gd name="connsiteY148" fmla="*/ 5286375 h 5305425"/>
              <a:gd name="connsiteX149" fmla="*/ 4222986 w 5928117"/>
              <a:gd name="connsiteY149" fmla="*/ 5295900 h 5305425"/>
              <a:gd name="connsiteX150" fmla="*/ 4108686 w 5928117"/>
              <a:gd name="connsiteY150" fmla="*/ 5305425 h 5305425"/>
              <a:gd name="connsiteX151" fmla="*/ 3832461 w 5928117"/>
              <a:gd name="connsiteY151" fmla="*/ 5276850 h 5305425"/>
              <a:gd name="connsiteX152" fmla="*/ 3746736 w 5928117"/>
              <a:gd name="connsiteY152" fmla="*/ 5257800 h 5305425"/>
              <a:gd name="connsiteX153" fmla="*/ 3622911 w 5928117"/>
              <a:gd name="connsiteY153" fmla="*/ 5229225 h 5305425"/>
              <a:gd name="connsiteX154" fmla="*/ 3527661 w 5928117"/>
              <a:gd name="connsiteY154" fmla="*/ 5219700 h 5305425"/>
              <a:gd name="connsiteX155" fmla="*/ 3480036 w 5928117"/>
              <a:gd name="connsiteY155" fmla="*/ 5200650 h 5305425"/>
              <a:gd name="connsiteX156" fmla="*/ 3394311 w 5928117"/>
              <a:gd name="connsiteY156" fmla="*/ 5181600 h 5305425"/>
              <a:gd name="connsiteX157" fmla="*/ 3337161 w 5928117"/>
              <a:gd name="connsiteY157" fmla="*/ 5162550 h 5305425"/>
              <a:gd name="connsiteX158" fmla="*/ 3280011 w 5928117"/>
              <a:gd name="connsiteY158" fmla="*/ 5153025 h 5305425"/>
              <a:gd name="connsiteX159" fmla="*/ 3241911 w 5928117"/>
              <a:gd name="connsiteY159" fmla="*/ 5143500 h 5305425"/>
              <a:gd name="connsiteX160" fmla="*/ 3194286 w 5928117"/>
              <a:gd name="connsiteY160" fmla="*/ 5133975 h 5305425"/>
              <a:gd name="connsiteX161" fmla="*/ 3165711 w 5928117"/>
              <a:gd name="connsiteY161" fmla="*/ 5124450 h 5305425"/>
              <a:gd name="connsiteX162" fmla="*/ 3127611 w 5928117"/>
              <a:gd name="connsiteY162" fmla="*/ 5114925 h 5305425"/>
              <a:gd name="connsiteX163" fmla="*/ 2994261 w 5928117"/>
              <a:gd name="connsiteY163" fmla="*/ 5067300 h 5305425"/>
              <a:gd name="connsiteX164" fmla="*/ 2927586 w 5928117"/>
              <a:gd name="connsiteY164" fmla="*/ 5019675 h 5305425"/>
              <a:gd name="connsiteX165" fmla="*/ 2918061 w 5928117"/>
              <a:gd name="connsiteY165" fmla="*/ 4991100 h 5305425"/>
              <a:gd name="connsiteX166" fmla="*/ 2870436 w 5928117"/>
              <a:gd name="connsiteY166" fmla="*/ 4933950 h 5305425"/>
              <a:gd name="connsiteX167" fmla="*/ 2851386 w 5928117"/>
              <a:gd name="connsiteY167" fmla="*/ 4905375 h 5305425"/>
              <a:gd name="connsiteX168" fmla="*/ 2841861 w 5928117"/>
              <a:gd name="connsiteY168" fmla="*/ 4876800 h 5305425"/>
              <a:gd name="connsiteX169" fmla="*/ 2803761 w 5928117"/>
              <a:gd name="connsiteY169" fmla="*/ 4857750 h 5305425"/>
              <a:gd name="connsiteX170" fmla="*/ 2794236 w 5928117"/>
              <a:gd name="connsiteY170" fmla="*/ 4829175 h 5305425"/>
              <a:gd name="connsiteX171" fmla="*/ 2756136 w 5928117"/>
              <a:gd name="connsiteY171" fmla="*/ 4800600 h 5305425"/>
              <a:gd name="connsiteX172" fmla="*/ 2727561 w 5928117"/>
              <a:gd name="connsiteY172" fmla="*/ 4772025 h 5305425"/>
              <a:gd name="connsiteX173" fmla="*/ 2689461 w 5928117"/>
              <a:gd name="connsiteY173" fmla="*/ 4743450 h 5305425"/>
              <a:gd name="connsiteX174" fmla="*/ 2660886 w 5928117"/>
              <a:gd name="connsiteY174" fmla="*/ 4724400 h 5305425"/>
              <a:gd name="connsiteX175" fmla="*/ 2632311 w 5928117"/>
              <a:gd name="connsiteY175" fmla="*/ 4686300 h 5305425"/>
              <a:gd name="connsiteX176" fmla="*/ 2603736 w 5928117"/>
              <a:gd name="connsiteY176" fmla="*/ 4667250 h 5305425"/>
              <a:gd name="connsiteX177" fmla="*/ 2546586 w 5928117"/>
              <a:gd name="connsiteY177" fmla="*/ 4619625 h 5305425"/>
              <a:gd name="connsiteX178" fmla="*/ 2489436 w 5928117"/>
              <a:gd name="connsiteY178" fmla="*/ 4562475 h 5305425"/>
              <a:gd name="connsiteX179" fmla="*/ 2432286 w 5928117"/>
              <a:gd name="connsiteY179" fmla="*/ 4543425 h 5305425"/>
              <a:gd name="connsiteX180" fmla="*/ 2413236 w 5928117"/>
              <a:gd name="connsiteY180" fmla="*/ 4514850 h 5305425"/>
              <a:gd name="connsiteX181" fmla="*/ 2298936 w 5928117"/>
              <a:gd name="connsiteY181" fmla="*/ 4457700 h 5305425"/>
              <a:gd name="connsiteX182" fmla="*/ 2270361 w 5928117"/>
              <a:gd name="connsiteY182" fmla="*/ 4429125 h 5305425"/>
              <a:gd name="connsiteX183" fmla="*/ 2146536 w 5928117"/>
              <a:gd name="connsiteY183" fmla="*/ 4362450 h 5305425"/>
              <a:gd name="connsiteX184" fmla="*/ 2117961 w 5928117"/>
              <a:gd name="connsiteY184" fmla="*/ 4333875 h 5305425"/>
              <a:gd name="connsiteX185" fmla="*/ 2089386 w 5928117"/>
              <a:gd name="connsiteY185" fmla="*/ 4324350 h 5305425"/>
              <a:gd name="connsiteX186" fmla="*/ 2051286 w 5928117"/>
              <a:gd name="connsiteY186" fmla="*/ 4305300 h 5305425"/>
              <a:gd name="connsiteX187" fmla="*/ 2003661 w 5928117"/>
              <a:gd name="connsiteY187" fmla="*/ 4276725 h 5305425"/>
              <a:gd name="connsiteX188" fmla="*/ 1975086 w 5928117"/>
              <a:gd name="connsiteY188" fmla="*/ 4257675 h 5305425"/>
              <a:gd name="connsiteX189" fmla="*/ 1898886 w 5928117"/>
              <a:gd name="connsiteY189" fmla="*/ 4238625 h 5305425"/>
              <a:gd name="connsiteX190" fmla="*/ 1841736 w 5928117"/>
              <a:gd name="connsiteY190" fmla="*/ 4210050 h 5305425"/>
              <a:gd name="connsiteX191" fmla="*/ 1765536 w 5928117"/>
              <a:gd name="connsiteY191" fmla="*/ 4171950 h 5305425"/>
              <a:gd name="connsiteX192" fmla="*/ 1689336 w 5928117"/>
              <a:gd name="connsiteY192" fmla="*/ 4133850 h 5305425"/>
              <a:gd name="connsiteX193" fmla="*/ 1641711 w 5928117"/>
              <a:gd name="connsiteY193" fmla="*/ 4105275 h 5305425"/>
              <a:gd name="connsiteX194" fmla="*/ 1584561 w 5928117"/>
              <a:gd name="connsiteY194" fmla="*/ 4086225 h 5305425"/>
              <a:gd name="connsiteX195" fmla="*/ 1546461 w 5928117"/>
              <a:gd name="connsiteY195" fmla="*/ 4067175 h 5305425"/>
              <a:gd name="connsiteX196" fmla="*/ 1479786 w 5928117"/>
              <a:gd name="connsiteY196" fmla="*/ 4038600 h 5305425"/>
              <a:gd name="connsiteX197" fmla="*/ 1451211 w 5928117"/>
              <a:gd name="connsiteY197" fmla="*/ 4019550 h 5305425"/>
              <a:gd name="connsiteX198" fmla="*/ 1403586 w 5928117"/>
              <a:gd name="connsiteY198" fmla="*/ 4010025 h 5305425"/>
              <a:gd name="connsiteX199" fmla="*/ 1327386 w 5928117"/>
              <a:gd name="connsiteY199" fmla="*/ 3990975 h 5305425"/>
              <a:gd name="connsiteX200" fmla="*/ 1260711 w 5928117"/>
              <a:gd name="connsiteY200" fmla="*/ 3981450 h 5305425"/>
              <a:gd name="connsiteX201" fmla="*/ 1184511 w 5928117"/>
              <a:gd name="connsiteY201" fmla="*/ 3962400 h 5305425"/>
              <a:gd name="connsiteX202" fmla="*/ 1070211 w 5928117"/>
              <a:gd name="connsiteY202" fmla="*/ 3943350 h 5305425"/>
              <a:gd name="connsiteX203" fmla="*/ 1032111 w 5928117"/>
              <a:gd name="connsiteY203" fmla="*/ 3924300 h 5305425"/>
              <a:gd name="connsiteX204" fmla="*/ 984486 w 5928117"/>
              <a:gd name="connsiteY204" fmla="*/ 3914775 h 5305425"/>
              <a:gd name="connsiteX205" fmla="*/ 946386 w 5928117"/>
              <a:gd name="connsiteY205" fmla="*/ 3905250 h 5305425"/>
              <a:gd name="connsiteX206" fmla="*/ 917811 w 5928117"/>
              <a:gd name="connsiteY206" fmla="*/ 3886200 h 5305425"/>
              <a:gd name="connsiteX207" fmla="*/ 889236 w 5928117"/>
              <a:gd name="connsiteY207" fmla="*/ 3876675 h 5305425"/>
              <a:gd name="connsiteX208" fmla="*/ 803511 w 5928117"/>
              <a:gd name="connsiteY208" fmla="*/ 3857625 h 5305425"/>
              <a:gd name="connsiteX209" fmla="*/ 755886 w 5928117"/>
              <a:gd name="connsiteY209" fmla="*/ 3838575 h 5305425"/>
              <a:gd name="connsiteX210" fmla="*/ 632061 w 5928117"/>
              <a:gd name="connsiteY210" fmla="*/ 3819525 h 5305425"/>
              <a:gd name="connsiteX211" fmla="*/ 546336 w 5928117"/>
              <a:gd name="connsiteY211" fmla="*/ 3810000 h 5305425"/>
              <a:gd name="connsiteX212" fmla="*/ 489186 w 5928117"/>
              <a:gd name="connsiteY212" fmla="*/ 3800475 h 5305425"/>
              <a:gd name="connsiteX213" fmla="*/ 403461 w 5928117"/>
              <a:gd name="connsiteY213" fmla="*/ 3790950 h 5305425"/>
              <a:gd name="connsiteX214" fmla="*/ 270111 w 5928117"/>
              <a:gd name="connsiteY214" fmla="*/ 3762375 h 5305425"/>
              <a:gd name="connsiteX215" fmla="*/ 241536 w 5928117"/>
              <a:gd name="connsiteY215" fmla="*/ 3743325 h 5305425"/>
              <a:gd name="connsiteX216" fmla="*/ 165336 w 5928117"/>
              <a:gd name="connsiteY216" fmla="*/ 3714750 h 5305425"/>
              <a:gd name="connsiteX217" fmla="*/ 108186 w 5928117"/>
              <a:gd name="connsiteY217" fmla="*/ 3681412 h 5305425"/>
              <a:gd name="connsiteX218" fmla="*/ 3411 w 5928117"/>
              <a:gd name="connsiteY218" fmla="*/ 3667125 h 5305425"/>
              <a:gd name="connsiteX219" fmla="*/ 17699 w 5928117"/>
              <a:gd name="connsiteY219" fmla="*/ 3609975 h 5305425"/>
              <a:gd name="connsiteX220" fmla="*/ 41511 w 5928117"/>
              <a:gd name="connsiteY220" fmla="*/ 3581400 h 5305425"/>
              <a:gd name="connsiteX221" fmla="*/ 27224 w 5928117"/>
              <a:gd name="connsiteY221" fmla="*/ 3552825 h 5305425"/>
              <a:gd name="connsiteX222" fmla="*/ 36749 w 5928117"/>
              <a:gd name="connsiteY222" fmla="*/ 3476625 h 5305425"/>
              <a:gd name="connsiteX223" fmla="*/ 70086 w 5928117"/>
              <a:gd name="connsiteY223" fmla="*/ 3400425 h 5305425"/>
              <a:gd name="connsiteX224" fmla="*/ 79611 w 5928117"/>
              <a:gd name="connsiteY224" fmla="*/ 2571750 h 5305425"/>
              <a:gd name="connsiteX225" fmla="*/ 51036 w 5928117"/>
              <a:gd name="connsiteY225" fmla="*/ 2301875 h 5305425"/>
              <a:gd name="connsiteX226" fmla="*/ 51036 w 5928117"/>
              <a:gd name="connsiteY226" fmla="*/ 2222500 h 5305425"/>
              <a:gd name="connsiteX227" fmla="*/ 38336 w 5928117"/>
              <a:gd name="connsiteY227" fmla="*/ 2146300 h 5305425"/>
              <a:gd name="connsiteX228" fmla="*/ 66911 w 5928117"/>
              <a:gd name="connsiteY228" fmla="*/ 2016125 h 5305425"/>
              <a:gd name="connsiteX229" fmla="*/ 51036 w 5928117"/>
              <a:gd name="connsiteY229" fmla="*/ 1908175 h 5305425"/>
              <a:gd name="connsiteX230" fmla="*/ 174861 w 5928117"/>
              <a:gd name="connsiteY230" fmla="*/ 1876425 h 5305425"/>
              <a:gd name="connsiteX231" fmla="*/ 317736 w 5928117"/>
              <a:gd name="connsiteY231" fmla="*/ 1781175 h 5305425"/>
              <a:gd name="connsiteX232" fmla="*/ 374886 w 5928117"/>
              <a:gd name="connsiteY232" fmla="*/ 1790700 h 5305425"/>
              <a:gd name="connsiteX233" fmla="*/ 476486 w 5928117"/>
              <a:gd name="connsiteY233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404086 w 5928117"/>
              <a:gd name="connsiteY129" fmla="*/ 5035550 h 5305425"/>
              <a:gd name="connsiteX130" fmla="*/ 5388211 w 5928117"/>
              <a:gd name="connsiteY130" fmla="*/ 5041900 h 5305425"/>
              <a:gd name="connsiteX131" fmla="*/ 5204061 w 5928117"/>
              <a:gd name="connsiteY131" fmla="*/ 4667250 h 5305425"/>
              <a:gd name="connsiteX132" fmla="*/ 5108811 w 5928117"/>
              <a:gd name="connsiteY132" fmla="*/ 4781550 h 5305425"/>
              <a:gd name="connsiteX133" fmla="*/ 5397736 w 5928117"/>
              <a:gd name="connsiteY133" fmla="*/ 5070475 h 5305425"/>
              <a:gd name="connsiteX134" fmla="*/ 5372336 w 5928117"/>
              <a:gd name="connsiteY134" fmla="*/ 5127625 h 5305425"/>
              <a:gd name="connsiteX135" fmla="*/ 5299311 w 5928117"/>
              <a:gd name="connsiteY135" fmla="*/ 5172075 h 5305425"/>
              <a:gd name="connsiteX136" fmla="*/ 5213586 w 5928117"/>
              <a:gd name="connsiteY136" fmla="*/ 5207000 h 5305425"/>
              <a:gd name="connsiteX137" fmla="*/ 5172311 w 5928117"/>
              <a:gd name="connsiteY137" fmla="*/ 5241925 h 5305425"/>
              <a:gd name="connsiteX138" fmla="*/ 5096111 w 5928117"/>
              <a:gd name="connsiteY138" fmla="*/ 5216525 h 5305425"/>
              <a:gd name="connsiteX139" fmla="*/ 4959586 w 5928117"/>
              <a:gd name="connsiteY139" fmla="*/ 5194300 h 5305425"/>
              <a:gd name="connsiteX140" fmla="*/ 4813536 w 5928117"/>
              <a:gd name="connsiteY140" fmla="*/ 5181600 h 5305425"/>
              <a:gd name="connsiteX141" fmla="*/ 4743686 w 5928117"/>
              <a:gd name="connsiteY141" fmla="*/ 5200650 h 5305425"/>
              <a:gd name="connsiteX142" fmla="*/ 4699236 w 5928117"/>
              <a:gd name="connsiteY142" fmla="*/ 5213350 h 5305425"/>
              <a:gd name="connsiteX143" fmla="*/ 4645261 w 5928117"/>
              <a:gd name="connsiteY143" fmla="*/ 5245100 h 5305425"/>
              <a:gd name="connsiteX144" fmla="*/ 4508736 w 5928117"/>
              <a:gd name="connsiteY144" fmla="*/ 5248275 h 5305425"/>
              <a:gd name="connsiteX145" fmla="*/ 4480161 w 5928117"/>
              <a:gd name="connsiteY145" fmla="*/ 5257800 h 5305425"/>
              <a:gd name="connsiteX146" fmla="*/ 4423011 w 5928117"/>
              <a:gd name="connsiteY146" fmla="*/ 5276850 h 5305425"/>
              <a:gd name="connsiteX147" fmla="*/ 4318236 w 5928117"/>
              <a:gd name="connsiteY147" fmla="*/ 5286375 h 5305425"/>
              <a:gd name="connsiteX148" fmla="*/ 4222986 w 5928117"/>
              <a:gd name="connsiteY148" fmla="*/ 5295900 h 5305425"/>
              <a:gd name="connsiteX149" fmla="*/ 4108686 w 5928117"/>
              <a:gd name="connsiteY149" fmla="*/ 5305425 h 5305425"/>
              <a:gd name="connsiteX150" fmla="*/ 3832461 w 5928117"/>
              <a:gd name="connsiteY150" fmla="*/ 5276850 h 5305425"/>
              <a:gd name="connsiteX151" fmla="*/ 3746736 w 5928117"/>
              <a:gd name="connsiteY151" fmla="*/ 5257800 h 5305425"/>
              <a:gd name="connsiteX152" fmla="*/ 3622911 w 5928117"/>
              <a:gd name="connsiteY152" fmla="*/ 5229225 h 5305425"/>
              <a:gd name="connsiteX153" fmla="*/ 3527661 w 5928117"/>
              <a:gd name="connsiteY153" fmla="*/ 5219700 h 5305425"/>
              <a:gd name="connsiteX154" fmla="*/ 3480036 w 5928117"/>
              <a:gd name="connsiteY154" fmla="*/ 5200650 h 5305425"/>
              <a:gd name="connsiteX155" fmla="*/ 3394311 w 5928117"/>
              <a:gd name="connsiteY155" fmla="*/ 5181600 h 5305425"/>
              <a:gd name="connsiteX156" fmla="*/ 3337161 w 5928117"/>
              <a:gd name="connsiteY156" fmla="*/ 5162550 h 5305425"/>
              <a:gd name="connsiteX157" fmla="*/ 3280011 w 5928117"/>
              <a:gd name="connsiteY157" fmla="*/ 5153025 h 5305425"/>
              <a:gd name="connsiteX158" fmla="*/ 3241911 w 5928117"/>
              <a:gd name="connsiteY158" fmla="*/ 5143500 h 5305425"/>
              <a:gd name="connsiteX159" fmla="*/ 3194286 w 5928117"/>
              <a:gd name="connsiteY159" fmla="*/ 5133975 h 5305425"/>
              <a:gd name="connsiteX160" fmla="*/ 3165711 w 5928117"/>
              <a:gd name="connsiteY160" fmla="*/ 5124450 h 5305425"/>
              <a:gd name="connsiteX161" fmla="*/ 3127611 w 5928117"/>
              <a:gd name="connsiteY161" fmla="*/ 5114925 h 5305425"/>
              <a:gd name="connsiteX162" fmla="*/ 2994261 w 5928117"/>
              <a:gd name="connsiteY162" fmla="*/ 5067300 h 5305425"/>
              <a:gd name="connsiteX163" fmla="*/ 2927586 w 5928117"/>
              <a:gd name="connsiteY163" fmla="*/ 5019675 h 5305425"/>
              <a:gd name="connsiteX164" fmla="*/ 2918061 w 5928117"/>
              <a:gd name="connsiteY164" fmla="*/ 4991100 h 5305425"/>
              <a:gd name="connsiteX165" fmla="*/ 2870436 w 5928117"/>
              <a:gd name="connsiteY165" fmla="*/ 4933950 h 5305425"/>
              <a:gd name="connsiteX166" fmla="*/ 2851386 w 5928117"/>
              <a:gd name="connsiteY166" fmla="*/ 4905375 h 5305425"/>
              <a:gd name="connsiteX167" fmla="*/ 2841861 w 5928117"/>
              <a:gd name="connsiteY167" fmla="*/ 4876800 h 5305425"/>
              <a:gd name="connsiteX168" fmla="*/ 2803761 w 5928117"/>
              <a:gd name="connsiteY168" fmla="*/ 4857750 h 5305425"/>
              <a:gd name="connsiteX169" fmla="*/ 2794236 w 5928117"/>
              <a:gd name="connsiteY169" fmla="*/ 4829175 h 5305425"/>
              <a:gd name="connsiteX170" fmla="*/ 2756136 w 5928117"/>
              <a:gd name="connsiteY170" fmla="*/ 4800600 h 5305425"/>
              <a:gd name="connsiteX171" fmla="*/ 2727561 w 5928117"/>
              <a:gd name="connsiteY171" fmla="*/ 4772025 h 5305425"/>
              <a:gd name="connsiteX172" fmla="*/ 2689461 w 5928117"/>
              <a:gd name="connsiteY172" fmla="*/ 4743450 h 5305425"/>
              <a:gd name="connsiteX173" fmla="*/ 2660886 w 5928117"/>
              <a:gd name="connsiteY173" fmla="*/ 4724400 h 5305425"/>
              <a:gd name="connsiteX174" fmla="*/ 2632311 w 5928117"/>
              <a:gd name="connsiteY174" fmla="*/ 4686300 h 5305425"/>
              <a:gd name="connsiteX175" fmla="*/ 2603736 w 5928117"/>
              <a:gd name="connsiteY175" fmla="*/ 4667250 h 5305425"/>
              <a:gd name="connsiteX176" fmla="*/ 2546586 w 5928117"/>
              <a:gd name="connsiteY176" fmla="*/ 4619625 h 5305425"/>
              <a:gd name="connsiteX177" fmla="*/ 2489436 w 5928117"/>
              <a:gd name="connsiteY177" fmla="*/ 4562475 h 5305425"/>
              <a:gd name="connsiteX178" fmla="*/ 2432286 w 5928117"/>
              <a:gd name="connsiteY178" fmla="*/ 4543425 h 5305425"/>
              <a:gd name="connsiteX179" fmla="*/ 2413236 w 5928117"/>
              <a:gd name="connsiteY179" fmla="*/ 4514850 h 5305425"/>
              <a:gd name="connsiteX180" fmla="*/ 2298936 w 5928117"/>
              <a:gd name="connsiteY180" fmla="*/ 4457700 h 5305425"/>
              <a:gd name="connsiteX181" fmla="*/ 2270361 w 5928117"/>
              <a:gd name="connsiteY181" fmla="*/ 4429125 h 5305425"/>
              <a:gd name="connsiteX182" fmla="*/ 2146536 w 5928117"/>
              <a:gd name="connsiteY182" fmla="*/ 4362450 h 5305425"/>
              <a:gd name="connsiteX183" fmla="*/ 2117961 w 5928117"/>
              <a:gd name="connsiteY183" fmla="*/ 4333875 h 5305425"/>
              <a:gd name="connsiteX184" fmla="*/ 2089386 w 5928117"/>
              <a:gd name="connsiteY184" fmla="*/ 4324350 h 5305425"/>
              <a:gd name="connsiteX185" fmla="*/ 2051286 w 5928117"/>
              <a:gd name="connsiteY185" fmla="*/ 4305300 h 5305425"/>
              <a:gd name="connsiteX186" fmla="*/ 2003661 w 5928117"/>
              <a:gd name="connsiteY186" fmla="*/ 4276725 h 5305425"/>
              <a:gd name="connsiteX187" fmla="*/ 1975086 w 5928117"/>
              <a:gd name="connsiteY187" fmla="*/ 4257675 h 5305425"/>
              <a:gd name="connsiteX188" fmla="*/ 1898886 w 5928117"/>
              <a:gd name="connsiteY188" fmla="*/ 4238625 h 5305425"/>
              <a:gd name="connsiteX189" fmla="*/ 1841736 w 5928117"/>
              <a:gd name="connsiteY189" fmla="*/ 4210050 h 5305425"/>
              <a:gd name="connsiteX190" fmla="*/ 1765536 w 5928117"/>
              <a:gd name="connsiteY190" fmla="*/ 4171950 h 5305425"/>
              <a:gd name="connsiteX191" fmla="*/ 1689336 w 5928117"/>
              <a:gd name="connsiteY191" fmla="*/ 4133850 h 5305425"/>
              <a:gd name="connsiteX192" fmla="*/ 1641711 w 5928117"/>
              <a:gd name="connsiteY192" fmla="*/ 4105275 h 5305425"/>
              <a:gd name="connsiteX193" fmla="*/ 1584561 w 5928117"/>
              <a:gd name="connsiteY193" fmla="*/ 4086225 h 5305425"/>
              <a:gd name="connsiteX194" fmla="*/ 1546461 w 5928117"/>
              <a:gd name="connsiteY194" fmla="*/ 4067175 h 5305425"/>
              <a:gd name="connsiteX195" fmla="*/ 1479786 w 5928117"/>
              <a:gd name="connsiteY195" fmla="*/ 4038600 h 5305425"/>
              <a:gd name="connsiteX196" fmla="*/ 1451211 w 5928117"/>
              <a:gd name="connsiteY196" fmla="*/ 4019550 h 5305425"/>
              <a:gd name="connsiteX197" fmla="*/ 1403586 w 5928117"/>
              <a:gd name="connsiteY197" fmla="*/ 4010025 h 5305425"/>
              <a:gd name="connsiteX198" fmla="*/ 1327386 w 5928117"/>
              <a:gd name="connsiteY198" fmla="*/ 3990975 h 5305425"/>
              <a:gd name="connsiteX199" fmla="*/ 1260711 w 5928117"/>
              <a:gd name="connsiteY199" fmla="*/ 3981450 h 5305425"/>
              <a:gd name="connsiteX200" fmla="*/ 1184511 w 5928117"/>
              <a:gd name="connsiteY200" fmla="*/ 3962400 h 5305425"/>
              <a:gd name="connsiteX201" fmla="*/ 1070211 w 5928117"/>
              <a:gd name="connsiteY201" fmla="*/ 3943350 h 5305425"/>
              <a:gd name="connsiteX202" fmla="*/ 1032111 w 5928117"/>
              <a:gd name="connsiteY202" fmla="*/ 3924300 h 5305425"/>
              <a:gd name="connsiteX203" fmla="*/ 984486 w 5928117"/>
              <a:gd name="connsiteY203" fmla="*/ 3914775 h 5305425"/>
              <a:gd name="connsiteX204" fmla="*/ 946386 w 5928117"/>
              <a:gd name="connsiteY204" fmla="*/ 3905250 h 5305425"/>
              <a:gd name="connsiteX205" fmla="*/ 917811 w 5928117"/>
              <a:gd name="connsiteY205" fmla="*/ 3886200 h 5305425"/>
              <a:gd name="connsiteX206" fmla="*/ 889236 w 5928117"/>
              <a:gd name="connsiteY206" fmla="*/ 3876675 h 5305425"/>
              <a:gd name="connsiteX207" fmla="*/ 803511 w 5928117"/>
              <a:gd name="connsiteY207" fmla="*/ 3857625 h 5305425"/>
              <a:gd name="connsiteX208" fmla="*/ 755886 w 5928117"/>
              <a:gd name="connsiteY208" fmla="*/ 3838575 h 5305425"/>
              <a:gd name="connsiteX209" fmla="*/ 632061 w 5928117"/>
              <a:gd name="connsiteY209" fmla="*/ 3819525 h 5305425"/>
              <a:gd name="connsiteX210" fmla="*/ 546336 w 5928117"/>
              <a:gd name="connsiteY210" fmla="*/ 3810000 h 5305425"/>
              <a:gd name="connsiteX211" fmla="*/ 489186 w 5928117"/>
              <a:gd name="connsiteY211" fmla="*/ 3800475 h 5305425"/>
              <a:gd name="connsiteX212" fmla="*/ 403461 w 5928117"/>
              <a:gd name="connsiteY212" fmla="*/ 3790950 h 5305425"/>
              <a:gd name="connsiteX213" fmla="*/ 270111 w 5928117"/>
              <a:gd name="connsiteY213" fmla="*/ 3762375 h 5305425"/>
              <a:gd name="connsiteX214" fmla="*/ 241536 w 5928117"/>
              <a:gd name="connsiteY214" fmla="*/ 3743325 h 5305425"/>
              <a:gd name="connsiteX215" fmla="*/ 165336 w 5928117"/>
              <a:gd name="connsiteY215" fmla="*/ 3714750 h 5305425"/>
              <a:gd name="connsiteX216" fmla="*/ 108186 w 5928117"/>
              <a:gd name="connsiteY216" fmla="*/ 3681412 h 5305425"/>
              <a:gd name="connsiteX217" fmla="*/ 3411 w 5928117"/>
              <a:gd name="connsiteY217" fmla="*/ 3667125 h 5305425"/>
              <a:gd name="connsiteX218" fmla="*/ 17699 w 5928117"/>
              <a:gd name="connsiteY218" fmla="*/ 3609975 h 5305425"/>
              <a:gd name="connsiteX219" fmla="*/ 41511 w 5928117"/>
              <a:gd name="connsiteY219" fmla="*/ 3581400 h 5305425"/>
              <a:gd name="connsiteX220" fmla="*/ 27224 w 5928117"/>
              <a:gd name="connsiteY220" fmla="*/ 3552825 h 5305425"/>
              <a:gd name="connsiteX221" fmla="*/ 36749 w 5928117"/>
              <a:gd name="connsiteY221" fmla="*/ 3476625 h 5305425"/>
              <a:gd name="connsiteX222" fmla="*/ 70086 w 5928117"/>
              <a:gd name="connsiteY222" fmla="*/ 3400425 h 5305425"/>
              <a:gd name="connsiteX223" fmla="*/ 79611 w 5928117"/>
              <a:gd name="connsiteY223" fmla="*/ 2571750 h 5305425"/>
              <a:gd name="connsiteX224" fmla="*/ 51036 w 5928117"/>
              <a:gd name="connsiteY224" fmla="*/ 2301875 h 5305425"/>
              <a:gd name="connsiteX225" fmla="*/ 51036 w 5928117"/>
              <a:gd name="connsiteY225" fmla="*/ 2222500 h 5305425"/>
              <a:gd name="connsiteX226" fmla="*/ 38336 w 5928117"/>
              <a:gd name="connsiteY226" fmla="*/ 2146300 h 5305425"/>
              <a:gd name="connsiteX227" fmla="*/ 66911 w 5928117"/>
              <a:gd name="connsiteY227" fmla="*/ 2016125 h 5305425"/>
              <a:gd name="connsiteX228" fmla="*/ 51036 w 5928117"/>
              <a:gd name="connsiteY228" fmla="*/ 1908175 h 5305425"/>
              <a:gd name="connsiteX229" fmla="*/ 174861 w 5928117"/>
              <a:gd name="connsiteY229" fmla="*/ 1876425 h 5305425"/>
              <a:gd name="connsiteX230" fmla="*/ 317736 w 5928117"/>
              <a:gd name="connsiteY230" fmla="*/ 1781175 h 5305425"/>
              <a:gd name="connsiteX231" fmla="*/ 374886 w 5928117"/>
              <a:gd name="connsiteY231" fmla="*/ 1790700 h 5305425"/>
              <a:gd name="connsiteX232" fmla="*/ 476486 w 5928117"/>
              <a:gd name="connsiteY232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404086 w 5928117"/>
              <a:gd name="connsiteY129" fmla="*/ 5035550 h 5305425"/>
              <a:gd name="connsiteX130" fmla="*/ 5388211 w 5928117"/>
              <a:gd name="connsiteY130" fmla="*/ 5041900 h 5305425"/>
              <a:gd name="connsiteX131" fmla="*/ 5108811 w 5928117"/>
              <a:gd name="connsiteY131" fmla="*/ 4781550 h 5305425"/>
              <a:gd name="connsiteX132" fmla="*/ 5397736 w 5928117"/>
              <a:gd name="connsiteY132" fmla="*/ 5070475 h 5305425"/>
              <a:gd name="connsiteX133" fmla="*/ 5372336 w 5928117"/>
              <a:gd name="connsiteY133" fmla="*/ 5127625 h 5305425"/>
              <a:gd name="connsiteX134" fmla="*/ 5299311 w 5928117"/>
              <a:gd name="connsiteY134" fmla="*/ 5172075 h 5305425"/>
              <a:gd name="connsiteX135" fmla="*/ 5213586 w 5928117"/>
              <a:gd name="connsiteY135" fmla="*/ 5207000 h 5305425"/>
              <a:gd name="connsiteX136" fmla="*/ 5172311 w 5928117"/>
              <a:gd name="connsiteY136" fmla="*/ 5241925 h 5305425"/>
              <a:gd name="connsiteX137" fmla="*/ 5096111 w 5928117"/>
              <a:gd name="connsiteY137" fmla="*/ 5216525 h 5305425"/>
              <a:gd name="connsiteX138" fmla="*/ 4959586 w 5928117"/>
              <a:gd name="connsiteY138" fmla="*/ 5194300 h 5305425"/>
              <a:gd name="connsiteX139" fmla="*/ 4813536 w 5928117"/>
              <a:gd name="connsiteY139" fmla="*/ 5181600 h 5305425"/>
              <a:gd name="connsiteX140" fmla="*/ 4743686 w 5928117"/>
              <a:gd name="connsiteY140" fmla="*/ 5200650 h 5305425"/>
              <a:gd name="connsiteX141" fmla="*/ 4699236 w 5928117"/>
              <a:gd name="connsiteY141" fmla="*/ 5213350 h 5305425"/>
              <a:gd name="connsiteX142" fmla="*/ 4645261 w 5928117"/>
              <a:gd name="connsiteY142" fmla="*/ 5245100 h 5305425"/>
              <a:gd name="connsiteX143" fmla="*/ 4508736 w 5928117"/>
              <a:gd name="connsiteY143" fmla="*/ 5248275 h 5305425"/>
              <a:gd name="connsiteX144" fmla="*/ 4480161 w 5928117"/>
              <a:gd name="connsiteY144" fmla="*/ 5257800 h 5305425"/>
              <a:gd name="connsiteX145" fmla="*/ 4423011 w 5928117"/>
              <a:gd name="connsiteY145" fmla="*/ 5276850 h 5305425"/>
              <a:gd name="connsiteX146" fmla="*/ 4318236 w 5928117"/>
              <a:gd name="connsiteY146" fmla="*/ 5286375 h 5305425"/>
              <a:gd name="connsiteX147" fmla="*/ 4222986 w 5928117"/>
              <a:gd name="connsiteY147" fmla="*/ 5295900 h 5305425"/>
              <a:gd name="connsiteX148" fmla="*/ 4108686 w 5928117"/>
              <a:gd name="connsiteY148" fmla="*/ 5305425 h 5305425"/>
              <a:gd name="connsiteX149" fmla="*/ 3832461 w 5928117"/>
              <a:gd name="connsiteY149" fmla="*/ 5276850 h 5305425"/>
              <a:gd name="connsiteX150" fmla="*/ 3746736 w 5928117"/>
              <a:gd name="connsiteY150" fmla="*/ 5257800 h 5305425"/>
              <a:gd name="connsiteX151" fmla="*/ 3622911 w 5928117"/>
              <a:gd name="connsiteY151" fmla="*/ 5229225 h 5305425"/>
              <a:gd name="connsiteX152" fmla="*/ 3527661 w 5928117"/>
              <a:gd name="connsiteY152" fmla="*/ 5219700 h 5305425"/>
              <a:gd name="connsiteX153" fmla="*/ 3480036 w 5928117"/>
              <a:gd name="connsiteY153" fmla="*/ 5200650 h 5305425"/>
              <a:gd name="connsiteX154" fmla="*/ 3394311 w 5928117"/>
              <a:gd name="connsiteY154" fmla="*/ 5181600 h 5305425"/>
              <a:gd name="connsiteX155" fmla="*/ 3337161 w 5928117"/>
              <a:gd name="connsiteY155" fmla="*/ 5162550 h 5305425"/>
              <a:gd name="connsiteX156" fmla="*/ 3280011 w 5928117"/>
              <a:gd name="connsiteY156" fmla="*/ 5153025 h 5305425"/>
              <a:gd name="connsiteX157" fmla="*/ 3241911 w 5928117"/>
              <a:gd name="connsiteY157" fmla="*/ 5143500 h 5305425"/>
              <a:gd name="connsiteX158" fmla="*/ 3194286 w 5928117"/>
              <a:gd name="connsiteY158" fmla="*/ 5133975 h 5305425"/>
              <a:gd name="connsiteX159" fmla="*/ 3165711 w 5928117"/>
              <a:gd name="connsiteY159" fmla="*/ 5124450 h 5305425"/>
              <a:gd name="connsiteX160" fmla="*/ 3127611 w 5928117"/>
              <a:gd name="connsiteY160" fmla="*/ 5114925 h 5305425"/>
              <a:gd name="connsiteX161" fmla="*/ 2994261 w 5928117"/>
              <a:gd name="connsiteY161" fmla="*/ 5067300 h 5305425"/>
              <a:gd name="connsiteX162" fmla="*/ 2927586 w 5928117"/>
              <a:gd name="connsiteY162" fmla="*/ 5019675 h 5305425"/>
              <a:gd name="connsiteX163" fmla="*/ 2918061 w 5928117"/>
              <a:gd name="connsiteY163" fmla="*/ 4991100 h 5305425"/>
              <a:gd name="connsiteX164" fmla="*/ 2870436 w 5928117"/>
              <a:gd name="connsiteY164" fmla="*/ 4933950 h 5305425"/>
              <a:gd name="connsiteX165" fmla="*/ 2851386 w 5928117"/>
              <a:gd name="connsiteY165" fmla="*/ 4905375 h 5305425"/>
              <a:gd name="connsiteX166" fmla="*/ 2841861 w 5928117"/>
              <a:gd name="connsiteY166" fmla="*/ 4876800 h 5305425"/>
              <a:gd name="connsiteX167" fmla="*/ 2803761 w 5928117"/>
              <a:gd name="connsiteY167" fmla="*/ 4857750 h 5305425"/>
              <a:gd name="connsiteX168" fmla="*/ 2794236 w 5928117"/>
              <a:gd name="connsiteY168" fmla="*/ 4829175 h 5305425"/>
              <a:gd name="connsiteX169" fmla="*/ 2756136 w 5928117"/>
              <a:gd name="connsiteY169" fmla="*/ 4800600 h 5305425"/>
              <a:gd name="connsiteX170" fmla="*/ 2727561 w 5928117"/>
              <a:gd name="connsiteY170" fmla="*/ 4772025 h 5305425"/>
              <a:gd name="connsiteX171" fmla="*/ 2689461 w 5928117"/>
              <a:gd name="connsiteY171" fmla="*/ 4743450 h 5305425"/>
              <a:gd name="connsiteX172" fmla="*/ 2660886 w 5928117"/>
              <a:gd name="connsiteY172" fmla="*/ 4724400 h 5305425"/>
              <a:gd name="connsiteX173" fmla="*/ 2632311 w 5928117"/>
              <a:gd name="connsiteY173" fmla="*/ 4686300 h 5305425"/>
              <a:gd name="connsiteX174" fmla="*/ 2603736 w 5928117"/>
              <a:gd name="connsiteY174" fmla="*/ 4667250 h 5305425"/>
              <a:gd name="connsiteX175" fmla="*/ 2546586 w 5928117"/>
              <a:gd name="connsiteY175" fmla="*/ 4619625 h 5305425"/>
              <a:gd name="connsiteX176" fmla="*/ 2489436 w 5928117"/>
              <a:gd name="connsiteY176" fmla="*/ 4562475 h 5305425"/>
              <a:gd name="connsiteX177" fmla="*/ 2432286 w 5928117"/>
              <a:gd name="connsiteY177" fmla="*/ 4543425 h 5305425"/>
              <a:gd name="connsiteX178" fmla="*/ 2413236 w 5928117"/>
              <a:gd name="connsiteY178" fmla="*/ 4514850 h 5305425"/>
              <a:gd name="connsiteX179" fmla="*/ 2298936 w 5928117"/>
              <a:gd name="connsiteY179" fmla="*/ 4457700 h 5305425"/>
              <a:gd name="connsiteX180" fmla="*/ 2270361 w 5928117"/>
              <a:gd name="connsiteY180" fmla="*/ 4429125 h 5305425"/>
              <a:gd name="connsiteX181" fmla="*/ 2146536 w 5928117"/>
              <a:gd name="connsiteY181" fmla="*/ 4362450 h 5305425"/>
              <a:gd name="connsiteX182" fmla="*/ 2117961 w 5928117"/>
              <a:gd name="connsiteY182" fmla="*/ 4333875 h 5305425"/>
              <a:gd name="connsiteX183" fmla="*/ 2089386 w 5928117"/>
              <a:gd name="connsiteY183" fmla="*/ 4324350 h 5305425"/>
              <a:gd name="connsiteX184" fmla="*/ 2051286 w 5928117"/>
              <a:gd name="connsiteY184" fmla="*/ 4305300 h 5305425"/>
              <a:gd name="connsiteX185" fmla="*/ 2003661 w 5928117"/>
              <a:gd name="connsiteY185" fmla="*/ 4276725 h 5305425"/>
              <a:gd name="connsiteX186" fmla="*/ 1975086 w 5928117"/>
              <a:gd name="connsiteY186" fmla="*/ 4257675 h 5305425"/>
              <a:gd name="connsiteX187" fmla="*/ 1898886 w 5928117"/>
              <a:gd name="connsiteY187" fmla="*/ 4238625 h 5305425"/>
              <a:gd name="connsiteX188" fmla="*/ 1841736 w 5928117"/>
              <a:gd name="connsiteY188" fmla="*/ 4210050 h 5305425"/>
              <a:gd name="connsiteX189" fmla="*/ 1765536 w 5928117"/>
              <a:gd name="connsiteY189" fmla="*/ 4171950 h 5305425"/>
              <a:gd name="connsiteX190" fmla="*/ 1689336 w 5928117"/>
              <a:gd name="connsiteY190" fmla="*/ 4133850 h 5305425"/>
              <a:gd name="connsiteX191" fmla="*/ 1641711 w 5928117"/>
              <a:gd name="connsiteY191" fmla="*/ 4105275 h 5305425"/>
              <a:gd name="connsiteX192" fmla="*/ 1584561 w 5928117"/>
              <a:gd name="connsiteY192" fmla="*/ 4086225 h 5305425"/>
              <a:gd name="connsiteX193" fmla="*/ 1546461 w 5928117"/>
              <a:gd name="connsiteY193" fmla="*/ 4067175 h 5305425"/>
              <a:gd name="connsiteX194" fmla="*/ 1479786 w 5928117"/>
              <a:gd name="connsiteY194" fmla="*/ 4038600 h 5305425"/>
              <a:gd name="connsiteX195" fmla="*/ 1451211 w 5928117"/>
              <a:gd name="connsiteY195" fmla="*/ 4019550 h 5305425"/>
              <a:gd name="connsiteX196" fmla="*/ 1403586 w 5928117"/>
              <a:gd name="connsiteY196" fmla="*/ 4010025 h 5305425"/>
              <a:gd name="connsiteX197" fmla="*/ 1327386 w 5928117"/>
              <a:gd name="connsiteY197" fmla="*/ 3990975 h 5305425"/>
              <a:gd name="connsiteX198" fmla="*/ 1260711 w 5928117"/>
              <a:gd name="connsiteY198" fmla="*/ 3981450 h 5305425"/>
              <a:gd name="connsiteX199" fmla="*/ 1184511 w 5928117"/>
              <a:gd name="connsiteY199" fmla="*/ 3962400 h 5305425"/>
              <a:gd name="connsiteX200" fmla="*/ 1070211 w 5928117"/>
              <a:gd name="connsiteY200" fmla="*/ 3943350 h 5305425"/>
              <a:gd name="connsiteX201" fmla="*/ 1032111 w 5928117"/>
              <a:gd name="connsiteY201" fmla="*/ 3924300 h 5305425"/>
              <a:gd name="connsiteX202" fmla="*/ 984486 w 5928117"/>
              <a:gd name="connsiteY202" fmla="*/ 3914775 h 5305425"/>
              <a:gd name="connsiteX203" fmla="*/ 946386 w 5928117"/>
              <a:gd name="connsiteY203" fmla="*/ 3905250 h 5305425"/>
              <a:gd name="connsiteX204" fmla="*/ 917811 w 5928117"/>
              <a:gd name="connsiteY204" fmla="*/ 3886200 h 5305425"/>
              <a:gd name="connsiteX205" fmla="*/ 889236 w 5928117"/>
              <a:gd name="connsiteY205" fmla="*/ 3876675 h 5305425"/>
              <a:gd name="connsiteX206" fmla="*/ 803511 w 5928117"/>
              <a:gd name="connsiteY206" fmla="*/ 3857625 h 5305425"/>
              <a:gd name="connsiteX207" fmla="*/ 755886 w 5928117"/>
              <a:gd name="connsiteY207" fmla="*/ 3838575 h 5305425"/>
              <a:gd name="connsiteX208" fmla="*/ 632061 w 5928117"/>
              <a:gd name="connsiteY208" fmla="*/ 3819525 h 5305425"/>
              <a:gd name="connsiteX209" fmla="*/ 546336 w 5928117"/>
              <a:gd name="connsiteY209" fmla="*/ 3810000 h 5305425"/>
              <a:gd name="connsiteX210" fmla="*/ 489186 w 5928117"/>
              <a:gd name="connsiteY210" fmla="*/ 3800475 h 5305425"/>
              <a:gd name="connsiteX211" fmla="*/ 403461 w 5928117"/>
              <a:gd name="connsiteY211" fmla="*/ 3790950 h 5305425"/>
              <a:gd name="connsiteX212" fmla="*/ 270111 w 5928117"/>
              <a:gd name="connsiteY212" fmla="*/ 3762375 h 5305425"/>
              <a:gd name="connsiteX213" fmla="*/ 241536 w 5928117"/>
              <a:gd name="connsiteY213" fmla="*/ 3743325 h 5305425"/>
              <a:gd name="connsiteX214" fmla="*/ 165336 w 5928117"/>
              <a:gd name="connsiteY214" fmla="*/ 3714750 h 5305425"/>
              <a:gd name="connsiteX215" fmla="*/ 108186 w 5928117"/>
              <a:gd name="connsiteY215" fmla="*/ 3681412 h 5305425"/>
              <a:gd name="connsiteX216" fmla="*/ 3411 w 5928117"/>
              <a:gd name="connsiteY216" fmla="*/ 3667125 h 5305425"/>
              <a:gd name="connsiteX217" fmla="*/ 17699 w 5928117"/>
              <a:gd name="connsiteY217" fmla="*/ 3609975 h 5305425"/>
              <a:gd name="connsiteX218" fmla="*/ 41511 w 5928117"/>
              <a:gd name="connsiteY218" fmla="*/ 3581400 h 5305425"/>
              <a:gd name="connsiteX219" fmla="*/ 27224 w 5928117"/>
              <a:gd name="connsiteY219" fmla="*/ 3552825 h 5305425"/>
              <a:gd name="connsiteX220" fmla="*/ 36749 w 5928117"/>
              <a:gd name="connsiteY220" fmla="*/ 3476625 h 5305425"/>
              <a:gd name="connsiteX221" fmla="*/ 70086 w 5928117"/>
              <a:gd name="connsiteY221" fmla="*/ 3400425 h 5305425"/>
              <a:gd name="connsiteX222" fmla="*/ 79611 w 5928117"/>
              <a:gd name="connsiteY222" fmla="*/ 2571750 h 5305425"/>
              <a:gd name="connsiteX223" fmla="*/ 51036 w 5928117"/>
              <a:gd name="connsiteY223" fmla="*/ 2301875 h 5305425"/>
              <a:gd name="connsiteX224" fmla="*/ 51036 w 5928117"/>
              <a:gd name="connsiteY224" fmla="*/ 2222500 h 5305425"/>
              <a:gd name="connsiteX225" fmla="*/ 38336 w 5928117"/>
              <a:gd name="connsiteY225" fmla="*/ 2146300 h 5305425"/>
              <a:gd name="connsiteX226" fmla="*/ 66911 w 5928117"/>
              <a:gd name="connsiteY226" fmla="*/ 2016125 h 5305425"/>
              <a:gd name="connsiteX227" fmla="*/ 51036 w 5928117"/>
              <a:gd name="connsiteY227" fmla="*/ 1908175 h 5305425"/>
              <a:gd name="connsiteX228" fmla="*/ 174861 w 5928117"/>
              <a:gd name="connsiteY228" fmla="*/ 1876425 h 5305425"/>
              <a:gd name="connsiteX229" fmla="*/ 317736 w 5928117"/>
              <a:gd name="connsiteY229" fmla="*/ 1781175 h 5305425"/>
              <a:gd name="connsiteX230" fmla="*/ 374886 w 5928117"/>
              <a:gd name="connsiteY230" fmla="*/ 1790700 h 5305425"/>
              <a:gd name="connsiteX231" fmla="*/ 476486 w 5928117"/>
              <a:gd name="connsiteY231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404086 w 5928117"/>
              <a:gd name="connsiteY129" fmla="*/ 5035550 h 5305425"/>
              <a:gd name="connsiteX130" fmla="*/ 5388211 w 5928117"/>
              <a:gd name="connsiteY130" fmla="*/ 5041900 h 5305425"/>
              <a:gd name="connsiteX131" fmla="*/ 5397736 w 5928117"/>
              <a:gd name="connsiteY131" fmla="*/ 5070475 h 5305425"/>
              <a:gd name="connsiteX132" fmla="*/ 5372336 w 5928117"/>
              <a:gd name="connsiteY132" fmla="*/ 5127625 h 5305425"/>
              <a:gd name="connsiteX133" fmla="*/ 5299311 w 5928117"/>
              <a:gd name="connsiteY133" fmla="*/ 5172075 h 5305425"/>
              <a:gd name="connsiteX134" fmla="*/ 5213586 w 5928117"/>
              <a:gd name="connsiteY134" fmla="*/ 5207000 h 5305425"/>
              <a:gd name="connsiteX135" fmla="*/ 5172311 w 5928117"/>
              <a:gd name="connsiteY135" fmla="*/ 5241925 h 5305425"/>
              <a:gd name="connsiteX136" fmla="*/ 5096111 w 5928117"/>
              <a:gd name="connsiteY136" fmla="*/ 5216525 h 5305425"/>
              <a:gd name="connsiteX137" fmla="*/ 4959586 w 5928117"/>
              <a:gd name="connsiteY137" fmla="*/ 5194300 h 5305425"/>
              <a:gd name="connsiteX138" fmla="*/ 4813536 w 5928117"/>
              <a:gd name="connsiteY138" fmla="*/ 5181600 h 5305425"/>
              <a:gd name="connsiteX139" fmla="*/ 4743686 w 5928117"/>
              <a:gd name="connsiteY139" fmla="*/ 5200650 h 5305425"/>
              <a:gd name="connsiteX140" fmla="*/ 4699236 w 5928117"/>
              <a:gd name="connsiteY140" fmla="*/ 5213350 h 5305425"/>
              <a:gd name="connsiteX141" fmla="*/ 4645261 w 5928117"/>
              <a:gd name="connsiteY141" fmla="*/ 5245100 h 5305425"/>
              <a:gd name="connsiteX142" fmla="*/ 4508736 w 5928117"/>
              <a:gd name="connsiteY142" fmla="*/ 5248275 h 5305425"/>
              <a:gd name="connsiteX143" fmla="*/ 4480161 w 5928117"/>
              <a:gd name="connsiteY143" fmla="*/ 5257800 h 5305425"/>
              <a:gd name="connsiteX144" fmla="*/ 4423011 w 5928117"/>
              <a:gd name="connsiteY144" fmla="*/ 5276850 h 5305425"/>
              <a:gd name="connsiteX145" fmla="*/ 4318236 w 5928117"/>
              <a:gd name="connsiteY145" fmla="*/ 5286375 h 5305425"/>
              <a:gd name="connsiteX146" fmla="*/ 4222986 w 5928117"/>
              <a:gd name="connsiteY146" fmla="*/ 5295900 h 5305425"/>
              <a:gd name="connsiteX147" fmla="*/ 4108686 w 5928117"/>
              <a:gd name="connsiteY147" fmla="*/ 5305425 h 5305425"/>
              <a:gd name="connsiteX148" fmla="*/ 3832461 w 5928117"/>
              <a:gd name="connsiteY148" fmla="*/ 5276850 h 5305425"/>
              <a:gd name="connsiteX149" fmla="*/ 3746736 w 5928117"/>
              <a:gd name="connsiteY149" fmla="*/ 5257800 h 5305425"/>
              <a:gd name="connsiteX150" fmla="*/ 3622911 w 5928117"/>
              <a:gd name="connsiteY150" fmla="*/ 5229225 h 5305425"/>
              <a:gd name="connsiteX151" fmla="*/ 3527661 w 5928117"/>
              <a:gd name="connsiteY151" fmla="*/ 5219700 h 5305425"/>
              <a:gd name="connsiteX152" fmla="*/ 3480036 w 5928117"/>
              <a:gd name="connsiteY152" fmla="*/ 5200650 h 5305425"/>
              <a:gd name="connsiteX153" fmla="*/ 3394311 w 5928117"/>
              <a:gd name="connsiteY153" fmla="*/ 5181600 h 5305425"/>
              <a:gd name="connsiteX154" fmla="*/ 3337161 w 5928117"/>
              <a:gd name="connsiteY154" fmla="*/ 5162550 h 5305425"/>
              <a:gd name="connsiteX155" fmla="*/ 3280011 w 5928117"/>
              <a:gd name="connsiteY155" fmla="*/ 5153025 h 5305425"/>
              <a:gd name="connsiteX156" fmla="*/ 3241911 w 5928117"/>
              <a:gd name="connsiteY156" fmla="*/ 5143500 h 5305425"/>
              <a:gd name="connsiteX157" fmla="*/ 3194286 w 5928117"/>
              <a:gd name="connsiteY157" fmla="*/ 5133975 h 5305425"/>
              <a:gd name="connsiteX158" fmla="*/ 3165711 w 5928117"/>
              <a:gd name="connsiteY158" fmla="*/ 5124450 h 5305425"/>
              <a:gd name="connsiteX159" fmla="*/ 3127611 w 5928117"/>
              <a:gd name="connsiteY159" fmla="*/ 5114925 h 5305425"/>
              <a:gd name="connsiteX160" fmla="*/ 2994261 w 5928117"/>
              <a:gd name="connsiteY160" fmla="*/ 5067300 h 5305425"/>
              <a:gd name="connsiteX161" fmla="*/ 2927586 w 5928117"/>
              <a:gd name="connsiteY161" fmla="*/ 5019675 h 5305425"/>
              <a:gd name="connsiteX162" fmla="*/ 2918061 w 5928117"/>
              <a:gd name="connsiteY162" fmla="*/ 4991100 h 5305425"/>
              <a:gd name="connsiteX163" fmla="*/ 2870436 w 5928117"/>
              <a:gd name="connsiteY163" fmla="*/ 4933950 h 5305425"/>
              <a:gd name="connsiteX164" fmla="*/ 2851386 w 5928117"/>
              <a:gd name="connsiteY164" fmla="*/ 4905375 h 5305425"/>
              <a:gd name="connsiteX165" fmla="*/ 2841861 w 5928117"/>
              <a:gd name="connsiteY165" fmla="*/ 4876800 h 5305425"/>
              <a:gd name="connsiteX166" fmla="*/ 2803761 w 5928117"/>
              <a:gd name="connsiteY166" fmla="*/ 4857750 h 5305425"/>
              <a:gd name="connsiteX167" fmla="*/ 2794236 w 5928117"/>
              <a:gd name="connsiteY167" fmla="*/ 4829175 h 5305425"/>
              <a:gd name="connsiteX168" fmla="*/ 2756136 w 5928117"/>
              <a:gd name="connsiteY168" fmla="*/ 4800600 h 5305425"/>
              <a:gd name="connsiteX169" fmla="*/ 2727561 w 5928117"/>
              <a:gd name="connsiteY169" fmla="*/ 4772025 h 5305425"/>
              <a:gd name="connsiteX170" fmla="*/ 2689461 w 5928117"/>
              <a:gd name="connsiteY170" fmla="*/ 4743450 h 5305425"/>
              <a:gd name="connsiteX171" fmla="*/ 2660886 w 5928117"/>
              <a:gd name="connsiteY171" fmla="*/ 4724400 h 5305425"/>
              <a:gd name="connsiteX172" fmla="*/ 2632311 w 5928117"/>
              <a:gd name="connsiteY172" fmla="*/ 4686300 h 5305425"/>
              <a:gd name="connsiteX173" fmla="*/ 2603736 w 5928117"/>
              <a:gd name="connsiteY173" fmla="*/ 4667250 h 5305425"/>
              <a:gd name="connsiteX174" fmla="*/ 2546586 w 5928117"/>
              <a:gd name="connsiteY174" fmla="*/ 4619625 h 5305425"/>
              <a:gd name="connsiteX175" fmla="*/ 2489436 w 5928117"/>
              <a:gd name="connsiteY175" fmla="*/ 4562475 h 5305425"/>
              <a:gd name="connsiteX176" fmla="*/ 2432286 w 5928117"/>
              <a:gd name="connsiteY176" fmla="*/ 4543425 h 5305425"/>
              <a:gd name="connsiteX177" fmla="*/ 2413236 w 5928117"/>
              <a:gd name="connsiteY177" fmla="*/ 4514850 h 5305425"/>
              <a:gd name="connsiteX178" fmla="*/ 2298936 w 5928117"/>
              <a:gd name="connsiteY178" fmla="*/ 4457700 h 5305425"/>
              <a:gd name="connsiteX179" fmla="*/ 2270361 w 5928117"/>
              <a:gd name="connsiteY179" fmla="*/ 4429125 h 5305425"/>
              <a:gd name="connsiteX180" fmla="*/ 2146536 w 5928117"/>
              <a:gd name="connsiteY180" fmla="*/ 4362450 h 5305425"/>
              <a:gd name="connsiteX181" fmla="*/ 2117961 w 5928117"/>
              <a:gd name="connsiteY181" fmla="*/ 4333875 h 5305425"/>
              <a:gd name="connsiteX182" fmla="*/ 2089386 w 5928117"/>
              <a:gd name="connsiteY182" fmla="*/ 4324350 h 5305425"/>
              <a:gd name="connsiteX183" fmla="*/ 2051286 w 5928117"/>
              <a:gd name="connsiteY183" fmla="*/ 4305300 h 5305425"/>
              <a:gd name="connsiteX184" fmla="*/ 2003661 w 5928117"/>
              <a:gd name="connsiteY184" fmla="*/ 4276725 h 5305425"/>
              <a:gd name="connsiteX185" fmla="*/ 1975086 w 5928117"/>
              <a:gd name="connsiteY185" fmla="*/ 4257675 h 5305425"/>
              <a:gd name="connsiteX186" fmla="*/ 1898886 w 5928117"/>
              <a:gd name="connsiteY186" fmla="*/ 4238625 h 5305425"/>
              <a:gd name="connsiteX187" fmla="*/ 1841736 w 5928117"/>
              <a:gd name="connsiteY187" fmla="*/ 4210050 h 5305425"/>
              <a:gd name="connsiteX188" fmla="*/ 1765536 w 5928117"/>
              <a:gd name="connsiteY188" fmla="*/ 4171950 h 5305425"/>
              <a:gd name="connsiteX189" fmla="*/ 1689336 w 5928117"/>
              <a:gd name="connsiteY189" fmla="*/ 4133850 h 5305425"/>
              <a:gd name="connsiteX190" fmla="*/ 1641711 w 5928117"/>
              <a:gd name="connsiteY190" fmla="*/ 4105275 h 5305425"/>
              <a:gd name="connsiteX191" fmla="*/ 1584561 w 5928117"/>
              <a:gd name="connsiteY191" fmla="*/ 4086225 h 5305425"/>
              <a:gd name="connsiteX192" fmla="*/ 1546461 w 5928117"/>
              <a:gd name="connsiteY192" fmla="*/ 4067175 h 5305425"/>
              <a:gd name="connsiteX193" fmla="*/ 1479786 w 5928117"/>
              <a:gd name="connsiteY193" fmla="*/ 4038600 h 5305425"/>
              <a:gd name="connsiteX194" fmla="*/ 1451211 w 5928117"/>
              <a:gd name="connsiteY194" fmla="*/ 4019550 h 5305425"/>
              <a:gd name="connsiteX195" fmla="*/ 1403586 w 5928117"/>
              <a:gd name="connsiteY195" fmla="*/ 4010025 h 5305425"/>
              <a:gd name="connsiteX196" fmla="*/ 1327386 w 5928117"/>
              <a:gd name="connsiteY196" fmla="*/ 3990975 h 5305425"/>
              <a:gd name="connsiteX197" fmla="*/ 1260711 w 5928117"/>
              <a:gd name="connsiteY197" fmla="*/ 3981450 h 5305425"/>
              <a:gd name="connsiteX198" fmla="*/ 1184511 w 5928117"/>
              <a:gd name="connsiteY198" fmla="*/ 3962400 h 5305425"/>
              <a:gd name="connsiteX199" fmla="*/ 1070211 w 5928117"/>
              <a:gd name="connsiteY199" fmla="*/ 3943350 h 5305425"/>
              <a:gd name="connsiteX200" fmla="*/ 1032111 w 5928117"/>
              <a:gd name="connsiteY200" fmla="*/ 3924300 h 5305425"/>
              <a:gd name="connsiteX201" fmla="*/ 984486 w 5928117"/>
              <a:gd name="connsiteY201" fmla="*/ 3914775 h 5305425"/>
              <a:gd name="connsiteX202" fmla="*/ 946386 w 5928117"/>
              <a:gd name="connsiteY202" fmla="*/ 3905250 h 5305425"/>
              <a:gd name="connsiteX203" fmla="*/ 917811 w 5928117"/>
              <a:gd name="connsiteY203" fmla="*/ 3886200 h 5305425"/>
              <a:gd name="connsiteX204" fmla="*/ 889236 w 5928117"/>
              <a:gd name="connsiteY204" fmla="*/ 3876675 h 5305425"/>
              <a:gd name="connsiteX205" fmla="*/ 803511 w 5928117"/>
              <a:gd name="connsiteY205" fmla="*/ 3857625 h 5305425"/>
              <a:gd name="connsiteX206" fmla="*/ 755886 w 5928117"/>
              <a:gd name="connsiteY206" fmla="*/ 3838575 h 5305425"/>
              <a:gd name="connsiteX207" fmla="*/ 632061 w 5928117"/>
              <a:gd name="connsiteY207" fmla="*/ 3819525 h 5305425"/>
              <a:gd name="connsiteX208" fmla="*/ 546336 w 5928117"/>
              <a:gd name="connsiteY208" fmla="*/ 3810000 h 5305425"/>
              <a:gd name="connsiteX209" fmla="*/ 489186 w 5928117"/>
              <a:gd name="connsiteY209" fmla="*/ 3800475 h 5305425"/>
              <a:gd name="connsiteX210" fmla="*/ 403461 w 5928117"/>
              <a:gd name="connsiteY210" fmla="*/ 3790950 h 5305425"/>
              <a:gd name="connsiteX211" fmla="*/ 270111 w 5928117"/>
              <a:gd name="connsiteY211" fmla="*/ 3762375 h 5305425"/>
              <a:gd name="connsiteX212" fmla="*/ 241536 w 5928117"/>
              <a:gd name="connsiteY212" fmla="*/ 3743325 h 5305425"/>
              <a:gd name="connsiteX213" fmla="*/ 165336 w 5928117"/>
              <a:gd name="connsiteY213" fmla="*/ 3714750 h 5305425"/>
              <a:gd name="connsiteX214" fmla="*/ 108186 w 5928117"/>
              <a:gd name="connsiteY214" fmla="*/ 3681412 h 5305425"/>
              <a:gd name="connsiteX215" fmla="*/ 3411 w 5928117"/>
              <a:gd name="connsiteY215" fmla="*/ 3667125 h 5305425"/>
              <a:gd name="connsiteX216" fmla="*/ 17699 w 5928117"/>
              <a:gd name="connsiteY216" fmla="*/ 3609975 h 5305425"/>
              <a:gd name="connsiteX217" fmla="*/ 41511 w 5928117"/>
              <a:gd name="connsiteY217" fmla="*/ 3581400 h 5305425"/>
              <a:gd name="connsiteX218" fmla="*/ 27224 w 5928117"/>
              <a:gd name="connsiteY218" fmla="*/ 3552825 h 5305425"/>
              <a:gd name="connsiteX219" fmla="*/ 36749 w 5928117"/>
              <a:gd name="connsiteY219" fmla="*/ 3476625 h 5305425"/>
              <a:gd name="connsiteX220" fmla="*/ 70086 w 5928117"/>
              <a:gd name="connsiteY220" fmla="*/ 3400425 h 5305425"/>
              <a:gd name="connsiteX221" fmla="*/ 79611 w 5928117"/>
              <a:gd name="connsiteY221" fmla="*/ 2571750 h 5305425"/>
              <a:gd name="connsiteX222" fmla="*/ 51036 w 5928117"/>
              <a:gd name="connsiteY222" fmla="*/ 2301875 h 5305425"/>
              <a:gd name="connsiteX223" fmla="*/ 51036 w 5928117"/>
              <a:gd name="connsiteY223" fmla="*/ 2222500 h 5305425"/>
              <a:gd name="connsiteX224" fmla="*/ 38336 w 5928117"/>
              <a:gd name="connsiteY224" fmla="*/ 2146300 h 5305425"/>
              <a:gd name="connsiteX225" fmla="*/ 66911 w 5928117"/>
              <a:gd name="connsiteY225" fmla="*/ 2016125 h 5305425"/>
              <a:gd name="connsiteX226" fmla="*/ 51036 w 5928117"/>
              <a:gd name="connsiteY226" fmla="*/ 1908175 h 5305425"/>
              <a:gd name="connsiteX227" fmla="*/ 174861 w 5928117"/>
              <a:gd name="connsiteY227" fmla="*/ 1876425 h 5305425"/>
              <a:gd name="connsiteX228" fmla="*/ 317736 w 5928117"/>
              <a:gd name="connsiteY228" fmla="*/ 1781175 h 5305425"/>
              <a:gd name="connsiteX229" fmla="*/ 374886 w 5928117"/>
              <a:gd name="connsiteY229" fmla="*/ 1790700 h 5305425"/>
              <a:gd name="connsiteX230" fmla="*/ 476486 w 5928117"/>
              <a:gd name="connsiteY230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404086 w 5928117"/>
              <a:gd name="connsiteY129" fmla="*/ 5035550 h 5305425"/>
              <a:gd name="connsiteX130" fmla="*/ 5397736 w 5928117"/>
              <a:gd name="connsiteY130" fmla="*/ 5070475 h 5305425"/>
              <a:gd name="connsiteX131" fmla="*/ 5372336 w 5928117"/>
              <a:gd name="connsiteY131" fmla="*/ 5127625 h 5305425"/>
              <a:gd name="connsiteX132" fmla="*/ 5299311 w 5928117"/>
              <a:gd name="connsiteY132" fmla="*/ 5172075 h 5305425"/>
              <a:gd name="connsiteX133" fmla="*/ 5213586 w 5928117"/>
              <a:gd name="connsiteY133" fmla="*/ 5207000 h 5305425"/>
              <a:gd name="connsiteX134" fmla="*/ 5172311 w 5928117"/>
              <a:gd name="connsiteY134" fmla="*/ 5241925 h 5305425"/>
              <a:gd name="connsiteX135" fmla="*/ 5096111 w 5928117"/>
              <a:gd name="connsiteY135" fmla="*/ 5216525 h 5305425"/>
              <a:gd name="connsiteX136" fmla="*/ 4959586 w 5928117"/>
              <a:gd name="connsiteY136" fmla="*/ 5194300 h 5305425"/>
              <a:gd name="connsiteX137" fmla="*/ 4813536 w 5928117"/>
              <a:gd name="connsiteY137" fmla="*/ 5181600 h 5305425"/>
              <a:gd name="connsiteX138" fmla="*/ 4743686 w 5928117"/>
              <a:gd name="connsiteY138" fmla="*/ 5200650 h 5305425"/>
              <a:gd name="connsiteX139" fmla="*/ 4699236 w 5928117"/>
              <a:gd name="connsiteY139" fmla="*/ 5213350 h 5305425"/>
              <a:gd name="connsiteX140" fmla="*/ 4645261 w 5928117"/>
              <a:gd name="connsiteY140" fmla="*/ 5245100 h 5305425"/>
              <a:gd name="connsiteX141" fmla="*/ 4508736 w 5928117"/>
              <a:gd name="connsiteY141" fmla="*/ 5248275 h 5305425"/>
              <a:gd name="connsiteX142" fmla="*/ 4480161 w 5928117"/>
              <a:gd name="connsiteY142" fmla="*/ 5257800 h 5305425"/>
              <a:gd name="connsiteX143" fmla="*/ 4423011 w 5928117"/>
              <a:gd name="connsiteY143" fmla="*/ 5276850 h 5305425"/>
              <a:gd name="connsiteX144" fmla="*/ 4318236 w 5928117"/>
              <a:gd name="connsiteY144" fmla="*/ 5286375 h 5305425"/>
              <a:gd name="connsiteX145" fmla="*/ 4222986 w 5928117"/>
              <a:gd name="connsiteY145" fmla="*/ 5295900 h 5305425"/>
              <a:gd name="connsiteX146" fmla="*/ 4108686 w 5928117"/>
              <a:gd name="connsiteY146" fmla="*/ 5305425 h 5305425"/>
              <a:gd name="connsiteX147" fmla="*/ 3832461 w 5928117"/>
              <a:gd name="connsiteY147" fmla="*/ 5276850 h 5305425"/>
              <a:gd name="connsiteX148" fmla="*/ 3746736 w 5928117"/>
              <a:gd name="connsiteY148" fmla="*/ 5257800 h 5305425"/>
              <a:gd name="connsiteX149" fmla="*/ 3622911 w 5928117"/>
              <a:gd name="connsiteY149" fmla="*/ 5229225 h 5305425"/>
              <a:gd name="connsiteX150" fmla="*/ 3527661 w 5928117"/>
              <a:gd name="connsiteY150" fmla="*/ 5219700 h 5305425"/>
              <a:gd name="connsiteX151" fmla="*/ 3480036 w 5928117"/>
              <a:gd name="connsiteY151" fmla="*/ 5200650 h 5305425"/>
              <a:gd name="connsiteX152" fmla="*/ 3394311 w 5928117"/>
              <a:gd name="connsiteY152" fmla="*/ 5181600 h 5305425"/>
              <a:gd name="connsiteX153" fmla="*/ 3337161 w 5928117"/>
              <a:gd name="connsiteY153" fmla="*/ 5162550 h 5305425"/>
              <a:gd name="connsiteX154" fmla="*/ 3280011 w 5928117"/>
              <a:gd name="connsiteY154" fmla="*/ 5153025 h 5305425"/>
              <a:gd name="connsiteX155" fmla="*/ 3241911 w 5928117"/>
              <a:gd name="connsiteY155" fmla="*/ 5143500 h 5305425"/>
              <a:gd name="connsiteX156" fmla="*/ 3194286 w 5928117"/>
              <a:gd name="connsiteY156" fmla="*/ 5133975 h 5305425"/>
              <a:gd name="connsiteX157" fmla="*/ 3165711 w 5928117"/>
              <a:gd name="connsiteY157" fmla="*/ 5124450 h 5305425"/>
              <a:gd name="connsiteX158" fmla="*/ 3127611 w 5928117"/>
              <a:gd name="connsiteY158" fmla="*/ 5114925 h 5305425"/>
              <a:gd name="connsiteX159" fmla="*/ 2994261 w 5928117"/>
              <a:gd name="connsiteY159" fmla="*/ 5067300 h 5305425"/>
              <a:gd name="connsiteX160" fmla="*/ 2927586 w 5928117"/>
              <a:gd name="connsiteY160" fmla="*/ 5019675 h 5305425"/>
              <a:gd name="connsiteX161" fmla="*/ 2918061 w 5928117"/>
              <a:gd name="connsiteY161" fmla="*/ 4991100 h 5305425"/>
              <a:gd name="connsiteX162" fmla="*/ 2870436 w 5928117"/>
              <a:gd name="connsiteY162" fmla="*/ 4933950 h 5305425"/>
              <a:gd name="connsiteX163" fmla="*/ 2851386 w 5928117"/>
              <a:gd name="connsiteY163" fmla="*/ 4905375 h 5305425"/>
              <a:gd name="connsiteX164" fmla="*/ 2841861 w 5928117"/>
              <a:gd name="connsiteY164" fmla="*/ 4876800 h 5305425"/>
              <a:gd name="connsiteX165" fmla="*/ 2803761 w 5928117"/>
              <a:gd name="connsiteY165" fmla="*/ 4857750 h 5305425"/>
              <a:gd name="connsiteX166" fmla="*/ 2794236 w 5928117"/>
              <a:gd name="connsiteY166" fmla="*/ 4829175 h 5305425"/>
              <a:gd name="connsiteX167" fmla="*/ 2756136 w 5928117"/>
              <a:gd name="connsiteY167" fmla="*/ 4800600 h 5305425"/>
              <a:gd name="connsiteX168" fmla="*/ 2727561 w 5928117"/>
              <a:gd name="connsiteY168" fmla="*/ 4772025 h 5305425"/>
              <a:gd name="connsiteX169" fmla="*/ 2689461 w 5928117"/>
              <a:gd name="connsiteY169" fmla="*/ 4743450 h 5305425"/>
              <a:gd name="connsiteX170" fmla="*/ 2660886 w 5928117"/>
              <a:gd name="connsiteY170" fmla="*/ 4724400 h 5305425"/>
              <a:gd name="connsiteX171" fmla="*/ 2632311 w 5928117"/>
              <a:gd name="connsiteY171" fmla="*/ 4686300 h 5305425"/>
              <a:gd name="connsiteX172" fmla="*/ 2603736 w 5928117"/>
              <a:gd name="connsiteY172" fmla="*/ 4667250 h 5305425"/>
              <a:gd name="connsiteX173" fmla="*/ 2546586 w 5928117"/>
              <a:gd name="connsiteY173" fmla="*/ 4619625 h 5305425"/>
              <a:gd name="connsiteX174" fmla="*/ 2489436 w 5928117"/>
              <a:gd name="connsiteY174" fmla="*/ 4562475 h 5305425"/>
              <a:gd name="connsiteX175" fmla="*/ 2432286 w 5928117"/>
              <a:gd name="connsiteY175" fmla="*/ 4543425 h 5305425"/>
              <a:gd name="connsiteX176" fmla="*/ 2413236 w 5928117"/>
              <a:gd name="connsiteY176" fmla="*/ 4514850 h 5305425"/>
              <a:gd name="connsiteX177" fmla="*/ 2298936 w 5928117"/>
              <a:gd name="connsiteY177" fmla="*/ 4457700 h 5305425"/>
              <a:gd name="connsiteX178" fmla="*/ 2270361 w 5928117"/>
              <a:gd name="connsiteY178" fmla="*/ 4429125 h 5305425"/>
              <a:gd name="connsiteX179" fmla="*/ 2146536 w 5928117"/>
              <a:gd name="connsiteY179" fmla="*/ 4362450 h 5305425"/>
              <a:gd name="connsiteX180" fmla="*/ 2117961 w 5928117"/>
              <a:gd name="connsiteY180" fmla="*/ 4333875 h 5305425"/>
              <a:gd name="connsiteX181" fmla="*/ 2089386 w 5928117"/>
              <a:gd name="connsiteY181" fmla="*/ 4324350 h 5305425"/>
              <a:gd name="connsiteX182" fmla="*/ 2051286 w 5928117"/>
              <a:gd name="connsiteY182" fmla="*/ 4305300 h 5305425"/>
              <a:gd name="connsiteX183" fmla="*/ 2003661 w 5928117"/>
              <a:gd name="connsiteY183" fmla="*/ 4276725 h 5305425"/>
              <a:gd name="connsiteX184" fmla="*/ 1975086 w 5928117"/>
              <a:gd name="connsiteY184" fmla="*/ 4257675 h 5305425"/>
              <a:gd name="connsiteX185" fmla="*/ 1898886 w 5928117"/>
              <a:gd name="connsiteY185" fmla="*/ 4238625 h 5305425"/>
              <a:gd name="connsiteX186" fmla="*/ 1841736 w 5928117"/>
              <a:gd name="connsiteY186" fmla="*/ 4210050 h 5305425"/>
              <a:gd name="connsiteX187" fmla="*/ 1765536 w 5928117"/>
              <a:gd name="connsiteY187" fmla="*/ 4171950 h 5305425"/>
              <a:gd name="connsiteX188" fmla="*/ 1689336 w 5928117"/>
              <a:gd name="connsiteY188" fmla="*/ 4133850 h 5305425"/>
              <a:gd name="connsiteX189" fmla="*/ 1641711 w 5928117"/>
              <a:gd name="connsiteY189" fmla="*/ 4105275 h 5305425"/>
              <a:gd name="connsiteX190" fmla="*/ 1584561 w 5928117"/>
              <a:gd name="connsiteY190" fmla="*/ 4086225 h 5305425"/>
              <a:gd name="connsiteX191" fmla="*/ 1546461 w 5928117"/>
              <a:gd name="connsiteY191" fmla="*/ 4067175 h 5305425"/>
              <a:gd name="connsiteX192" fmla="*/ 1479786 w 5928117"/>
              <a:gd name="connsiteY192" fmla="*/ 4038600 h 5305425"/>
              <a:gd name="connsiteX193" fmla="*/ 1451211 w 5928117"/>
              <a:gd name="connsiteY193" fmla="*/ 4019550 h 5305425"/>
              <a:gd name="connsiteX194" fmla="*/ 1403586 w 5928117"/>
              <a:gd name="connsiteY194" fmla="*/ 4010025 h 5305425"/>
              <a:gd name="connsiteX195" fmla="*/ 1327386 w 5928117"/>
              <a:gd name="connsiteY195" fmla="*/ 3990975 h 5305425"/>
              <a:gd name="connsiteX196" fmla="*/ 1260711 w 5928117"/>
              <a:gd name="connsiteY196" fmla="*/ 3981450 h 5305425"/>
              <a:gd name="connsiteX197" fmla="*/ 1184511 w 5928117"/>
              <a:gd name="connsiteY197" fmla="*/ 3962400 h 5305425"/>
              <a:gd name="connsiteX198" fmla="*/ 1070211 w 5928117"/>
              <a:gd name="connsiteY198" fmla="*/ 3943350 h 5305425"/>
              <a:gd name="connsiteX199" fmla="*/ 1032111 w 5928117"/>
              <a:gd name="connsiteY199" fmla="*/ 3924300 h 5305425"/>
              <a:gd name="connsiteX200" fmla="*/ 984486 w 5928117"/>
              <a:gd name="connsiteY200" fmla="*/ 3914775 h 5305425"/>
              <a:gd name="connsiteX201" fmla="*/ 946386 w 5928117"/>
              <a:gd name="connsiteY201" fmla="*/ 3905250 h 5305425"/>
              <a:gd name="connsiteX202" fmla="*/ 917811 w 5928117"/>
              <a:gd name="connsiteY202" fmla="*/ 3886200 h 5305425"/>
              <a:gd name="connsiteX203" fmla="*/ 889236 w 5928117"/>
              <a:gd name="connsiteY203" fmla="*/ 3876675 h 5305425"/>
              <a:gd name="connsiteX204" fmla="*/ 803511 w 5928117"/>
              <a:gd name="connsiteY204" fmla="*/ 3857625 h 5305425"/>
              <a:gd name="connsiteX205" fmla="*/ 755886 w 5928117"/>
              <a:gd name="connsiteY205" fmla="*/ 3838575 h 5305425"/>
              <a:gd name="connsiteX206" fmla="*/ 632061 w 5928117"/>
              <a:gd name="connsiteY206" fmla="*/ 3819525 h 5305425"/>
              <a:gd name="connsiteX207" fmla="*/ 546336 w 5928117"/>
              <a:gd name="connsiteY207" fmla="*/ 3810000 h 5305425"/>
              <a:gd name="connsiteX208" fmla="*/ 489186 w 5928117"/>
              <a:gd name="connsiteY208" fmla="*/ 3800475 h 5305425"/>
              <a:gd name="connsiteX209" fmla="*/ 403461 w 5928117"/>
              <a:gd name="connsiteY209" fmla="*/ 3790950 h 5305425"/>
              <a:gd name="connsiteX210" fmla="*/ 270111 w 5928117"/>
              <a:gd name="connsiteY210" fmla="*/ 3762375 h 5305425"/>
              <a:gd name="connsiteX211" fmla="*/ 241536 w 5928117"/>
              <a:gd name="connsiteY211" fmla="*/ 3743325 h 5305425"/>
              <a:gd name="connsiteX212" fmla="*/ 165336 w 5928117"/>
              <a:gd name="connsiteY212" fmla="*/ 3714750 h 5305425"/>
              <a:gd name="connsiteX213" fmla="*/ 108186 w 5928117"/>
              <a:gd name="connsiteY213" fmla="*/ 3681412 h 5305425"/>
              <a:gd name="connsiteX214" fmla="*/ 3411 w 5928117"/>
              <a:gd name="connsiteY214" fmla="*/ 3667125 h 5305425"/>
              <a:gd name="connsiteX215" fmla="*/ 17699 w 5928117"/>
              <a:gd name="connsiteY215" fmla="*/ 3609975 h 5305425"/>
              <a:gd name="connsiteX216" fmla="*/ 41511 w 5928117"/>
              <a:gd name="connsiteY216" fmla="*/ 3581400 h 5305425"/>
              <a:gd name="connsiteX217" fmla="*/ 27224 w 5928117"/>
              <a:gd name="connsiteY217" fmla="*/ 3552825 h 5305425"/>
              <a:gd name="connsiteX218" fmla="*/ 36749 w 5928117"/>
              <a:gd name="connsiteY218" fmla="*/ 3476625 h 5305425"/>
              <a:gd name="connsiteX219" fmla="*/ 70086 w 5928117"/>
              <a:gd name="connsiteY219" fmla="*/ 3400425 h 5305425"/>
              <a:gd name="connsiteX220" fmla="*/ 79611 w 5928117"/>
              <a:gd name="connsiteY220" fmla="*/ 2571750 h 5305425"/>
              <a:gd name="connsiteX221" fmla="*/ 51036 w 5928117"/>
              <a:gd name="connsiteY221" fmla="*/ 2301875 h 5305425"/>
              <a:gd name="connsiteX222" fmla="*/ 51036 w 5928117"/>
              <a:gd name="connsiteY222" fmla="*/ 2222500 h 5305425"/>
              <a:gd name="connsiteX223" fmla="*/ 38336 w 5928117"/>
              <a:gd name="connsiteY223" fmla="*/ 2146300 h 5305425"/>
              <a:gd name="connsiteX224" fmla="*/ 66911 w 5928117"/>
              <a:gd name="connsiteY224" fmla="*/ 2016125 h 5305425"/>
              <a:gd name="connsiteX225" fmla="*/ 51036 w 5928117"/>
              <a:gd name="connsiteY225" fmla="*/ 1908175 h 5305425"/>
              <a:gd name="connsiteX226" fmla="*/ 174861 w 5928117"/>
              <a:gd name="connsiteY226" fmla="*/ 1876425 h 5305425"/>
              <a:gd name="connsiteX227" fmla="*/ 317736 w 5928117"/>
              <a:gd name="connsiteY227" fmla="*/ 1781175 h 5305425"/>
              <a:gd name="connsiteX228" fmla="*/ 374886 w 5928117"/>
              <a:gd name="connsiteY228" fmla="*/ 1790700 h 5305425"/>
              <a:gd name="connsiteX229" fmla="*/ 476486 w 5928117"/>
              <a:gd name="connsiteY229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1561 w 5928117"/>
              <a:gd name="connsiteY125" fmla="*/ 4949825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397736 w 5928117"/>
              <a:gd name="connsiteY129" fmla="*/ 5070475 h 5305425"/>
              <a:gd name="connsiteX130" fmla="*/ 5372336 w 5928117"/>
              <a:gd name="connsiteY130" fmla="*/ 5127625 h 5305425"/>
              <a:gd name="connsiteX131" fmla="*/ 5299311 w 5928117"/>
              <a:gd name="connsiteY131" fmla="*/ 5172075 h 5305425"/>
              <a:gd name="connsiteX132" fmla="*/ 5213586 w 5928117"/>
              <a:gd name="connsiteY132" fmla="*/ 5207000 h 5305425"/>
              <a:gd name="connsiteX133" fmla="*/ 5172311 w 5928117"/>
              <a:gd name="connsiteY133" fmla="*/ 5241925 h 5305425"/>
              <a:gd name="connsiteX134" fmla="*/ 5096111 w 5928117"/>
              <a:gd name="connsiteY134" fmla="*/ 5216525 h 5305425"/>
              <a:gd name="connsiteX135" fmla="*/ 4959586 w 5928117"/>
              <a:gd name="connsiteY135" fmla="*/ 5194300 h 5305425"/>
              <a:gd name="connsiteX136" fmla="*/ 4813536 w 5928117"/>
              <a:gd name="connsiteY136" fmla="*/ 5181600 h 5305425"/>
              <a:gd name="connsiteX137" fmla="*/ 4743686 w 5928117"/>
              <a:gd name="connsiteY137" fmla="*/ 5200650 h 5305425"/>
              <a:gd name="connsiteX138" fmla="*/ 4699236 w 5928117"/>
              <a:gd name="connsiteY138" fmla="*/ 5213350 h 5305425"/>
              <a:gd name="connsiteX139" fmla="*/ 4645261 w 5928117"/>
              <a:gd name="connsiteY139" fmla="*/ 5245100 h 5305425"/>
              <a:gd name="connsiteX140" fmla="*/ 4508736 w 5928117"/>
              <a:gd name="connsiteY140" fmla="*/ 5248275 h 5305425"/>
              <a:gd name="connsiteX141" fmla="*/ 4480161 w 5928117"/>
              <a:gd name="connsiteY141" fmla="*/ 5257800 h 5305425"/>
              <a:gd name="connsiteX142" fmla="*/ 4423011 w 5928117"/>
              <a:gd name="connsiteY142" fmla="*/ 5276850 h 5305425"/>
              <a:gd name="connsiteX143" fmla="*/ 4318236 w 5928117"/>
              <a:gd name="connsiteY143" fmla="*/ 5286375 h 5305425"/>
              <a:gd name="connsiteX144" fmla="*/ 4222986 w 5928117"/>
              <a:gd name="connsiteY144" fmla="*/ 5295900 h 5305425"/>
              <a:gd name="connsiteX145" fmla="*/ 4108686 w 5928117"/>
              <a:gd name="connsiteY145" fmla="*/ 5305425 h 5305425"/>
              <a:gd name="connsiteX146" fmla="*/ 3832461 w 5928117"/>
              <a:gd name="connsiteY146" fmla="*/ 5276850 h 5305425"/>
              <a:gd name="connsiteX147" fmla="*/ 3746736 w 5928117"/>
              <a:gd name="connsiteY147" fmla="*/ 5257800 h 5305425"/>
              <a:gd name="connsiteX148" fmla="*/ 3622911 w 5928117"/>
              <a:gd name="connsiteY148" fmla="*/ 5229225 h 5305425"/>
              <a:gd name="connsiteX149" fmla="*/ 3527661 w 5928117"/>
              <a:gd name="connsiteY149" fmla="*/ 5219700 h 5305425"/>
              <a:gd name="connsiteX150" fmla="*/ 3480036 w 5928117"/>
              <a:gd name="connsiteY150" fmla="*/ 5200650 h 5305425"/>
              <a:gd name="connsiteX151" fmla="*/ 3394311 w 5928117"/>
              <a:gd name="connsiteY151" fmla="*/ 5181600 h 5305425"/>
              <a:gd name="connsiteX152" fmla="*/ 3337161 w 5928117"/>
              <a:gd name="connsiteY152" fmla="*/ 5162550 h 5305425"/>
              <a:gd name="connsiteX153" fmla="*/ 3280011 w 5928117"/>
              <a:gd name="connsiteY153" fmla="*/ 5153025 h 5305425"/>
              <a:gd name="connsiteX154" fmla="*/ 3241911 w 5928117"/>
              <a:gd name="connsiteY154" fmla="*/ 5143500 h 5305425"/>
              <a:gd name="connsiteX155" fmla="*/ 3194286 w 5928117"/>
              <a:gd name="connsiteY155" fmla="*/ 5133975 h 5305425"/>
              <a:gd name="connsiteX156" fmla="*/ 3165711 w 5928117"/>
              <a:gd name="connsiteY156" fmla="*/ 5124450 h 5305425"/>
              <a:gd name="connsiteX157" fmla="*/ 3127611 w 5928117"/>
              <a:gd name="connsiteY157" fmla="*/ 5114925 h 5305425"/>
              <a:gd name="connsiteX158" fmla="*/ 2994261 w 5928117"/>
              <a:gd name="connsiteY158" fmla="*/ 5067300 h 5305425"/>
              <a:gd name="connsiteX159" fmla="*/ 2927586 w 5928117"/>
              <a:gd name="connsiteY159" fmla="*/ 5019675 h 5305425"/>
              <a:gd name="connsiteX160" fmla="*/ 2918061 w 5928117"/>
              <a:gd name="connsiteY160" fmla="*/ 4991100 h 5305425"/>
              <a:gd name="connsiteX161" fmla="*/ 2870436 w 5928117"/>
              <a:gd name="connsiteY161" fmla="*/ 4933950 h 5305425"/>
              <a:gd name="connsiteX162" fmla="*/ 2851386 w 5928117"/>
              <a:gd name="connsiteY162" fmla="*/ 4905375 h 5305425"/>
              <a:gd name="connsiteX163" fmla="*/ 2841861 w 5928117"/>
              <a:gd name="connsiteY163" fmla="*/ 4876800 h 5305425"/>
              <a:gd name="connsiteX164" fmla="*/ 2803761 w 5928117"/>
              <a:gd name="connsiteY164" fmla="*/ 4857750 h 5305425"/>
              <a:gd name="connsiteX165" fmla="*/ 2794236 w 5928117"/>
              <a:gd name="connsiteY165" fmla="*/ 4829175 h 5305425"/>
              <a:gd name="connsiteX166" fmla="*/ 2756136 w 5928117"/>
              <a:gd name="connsiteY166" fmla="*/ 4800600 h 5305425"/>
              <a:gd name="connsiteX167" fmla="*/ 2727561 w 5928117"/>
              <a:gd name="connsiteY167" fmla="*/ 4772025 h 5305425"/>
              <a:gd name="connsiteX168" fmla="*/ 2689461 w 5928117"/>
              <a:gd name="connsiteY168" fmla="*/ 4743450 h 5305425"/>
              <a:gd name="connsiteX169" fmla="*/ 2660886 w 5928117"/>
              <a:gd name="connsiteY169" fmla="*/ 4724400 h 5305425"/>
              <a:gd name="connsiteX170" fmla="*/ 2632311 w 5928117"/>
              <a:gd name="connsiteY170" fmla="*/ 4686300 h 5305425"/>
              <a:gd name="connsiteX171" fmla="*/ 2603736 w 5928117"/>
              <a:gd name="connsiteY171" fmla="*/ 4667250 h 5305425"/>
              <a:gd name="connsiteX172" fmla="*/ 2546586 w 5928117"/>
              <a:gd name="connsiteY172" fmla="*/ 4619625 h 5305425"/>
              <a:gd name="connsiteX173" fmla="*/ 2489436 w 5928117"/>
              <a:gd name="connsiteY173" fmla="*/ 4562475 h 5305425"/>
              <a:gd name="connsiteX174" fmla="*/ 2432286 w 5928117"/>
              <a:gd name="connsiteY174" fmla="*/ 4543425 h 5305425"/>
              <a:gd name="connsiteX175" fmla="*/ 2413236 w 5928117"/>
              <a:gd name="connsiteY175" fmla="*/ 4514850 h 5305425"/>
              <a:gd name="connsiteX176" fmla="*/ 2298936 w 5928117"/>
              <a:gd name="connsiteY176" fmla="*/ 4457700 h 5305425"/>
              <a:gd name="connsiteX177" fmla="*/ 2270361 w 5928117"/>
              <a:gd name="connsiteY177" fmla="*/ 4429125 h 5305425"/>
              <a:gd name="connsiteX178" fmla="*/ 2146536 w 5928117"/>
              <a:gd name="connsiteY178" fmla="*/ 4362450 h 5305425"/>
              <a:gd name="connsiteX179" fmla="*/ 2117961 w 5928117"/>
              <a:gd name="connsiteY179" fmla="*/ 4333875 h 5305425"/>
              <a:gd name="connsiteX180" fmla="*/ 2089386 w 5928117"/>
              <a:gd name="connsiteY180" fmla="*/ 4324350 h 5305425"/>
              <a:gd name="connsiteX181" fmla="*/ 2051286 w 5928117"/>
              <a:gd name="connsiteY181" fmla="*/ 4305300 h 5305425"/>
              <a:gd name="connsiteX182" fmla="*/ 2003661 w 5928117"/>
              <a:gd name="connsiteY182" fmla="*/ 4276725 h 5305425"/>
              <a:gd name="connsiteX183" fmla="*/ 1975086 w 5928117"/>
              <a:gd name="connsiteY183" fmla="*/ 4257675 h 5305425"/>
              <a:gd name="connsiteX184" fmla="*/ 1898886 w 5928117"/>
              <a:gd name="connsiteY184" fmla="*/ 4238625 h 5305425"/>
              <a:gd name="connsiteX185" fmla="*/ 1841736 w 5928117"/>
              <a:gd name="connsiteY185" fmla="*/ 4210050 h 5305425"/>
              <a:gd name="connsiteX186" fmla="*/ 1765536 w 5928117"/>
              <a:gd name="connsiteY186" fmla="*/ 4171950 h 5305425"/>
              <a:gd name="connsiteX187" fmla="*/ 1689336 w 5928117"/>
              <a:gd name="connsiteY187" fmla="*/ 4133850 h 5305425"/>
              <a:gd name="connsiteX188" fmla="*/ 1641711 w 5928117"/>
              <a:gd name="connsiteY188" fmla="*/ 4105275 h 5305425"/>
              <a:gd name="connsiteX189" fmla="*/ 1584561 w 5928117"/>
              <a:gd name="connsiteY189" fmla="*/ 4086225 h 5305425"/>
              <a:gd name="connsiteX190" fmla="*/ 1546461 w 5928117"/>
              <a:gd name="connsiteY190" fmla="*/ 4067175 h 5305425"/>
              <a:gd name="connsiteX191" fmla="*/ 1479786 w 5928117"/>
              <a:gd name="connsiteY191" fmla="*/ 4038600 h 5305425"/>
              <a:gd name="connsiteX192" fmla="*/ 1451211 w 5928117"/>
              <a:gd name="connsiteY192" fmla="*/ 4019550 h 5305425"/>
              <a:gd name="connsiteX193" fmla="*/ 1403586 w 5928117"/>
              <a:gd name="connsiteY193" fmla="*/ 4010025 h 5305425"/>
              <a:gd name="connsiteX194" fmla="*/ 1327386 w 5928117"/>
              <a:gd name="connsiteY194" fmla="*/ 3990975 h 5305425"/>
              <a:gd name="connsiteX195" fmla="*/ 1260711 w 5928117"/>
              <a:gd name="connsiteY195" fmla="*/ 3981450 h 5305425"/>
              <a:gd name="connsiteX196" fmla="*/ 1184511 w 5928117"/>
              <a:gd name="connsiteY196" fmla="*/ 3962400 h 5305425"/>
              <a:gd name="connsiteX197" fmla="*/ 1070211 w 5928117"/>
              <a:gd name="connsiteY197" fmla="*/ 3943350 h 5305425"/>
              <a:gd name="connsiteX198" fmla="*/ 1032111 w 5928117"/>
              <a:gd name="connsiteY198" fmla="*/ 3924300 h 5305425"/>
              <a:gd name="connsiteX199" fmla="*/ 984486 w 5928117"/>
              <a:gd name="connsiteY199" fmla="*/ 3914775 h 5305425"/>
              <a:gd name="connsiteX200" fmla="*/ 946386 w 5928117"/>
              <a:gd name="connsiteY200" fmla="*/ 3905250 h 5305425"/>
              <a:gd name="connsiteX201" fmla="*/ 917811 w 5928117"/>
              <a:gd name="connsiteY201" fmla="*/ 3886200 h 5305425"/>
              <a:gd name="connsiteX202" fmla="*/ 889236 w 5928117"/>
              <a:gd name="connsiteY202" fmla="*/ 3876675 h 5305425"/>
              <a:gd name="connsiteX203" fmla="*/ 803511 w 5928117"/>
              <a:gd name="connsiteY203" fmla="*/ 3857625 h 5305425"/>
              <a:gd name="connsiteX204" fmla="*/ 755886 w 5928117"/>
              <a:gd name="connsiteY204" fmla="*/ 3838575 h 5305425"/>
              <a:gd name="connsiteX205" fmla="*/ 632061 w 5928117"/>
              <a:gd name="connsiteY205" fmla="*/ 3819525 h 5305425"/>
              <a:gd name="connsiteX206" fmla="*/ 546336 w 5928117"/>
              <a:gd name="connsiteY206" fmla="*/ 3810000 h 5305425"/>
              <a:gd name="connsiteX207" fmla="*/ 489186 w 5928117"/>
              <a:gd name="connsiteY207" fmla="*/ 3800475 h 5305425"/>
              <a:gd name="connsiteX208" fmla="*/ 403461 w 5928117"/>
              <a:gd name="connsiteY208" fmla="*/ 3790950 h 5305425"/>
              <a:gd name="connsiteX209" fmla="*/ 270111 w 5928117"/>
              <a:gd name="connsiteY209" fmla="*/ 3762375 h 5305425"/>
              <a:gd name="connsiteX210" fmla="*/ 241536 w 5928117"/>
              <a:gd name="connsiteY210" fmla="*/ 3743325 h 5305425"/>
              <a:gd name="connsiteX211" fmla="*/ 165336 w 5928117"/>
              <a:gd name="connsiteY211" fmla="*/ 3714750 h 5305425"/>
              <a:gd name="connsiteX212" fmla="*/ 108186 w 5928117"/>
              <a:gd name="connsiteY212" fmla="*/ 3681412 h 5305425"/>
              <a:gd name="connsiteX213" fmla="*/ 3411 w 5928117"/>
              <a:gd name="connsiteY213" fmla="*/ 3667125 h 5305425"/>
              <a:gd name="connsiteX214" fmla="*/ 17699 w 5928117"/>
              <a:gd name="connsiteY214" fmla="*/ 3609975 h 5305425"/>
              <a:gd name="connsiteX215" fmla="*/ 41511 w 5928117"/>
              <a:gd name="connsiteY215" fmla="*/ 3581400 h 5305425"/>
              <a:gd name="connsiteX216" fmla="*/ 27224 w 5928117"/>
              <a:gd name="connsiteY216" fmla="*/ 3552825 h 5305425"/>
              <a:gd name="connsiteX217" fmla="*/ 36749 w 5928117"/>
              <a:gd name="connsiteY217" fmla="*/ 3476625 h 5305425"/>
              <a:gd name="connsiteX218" fmla="*/ 70086 w 5928117"/>
              <a:gd name="connsiteY218" fmla="*/ 3400425 h 5305425"/>
              <a:gd name="connsiteX219" fmla="*/ 79611 w 5928117"/>
              <a:gd name="connsiteY219" fmla="*/ 2571750 h 5305425"/>
              <a:gd name="connsiteX220" fmla="*/ 51036 w 5928117"/>
              <a:gd name="connsiteY220" fmla="*/ 2301875 h 5305425"/>
              <a:gd name="connsiteX221" fmla="*/ 51036 w 5928117"/>
              <a:gd name="connsiteY221" fmla="*/ 2222500 h 5305425"/>
              <a:gd name="connsiteX222" fmla="*/ 38336 w 5928117"/>
              <a:gd name="connsiteY222" fmla="*/ 2146300 h 5305425"/>
              <a:gd name="connsiteX223" fmla="*/ 66911 w 5928117"/>
              <a:gd name="connsiteY223" fmla="*/ 2016125 h 5305425"/>
              <a:gd name="connsiteX224" fmla="*/ 51036 w 5928117"/>
              <a:gd name="connsiteY224" fmla="*/ 1908175 h 5305425"/>
              <a:gd name="connsiteX225" fmla="*/ 174861 w 5928117"/>
              <a:gd name="connsiteY225" fmla="*/ 1876425 h 5305425"/>
              <a:gd name="connsiteX226" fmla="*/ 317736 w 5928117"/>
              <a:gd name="connsiteY226" fmla="*/ 1781175 h 5305425"/>
              <a:gd name="connsiteX227" fmla="*/ 374886 w 5928117"/>
              <a:gd name="connsiteY227" fmla="*/ 1790700 h 5305425"/>
              <a:gd name="connsiteX228" fmla="*/ 476486 w 5928117"/>
              <a:gd name="connsiteY228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3461 w 5928117"/>
              <a:gd name="connsiteY126" fmla="*/ 497205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397736 w 5928117"/>
              <a:gd name="connsiteY129" fmla="*/ 5070475 h 5305425"/>
              <a:gd name="connsiteX130" fmla="*/ 5372336 w 5928117"/>
              <a:gd name="connsiteY130" fmla="*/ 5127625 h 5305425"/>
              <a:gd name="connsiteX131" fmla="*/ 5299311 w 5928117"/>
              <a:gd name="connsiteY131" fmla="*/ 5172075 h 5305425"/>
              <a:gd name="connsiteX132" fmla="*/ 5213586 w 5928117"/>
              <a:gd name="connsiteY132" fmla="*/ 5207000 h 5305425"/>
              <a:gd name="connsiteX133" fmla="*/ 5172311 w 5928117"/>
              <a:gd name="connsiteY133" fmla="*/ 5241925 h 5305425"/>
              <a:gd name="connsiteX134" fmla="*/ 5096111 w 5928117"/>
              <a:gd name="connsiteY134" fmla="*/ 5216525 h 5305425"/>
              <a:gd name="connsiteX135" fmla="*/ 4959586 w 5928117"/>
              <a:gd name="connsiteY135" fmla="*/ 5194300 h 5305425"/>
              <a:gd name="connsiteX136" fmla="*/ 4813536 w 5928117"/>
              <a:gd name="connsiteY136" fmla="*/ 5181600 h 5305425"/>
              <a:gd name="connsiteX137" fmla="*/ 4743686 w 5928117"/>
              <a:gd name="connsiteY137" fmla="*/ 5200650 h 5305425"/>
              <a:gd name="connsiteX138" fmla="*/ 4699236 w 5928117"/>
              <a:gd name="connsiteY138" fmla="*/ 5213350 h 5305425"/>
              <a:gd name="connsiteX139" fmla="*/ 4645261 w 5928117"/>
              <a:gd name="connsiteY139" fmla="*/ 5245100 h 5305425"/>
              <a:gd name="connsiteX140" fmla="*/ 4508736 w 5928117"/>
              <a:gd name="connsiteY140" fmla="*/ 5248275 h 5305425"/>
              <a:gd name="connsiteX141" fmla="*/ 4480161 w 5928117"/>
              <a:gd name="connsiteY141" fmla="*/ 5257800 h 5305425"/>
              <a:gd name="connsiteX142" fmla="*/ 4423011 w 5928117"/>
              <a:gd name="connsiteY142" fmla="*/ 5276850 h 5305425"/>
              <a:gd name="connsiteX143" fmla="*/ 4318236 w 5928117"/>
              <a:gd name="connsiteY143" fmla="*/ 5286375 h 5305425"/>
              <a:gd name="connsiteX144" fmla="*/ 4222986 w 5928117"/>
              <a:gd name="connsiteY144" fmla="*/ 5295900 h 5305425"/>
              <a:gd name="connsiteX145" fmla="*/ 4108686 w 5928117"/>
              <a:gd name="connsiteY145" fmla="*/ 5305425 h 5305425"/>
              <a:gd name="connsiteX146" fmla="*/ 3832461 w 5928117"/>
              <a:gd name="connsiteY146" fmla="*/ 5276850 h 5305425"/>
              <a:gd name="connsiteX147" fmla="*/ 3746736 w 5928117"/>
              <a:gd name="connsiteY147" fmla="*/ 5257800 h 5305425"/>
              <a:gd name="connsiteX148" fmla="*/ 3622911 w 5928117"/>
              <a:gd name="connsiteY148" fmla="*/ 5229225 h 5305425"/>
              <a:gd name="connsiteX149" fmla="*/ 3527661 w 5928117"/>
              <a:gd name="connsiteY149" fmla="*/ 5219700 h 5305425"/>
              <a:gd name="connsiteX150" fmla="*/ 3480036 w 5928117"/>
              <a:gd name="connsiteY150" fmla="*/ 5200650 h 5305425"/>
              <a:gd name="connsiteX151" fmla="*/ 3394311 w 5928117"/>
              <a:gd name="connsiteY151" fmla="*/ 5181600 h 5305425"/>
              <a:gd name="connsiteX152" fmla="*/ 3337161 w 5928117"/>
              <a:gd name="connsiteY152" fmla="*/ 5162550 h 5305425"/>
              <a:gd name="connsiteX153" fmla="*/ 3280011 w 5928117"/>
              <a:gd name="connsiteY153" fmla="*/ 5153025 h 5305425"/>
              <a:gd name="connsiteX154" fmla="*/ 3241911 w 5928117"/>
              <a:gd name="connsiteY154" fmla="*/ 5143500 h 5305425"/>
              <a:gd name="connsiteX155" fmla="*/ 3194286 w 5928117"/>
              <a:gd name="connsiteY155" fmla="*/ 5133975 h 5305425"/>
              <a:gd name="connsiteX156" fmla="*/ 3165711 w 5928117"/>
              <a:gd name="connsiteY156" fmla="*/ 5124450 h 5305425"/>
              <a:gd name="connsiteX157" fmla="*/ 3127611 w 5928117"/>
              <a:gd name="connsiteY157" fmla="*/ 5114925 h 5305425"/>
              <a:gd name="connsiteX158" fmla="*/ 2994261 w 5928117"/>
              <a:gd name="connsiteY158" fmla="*/ 5067300 h 5305425"/>
              <a:gd name="connsiteX159" fmla="*/ 2927586 w 5928117"/>
              <a:gd name="connsiteY159" fmla="*/ 5019675 h 5305425"/>
              <a:gd name="connsiteX160" fmla="*/ 2918061 w 5928117"/>
              <a:gd name="connsiteY160" fmla="*/ 4991100 h 5305425"/>
              <a:gd name="connsiteX161" fmla="*/ 2870436 w 5928117"/>
              <a:gd name="connsiteY161" fmla="*/ 4933950 h 5305425"/>
              <a:gd name="connsiteX162" fmla="*/ 2851386 w 5928117"/>
              <a:gd name="connsiteY162" fmla="*/ 4905375 h 5305425"/>
              <a:gd name="connsiteX163" fmla="*/ 2841861 w 5928117"/>
              <a:gd name="connsiteY163" fmla="*/ 4876800 h 5305425"/>
              <a:gd name="connsiteX164" fmla="*/ 2803761 w 5928117"/>
              <a:gd name="connsiteY164" fmla="*/ 4857750 h 5305425"/>
              <a:gd name="connsiteX165" fmla="*/ 2794236 w 5928117"/>
              <a:gd name="connsiteY165" fmla="*/ 4829175 h 5305425"/>
              <a:gd name="connsiteX166" fmla="*/ 2756136 w 5928117"/>
              <a:gd name="connsiteY166" fmla="*/ 4800600 h 5305425"/>
              <a:gd name="connsiteX167" fmla="*/ 2727561 w 5928117"/>
              <a:gd name="connsiteY167" fmla="*/ 4772025 h 5305425"/>
              <a:gd name="connsiteX168" fmla="*/ 2689461 w 5928117"/>
              <a:gd name="connsiteY168" fmla="*/ 4743450 h 5305425"/>
              <a:gd name="connsiteX169" fmla="*/ 2660886 w 5928117"/>
              <a:gd name="connsiteY169" fmla="*/ 4724400 h 5305425"/>
              <a:gd name="connsiteX170" fmla="*/ 2632311 w 5928117"/>
              <a:gd name="connsiteY170" fmla="*/ 4686300 h 5305425"/>
              <a:gd name="connsiteX171" fmla="*/ 2603736 w 5928117"/>
              <a:gd name="connsiteY171" fmla="*/ 4667250 h 5305425"/>
              <a:gd name="connsiteX172" fmla="*/ 2546586 w 5928117"/>
              <a:gd name="connsiteY172" fmla="*/ 4619625 h 5305425"/>
              <a:gd name="connsiteX173" fmla="*/ 2489436 w 5928117"/>
              <a:gd name="connsiteY173" fmla="*/ 4562475 h 5305425"/>
              <a:gd name="connsiteX174" fmla="*/ 2432286 w 5928117"/>
              <a:gd name="connsiteY174" fmla="*/ 4543425 h 5305425"/>
              <a:gd name="connsiteX175" fmla="*/ 2413236 w 5928117"/>
              <a:gd name="connsiteY175" fmla="*/ 4514850 h 5305425"/>
              <a:gd name="connsiteX176" fmla="*/ 2298936 w 5928117"/>
              <a:gd name="connsiteY176" fmla="*/ 4457700 h 5305425"/>
              <a:gd name="connsiteX177" fmla="*/ 2270361 w 5928117"/>
              <a:gd name="connsiteY177" fmla="*/ 4429125 h 5305425"/>
              <a:gd name="connsiteX178" fmla="*/ 2146536 w 5928117"/>
              <a:gd name="connsiteY178" fmla="*/ 4362450 h 5305425"/>
              <a:gd name="connsiteX179" fmla="*/ 2117961 w 5928117"/>
              <a:gd name="connsiteY179" fmla="*/ 4333875 h 5305425"/>
              <a:gd name="connsiteX180" fmla="*/ 2089386 w 5928117"/>
              <a:gd name="connsiteY180" fmla="*/ 4324350 h 5305425"/>
              <a:gd name="connsiteX181" fmla="*/ 2051286 w 5928117"/>
              <a:gd name="connsiteY181" fmla="*/ 4305300 h 5305425"/>
              <a:gd name="connsiteX182" fmla="*/ 2003661 w 5928117"/>
              <a:gd name="connsiteY182" fmla="*/ 4276725 h 5305425"/>
              <a:gd name="connsiteX183" fmla="*/ 1975086 w 5928117"/>
              <a:gd name="connsiteY183" fmla="*/ 4257675 h 5305425"/>
              <a:gd name="connsiteX184" fmla="*/ 1898886 w 5928117"/>
              <a:gd name="connsiteY184" fmla="*/ 4238625 h 5305425"/>
              <a:gd name="connsiteX185" fmla="*/ 1841736 w 5928117"/>
              <a:gd name="connsiteY185" fmla="*/ 4210050 h 5305425"/>
              <a:gd name="connsiteX186" fmla="*/ 1765536 w 5928117"/>
              <a:gd name="connsiteY186" fmla="*/ 4171950 h 5305425"/>
              <a:gd name="connsiteX187" fmla="*/ 1689336 w 5928117"/>
              <a:gd name="connsiteY187" fmla="*/ 4133850 h 5305425"/>
              <a:gd name="connsiteX188" fmla="*/ 1641711 w 5928117"/>
              <a:gd name="connsiteY188" fmla="*/ 4105275 h 5305425"/>
              <a:gd name="connsiteX189" fmla="*/ 1584561 w 5928117"/>
              <a:gd name="connsiteY189" fmla="*/ 4086225 h 5305425"/>
              <a:gd name="connsiteX190" fmla="*/ 1546461 w 5928117"/>
              <a:gd name="connsiteY190" fmla="*/ 4067175 h 5305425"/>
              <a:gd name="connsiteX191" fmla="*/ 1479786 w 5928117"/>
              <a:gd name="connsiteY191" fmla="*/ 4038600 h 5305425"/>
              <a:gd name="connsiteX192" fmla="*/ 1451211 w 5928117"/>
              <a:gd name="connsiteY192" fmla="*/ 4019550 h 5305425"/>
              <a:gd name="connsiteX193" fmla="*/ 1403586 w 5928117"/>
              <a:gd name="connsiteY193" fmla="*/ 4010025 h 5305425"/>
              <a:gd name="connsiteX194" fmla="*/ 1327386 w 5928117"/>
              <a:gd name="connsiteY194" fmla="*/ 3990975 h 5305425"/>
              <a:gd name="connsiteX195" fmla="*/ 1260711 w 5928117"/>
              <a:gd name="connsiteY195" fmla="*/ 3981450 h 5305425"/>
              <a:gd name="connsiteX196" fmla="*/ 1184511 w 5928117"/>
              <a:gd name="connsiteY196" fmla="*/ 3962400 h 5305425"/>
              <a:gd name="connsiteX197" fmla="*/ 1070211 w 5928117"/>
              <a:gd name="connsiteY197" fmla="*/ 3943350 h 5305425"/>
              <a:gd name="connsiteX198" fmla="*/ 1032111 w 5928117"/>
              <a:gd name="connsiteY198" fmla="*/ 3924300 h 5305425"/>
              <a:gd name="connsiteX199" fmla="*/ 984486 w 5928117"/>
              <a:gd name="connsiteY199" fmla="*/ 3914775 h 5305425"/>
              <a:gd name="connsiteX200" fmla="*/ 946386 w 5928117"/>
              <a:gd name="connsiteY200" fmla="*/ 3905250 h 5305425"/>
              <a:gd name="connsiteX201" fmla="*/ 917811 w 5928117"/>
              <a:gd name="connsiteY201" fmla="*/ 3886200 h 5305425"/>
              <a:gd name="connsiteX202" fmla="*/ 889236 w 5928117"/>
              <a:gd name="connsiteY202" fmla="*/ 3876675 h 5305425"/>
              <a:gd name="connsiteX203" fmla="*/ 803511 w 5928117"/>
              <a:gd name="connsiteY203" fmla="*/ 3857625 h 5305425"/>
              <a:gd name="connsiteX204" fmla="*/ 755886 w 5928117"/>
              <a:gd name="connsiteY204" fmla="*/ 3838575 h 5305425"/>
              <a:gd name="connsiteX205" fmla="*/ 632061 w 5928117"/>
              <a:gd name="connsiteY205" fmla="*/ 3819525 h 5305425"/>
              <a:gd name="connsiteX206" fmla="*/ 546336 w 5928117"/>
              <a:gd name="connsiteY206" fmla="*/ 3810000 h 5305425"/>
              <a:gd name="connsiteX207" fmla="*/ 489186 w 5928117"/>
              <a:gd name="connsiteY207" fmla="*/ 3800475 h 5305425"/>
              <a:gd name="connsiteX208" fmla="*/ 403461 w 5928117"/>
              <a:gd name="connsiteY208" fmla="*/ 3790950 h 5305425"/>
              <a:gd name="connsiteX209" fmla="*/ 270111 w 5928117"/>
              <a:gd name="connsiteY209" fmla="*/ 3762375 h 5305425"/>
              <a:gd name="connsiteX210" fmla="*/ 241536 w 5928117"/>
              <a:gd name="connsiteY210" fmla="*/ 3743325 h 5305425"/>
              <a:gd name="connsiteX211" fmla="*/ 165336 w 5928117"/>
              <a:gd name="connsiteY211" fmla="*/ 3714750 h 5305425"/>
              <a:gd name="connsiteX212" fmla="*/ 108186 w 5928117"/>
              <a:gd name="connsiteY212" fmla="*/ 3681412 h 5305425"/>
              <a:gd name="connsiteX213" fmla="*/ 3411 w 5928117"/>
              <a:gd name="connsiteY213" fmla="*/ 3667125 h 5305425"/>
              <a:gd name="connsiteX214" fmla="*/ 17699 w 5928117"/>
              <a:gd name="connsiteY214" fmla="*/ 3609975 h 5305425"/>
              <a:gd name="connsiteX215" fmla="*/ 41511 w 5928117"/>
              <a:gd name="connsiteY215" fmla="*/ 3581400 h 5305425"/>
              <a:gd name="connsiteX216" fmla="*/ 27224 w 5928117"/>
              <a:gd name="connsiteY216" fmla="*/ 3552825 h 5305425"/>
              <a:gd name="connsiteX217" fmla="*/ 36749 w 5928117"/>
              <a:gd name="connsiteY217" fmla="*/ 3476625 h 5305425"/>
              <a:gd name="connsiteX218" fmla="*/ 70086 w 5928117"/>
              <a:gd name="connsiteY218" fmla="*/ 3400425 h 5305425"/>
              <a:gd name="connsiteX219" fmla="*/ 79611 w 5928117"/>
              <a:gd name="connsiteY219" fmla="*/ 2571750 h 5305425"/>
              <a:gd name="connsiteX220" fmla="*/ 51036 w 5928117"/>
              <a:gd name="connsiteY220" fmla="*/ 2301875 h 5305425"/>
              <a:gd name="connsiteX221" fmla="*/ 51036 w 5928117"/>
              <a:gd name="connsiteY221" fmla="*/ 2222500 h 5305425"/>
              <a:gd name="connsiteX222" fmla="*/ 38336 w 5928117"/>
              <a:gd name="connsiteY222" fmla="*/ 2146300 h 5305425"/>
              <a:gd name="connsiteX223" fmla="*/ 66911 w 5928117"/>
              <a:gd name="connsiteY223" fmla="*/ 2016125 h 5305425"/>
              <a:gd name="connsiteX224" fmla="*/ 51036 w 5928117"/>
              <a:gd name="connsiteY224" fmla="*/ 1908175 h 5305425"/>
              <a:gd name="connsiteX225" fmla="*/ 174861 w 5928117"/>
              <a:gd name="connsiteY225" fmla="*/ 1876425 h 5305425"/>
              <a:gd name="connsiteX226" fmla="*/ 317736 w 5928117"/>
              <a:gd name="connsiteY226" fmla="*/ 1781175 h 5305425"/>
              <a:gd name="connsiteX227" fmla="*/ 374886 w 5928117"/>
              <a:gd name="connsiteY227" fmla="*/ 1790700 h 5305425"/>
              <a:gd name="connsiteX228" fmla="*/ 476486 w 5928117"/>
              <a:gd name="connsiteY228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4978400 h 5305425"/>
              <a:gd name="connsiteX128" fmla="*/ 5426311 w 5928117"/>
              <a:gd name="connsiteY128" fmla="*/ 5022850 h 5305425"/>
              <a:gd name="connsiteX129" fmla="*/ 5397736 w 5928117"/>
              <a:gd name="connsiteY129" fmla="*/ 5070475 h 5305425"/>
              <a:gd name="connsiteX130" fmla="*/ 5372336 w 5928117"/>
              <a:gd name="connsiteY130" fmla="*/ 5127625 h 5305425"/>
              <a:gd name="connsiteX131" fmla="*/ 5299311 w 5928117"/>
              <a:gd name="connsiteY131" fmla="*/ 5172075 h 5305425"/>
              <a:gd name="connsiteX132" fmla="*/ 5213586 w 5928117"/>
              <a:gd name="connsiteY132" fmla="*/ 5207000 h 5305425"/>
              <a:gd name="connsiteX133" fmla="*/ 5172311 w 5928117"/>
              <a:gd name="connsiteY133" fmla="*/ 5241925 h 5305425"/>
              <a:gd name="connsiteX134" fmla="*/ 5096111 w 5928117"/>
              <a:gd name="connsiteY134" fmla="*/ 5216525 h 5305425"/>
              <a:gd name="connsiteX135" fmla="*/ 4959586 w 5928117"/>
              <a:gd name="connsiteY135" fmla="*/ 5194300 h 5305425"/>
              <a:gd name="connsiteX136" fmla="*/ 4813536 w 5928117"/>
              <a:gd name="connsiteY136" fmla="*/ 5181600 h 5305425"/>
              <a:gd name="connsiteX137" fmla="*/ 4743686 w 5928117"/>
              <a:gd name="connsiteY137" fmla="*/ 5200650 h 5305425"/>
              <a:gd name="connsiteX138" fmla="*/ 4699236 w 5928117"/>
              <a:gd name="connsiteY138" fmla="*/ 5213350 h 5305425"/>
              <a:gd name="connsiteX139" fmla="*/ 4645261 w 5928117"/>
              <a:gd name="connsiteY139" fmla="*/ 5245100 h 5305425"/>
              <a:gd name="connsiteX140" fmla="*/ 4508736 w 5928117"/>
              <a:gd name="connsiteY140" fmla="*/ 5248275 h 5305425"/>
              <a:gd name="connsiteX141" fmla="*/ 4480161 w 5928117"/>
              <a:gd name="connsiteY141" fmla="*/ 5257800 h 5305425"/>
              <a:gd name="connsiteX142" fmla="*/ 4423011 w 5928117"/>
              <a:gd name="connsiteY142" fmla="*/ 5276850 h 5305425"/>
              <a:gd name="connsiteX143" fmla="*/ 4318236 w 5928117"/>
              <a:gd name="connsiteY143" fmla="*/ 5286375 h 5305425"/>
              <a:gd name="connsiteX144" fmla="*/ 4222986 w 5928117"/>
              <a:gd name="connsiteY144" fmla="*/ 5295900 h 5305425"/>
              <a:gd name="connsiteX145" fmla="*/ 4108686 w 5928117"/>
              <a:gd name="connsiteY145" fmla="*/ 5305425 h 5305425"/>
              <a:gd name="connsiteX146" fmla="*/ 3832461 w 5928117"/>
              <a:gd name="connsiteY146" fmla="*/ 5276850 h 5305425"/>
              <a:gd name="connsiteX147" fmla="*/ 3746736 w 5928117"/>
              <a:gd name="connsiteY147" fmla="*/ 5257800 h 5305425"/>
              <a:gd name="connsiteX148" fmla="*/ 3622911 w 5928117"/>
              <a:gd name="connsiteY148" fmla="*/ 5229225 h 5305425"/>
              <a:gd name="connsiteX149" fmla="*/ 3527661 w 5928117"/>
              <a:gd name="connsiteY149" fmla="*/ 5219700 h 5305425"/>
              <a:gd name="connsiteX150" fmla="*/ 3480036 w 5928117"/>
              <a:gd name="connsiteY150" fmla="*/ 5200650 h 5305425"/>
              <a:gd name="connsiteX151" fmla="*/ 3394311 w 5928117"/>
              <a:gd name="connsiteY151" fmla="*/ 5181600 h 5305425"/>
              <a:gd name="connsiteX152" fmla="*/ 3337161 w 5928117"/>
              <a:gd name="connsiteY152" fmla="*/ 5162550 h 5305425"/>
              <a:gd name="connsiteX153" fmla="*/ 3280011 w 5928117"/>
              <a:gd name="connsiteY153" fmla="*/ 5153025 h 5305425"/>
              <a:gd name="connsiteX154" fmla="*/ 3241911 w 5928117"/>
              <a:gd name="connsiteY154" fmla="*/ 5143500 h 5305425"/>
              <a:gd name="connsiteX155" fmla="*/ 3194286 w 5928117"/>
              <a:gd name="connsiteY155" fmla="*/ 5133975 h 5305425"/>
              <a:gd name="connsiteX156" fmla="*/ 3165711 w 5928117"/>
              <a:gd name="connsiteY156" fmla="*/ 5124450 h 5305425"/>
              <a:gd name="connsiteX157" fmla="*/ 3127611 w 5928117"/>
              <a:gd name="connsiteY157" fmla="*/ 5114925 h 5305425"/>
              <a:gd name="connsiteX158" fmla="*/ 2994261 w 5928117"/>
              <a:gd name="connsiteY158" fmla="*/ 5067300 h 5305425"/>
              <a:gd name="connsiteX159" fmla="*/ 2927586 w 5928117"/>
              <a:gd name="connsiteY159" fmla="*/ 5019675 h 5305425"/>
              <a:gd name="connsiteX160" fmla="*/ 2918061 w 5928117"/>
              <a:gd name="connsiteY160" fmla="*/ 4991100 h 5305425"/>
              <a:gd name="connsiteX161" fmla="*/ 2870436 w 5928117"/>
              <a:gd name="connsiteY161" fmla="*/ 4933950 h 5305425"/>
              <a:gd name="connsiteX162" fmla="*/ 2851386 w 5928117"/>
              <a:gd name="connsiteY162" fmla="*/ 4905375 h 5305425"/>
              <a:gd name="connsiteX163" fmla="*/ 2841861 w 5928117"/>
              <a:gd name="connsiteY163" fmla="*/ 4876800 h 5305425"/>
              <a:gd name="connsiteX164" fmla="*/ 2803761 w 5928117"/>
              <a:gd name="connsiteY164" fmla="*/ 4857750 h 5305425"/>
              <a:gd name="connsiteX165" fmla="*/ 2794236 w 5928117"/>
              <a:gd name="connsiteY165" fmla="*/ 4829175 h 5305425"/>
              <a:gd name="connsiteX166" fmla="*/ 2756136 w 5928117"/>
              <a:gd name="connsiteY166" fmla="*/ 4800600 h 5305425"/>
              <a:gd name="connsiteX167" fmla="*/ 2727561 w 5928117"/>
              <a:gd name="connsiteY167" fmla="*/ 4772025 h 5305425"/>
              <a:gd name="connsiteX168" fmla="*/ 2689461 w 5928117"/>
              <a:gd name="connsiteY168" fmla="*/ 4743450 h 5305425"/>
              <a:gd name="connsiteX169" fmla="*/ 2660886 w 5928117"/>
              <a:gd name="connsiteY169" fmla="*/ 4724400 h 5305425"/>
              <a:gd name="connsiteX170" fmla="*/ 2632311 w 5928117"/>
              <a:gd name="connsiteY170" fmla="*/ 4686300 h 5305425"/>
              <a:gd name="connsiteX171" fmla="*/ 2603736 w 5928117"/>
              <a:gd name="connsiteY171" fmla="*/ 4667250 h 5305425"/>
              <a:gd name="connsiteX172" fmla="*/ 2546586 w 5928117"/>
              <a:gd name="connsiteY172" fmla="*/ 4619625 h 5305425"/>
              <a:gd name="connsiteX173" fmla="*/ 2489436 w 5928117"/>
              <a:gd name="connsiteY173" fmla="*/ 4562475 h 5305425"/>
              <a:gd name="connsiteX174" fmla="*/ 2432286 w 5928117"/>
              <a:gd name="connsiteY174" fmla="*/ 4543425 h 5305425"/>
              <a:gd name="connsiteX175" fmla="*/ 2413236 w 5928117"/>
              <a:gd name="connsiteY175" fmla="*/ 4514850 h 5305425"/>
              <a:gd name="connsiteX176" fmla="*/ 2298936 w 5928117"/>
              <a:gd name="connsiteY176" fmla="*/ 4457700 h 5305425"/>
              <a:gd name="connsiteX177" fmla="*/ 2270361 w 5928117"/>
              <a:gd name="connsiteY177" fmla="*/ 4429125 h 5305425"/>
              <a:gd name="connsiteX178" fmla="*/ 2146536 w 5928117"/>
              <a:gd name="connsiteY178" fmla="*/ 4362450 h 5305425"/>
              <a:gd name="connsiteX179" fmla="*/ 2117961 w 5928117"/>
              <a:gd name="connsiteY179" fmla="*/ 4333875 h 5305425"/>
              <a:gd name="connsiteX180" fmla="*/ 2089386 w 5928117"/>
              <a:gd name="connsiteY180" fmla="*/ 4324350 h 5305425"/>
              <a:gd name="connsiteX181" fmla="*/ 2051286 w 5928117"/>
              <a:gd name="connsiteY181" fmla="*/ 4305300 h 5305425"/>
              <a:gd name="connsiteX182" fmla="*/ 2003661 w 5928117"/>
              <a:gd name="connsiteY182" fmla="*/ 4276725 h 5305425"/>
              <a:gd name="connsiteX183" fmla="*/ 1975086 w 5928117"/>
              <a:gd name="connsiteY183" fmla="*/ 4257675 h 5305425"/>
              <a:gd name="connsiteX184" fmla="*/ 1898886 w 5928117"/>
              <a:gd name="connsiteY184" fmla="*/ 4238625 h 5305425"/>
              <a:gd name="connsiteX185" fmla="*/ 1841736 w 5928117"/>
              <a:gd name="connsiteY185" fmla="*/ 4210050 h 5305425"/>
              <a:gd name="connsiteX186" fmla="*/ 1765536 w 5928117"/>
              <a:gd name="connsiteY186" fmla="*/ 4171950 h 5305425"/>
              <a:gd name="connsiteX187" fmla="*/ 1689336 w 5928117"/>
              <a:gd name="connsiteY187" fmla="*/ 4133850 h 5305425"/>
              <a:gd name="connsiteX188" fmla="*/ 1641711 w 5928117"/>
              <a:gd name="connsiteY188" fmla="*/ 4105275 h 5305425"/>
              <a:gd name="connsiteX189" fmla="*/ 1584561 w 5928117"/>
              <a:gd name="connsiteY189" fmla="*/ 4086225 h 5305425"/>
              <a:gd name="connsiteX190" fmla="*/ 1546461 w 5928117"/>
              <a:gd name="connsiteY190" fmla="*/ 4067175 h 5305425"/>
              <a:gd name="connsiteX191" fmla="*/ 1479786 w 5928117"/>
              <a:gd name="connsiteY191" fmla="*/ 4038600 h 5305425"/>
              <a:gd name="connsiteX192" fmla="*/ 1451211 w 5928117"/>
              <a:gd name="connsiteY192" fmla="*/ 4019550 h 5305425"/>
              <a:gd name="connsiteX193" fmla="*/ 1403586 w 5928117"/>
              <a:gd name="connsiteY193" fmla="*/ 4010025 h 5305425"/>
              <a:gd name="connsiteX194" fmla="*/ 1327386 w 5928117"/>
              <a:gd name="connsiteY194" fmla="*/ 3990975 h 5305425"/>
              <a:gd name="connsiteX195" fmla="*/ 1260711 w 5928117"/>
              <a:gd name="connsiteY195" fmla="*/ 3981450 h 5305425"/>
              <a:gd name="connsiteX196" fmla="*/ 1184511 w 5928117"/>
              <a:gd name="connsiteY196" fmla="*/ 3962400 h 5305425"/>
              <a:gd name="connsiteX197" fmla="*/ 1070211 w 5928117"/>
              <a:gd name="connsiteY197" fmla="*/ 3943350 h 5305425"/>
              <a:gd name="connsiteX198" fmla="*/ 1032111 w 5928117"/>
              <a:gd name="connsiteY198" fmla="*/ 3924300 h 5305425"/>
              <a:gd name="connsiteX199" fmla="*/ 984486 w 5928117"/>
              <a:gd name="connsiteY199" fmla="*/ 3914775 h 5305425"/>
              <a:gd name="connsiteX200" fmla="*/ 946386 w 5928117"/>
              <a:gd name="connsiteY200" fmla="*/ 3905250 h 5305425"/>
              <a:gd name="connsiteX201" fmla="*/ 917811 w 5928117"/>
              <a:gd name="connsiteY201" fmla="*/ 3886200 h 5305425"/>
              <a:gd name="connsiteX202" fmla="*/ 889236 w 5928117"/>
              <a:gd name="connsiteY202" fmla="*/ 3876675 h 5305425"/>
              <a:gd name="connsiteX203" fmla="*/ 803511 w 5928117"/>
              <a:gd name="connsiteY203" fmla="*/ 3857625 h 5305425"/>
              <a:gd name="connsiteX204" fmla="*/ 755886 w 5928117"/>
              <a:gd name="connsiteY204" fmla="*/ 3838575 h 5305425"/>
              <a:gd name="connsiteX205" fmla="*/ 632061 w 5928117"/>
              <a:gd name="connsiteY205" fmla="*/ 3819525 h 5305425"/>
              <a:gd name="connsiteX206" fmla="*/ 546336 w 5928117"/>
              <a:gd name="connsiteY206" fmla="*/ 3810000 h 5305425"/>
              <a:gd name="connsiteX207" fmla="*/ 489186 w 5928117"/>
              <a:gd name="connsiteY207" fmla="*/ 3800475 h 5305425"/>
              <a:gd name="connsiteX208" fmla="*/ 403461 w 5928117"/>
              <a:gd name="connsiteY208" fmla="*/ 3790950 h 5305425"/>
              <a:gd name="connsiteX209" fmla="*/ 270111 w 5928117"/>
              <a:gd name="connsiteY209" fmla="*/ 3762375 h 5305425"/>
              <a:gd name="connsiteX210" fmla="*/ 241536 w 5928117"/>
              <a:gd name="connsiteY210" fmla="*/ 3743325 h 5305425"/>
              <a:gd name="connsiteX211" fmla="*/ 165336 w 5928117"/>
              <a:gd name="connsiteY211" fmla="*/ 3714750 h 5305425"/>
              <a:gd name="connsiteX212" fmla="*/ 108186 w 5928117"/>
              <a:gd name="connsiteY212" fmla="*/ 3681412 h 5305425"/>
              <a:gd name="connsiteX213" fmla="*/ 3411 w 5928117"/>
              <a:gd name="connsiteY213" fmla="*/ 3667125 h 5305425"/>
              <a:gd name="connsiteX214" fmla="*/ 17699 w 5928117"/>
              <a:gd name="connsiteY214" fmla="*/ 3609975 h 5305425"/>
              <a:gd name="connsiteX215" fmla="*/ 41511 w 5928117"/>
              <a:gd name="connsiteY215" fmla="*/ 3581400 h 5305425"/>
              <a:gd name="connsiteX216" fmla="*/ 27224 w 5928117"/>
              <a:gd name="connsiteY216" fmla="*/ 3552825 h 5305425"/>
              <a:gd name="connsiteX217" fmla="*/ 36749 w 5928117"/>
              <a:gd name="connsiteY217" fmla="*/ 3476625 h 5305425"/>
              <a:gd name="connsiteX218" fmla="*/ 70086 w 5928117"/>
              <a:gd name="connsiteY218" fmla="*/ 3400425 h 5305425"/>
              <a:gd name="connsiteX219" fmla="*/ 79611 w 5928117"/>
              <a:gd name="connsiteY219" fmla="*/ 2571750 h 5305425"/>
              <a:gd name="connsiteX220" fmla="*/ 51036 w 5928117"/>
              <a:gd name="connsiteY220" fmla="*/ 2301875 h 5305425"/>
              <a:gd name="connsiteX221" fmla="*/ 51036 w 5928117"/>
              <a:gd name="connsiteY221" fmla="*/ 2222500 h 5305425"/>
              <a:gd name="connsiteX222" fmla="*/ 38336 w 5928117"/>
              <a:gd name="connsiteY222" fmla="*/ 2146300 h 5305425"/>
              <a:gd name="connsiteX223" fmla="*/ 66911 w 5928117"/>
              <a:gd name="connsiteY223" fmla="*/ 2016125 h 5305425"/>
              <a:gd name="connsiteX224" fmla="*/ 51036 w 5928117"/>
              <a:gd name="connsiteY224" fmla="*/ 1908175 h 5305425"/>
              <a:gd name="connsiteX225" fmla="*/ 174861 w 5928117"/>
              <a:gd name="connsiteY225" fmla="*/ 1876425 h 5305425"/>
              <a:gd name="connsiteX226" fmla="*/ 317736 w 5928117"/>
              <a:gd name="connsiteY226" fmla="*/ 1781175 h 5305425"/>
              <a:gd name="connsiteX227" fmla="*/ 374886 w 5928117"/>
              <a:gd name="connsiteY227" fmla="*/ 1790700 h 5305425"/>
              <a:gd name="connsiteX228" fmla="*/ 476486 w 5928117"/>
              <a:gd name="connsiteY228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5083175 h 5305425"/>
              <a:gd name="connsiteX128" fmla="*/ 5426311 w 5928117"/>
              <a:gd name="connsiteY128" fmla="*/ 5022850 h 5305425"/>
              <a:gd name="connsiteX129" fmla="*/ 5397736 w 5928117"/>
              <a:gd name="connsiteY129" fmla="*/ 5070475 h 5305425"/>
              <a:gd name="connsiteX130" fmla="*/ 5372336 w 5928117"/>
              <a:gd name="connsiteY130" fmla="*/ 5127625 h 5305425"/>
              <a:gd name="connsiteX131" fmla="*/ 5299311 w 5928117"/>
              <a:gd name="connsiteY131" fmla="*/ 5172075 h 5305425"/>
              <a:gd name="connsiteX132" fmla="*/ 5213586 w 5928117"/>
              <a:gd name="connsiteY132" fmla="*/ 5207000 h 5305425"/>
              <a:gd name="connsiteX133" fmla="*/ 5172311 w 5928117"/>
              <a:gd name="connsiteY133" fmla="*/ 5241925 h 5305425"/>
              <a:gd name="connsiteX134" fmla="*/ 5096111 w 5928117"/>
              <a:gd name="connsiteY134" fmla="*/ 5216525 h 5305425"/>
              <a:gd name="connsiteX135" fmla="*/ 4959586 w 5928117"/>
              <a:gd name="connsiteY135" fmla="*/ 5194300 h 5305425"/>
              <a:gd name="connsiteX136" fmla="*/ 4813536 w 5928117"/>
              <a:gd name="connsiteY136" fmla="*/ 5181600 h 5305425"/>
              <a:gd name="connsiteX137" fmla="*/ 4743686 w 5928117"/>
              <a:gd name="connsiteY137" fmla="*/ 5200650 h 5305425"/>
              <a:gd name="connsiteX138" fmla="*/ 4699236 w 5928117"/>
              <a:gd name="connsiteY138" fmla="*/ 5213350 h 5305425"/>
              <a:gd name="connsiteX139" fmla="*/ 4645261 w 5928117"/>
              <a:gd name="connsiteY139" fmla="*/ 5245100 h 5305425"/>
              <a:gd name="connsiteX140" fmla="*/ 4508736 w 5928117"/>
              <a:gd name="connsiteY140" fmla="*/ 5248275 h 5305425"/>
              <a:gd name="connsiteX141" fmla="*/ 4480161 w 5928117"/>
              <a:gd name="connsiteY141" fmla="*/ 5257800 h 5305425"/>
              <a:gd name="connsiteX142" fmla="*/ 4423011 w 5928117"/>
              <a:gd name="connsiteY142" fmla="*/ 5276850 h 5305425"/>
              <a:gd name="connsiteX143" fmla="*/ 4318236 w 5928117"/>
              <a:gd name="connsiteY143" fmla="*/ 5286375 h 5305425"/>
              <a:gd name="connsiteX144" fmla="*/ 4222986 w 5928117"/>
              <a:gd name="connsiteY144" fmla="*/ 5295900 h 5305425"/>
              <a:gd name="connsiteX145" fmla="*/ 4108686 w 5928117"/>
              <a:gd name="connsiteY145" fmla="*/ 5305425 h 5305425"/>
              <a:gd name="connsiteX146" fmla="*/ 3832461 w 5928117"/>
              <a:gd name="connsiteY146" fmla="*/ 5276850 h 5305425"/>
              <a:gd name="connsiteX147" fmla="*/ 3746736 w 5928117"/>
              <a:gd name="connsiteY147" fmla="*/ 5257800 h 5305425"/>
              <a:gd name="connsiteX148" fmla="*/ 3622911 w 5928117"/>
              <a:gd name="connsiteY148" fmla="*/ 5229225 h 5305425"/>
              <a:gd name="connsiteX149" fmla="*/ 3527661 w 5928117"/>
              <a:gd name="connsiteY149" fmla="*/ 5219700 h 5305425"/>
              <a:gd name="connsiteX150" fmla="*/ 3480036 w 5928117"/>
              <a:gd name="connsiteY150" fmla="*/ 5200650 h 5305425"/>
              <a:gd name="connsiteX151" fmla="*/ 3394311 w 5928117"/>
              <a:gd name="connsiteY151" fmla="*/ 5181600 h 5305425"/>
              <a:gd name="connsiteX152" fmla="*/ 3337161 w 5928117"/>
              <a:gd name="connsiteY152" fmla="*/ 5162550 h 5305425"/>
              <a:gd name="connsiteX153" fmla="*/ 3280011 w 5928117"/>
              <a:gd name="connsiteY153" fmla="*/ 5153025 h 5305425"/>
              <a:gd name="connsiteX154" fmla="*/ 3241911 w 5928117"/>
              <a:gd name="connsiteY154" fmla="*/ 5143500 h 5305425"/>
              <a:gd name="connsiteX155" fmla="*/ 3194286 w 5928117"/>
              <a:gd name="connsiteY155" fmla="*/ 5133975 h 5305425"/>
              <a:gd name="connsiteX156" fmla="*/ 3165711 w 5928117"/>
              <a:gd name="connsiteY156" fmla="*/ 5124450 h 5305425"/>
              <a:gd name="connsiteX157" fmla="*/ 3127611 w 5928117"/>
              <a:gd name="connsiteY157" fmla="*/ 5114925 h 5305425"/>
              <a:gd name="connsiteX158" fmla="*/ 2994261 w 5928117"/>
              <a:gd name="connsiteY158" fmla="*/ 5067300 h 5305425"/>
              <a:gd name="connsiteX159" fmla="*/ 2927586 w 5928117"/>
              <a:gd name="connsiteY159" fmla="*/ 5019675 h 5305425"/>
              <a:gd name="connsiteX160" fmla="*/ 2918061 w 5928117"/>
              <a:gd name="connsiteY160" fmla="*/ 4991100 h 5305425"/>
              <a:gd name="connsiteX161" fmla="*/ 2870436 w 5928117"/>
              <a:gd name="connsiteY161" fmla="*/ 4933950 h 5305425"/>
              <a:gd name="connsiteX162" fmla="*/ 2851386 w 5928117"/>
              <a:gd name="connsiteY162" fmla="*/ 4905375 h 5305425"/>
              <a:gd name="connsiteX163" fmla="*/ 2841861 w 5928117"/>
              <a:gd name="connsiteY163" fmla="*/ 4876800 h 5305425"/>
              <a:gd name="connsiteX164" fmla="*/ 2803761 w 5928117"/>
              <a:gd name="connsiteY164" fmla="*/ 4857750 h 5305425"/>
              <a:gd name="connsiteX165" fmla="*/ 2794236 w 5928117"/>
              <a:gd name="connsiteY165" fmla="*/ 4829175 h 5305425"/>
              <a:gd name="connsiteX166" fmla="*/ 2756136 w 5928117"/>
              <a:gd name="connsiteY166" fmla="*/ 4800600 h 5305425"/>
              <a:gd name="connsiteX167" fmla="*/ 2727561 w 5928117"/>
              <a:gd name="connsiteY167" fmla="*/ 4772025 h 5305425"/>
              <a:gd name="connsiteX168" fmla="*/ 2689461 w 5928117"/>
              <a:gd name="connsiteY168" fmla="*/ 4743450 h 5305425"/>
              <a:gd name="connsiteX169" fmla="*/ 2660886 w 5928117"/>
              <a:gd name="connsiteY169" fmla="*/ 4724400 h 5305425"/>
              <a:gd name="connsiteX170" fmla="*/ 2632311 w 5928117"/>
              <a:gd name="connsiteY170" fmla="*/ 4686300 h 5305425"/>
              <a:gd name="connsiteX171" fmla="*/ 2603736 w 5928117"/>
              <a:gd name="connsiteY171" fmla="*/ 4667250 h 5305425"/>
              <a:gd name="connsiteX172" fmla="*/ 2546586 w 5928117"/>
              <a:gd name="connsiteY172" fmla="*/ 4619625 h 5305425"/>
              <a:gd name="connsiteX173" fmla="*/ 2489436 w 5928117"/>
              <a:gd name="connsiteY173" fmla="*/ 4562475 h 5305425"/>
              <a:gd name="connsiteX174" fmla="*/ 2432286 w 5928117"/>
              <a:gd name="connsiteY174" fmla="*/ 4543425 h 5305425"/>
              <a:gd name="connsiteX175" fmla="*/ 2413236 w 5928117"/>
              <a:gd name="connsiteY175" fmla="*/ 4514850 h 5305425"/>
              <a:gd name="connsiteX176" fmla="*/ 2298936 w 5928117"/>
              <a:gd name="connsiteY176" fmla="*/ 4457700 h 5305425"/>
              <a:gd name="connsiteX177" fmla="*/ 2270361 w 5928117"/>
              <a:gd name="connsiteY177" fmla="*/ 4429125 h 5305425"/>
              <a:gd name="connsiteX178" fmla="*/ 2146536 w 5928117"/>
              <a:gd name="connsiteY178" fmla="*/ 4362450 h 5305425"/>
              <a:gd name="connsiteX179" fmla="*/ 2117961 w 5928117"/>
              <a:gd name="connsiteY179" fmla="*/ 4333875 h 5305425"/>
              <a:gd name="connsiteX180" fmla="*/ 2089386 w 5928117"/>
              <a:gd name="connsiteY180" fmla="*/ 4324350 h 5305425"/>
              <a:gd name="connsiteX181" fmla="*/ 2051286 w 5928117"/>
              <a:gd name="connsiteY181" fmla="*/ 4305300 h 5305425"/>
              <a:gd name="connsiteX182" fmla="*/ 2003661 w 5928117"/>
              <a:gd name="connsiteY182" fmla="*/ 4276725 h 5305425"/>
              <a:gd name="connsiteX183" fmla="*/ 1975086 w 5928117"/>
              <a:gd name="connsiteY183" fmla="*/ 4257675 h 5305425"/>
              <a:gd name="connsiteX184" fmla="*/ 1898886 w 5928117"/>
              <a:gd name="connsiteY184" fmla="*/ 4238625 h 5305425"/>
              <a:gd name="connsiteX185" fmla="*/ 1841736 w 5928117"/>
              <a:gd name="connsiteY185" fmla="*/ 4210050 h 5305425"/>
              <a:gd name="connsiteX186" fmla="*/ 1765536 w 5928117"/>
              <a:gd name="connsiteY186" fmla="*/ 4171950 h 5305425"/>
              <a:gd name="connsiteX187" fmla="*/ 1689336 w 5928117"/>
              <a:gd name="connsiteY187" fmla="*/ 4133850 h 5305425"/>
              <a:gd name="connsiteX188" fmla="*/ 1641711 w 5928117"/>
              <a:gd name="connsiteY188" fmla="*/ 4105275 h 5305425"/>
              <a:gd name="connsiteX189" fmla="*/ 1584561 w 5928117"/>
              <a:gd name="connsiteY189" fmla="*/ 4086225 h 5305425"/>
              <a:gd name="connsiteX190" fmla="*/ 1546461 w 5928117"/>
              <a:gd name="connsiteY190" fmla="*/ 4067175 h 5305425"/>
              <a:gd name="connsiteX191" fmla="*/ 1479786 w 5928117"/>
              <a:gd name="connsiteY191" fmla="*/ 4038600 h 5305425"/>
              <a:gd name="connsiteX192" fmla="*/ 1451211 w 5928117"/>
              <a:gd name="connsiteY192" fmla="*/ 4019550 h 5305425"/>
              <a:gd name="connsiteX193" fmla="*/ 1403586 w 5928117"/>
              <a:gd name="connsiteY193" fmla="*/ 4010025 h 5305425"/>
              <a:gd name="connsiteX194" fmla="*/ 1327386 w 5928117"/>
              <a:gd name="connsiteY194" fmla="*/ 3990975 h 5305425"/>
              <a:gd name="connsiteX195" fmla="*/ 1260711 w 5928117"/>
              <a:gd name="connsiteY195" fmla="*/ 3981450 h 5305425"/>
              <a:gd name="connsiteX196" fmla="*/ 1184511 w 5928117"/>
              <a:gd name="connsiteY196" fmla="*/ 3962400 h 5305425"/>
              <a:gd name="connsiteX197" fmla="*/ 1070211 w 5928117"/>
              <a:gd name="connsiteY197" fmla="*/ 3943350 h 5305425"/>
              <a:gd name="connsiteX198" fmla="*/ 1032111 w 5928117"/>
              <a:gd name="connsiteY198" fmla="*/ 3924300 h 5305425"/>
              <a:gd name="connsiteX199" fmla="*/ 984486 w 5928117"/>
              <a:gd name="connsiteY199" fmla="*/ 3914775 h 5305425"/>
              <a:gd name="connsiteX200" fmla="*/ 946386 w 5928117"/>
              <a:gd name="connsiteY200" fmla="*/ 3905250 h 5305425"/>
              <a:gd name="connsiteX201" fmla="*/ 917811 w 5928117"/>
              <a:gd name="connsiteY201" fmla="*/ 3886200 h 5305425"/>
              <a:gd name="connsiteX202" fmla="*/ 889236 w 5928117"/>
              <a:gd name="connsiteY202" fmla="*/ 3876675 h 5305425"/>
              <a:gd name="connsiteX203" fmla="*/ 803511 w 5928117"/>
              <a:gd name="connsiteY203" fmla="*/ 3857625 h 5305425"/>
              <a:gd name="connsiteX204" fmla="*/ 755886 w 5928117"/>
              <a:gd name="connsiteY204" fmla="*/ 3838575 h 5305425"/>
              <a:gd name="connsiteX205" fmla="*/ 632061 w 5928117"/>
              <a:gd name="connsiteY205" fmla="*/ 3819525 h 5305425"/>
              <a:gd name="connsiteX206" fmla="*/ 546336 w 5928117"/>
              <a:gd name="connsiteY206" fmla="*/ 3810000 h 5305425"/>
              <a:gd name="connsiteX207" fmla="*/ 489186 w 5928117"/>
              <a:gd name="connsiteY207" fmla="*/ 3800475 h 5305425"/>
              <a:gd name="connsiteX208" fmla="*/ 403461 w 5928117"/>
              <a:gd name="connsiteY208" fmla="*/ 3790950 h 5305425"/>
              <a:gd name="connsiteX209" fmla="*/ 270111 w 5928117"/>
              <a:gd name="connsiteY209" fmla="*/ 3762375 h 5305425"/>
              <a:gd name="connsiteX210" fmla="*/ 241536 w 5928117"/>
              <a:gd name="connsiteY210" fmla="*/ 3743325 h 5305425"/>
              <a:gd name="connsiteX211" fmla="*/ 165336 w 5928117"/>
              <a:gd name="connsiteY211" fmla="*/ 3714750 h 5305425"/>
              <a:gd name="connsiteX212" fmla="*/ 108186 w 5928117"/>
              <a:gd name="connsiteY212" fmla="*/ 3681412 h 5305425"/>
              <a:gd name="connsiteX213" fmla="*/ 3411 w 5928117"/>
              <a:gd name="connsiteY213" fmla="*/ 3667125 h 5305425"/>
              <a:gd name="connsiteX214" fmla="*/ 17699 w 5928117"/>
              <a:gd name="connsiteY214" fmla="*/ 3609975 h 5305425"/>
              <a:gd name="connsiteX215" fmla="*/ 41511 w 5928117"/>
              <a:gd name="connsiteY215" fmla="*/ 3581400 h 5305425"/>
              <a:gd name="connsiteX216" fmla="*/ 27224 w 5928117"/>
              <a:gd name="connsiteY216" fmla="*/ 3552825 h 5305425"/>
              <a:gd name="connsiteX217" fmla="*/ 36749 w 5928117"/>
              <a:gd name="connsiteY217" fmla="*/ 3476625 h 5305425"/>
              <a:gd name="connsiteX218" fmla="*/ 70086 w 5928117"/>
              <a:gd name="connsiteY218" fmla="*/ 3400425 h 5305425"/>
              <a:gd name="connsiteX219" fmla="*/ 79611 w 5928117"/>
              <a:gd name="connsiteY219" fmla="*/ 2571750 h 5305425"/>
              <a:gd name="connsiteX220" fmla="*/ 51036 w 5928117"/>
              <a:gd name="connsiteY220" fmla="*/ 2301875 h 5305425"/>
              <a:gd name="connsiteX221" fmla="*/ 51036 w 5928117"/>
              <a:gd name="connsiteY221" fmla="*/ 2222500 h 5305425"/>
              <a:gd name="connsiteX222" fmla="*/ 38336 w 5928117"/>
              <a:gd name="connsiteY222" fmla="*/ 2146300 h 5305425"/>
              <a:gd name="connsiteX223" fmla="*/ 66911 w 5928117"/>
              <a:gd name="connsiteY223" fmla="*/ 2016125 h 5305425"/>
              <a:gd name="connsiteX224" fmla="*/ 51036 w 5928117"/>
              <a:gd name="connsiteY224" fmla="*/ 1908175 h 5305425"/>
              <a:gd name="connsiteX225" fmla="*/ 174861 w 5928117"/>
              <a:gd name="connsiteY225" fmla="*/ 1876425 h 5305425"/>
              <a:gd name="connsiteX226" fmla="*/ 317736 w 5928117"/>
              <a:gd name="connsiteY226" fmla="*/ 1781175 h 5305425"/>
              <a:gd name="connsiteX227" fmla="*/ 374886 w 5928117"/>
              <a:gd name="connsiteY227" fmla="*/ 1790700 h 5305425"/>
              <a:gd name="connsiteX228" fmla="*/ 476486 w 5928117"/>
              <a:gd name="connsiteY228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5083175 h 5305425"/>
              <a:gd name="connsiteX128" fmla="*/ 5432661 w 5928117"/>
              <a:gd name="connsiteY128" fmla="*/ 5127625 h 5305425"/>
              <a:gd name="connsiteX129" fmla="*/ 5397736 w 5928117"/>
              <a:gd name="connsiteY129" fmla="*/ 5070475 h 5305425"/>
              <a:gd name="connsiteX130" fmla="*/ 5372336 w 5928117"/>
              <a:gd name="connsiteY130" fmla="*/ 5127625 h 5305425"/>
              <a:gd name="connsiteX131" fmla="*/ 5299311 w 5928117"/>
              <a:gd name="connsiteY131" fmla="*/ 5172075 h 5305425"/>
              <a:gd name="connsiteX132" fmla="*/ 5213586 w 5928117"/>
              <a:gd name="connsiteY132" fmla="*/ 5207000 h 5305425"/>
              <a:gd name="connsiteX133" fmla="*/ 5172311 w 5928117"/>
              <a:gd name="connsiteY133" fmla="*/ 5241925 h 5305425"/>
              <a:gd name="connsiteX134" fmla="*/ 5096111 w 5928117"/>
              <a:gd name="connsiteY134" fmla="*/ 5216525 h 5305425"/>
              <a:gd name="connsiteX135" fmla="*/ 4959586 w 5928117"/>
              <a:gd name="connsiteY135" fmla="*/ 5194300 h 5305425"/>
              <a:gd name="connsiteX136" fmla="*/ 4813536 w 5928117"/>
              <a:gd name="connsiteY136" fmla="*/ 5181600 h 5305425"/>
              <a:gd name="connsiteX137" fmla="*/ 4743686 w 5928117"/>
              <a:gd name="connsiteY137" fmla="*/ 5200650 h 5305425"/>
              <a:gd name="connsiteX138" fmla="*/ 4699236 w 5928117"/>
              <a:gd name="connsiteY138" fmla="*/ 5213350 h 5305425"/>
              <a:gd name="connsiteX139" fmla="*/ 4645261 w 5928117"/>
              <a:gd name="connsiteY139" fmla="*/ 5245100 h 5305425"/>
              <a:gd name="connsiteX140" fmla="*/ 4508736 w 5928117"/>
              <a:gd name="connsiteY140" fmla="*/ 5248275 h 5305425"/>
              <a:gd name="connsiteX141" fmla="*/ 4480161 w 5928117"/>
              <a:gd name="connsiteY141" fmla="*/ 5257800 h 5305425"/>
              <a:gd name="connsiteX142" fmla="*/ 4423011 w 5928117"/>
              <a:gd name="connsiteY142" fmla="*/ 5276850 h 5305425"/>
              <a:gd name="connsiteX143" fmla="*/ 4318236 w 5928117"/>
              <a:gd name="connsiteY143" fmla="*/ 5286375 h 5305425"/>
              <a:gd name="connsiteX144" fmla="*/ 4222986 w 5928117"/>
              <a:gd name="connsiteY144" fmla="*/ 5295900 h 5305425"/>
              <a:gd name="connsiteX145" fmla="*/ 4108686 w 5928117"/>
              <a:gd name="connsiteY145" fmla="*/ 5305425 h 5305425"/>
              <a:gd name="connsiteX146" fmla="*/ 3832461 w 5928117"/>
              <a:gd name="connsiteY146" fmla="*/ 5276850 h 5305425"/>
              <a:gd name="connsiteX147" fmla="*/ 3746736 w 5928117"/>
              <a:gd name="connsiteY147" fmla="*/ 5257800 h 5305425"/>
              <a:gd name="connsiteX148" fmla="*/ 3622911 w 5928117"/>
              <a:gd name="connsiteY148" fmla="*/ 5229225 h 5305425"/>
              <a:gd name="connsiteX149" fmla="*/ 3527661 w 5928117"/>
              <a:gd name="connsiteY149" fmla="*/ 5219700 h 5305425"/>
              <a:gd name="connsiteX150" fmla="*/ 3480036 w 5928117"/>
              <a:gd name="connsiteY150" fmla="*/ 5200650 h 5305425"/>
              <a:gd name="connsiteX151" fmla="*/ 3394311 w 5928117"/>
              <a:gd name="connsiteY151" fmla="*/ 5181600 h 5305425"/>
              <a:gd name="connsiteX152" fmla="*/ 3337161 w 5928117"/>
              <a:gd name="connsiteY152" fmla="*/ 5162550 h 5305425"/>
              <a:gd name="connsiteX153" fmla="*/ 3280011 w 5928117"/>
              <a:gd name="connsiteY153" fmla="*/ 5153025 h 5305425"/>
              <a:gd name="connsiteX154" fmla="*/ 3241911 w 5928117"/>
              <a:gd name="connsiteY154" fmla="*/ 5143500 h 5305425"/>
              <a:gd name="connsiteX155" fmla="*/ 3194286 w 5928117"/>
              <a:gd name="connsiteY155" fmla="*/ 5133975 h 5305425"/>
              <a:gd name="connsiteX156" fmla="*/ 3165711 w 5928117"/>
              <a:gd name="connsiteY156" fmla="*/ 5124450 h 5305425"/>
              <a:gd name="connsiteX157" fmla="*/ 3127611 w 5928117"/>
              <a:gd name="connsiteY157" fmla="*/ 5114925 h 5305425"/>
              <a:gd name="connsiteX158" fmla="*/ 2994261 w 5928117"/>
              <a:gd name="connsiteY158" fmla="*/ 5067300 h 5305425"/>
              <a:gd name="connsiteX159" fmla="*/ 2927586 w 5928117"/>
              <a:gd name="connsiteY159" fmla="*/ 5019675 h 5305425"/>
              <a:gd name="connsiteX160" fmla="*/ 2918061 w 5928117"/>
              <a:gd name="connsiteY160" fmla="*/ 4991100 h 5305425"/>
              <a:gd name="connsiteX161" fmla="*/ 2870436 w 5928117"/>
              <a:gd name="connsiteY161" fmla="*/ 4933950 h 5305425"/>
              <a:gd name="connsiteX162" fmla="*/ 2851386 w 5928117"/>
              <a:gd name="connsiteY162" fmla="*/ 4905375 h 5305425"/>
              <a:gd name="connsiteX163" fmla="*/ 2841861 w 5928117"/>
              <a:gd name="connsiteY163" fmla="*/ 4876800 h 5305425"/>
              <a:gd name="connsiteX164" fmla="*/ 2803761 w 5928117"/>
              <a:gd name="connsiteY164" fmla="*/ 4857750 h 5305425"/>
              <a:gd name="connsiteX165" fmla="*/ 2794236 w 5928117"/>
              <a:gd name="connsiteY165" fmla="*/ 4829175 h 5305425"/>
              <a:gd name="connsiteX166" fmla="*/ 2756136 w 5928117"/>
              <a:gd name="connsiteY166" fmla="*/ 4800600 h 5305425"/>
              <a:gd name="connsiteX167" fmla="*/ 2727561 w 5928117"/>
              <a:gd name="connsiteY167" fmla="*/ 4772025 h 5305425"/>
              <a:gd name="connsiteX168" fmla="*/ 2689461 w 5928117"/>
              <a:gd name="connsiteY168" fmla="*/ 4743450 h 5305425"/>
              <a:gd name="connsiteX169" fmla="*/ 2660886 w 5928117"/>
              <a:gd name="connsiteY169" fmla="*/ 4724400 h 5305425"/>
              <a:gd name="connsiteX170" fmla="*/ 2632311 w 5928117"/>
              <a:gd name="connsiteY170" fmla="*/ 4686300 h 5305425"/>
              <a:gd name="connsiteX171" fmla="*/ 2603736 w 5928117"/>
              <a:gd name="connsiteY171" fmla="*/ 4667250 h 5305425"/>
              <a:gd name="connsiteX172" fmla="*/ 2546586 w 5928117"/>
              <a:gd name="connsiteY172" fmla="*/ 4619625 h 5305425"/>
              <a:gd name="connsiteX173" fmla="*/ 2489436 w 5928117"/>
              <a:gd name="connsiteY173" fmla="*/ 4562475 h 5305425"/>
              <a:gd name="connsiteX174" fmla="*/ 2432286 w 5928117"/>
              <a:gd name="connsiteY174" fmla="*/ 4543425 h 5305425"/>
              <a:gd name="connsiteX175" fmla="*/ 2413236 w 5928117"/>
              <a:gd name="connsiteY175" fmla="*/ 4514850 h 5305425"/>
              <a:gd name="connsiteX176" fmla="*/ 2298936 w 5928117"/>
              <a:gd name="connsiteY176" fmla="*/ 4457700 h 5305425"/>
              <a:gd name="connsiteX177" fmla="*/ 2270361 w 5928117"/>
              <a:gd name="connsiteY177" fmla="*/ 4429125 h 5305425"/>
              <a:gd name="connsiteX178" fmla="*/ 2146536 w 5928117"/>
              <a:gd name="connsiteY178" fmla="*/ 4362450 h 5305425"/>
              <a:gd name="connsiteX179" fmla="*/ 2117961 w 5928117"/>
              <a:gd name="connsiteY179" fmla="*/ 4333875 h 5305425"/>
              <a:gd name="connsiteX180" fmla="*/ 2089386 w 5928117"/>
              <a:gd name="connsiteY180" fmla="*/ 4324350 h 5305425"/>
              <a:gd name="connsiteX181" fmla="*/ 2051286 w 5928117"/>
              <a:gd name="connsiteY181" fmla="*/ 4305300 h 5305425"/>
              <a:gd name="connsiteX182" fmla="*/ 2003661 w 5928117"/>
              <a:gd name="connsiteY182" fmla="*/ 4276725 h 5305425"/>
              <a:gd name="connsiteX183" fmla="*/ 1975086 w 5928117"/>
              <a:gd name="connsiteY183" fmla="*/ 4257675 h 5305425"/>
              <a:gd name="connsiteX184" fmla="*/ 1898886 w 5928117"/>
              <a:gd name="connsiteY184" fmla="*/ 4238625 h 5305425"/>
              <a:gd name="connsiteX185" fmla="*/ 1841736 w 5928117"/>
              <a:gd name="connsiteY185" fmla="*/ 4210050 h 5305425"/>
              <a:gd name="connsiteX186" fmla="*/ 1765536 w 5928117"/>
              <a:gd name="connsiteY186" fmla="*/ 4171950 h 5305425"/>
              <a:gd name="connsiteX187" fmla="*/ 1689336 w 5928117"/>
              <a:gd name="connsiteY187" fmla="*/ 4133850 h 5305425"/>
              <a:gd name="connsiteX188" fmla="*/ 1641711 w 5928117"/>
              <a:gd name="connsiteY188" fmla="*/ 4105275 h 5305425"/>
              <a:gd name="connsiteX189" fmla="*/ 1584561 w 5928117"/>
              <a:gd name="connsiteY189" fmla="*/ 4086225 h 5305425"/>
              <a:gd name="connsiteX190" fmla="*/ 1546461 w 5928117"/>
              <a:gd name="connsiteY190" fmla="*/ 4067175 h 5305425"/>
              <a:gd name="connsiteX191" fmla="*/ 1479786 w 5928117"/>
              <a:gd name="connsiteY191" fmla="*/ 4038600 h 5305425"/>
              <a:gd name="connsiteX192" fmla="*/ 1451211 w 5928117"/>
              <a:gd name="connsiteY192" fmla="*/ 4019550 h 5305425"/>
              <a:gd name="connsiteX193" fmla="*/ 1403586 w 5928117"/>
              <a:gd name="connsiteY193" fmla="*/ 4010025 h 5305425"/>
              <a:gd name="connsiteX194" fmla="*/ 1327386 w 5928117"/>
              <a:gd name="connsiteY194" fmla="*/ 3990975 h 5305425"/>
              <a:gd name="connsiteX195" fmla="*/ 1260711 w 5928117"/>
              <a:gd name="connsiteY195" fmla="*/ 3981450 h 5305425"/>
              <a:gd name="connsiteX196" fmla="*/ 1184511 w 5928117"/>
              <a:gd name="connsiteY196" fmla="*/ 3962400 h 5305425"/>
              <a:gd name="connsiteX197" fmla="*/ 1070211 w 5928117"/>
              <a:gd name="connsiteY197" fmla="*/ 3943350 h 5305425"/>
              <a:gd name="connsiteX198" fmla="*/ 1032111 w 5928117"/>
              <a:gd name="connsiteY198" fmla="*/ 3924300 h 5305425"/>
              <a:gd name="connsiteX199" fmla="*/ 984486 w 5928117"/>
              <a:gd name="connsiteY199" fmla="*/ 3914775 h 5305425"/>
              <a:gd name="connsiteX200" fmla="*/ 946386 w 5928117"/>
              <a:gd name="connsiteY200" fmla="*/ 3905250 h 5305425"/>
              <a:gd name="connsiteX201" fmla="*/ 917811 w 5928117"/>
              <a:gd name="connsiteY201" fmla="*/ 3886200 h 5305425"/>
              <a:gd name="connsiteX202" fmla="*/ 889236 w 5928117"/>
              <a:gd name="connsiteY202" fmla="*/ 3876675 h 5305425"/>
              <a:gd name="connsiteX203" fmla="*/ 803511 w 5928117"/>
              <a:gd name="connsiteY203" fmla="*/ 3857625 h 5305425"/>
              <a:gd name="connsiteX204" fmla="*/ 755886 w 5928117"/>
              <a:gd name="connsiteY204" fmla="*/ 3838575 h 5305425"/>
              <a:gd name="connsiteX205" fmla="*/ 632061 w 5928117"/>
              <a:gd name="connsiteY205" fmla="*/ 3819525 h 5305425"/>
              <a:gd name="connsiteX206" fmla="*/ 546336 w 5928117"/>
              <a:gd name="connsiteY206" fmla="*/ 3810000 h 5305425"/>
              <a:gd name="connsiteX207" fmla="*/ 489186 w 5928117"/>
              <a:gd name="connsiteY207" fmla="*/ 3800475 h 5305425"/>
              <a:gd name="connsiteX208" fmla="*/ 403461 w 5928117"/>
              <a:gd name="connsiteY208" fmla="*/ 3790950 h 5305425"/>
              <a:gd name="connsiteX209" fmla="*/ 270111 w 5928117"/>
              <a:gd name="connsiteY209" fmla="*/ 3762375 h 5305425"/>
              <a:gd name="connsiteX210" fmla="*/ 241536 w 5928117"/>
              <a:gd name="connsiteY210" fmla="*/ 3743325 h 5305425"/>
              <a:gd name="connsiteX211" fmla="*/ 165336 w 5928117"/>
              <a:gd name="connsiteY211" fmla="*/ 3714750 h 5305425"/>
              <a:gd name="connsiteX212" fmla="*/ 108186 w 5928117"/>
              <a:gd name="connsiteY212" fmla="*/ 3681412 h 5305425"/>
              <a:gd name="connsiteX213" fmla="*/ 3411 w 5928117"/>
              <a:gd name="connsiteY213" fmla="*/ 3667125 h 5305425"/>
              <a:gd name="connsiteX214" fmla="*/ 17699 w 5928117"/>
              <a:gd name="connsiteY214" fmla="*/ 3609975 h 5305425"/>
              <a:gd name="connsiteX215" fmla="*/ 41511 w 5928117"/>
              <a:gd name="connsiteY215" fmla="*/ 3581400 h 5305425"/>
              <a:gd name="connsiteX216" fmla="*/ 27224 w 5928117"/>
              <a:gd name="connsiteY216" fmla="*/ 3552825 h 5305425"/>
              <a:gd name="connsiteX217" fmla="*/ 36749 w 5928117"/>
              <a:gd name="connsiteY217" fmla="*/ 3476625 h 5305425"/>
              <a:gd name="connsiteX218" fmla="*/ 70086 w 5928117"/>
              <a:gd name="connsiteY218" fmla="*/ 3400425 h 5305425"/>
              <a:gd name="connsiteX219" fmla="*/ 79611 w 5928117"/>
              <a:gd name="connsiteY219" fmla="*/ 2571750 h 5305425"/>
              <a:gd name="connsiteX220" fmla="*/ 51036 w 5928117"/>
              <a:gd name="connsiteY220" fmla="*/ 2301875 h 5305425"/>
              <a:gd name="connsiteX221" fmla="*/ 51036 w 5928117"/>
              <a:gd name="connsiteY221" fmla="*/ 2222500 h 5305425"/>
              <a:gd name="connsiteX222" fmla="*/ 38336 w 5928117"/>
              <a:gd name="connsiteY222" fmla="*/ 2146300 h 5305425"/>
              <a:gd name="connsiteX223" fmla="*/ 66911 w 5928117"/>
              <a:gd name="connsiteY223" fmla="*/ 2016125 h 5305425"/>
              <a:gd name="connsiteX224" fmla="*/ 51036 w 5928117"/>
              <a:gd name="connsiteY224" fmla="*/ 1908175 h 5305425"/>
              <a:gd name="connsiteX225" fmla="*/ 174861 w 5928117"/>
              <a:gd name="connsiteY225" fmla="*/ 1876425 h 5305425"/>
              <a:gd name="connsiteX226" fmla="*/ 317736 w 5928117"/>
              <a:gd name="connsiteY226" fmla="*/ 1781175 h 5305425"/>
              <a:gd name="connsiteX227" fmla="*/ 374886 w 5928117"/>
              <a:gd name="connsiteY227" fmla="*/ 1790700 h 5305425"/>
              <a:gd name="connsiteX228" fmla="*/ 476486 w 5928117"/>
              <a:gd name="connsiteY228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5083175 h 5305425"/>
              <a:gd name="connsiteX128" fmla="*/ 5397736 w 5928117"/>
              <a:gd name="connsiteY128" fmla="*/ 5070475 h 5305425"/>
              <a:gd name="connsiteX129" fmla="*/ 5372336 w 5928117"/>
              <a:gd name="connsiteY129" fmla="*/ 5127625 h 5305425"/>
              <a:gd name="connsiteX130" fmla="*/ 5299311 w 5928117"/>
              <a:gd name="connsiteY130" fmla="*/ 5172075 h 5305425"/>
              <a:gd name="connsiteX131" fmla="*/ 5213586 w 5928117"/>
              <a:gd name="connsiteY131" fmla="*/ 5207000 h 5305425"/>
              <a:gd name="connsiteX132" fmla="*/ 5172311 w 5928117"/>
              <a:gd name="connsiteY132" fmla="*/ 5241925 h 5305425"/>
              <a:gd name="connsiteX133" fmla="*/ 5096111 w 5928117"/>
              <a:gd name="connsiteY133" fmla="*/ 5216525 h 5305425"/>
              <a:gd name="connsiteX134" fmla="*/ 4959586 w 5928117"/>
              <a:gd name="connsiteY134" fmla="*/ 5194300 h 5305425"/>
              <a:gd name="connsiteX135" fmla="*/ 4813536 w 5928117"/>
              <a:gd name="connsiteY135" fmla="*/ 5181600 h 5305425"/>
              <a:gd name="connsiteX136" fmla="*/ 4743686 w 5928117"/>
              <a:gd name="connsiteY136" fmla="*/ 5200650 h 5305425"/>
              <a:gd name="connsiteX137" fmla="*/ 4699236 w 5928117"/>
              <a:gd name="connsiteY137" fmla="*/ 5213350 h 5305425"/>
              <a:gd name="connsiteX138" fmla="*/ 4645261 w 5928117"/>
              <a:gd name="connsiteY138" fmla="*/ 5245100 h 5305425"/>
              <a:gd name="connsiteX139" fmla="*/ 4508736 w 5928117"/>
              <a:gd name="connsiteY139" fmla="*/ 5248275 h 5305425"/>
              <a:gd name="connsiteX140" fmla="*/ 4480161 w 5928117"/>
              <a:gd name="connsiteY140" fmla="*/ 5257800 h 5305425"/>
              <a:gd name="connsiteX141" fmla="*/ 4423011 w 5928117"/>
              <a:gd name="connsiteY141" fmla="*/ 5276850 h 5305425"/>
              <a:gd name="connsiteX142" fmla="*/ 4318236 w 5928117"/>
              <a:gd name="connsiteY142" fmla="*/ 5286375 h 5305425"/>
              <a:gd name="connsiteX143" fmla="*/ 4222986 w 5928117"/>
              <a:gd name="connsiteY143" fmla="*/ 5295900 h 5305425"/>
              <a:gd name="connsiteX144" fmla="*/ 4108686 w 5928117"/>
              <a:gd name="connsiteY144" fmla="*/ 5305425 h 5305425"/>
              <a:gd name="connsiteX145" fmla="*/ 3832461 w 5928117"/>
              <a:gd name="connsiteY145" fmla="*/ 5276850 h 5305425"/>
              <a:gd name="connsiteX146" fmla="*/ 3746736 w 5928117"/>
              <a:gd name="connsiteY146" fmla="*/ 5257800 h 5305425"/>
              <a:gd name="connsiteX147" fmla="*/ 3622911 w 5928117"/>
              <a:gd name="connsiteY147" fmla="*/ 5229225 h 5305425"/>
              <a:gd name="connsiteX148" fmla="*/ 3527661 w 5928117"/>
              <a:gd name="connsiteY148" fmla="*/ 5219700 h 5305425"/>
              <a:gd name="connsiteX149" fmla="*/ 3480036 w 5928117"/>
              <a:gd name="connsiteY149" fmla="*/ 5200650 h 5305425"/>
              <a:gd name="connsiteX150" fmla="*/ 3394311 w 5928117"/>
              <a:gd name="connsiteY150" fmla="*/ 5181600 h 5305425"/>
              <a:gd name="connsiteX151" fmla="*/ 3337161 w 5928117"/>
              <a:gd name="connsiteY151" fmla="*/ 5162550 h 5305425"/>
              <a:gd name="connsiteX152" fmla="*/ 3280011 w 5928117"/>
              <a:gd name="connsiteY152" fmla="*/ 5153025 h 5305425"/>
              <a:gd name="connsiteX153" fmla="*/ 3241911 w 5928117"/>
              <a:gd name="connsiteY153" fmla="*/ 5143500 h 5305425"/>
              <a:gd name="connsiteX154" fmla="*/ 3194286 w 5928117"/>
              <a:gd name="connsiteY154" fmla="*/ 5133975 h 5305425"/>
              <a:gd name="connsiteX155" fmla="*/ 3165711 w 5928117"/>
              <a:gd name="connsiteY155" fmla="*/ 5124450 h 5305425"/>
              <a:gd name="connsiteX156" fmla="*/ 3127611 w 5928117"/>
              <a:gd name="connsiteY156" fmla="*/ 5114925 h 5305425"/>
              <a:gd name="connsiteX157" fmla="*/ 2994261 w 5928117"/>
              <a:gd name="connsiteY157" fmla="*/ 5067300 h 5305425"/>
              <a:gd name="connsiteX158" fmla="*/ 2927586 w 5928117"/>
              <a:gd name="connsiteY158" fmla="*/ 5019675 h 5305425"/>
              <a:gd name="connsiteX159" fmla="*/ 2918061 w 5928117"/>
              <a:gd name="connsiteY159" fmla="*/ 4991100 h 5305425"/>
              <a:gd name="connsiteX160" fmla="*/ 2870436 w 5928117"/>
              <a:gd name="connsiteY160" fmla="*/ 4933950 h 5305425"/>
              <a:gd name="connsiteX161" fmla="*/ 2851386 w 5928117"/>
              <a:gd name="connsiteY161" fmla="*/ 4905375 h 5305425"/>
              <a:gd name="connsiteX162" fmla="*/ 2841861 w 5928117"/>
              <a:gd name="connsiteY162" fmla="*/ 4876800 h 5305425"/>
              <a:gd name="connsiteX163" fmla="*/ 2803761 w 5928117"/>
              <a:gd name="connsiteY163" fmla="*/ 4857750 h 5305425"/>
              <a:gd name="connsiteX164" fmla="*/ 2794236 w 5928117"/>
              <a:gd name="connsiteY164" fmla="*/ 4829175 h 5305425"/>
              <a:gd name="connsiteX165" fmla="*/ 2756136 w 5928117"/>
              <a:gd name="connsiteY165" fmla="*/ 4800600 h 5305425"/>
              <a:gd name="connsiteX166" fmla="*/ 2727561 w 5928117"/>
              <a:gd name="connsiteY166" fmla="*/ 4772025 h 5305425"/>
              <a:gd name="connsiteX167" fmla="*/ 2689461 w 5928117"/>
              <a:gd name="connsiteY167" fmla="*/ 4743450 h 5305425"/>
              <a:gd name="connsiteX168" fmla="*/ 2660886 w 5928117"/>
              <a:gd name="connsiteY168" fmla="*/ 4724400 h 5305425"/>
              <a:gd name="connsiteX169" fmla="*/ 2632311 w 5928117"/>
              <a:gd name="connsiteY169" fmla="*/ 4686300 h 5305425"/>
              <a:gd name="connsiteX170" fmla="*/ 2603736 w 5928117"/>
              <a:gd name="connsiteY170" fmla="*/ 4667250 h 5305425"/>
              <a:gd name="connsiteX171" fmla="*/ 2546586 w 5928117"/>
              <a:gd name="connsiteY171" fmla="*/ 4619625 h 5305425"/>
              <a:gd name="connsiteX172" fmla="*/ 2489436 w 5928117"/>
              <a:gd name="connsiteY172" fmla="*/ 4562475 h 5305425"/>
              <a:gd name="connsiteX173" fmla="*/ 2432286 w 5928117"/>
              <a:gd name="connsiteY173" fmla="*/ 4543425 h 5305425"/>
              <a:gd name="connsiteX174" fmla="*/ 2413236 w 5928117"/>
              <a:gd name="connsiteY174" fmla="*/ 4514850 h 5305425"/>
              <a:gd name="connsiteX175" fmla="*/ 2298936 w 5928117"/>
              <a:gd name="connsiteY175" fmla="*/ 4457700 h 5305425"/>
              <a:gd name="connsiteX176" fmla="*/ 2270361 w 5928117"/>
              <a:gd name="connsiteY176" fmla="*/ 4429125 h 5305425"/>
              <a:gd name="connsiteX177" fmla="*/ 2146536 w 5928117"/>
              <a:gd name="connsiteY177" fmla="*/ 4362450 h 5305425"/>
              <a:gd name="connsiteX178" fmla="*/ 2117961 w 5928117"/>
              <a:gd name="connsiteY178" fmla="*/ 4333875 h 5305425"/>
              <a:gd name="connsiteX179" fmla="*/ 2089386 w 5928117"/>
              <a:gd name="connsiteY179" fmla="*/ 4324350 h 5305425"/>
              <a:gd name="connsiteX180" fmla="*/ 2051286 w 5928117"/>
              <a:gd name="connsiteY180" fmla="*/ 4305300 h 5305425"/>
              <a:gd name="connsiteX181" fmla="*/ 2003661 w 5928117"/>
              <a:gd name="connsiteY181" fmla="*/ 4276725 h 5305425"/>
              <a:gd name="connsiteX182" fmla="*/ 1975086 w 5928117"/>
              <a:gd name="connsiteY182" fmla="*/ 4257675 h 5305425"/>
              <a:gd name="connsiteX183" fmla="*/ 1898886 w 5928117"/>
              <a:gd name="connsiteY183" fmla="*/ 4238625 h 5305425"/>
              <a:gd name="connsiteX184" fmla="*/ 1841736 w 5928117"/>
              <a:gd name="connsiteY184" fmla="*/ 4210050 h 5305425"/>
              <a:gd name="connsiteX185" fmla="*/ 1765536 w 5928117"/>
              <a:gd name="connsiteY185" fmla="*/ 4171950 h 5305425"/>
              <a:gd name="connsiteX186" fmla="*/ 1689336 w 5928117"/>
              <a:gd name="connsiteY186" fmla="*/ 4133850 h 5305425"/>
              <a:gd name="connsiteX187" fmla="*/ 1641711 w 5928117"/>
              <a:gd name="connsiteY187" fmla="*/ 4105275 h 5305425"/>
              <a:gd name="connsiteX188" fmla="*/ 1584561 w 5928117"/>
              <a:gd name="connsiteY188" fmla="*/ 4086225 h 5305425"/>
              <a:gd name="connsiteX189" fmla="*/ 1546461 w 5928117"/>
              <a:gd name="connsiteY189" fmla="*/ 4067175 h 5305425"/>
              <a:gd name="connsiteX190" fmla="*/ 1479786 w 5928117"/>
              <a:gd name="connsiteY190" fmla="*/ 4038600 h 5305425"/>
              <a:gd name="connsiteX191" fmla="*/ 1451211 w 5928117"/>
              <a:gd name="connsiteY191" fmla="*/ 4019550 h 5305425"/>
              <a:gd name="connsiteX192" fmla="*/ 1403586 w 5928117"/>
              <a:gd name="connsiteY192" fmla="*/ 4010025 h 5305425"/>
              <a:gd name="connsiteX193" fmla="*/ 1327386 w 5928117"/>
              <a:gd name="connsiteY193" fmla="*/ 3990975 h 5305425"/>
              <a:gd name="connsiteX194" fmla="*/ 1260711 w 5928117"/>
              <a:gd name="connsiteY194" fmla="*/ 3981450 h 5305425"/>
              <a:gd name="connsiteX195" fmla="*/ 1184511 w 5928117"/>
              <a:gd name="connsiteY195" fmla="*/ 3962400 h 5305425"/>
              <a:gd name="connsiteX196" fmla="*/ 1070211 w 5928117"/>
              <a:gd name="connsiteY196" fmla="*/ 3943350 h 5305425"/>
              <a:gd name="connsiteX197" fmla="*/ 1032111 w 5928117"/>
              <a:gd name="connsiteY197" fmla="*/ 3924300 h 5305425"/>
              <a:gd name="connsiteX198" fmla="*/ 984486 w 5928117"/>
              <a:gd name="connsiteY198" fmla="*/ 3914775 h 5305425"/>
              <a:gd name="connsiteX199" fmla="*/ 946386 w 5928117"/>
              <a:gd name="connsiteY199" fmla="*/ 3905250 h 5305425"/>
              <a:gd name="connsiteX200" fmla="*/ 917811 w 5928117"/>
              <a:gd name="connsiteY200" fmla="*/ 3886200 h 5305425"/>
              <a:gd name="connsiteX201" fmla="*/ 889236 w 5928117"/>
              <a:gd name="connsiteY201" fmla="*/ 3876675 h 5305425"/>
              <a:gd name="connsiteX202" fmla="*/ 803511 w 5928117"/>
              <a:gd name="connsiteY202" fmla="*/ 3857625 h 5305425"/>
              <a:gd name="connsiteX203" fmla="*/ 755886 w 5928117"/>
              <a:gd name="connsiteY203" fmla="*/ 3838575 h 5305425"/>
              <a:gd name="connsiteX204" fmla="*/ 632061 w 5928117"/>
              <a:gd name="connsiteY204" fmla="*/ 3819525 h 5305425"/>
              <a:gd name="connsiteX205" fmla="*/ 546336 w 5928117"/>
              <a:gd name="connsiteY205" fmla="*/ 3810000 h 5305425"/>
              <a:gd name="connsiteX206" fmla="*/ 489186 w 5928117"/>
              <a:gd name="connsiteY206" fmla="*/ 3800475 h 5305425"/>
              <a:gd name="connsiteX207" fmla="*/ 403461 w 5928117"/>
              <a:gd name="connsiteY207" fmla="*/ 3790950 h 5305425"/>
              <a:gd name="connsiteX208" fmla="*/ 270111 w 5928117"/>
              <a:gd name="connsiteY208" fmla="*/ 3762375 h 5305425"/>
              <a:gd name="connsiteX209" fmla="*/ 241536 w 5928117"/>
              <a:gd name="connsiteY209" fmla="*/ 3743325 h 5305425"/>
              <a:gd name="connsiteX210" fmla="*/ 165336 w 5928117"/>
              <a:gd name="connsiteY210" fmla="*/ 3714750 h 5305425"/>
              <a:gd name="connsiteX211" fmla="*/ 108186 w 5928117"/>
              <a:gd name="connsiteY211" fmla="*/ 3681412 h 5305425"/>
              <a:gd name="connsiteX212" fmla="*/ 3411 w 5928117"/>
              <a:gd name="connsiteY212" fmla="*/ 3667125 h 5305425"/>
              <a:gd name="connsiteX213" fmla="*/ 17699 w 5928117"/>
              <a:gd name="connsiteY213" fmla="*/ 3609975 h 5305425"/>
              <a:gd name="connsiteX214" fmla="*/ 41511 w 5928117"/>
              <a:gd name="connsiteY214" fmla="*/ 3581400 h 5305425"/>
              <a:gd name="connsiteX215" fmla="*/ 27224 w 5928117"/>
              <a:gd name="connsiteY215" fmla="*/ 3552825 h 5305425"/>
              <a:gd name="connsiteX216" fmla="*/ 36749 w 5928117"/>
              <a:gd name="connsiteY216" fmla="*/ 3476625 h 5305425"/>
              <a:gd name="connsiteX217" fmla="*/ 70086 w 5928117"/>
              <a:gd name="connsiteY217" fmla="*/ 3400425 h 5305425"/>
              <a:gd name="connsiteX218" fmla="*/ 79611 w 5928117"/>
              <a:gd name="connsiteY218" fmla="*/ 2571750 h 5305425"/>
              <a:gd name="connsiteX219" fmla="*/ 51036 w 5928117"/>
              <a:gd name="connsiteY219" fmla="*/ 2301875 h 5305425"/>
              <a:gd name="connsiteX220" fmla="*/ 51036 w 5928117"/>
              <a:gd name="connsiteY220" fmla="*/ 2222500 h 5305425"/>
              <a:gd name="connsiteX221" fmla="*/ 38336 w 5928117"/>
              <a:gd name="connsiteY221" fmla="*/ 2146300 h 5305425"/>
              <a:gd name="connsiteX222" fmla="*/ 66911 w 5928117"/>
              <a:gd name="connsiteY222" fmla="*/ 2016125 h 5305425"/>
              <a:gd name="connsiteX223" fmla="*/ 51036 w 5928117"/>
              <a:gd name="connsiteY223" fmla="*/ 1908175 h 5305425"/>
              <a:gd name="connsiteX224" fmla="*/ 174861 w 5928117"/>
              <a:gd name="connsiteY224" fmla="*/ 1876425 h 5305425"/>
              <a:gd name="connsiteX225" fmla="*/ 317736 w 5928117"/>
              <a:gd name="connsiteY225" fmla="*/ 1781175 h 5305425"/>
              <a:gd name="connsiteX226" fmla="*/ 374886 w 5928117"/>
              <a:gd name="connsiteY226" fmla="*/ 1790700 h 5305425"/>
              <a:gd name="connsiteX227" fmla="*/ 476486 w 5928117"/>
              <a:gd name="connsiteY227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5083175 h 5305425"/>
              <a:gd name="connsiteX128" fmla="*/ 5477111 w 5928117"/>
              <a:gd name="connsiteY128" fmla="*/ 5207000 h 5305425"/>
              <a:gd name="connsiteX129" fmla="*/ 5372336 w 5928117"/>
              <a:gd name="connsiteY129" fmla="*/ 5127625 h 5305425"/>
              <a:gd name="connsiteX130" fmla="*/ 5299311 w 5928117"/>
              <a:gd name="connsiteY130" fmla="*/ 5172075 h 5305425"/>
              <a:gd name="connsiteX131" fmla="*/ 5213586 w 5928117"/>
              <a:gd name="connsiteY131" fmla="*/ 5207000 h 5305425"/>
              <a:gd name="connsiteX132" fmla="*/ 5172311 w 5928117"/>
              <a:gd name="connsiteY132" fmla="*/ 5241925 h 5305425"/>
              <a:gd name="connsiteX133" fmla="*/ 5096111 w 5928117"/>
              <a:gd name="connsiteY133" fmla="*/ 5216525 h 5305425"/>
              <a:gd name="connsiteX134" fmla="*/ 4959586 w 5928117"/>
              <a:gd name="connsiteY134" fmla="*/ 5194300 h 5305425"/>
              <a:gd name="connsiteX135" fmla="*/ 4813536 w 5928117"/>
              <a:gd name="connsiteY135" fmla="*/ 5181600 h 5305425"/>
              <a:gd name="connsiteX136" fmla="*/ 4743686 w 5928117"/>
              <a:gd name="connsiteY136" fmla="*/ 5200650 h 5305425"/>
              <a:gd name="connsiteX137" fmla="*/ 4699236 w 5928117"/>
              <a:gd name="connsiteY137" fmla="*/ 5213350 h 5305425"/>
              <a:gd name="connsiteX138" fmla="*/ 4645261 w 5928117"/>
              <a:gd name="connsiteY138" fmla="*/ 5245100 h 5305425"/>
              <a:gd name="connsiteX139" fmla="*/ 4508736 w 5928117"/>
              <a:gd name="connsiteY139" fmla="*/ 5248275 h 5305425"/>
              <a:gd name="connsiteX140" fmla="*/ 4480161 w 5928117"/>
              <a:gd name="connsiteY140" fmla="*/ 5257800 h 5305425"/>
              <a:gd name="connsiteX141" fmla="*/ 4423011 w 5928117"/>
              <a:gd name="connsiteY141" fmla="*/ 5276850 h 5305425"/>
              <a:gd name="connsiteX142" fmla="*/ 4318236 w 5928117"/>
              <a:gd name="connsiteY142" fmla="*/ 5286375 h 5305425"/>
              <a:gd name="connsiteX143" fmla="*/ 4222986 w 5928117"/>
              <a:gd name="connsiteY143" fmla="*/ 5295900 h 5305425"/>
              <a:gd name="connsiteX144" fmla="*/ 4108686 w 5928117"/>
              <a:gd name="connsiteY144" fmla="*/ 5305425 h 5305425"/>
              <a:gd name="connsiteX145" fmla="*/ 3832461 w 5928117"/>
              <a:gd name="connsiteY145" fmla="*/ 5276850 h 5305425"/>
              <a:gd name="connsiteX146" fmla="*/ 3746736 w 5928117"/>
              <a:gd name="connsiteY146" fmla="*/ 5257800 h 5305425"/>
              <a:gd name="connsiteX147" fmla="*/ 3622911 w 5928117"/>
              <a:gd name="connsiteY147" fmla="*/ 5229225 h 5305425"/>
              <a:gd name="connsiteX148" fmla="*/ 3527661 w 5928117"/>
              <a:gd name="connsiteY148" fmla="*/ 5219700 h 5305425"/>
              <a:gd name="connsiteX149" fmla="*/ 3480036 w 5928117"/>
              <a:gd name="connsiteY149" fmla="*/ 5200650 h 5305425"/>
              <a:gd name="connsiteX150" fmla="*/ 3394311 w 5928117"/>
              <a:gd name="connsiteY150" fmla="*/ 5181600 h 5305425"/>
              <a:gd name="connsiteX151" fmla="*/ 3337161 w 5928117"/>
              <a:gd name="connsiteY151" fmla="*/ 5162550 h 5305425"/>
              <a:gd name="connsiteX152" fmla="*/ 3280011 w 5928117"/>
              <a:gd name="connsiteY152" fmla="*/ 5153025 h 5305425"/>
              <a:gd name="connsiteX153" fmla="*/ 3241911 w 5928117"/>
              <a:gd name="connsiteY153" fmla="*/ 5143500 h 5305425"/>
              <a:gd name="connsiteX154" fmla="*/ 3194286 w 5928117"/>
              <a:gd name="connsiteY154" fmla="*/ 5133975 h 5305425"/>
              <a:gd name="connsiteX155" fmla="*/ 3165711 w 5928117"/>
              <a:gd name="connsiteY155" fmla="*/ 5124450 h 5305425"/>
              <a:gd name="connsiteX156" fmla="*/ 3127611 w 5928117"/>
              <a:gd name="connsiteY156" fmla="*/ 5114925 h 5305425"/>
              <a:gd name="connsiteX157" fmla="*/ 2994261 w 5928117"/>
              <a:gd name="connsiteY157" fmla="*/ 5067300 h 5305425"/>
              <a:gd name="connsiteX158" fmla="*/ 2927586 w 5928117"/>
              <a:gd name="connsiteY158" fmla="*/ 5019675 h 5305425"/>
              <a:gd name="connsiteX159" fmla="*/ 2918061 w 5928117"/>
              <a:gd name="connsiteY159" fmla="*/ 4991100 h 5305425"/>
              <a:gd name="connsiteX160" fmla="*/ 2870436 w 5928117"/>
              <a:gd name="connsiteY160" fmla="*/ 4933950 h 5305425"/>
              <a:gd name="connsiteX161" fmla="*/ 2851386 w 5928117"/>
              <a:gd name="connsiteY161" fmla="*/ 4905375 h 5305425"/>
              <a:gd name="connsiteX162" fmla="*/ 2841861 w 5928117"/>
              <a:gd name="connsiteY162" fmla="*/ 4876800 h 5305425"/>
              <a:gd name="connsiteX163" fmla="*/ 2803761 w 5928117"/>
              <a:gd name="connsiteY163" fmla="*/ 4857750 h 5305425"/>
              <a:gd name="connsiteX164" fmla="*/ 2794236 w 5928117"/>
              <a:gd name="connsiteY164" fmla="*/ 4829175 h 5305425"/>
              <a:gd name="connsiteX165" fmla="*/ 2756136 w 5928117"/>
              <a:gd name="connsiteY165" fmla="*/ 4800600 h 5305425"/>
              <a:gd name="connsiteX166" fmla="*/ 2727561 w 5928117"/>
              <a:gd name="connsiteY166" fmla="*/ 4772025 h 5305425"/>
              <a:gd name="connsiteX167" fmla="*/ 2689461 w 5928117"/>
              <a:gd name="connsiteY167" fmla="*/ 4743450 h 5305425"/>
              <a:gd name="connsiteX168" fmla="*/ 2660886 w 5928117"/>
              <a:gd name="connsiteY168" fmla="*/ 4724400 h 5305425"/>
              <a:gd name="connsiteX169" fmla="*/ 2632311 w 5928117"/>
              <a:gd name="connsiteY169" fmla="*/ 4686300 h 5305425"/>
              <a:gd name="connsiteX170" fmla="*/ 2603736 w 5928117"/>
              <a:gd name="connsiteY170" fmla="*/ 4667250 h 5305425"/>
              <a:gd name="connsiteX171" fmla="*/ 2546586 w 5928117"/>
              <a:gd name="connsiteY171" fmla="*/ 4619625 h 5305425"/>
              <a:gd name="connsiteX172" fmla="*/ 2489436 w 5928117"/>
              <a:gd name="connsiteY172" fmla="*/ 4562475 h 5305425"/>
              <a:gd name="connsiteX173" fmla="*/ 2432286 w 5928117"/>
              <a:gd name="connsiteY173" fmla="*/ 4543425 h 5305425"/>
              <a:gd name="connsiteX174" fmla="*/ 2413236 w 5928117"/>
              <a:gd name="connsiteY174" fmla="*/ 4514850 h 5305425"/>
              <a:gd name="connsiteX175" fmla="*/ 2298936 w 5928117"/>
              <a:gd name="connsiteY175" fmla="*/ 4457700 h 5305425"/>
              <a:gd name="connsiteX176" fmla="*/ 2270361 w 5928117"/>
              <a:gd name="connsiteY176" fmla="*/ 4429125 h 5305425"/>
              <a:gd name="connsiteX177" fmla="*/ 2146536 w 5928117"/>
              <a:gd name="connsiteY177" fmla="*/ 4362450 h 5305425"/>
              <a:gd name="connsiteX178" fmla="*/ 2117961 w 5928117"/>
              <a:gd name="connsiteY178" fmla="*/ 4333875 h 5305425"/>
              <a:gd name="connsiteX179" fmla="*/ 2089386 w 5928117"/>
              <a:gd name="connsiteY179" fmla="*/ 4324350 h 5305425"/>
              <a:gd name="connsiteX180" fmla="*/ 2051286 w 5928117"/>
              <a:gd name="connsiteY180" fmla="*/ 4305300 h 5305425"/>
              <a:gd name="connsiteX181" fmla="*/ 2003661 w 5928117"/>
              <a:gd name="connsiteY181" fmla="*/ 4276725 h 5305425"/>
              <a:gd name="connsiteX182" fmla="*/ 1975086 w 5928117"/>
              <a:gd name="connsiteY182" fmla="*/ 4257675 h 5305425"/>
              <a:gd name="connsiteX183" fmla="*/ 1898886 w 5928117"/>
              <a:gd name="connsiteY183" fmla="*/ 4238625 h 5305425"/>
              <a:gd name="connsiteX184" fmla="*/ 1841736 w 5928117"/>
              <a:gd name="connsiteY184" fmla="*/ 4210050 h 5305425"/>
              <a:gd name="connsiteX185" fmla="*/ 1765536 w 5928117"/>
              <a:gd name="connsiteY185" fmla="*/ 4171950 h 5305425"/>
              <a:gd name="connsiteX186" fmla="*/ 1689336 w 5928117"/>
              <a:gd name="connsiteY186" fmla="*/ 4133850 h 5305425"/>
              <a:gd name="connsiteX187" fmla="*/ 1641711 w 5928117"/>
              <a:gd name="connsiteY187" fmla="*/ 4105275 h 5305425"/>
              <a:gd name="connsiteX188" fmla="*/ 1584561 w 5928117"/>
              <a:gd name="connsiteY188" fmla="*/ 4086225 h 5305425"/>
              <a:gd name="connsiteX189" fmla="*/ 1546461 w 5928117"/>
              <a:gd name="connsiteY189" fmla="*/ 4067175 h 5305425"/>
              <a:gd name="connsiteX190" fmla="*/ 1479786 w 5928117"/>
              <a:gd name="connsiteY190" fmla="*/ 4038600 h 5305425"/>
              <a:gd name="connsiteX191" fmla="*/ 1451211 w 5928117"/>
              <a:gd name="connsiteY191" fmla="*/ 4019550 h 5305425"/>
              <a:gd name="connsiteX192" fmla="*/ 1403586 w 5928117"/>
              <a:gd name="connsiteY192" fmla="*/ 4010025 h 5305425"/>
              <a:gd name="connsiteX193" fmla="*/ 1327386 w 5928117"/>
              <a:gd name="connsiteY193" fmla="*/ 3990975 h 5305425"/>
              <a:gd name="connsiteX194" fmla="*/ 1260711 w 5928117"/>
              <a:gd name="connsiteY194" fmla="*/ 3981450 h 5305425"/>
              <a:gd name="connsiteX195" fmla="*/ 1184511 w 5928117"/>
              <a:gd name="connsiteY195" fmla="*/ 3962400 h 5305425"/>
              <a:gd name="connsiteX196" fmla="*/ 1070211 w 5928117"/>
              <a:gd name="connsiteY196" fmla="*/ 3943350 h 5305425"/>
              <a:gd name="connsiteX197" fmla="*/ 1032111 w 5928117"/>
              <a:gd name="connsiteY197" fmla="*/ 3924300 h 5305425"/>
              <a:gd name="connsiteX198" fmla="*/ 984486 w 5928117"/>
              <a:gd name="connsiteY198" fmla="*/ 3914775 h 5305425"/>
              <a:gd name="connsiteX199" fmla="*/ 946386 w 5928117"/>
              <a:gd name="connsiteY199" fmla="*/ 3905250 h 5305425"/>
              <a:gd name="connsiteX200" fmla="*/ 917811 w 5928117"/>
              <a:gd name="connsiteY200" fmla="*/ 3886200 h 5305425"/>
              <a:gd name="connsiteX201" fmla="*/ 889236 w 5928117"/>
              <a:gd name="connsiteY201" fmla="*/ 3876675 h 5305425"/>
              <a:gd name="connsiteX202" fmla="*/ 803511 w 5928117"/>
              <a:gd name="connsiteY202" fmla="*/ 3857625 h 5305425"/>
              <a:gd name="connsiteX203" fmla="*/ 755886 w 5928117"/>
              <a:gd name="connsiteY203" fmla="*/ 3838575 h 5305425"/>
              <a:gd name="connsiteX204" fmla="*/ 632061 w 5928117"/>
              <a:gd name="connsiteY204" fmla="*/ 3819525 h 5305425"/>
              <a:gd name="connsiteX205" fmla="*/ 546336 w 5928117"/>
              <a:gd name="connsiteY205" fmla="*/ 3810000 h 5305425"/>
              <a:gd name="connsiteX206" fmla="*/ 489186 w 5928117"/>
              <a:gd name="connsiteY206" fmla="*/ 3800475 h 5305425"/>
              <a:gd name="connsiteX207" fmla="*/ 403461 w 5928117"/>
              <a:gd name="connsiteY207" fmla="*/ 3790950 h 5305425"/>
              <a:gd name="connsiteX208" fmla="*/ 270111 w 5928117"/>
              <a:gd name="connsiteY208" fmla="*/ 3762375 h 5305425"/>
              <a:gd name="connsiteX209" fmla="*/ 241536 w 5928117"/>
              <a:gd name="connsiteY209" fmla="*/ 3743325 h 5305425"/>
              <a:gd name="connsiteX210" fmla="*/ 165336 w 5928117"/>
              <a:gd name="connsiteY210" fmla="*/ 3714750 h 5305425"/>
              <a:gd name="connsiteX211" fmla="*/ 108186 w 5928117"/>
              <a:gd name="connsiteY211" fmla="*/ 3681412 h 5305425"/>
              <a:gd name="connsiteX212" fmla="*/ 3411 w 5928117"/>
              <a:gd name="connsiteY212" fmla="*/ 3667125 h 5305425"/>
              <a:gd name="connsiteX213" fmla="*/ 17699 w 5928117"/>
              <a:gd name="connsiteY213" fmla="*/ 3609975 h 5305425"/>
              <a:gd name="connsiteX214" fmla="*/ 41511 w 5928117"/>
              <a:gd name="connsiteY214" fmla="*/ 3581400 h 5305425"/>
              <a:gd name="connsiteX215" fmla="*/ 27224 w 5928117"/>
              <a:gd name="connsiteY215" fmla="*/ 3552825 h 5305425"/>
              <a:gd name="connsiteX216" fmla="*/ 36749 w 5928117"/>
              <a:gd name="connsiteY216" fmla="*/ 3476625 h 5305425"/>
              <a:gd name="connsiteX217" fmla="*/ 70086 w 5928117"/>
              <a:gd name="connsiteY217" fmla="*/ 3400425 h 5305425"/>
              <a:gd name="connsiteX218" fmla="*/ 79611 w 5928117"/>
              <a:gd name="connsiteY218" fmla="*/ 2571750 h 5305425"/>
              <a:gd name="connsiteX219" fmla="*/ 51036 w 5928117"/>
              <a:gd name="connsiteY219" fmla="*/ 2301875 h 5305425"/>
              <a:gd name="connsiteX220" fmla="*/ 51036 w 5928117"/>
              <a:gd name="connsiteY220" fmla="*/ 2222500 h 5305425"/>
              <a:gd name="connsiteX221" fmla="*/ 38336 w 5928117"/>
              <a:gd name="connsiteY221" fmla="*/ 2146300 h 5305425"/>
              <a:gd name="connsiteX222" fmla="*/ 66911 w 5928117"/>
              <a:gd name="connsiteY222" fmla="*/ 2016125 h 5305425"/>
              <a:gd name="connsiteX223" fmla="*/ 51036 w 5928117"/>
              <a:gd name="connsiteY223" fmla="*/ 1908175 h 5305425"/>
              <a:gd name="connsiteX224" fmla="*/ 174861 w 5928117"/>
              <a:gd name="connsiteY224" fmla="*/ 1876425 h 5305425"/>
              <a:gd name="connsiteX225" fmla="*/ 317736 w 5928117"/>
              <a:gd name="connsiteY225" fmla="*/ 1781175 h 5305425"/>
              <a:gd name="connsiteX226" fmla="*/ 374886 w 5928117"/>
              <a:gd name="connsiteY226" fmla="*/ 1790700 h 5305425"/>
              <a:gd name="connsiteX227" fmla="*/ 476486 w 5928117"/>
              <a:gd name="connsiteY227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5083175 h 5305425"/>
              <a:gd name="connsiteX128" fmla="*/ 5477111 w 5928117"/>
              <a:gd name="connsiteY128" fmla="*/ 5207000 h 5305425"/>
              <a:gd name="connsiteX129" fmla="*/ 5404086 w 5928117"/>
              <a:gd name="connsiteY129" fmla="*/ 5241925 h 5305425"/>
              <a:gd name="connsiteX130" fmla="*/ 5299311 w 5928117"/>
              <a:gd name="connsiteY130" fmla="*/ 5172075 h 5305425"/>
              <a:gd name="connsiteX131" fmla="*/ 5213586 w 5928117"/>
              <a:gd name="connsiteY131" fmla="*/ 5207000 h 5305425"/>
              <a:gd name="connsiteX132" fmla="*/ 5172311 w 5928117"/>
              <a:gd name="connsiteY132" fmla="*/ 5241925 h 5305425"/>
              <a:gd name="connsiteX133" fmla="*/ 5096111 w 5928117"/>
              <a:gd name="connsiteY133" fmla="*/ 5216525 h 5305425"/>
              <a:gd name="connsiteX134" fmla="*/ 4959586 w 5928117"/>
              <a:gd name="connsiteY134" fmla="*/ 5194300 h 5305425"/>
              <a:gd name="connsiteX135" fmla="*/ 4813536 w 5928117"/>
              <a:gd name="connsiteY135" fmla="*/ 5181600 h 5305425"/>
              <a:gd name="connsiteX136" fmla="*/ 4743686 w 5928117"/>
              <a:gd name="connsiteY136" fmla="*/ 5200650 h 5305425"/>
              <a:gd name="connsiteX137" fmla="*/ 4699236 w 5928117"/>
              <a:gd name="connsiteY137" fmla="*/ 5213350 h 5305425"/>
              <a:gd name="connsiteX138" fmla="*/ 4645261 w 5928117"/>
              <a:gd name="connsiteY138" fmla="*/ 5245100 h 5305425"/>
              <a:gd name="connsiteX139" fmla="*/ 4508736 w 5928117"/>
              <a:gd name="connsiteY139" fmla="*/ 5248275 h 5305425"/>
              <a:gd name="connsiteX140" fmla="*/ 4480161 w 5928117"/>
              <a:gd name="connsiteY140" fmla="*/ 5257800 h 5305425"/>
              <a:gd name="connsiteX141" fmla="*/ 4423011 w 5928117"/>
              <a:gd name="connsiteY141" fmla="*/ 5276850 h 5305425"/>
              <a:gd name="connsiteX142" fmla="*/ 4318236 w 5928117"/>
              <a:gd name="connsiteY142" fmla="*/ 5286375 h 5305425"/>
              <a:gd name="connsiteX143" fmla="*/ 4222986 w 5928117"/>
              <a:gd name="connsiteY143" fmla="*/ 5295900 h 5305425"/>
              <a:gd name="connsiteX144" fmla="*/ 4108686 w 5928117"/>
              <a:gd name="connsiteY144" fmla="*/ 5305425 h 5305425"/>
              <a:gd name="connsiteX145" fmla="*/ 3832461 w 5928117"/>
              <a:gd name="connsiteY145" fmla="*/ 5276850 h 5305425"/>
              <a:gd name="connsiteX146" fmla="*/ 3746736 w 5928117"/>
              <a:gd name="connsiteY146" fmla="*/ 5257800 h 5305425"/>
              <a:gd name="connsiteX147" fmla="*/ 3622911 w 5928117"/>
              <a:gd name="connsiteY147" fmla="*/ 5229225 h 5305425"/>
              <a:gd name="connsiteX148" fmla="*/ 3527661 w 5928117"/>
              <a:gd name="connsiteY148" fmla="*/ 5219700 h 5305425"/>
              <a:gd name="connsiteX149" fmla="*/ 3480036 w 5928117"/>
              <a:gd name="connsiteY149" fmla="*/ 5200650 h 5305425"/>
              <a:gd name="connsiteX150" fmla="*/ 3394311 w 5928117"/>
              <a:gd name="connsiteY150" fmla="*/ 5181600 h 5305425"/>
              <a:gd name="connsiteX151" fmla="*/ 3337161 w 5928117"/>
              <a:gd name="connsiteY151" fmla="*/ 5162550 h 5305425"/>
              <a:gd name="connsiteX152" fmla="*/ 3280011 w 5928117"/>
              <a:gd name="connsiteY152" fmla="*/ 5153025 h 5305425"/>
              <a:gd name="connsiteX153" fmla="*/ 3241911 w 5928117"/>
              <a:gd name="connsiteY153" fmla="*/ 5143500 h 5305425"/>
              <a:gd name="connsiteX154" fmla="*/ 3194286 w 5928117"/>
              <a:gd name="connsiteY154" fmla="*/ 5133975 h 5305425"/>
              <a:gd name="connsiteX155" fmla="*/ 3165711 w 5928117"/>
              <a:gd name="connsiteY155" fmla="*/ 5124450 h 5305425"/>
              <a:gd name="connsiteX156" fmla="*/ 3127611 w 5928117"/>
              <a:gd name="connsiteY156" fmla="*/ 5114925 h 5305425"/>
              <a:gd name="connsiteX157" fmla="*/ 2994261 w 5928117"/>
              <a:gd name="connsiteY157" fmla="*/ 5067300 h 5305425"/>
              <a:gd name="connsiteX158" fmla="*/ 2927586 w 5928117"/>
              <a:gd name="connsiteY158" fmla="*/ 5019675 h 5305425"/>
              <a:gd name="connsiteX159" fmla="*/ 2918061 w 5928117"/>
              <a:gd name="connsiteY159" fmla="*/ 4991100 h 5305425"/>
              <a:gd name="connsiteX160" fmla="*/ 2870436 w 5928117"/>
              <a:gd name="connsiteY160" fmla="*/ 4933950 h 5305425"/>
              <a:gd name="connsiteX161" fmla="*/ 2851386 w 5928117"/>
              <a:gd name="connsiteY161" fmla="*/ 4905375 h 5305425"/>
              <a:gd name="connsiteX162" fmla="*/ 2841861 w 5928117"/>
              <a:gd name="connsiteY162" fmla="*/ 4876800 h 5305425"/>
              <a:gd name="connsiteX163" fmla="*/ 2803761 w 5928117"/>
              <a:gd name="connsiteY163" fmla="*/ 4857750 h 5305425"/>
              <a:gd name="connsiteX164" fmla="*/ 2794236 w 5928117"/>
              <a:gd name="connsiteY164" fmla="*/ 4829175 h 5305425"/>
              <a:gd name="connsiteX165" fmla="*/ 2756136 w 5928117"/>
              <a:gd name="connsiteY165" fmla="*/ 4800600 h 5305425"/>
              <a:gd name="connsiteX166" fmla="*/ 2727561 w 5928117"/>
              <a:gd name="connsiteY166" fmla="*/ 4772025 h 5305425"/>
              <a:gd name="connsiteX167" fmla="*/ 2689461 w 5928117"/>
              <a:gd name="connsiteY167" fmla="*/ 4743450 h 5305425"/>
              <a:gd name="connsiteX168" fmla="*/ 2660886 w 5928117"/>
              <a:gd name="connsiteY168" fmla="*/ 4724400 h 5305425"/>
              <a:gd name="connsiteX169" fmla="*/ 2632311 w 5928117"/>
              <a:gd name="connsiteY169" fmla="*/ 4686300 h 5305425"/>
              <a:gd name="connsiteX170" fmla="*/ 2603736 w 5928117"/>
              <a:gd name="connsiteY170" fmla="*/ 4667250 h 5305425"/>
              <a:gd name="connsiteX171" fmla="*/ 2546586 w 5928117"/>
              <a:gd name="connsiteY171" fmla="*/ 4619625 h 5305425"/>
              <a:gd name="connsiteX172" fmla="*/ 2489436 w 5928117"/>
              <a:gd name="connsiteY172" fmla="*/ 4562475 h 5305425"/>
              <a:gd name="connsiteX173" fmla="*/ 2432286 w 5928117"/>
              <a:gd name="connsiteY173" fmla="*/ 4543425 h 5305425"/>
              <a:gd name="connsiteX174" fmla="*/ 2413236 w 5928117"/>
              <a:gd name="connsiteY174" fmla="*/ 4514850 h 5305425"/>
              <a:gd name="connsiteX175" fmla="*/ 2298936 w 5928117"/>
              <a:gd name="connsiteY175" fmla="*/ 4457700 h 5305425"/>
              <a:gd name="connsiteX176" fmla="*/ 2270361 w 5928117"/>
              <a:gd name="connsiteY176" fmla="*/ 4429125 h 5305425"/>
              <a:gd name="connsiteX177" fmla="*/ 2146536 w 5928117"/>
              <a:gd name="connsiteY177" fmla="*/ 4362450 h 5305425"/>
              <a:gd name="connsiteX178" fmla="*/ 2117961 w 5928117"/>
              <a:gd name="connsiteY178" fmla="*/ 4333875 h 5305425"/>
              <a:gd name="connsiteX179" fmla="*/ 2089386 w 5928117"/>
              <a:gd name="connsiteY179" fmla="*/ 4324350 h 5305425"/>
              <a:gd name="connsiteX180" fmla="*/ 2051286 w 5928117"/>
              <a:gd name="connsiteY180" fmla="*/ 4305300 h 5305425"/>
              <a:gd name="connsiteX181" fmla="*/ 2003661 w 5928117"/>
              <a:gd name="connsiteY181" fmla="*/ 4276725 h 5305425"/>
              <a:gd name="connsiteX182" fmla="*/ 1975086 w 5928117"/>
              <a:gd name="connsiteY182" fmla="*/ 4257675 h 5305425"/>
              <a:gd name="connsiteX183" fmla="*/ 1898886 w 5928117"/>
              <a:gd name="connsiteY183" fmla="*/ 4238625 h 5305425"/>
              <a:gd name="connsiteX184" fmla="*/ 1841736 w 5928117"/>
              <a:gd name="connsiteY184" fmla="*/ 4210050 h 5305425"/>
              <a:gd name="connsiteX185" fmla="*/ 1765536 w 5928117"/>
              <a:gd name="connsiteY185" fmla="*/ 4171950 h 5305425"/>
              <a:gd name="connsiteX186" fmla="*/ 1689336 w 5928117"/>
              <a:gd name="connsiteY186" fmla="*/ 4133850 h 5305425"/>
              <a:gd name="connsiteX187" fmla="*/ 1641711 w 5928117"/>
              <a:gd name="connsiteY187" fmla="*/ 4105275 h 5305425"/>
              <a:gd name="connsiteX188" fmla="*/ 1584561 w 5928117"/>
              <a:gd name="connsiteY188" fmla="*/ 4086225 h 5305425"/>
              <a:gd name="connsiteX189" fmla="*/ 1546461 w 5928117"/>
              <a:gd name="connsiteY189" fmla="*/ 4067175 h 5305425"/>
              <a:gd name="connsiteX190" fmla="*/ 1479786 w 5928117"/>
              <a:gd name="connsiteY190" fmla="*/ 4038600 h 5305425"/>
              <a:gd name="connsiteX191" fmla="*/ 1451211 w 5928117"/>
              <a:gd name="connsiteY191" fmla="*/ 4019550 h 5305425"/>
              <a:gd name="connsiteX192" fmla="*/ 1403586 w 5928117"/>
              <a:gd name="connsiteY192" fmla="*/ 4010025 h 5305425"/>
              <a:gd name="connsiteX193" fmla="*/ 1327386 w 5928117"/>
              <a:gd name="connsiteY193" fmla="*/ 3990975 h 5305425"/>
              <a:gd name="connsiteX194" fmla="*/ 1260711 w 5928117"/>
              <a:gd name="connsiteY194" fmla="*/ 3981450 h 5305425"/>
              <a:gd name="connsiteX195" fmla="*/ 1184511 w 5928117"/>
              <a:gd name="connsiteY195" fmla="*/ 3962400 h 5305425"/>
              <a:gd name="connsiteX196" fmla="*/ 1070211 w 5928117"/>
              <a:gd name="connsiteY196" fmla="*/ 3943350 h 5305425"/>
              <a:gd name="connsiteX197" fmla="*/ 1032111 w 5928117"/>
              <a:gd name="connsiteY197" fmla="*/ 3924300 h 5305425"/>
              <a:gd name="connsiteX198" fmla="*/ 984486 w 5928117"/>
              <a:gd name="connsiteY198" fmla="*/ 3914775 h 5305425"/>
              <a:gd name="connsiteX199" fmla="*/ 946386 w 5928117"/>
              <a:gd name="connsiteY199" fmla="*/ 3905250 h 5305425"/>
              <a:gd name="connsiteX200" fmla="*/ 917811 w 5928117"/>
              <a:gd name="connsiteY200" fmla="*/ 3886200 h 5305425"/>
              <a:gd name="connsiteX201" fmla="*/ 889236 w 5928117"/>
              <a:gd name="connsiteY201" fmla="*/ 3876675 h 5305425"/>
              <a:gd name="connsiteX202" fmla="*/ 803511 w 5928117"/>
              <a:gd name="connsiteY202" fmla="*/ 3857625 h 5305425"/>
              <a:gd name="connsiteX203" fmla="*/ 755886 w 5928117"/>
              <a:gd name="connsiteY203" fmla="*/ 3838575 h 5305425"/>
              <a:gd name="connsiteX204" fmla="*/ 632061 w 5928117"/>
              <a:gd name="connsiteY204" fmla="*/ 3819525 h 5305425"/>
              <a:gd name="connsiteX205" fmla="*/ 546336 w 5928117"/>
              <a:gd name="connsiteY205" fmla="*/ 3810000 h 5305425"/>
              <a:gd name="connsiteX206" fmla="*/ 489186 w 5928117"/>
              <a:gd name="connsiteY206" fmla="*/ 3800475 h 5305425"/>
              <a:gd name="connsiteX207" fmla="*/ 403461 w 5928117"/>
              <a:gd name="connsiteY207" fmla="*/ 3790950 h 5305425"/>
              <a:gd name="connsiteX208" fmla="*/ 270111 w 5928117"/>
              <a:gd name="connsiteY208" fmla="*/ 3762375 h 5305425"/>
              <a:gd name="connsiteX209" fmla="*/ 241536 w 5928117"/>
              <a:gd name="connsiteY209" fmla="*/ 3743325 h 5305425"/>
              <a:gd name="connsiteX210" fmla="*/ 165336 w 5928117"/>
              <a:gd name="connsiteY210" fmla="*/ 3714750 h 5305425"/>
              <a:gd name="connsiteX211" fmla="*/ 108186 w 5928117"/>
              <a:gd name="connsiteY211" fmla="*/ 3681412 h 5305425"/>
              <a:gd name="connsiteX212" fmla="*/ 3411 w 5928117"/>
              <a:gd name="connsiteY212" fmla="*/ 3667125 h 5305425"/>
              <a:gd name="connsiteX213" fmla="*/ 17699 w 5928117"/>
              <a:gd name="connsiteY213" fmla="*/ 3609975 h 5305425"/>
              <a:gd name="connsiteX214" fmla="*/ 41511 w 5928117"/>
              <a:gd name="connsiteY214" fmla="*/ 3581400 h 5305425"/>
              <a:gd name="connsiteX215" fmla="*/ 27224 w 5928117"/>
              <a:gd name="connsiteY215" fmla="*/ 3552825 h 5305425"/>
              <a:gd name="connsiteX216" fmla="*/ 36749 w 5928117"/>
              <a:gd name="connsiteY216" fmla="*/ 3476625 h 5305425"/>
              <a:gd name="connsiteX217" fmla="*/ 70086 w 5928117"/>
              <a:gd name="connsiteY217" fmla="*/ 3400425 h 5305425"/>
              <a:gd name="connsiteX218" fmla="*/ 79611 w 5928117"/>
              <a:gd name="connsiteY218" fmla="*/ 2571750 h 5305425"/>
              <a:gd name="connsiteX219" fmla="*/ 51036 w 5928117"/>
              <a:gd name="connsiteY219" fmla="*/ 2301875 h 5305425"/>
              <a:gd name="connsiteX220" fmla="*/ 51036 w 5928117"/>
              <a:gd name="connsiteY220" fmla="*/ 2222500 h 5305425"/>
              <a:gd name="connsiteX221" fmla="*/ 38336 w 5928117"/>
              <a:gd name="connsiteY221" fmla="*/ 2146300 h 5305425"/>
              <a:gd name="connsiteX222" fmla="*/ 66911 w 5928117"/>
              <a:gd name="connsiteY222" fmla="*/ 2016125 h 5305425"/>
              <a:gd name="connsiteX223" fmla="*/ 51036 w 5928117"/>
              <a:gd name="connsiteY223" fmla="*/ 1908175 h 5305425"/>
              <a:gd name="connsiteX224" fmla="*/ 174861 w 5928117"/>
              <a:gd name="connsiteY224" fmla="*/ 1876425 h 5305425"/>
              <a:gd name="connsiteX225" fmla="*/ 317736 w 5928117"/>
              <a:gd name="connsiteY225" fmla="*/ 1781175 h 5305425"/>
              <a:gd name="connsiteX226" fmla="*/ 374886 w 5928117"/>
              <a:gd name="connsiteY226" fmla="*/ 1790700 h 5305425"/>
              <a:gd name="connsiteX227" fmla="*/ 476486 w 5928117"/>
              <a:gd name="connsiteY227" fmla="*/ 1784350 h 5305425"/>
              <a:gd name="connsiteX0" fmla="*/ 470136 w 5928117"/>
              <a:gd name="connsiteY0" fmla="*/ 1790700 h 5305425"/>
              <a:gd name="connsiteX1" fmla="*/ 505061 w 5928117"/>
              <a:gd name="connsiteY1" fmla="*/ 1784350 h 5305425"/>
              <a:gd name="connsiteX2" fmla="*/ 533636 w 5928117"/>
              <a:gd name="connsiteY2" fmla="*/ 1784350 h 5305425"/>
              <a:gd name="connsiteX3" fmla="*/ 565386 w 5928117"/>
              <a:gd name="connsiteY3" fmla="*/ 1781175 h 5305425"/>
              <a:gd name="connsiteX4" fmla="*/ 613011 w 5928117"/>
              <a:gd name="connsiteY4" fmla="*/ 1762125 h 5305425"/>
              <a:gd name="connsiteX5" fmla="*/ 679686 w 5928117"/>
              <a:gd name="connsiteY5" fmla="*/ 1743075 h 5305425"/>
              <a:gd name="connsiteX6" fmla="*/ 708261 w 5928117"/>
              <a:gd name="connsiteY6" fmla="*/ 1724025 h 5305425"/>
              <a:gd name="connsiteX7" fmla="*/ 793986 w 5928117"/>
              <a:gd name="connsiteY7" fmla="*/ 1685925 h 5305425"/>
              <a:gd name="connsiteX8" fmla="*/ 851136 w 5928117"/>
              <a:gd name="connsiteY8" fmla="*/ 1638300 h 5305425"/>
              <a:gd name="connsiteX9" fmla="*/ 870186 w 5928117"/>
              <a:gd name="connsiteY9" fmla="*/ 1609725 h 5305425"/>
              <a:gd name="connsiteX10" fmla="*/ 898761 w 5928117"/>
              <a:gd name="connsiteY10" fmla="*/ 1590675 h 5305425"/>
              <a:gd name="connsiteX11" fmla="*/ 955911 w 5928117"/>
              <a:gd name="connsiteY11" fmla="*/ 1533525 h 5305425"/>
              <a:gd name="connsiteX12" fmla="*/ 965436 w 5928117"/>
              <a:gd name="connsiteY12" fmla="*/ 1504950 h 5305425"/>
              <a:gd name="connsiteX13" fmla="*/ 994011 w 5928117"/>
              <a:gd name="connsiteY13" fmla="*/ 1485900 h 5305425"/>
              <a:gd name="connsiteX14" fmla="*/ 1041636 w 5928117"/>
              <a:gd name="connsiteY14" fmla="*/ 1409700 h 5305425"/>
              <a:gd name="connsiteX15" fmla="*/ 1098786 w 5928117"/>
              <a:gd name="connsiteY15" fmla="*/ 1352550 h 5305425"/>
              <a:gd name="connsiteX16" fmla="*/ 1155936 w 5928117"/>
              <a:gd name="connsiteY16" fmla="*/ 1304925 h 5305425"/>
              <a:gd name="connsiteX17" fmla="*/ 1184511 w 5928117"/>
              <a:gd name="connsiteY17" fmla="*/ 1295400 h 5305425"/>
              <a:gd name="connsiteX18" fmla="*/ 1213086 w 5928117"/>
              <a:gd name="connsiteY18" fmla="*/ 1276350 h 5305425"/>
              <a:gd name="connsiteX19" fmla="*/ 1317861 w 5928117"/>
              <a:gd name="connsiteY19" fmla="*/ 1257300 h 5305425"/>
              <a:gd name="connsiteX20" fmla="*/ 1613136 w 5928117"/>
              <a:gd name="connsiteY20" fmla="*/ 1228725 h 5305425"/>
              <a:gd name="connsiteX21" fmla="*/ 1765536 w 5928117"/>
              <a:gd name="connsiteY21" fmla="*/ 1209675 h 5305425"/>
              <a:gd name="connsiteX22" fmla="*/ 1822686 w 5928117"/>
              <a:gd name="connsiteY22" fmla="*/ 1190625 h 5305425"/>
              <a:gd name="connsiteX23" fmla="*/ 1927461 w 5928117"/>
              <a:gd name="connsiteY23" fmla="*/ 1181100 h 5305425"/>
              <a:gd name="connsiteX24" fmla="*/ 2003661 w 5928117"/>
              <a:gd name="connsiteY24" fmla="*/ 1162050 h 5305425"/>
              <a:gd name="connsiteX25" fmla="*/ 2051286 w 5928117"/>
              <a:gd name="connsiteY25" fmla="*/ 1152525 h 5305425"/>
              <a:gd name="connsiteX26" fmla="*/ 2079861 w 5928117"/>
              <a:gd name="connsiteY26" fmla="*/ 1143000 h 5305425"/>
              <a:gd name="connsiteX27" fmla="*/ 2117961 w 5928117"/>
              <a:gd name="connsiteY27" fmla="*/ 1133475 h 5305425"/>
              <a:gd name="connsiteX28" fmla="*/ 2146536 w 5928117"/>
              <a:gd name="connsiteY28" fmla="*/ 1095375 h 5305425"/>
              <a:gd name="connsiteX29" fmla="*/ 2175111 w 5928117"/>
              <a:gd name="connsiteY29" fmla="*/ 1076325 h 5305425"/>
              <a:gd name="connsiteX30" fmla="*/ 2232261 w 5928117"/>
              <a:gd name="connsiteY30" fmla="*/ 1009650 h 5305425"/>
              <a:gd name="connsiteX31" fmla="*/ 2251311 w 5928117"/>
              <a:gd name="connsiteY31" fmla="*/ 971550 h 5305425"/>
              <a:gd name="connsiteX32" fmla="*/ 2308461 w 5928117"/>
              <a:gd name="connsiteY32" fmla="*/ 923925 h 5305425"/>
              <a:gd name="connsiteX33" fmla="*/ 2356086 w 5928117"/>
              <a:gd name="connsiteY33" fmla="*/ 866775 h 5305425"/>
              <a:gd name="connsiteX34" fmla="*/ 2403711 w 5928117"/>
              <a:gd name="connsiteY34" fmla="*/ 819150 h 5305425"/>
              <a:gd name="connsiteX35" fmla="*/ 2413236 w 5928117"/>
              <a:gd name="connsiteY35" fmla="*/ 790575 h 5305425"/>
              <a:gd name="connsiteX36" fmla="*/ 2470386 w 5928117"/>
              <a:gd name="connsiteY36" fmla="*/ 704850 h 5305425"/>
              <a:gd name="connsiteX37" fmla="*/ 2527536 w 5928117"/>
              <a:gd name="connsiteY37" fmla="*/ 647700 h 5305425"/>
              <a:gd name="connsiteX38" fmla="*/ 2594211 w 5928117"/>
              <a:gd name="connsiteY38" fmla="*/ 581025 h 5305425"/>
              <a:gd name="connsiteX39" fmla="*/ 2651361 w 5928117"/>
              <a:gd name="connsiteY39" fmla="*/ 523875 h 5305425"/>
              <a:gd name="connsiteX40" fmla="*/ 2679936 w 5928117"/>
              <a:gd name="connsiteY40" fmla="*/ 485775 h 5305425"/>
              <a:gd name="connsiteX41" fmla="*/ 2737086 w 5928117"/>
              <a:gd name="connsiteY41" fmla="*/ 438150 h 5305425"/>
              <a:gd name="connsiteX42" fmla="*/ 2794236 w 5928117"/>
              <a:gd name="connsiteY42" fmla="*/ 390525 h 5305425"/>
              <a:gd name="connsiteX43" fmla="*/ 2832336 w 5928117"/>
              <a:gd name="connsiteY43" fmla="*/ 352425 h 5305425"/>
              <a:gd name="connsiteX44" fmla="*/ 2889486 w 5928117"/>
              <a:gd name="connsiteY44" fmla="*/ 314325 h 5305425"/>
              <a:gd name="connsiteX45" fmla="*/ 2956161 w 5928117"/>
              <a:gd name="connsiteY45" fmla="*/ 295275 h 5305425"/>
              <a:gd name="connsiteX46" fmla="*/ 2984736 w 5928117"/>
              <a:gd name="connsiteY46" fmla="*/ 266700 h 5305425"/>
              <a:gd name="connsiteX47" fmla="*/ 3051411 w 5928117"/>
              <a:gd name="connsiteY47" fmla="*/ 247650 h 5305425"/>
              <a:gd name="connsiteX48" fmla="*/ 3118086 w 5928117"/>
              <a:gd name="connsiteY48" fmla="*/ 209550 h 5305425"/>
              <a:gd name="connsiteX49" fmla="*/ 3146661 w 5928117"/>
              <a:gd name="connsiteY49" fmla="*/ 200025 h 5305425"/>
              <a:gd name="connsiteX50" fmla="*/ 3175236 w 5928117"/>
              <a:gd name="connsiteY50" fmla="*/ 180975 h 5305425"/>
              <a:gd name="connsiteX51" fmla="*/ 3213336 w 5928117"/>
              <a:gd name="connsiteY51" fmla="*/ 161925 h 5305425"/>
              <a:gd name="connsiteX52" fmla="*/ 3241911 w 5928117"/>
              <a:gd name="connsiteY52" fmla="*/ 152400 h 5305425"/>
              <a:gd name="connsiteX53" fmla="*/ 3270486 w 5928117"/>
              <a:gd name="connsiteY53" fmla="*/ 133350 h 5305425"/>
              <a:gd name="connsiteX54" fmla="*/ 3318111 w 5928117"/>
              <a:gd name="connsiteY54" fmla="*/ 123825 h 5305425"/>
              <a:gd name="connsiteX55" fmla="*/ 3384786 w 5928117"/>
              <a:gd name="connsiteY55" fmla="*/ 104775 h 5305425"/>
              <a:gd name="connsiteX56" fmla="*/ 3422886 w 5928117"/>
              <a:gd name="connsiteY56" fmla="*/ 95250 h 5305425"/>
              <a:gd name="connsiteX57" fmla="*/ 3518136 w 5928117"/>
              <a:gd name="connsiteY57" fmla="*/ 47625 h 5305425"/>
              <a:gd name="connsiteX58" fmla="*/ 3594336 w 5928117"/>
              <a:gd name="connsiteY58" fmla="*/ 19050 h 5305425"/>
              <a:gd name="connsiteX59" fmla="*/ 3765786 w 5928117"/>
              <a:gd name="connsiteY59" fmla="*/ 0 h 5305425"/>
              <a:gd name="connsiteX60" fmla="*/ 4775436 w 5928117"/>
              <a:gd name="connsiteY60" fmla="*/ 9525 h 5305425"/>
              <a:gd name="connsiteX61" fmla="*/ 4880211 w 5928117"/>
              <a:gd name="connsiteY61" fmla="*/ 28575 h 5305425"/>
              <a:gd name="connsiteX62" fmla="*/ 5004036 w 5928117"/>
              <a:gd name="connsiteY62" fmla="*/ 38100 h 5305425"/>
              <a:gd name="connsiteX63" fmla="*/ 5118336 w 5928117"/>
              <a:gd name="connsiteY63" fmla="*/ 57150 h 5305425"/>
              <a:gd name="connsiteX64" fmla="*/ 5223111 w 5928117"/>
              <a:gd name="connsiteY64" fmla="*/ 66675 h 5305425"/>
              <a:gd name="connsiteX65" fmla="*/ 5289786 w 5928117"/>
              <a:gd name="connsiteY65" fmla="*/ 85725 h 5305425"/>
              <a:gd name="connsiteX66" fmla="*/ 5327886 w 5928117"/>
              <a:gd name="connsiteY66" fmla="*/ 95250 h 5305425"/>
              <a:gd name="connsiteX67" fmla="*/ 5375511 w 5928117"/>
              <a:gd name="connsiteY67" fmla="*/ 114300 h 5305425"/>
              <a:gd name="connsiteX68" fmla="*/ 5451711 w 5928117"/>
              <a:gd name="connsiteY68" fmla="*/ 161925 h 5305425"/>
              <a:gd name="connsiteX69" fmla="*/ 5527911 w 5928117"/>
              <a:gd name="connsiteY69" fmla="*/ 180975 h 5305425"/>
              <a:gd name="connsiteX70" fmla="*/ 5613636 w 5928117"/>
              <a:gd name="connsiteY70" fmla="*/ 219075 h 5305425"/>
              <a:gd name="connsiteX71" fmla="*/ 5661261 w 5928117"/>
              <a:gd name="connsiteY71" fmla="*/ 276225 h 5305425"/>
              <a:gd name="connsiteX72" fmla="*/ 5680311 w 5928117"/>
              <a:gd name="connsiteY72" fmla="*/ 304800 h 5305425"/>
              <a:gd name="connsiteX73" fmla="*/ 5708886 w 5928117"/>
              <a:gd name="connsiteY73" fmla="*/ 333375 h 5305425"/>
              <a:gd name="connsiteX74" fmla="*/ 5746986 w 5928117"/>
              <a:gd name="connsiteY74" fmla="*/ 438150 h 5305425"/>
              <a:gd name="connsiteX75" fmla="*/ 5756511 w 5928117"/>
              <a:gd name="connsiteY75" fmla="*/ 476250 h 5305425"/>
              <a:gd name="connsiteX76" fmla="*/ 5775561 w 5928117"/>
              <a:gd name="connsiteY76" fmla="*/ 514350 h 5305425"/>
              <a:gd name="connsiteX77" fmla="*/ 5794611 w 5928117"/>
              <a:gd name="connsiteY77" fmla="*/ 571500 h 5305425"/>
              <a:gd name="connsiteX78" fmla="*/ 5813661 w 5928117"/>
              <a:gd name="connsiteY78" fmla="*/ 628650 h 5305425"/>
              <a:gd name="connsiteX79" fmla="*/ 5832711 w 5928117"/>
              <a:gd name="connsiteY79" fmla="*/ 704850 h 5305425"/>
              <a:gd name="connsiteX80" fmla="*/ 5842236 w 5928117"/>
              <a:gd name="connsiteY80" fmla="*/ 742950 h 5305425"/>
              <a:gd name="connsiteX81" fmla="*/ 5861286 w 5928117"/>
              <a:gd name="connsiteY81" fmla="*/ 771525 h 5305425"/>
              <a:gd name="connsiteX82" fmla="*/ 5880336 w 5928117"/>
              <a:gd name="connsiteY82" fmla="*/ 876300 h 5305425"/>
              <a:gd name="connsiteX83" fmla="*/ 5908911 w 5928117"/>
              <a:gd name="connsiteY83" fmla="*/ 952500 h 5305425"/>
              <a:gd name="connsiteX84" fmla="*/ 5927961 w 5928117"/>
              <a:gd name="connsiteY84" fmla="*/ 1162050 h 5305425"/>
              <a:gd name="connsiteX85" fmla="*/ 5908911 w 5928117"/>
              <a:gd name="connsiteY85" fmla="*/ 1323975 h 5305425"/>
              <a:gd name="connsiteX86" fmla="*/ 5880336 w 5928117"/>
              <a:gd name="connsiteY86" fmla="*/ 1419225 h 5305425"/>
              <a:gd name="connsiteX87" fmla="*/ 5861286 w 5928117"/>
              <a:gd name="connsiteY87" fmla="*/ 1447800 h 5305425"/>
              <a:gd name="connsiteX88" fmla="*/ 5832711 w 5928117"/>
              <a:gd name="connsiteY88" fmla="*/ 1514475 h 5305425"/>
              <a:gd name="connsiteX89" fmla="*/ 5804136 w 5928117"/>
              <a:gd name="connsiteY89" fmla="*/ 1543050 h 5305425"/>
              <a:gd name="connsiteX90" fmla="*/ 5794611 w 5928117"/>
              <a:gd name="connsiteY90" fmla="*/ 1571625 h 5305425"/>
              <a:gd name="connsiteX91" fmla="*/ 5785086 w 5928117"/>
              <a:gd name="connsiteY91" fmla="*/ 1619250 h 5305425"/>
              <a:gd name="connsiteX92" fmla="*/ 5766036 w 5928117"/>
              <a:gd name="connsiteY92" fmla="*/ 1647825 h 5305425"/>
              <a:gd name="connsiteX93" fmla="*/ 5737461 w 5928117"/>
              <a:gd name="connsiteY93" fmla="*/ 1733550 h 5305425"/>
              <a:gd name="connsiteX94" fmla="*/ 5718411 w 5928117"/>
              <a:gd name="connsiteY94" fmla="*/ 1781175 h 5305425"/>
              <a:gd name="connsiteX95" fmla="*/ 5699361 w 5928117"/>
              <a:gd name="connsiteY95" fmla="*/ 1866900 h 5305425"/>
              <a:gd name="connsiteX96" fmla="*/ 5689836 w 5928117"/>
              <a:gd name="connsiteY96" fmla="*/ 1905000 h 5305425"/>
              <a:gd name="connsiteX97" fmla="*/ 5661261 w 5928117"/>
              <a:gd name="connsiteY97" fmla="*/ 2095500 h 5305425"/>
              <a:gd name="connsiteX98" fmla="*/ 5680311 w 5928117"/>
              <a:gd name="connsiteY98" fmla="*/ 2514600 h 5305425"/>
              <a:gd name="connsiteX99" fmla="*/ 5689836 w 5928117"/>
              <a:gd name="connsiteY99" fmla="*/ 2581275 h 5305425"/>
              <a:gd name="connsiteX100" fmla="*/ 5699361 w 5928117"/>
              <a:gd name="connsiteY100" fmla="*/ 2609850 h 5305425"/>
              <a:gd name="connsiteX101" fmla="*/ 5708886 w 5928117"/>
              <a:gd name="connsiteY101" fmla="*/ 2667000 h 5305425"/>
              <a:gd name="connsiteX102" fmla="*/ 5737461 w 5928117"/>
              <a:gd name="connsiteY102" fmla="*/ 2781300 h 5305425"/>
              <a:gd name="connsiteX103" fmla="*/ 5756511 w 5928117"/>
              <a:gd name="connsiteY103" fmla="*/ 2914650 h 5305425"/>
              <a:gd name="connsiteX104" fmla="*/ 5775561 w 5928117"/>
              <a:gd name="connsiteY104" fmla="*/ 2971800 h 5305425"/>
              <a:gd name="connsiteX105" fmla="*/ 5785086 w 5928117"/>
              <a:gd name="connsiteY105" fmla="*/ 3038475 h 5305425"/>
              <a:gd name="connsiteX106" fmla="*/ 5813661 w 5928117"/>
              <a:gd name="connsiteY106" fmla="*/ 3181350 h 5305425"/>
              <a:gd name="connsiteX107" fmla="*/ 5832711 w 5928117"/>
              <a:gd name="connsiteY107" fmla="*/ 3286125 h 5305425"/>
              <a:gd name="connsiteX108" fmla="*/ 5851761 w 5928117"/>
              <a:gd name="connsiteY108" fmla="*/ 3476625 h 5305425"/>
              <a:gd name="connsiteX109" fmla="*/ 5870811 w 5928117"/>
              <a:gd name="connsiteY109" fmla="*/ 3619500 h 5305425"/>
              <a:gd name="connsiteX110" fmla="*/ 5861286 w 5928117"/>
              <a:gd name="connsiteY110" fmla="*/ 3876675 h 5305425"/>
              <a:gd name="connsiteX111" fmla="*/ 5851761 w 5928117"/>
              <a:gd name="connsiteY111" fmla="*/ 3905250 h 5305425"/>
              <a:gd name="connsiteX112" fmla="*/ 5823186 w 5928117"/>
              <a:gd name="connsiteY112" fmla="*/ 4000500 h 5305425"/>
              <a:gd name="connsiteX113" fmla="*/ 5794611 w 5928117"/>
              <a:gd name="connsiteY113" fmla="*/ 4029075 h 5305425"/>
              <a:gd name="connsiteX114" fmla="*/ 5775561 w 5928117"/>
              <a:gd name="connsiteY114" fmla="*/ 4086225 h 5305425"/>
              <a:gd name="connsiteX115" fmla="*/ 5727936 w 5928117"/>
              <a:gd name="connsiteY115" fmla="*/ 4152900 h 5305425"/>
              <a:gd name="connsiteX116" fmla="*/ 5718411 w 5928117"/>
              <a:gd name="connsiteY116" fmla="*/ 4181475 h 5305425"/>
              <a:gd name="connsiteX117" fmla="*/ 5718411 w 5928117"/>
              <a:gd name="connsiteY117" fmla="*/ 4222750 h 5305425"/>
              <a:gd name="connsiteX118" fmla="*/ 5699361 w 5928117"/>
              <a:gd name="connsiteY118" fmla="*/ 4260850 h 5305425"/>
              <a:gd name="connsiteX119" fmla="*/ 5696186 w 5928117"/>
              <a:gd name="connsiteY119" fmla="*/ 4308475 h 5305425"/>
              <a:gd name="connsiteX120" fmla="*/ 5632686 w 5928117"/>
              <a:gd name="connsiteY120" fmla="*/ 4371975 h 5305425"/>
              <a:gd name="connsiteX121" fmla="*/ 5610461 w 5928117"/>
              <a:gd name="connsiteY121" fmla="*/ 4457700 h 5305425"/>
              <a:gd name="connsiteX122" fmla="*/ 5623161 w 5928117"/>
              <a:gd name="connsiteY122" fmla="*/ 4587875 h 5305425"/>
              <a:gd name="connsiteX123" fmla="*/ 5600936 w 5928117"/>
              <a:gd name="connsiteY123" fmla="*/ 4816475 h 5305425"/>
              <a:gd name="connsiteX124" fmla="*/ 5562836 w 5928117"/>
              <a:gd name="connsiteY124" fmla="*/ 4949825 h 5305425"/>
              <a:gd name="connsiteX125" fmla="*/ 5527911 w 5928117"/>
              <a:gd name="connsiteY125" fmla="*/ 5067300 h 5305425"/>
              <a:gd name="connsiteX126" fmla="*/ 5480286 w 5928117"/>
              <a:gd name="connsiteY126" fmla="*/ 5067300 h 5305425"/>
              <a:gd name="connsiteX127" fmla="*/ 5454886 w 5928117"/>
              <a:gd name="connsiteY127" fmla="*/ 5083175 h 5305425"/>
              <a:gd name="connsiteX128" fmla="*/ 5477111 w 5928117"/>
              <a:gd name="connsiteY128" fmla="*/ 5207000 h 5305425"/>
              <a:gd name="connsiteX129" fmla="*/ 5404086 w 5928117"/>
              <a:gd name="connsiteY129" fmla="*/ 5241925 h 5305425"/>
              <a:gd name="connsiteX130" fmla="*/ 5353286 w 5928117"/>
              <a:gd name="connsiteY130" fmla="*/ 5280025 h 5305425"/>
              <a:gd name="connsiteX131" fmla="*/ 5213586 w 5928117"/>
              <a:gd name="connsiteY131" fmla="*/ 5207000 h 5305425"/>
              <a:gd name="connsiteX132" fmla="*/ 5172311 w 5928117"/>
              <a:gd name="connsiteY132" fmla="*/ 5241925 h 5305425"/>
              <a:gd name="connsiteX133" fmla="*/ 5096111 w 5928117"/>
              <a:gd name="connsiteY133" fmla="*/ 5216525 h 5305425"/>
              <a:gd name="connsiteX134" fmla="*/ 4959586 w 5928117"/>
              <a:gd name="connsiteY134" fmla="*/ 5194300 h 5305425"/>
              <a:gd name="connsiteX135" fmla="*/ 4813536 w 5928117"/>
              <a:gd name="connsiteY135" fmla="*/ 5181600 h 5305425"/>
              <a:gd name="connsiteX136" fmla="*/ 4743686 w 5928117"/>
              <a:gd name="connsiteY136" fmla="*/ 5200650 h 5305425"/>
              <a:gd name="connsiteX137" fmla="*/ 4699236 w 5928117"/>
              <a:gd name="connsiteY137" fmla="*/ 5213350 h 5305425"/>
              <a:gd name="connsiteX138" fmla="*/ 4645261 w 5928117"/>
              <a:gd name="connsiteY138" fmla="*/ 5245100 h 5305425"/>
              <a:gd name="connsiteX139" fmla="*/ 4508736 w 5928117"/>
              <a:gd name="connsiteY139" fmla="*/ 5248275 h 5305425"/>
              <a:gd name="connsiteX140" fmla="*/ 4480161 w 5928117"/>
              <a:gd name="connsiteY140" fmla="*/ 5257800 h 5305425"/>
              <a:gd name="connsiteX141" fmla="*/ 4423011 w 5928117"/>
              <a:gd name="connsiteY141" fmla="*/ 5276850 h 5305425"/>
              <a:gd name="connsiteX142" fmla="*/ 4318236 w 5928117"/>
              <a:gd name="connsiteY142" fmla="*/ 5286375 h 5305425"/>
              <a:gd name="connsiteX143" fmla="*/ 4222986 w 5928117"/>
              <a:gd name="connsiteY143" fmla="*/ 5295900 h 5305425"/>
              <a:gd name="connsiteX144" fmla="*/ 4108686 w 5928117"/>
              <a:gd name="connsiteY144" fmla="*/ 5305425 h 5305425"/>
              <a:gd name="connsiteX145" fmla="*/ 3832461 w 5928117"/>
              <a:gd name="connsiteY145" fmla="*/ 5276850 h 5305425"/>
              <a:gd name="connsiteX146" fmla="*/ 3746736 w 5928117"/>
              <a:gd name="connsiteY146" fmla="*/ 5257800 h 5305425"/>
              <a:gd name="connsiteX147" fmla="*/ 3622911 w 5928117"/>
              <a:gd name="connsiteY147" fmla="*/ 5229225 h 5305425"/>
              <a:gd name="connsiteX148" fmla="*/ 3527661 w 5928117"/>
              <a:gd name="connsiteY148" fmla="*/ 5219700 h 5305425"/>
              <a:gd name="connsiteX149" fmla="*/ 3480036 w 5928117"/>
              <a:gd name="connsiteY149" fmla="*/ 5200650 h 5305425"/>
              <a:gd name="connsiteX150" fmla="*/ 3394311 w 5928117"/>
              <a:gd name="connsiteY150" fmla="*/ 5181600 h 5305425"/>
              <a:gd name="connsiteX151" fmla="*/ 3337161 w 5928117"/>
              <a:gd name="connsiteY151" fmla="*/ 5162550 h 5305425"/>
              <a:gd name="connsiteX152" fmla="*/ 3280011 w 5928117"/>
              <a:gd name="connsiteY152" fmla="*/ 5153025 h 5305425"/>
              <a:gd name="connsiteX153" fmla="*/ 3241911 w 5928117"/>
              <a:gd name="connsiteY153" fmla="*/ 5143500 h 5305425"/>
              <a:gd name="connsiteX154" fmla="*/ 3194286 w 5928117"/>
              <a:gd name="connsiteY154" fmla="*/ 5133975 h 5305425"/>
              <a:gd name="connsiteX155" fmla="*/ 3165711 w 5928117"/>
              <a:gd name="connsiteY155" fmla="*/ 5124450 h 5305425"/>
              <a:gd name="connsiteX156" fmla="*/ 3127611 w 5928117"/>
              <a:gd name="connsiteY156" fmla="*/ 5114925 h 5305425"/>
              <a:gd name="connsiteX157" fmla="*/ 2994261 w 5928117"/>
              <a:gd name="connsiteY157" fmla="*/ 5067300 h 5305425"/>
              <a:gd name="connsiteX158" fmla="*/ 2927586 w 5928117"/>
              <a:gd name="connsiteY158" fmla="*/ 5019675 h 5305425"/>
              <a:gd name="connsiteX159" fmla="*/ 2918061 w 5928117"/>
              <a:gd name="connsiteY159" fmla="*/ 4991100 h 5305425"/>
              <a:gd name="connsiteX160" fmla="*/ 2870436 w 5928117"/>
              <a:gd name="connsiteY160" fmla="*/ 4933950 h 5305425"/>
              <a:gd name="connsiteX161" fmla="*/ 2851386 w 5928117"/>
              <a:gd name="connsiteY161" fmla="*/ 4905375 h 5305425"/>
              <a:gd name="connsiteX162" fmla="*/ 2841861 w 5928117"/>
              <a:gd name="connsiteY162" fmla="*/ 4876800 h 5305425"/>
              <a:gd name="connsiteX163" fmla="*/ 2803761 w 5928117"/>
              <a:gd name="connsiteY163" fmla="*/ 4857750 h 5305425"/>
              <a:gd name="connsiteX164" fmla="*/ 2794236 w 5928117"/>
              <a:gd name="connsiteY164" fmla="*/ 4829175 h 5305425"/>
              <a:gd name="connsiteX165" fmla="*/ 2756136 w 5928117"/>
              <a:gd name="connsiteY165" fmla="*/ 4800600 h 5305425"/>
              <a:gd name="connsiteX166" fmla="*/ 2727561 w 5928117"/>
              <a:gd name="connsiteY166" fmla="*/ 4772025 h 5305425"/>
              <a:gd name="connsiteX167" fmla="*/ 2689461 w 5928117"/>
              <a:gd name="connsiteY167" fmla="*/ 4743450 h 5305425"/>
              <a:gd name="connsiteX168" fmla="*/ 2660886 w 5928117"/>
              <a:gd name="connsiteY168" fmla="*/ 4724400 h 5305425"/>
              <a:gd name="connsiteX169" fmla="*/ 2632311 w 5928117"/>
              <a:gd name="connsiteY169" fmla="*/ 4686300 h 5305425"/>
              <a:gd name="connsiteX170" fmla="*/ 2603736 w 5928117"/>
              <a:gd name="connsiteY170" fmla="*/ 4667250 h 5305425"/>
              <a:gd name="connsiteX171" fmla="*/ 2546586 w 5928117"/>
              <a:gd name="connsiteY171" fmla="*/ 4619625 h 5305425"/>
              <a:gd name="connsiteX172" fmla="*/ 2489436 w 5928117"/>
              <a:gd name="connsiteY172" fmla="*/ 4562475 h 5305425"/>
              <a:gd name="connsiteX173" fmla="*/ 2432286 w 5928117"/>
              <a:gd name="connsiteY173" fmla="*/ 4543425 h 5305425"/>
              <a:gd name="connsiteX174" fmla="*/ 2413236 w 5928117"/>
              <a:gd name="connsiteY174" fmla="*/ 4514850 h 5305425"/>
              <a:gd name="connsiteX175" fmla="*/ 2298936 w 5928117"/>
              <a:gd name="connsiteY175" fmla="*/ 4457700 h 5305425"/>
              <a:gd name="connsiteX176" fmla="*/ 2270361 w 5928117"/>
              <a:gd name="connsiteY176" fmla="*/ 4429125 h 5305425"/>
              <a:gd name="connsiteX177" fmla="*/ 2146536 w 5928117"/>
              <a:gd name="connsiteY177" fmla="*/ 4362450 h 5305425"/>
              <a:gd name="connsiteX178" fmla="*/ 2117961 w 5928117"/>
              <a:gd name="connsiteY178" fmla="*/ 4333875 h 5305425"/>
              <a:gd name="connsiteX179" fmla="*/ 2089386 w 5928117"/>
              <a:gd name="connsiteY179" fmla="*/ 4324350 h 5305425"/>
              <a:gd name="connsiteX180" fmla="*/ 2051286 w 5928117"/>
              <a:gd name="connsiteY180" fmla="*/ 4305300 h 5305425"/>
              <a:gd name="connsiteX181" fmla="*/ 2003661 w 5928117"/>
              <a:gd name="connsiteY181" fmla="*/ 4276725 h 5305425"/>
              <a:gd name="connsiteX182" fmla="*/ 1975086 w 5928117"/>
              <a:gd name="connsiteY182" fmla="*/ 4257675 h 5305425"/>
              <a:gd name="connsiteX183" fmla="*/ 1898886 w 5928117"/>
              <a:gd name="connsiteY183" fmla="*/ 4238625 h 5305425"/>
              <a:gd name="connsiteX184" fmla="*/ 1841736 w 5928117"/>
              <a:gd name="connsiteY184" fmla="*/ 4210050 h 5305425"/>
              <a:gd name="connsiteX185" fmla="*/ 1765536 w 5928117"/>
              <a:gd name="connsiteY185" fmla="*/ 4171950 h 5305425"/>
              <a:gd name="connsiteX186" fmla="*/ 1689336 w 5928117"/>
              <a:gd name="connsiteY186" fmla="*/ 4133850 h 5305425"/>
              <a:gd name="connsiteX187" fmla="*/ 1641711 w 5928117"/>
              <a:gd name="connsiteY187" fmla="*/ 4105275 h 5305425"/>
              <a:gd name="connsiteX188" fmla="*/ 1584561 w 5928117"/>
              <a:gd name="connsiteY188" fmla="*/ 4086225 h 5305425"/>
              <a:gd name="connsiteX189" fmla="*/ 1546461 w 5928117"/>
              <a:gd name="connsiteY189" fmla="*/ 4067175 h 5305425"/>
              <a:gd name="connsiteX190" fmla="*/ 1479786 w 5928117"/>
              <a:gd name="connsiteY190" fmla="*/ 4038600 h 5305425"/>
              <a:gd name="connsiteX191" fmla="*/ 1451211 w 5928117"/>
              <a:gd name="connsiteY191" fmla="*/ 4019550 h 5305425"/>
              <a:gd name="connsiteX192" fmla="*/ 1403586 w 5928117"/>
              <a:gd name="connsiteY192" fmla="*/ 4010025 h 5305425"/>
              <a:gd name="connsiteX193" fmla="*/ 1327386 w 5928117"/>
              <a:gd name="connsiteY193" fmla="*/ 3990975 h 5305425"/>
              <a:gd name="connsiteX194" fmla="*/ 1260711 w 5928117"/>
              <a:gd name="connsiteY194" fmla="*/ 3981450 h 5305425"/>
              <a:gd name="connsiteX195" fmla="*/ 1184511 w 5928117"/>
              <a:gd name="connsiteY195" fmla="*/ 3962400 h 5305425"/>
              <a:gd name="connsiteX196" fmla="*/ 1070211 w 5928117"/>
              <a:gd name="connsiteY196" fmla="*/ 3943350 h 5305425"/>
              <a:gd name="connsiteX197" fmla="*/ 1032111 w 5928117"/>
              <a:gd name="connsiteY197" fmla="*/ 3924300 h 5305425"/>
              <a:gd name="connsiteX198" fmla="*/ 984486 w 5928117"/>
              <a:gd name="connsiteY198" fmla="*/ 3914775 h 5305425"/>
              <a:gd name="connsiteX199" fmla="*/ 946386 w 5928117"/>
              <a:gd name="connsiteY199" fmla="*/ 3905250 h 5305425"/>
              <a:gd name="connsiteX200" fmla="*/ 917811 w 5928117"/>
              <a:gd name="connsiteY200" fmla="*/ 3886200 h 5305425"/>
              <a:gd name="connsiteX201" fmla="*/ 889236 w 5928117"/>
              <a:gd name="connsiteY201" fmla="*/ 3876675 h 5305425"/>
              <a:gd name="connsiteX202" fmla="*/ 803511 w 5928117"/>
              <a:gd name="connsiteY202" fmla="*/ 3857625 h 5305425"/>
              <a:gd name="connsiteX203" fmla="*/ 755886 w 5928117"/>
              <a:gd name="connsiteY203" fmla="*/ 3838575 h 5305425"/>
              <a:gd name="connsiteX204" fmla="*/ 632061 w 5928117"/>
              <a:gd name="connsiteY204" fmla="*/ 3819525 h 5305425"/>
              <a:gd name="connsiteX205" fmla="*/ 546336 w 5928117"/>
              <a:gd name="connsiteY205" fmla="*/ 3810000 h 5305425"/>
              <a:gd name="connsiteX206" fmla="*/ 489186 w 5928117"/>
              <a:gd name="connsiteY206" fmla="*/ 3800475 h 5305425"/>
              <a:gd name="connsiteX207" fmla="*/ 403461 w 5928117"/>
              <a:gd name="connsiteY207" fmla="*/ 3790950 h 5305425"/>
              <a:gd name="connsiteX208" fmla="*/ 270111 w 5928117"/>
              <a:gd name="connsiteY208" fmla="*/ 3762375 h 5305425"/>
              <a:gd name="connsiteX209" fmla="*/ 241536 w 5928117"/>
              <a:gd name="connsiteY209" fmla="*/ 3743325 h 5305425"/>
              <a:gd name="connsiteX210" fmla="*/ 165336 w 5928117"/>
              <a:gd name="connsiteY210" fmla="*/ 3714750 h 5305425"/>
              <a:gd name="connsiteX211" fmla="*/ 108186 w 5928117"/>
              <a:gd name="connsiteY211" fmla="*/ 3681412 h 5305425"/>
              <a:gd name="connsiteX212" fmla="*/ 3411 w 5928117"/>
              <a:gd name="connsiteY212" fmla="*/ 3667125 h 5305425"/>
              <a:gd name="connsiteX213" fmla="*/ 17699 w 5928117"/>
              <a:gd name="connsiteY213" fmla="*/ 3609975 h 5305425"/>
              <a:gd name="connsiteX214" fmla="*/ 41511 w 5928117"/>
              <a:gd name="connsiteY214" fmla="*/ 3581400 h 5305425"/>
              <a:gd name="connsiteX215" fmla="*/ 27224 w 5928117"/>
              <a:gd name="connsiteY215" fmla="*/ 3552825 h 5305425"/>
              <a:gd name="connsiteX216" fmla="*/ 36749 w 5928117"/>
              <a:gd name="connsiteY216" fmla="*/ 3476625 h 5305425"/>
              <a:gd name="connsiteX217" fmla="*/ 70086 w 5928117"/>
              <a:gd name="connsiteY217" fmla="*/ 3400425 h 5305425"/>
              <a:gd name="connsiteX218" fmla="*/ 79611 w 5928117"/>
              <a:gd name="connsiteY218" fmla="*/ 2571750 h 5305425"/>
              <a:gd name="connsiteX219" fmla="*/ 51036 w 5928117"/>
              <a:gd name="connsiteY219" fmla="*/ 2301875 h 5305425"/>
              <a:gd name="connsiteX220" fmla="*/ 51036 w 5928117"/>
              <a:gd name="connsiteY220" fmla="*/ 2222500 h 5305425"/>
              <a:gd name="connsiteX221" fmla="*/ 38336 w 5928117"/>
              <a:gd name="connsiteY221" fmla="*/ 2146300 h 5305425"/>
              <a:gd name="connsiteX222" fmla="*/ 66911 w 5928117"/>
              <a:gd name="connsiteY222" fmla="*/ 2016125 h 5305425"/>
              <a:gd name="connsiteX223" fmla="*/ 51036 w 5928117"/>
              <a:gd name="connsiteY223" fmla="*/ 1908175 h 5305425"/>
              <a:gd name="connsiteX224" fmla="*/ 174861 w 5928117"/>
              <a:gd name="connsiteY224" fmla="*/ 1876425 h 5305425"/>
              <a:gd name="connsiteX225" fmla="*/ 317736 w 5928117"/>
              <a:gd name="connsiteY225" fmla="*/ 1781175 h 5305425"/>
              <a:gd name="connsiteX226" fmla="*/ 374886 w 5928117"/>
              <a:gd name="connsiteY226" fmla="*/ 1790700 h 5305425"/>
              <a:gd name="connsiteX227" fmla="*/ 476486 w 5928117"/>
              <a:gd name="connsiteY227" fmla="*/ 1784350 h 530542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727936 w 5928117"/>
              <a:gd name="connsiteY115" fmla="*/ 4152900 h 5320835"/>
              <a:gd name="connsiteX116" fmla="*/ 5718411 w 5928117"/>
              <a:gd name="connsiteY116" fmla="*/ 4181475 h 5320835"/>
              <a:gd name="connsiteX117" fmla="*/ 5718411 w 5928117"/>
              <a:gd name="connsiteY117" fmla="*/ 4222750 h 5320835"/>
              <a:gd name="connsiteX118" fmla="*/ 5699361 w 5928117"/>
              <a:gd name="connsiteY118" fmla="*/ 4260850 h 5320835"/>
              <a:gd name="connsiteX119" fmla="*/ 5696186 w 5928117"/>
              <a:gd name="connsiteY119" fmla="*/ 4308475 h 5320835"/>
              <a:gd name="connsiteX120" fmla="*/ 5632686 w 5928117"/>
              <a:gd name="connsiteY120" fmla="*/ 4371975 h 5320835"/>
              <a:gd name="connsiteX121" fmla="*/ 5610461 w 5928117"/>
              <a:gd name="connsiteY121" fmla="*/ 4457700 h 5320835"/>
              <a:gd name="connsiteX122" fmla="*/ 5623161 w 5928117"/>
              <a:gd name="connsiteY122" fmla="*/ 4587875 h 5320835"/>
              <a:gd name="connsiteX123" fmla="*/ 5600936 w 5928117"/>
              <a:gd name="connsiteY123" fmla="*/ 4816475 h 5320835"/>
              <a:gd name="connsiteX124" fmla="*/ 5562836 w 5928117"/>
              <a:gd name="connsiteY124" fmla="*/ 4949825 h 5320835"/>
              <a:gd name="connsiteX125" fmla="*/ 5527911 w 5928117"/>
              <a:gd name="connsiteY125" fmla="*/ 5067300 h 5320835"/>
              <a:gd name="connsiteX126" fmla="*/ 5480286 w 5928117"/>
              <a:gd name="connsiteY126" fmla="*/ 5067300 h 5320835"/>
              <a:gd name="connsiteX127" fmla="*/ 5454886 w 5928117"/>
              <a:gd name="connsiteY127" fmla="*/ 50831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727936 w 5928117"/>
              <a:gd name="connsiteY115" fmla="*/ 4152900 h 5320835"/>
              <a:gd name="connsiteX116" fmla="*/ 5718411 w 5928117"/>
              <a:gd name="connsiteY116" fmla="*/ 4181475 h 5320835"/>
              <a:gd name="connsiteX117" fmla="*/ 5718411 w 5928117"/>
              <a:gd name="connsiteY117" fmla="*/ 4222750 h 5320835"/>
              <a:gd name="connsiteX118" fmla="*/ 5699361 w 5928117"/>
              <a:gd name="connsiteY118" fmla="*/ 4260850 h 5320835"/>
              <a:gd name="connsiteX119" fmla="*/ 5696186 w 5928117"/>
              <a:gd name="connsiteY119" fmla="*/ 4308475 h 5320835"/>
              <a:gd name="connsiteX120" fmla="*/ 5632686 w 5928117"/>
              <a:gd name="connsiteY120" fmla="*/ 4371975 h 5320835"/>
              <a:gd name="connsiteX121" fmla="*/ 5610461 w 5928117"/>
              <a:gd name="connsiteY121" fmla="*/ 4457700 h 5320835"/>
              <a:gd name="connsiteX122" fmla="*/ 5623161 w 5928117"/>
              <a:gd name="connsiteY122" fmla="*/ 4587875 h 5320835"/>
              <a:gd name="connsiteX123" fmla="*/ 5600936 w 5928117"/>
              <a:gd name="connsiteY123" fmla="*/ 4816475 h 5320835"/>
              <a:gd name="connsiteX124" fmla="*/ 5686661 w 5928117"/>
              <a:gd name="connsiteY124" fmla="*/ 5016500 h 5320835"/>
              <a:gd name="connsiteX125" fmla="*/ 5527911 w 5928117"/>
              <a:gd name="connsiteY125" fmla="*/ 5067300 h 5320835"/>
              <a:gd name="connsiteX126" fmla="*/ 5480286 w 5928117"/>
              <a:gd name="connsiteY126" fmla="*/ 5067300 h 5320835"/>
              <a:gd name="connsiteX127" fmla="*/ 5454886 w 5928117"/>
              <a:gd name="connsiteY127" fmla="*/ 50831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727936 w 5928117"/>
              <a:gd name="connsiteY115" fmla="*/ 4152900 h 5320835"/>
              <a:gd name="connsiteX116" fmla="*/ 5718411 w 5928117"/>
              <a:gd name="connsiteY116" fmla="*/ 4181475 h 5320835"/>
              <a:gd name="connsiteX117" fmla="*/ 5718411 w 5928117"/>
              <a:gd name="connsiteY117" fmla="*/ 4222750 h 5320835"/>
              <a:gd name="connsiteX118" fmla="*/ 5699361 w 5928117"/>
              <a:gd name="connsiteY118" fmla="*/ 4260850 h 5320835"/>
              <a:gd name="connsiteX119" fmla="*/ 5696186 w 5928117"/>
              <a:gd name="connsiteY119" fmla="*/ 4308475 h 5320835"/>
              <a:gd name="connsiteX120" fmla="*/ 5632686 w 5928117"/>
              <a:gd name="connsiteY120" fmla="*/ 4371975 h 5320835"/>
              <a:gd name="connsiteX121" fmla="*/ 5610461 w 5928117"/>
              <a:gd name="connsiteY121" fmla="*/ 4457700 h 5320835"/>
              <a:gd name="connsiteX122" fmla="*/ 5623161 w 5928117"/>
              <a:gd name="connsiteY122" fmla="*/ 4587875 h 5320835"/>
              <a:gd name="connsiteX123" fmla="*/ 5600936 w 5928117"/>
              <a:gd name="connsiteY123" fmla="*/ 4816475 h 5320835"/>
              <a:gd name="connsiteX124" fmla="*/ 5686661 w 5928117"/>
              <a:gd name="connsiteY124" fmla="*/ 5016500 h 5320835"/>
              <a:gd name="connsiteX125" fmla="*/ 5651736 w 5928117"/>
              <a:gd name="connsiteY125" fmla="*/ 5149850 h 5320835"/>
              <a:gd name="connsiteX126" fmla="*/ 5480286 w 5928117"/>
              <a:gd name="connsiteY126" fmla="*/ 5067300 h 5320835"/>
              <a:gd name="connsiteX127" fmla="*/ 5454886 w 5928117"/>
              <a:gd name="connsiteY127" fmla="*/ 50831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727936 w 5928117"/>
              <a:gd name="connsiteY115" fmla="*/ 4152900 h 5320835"/>
              <a:gd name="connsiteX116" fmla="*/ 5718411 w 5928117"/>
              <a:gd name="connsiteY116" fmla="*/ 4181475 h 5320835"/>
              <a:gd name="connsiteX117" fmla="*/ 5718411 w 5928117"/>
              <a:gd name="connsiteY117" fmla="*/ 4222750 h 5320835"/>
              <a:gd name="connsiteX118" fmla="*/ 5699361 w 5928117"/>
              <a:gd name="connsiteY118" fmla="*/ 4260850 h 5320835"/>
              <a:gd name="connsiteX119" fmla="*/ 5696186 w 5928117"/>
              <a:gd name="connsiteY119" fmla="*/ 4308475 h 5320835"/>
              <a:gd name="connsiteX120" fmla="*/ 5632686 w 5928117"/>
              <a:gd name="connsiteY120" fmla="*/ 4371975 h 5320835"/>
              <a:gd name="connsiteX121" fmla="*/ 5610461 w 5928117"/>
              <a:gd name="connsiteY121" fmla="*/ 4457700 h 5320835"/>
              <a:gd name="connsiteX122" fmla="*/ 5623161 w 5928117"/>
              <a:gd name="connsiteY122" fmla="*/ 4587875 h 5320835"/>
              <a:gd name="connsiteX123" fmla="*/ 5600936 w 5928117"/>
              <a:gd name="connsiteY123" fmla="*/ 4816475 h 5320835"/>
              <a:gd name="connsiteX124" fmla="*/ 5686661 w 5928117"/>
              <a:gd name="connsiteY124" fmla="*/ 5016500 h 5320835"/>
              <a:gd name="connsiteX125" fmla="*/ 5651736 w 5928117"/>
              <a:gd name="connsiteY125" fmla="*/ 5149850 h 5320835"/>
              <a:gd name="connsiteX126" fmla="*/ 5610461 w 5928117"/>
              <a:gd name="connsiteY126" fmla="*/ 5187950 h 5320835"/>
              <a:gd name="connsiteX127" fmla="*/ 5454886 w 5928117"/>
              <a:gd name="connsiteY127" fmla="*/ 50831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727936 w 5928117"/>
              <a:gd name="connsiteY115" fmla="*/ 4152900 h 5320835"/>
              <a:gd name="connsiteX116" fmla="*/ 5718411 w 5928117"/>
              <a:gd name="connsiteY116" fmla="*/ 4181475 h 5320835"/>
              <a:gd name="connsiteX117" fmla="*/ 5718411 w 5928117"/>
              <a:gd name="connsiteY117" fmla="*/ 4222750 h 5320835"/>
              <a:gd name="connsiteX118" fmla="*/ 5699361 w 5928117"/>
              <a:gd name="connsiteY118" fmla="*/ 4260850 h 5320835"/>
              <a:gd name="connsiteX119" fmla="*/ 5696186 w 5928117"/>
              <a:gd name="connsiteY119" fmla="*/ 4308475 h 5320835"/>
              <a:gd name="connsiteX120" fmla="*/ 5632686 w 5928117"/>
              <a:gd name="connsiteY120" fmla="*/ 4371975 h 5320835"/>
              <a:gd name="connsiteX121" fmla="*/ 5610461 w 5928117"/>
              <a:gd name="connsiteY121" fmla="*/ 4457700 h 5320835"/>
              <a:gd name="connsiteX122" fmla="*/ 5623161 w 5928117"/>
              <a:gd name="connsiteY122" fmla="*/ 4587875 h 5320835"/>
              <a:gd name="connsiteX123" fmla="*/ 5600936 w 5928117"/>
              <a:gd name="connsiteY123" fmla="*/ 4816475 h 5320835"/>
              <a:gd name="connsiteX124" fmla="*/ 5686661 w 5928117"/>
              <a:gd name="connsiteY124" fmla="*/ 5016500 h 5320835"/>
              <a:gd name="connsiteX125" fmla="*/ 5651736 w 5928117"/>
              <a:gd name="connsiteY125" fmla="*/ 5149850 h 5320835"/>
              <a:gd name="connsiteX126" fmla="*/ 5610461 w 5928117"/>
              <a:gd name="connsiteY126" fmla="*/ 5187950 h 5320835"/>
              <a:gd name="connsiteX127" fmla="*/ 5566011 w 5928117"/>
              <a:gd name="connsiteY127" fmla="*/ 52355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718411 w 5928117"/>
              <a:gd name="connsiteY116" fmla="*/ 4181475 h 5320835"/>
              <a:gd name="connsiteX117" fmla="*/ 5718411 w 5928117"/>
              <a:gd name="connsiteY117" fmla="*/ 4222750 h 5320835"/>
              <a:gd name="connsiteX118" fmla="*/ 5699361 w 5928117"/>
              <a:gd name="connsiteY118" fmla="*/ 4260850 h 5320835"/>
              <a:gd name="connsiteX119" fmla="*/ 5696186 w 5928117"/>
              <a:gd name="connsiteY119" fmla="*/ 4308475 h 5320835"/>
              <a:gd name="connsiteX120" fmla="*/ 5632686 w 5928117"/>
              <a:gd name="connsiteY120" fmla="*/ 4371975 h 5320835"/>
              <a:gd name="connsiteX121" fmla="*/ 5610461 w 5928117"/>
              <a:gd name="connsiteY121" fmla="*/ 4457700 h 5320835"/>
              <a:gd name="connsiteX122" fmla="*/ 5623161 w 5928117"/>
              <a:gd name="connsiteY122" fmla="*/ 4587875 h 5320835"/>
              <a:gd name="connsiteX123" fmla="*/ 5600936 w 5928117"/>
              <a:gd name="connsiteY123" fmla="*/ 4816475 h 5320835"/>
              <a:gd name="connsiteX124" fmla="*/ 5686661 w 5928117"/>
              <a:gd name="connsiteY124" fmla="*/ 5016500 h 5320835"/>
              <a:gd name="connsiteX125" fmla="*/ 5651736 w 5928117"/>
              <a:gd name="connsiteY125" fmla="*/ 5149850 h 5320835"/>
              <a:gd name="connsiteX126" fmla="*/ 5610461 w 5928117"/>
              <a:gd name="connsiteY126" fmla="*/ 5187950 h 5320835"/>
              <a:gd name="connsiteX127" fmla="*/ 5566011 w 5928117"/>
              <a:gd name="connsiteY127" fmla="*/ 52355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718411 w 5928117"/>
              <a:gd name="connsiteY116" fmla="*/ 4181475 h 5320835"/>
              <a:gd name="connsiteX117" fmla="*/ 5839061 w 5928117"/>
              <a:gd name="connsiteY117" fmla="*/ 4305300 h 5320835"/>
              <a:gd name="connsiteX118" fmla="*/ 5718411 w 5928117"/>
              <a:gd name="connsiteY118" fmla="*/ 4222750 h 5320835"/>
              <a:gd name="connsiteX119" fmla="*/ 5699361 w 5928117"/>
              <a:gd name="connsiteY119" fmla="*/ 4260850 h 5320835"/>
              <a:gd name="connsiteX120" fmla="*/ 5696186 w 5928117"/>
              <a:gd name="connsiteY120" fmla="*/ 4308475 h 5320835"/>
              <a:gd name="connsiteX121" fmla="*/ 5632686 w 5928117"/>
              <a:gd name="connsiteY121" fmla="*/ 4371975 h 5320835"/>
              <a:gd name="connsiteX122" fmla="*/ 5610461 w 5928117"/>
              <a:gd name="connsiteY122" fmla="*/ 4457700 h 5320835"/>
              <a:gd name="connsiteX123" fmla="*/ 5623161 w 5928117"/>
              <a:gd name="connsiteY123" fmla="*/ 45878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718411 w 5928117"/>
              <a:gd name="connsiteY118" fmla="*/ 4222750 h 5320835"/>
              <a:gd name="connsiteX119" fmla="*/ 5699361 w 5928117"/>
              <a:gd name="connsiteY119" fmla="*/ 4260850 h 5320835"/>
              <a:gd name="connsiteX120" fmla="*/ 5696186 w 5928117"/>
              <a:gd name="connsiteY120" fmla="*/ 4308475 h 5320835"/>
              <a:gd name="connsiteX121" fmla="*/ 5632686 w 5928117"/>
              <a:gd name="connsiteY121" fmla="*/ 4371975 h 5320835"/>
              <a:gd name="connsiteX122" fmla="*/ 5610461 w 5928117"/>
              <a:gd name="connsiteY122" fmla="*/ 4457700 h 5320835"/>
              <a:gd name="connsiteX123" fmla="*/ 5623161 w 5928117"/>
              <a:gd name="connsiteY123" fmla="*/ 45878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699361 w 5928117"/>
              <a:gd name="connsiteY119" fmla="*/ 4260850 h 5320835"/>
              <a:gd name="connsiteX120" fmla="*/ 5696186 w 5928117"/>
              <a:gd name="connsiteY120" fmla="*/ 4308475 h 5320835"/>
              <a:gd name="connsiteX121" fmla="*/ 5632686 w 5928117"/>
              <a:gd name="connsiteY121" fmla="*/ 4371975 h 5320835"/>
              <a:gd name="connsiteX122" fmla="*/ 5610461 w 5928117"/>
              <a:gd name="connsiteY122" fmla="*/ 4457700 h 5320835"/>
              <a:gd name="connsiteX123" fmla="*/ 5623161 w 5928117"/>
              <a:gd name="connsiteY123" fmla="*/ 45878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696186 w 5928117"/>
              <a:gd name="connsiteY120" fmla="*/ 4308475 h 5320835"/>
              <a:gd name="connsiteX121" fmla="*/ 5632686 w 5928117"/>
              <a:gd name="connsiteY121" fmla="*/ 4371975 h 5320835"/>
              <a:gd name="connsiteX122" fmla="*/ 5610461 w 5928117"/>
              <a:gd name="connsiteY122" fmla="*/ 4457700 h 5320835"/>
              <a:gd name="connsiteX123" fmla="*/ 5623161 w 5928117"/>
              <a:gd name="connsiteY123" fmla="*/ 45878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632686 w 5928117"/>
              <a:gd name="connsiteY121" fmla="*/ 4371975 h 5320835"/>
              <a:gd name="connsiteX122" fmla="*/ 5610461 w 5928117"/>
              <a:gd name="connsiteY122" fmla="*/ 4457700 h 5320835"/>
              <a:gd name="connsiteX123" fmla="*/ 5623161 w 5928117"/>
              <a:gd name="connsiteY123" fmla="*/ 45878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740636 w 5928117"/>
              <a:gd name="connsiteY121" fmla="*/ 4619625 h 5320835"/>
              <a:gd name="connsiteX122" fmla="*/ 5610461 w 5928117"/>
              <a:gd name="connsiteY122" fmla="*/ 4457700 h 5320835"/>
              <a:gd name="connsiteX123" fmla="*/ 5623161 w 5928117"/>
              <a:gd name="connsiteY123" fmla="*/ 45878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740636 w 5928117"/>
              <a:gd name="connsiteY121" fmla="*/ 4619625 h 5320835"/>
              <a:gd name="connsiteX122" fmla="*/ 5610461 w 5928117"/>
              <a:gd name="connsiteY122" fmla="*/ 4457700 h 5320835"/>
              <a:gd name="connsiteX123" fmla="*/ 5734286 w 5928117"/>
              <a:gd name="connsiteY123" fmla="*/ 4733925 h 5320835"/>
              <a:gd name="connsiteX124" fmla="*/ 5623161 w 5928117"/>
              <a:gd name="connsiteY124" fmla="*/ 4587875 h 5320835"/>
              <a:gd name="connsiteX125" fmla="*/ 5600936 w 5928117"/>
              <a:gd name="connsiteY125" fmla="*/ 4816475 h 5320835"/>
              <a:gd name="connsiteX126" fmla="*/ 5686661 w 5928117"/>
              <a:gd name="connsiteY126" fmla="*/ 5016500 h 5320835"/>
              <a:gd name="connsiteX127" fmla="*/ 5651736 w 5928117"/>
              <a:gd name="connsiteY127" fmla="*/ 5149850 h 5320835"/>
              <a:gd name="connsiteX128" fmla="*/ 5610461 w 5928117"/>
              <a:gd name="connsiteY128" fmla="*/ 5187950 h 5320835"/>
              <a:gd name="connsiteX129" fmla="*/ 5566011 w 5928117"/>
              <a:gd name="connsiteY129" fmla="*/ 5235575 h 5320835"/>
              <a:gd name="connsiteX130" fmla="*/ 5477111 w 5928117"/>
              <a:gd name="connsiteY130" fmla="*/ 5207000 h 5320835"/>
              <a:gd name="connsiteX131" fmla="*/ 5404086 w 5928117"/>
              <a:gd name="connsiteY131" fmla="*/ 5241925 h 5320835"/>
              <a:gd name="connsiteX132" fmla="*/ 5353286 w 5928117"/>
              <a:gd name="connsiteY132" fmla="*/ 5280025 h 5320835"/>
              <a:gd name="connsiteX133" fmla="*/ 5245336 w 5928117"/>
              <a:gd name="connsiteY133" fmla="*/ 5292725 h 5320835"/>
              <a:gd name="connsiteX134" fmla="*/ 5172311 w 5928117"/>
              <a:gd name="connsiteY134" fmla="*/ 5241925 h 5320835"/>
              <a:gd name="connsiteX135" fmla="*/ 5096111 w 5928117"/>
              <a:gd name="connsiteY135" fmla="*/ 5216525 h 5320835"/>
              <a:gd name="connsiteX136" fmla="*/ 4959586 w 5928117"/>
              <a:gd name="connsiteY136" fmla="*/ 5194300 h 5320835"/>
              <a:gd name="connsiteX137" fmla="*/ 4813536 w 5928117"/>
              <a:gd name="connsiteY137" fmla="*/ 5181600 h 5320835"/>
              <a:gd name="connsiteX138" fmla="*/ 4743686 w 5928117"/>
              <a:gd name="connsiteY138" fmla="*/ 5200650 h 5320835"/>
              <a:gd name="connsiteX139" fmla="*/ 4699236 w 5928117"/>
              <a:gd name="connsiteY139" fmla="*/ 5213350 h 5320835"/>
              <a:gd name="connsiteX140" fmla="*/ 4645261 w 5928117"/>
              <a:gd name="connsiteY140" fmla="*/ 5245100 h 5320835"/>
              <a:gd name="connsiteX141" fmla="*/ 4508736 w 5928117"/>
              <a:gd name="connsiteY141" fmla="*/ 5248275 h 5320835"/>
              <a:gd name="connsiteX142" fmla="*/ 4480161 w 5928117"/>
              <a:gd name="connsiteY142" fmla="*/ 5257800 h 5320835"/>
              <a:gd name="connsiteX143" fmla="*/ 4423011 w 5928117"/>
              <a:gd name="connsiteY143" fmla="*/ 5276850 h 5320835"/>
              <a:gd name="connsiteX144" fmla="*/ 4318236 w 5928117"/>
              <a:gd name="connsiteY144" fmla="*/ 5286375 h 5320835"/>
              <a:gd name="connsiteX145" fmla="*/ 4222986 w 5928117"/>
              <a:gd name="connsiteY145" fmla="*/ 5295900 h 5320835"/>
              <a:gd name="connsiteX146" fmla="*/ 4108686 w 5928117"/>
              <a:gd name="connsiteY146" fmla="*/ 5305425 h 5320835"/>
              <a:gd name="connsiteX147" fmla="*/ 3832461 w 5928117"/>
              <a:gd name="connsiteY147" fmla="*/ 5276850 h 5320835"/>
              <a:gd name="connsiteX148" fmla="*/ 3746736 w 5928117"/>
              <a:gd name="connsiteY148" fmla="*/ 5257800 h 5320835"/>
              <a:gd name="connsiteX149" fmla="*/ 3622911 w 5928117"/>
              <a:gd name="connsiteY149" fmla="*/ 5229225 h 5320835"/>
              <a:gd name="connsiteX150" fmla="*/ 3527661 w 5928117"/>
              <a:gd name="connsiteY150" fmla="*/ 5219700 h 5320835"/>
              <a:gd name="connsiteX151" fmla="*/ 3480036 w 5928117"/>
              <a:gd name="connsiteY151" fmla="*/ 5200650 h 5320835"/>
              <a:gd name="connsiteX152" fmla="*/ 3394311 w 5928117"/>
              <a:gd name="connsiteY152" fmla="*/ 5181600 h 5320835"/>
              <a:gd name="connsiteX153" fmla="*/ 3337161 w 5928117"/>
              <a:gd name="connsiteY153" fmla="*/ 5162550 h 5320835"/>
              <a:gd name="connsiteX154" fmla="*/ 3280011 w 5928117"/>
              <a:gd name="connsiteY154" fmla="*/ 5153025 h 5320835"/>
              <a:gd name="connsiteX155" fmla="*/ 3241911 w 5928117"/>
              <a:gd name="connsiteY155" fmla="*/ 5143500 h 5320835"/>
              <a:gd name="connsiteX156" fmla="*/ 3194286 w 5928117"/>
              <a:gd name="connsiteY156" fmla="*/ 5133975 h 5320835"/>
              <a:gd name="connsiteX157" fmla="*/ 3165711 w 5928117"/>
              <a:gd name="connsiteY157" fmla="*/ 5124450 h 5320835"/>
              <a:gd name="connsiteX158" fmla="*/ 3127611 w 5928117"/>
              <a:gd name="connsiteY158" fmla="*/ 5114925 h 5320835"/>
              <a:gd name="connsiteX159" fmla="*/ 2994261 w 5928117"/>
              <a:gd name="connsiteY159" fmla="*/ 5067300 h 5320835"/>
              <a:gd name="connsiteX160" fmla="*/ 2927586 w 5928117"/>
              <a:gd name="connsiteY160" fmla="*/ 5019675 h 5320835"/>
              <a:gd name="connsiteX161" fmla="*/ 2918061 w 5928117"/>
              <a:gd name="connsiteY161" fmla="*/ 4991100 h 5320835"/>
              <a:gd name="connsiteX162" fmla="*/ 2870436 w 5928117"/>
              <a:gd name="connsiteY162" fmla="*/ 4933950 h 5320835"/>
              <a:gd name="connsiteX163" fmla="*/ 2851386 w 5928117"/>
              <a:gd name="connsiteY163" fmla="*/ 4905375 h 5320835"/>
              <a:gd name="connsiteX164" fmla="*/ 2841861 w 5928117"/>
              <a:gd name="connsiteY164" fmla="*/ 4876800 h 5320835"/>
              <a:gd name="connsiteX165" fmla="*/ 2803761 w 5928117"/>
              <a:gd name="connsiteY165" fmla="*/ 4857750 h 5320835"/>
              <a:gd name="connsiteX166" fmla="*/ 2794236 w 5928117"/>
              <a:gd name="connsiteY166" fmla="*/ 4829175 h 5320835"/>
              <a:gd name="connsiteX167" fmla="*/ 2756136 w 5928117"/>
              <a:gd name="connsiteY167" fmla="*/ 4800600 h 5320835"/>
              <a:gd name="connsiteX168" fmla="*/ 2727561 w 5928117"/>
              <a:gd name="connsiteY168" fmla="*/ 4772025 h 5320835"/>
              <a:gd name="connsiteX169" fmla="*/ 2689461 w 5928117"/>
              <a:gd name="connsiteY169" fmla="*/ 4743450 h 5320835"/>
              <a:gd name="connsiteX170" fmla="*/ 2660886 w 5928117"/>
              <a:gd name="connsiteY170" fmla="*/ 4724400 h 5320835"/>
              <a:gd name="connsiteX171" fmla="*/ 2632311 w 5928117"/>
              <a:gd name="connsiteY171" fmla="*/ 4686300 h 5320835"/>
              <a:gd name="connsiteX172" fmla="*/ 2603736 w 5928117"/>
              <a:gd name="connsiteY172" fmla="*/ 4667250 h 5320835"/>
              <a:gd name="connsiteX173" fmla="*/ 2546586 w 5928117"/>
              <a:gd name="connsiteY173" fmla="*/ 4619625 h 5320835"/>
              <a:gd name="connsiteX174" fmla="*/ 2489436 w 5928117"/>
              <a:gd name="connsiteY174" fmla="*/ 4562475 h 5320835"/>
              <a:gd name="connsiteX175" fmla="*/ 2432286 w 5928117"/>
              <a:gd name="connsiteY175" fmla="*/ 4543425 h 5320835"/>
              <a:gd name="connsiteX176" fmla="*/ 2413236 w 5928117"/>
              <a:gd name="connsiteY176" fmla="*/ 4514850 h 5320835"/>
              <a:gd name="connsiteX177" fmla="*/ 2298936 w 5928117"/>
              <a:gd name="connsiteY177" fmla="*/ 4457700 h 5320835"/>
              <a:gd name="connsiteX178" fmla="*/ 2270361 w 5928117"/>
              <a:gd name="connsiteY178" fmla="*/ 4429125 h 5320835"/>
              <a:gd name="connsiteX179" fmla="*/ 2146536 w 5928117"/>
              <a:gd name="connsiteY179" fmla="*/ 4362450 h 5320835"/>
              <a:gd name="connsiteX180" fmla="*/ 2117961 w 5928117"/>
              <a:gd name="connsiteY180" fmla="*/ 4333875 h 5320835"/>
              <a:gd name="connsiteX181" fmla="*/ 2089386 w 5928117"/>
              <a:gd name="connsiteY181" fmla="*/ 4324350 h 5320835"/>
              <a:gd name="connsiteX182" fmla="*/ 2051286 w 5928117"/>
              <a:gd name="connsiteY182" fmla="*/ 4305300 h 5320835"/>
              <a:gd name="connsiteX183" fmla="*/ 2003661 w 5928117"/>
              <a:gd name="connsiteY183" fmla="*/ 4276725 h 5320835"/>
              <a:gd name="connsiteX184" fmla="*/ 1975086 w 5928117"/>
              <a:gd name="connsiteY184" fmla="*/ 4257675 h 5320835"/>
              <a:gd name="connsiteX185" fmla="*/ 1898886 w 5928117"/>
              <a:gd name="connsiteY185" fmla="*/ 4238625 h 5320835"/>
              <a:gd name="connsiteX186" fmla="*/ 1841736 w 5928117"/>
              <a:gd name="connsiteY186" fmla="*/ 4210050 h 5320835"/>
              <a:gd name="connsiteX187" fmla="*/ 1765536 w 5928117"/>
              <a:gd name="connsiteY187" fmla="*/ 4171950 h 5320835"/>
              <a:gd name="connsiteX188" fmla="*/ 1689336 w 5928117"/>
              <a:gd name="connsiteY188" fmla="*/ 4133850 h 5320835"/>
              <a:gd name="connsiteX189" fmla="*/ 1641711 w 5928117"/>
              <a:gd name="connsiteY189" fmla="*/ 4105275 h 5320835"/>
              <a:gd name="connsiteX190" fmla="*/ 1584561 w 5928117"/>
              <a:gd name="connsiteY190" fmla="*/ 4086225 h 5320835"/>
              <a:gd name="connsiteX191" fmla="*/ 1546461 w 5928117"/>
              <a:gd name="connsiteY191" fmla="*/ 4067175 h 5320835"/>
              <a:gd name="connsiteX192" fmla="*/ 1479786 w 5928117"/>
              <a:gd name="connsiteY192" fmla="*/ 4038600 h 5320835"/>
              <a:gd name="connsiteX193" fmla="*/ 1451211 w 5928117"/>
              <a:gd name="connsiteY193" fmla="*/ 4019550 h 5320835"/>
              <a:gd name="connsiteX194" fmla="*/ 1403586 w 5928117"/>
              <a:gd name="connsiteY194" fmla="*/ 4010025 h 5320835"/>
              <a:gd name="connsiteX195" fmla="*/ 1327386 w 5928117"/>
              <a:gd name="connsiteY195" fmla="*/ 3990975 h 5320835"/>
              <a:gd name="connsiteX196" fmla="*/ 1260711 w 5928117"/>
              <a:gd name="connsiteY196" fmla="*/ 3981450 h 5320835"/>
              <a:gd name="connsiteX197" fmla="*/ 1184511 w 5928117"/>
              <a:gd name="connsiteY197" fmla="*/ 3962400 h 5320835"/>
              <a:gd name="connsiteX198" fmla="*/ 1070211 w 5928117"/>
              <a:gd name="connsiteY198" fmla="*/ 3943350 h 5320835"/>
              <a:gd name="connsiteX199" fmla="*/ 1032111 w 5928117"/>
              <a:gd name="connsiteY199" fmla="*/ 3924300 h 5320835"/>
              <a:gd name="connsiteX200" fmla="*/ 984486 w 5928117"/>
              <a:gd name="connsiteY200" fmla="*/ 3914775 h 5320835"/>
              <a:gd name="connsiteX201" fmla="*/ 946386 w 5928117"/>
              <a:gd name="connsiteY201" fmla="*/ 3905250 h 5320835"/>
              <a:gd name="connsiteX202" fmla="*/ 917811 w 5928117"/>
              <a:gd name="connsiteY202" fmla="*/ 3886200 h 5320835"/>
              <a:gd name="connsiteX203" fmla="*/ 889236 w 5928117"/>
              <a:gd name="connsiteY203" fmla="*/ 3876675 h 5320835"/>
              <a:gd name="connsiteX204" fmla="*/ 803511 w 5928117"/>
              <a:gd name="connsiteY204" fmla="*/ 3857625 h 5320835"/>
              <a:gd name="connsiteX205" fmla="*/ 755886 w 5928117"/>
              <a:gd name="connsiteY205" fmla="*/ 3838575 h 5320835"/>
              <a:gd name="connsiteX206" fmla="*/ 632061 w 5928117"/>
              <a:gd name="connsiteY206" fmla="*/ 3819525 h 5320835"/>
              <a:gd name="connsiteX207" fmla="*/ 546336 w 5928117"/>
              <a:gd name="connsiteY207" fmla="*/ 3810000 h 5320835"/>
              <a:gd name="connsiteX208" fmla="*/ 489186 w 5928117"/>
              <a:gd name="connsiteY208" fmla="*/ 3800475 h 5320835"/>
              <a:gd name="connsiteX209" fmla="*/ 403461 w 5928117"/>
              <a:gd name="connsiteY209" fmla="*/ 3790950 h 5320835"/>
              <a:gd name="connsiteX210" fmla="*/ 270111 w 5928117"/>
              <a:gd name="connsiteY210" fmla="*/ 3762375 h 5320835"/>
              <a:gd name="connsiteX211" fmla="*/ 241536 w 5928117"/>
              <a:gd name="connsiteY211" fmla="*/ 3743325 h 5320835"/>
              <a:gd name="connsiteX212" fmla="*/ 165336 w 5928117"/>
              <a:gd name="connsiteY212" fmla="*/ 3714750 h 5320835"/>
              <a:gd name="connsiteX213" fmla="*/ 108186 w 5928117"/>
              <a:gd name="connsiteY213" fmla="*/ 3681412 h 5320835"/>
              <a:gd name="connsiteX214" fmla="*/ 3411 w 5928117"/>
              <a:gd name="connsiteY214" fmla="*/ 3667125 h 5320835"/>
              <a:gd name="connsiteX215" fmla="*/ 17699 w 5928117"/>
              <a:gd name="connsiteY215" fmla="*/ 3609975 h 5320835"/>
              <a:gd name="connsiteX216" fmla="*/ 41511 w 5928117"/>
              <a:gd name="connsiteY216" fmla="*/ 3581400 h 5320835"/>
              <a:gd name="connsiteX217" fmla="*/ 27224 w 5928117"/>
              <a:gd name="connsiteY217" fmla="*/ 3552825 h 5320835"/>
              <a:gd name="connsiteX218" fmla="*/ 36749 w 5928117"/>
              <a:gd name="connsiteY218" fmla="*/ 3476625 h 5320835"/>
              <a:gd name="connsiteX219" fmla="*/ 70086 w 5928117"/>
              <a:gd name="connsiteY219" fmla="*/ 3400425 h 5320835"/>
              <a:gd name="connsiteX220" fmla="*/ 79611 w 5928117"/>
              <a:gd name="connsiteY220" fmla="*/ 2571750 h 5320835"/>
              <a:gd name="connsiteX221" fmla="*/ 51036 w 5928117"/>
              <a:gd name="connsiteY221" fmla="*/ 2301875 h 5320835"/>
              <a:gd name="connsiteX222" fmla="*/ 51036 w 5928117"/>
              <a:gd name="connsiteY222" fmla="*/ 2222500 h 5320835"/>
              <a:gd name="connsiteX223" fmla="*/ 38336 w 5928117"/>
              <a:gd name="connsiteY223" fmla="*/ 2146300 h 5320835"/>
              <a:gd name="connsiteX224" fmla="*/ 66911 w 5928117"/>
              <a:gd name="connsiteY224" fmla="*/ 2016125 h 5320835"/>
              <a:gd name="connsiteX225" fmla="*/ 51036 w 5928117"/>
              <a:gd name="connsiteY225" fmla="*/ 1908175 h 5320835"/>
              <a:gd name="connsiteX226" fmla="*/ 174861 w 5928117"/>
              <a:gd name="connsiteY226" fmla="*/ 1876425 h 5320835"/>
              <a:gd name="connsiteX227" fmla="*/ 317736 w 5928117"/>
              <a:gd name="connsiteY227" fmla="*/ 1781175 h 5320835"/>
              <a:gd name="connsiteX228" fmla="*/ 374886 w 5928117"/>
              <a:gd name="connsiteY228" fmla="*/ 1790700 h 5320835"/>
              <a:gd name="connsiteX229" fmla="*/ 476486 w 5928117"/>
              <a:gd name="connsiteY229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740636 w 5928117"/>
              <a:gd name="connsiteY121" fmla="*/ 4619625 h 5320835"/>
              <a:gd name="connsiteX122" fmla="*/ 5610461 w 5928117"/>
              <a:gd name="connsiteY122" fmla="*/ 4457700 h 5320835"/>
              <a:gd name="connsiteX123" fmla="*/ 5734286 w 5928117"/>
              <a:gd name="connsiteY123" fmla="*/ 4733925 h 5320835"/>
              <a:gd name="connsiteX124" fmla="*/ 5766036 w 5928117"/>
              <a:gd name="connsiteY124" fmla="*/ 4892675 h 5320835"/>
              <a:gd name="connsiteX125" fmla="*/ 5600936 w 5928117"/>
              <a:gd name="connsiteY125" fmla="*/ 4816475 h 5320835"/>
              <a:gd name="connsiteX126" fmla="*/ 5686661 w 5928117"/>
              <a:gd name="connsiteY126" fmla="*/ 5016500 h 5320835"/>
              <a:gd name="connsiteX127" fmla="*/ 5651736 w 5928117"/>
              <a:gd name="connsiteY127" fmla="*/ 5149850 h 5320835"/>
              <a:gd name="connsiteX128" fmla="*/ 5610461 w 5928117"/>
              <a:gd name="connsiteY128" fmla="*/ 5187950 h 5320835"/>
              <a:gd name="connsiteX129" fmla="*/ 5566011 w 5928117"/>
              <a:gd name="connsiteY129" fmla="*/ 5235575 h 5320835"/>
              <a:gd name="connsiteX130" fmla="*/ 5477111 w 5928117"/>
              <a:gd name="connsiteY130" fmla="*/ 5207000 h 5320835"/>
              <a:gd name="connsiteX131" fmla="*/ 5404086 w 5928117"/>
              <a:gd name="connsiteY131" fmla="*/ 5241925 h 5320835"/>
              <a:gd name="connsiteX132" fmla="*/ 5353286 w 5928117"/>
              <a:gd name="connsiteY132" fmla="*/ 5280025 h 5320835"/>
              <a:gd name="connsiteX133" fmla="*/ 5245336 w 5928117"/>
              <a:gd name="connsiteY133" fmla="*/ 5292725 h 5320835"/>
              <a:gd name="connsiteX134" fmla="*/ 5172311 w 5928117"/>
              <a:gd name="connsiteY134" fmla="*/ 5241925 h 5320835"/>
              <a:gd name="connsiteX135" fmla="*/ 5096111 w 5928117"/>
              <a:gd name="connsiteY135" fmla="*/ 5216525 h 5320835"/>
              <a:gd name="connsiteX136" fmla="*/ 4959586 w 5928117"/>
              <a:gd name="connsiteY136" fmla="*/ 5194300 h 5320835"/>
              <a:gd name="connsiteX137" fmla="*/ 4813536 w 5928117"/>
              <a:gd name="connsiteY137" fmla="*/ 5181600 h 5320835"/>
              <a:gd name="connsiteX138" fmla="*/ 4743686 w 5928117"/>
              <a:gd name="connsiteY138" fmla="*/ 5200650 h 5320835"/>
              <a:gd name="connsiteX139" fmla="*/ 4699236 w 5928117"/>
              <a:gd name="connsiteY139" fmla="*/ 5213350 h 5320835"/>
              <a:gd name="connsiteX140" fmla="*/ 4645261 w 5928117"/>
              <a:gd name="connsiteY140" fmla="*/ 5245100 h 5320835"/>
              <a:gd name="connsiteX141" fmla="*/ 4508736 w 5928117"/>
              <a:gd name="connsiteY141" fmla="*/ 5248275 h 5320835"/>
              <a:gd name="connsiteX142" fmla="*/ 4480161 w 5928117"/>
              <a:gd name="connsiteY142" fmla="*/ 5257800 h 5320835"/>
              <a:gd name="connsiteX143" fmla="*/ 4423011 w 5928117"/>
              <a:gd name="connsiteY143" fmla="*/ 5276850 h 5320835"/>
              <a:gd name="connsiteX144" fmla="*/ 4318236 w 5928117"/>
              <a:gd name="connsiteY144" fmla="*/ 5286375 h 5320835"/>
              <a:gd name="connsiteX145" fmla="*/ 4222986 w 5928117"/>
              <a:gd name="connsiteY145" fmla="*/ 5295900 h 5320835"/>
              <a:gd name="connsiteX146" fmla="*/ 4108686 w 5928117"/>
              <a:gd name="connsiteY146" fmla="*/ 5305425 h 5320835"/>
              <a:gd name="connsiteX147" fmla="*/ 3832461 w 5928117"/>
              <a:gd name="connsiteY147" fmla="*/ 5276850 h 5320835"/>
              <a:gd name="connsiteX148" fmla="*/ 3746736 w 5928117"/>
              <a:gd name="connsiteY148" fmla="*/ 5257800 h 5320835"/>
              <a:gd name="connsiteX149" fmla="*/ 3622911 w 5928117"/>
              <a:gd name="connsiteY149" fmla="*/ 5229225 h 5320835"/>
              <a:gd name="connsiteX150" fmla="*/ 3527661 w 5928117"/>
              <a:gd name="connsiteY150" fmla="*/ 5219700 h 5320835"/>
              <a:gd name="connsiteX151" fmla="*/ 3480036 w 5928117"/>
              <a:gd name="connsiteY151" fmla="*/ 5200650 h 5320835"/>
              <a:gd name="connsiteX152" fmla="*/ 3394311 w 5928117"/>
              <a:gd name="connsiteY152" fmla="*/ 5181600 h 5320835"/>
              <a:gd name="connsiteX153" fmla="*/ 3337161 w 5928117"/>
              <a:gd name="connsiteY153" fmla="*/ 5162550 h 5320835"/>
              <a:gd name="connsiteX154" fmla="*/ 3280011 w 5928117"/>
              <a:gd name="connsiteY154" fmla="*/ 5153025 h 5320835"/>
              <a:gd name="connsiteX155" fmla="*/ 3241911 w 5928117"/>
              <a:gd name="connsiteY155" fmla="*/ 5143500 h 5320835"/>
              <a:gd name="connsiteX156" fmla="*/ 3194286 w 5928117"/>
              <a:gd name="connsiteY156" fmla="*/ 5133975 h 5320835"/>
              <a:gd name="connsiteX157" fmla="*/ 3165711 w 5928117"/>
              <a:gd name="connsiteY157" fmla="*/ 5124450 h 5320835"/>
              <a:gd name="connsiteX158" fmla="*/ 3127611 w 5928117"/>
              <a:gd name="connsiteY158" fmla="*/ 5114925 h 5320835"/>
              <a:gd name="connsiteX159" fmla="*/ 2994261 w 5928117"/>
              <a:gd name="connsiteY159" fmla="*/ 5067300 h 5320835"/>
              <a:gd name="connsiteX160" fmla="*/ 2927586 w 5928117"/>
              <a:gd name="connsiteY160" fmla="*/ 5019675 h 5320835"/>
              <a:gd name="connsiteX161" fmla="*/ 2918061 w 5928117"/>
              <a:gd name="connsiteY161" fmla="*/ 4991100 h 5320835"/>
              <a:gd name="connsiteX162" fmla="*/ 2870436 w 5928117"/>
              <a:gd name="connsiteY162" fmla="*/ 4933950 h 5320835"/>
              <a:gd name="connsiteX163" fmla="*/ 2851386 w 5928117"/>
              <a:gd name="connsiteY163" fmla="*/ 4905375 h 5320835"/>
              <a:gd name="connsiteX164" fmla="*/ 2841861 w 5928117"/>
              <a:gd name="connsiteY164" fmla="*/ 4876800 h 5320835"/>
              <a:gd name="connsiteX165" fmla="*/ 2803761 w 5928117"/>
              <a:gd name="connsiteY165" fmla="*/ 4857750 h 5320835"/>
              <a:gd name="connsiteX166" fmla="*/ 2794236 w 5928117"/>
              <a:gd name="connsiteY166" fmla="*/ 4829175 h 5320835"/>
              <a:gd name="connsiteX167" fmla="*/ 2756136 w 5928117"/>
              <a:gd name="connsiteY167" fmla="*/ 4800600 h 5320835"/>
              <a:gd name="connsiteX168" fmla="*/ 2727561 w 5928117"/>
              <a:gd name="connsiteY168" fmla="*/ 4772025 h 5320835"/>
              <a:gd name="connsiteX169" fmla="*/ 2689461 w 5928117"/>
              <a:gd name="connsiteY169" fmla="*/ 4743450 h 5320835"/>
              <a:gd name="connsiteX170" fmla="*/ 2660886 w 5928117"/>
              <a:gd name="connsiteY170" fmla="*/ 4724400 h 5320835"/>
              <a:gd name="connsiteX171" fmla="*/ 2632311 w 5928117"/>
              <a:gd name="connsiteY171" fmla="*/ 4686300 h 5320835"/>
              <a:gd name="connsiteX172" fmla="*/ 2603736 w 5928117"/>
              <a:gd name="connsiteY172" fmla="*/ 4667250 h 5320835"/>
              <a:gd name="connsiteX173" fmla="*/ 2546586 w 5928117"/>
              <a:gd name="connsiteY173" fmla="*/ 4619625 h 5320835"/>
              <a:gd name="connsiteX174" fmla="*/ 2489436 w 5928117"/>
              <a:gd name="connsiteY174" fmla="*/ 4562475 h 5320835"/>
              <a:gd name="connsiteX175" fmla="*/ 2432286 w 5928117"/>
              <a:gd name="connsiteY175" fmla="*/ 4543425 h 5320835"/>
              <a:gd name="connsiteX176" fmla="*/ 2413236 w 5928117"/>
              <a:gd name="connsiteY176" fmla="*/ 4514850 h 5320835"/>
              <a:gd name="connsiteX177" fmla="*/ 2298936 w 5928117"/>
              <a:gd name="connsiteY177" fmla="*/ 4457700 h 5320835"/>
              <a:gd name="connsiteX178" fmla="*/ 2270361 w 5928117"/>
              <a:gd name="connsiteY178" fmla="*/ 4429125 h 5320835"/>
              <a:gd name="connsiteX179" fmla="*/ 2146536 w 5928117"/>
              <a:gd name="connsiteY179" fmla="*/ 4362450 h 5320835"/>
              <a:gd name="connsiteX180" fmla="*/ 2117961 w 5928117"/>
              <a:gd name="connsiteY180" fmla="*/ 4333875 h 5320835"/>
              <a:gd name="connsiteX181" fmla="*/ 2089386 w 5928117"/>
              <a:gd name="connsiteY181" fmla="*/ 4324350 h 5320835"/>
              <a:gd name="connsiteX182" fmla="*/ 2051286 w 5928117"/>
              <a:gd name="connsiteY182" fmla="*/ 4305300 h 5320835"/>
              <a:gd name="connsiteX183" fmla="*/ 2003661 w 5928117"/>
              <a:gd name="connsiteY183" fmla="*/ 4276725 h 5320835"/>
              <a:gd name="connsiteX184" fmla="*/ 1975086 w 5928117"/>
              <a:gd name="connsiteY184" fmla="*/ 4257675 h 5320835"/>
              <a:gd name="connsiteX185" fmla="*/ 1898886 w 5928117"/>
              <a:gd name="connsiteY185" fmla="*/ 4238625 h 5320835"/>
              <a:gd name="connsiteX186" fmla="*/ 1841736 w 5928117"/>
              <a:gd name="connsiteY186" fmla="*/ 4210050 h 5320835"/>
              <a:gd name="connsiteX187" fmla="*/ 1765536 w 5928117"/>
              <a:gd name="connsiteY187" fmla="*/ 4171950 h 5320835"/>
              <a:gd name="connsiteX188" fmla="*/ 1689336 w 5928117"/>
              <a:gd name="connsiteY188" fmla="*/ 4133850 h 5320835"/>
              <a:gd name="connsiteX189" fmla="*/ 1641711 w 5928117"/>
              <a:gd name="connsiteY189" fmla="*/ 4105275 h 5320835"/>
              <a:gd name="connsiteX190" fmla="*/ 1584561 w 5928117"/>
              <a:gd name="connsiteY190" fmla="*/ 4086225 h 5320835"/>
              <a:gd name="connsiteX191" fmla="*/ 1546461 w 5928117"/>
              <a:gd name="connsiteY191" fmla="*/ 4067175 h 5320835"/>
              <a:gd name="connsiteX192" fmla="*/ 1479786 w 5928117"/>
              <a:gd name="connsiteY192" fmla="*/ 4038600 h 5320835"/>
              <a:gd name="connsiteX193" fmla="*/ 1451211 w 5928117"/>
              <a:gd name="connsiteY193" fmla="*/ 4019550 h 5320835"/>
              <a:gd name="connsiteX194" fmla="*/ 1403586 w 5928117"/>
              <a:gd name="connsiteY194" fmla="*/ 4010025 h 5320835"/>
              <a:gd name="connsiteX195" fmla="*/ 1327386 w 5928117"/>
              <a:gd name="connsiteY195" fmla="*/ 3990975 h 5320835"/>
              <a:gd name="connsiteX196" fmla="*/ 1260711 w 5928117"/>
              <a:gd name="connsiteY196" fmla="*/ 3981450 h 5320835"/>
              <a:gd name="connsiteX197" fmla="*/ 1184511 w 5928117"/>
              <a:gd name="connsiteY197" fmla="*/ 3962400 h 5320835"/>
              <a:gd name="connsiteX198" fmla="*/ 1070211 w 5928117"/>
              <a:gd name="connsiteY198" fmla="*/ 3943350 h 5320835"/>
              <a:gd name="connsiteX199" fmla="*/ 1032111 w 5928117"/>
              <a:gd name="connsiteY199" fmla="*/ 3924300 h 5320835"/>
              <a:gd name="connsiteX200" fmla="*/ 984486 w 5928117"/>
              <a:gd name="connsiteY200" fmla="*/ 3914775 h 5320835"/>
              <a:gd name="connsiteX201" fmla="*/ 946386 w 5928117"/>
              <a:gd name="connsiteY201" fmla="*/ 3905250 h 5320835"/>
              <a:gd name="connsiteX202" fmla="*/ 917811 w 5928117"/>
              <a:gd name="connsiteY202" fmla="*/ 3886200 h 5320835"/>
              <a:gd name="connsiteX203" fmla="*/ 889236 w 5928117"/>
              <a:gd name="connsiteY203" fmla="*/ 3876675 h 5320835"/>
              <a:gd name="connsiteX204" fmla="*/ 803511 w 5928117"/>
              <a:gd name="connsiteY204" fmla="*/ 3857625 h 5320835"/>
              <a:gd name="connsiteX205" fmla="*/ 755886 w 5928117"/>
              <a:gd name="connsiteY205" fmla="*/ 3838575 h 5320835"/>
              <a:gd name="connsiteX206" fmla="*/ 632061 w 5928117"/>
              <a:gd name="connsiteY206" fmla="*/ 3819525 h 5320835"/>
              <a:gd name="connsiteX207" fmla="*/ 546336 w 5928117"/>
              <a:gd name="connsiteY207" fmla="*/ 3810000 h 5320835"/>
              <a:gd name="connsiteX208" fmla="*/ 489186 w 5928117"/>
              <a:gd name="connsiteY208" fmla="*/ 3800475 h 5320835"/>
              <a:gd name="connsiteX209" fmla="*/ 403461 w 5928117"/>
              <a:gd name="connsiteY209" fmla="*/ 3790950 h 5320835"/>
              <a:gd name="connsiteX210" fmla="*/ 270111 w 5928117"/>
              <a:gd name="connsiteY210" fmla="*/ 3762375 h 5320835"/>
              <a:gd name="connsiteX211" fmla="*/ 241536 w 5928117"/>
              <a:gd name="connsiteY211" fmla="*/ 3743325 h 5320835"/>
              <a:gd name="connsiteX212" fmla="*/ 165336 w 5928117"/>
              <a:gd name="connsiteY212" fmla="*/ 3714750 h 5320835"/>
              <a:gd name="connsiteX213" fmla="*/ 108186 w 5928117"/>
              <a:gd name="connsiteY213" fmla="*/ 3681412 h 5320835"/>
              <a:gd name="connsiteX214" fmla="*/ 3411 w 5928117"/>
              <a:gd name="connsiteY214" fmla="*/ 3667125 h 5320835"/>
              <a:gd name="connsiteX215" fmla="*/ 17699 w 5928117"/>
              <a:gd name="connsiteY215" fmla="*/ 3609975 h 5320835"/>
              <a:gd name="connsiteX216" fmla="*/ 41511 w 5928117"/>
              <a:gd name="connsiteY216" fmla="*/ 3581400 h 5320835"/>
              <a:gd name="connsiteX217" fmla="*/ 27224 w 5928117"/>
              <a:gd name="connsiteY217" fmla="*/ 3552825 h 5320835"/>
              <a:gd name="connsiteX218" fmla="*/ 36749 w 5928117"/>
              <a:gd name="connsiteY218" fmla="*/ 3476625 h 5320835"/>
              <a:gd name="connsiteX219" fmla="*/ 70086 w 5928117"/>
              <a:gd name="connsiteY219" fmla="*/ 3400425 h 5320835"/>
              <a:gd name="connsiteX220" fmla="*/ 79611 w 5928117"/>
              <a:gd name="connsiteY220" fmla="*/ 2571750 h 5320835"/>
              <a:gd name="connsiteX221" fmla="*/ 51036 w 5928117"/>
              <a:gd name="connsiteY221" fmla="*/ 2301875 h 5320835"/>
              <a:gd name="connsiteX222" fmla="*/ 51036 w 5928117"/>
              <a:gd name="connsiteY222" fmla="*/ 2222500 h 5320835"/>
              <a:gd name="connsiteX223" fmla="*/ 38336 w 5928117"/>
              <a:gd name="connsiteY223" fmla="*/ 2146300 h 5320835"/>
              <a:gd name="connsiteX224" fmla="*/ 66911 w 5928117"/>
              <a:gd name="connsiteY224" fmla="*/ 2016125 h 5320835"/>
              <a:gd name="connsiteX225" fmla="*/ 51036 w 5928117"/>
              <a:gd name="connsiteY225" fmla="*/ 1908175 h 5320835"/>
              <a:gd name="connsiteX226" fmla="*/ 174861 w 5928117"/>
              <a:gd name="connsiteY226" fmla="*/ 1876425 h 5320835"/>
              <a:gd name="connsiteX227" fmla="*/ 317736 w 5928117"/>
              <a:gd name="connsiteY227" fmla="*/ 1781175 h 5320835"/>
              <a:gd name="connsiteX228" fmla="*/ 374886 w 5928117"/>
              <a:gd name="connsiteY228" fmla="*/ 1790700 h 5320835"/>
              <a:gd name="connsiteX229" fmla="*/ 476486 w 5928117"/>
              <a:gd name="connsiteY229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775561 w 5928117"/>
              <a:gd name="connsiteY114" fmla="*/ 40862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740636 w 5928117"/>
              <a:gd name="connsiteY121" fmla="*/ 4619625 h 5320835"/>
              <a:gd name="connsiteX122" fmla="*/ 5610461 w 5928117"/>
              <a:gd name="connsiteY122" fmla="*/ 4457700 h 5320835"/>
              <a:gd name="connsiteX123" fmla="*/ 5778736 w 5928117"/>
              <a:gd name="connsiteY123" fmla="*/ 4737100 h 5320835"/>
              <a:gd name="connsiteX124" fmla="*/ 5734286 w 5928117"/>
              <a:gd name="connsiteY124" fmla="*/ 4733925 h 5320835"/>
              <a:gd name="connsiteX125" fmla="*/ 5766036 w 5928117"/>
              <a:gd name="connsiteY125" fmla="*/ 4892675 h 5320835"/>
              <a:gd name="connsiteX126" fmla="*/ 5600936 w 5928117"/>
              <a:gd name="connsiteY126" fmla="*/ 4816475 h 5320835"/>
              <a:gd name="connsiteX127" fmla="*/ 5686661 w 5928117"/>
              <a:gd name="connsiteY127" fmla="*/ 5016500 h 5320835"/>
              <a:gd name="connsiteX128" fmla="*/ 5651736 w 5928117"/>
              <a:gd name="connsiteY128" fmla="*/ 5149850 h 5320835"/>
              <a:gd name="connsiteX129" fmla="*/ 5610461 w 5928117"/>
              <a:gd name="connsiteY129" fmla="*/ 5187950 h 5320835"/>
              <a:gd name="connsiteX130" fmla="*/ 5566011 w 5928117"/>
              <a:gd name="connsiteY130" fmla="*/ 5235575 h 5320835"/>
              <a:gd name="connsiteX131" fmla="*/ 5477111 w 5928117"/>
              <a:gd name="connsiteY131" fmla="*/ 5207000 h 5320835"/>
              <a:gd name="connsiteX132" fmla="*/ 5404086 w 5928117"/>
              <a:gd name="connsiteY132" fmla="*/ 5241925 h 5320835"/>
              <a:gd name="connsiteX133" fmla="*/ 5353286 w 5928117"/>
              <a:gd name="connsiteY133" fmla="*/ 5280025 h 5320835"/>
              <a:gd name="connsiteX134" fmla="*/ 5245336 w 5928117"/>
              <a:gd name="connsiteY134" fmla="*/ 5292725 h 5320835"/>
              <a:gd name="connsiteX135" fmla="*/ 5172311 w 5928117"/>
              <a:gd name="connsiteY135" fmla="*/ 5241925 h 5320835"/>
              <a:gd name="connsiteX136" fmla="*/ 5096111 w 5928117"/>
              <a:gd name="connsiteY136" fmla="*/ 5216525 h 5320835"/>
              <a:gd name="connsiteX137" fmla="*/ 4959586 w 5928117"/>
              <a:gd name="connsiteY137" fmla="*/ 5194300 h 5320835"/>
              <a:gd name="connsiteX138" fmla="*/ 4813536 w 5928117"/>
              <a:gd name="connsiteY138" fmla="*/ 5181600 h 5320835"/>
              <a:gd name="connsiteX139" fmla="*/ 4743686 w 5928117"/>
              <a:gd name="connsiteY139" fmla="*/ 5200650 h 5320835"/>
              <a:gd name="connsiteX140" fmla="*/ 4699236 w 5928117"/>
              <a:gd name="connsiteY140" fmla="*/ 5213350 h 5320835"/>
              <a:gd name="connsiteX141" fmla="*/ 4645261 w 5928117"/>
              <a:gd name="connsiteY141" fmla="*/ 5245100 h 5320835"/>
              <a:gd name="connsiteX142" fmla="*/ 4508736 w 5928117"/>
              <a:gd name="connsiteY142" fmla="*/ 5248275 h 5320835"/>
              <a:gd name="connsiteX143" fmla="*/ 4480161 w 5928117"/>
              <a:gd name="connsiteY143" fmla="*/ 5257800 h 5320835"/>
              <a:gd name="connsiteX144" fmla="*/ 4423011 w 5928117"/>
              <a:gd name="connsiteY144" fmla="*/ 5276850 h 5320835"/>
              <a:gd name="connsiteX145" fmla="*/ 4318236 w 5928117"/>
              <a:gd name="connsiteY145" fmla="*/ 5286375 h 5320835"/>
              <a:gd name="connsiteX146" fmla="*/ 4222986 w 5928117"/>
              <a:gd name="connsiteY146" fmla="*/ 5295900 h 5320835"/>
              <a:gd name="connsiteX147" fmla="*/ 4108686 w 5928117"/>
              <a:gd name="connsiteY147" fmla="*/ 5305425 h 5320835"/>
              <a:gd name="connsiteX148" fmla="*/ 3832461 w 5928117"/>
              <a:gd name="connsiteY148" fmla="*/ 5276850 h 5320835"/>
              <a:gd name="connsiteX149" fmla="*/ 3746736 w 5928117"/>
              <a:gd name="connsiteY149" fmla="*/ 5257800 h 5320835"/>
              <a:gd name="connsiteX150" fmla="*/ 3622911 w 5928117"/>
              <a:gd name="connsiteY150" fmla="*/ 5229225 h 5320835"/>
              <a:gd name="connsiteX151" fmla="*/ 3527661 w 5928117"/>
              <a:gd name="connsiteY151" fmla="*/ 5219700 h 5320835"/>
              <a:gd name="connsiteX152" fmla="*/ 3480036 w 5928117"/>
              <a:gd name="connsiteY152" fmla="*/ 5200650 h 5320835"/>
              <a:gd name="connsiteX153" fmla="*/ 3394311 w 5928117"/>
              <a:gd name="connsiteY153" fmla="*/ 5181600 h 5320835"/>
              <a:gd name="connsiteX154" fmla="*/ 3337161 w 5928117"/>
              <a:gd name="connsiteY154" fmla="*/ 5162550 h 5320835"/>
              <a:gd name="connsiteX155" fmla="*/ 3280011 w 5928117"/>
              <a:gd name="connsiteY155" fmla="*/ 5153025 h 5320835"/>
              <a:gd name="connsiteX156" fmla="*/ 3241911 w 5928117"/>
              <a:gd name="connsiteY156" fmla="*/ 5143500 h 5320835"/>
              <a:gd name="connsiteX157" fmla="*/ 3194286 w 5928117"/>
              <a:gd name="connsiteY157" fmla="*/ 5133975 h 5320835"/>
              <a:gd name="connsiteX158" fmla="*/ 3165711 w 5928117"/>
              <a:gd name="connsiteY158" fmla="*/ 5124450 h 5320835"/>
              <a:gd name="connsiteX159" fmla="*/ 3127611 w 5928117"/>
              <a:gd name="connsiteY159" fmla="*/ 5114925 h 5320835"/>
              <a:gd name="connsiteX160" fmla="*/ 2994261 w 5928117"/>
              <a:gd name="connsiteY160" fmla="*/ 5067300 h 5320835"/>
              <a:gd name="connsiteX161" fmla="*/ 2927586 w 5928117"/>
              <a:gd name="connsiteY161" fmla="*/ 5019675 h 5320835"/>
              <a:gd name="connsiteX162" fmla="*/ 2918061 w 5928117"/>
              <a:gd name="connsiteY162" fmla="*/ 4991100 h 5320835"/>
              <a:gd name="connsiteX163" fmla="*/ 2870436 w 5928117"/>
              <a:gd name="connsiteY163" fmla="*/ 4933950 h 5320835"/>
              <a:gd name="connsiteX164" fmla="*/ 2851386 w 5928117"/>
              <a:gd name="connsiteY164" fmla="*/ 4905375 h 5320835"/>
              <a:gd name="connsiteX165" fmla="*/ 2841861 w 5928117"/>
              <a:gd name="connsiteY165" fmla="*/ 4876800 h 5320835"/>
              <a:gd name="connsiteX166" fmla="*/ 2803761 w 5928117"/>
              <a:gd name="connsiteY166" fmla="*/ 4857750 h 5320835"/>
              <a:gd name="connsiteX167" fmla="*/ 2794236 w 5928117"/>
              <a:gd name="connsiteY167" fmla="*/ 4829175 h 5320835"/>
              <a:gd name="connsiteX168" fmla="*/ 2756136 w 5928117"/>
              <a:gd name="connsiteY168" fmla="*/ 4800600 h 5320835"/>
              <a:gd name="connsiteX169" fmla="*/ 2727561 w 5928117"/>
              <a:gd name="connsiteY169" fmla="*/ 4772025 h 5320835"/>
              <a:gd name="connsiteX170" fmla="*/ 2689461 w 5928117"/>
              <a:gd name="connsiteY170" fmla="*/ 4743450 h 5320835"/>
              <a:gd name="connsiteX171" fmla="*/ 2660886 w 5928117"/>
              <a:gd name="connsiteY171" fmla="*/ 4724400 h 5320835"/>
              <a:gd name="connsiteX172" fmla="*/ 2632311 w 5928117"/>
              <a:gd name="connsiteY172" fmla="*/ 4686300 h 5320835"/>
              <a:gd name="connsiteX173" fmla="*/ 2603736 w 5928117"/>
              <a:gd name="connsiteY173" fmla="*/ 4667250 h 5320835"/>
              <a:gd name="connsiteX174" fmla="*/ 2546586 w 5928117"/>
              <a:gd name="connsiteY174" fmla="*/ 4619625 h 5320835"/>
              <a:gd name="connsiteX175" fmla="*/ 2489436 w 5928117"/>
              <a:gd name="connsiteY175" fmla="*/ 4562475 h 5320835"/>
              <a:gd name="connsiteX176" fmla="*/ 2432286 w 5928117"/>
              <a:gd name="connsiteY176" fmla="*/ 4543425 h 5320835"/>
              <a:gd name="connsiteX177" fmla="*/ 2413236 w 5928117"/>
              <a:gd name="connsiteY177" fmla="*/ 4514850 h 5320835"/>
              <a:gd name="connsiteX178" fmla="*/ 2298936 w 5928117"/>
              <a:gd name="connsiteY178" fmla="*/ 4457700 h 5320835"/>
              <a:gd name="connsiteX179" fmla="*/ 2270361 w 5928117"/>
              <a:gd name="connsiteY179" fmla="*/ 4429125 h 5320835"/>
              <a:gd name="connsiteX180" fmla="*/ 2146536 w 5928117"/>
              <a:gd name="connsiteY180" fmla="*/ 4362450 h 5320835"/>
              <a:gd name="connsiteX181" fmla="*/ 2117961 w 5928117"/>
              <a:gd name="connsiteY181" fmla="*/ 4333875 h 5320835"/>
              <a:gd name="connsiteX182" fmla="*/ 2089386 w 5928117"/>
              <a:gd name="connsiteY182" fmla="*/ 4324350 h 5320835"/>
              <a:gd name="connsiteX183" fmla="*/ 2051286 w 5928117"/>
              <a:gd name="connsiteY183" fmla="*/ 4305300 h 5320835"/>
              <a:gd name="connsiteX184" fmla="*/ 2003661 w 5928117"/>
              <a:gd name="connsiteY184" fmla="*/ 4276725 h 5320835"/>
              <a:gd name="connsiteX185" fmla="*/ 1975086 w 5928117"/>
              <a:gd name="connsiteY185" fmla="*/ 4257675 h 5320835"/>
              <a:gd name="connsiteX186" fmla="*/ 1898886 w 5928117"/>
              <a:gd name="connsiteY186" fmla="*/ 4238625 h 5320835"/>
              <a:gd name="connsiteX187" fmla="*/ 1841736 w 5928117"/>
              <a:gd name="connsiteY187" fmla="*/ 4210050 h 5320835"/>
              <a:gd name="connsiteX188" fmla="*/ 1765536 w 5928117"/>
              <a:gd name="connsiteY188" fmla="*/ 4171950 h 5320835"/>
              <a:gd name="connsiteX189" fmla="*/ 1689336 w 5928117"/>
              <a:gd name="connsiteY189" fmla="*/ 4133850 h 5320835"/>
              <a:gd name="connsiteX190" fmla="*/ 1641711 w 5928117"/>
              <a:gd name="connsiteY190" fmla="*/ 4105275 h 5320835"/>
              <a:gd name="connsiteX191" fmla="*/ 1584561 w 5928117"/>
              <a:gd name="connsiteY191" fmla="*/ 4086225 h 5320835"/>
              <a:gd name="connsiteX192" fmla="*/ 1546461 w 5928117"/>
              <a:gd name="connsiteY192" fmla="*/ 4067175 h 5320835"/>
              <a:gd name="connsiteX193" fmla="*/ 1479786 w 5928117"/>
              <a:gd name="connsiteY193" fmla="*/ 4038600 h 5320835"/>
              <a:gd name="connsiteX194" fmla="*/ 1451211 w 5928117"/>
              <a:gd name="connsiteY194" fmla="*/ 4019550 h 5320835"/>
              <a:gd name="connsiteX195" fmla="*/ 1403586 w 5928117"/>
              <a:gd name="connsiteY195" fmla="*/ 4010025 h 5320835"/>
              <a:gd name="connsiteX196" fmla="*/ 1327386 w 5928117"/>
              <a:gd name="connsiteY196" fmla="*/ 3990975 h 5320835"/>
              <a:gd name="connsiteX197" fmla="*/ 1260711 w 5928117"/>
              <a:gd name="connsiteY197" fmla="*/ 3981450 h 5320835"/>
              <a:gd name="connsiteX198" fmla="*/ 1184511 w 5928117"/>
              <a:gd name="connsiteY198" fmla="*/ 3962400 h 5320835"/>
              <a:gd name="connsiteX199" fmla="*/ 1070211 w 5928117"/>
              <a:gd name="connsiteY199" fmla="*/ 3943350 h 5320835"/>
              <a:gd name="connsiteX200" fmla="*/ 1032111 w 5928117"/>
              <a:gd name="connsiteY200" fmla="*/ 3924300 h 5320835"/>
              <a:gd name="connsiteX201" fmla="*/ 984486 w 5928117"/>
              <a:gd name="connsiteY201" fmla="*/ 3914775 h 5320835"/>
              <a:gd name="connsiteX202" fmla="*/ 946386 w 5928117"/>
              <a:gd name="connsiteY202" fmla="*/ 3905250 h 5320835"/>
              <a:gd name="connsiteX203" fmla="*/ 917811 w 5928117"/>
              <a:gd name="connsiteY203" fmla="*/ 3886200 h 5320835"/>
              <a:gd name="connsiteX204" fmla="*/ 889236 w 5928117"/>
              <a:gd name="connsiteY204" fmla="*/ 3876675 h 5320835"/>
              <a:gd name="connsiteX205" fmla="*/ 803511 w 5928117"/>
              <a:gd name="connsiteY205" fmla="*/ 3857625 h 5320835"/>
              <a:gd name="connsiteX206" fmla="*/ 755886 w 5928117"/>
              <a:gd name="connsiteY206" fmla="*/ 3838575 h 5320835"/>
              <a:gd name="connsiteX207" fmla="*/ 632061 w 5928117"/>
              <a:gd name="connsiteY207" fmla="*/ 3819525 h 5320835"/>
              <a:gd name="connsiteX208" fmla="*/ 546336 w 5928117"/>
              <a:gd name="connsiteY208" fmla="*/ 3810000 h 5320835"/>
              <a:gd name="connsiteX209" fmla="*/ 489186 w 5928117"/>
              <a:gd name="connsiteY209" fmla="*/ 3800475 h 5320835"/>
              <a:gd name="connsiteX210" fmla="*/ 403461 w 5928117"/>
              <a:gd name="connsiteY210" fmla="*/ 3790950 h 5320835"/>
              <a:gd name="connsiteX211" fmla="*/ 270111 w 5928117"/>
              <a:gd name="connsiteY211" fmla="*/ 3762375 h 5320835"/>
              <a:gd name="connsiteX212" fmla="*/ 241536 w 5928117"/>
              <a:gd name="connsiteY212" fmla="*/ 3743325 h 5320835"/>
              <a:gd name="connsiteX213" fmla="*/ 165336 w 5928117"/>
              <a:gd name="connsiteY213" fmla="*/ 3714750 h 5320835"/>
              <a:gd name="connsiteX214" fmla="*/ 108186 w 5928117"/>
              <a:gd name="connsiteY214" fmla="*/ 3681412 h 5320835"/>
              <a:gd name="connsiteX215" fmla="*/ 3411 w 5928117"/>
              <a:gd name="connsiteY215" fmla="*/ 3667125 h 5320835"/>
              <a:gd name="connsiteX216" fmla="*/ 17699 w 5928117"/>
              <a:gd name="connsiteY216" fmla="*/ 3609975 h 5320835"/>
              <a:gd name="connsiteX217" fmla="*/ 41511 w 5928117"/>
              <a:gd name="connsiteY217" fmla="*/ 3581400 h 5320835"/>
              <a:gd name="connsiteX218" fmla="*/ 27224 w 5928117"/>
              <a:gd name="connsiteY218" fmla="*/ 3552825 h 5320835"/>
              <a:gd name="connsiteX219" fmla="*/ 36749 w 5928117"/>
              <a:gd name="connsiteY219" fmla="*/ 3476625 h 5320835"/>
              <a:gd name="connsiteX220" fmla="*/ 70086 w 5928117"/>
              <a:gd name="connsiteY220" fmla="*/ 3400425 h 5320835"/>
              <a:gd name="connsiteX221" fmla="*/ 79611 w 5928117"/>
              <a:gd name="connsiteY221" fmla="*/ 2571750 h 5320835"/>
              <a:gd name="connsiteX222" fmla="*/ 51036 w 5928117"/>
              <a:gd name="connsiteY222" fmla="*/ 2301875 h 5320835"/>
              <a:gd name="connsiteX223" fmla="*/ 51036 w 5928117"/>
              <a:gd name="connsiteY223" fmla="*/ 2222500 h 5320835"/>
              <a:gd name="connsiteX224" fmla="*/ 38336 w 5928117"/>
              <a:gd name="connsiteY224" fmla="*/ 2146300 h 5320835"/>
              <a:gd name="connsiteX225" fmla="*/ 66911 w 5928117"/>
              <a:gd name="connsiteY225" fmla="*/ 2016125 h 5320835"/>
              <a:gd name="connsiteX226" fmla="*/ 51036 w 5928117"/>
              <a:gd name="connsiteY226" fmla="*/ 1908175 h 5320835"/>
              <a:gd name="connsiteX227" fmla="*/ 174861 w 5928117"/>
              <a:gd name="connsiteY227" fmla="*/ 1876425 h 5320835"/>
              <a:gd name="connsiteX228" fmla="*/ 317736 w 5928117"/>
              <a:gd name="connsiteY228" fmla="*/ 1781175 h 5320835"/>
              <a:gd name="connsiteX229" fmla="*/ 374886 w 5928117"/>
              <a:gd name="connsiteY229" fmla="*/ 1790700 h 5320835"/>
              <a:gd name="connsiteX230" fmla="*/ 476486 w 5928117"/>
              <a:gd name="connsiteY230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794611 w 5928117"/>
              <a:gd name="connsiteY113" fmla="*/ 4029075 h 5320835"/>
              <a:gd name="connsiteX114" fmla="*/ 5883511 w 5928117"/>
              <a:gd name="connsiteY114" fmla="*/ 41243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740636 w 5928117"/>
              <a:gd name="connsiteY121" fmla="*/ 4619625 h 5320835"/>
              <a:gd name="connsiteX122" fmla="*/ 5610461 w 5928117"/>
              <a:gd name="connsiteY122" fmla="*/ 4457700 h 5320835"/>
              <a:gd name="connsiteX123" fmla="*/ 5778736 w 5928117"/>
              <a:gd name="connsiteY123" fmla="*/ 4737100 h 5320835"/>
              <a:gd name="connsiteX124" fmla="*/ 5734286 w 5928117"/>
              <a:gd name="connsiteY124" fmla="*/ 4733925 h 5320835"/>
              <a:gd name="connsiteX125" fmla="*/ 5766036 w 5928117"/>
              <a:gd name="connsiteY125" fmla="*/ 4892675 h 5320835"/>
              <a:gd name="connsiteX126" fmla="*/ 5600936 w 5928117"/>
              <a:gd name="connsiteY126" fmla="*/ 4816475 h 5320835"/>
              <a:gd name="connsiteX127" fmla="*/ 5686661 w 5928117"/>
              <a:gd name="connsiteY127" fmla="*/ 5016500 h 5320835"/>
              <a:gd name="connsiteX128" fmla="*/ 5651736 w 5928117"/>
              <a:gd name="connsiteY128" fmla="*/ 5149850 h 5320835"/>
              <a:gd name="connsiteX129" fmla="*/ 5610461 w 5928117"/>
              <a:gd name="connsiteY129" fmla="*/ 5187950 h 5320835"/>
              <a:gd name="connsiteX130" fmla="*/ 5566011 w 5928117"/>
              <a:gd name="connsiteY130" fmla="*/ 5235575 h 5320835"/>
              <a:gd name="connsiteX131" fmla="*/ 5477111 w 5928117"/>
              <a:gd name="connsiteY131" fmla="*/ 5207000 h 5320835"/>
              <a:gd name="connsiteX132" fmla="*/ 5404086 w 5928117"/>
              <a:gd name="connsiteY132" fmla="*/ 5241925 h 5320835"/>
              <a:gd name="connsiteX133" fmla="*/ 5353286 w 5928117"/>
              <a:gd name="connsiteY133" fmla="*/ 5280025 h 5320835"/>
              <a:gd name="connsiteX134" fmla="*/ 5245336 w 5928117"/>
              <a:gd name="connsiteY134" fmla="*/ 5292725 h 5320835"/>
              <a:gd name="connsiteX135" fmla="*/ 5172311 w 5928117"/>
              <a:gd name="connsiteY135" fmla="*/ 5241925 h 5320835"/>
              <a:gd name="connsiteX136" fmla="*/ 5096111 w 5928117"/>
              <a:gd name="connsiteY136" fmla="*/ 5216525 h 5320835"/>
              <a:gd name="connsiteX137" fmla="*/ 4959586 w 5928117"/>
              <a:gd name="connsiteY137" fmla="*/ 5194300 h 5320835"/>
              <a:gd name="connsiteX138" fmla="*/ 4813536 w 5928117"/>
              <a:gd name="connsiteY138" fmla="*/ 5181600 h 5320835"/>
              <a:gd name="connsiteX139" fmla="*/ 4743686 w 5928117"/>
              <a:gd name="connsiteY139" fmla="*/ 5200650 h 5320835"/>
              <a:gd name="connsiteX140" fmla="*/ 4699236 w 5928117"/>
              <a:gd name="connsiteY140" fmla="*/ 5213350 h 5320835"/>
              <a:gd name="connsiteX141" fmla="*/ 4645261 w 5928117"/>
              <a:gd name="connsiteY141" fmla="*/ 5245100 h 5320835"/>
              <a:gd name="connsiteX142" fmla="*/ 4508736 w 5928117"/>
              <a:gd name="connsiteY142" fmla="*/ 5248275 h 5320835"/>
              <a:gd name="connsiteX143" fmla="*/ 4480161 w 5928117"/>
              <a:gd name="connsiteY143" fmla="*/ 5257800 h 5320835"/>
              <a:gd name="connsiteX144" fmla="*/ 4423011 w 5928117"/>
              <a:gd name="connsiteY144" fmla="*/ 5276850 h 5320835"/>
              <a:gd name="connsiteX145" fmla="*/ 4318236 w 5928117"/>
              <a:gd name="connsiteY145" fmla="*/ 5286375 h 5320835"/>
              <a:gd name="connsiteX146" fmla="*/ 4222986 w 5928117"/>
              <a:gd name="connsiteY146" fmla="*/ 5295900 h 5320835"/>
              <a:gd name="connsiteX147" fmla="*/ 4108686 w 5928117"/>
              <a:gd name="connsiteY147" fmla="*/ 5305425 h 5320835"/>
              <a:gd name="connsiteX148" fmla="*/ 3832461 w 5928117"/>
              <a:gd name="connsiteY148" fmla="*/ 5276850 h 5320835"/>
              <a:gd name="connsiteX149" fmla="*/ 3746736 w 5928117"/>
              <a:gd name="connsiteY149" fmla="*/ 5257800 h 5320835"/>
              <a:gd name="connsiteX150" fmla="*/ 3622911 w 5928117"/>
              <a:gd name="connsiteY150" fmla="*/ 5229225 h 5320835"/>
              <a:gd name="connsiteX151" fmla="*/ 3527661 w 5928117"/>
              <a:gd name="connsiteY151" fmla="*/ 5219700 h 5320835"/>
              <a:gd name="connsiteX152" fmla="*/ 3480036 w 5928117"/>
              <a:gd name="connsiteY152" fmla="*/ 5200650 h 5320835"/>
              <a:gd name="connsiteX153" fmla="*/ 3394311 w 5928117"/>
              <a:gd name="connsiteY153" fmla="*/ 5181600 h 5320835"/>
              <a:gd name="connsiteX154" fmla="*/ 3337161 w 5928117"/>
              <a:gd name="connsiteY154" fmla="*/ 5162550 h 5320835"/>
              <a:gd name="connsiteX155" fmla="*/ 3280011 w 5928117"/>
              <a:gd name="connsiteY155" fmla="*/ 5153025 h 5320835"/>
              <a:gd name="connsiteX156" fmla="*/ 3241911 w 5928117"/>
              <a:gd name="connsiteY156" fmla="*/ 5143500 h 5320835"/>
              <a:gd name="connsiteX157" fmla="*/ 3194286 w 5928117"/>
              <a:gd name="connsiteY157" fmla="*/ 5133975 h 5320835"/>
              <a:gd name="connsiteX158" fmla="*/ 3165711 w 5928117"/>
              <a:gd name="connsiteY158" fmla="*/ 5124450 h 5320835"/>
              <a:gd name="connsiteX159" fmla="*/ 3127611 w 5928117"/>
              <a:gd name="connsiteY159" fmla="*/ 5114925 h 5320835"/>
              <a:gd name="connsiteX160" fmla="*/ 2994261 w 5928117"/>
              <a:gd name="connsiteY160" fmla="*/ 5067300 h 5320835"/>
              <a:gd name="connsiteX161" fmla="*/ 2927586 w 5928117"/>
              <a:gd name="connsiteY161" fmla="*/ 5019675 h 5320835"/>
              <a:gd name="connsiteX162" fmla="*/ 2918061 w 5928117"/>
              <a:gd name="connsiteY162" fmla="*/ 4991100 h 5320835"/>
              <a:gd name="connsiteX163" fmla="*/ 2870436 w 5928117"/>
              <a:gd name="connsiteY163" fmla="*/ 4933950 h 5320835"/>
              <a:gd name="connsiteX164" fmla="*/ 2851386 w 5928117"/>
              <a:gd name="connsiteY164" fmla="*/ 4905375 h 5320835"/>
              <a:gd name="connsiteX165" fmla="*/ 2841861 w 5928117"/>
              <a:gd name="connsiteY165" fmla="*/ 4876800 h 5320835"/>
              <a:gd name="connsiteX166" fmla="*/ 2803761 w 5928117"/>
              <a:gd name="connsiteY166" fmla="*/ 4857750 h 5320835"/>
              <a:gd name="connsiteX167" fmla="*/ 2794236 w 5928117"/>
              <a:gd name="connsiteY167" fmla="*/ 4829175 h 5320835"/>
              <a:gd name="connsiteX168" fmla="*/ 2756136 w 5928117"/>
              <a:gd name="connsiteY168" fmla="*/ 4800600 h 5320835"/>
              <a:gd name="connsiteX169" fmla="*/ 2727561 w 5928117"/>
              <a:gd name="connsiteY169" fmla="*/ 4772025 h 5320835"/>
              <a:gd name="connsiteX170" fmla="*/ 2689461 w 5928117"/>
              <a:gd name="connsiteY170" fmla="*/ 4743450 h 5320835"/>
              <a:gd name="connsiteX171" fmla="*/ 2660886 w 5928117"/>
              <a:gd name="connsiteY171" fmla="*/ 4724400 h 5320835"/>
              <a:gd name="connsiteX172" fmla="*/ 2632311 w 5928117"/>
              <a:gd name="connsiteY172" fmla="*/ 4686300 h 5320835"/>
              <a:gd name="connsiteX173" fmla="*/ 2603736 w 5928117"/>
              <a:gd name="connsiteY173" fmla="*/ 4667250 h 5320835"/>
              <a:gd name="connsiteX174" fmla="*/ 2546586 w 5928117"/>
              <a:gd name="connsiteY174" fmla="*/ 4619625 h 5320835"/>
              <a:gd name="connsiteX175" fmla="*/ 2489436 w 5928117"/>
              <a:gd name="connsiteY175" fmla="*/ 4562475 h 5320835"/>
              <a:gd name="connsiteX176" fmla="*/ 2432286 w 5928117"/>
              <a:gd name="connsiteY176" fmla="*/ 4543425 h 5320835"/>
              <a:gd name="connsiteX177" fmla="*/ 2413236 w 5928117"/>
              <a:gd name="connsiteY177" fmla="*/ 4514850 h 5320835"/>
              <a:gd name="connsiteX178" fmla="*/ 2298936 w 5928117"/>
              <a:gd name="connsiteY178" fmla="*/ 4457700 h 5320835"/>
              <a:gd name="connsiteX179" fmla="*/ 2270361 w 5928117"/>
              <a:gd name="connsiteY179" fmla="*/ 4429125 h 5320835"/>
              <a:gd name="connsiteX180" fmla="*/ 2146536 w 5928117"/>
              <a:gd name="connsiteY180" fmla="*/ 4362450 h 5320835"/>
              <a:gd name="connsiteX181" fmla="*/ 2117961 w 5928117"/>
              <a:gd name="connsiteY181" fmla="*/ 4333875 h 5320835"/>
              <a:gd name="connsiteX182" fmla="*/ 2089386 w 5928117"/>
              <a:gd name="connsiteY182" fmla="*/ 4324350 h 5320835"/>
              <a:gd name="connsiteX183" fmla="*/ 2051286 w 5928117"/>
              <a:gd name="connsiteY183" fmla="*/ 4305300 h 5320835"/>
              <a:gd name="connsiteX184" fmla="*/ 2003661 w 5928117"/>
              <a:gd name="connsiteY184" fmla="*/ 4276725 h 5320835"/>
              <a:gd name="connsiteX185" fmla="*/ 1975086 w 5928117"/>
              <a:gd name="connsiteY185" fmla="*/ 4257675 h 5320835"/>
              <a:gd name="connsiteX186" fmla="*/ 1898886 w 5928117"/>
              <a:gd name="connsiteY186" fmla="*/ 4238625 h 5320835"/>
              <a:gd name="connsiteX187" fmla="*/ 1841736 w 5928117"/>
              <a:gd name="connsiteY187" fmla="*/ 4210050 h 5320835"/>
              <a:gd name="connsiteX188" fmla="*/ 1765536 w 5928117"/>
              <a:gd name="connsiteY188" fmla="*/ 4171950 h 5320835"/>
              <a:gd name="connsiteX189" fmla="*/ 1689336 w 5928117"/>
              <a:gd name="connsiteY189" fmla="*/ 4133850 h 5320835"/>
              <a:gd name="connsiteX190" fmla="*/ 1641711 w 5928117"/>
              <a:gd name="connsiteY190" fmla="*/ 4105275 h 5320835"/>
              <a:gd name="connsiteX191" fmla="*/ 1584561 w 5928117"/>
              <a:gd name="connsiteY191" fmla="*/ 4086225 h 5320835"/>
              <a:gd name="connsiteX192" fmla="*/ 1546461 w 5928117"/>
              <a:gd name="connsiteY192" fmla="*/ 4067175 h 5320835"/>
              <a:gd name="connsiteX193" fmla="*/ 1479786 w 5928117"/>
              <a:gd name="connsiteY193" fmla="*/ 4038600 h 5320835"/>
              <a:gd name="connsiteX194" fmla="*/ 1451211 w 5928117"/>
              <a:gd name="connsiteY194" fmla="*/ 4019550 h 5320835"/>
              <a:gd name="connsiteX195" fmla="*/ 1403586 w 5928117"/>
              <a:gd name="connsiteY195" fmla="*/ 4010025 h 5320835"/>
              <a:gd name="connsiteX196" fmla="*/ 1327386 w 5928117"/>
              <a:gd name="connsiteY196" fmla="*/ 3990975 h 5320835"/>
              <a:gd name="connsiteX197" fmla="*/ 1260711 w 5928117"/>
              <a:gd name="connsiteY197" fmla="*/ 3981450 h 5320835"/>
              <a:gd name="connsiteX198" fmla="*/ 1184511 w 5928117"/>
              <a:gd name="connsiteY198" fmla="*/ 3962400 h 5320835"/>
              <a:gd name="connsiteX199" fmla="*/ 1070211 w 5928117"/>
              <a:gd name="connsiteY199" fmla="*/ 3943350 h 5320835"/>
              <a:gd name="connsiteX200" fmla="*/ 1032111 w 5928117"/>
              <a:gd name="connsiteY200" fmla="*/ 3924300 h 5320835"/>
              <a:gd name="connsiteX201" fmla="*/ 984486 w 5928117"/>
              <a:gd name="connsiteY201" fmla="*/ 3914775 h 5320835"/>
              <a:gd name="connsiteX202" fmla="*/ 946386 w 5928117"/>
              <a:gd name="connsiteY202" fmla="*/ 3905250 h 5320835"/>
              <a:gd name="connsiteX203" fmla="*/ 917811 w 5928117"/>
              <a:gd name="connsiteY203" fmla="*/ 3886200 h 5320835"/>
              <a:gd name="connsiteX204" fmla="*/ 889236 w 5928117"/>
              <a:gd name="connsiteY204" fmla="*/ 3876675 h 5320835"/>
              <a:gd name="connsiteX205" fmla="*/ 803511 w 5928117"/>
              <a:gd name="connsiteY205" fmla="*/ 3857625 h 5320835"/>
              <a:gd name="connsiteX206" fmla="*/ 755886 w 5928117"/>
              <a:gd name="connsiteY206" fmla="*/ 3838575 h 5320835"/>
              <a:gd name="connsiteX207" fmla="*/ 632061 w 5928117"/>
              <a:gd name="connsiteY207" fmla="*/ 3819525 h 5320835"/>
              <a:gd name="connsiteX208" fmla="*/ 546336 w 5928117"/>
              <a:gd name="connsiteY208" fmla="*/ 3810000 h 5320835"/>
              <a:gd name="connsiteX209" fmla="*/ 489186 w 5928117"/>
              <a:gd name="connsiteY209" fmla="*/ 3800475 h 5320835"/>
              <a:gd name="connsiteX210" fmla="*/ 403461 w 5928117"/>
              <a:gd name="connsiteY210" fmla="*/ 3790950 h 5320835"/>
              <a:gd name="connsiteX211" fmla="*/ 270111 w 5928117"/>
              <a:gd name="connsiteY211" fmla="*/ 3762375 h 5320835"/>
              <a:gd name="connsiteX212" fmla="*/ 241536 w 5928117"/>
              <a:gd name="connsiteY212" fmla="*/ 3743325 h 5320835"/>
              <a:gd name="connsiteX213" fmla="*/ 165336 w 5928117"/>
              <a:gd name="connsiteY213" fmla="*/ 3714750 h 5320835"/>
              <a:gd name="connsiteX214" fmla="*/ 108186 w 5928117"/>
              <a:gd name="connsiteY214" fmla="*/ 3681412 h 5320835"/>
              <a:gd name="connsiteX215" fmla="*/ 3411 w 5928117"/>
              <a:gd name="connsiteY215" fmla="*/ 3667125 h 5320835"/>
              <a:gd name="connsiteX216" fmla="*/ 17699 w 5928117"/>
              <a:gd name="connsiteY216" fmla="*/ 3609975 h 5320835"/>
              <a:gd name="connsiteX217" fmla="*/ 41511 w 5928117"/>
              <a:gd name="connsiteY217" fmla="*/ 3581400 h 5320835"/>
              <a:gd name="connsiteX218" fmla="*/ 27224 w 5928117"/>
              <a:gd name="connsiteY218" fmla="*/ 3552825 h 5320835"/>
              <a:gd name="connsiteX219" fmla="*/ 36749 w 5928117"/>
              <a:gd name="connsiteY219" fmla="*/ 3476625 h 5320835"/>
              <a:gd name="connsiteX220" fmla="*/ 70086 w 5928117"/>
              <a:gd name="connsiteY220" fmla="*/ 3400425 h 5320835"/>
              <a:gd name="connsiteX221" fmla="*/ 79611 w 5928117"/>
              <a:gd name="connsiteY221" fmla="*/ 2571750 h 5320835"/>
              <a:gd name="connsiteX222" fmla="*/ 51036 w 5928117"/>
              <a:gd name="connsiteY222" fmla="*/ 2301875 h 5320835"/>
              <a:gd name="connsiteX223" fmla="*/ 51036 w 5928117"/>
              <a:gd name="connsiteY223" fmla="*/ 2222500 h 5320835"/>
              <a:gd name="connsiteX224" fmla="*/ 38336 w 5928117"/>
              <a:gd name="connsiteY224" fmla="*/ 2146300 h 5320835"/>
              <a:gd name="connsiteX225" fmla="*/ 66911 w 5928117"/>
              <a:gd name="connsiteY225" fmla="*/ 2016125 h 5320835"/>
              <a:gd name="connsiteX226" fmla="*/ 51036 w 5928117"/>
              <a:gd name="connsiteY226" fmla="*/ 1908175 h 5320835"/>
              <a:gd name="connsiteX227" fmla="*/ 174861 w 5928117"/>
              <a:gd name="connsiteY227" fmla="*/ 1876425 h 5320835"/>
              <a:gd name="connsiteX228" fmla="*/ 317736 w 5928117"/>
              <a:gd name="connsiteY228" fmla="*/ 1781175 h 5320835"/>
              <a:gd name="connsiteX229" fmla="*/ 374886 w 5928117"/>
              <a:gd name="connsiteY229" fmla="*/ 1790700 h 5320835"/>
              <a:gd name="connsiteX230" fmla="*/ 476486 w 5928117"/>
              <a:gd name="connsiteY230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23186 w 5928117"/>
              <a:gd name="connsiteY112" fmla="*/ 4000500 h 5320835"/>
              <a:gd name="connsiteX113" fmla="*/ 5927961 w 5928117"/>
              <a:gd name="connsiteY113" fmla="*/ 4044950 h 5320835"/>
              <a:gd name="connsiteX114" fmla="*/ 5883511 w 5928117"/>
              <a:gd name="connsiteY114" fmla="*/ 4124325 h 5320835"/>
              <a:gd name="connsiteX115" fmla="*/ 5880336 w 5928117"/>
              <a:gd name="connsiteY115" fmla="*/ 4260850 h 5320835"/>
              <a:gd name="connsiteX116" fmla="*/ 5861286 w 5928117"/>
              <a:gd name="connsiteY116" fmla="*/ 4279900 h 5320835"/>
              <a:gd name="connsiteX117" fmla="*/ 5839061 w 5928117"/>
              <a:gd name="connsiteY117" fmla="*/ 4305300 h 5320835"/>
              <a:gd name="connsiteX118" fmla="*/ 5813661 w 5928117"/>
              <a:gd name="connsiteY118" fmla="*/ 4337050 h 5320835"/>
              <a:gd name="connsiteX119" fmla="*/ 5820011 w 5928117"/>
              <a:gd name="connsiteY119" fmla="*/ 4521200 h 5320835"/>
              <a:gd name="connsiteX120" fmla="*/ 5762861 w 5928117"/>
              <a:gd name="connsiteY120" fmla="*/ 4565650 h 5320835"/>
              <a:gd name="connsiteX121" fmla="*/ 5740636 w 5928117"/>
              <a:gd name="connsiteY121" fmla="*/ 4619625 h 5320835"/>
              <a:gd name="connsiteX122" fmla="*/ 5610461 w 5928117"/>
              <a:gd name="connsiteY122" fmla="*/ 4457700 h 5320835"/>
              <a:gd name="connsiteX123" fmla="*/ 5778736 w 5928117"/>
              <a:gd name="connsiteY123" fmla="*/ 4737100 h 5320835"/>
              <a:gd name="connsiteX124" fmla="*/ 5734286 w 5928117"/>
              <a:gd name="connsiteY124" fmla="*/ 4733925 h 5320835"/>
              <a:gd name="connsiteX125" fmla="*/ 5766036 w 5928117"/>
              <a:gd name="connsiteY125" fmla="*/ 4892675 h 5320835"/>
              <a:gd name="connsiteX126" fmla="*/ 5600936 w 5928117"/>
              <a:gd name="connsiteY126" fmla="*/ 4816475 h 5320835"/>
              <a:gd name="connsiteX127" fmla="*/ 5686661 w 5928117"/>
              <a:gd name="connsiteY127" fmla="*/ 5016500 h 5320835"/>
              <a:gd name="connsiteX128" fmla="*/ 5651736 w 5928117"/>
              <a:gd name="connsiteY128" fmla="*/ 5149850 h 5320835"/>
              <a:gd name="connsiteX129" fmla="*/ 5610461 w 5928117"/>
              <a:gd name="connsiteY129" fmla="*/ 5187950 h 5320835"/>
              <a:gd name="connsiteX130" fmla="*/ 5566011 w 5928117"/>
              <a:gd name="connsiteY130" fmla="*/ 5235575 h 5320835"/>
              <a:gd name="connsiteX131" fmla="*/ 5477111 w 5928117"/>
              <a:gd name="connsiteY131" fmla="*/ 5207000 h 5320835"/>
              <a:gd name="connsiteX132" fmla="*/ 5404086 w 5928117"/>
              <a:gd name="connsiteY132" fmla="*/ 5241925 h 5320835"/>
              <a:gd name="connsiteX133" fmla="*/ 5353286 w 5928117"/>
              <a:gd name="connsiteY133" fmla="*/ 5280025 h 5320835"/>
              <a:gd name="connsiteX134" fmla="*/ 5245336 w 5928117"/>
              <a:gd name="connsiteY134" fmla="*/ 5292725 h 5320835"/>
              <a:gd name="connsiteX135" fmla="*/ 5172311 w 5928117"/>
              <a:gd name="connsiteY135" fmla="*/ 5241925 h 5320835"/>
              <a:gd name="connsiteX136" fmla="*/ 5096111 w 5928117"/>
              <a:gd name="connsiteY136" fmla="*/ 5216525 h 5320835"/>
              <a:gd name="connsiteX137" fmla="*/ 4959586 w 5928117"/>
              <a:gd name="connsiteY137" fmla="*/ 5194300 h 5320835"/>
              <a:gd name="connsiteX138" fmla="*/ 4813536 w 5928117"/>
              <a:gd name="connsiteY138" fmla="*/ 5181600 h 5320835"/>
              <a:gd name="connsiteX139" fmla="*/ 4743686 w 5928117"/>
              <a:gd name="connsiteY139" fmla="*/ 5200650 h 5320835"/>
              <a:gd name="connsiteX140" fmla="*/ 4699236 w 5928117"/>
              <a:gd name="connsiteY140" fmla="*/ 5213350 h 5320835"/>
              <a:gd name="connsiteX141" fmla="*/ 4645261 w 5928117"/>
              <a:gd name="connsiteY141" fmla="*/ 5245100 h 5320835"/>
              <a:gd name="connsiteX142" fmla="*/ 4508736 w 5928117"/>
              <a:gd name="connsiteY142" fmla="*/ 5248275 h 5320835"/>
              <a:gd name="connsiteX143" fmla="*/ 4480161 w 5928117"/>
              <a:gd name="connsiteY143" fmla="*/ 5257800 h 5320835"/>
              <a:gd name="connsiteX144" fmla="*/ 4423011 w 5928117"/>
              <a:gd name="connsiteY144" fmla="*/ 5276850 h 5320835"/>
              <a:gd name="connsiteX145" fmla="*/ 4318236 w 5928117"/>
              <a:gd name="connsiteY145" fmla="*/ 5286375 h 5320835"/>
              <a:gd name="connsiteX146" fmla="*/ 4222986 w 5928117"/>
              <a:gd name="connsiteY146" fmla="*/ 5295900 h 5320835"/>
              <a:gd name="connsiteX147" fmla="*/ 4108686 w 5928117"/>
              <a:gd name="connsiteY147" fmla="*/ 5305425 h 5320835"/>
              <a:gd name="connsiteX148" fmla="*/ 3832461 w 5928117"/>
              <a:gd name="connsiteY148" fmla="*/ 5276850 h 5320835"/>
              <a:gd name="connsiteX149" fmla="*/ 3746736 w 5928117"/>
              <a:gd name="connsiteY149" fmla="*/ 5257800 h 5320835"/>
              <a:gd name="connsiteX150" fmla="*/ 3622911 w 5928117"/>
              <a:gd name="connsiteY150" fmla="*/ 5229225 h 5320835"/>
              <a:gd name="connsiteX151" fmla="*/ 3527661 w 5928117"/>
              <a:gd name="connsiteY151" fmla="*/ 5219700 h 5320835"/>
              <a:gd name="connsiteX152" fmla="*/ 3480036 w 5928117"/>
              <a:gd name="connsiteY152" fmla="*/ 5200650 h 5320835"/>
              <a:gd name="connsiteX153" fmla="*/ 3394311 w 5928117"/>
              <a:gd name="connsiteY153" fmla="*/ 5181600 h 5320835"/>
              <a:gd name="connsiteX154" fmla="*/ 3337161 w 5928117"/>
              <a:gd name="connsiteY154" fmla="*/ 5162550 h 5320835"/>
              <a:gd name="connsiteX155" fmla="*/ 3280011 w 5928117"/>
              <a:gd name="connsiteY155" fmla="*/ 5153025 h 5320835"/>
              <a:gd name="connsiteX156" fmla="*/ 3241911 w 5928117"/>
              <a:gd name="connsiteY156" fmla="*/ 5143500 h 5320835"/>
              <a:gd name="connsiteX157" fmla="*/ 3194286 w 5928117"/>
              <a:gd name="connsiteY157" fmla="*/ 5133975 h 5320835"/>
              <a:gd name="connsiteX158" fmla="*/ 3165711 w 5928117"/>
              <a:gd name="connsiteY158" fmla="*/ 5124450 h 5320835"/>
              <a:gd name="connsiteX159" fmla="*/ 3127611 w 5928117"/>
              <a:gd name="connsiteY159" fmla="*/ 5114925 h 5320835"/>
              <a:gd name="connsiteX160" fmla="*/ 2994261 w 5928117"/>
              <a:gd name="connsiteY160" fmla="*/ 5067300 h 5320835"/>
              <a:gd name="connsiteX161" fmla="*/ 2927586 w 5928117"/>
              <a:gd name="connsiteY161" fmla="*/ 5019675 h 5320835"/>
              <a:gd name="connsiteX162" fmla="*/ 2918061 w 5928117"/>
              <a:gd name="connsiteY162" fmla="*/ 4991100 h 5320835"/>
              <a:gd name="connsiteX163" fmla="*/ 2870436 w 5928117"/>
              <a:gd name="connsiteY163" fmla="*/ 4933950 h 5320835"/>
              <a:gd name="connsiteX164" fmla="*/ 2851386 w 5928117"/>
              <a:gd name="connsiteY164" fmla="*/ 4905375 h 5320835"/>
              <a:gd name="connsiteX165" fmla="*/ 2841861 w 5928117"/>
              <a:gd name="connsiteY165" fmla="*/ 4876800 h 5320835"/>
              <a:gd name="connsiteX166" fmla="*/ 2803761 w 5928117"/>
              <a:gd name="connsiteY166" fmla="*/ 4857750 h 5320835"/>
              <a:gd name="connsiteX167" fmla="*/ 2794236 w 5928117"/>
              <a:gd name="connsiteY167" fmla="*/ 4829175 h 5320835"/>
              <a:gd name="connsiteX168" fmla="*/ 2756136 w 5928117"/>
              <a:gd name="connsiteY168" fmla="*/ 4800600 h 5320835"/>
              <a:gd name="connsiteX169" fmla="*/ 2727561 w 5928117"/>
              <a:gd name="connsiteY169" fmla="*/ 4772025 h 5320835"/>
              <a:gd name="connsiteX170" fmla="*/ 2689461 w 5928117"/>
              <a:gd name="connsiteY170" fmla="*/ 4743450 h 5320835"/>
              <a:gd name="connsiteX171" fmla="*/ 2660886 w 5928117"/>
              <a:gd name="connsiteY171" fmla="*/ 4724400 h 5320835"/>
              <a:gd name="connsiteX172" fmla="*/ 2632311 w 5928117"/>
              <a:gd name="connsiteY172" fmla="*/ 4686300 h 5320835"/>
              <a:gd name="connsiteX173" fmla="*/ 2603736 w 5928117"/>
              <a:gd name="connsiteY173" fmla="*/ 4667250 h 5320835"/>
              <a:gd name="connsiteX174" fmla="*/ 2546586 w 5928117"/>
              <a:gd name="connsiteY174" fmla="*/ 4619625 h 5320835"/>
              <a:gd name="connsiteX175" fmla="*/ 2489436 w 5928117"/>
              <a:gd name="connsiteY175" fmla="*/ 4562475 h 5320835"/>
              <a:gd name="connsiteX176" fmla="*/ 2432286 w 5928117"/>
              <a:gd name="connsiteY176" fmla="*/ 4543425 h 5320835"/>
              <a:gd name="connsiteX177" fmla="*/ 2413236 w 5928117"/>
              <a:gd name="connsiteY177" fmla="*/ 4514850 h 5320835"/>
              <a:gd name="connsiteX178" fmla="*/ 2298936 w 5928117"/>
              <a:gd name="connsiteY178" fmla="*/ 4457700 h 5320835"/>
              <a:gd name="connsiteX179" fmla="*/ 2270361 w 5928117"/>
              <a:gd name="connsiteY179" fmla="*/ 4429125 h 5320835"/>
              <a:gd name="connsiteX180" fmla="*/ 2146536 w 5928117"/>
              <a:gd name="connsiteY180" fmla="*/ 4362450 h 5320835"/>
              <a:gd name="connsiteX181" fmla="*/ 2117961 w 5928117"/>
              <a:gd name="connsiteY181" fmla="*/ 4333875 h 5320835"/>
              <a:gd name="connsiteX182" fmla="*/ 2089386 w 5928117"/>
              <a:gd name="connsiteY182" fmla="*/ 4324350 h 5320835"/>
              <a:gd name="connsiteX183" fmla="*/ 2051286 w 5928117"/>
              <a:gd name="connsiteY183" fmla="*/ 4305300 h 5320835"/>
              <a:gd name="connsiteX184" fmla="*/ 2003661 w 5928117"/>
              <a:gd name="connsiteY184" fmla="*/ 4276725 h 5320835"/>
              <a:gd name="connsiteX185" fmla="*/ 1975086 w 5928117"/>
              <a:gd name="connsiteY185" fmla="*/ 4257675 h 5320835"/>
              <a:gd name="connsiteX186" fmla="*/ 1898886 w 5928117"/>
              <a:gd name="connsiteY186" fmla="*/ 4238625 h 5320835"/>
              <a:gd name="connsiteX187" fmla="*/ 1841736 w 5928117"/>
              <a:gd name="connsiteY187" fmla="*/ 4210050 h 5320835"/>
              <a:gd name="connsiteX188" fmla="*/ 1765536 w 5928117"/>
              <a:gd name="connsiteY188" fmla="*/ 4171950 h 5320835"/>
              <a:gd name="connsiteX189" fmla="*/ 1689336 w 5928117"/>
              <a:gd name="connsiteY189" fmla="*/ 4133850 h 5320835"/>
              <a:gd name="connsiteX190" fmla="*/ 1641711 w 5928117"/>
              <a:gd name="connsiteY190" fmla="*/ 4105275 h 5320835"/>
              <a:gd name="connsiteX191" fmla="*/ 1584561 w 5928117"/>
              <a:gd name="connsiteY191" fmla="*/ 4086225 h 5320835"/>
              <a:gd name="connsiteX192" fmla="*/ 1546461 w 5928117"/>
              <a:gd name="connsiteY192" fmla="*/ 4067175 h 5320835"/>
              <a:gd name="connsiteX193" fmla="*/ 1479786 w 5928117"/>
              <a:gd name="connsiteY193" fmla="*/ 4038600 h 5320835"/>
              <a:gd name="connsiteX194" fmla="*/ 1451211 w 5928117"/>
              <a:gd name="connsiteY194" fmla="*/ 4019550 h 5320835"/>
              <a:gd name="connsiteX195" fmla="*/ 1403586 w 5928117"/>
              <a:gd name="connsiteY195" fmla="*/ 4010025 h 5320835"/>
              <a:gd name="connsiteX196" fmla="*/ 1327386 w 5928117"/>
              <a:gd name="connsiteY196" fmla="*/ 3990975 h 5320835"/>
              <a:gd name="connsiteX197" fmla="*/ 1260711 w 5928117"/>
              <a:gd name="connsiteY197" fmla="*/ 3981450 h 5320835"/>
              <a:gd name="connsiteX198" fmla="*/ 1184511 w 5928117"/>
              <a:gd name="connsiteY198" fmla="*/ 3962400 h 5320835"/>
              <a:gd name="connsiteX199" fmla="*/ 1070211 w 5928117"/>
              <a:gd name="connsiteY199" fmla="*/ 3943350 h 5320835"/>
              <a:gd name="connsiteX200" fmla="*/ 1032111 w 5928117"/>
              <a:gd name="connsiteY200" fmla="*/ 3924300 h 5320835"/>
              <a:gd name="connsiteX201" fmla="*/ 984486 w 5928117"/>
              <a:gd name="connsiteY201" fmla="*/ 3914775 h 5320835"/>
              <a:gd name="connsiteX202" fmla="*/ 946386 w 5928117"/>
              <a:gd name="connsiteY202" fmla="*/ 3905250 h 5320835"/>
              <a:gd name="connsiteX203" fmla="*/ 917811 w 5928117"/>
              <a:gd name="connsiteY203" fmla="*/ 3886200 h 5320835"/>
              <a:gd name="connsiteX204" fmla="*/ 889236 w 5928117"/>
              <a:gd name="connsiteY204" fmla="*/ 3876675 h 5320835"/>
              <a:gd name="connsiteX205" fmla="*/ 803511 w 5928117"/>
              <a:gd name="connsiteY205" fmla="*/ 3857625 h 5320835"/>
              <a:gd name="connsiteX206" fmla="*/ 755886 w 5928117"/>
              <a:gd name="connsiteY206" fmla="*/ 3838575 h 5320835"/>
              <a:gd name="connsiteX207" fmla="*/ 632061 w 5928117"/>
              <a:gd name="connsiteY207" fmla="*/ 3819525 h 5320835"/>
              <a:gd name="connsiteX208" fmla="*/ 546336 w 5928117"/>
              <a:gd name="connsiteY208" fmla="*/ 3810000 h 5320835"/>
              <a:gd name="connsiteX209" fmla="*/ 489186 w 5928117"/>
              <a:gd name="connsiteY209" fmla="*/ 3800475 h 5320835"/>
              <a:gd name="connsiteX210" fmla="*/ 403461 w 5928117"/>
              <a:gd name="connsiteY210" fmla="*/ 3790950 h 5320835"/>
              <a:gd name="connsiteX211" fmla="*/ 270111 w 5928117"/>
              <a:gd name="connsiteY211" fmla="*/ 3762375 h 5320835"/>
              <a:gd name="connsiteX212" fmla="*/ 241536 w 5928117"/>
              <a:gd name="connsiteY212" fmla="*/ 3743325 h 5320835"/>
              <a:gd name="connsiteX213" fmla="*/ 165336 w 5928117"/>
              <a:gd name="connsiteY213" fmla="*/ 3714750 h 5320835"/>
              <a:gd name="connsiteX214" fmla="*/ 108186 w 5928117"/>
              <a:gd name="connsiteY214" fmla="*/ 3681412 h 5320835"/>
              <a:gd name="connsiteX215" fmla="*/ 3411 w 5928117"/>
              <a:gd name="connsiteY215" fmla="*/ 3667125 h 5320835"/>
              <a:gd name="connsiteX216" fmla="*/ 17699 w 5928117"/>
              <a:gd name="connsiteY216" fmla="*/ 3609975 h 5320835"/>
              <a:gd name="connsiteX217" fmla="*/ 41511 w 5928117"/>
              <a:gd name="connsiteY217" fmla="*/ 3581400 h 5320835"/>
              <a:gd name="connsiteX218" fmla="*/ 27224 w 5928117"/>
              <a:gd name="connsiteY218" fmla="*/ 3552825 h 5320835"/>
              <a:gd name="connsiteX219" fmla="*/ 36749 w 5928117"/>
              <a:gd name="connsiteY219" fmla="*/ 3476625 h 5320835"/>
              <a:gd name="connsiteX220" fmla="*/ 70086 w 5928117"/>
              <a:gd name="connsiteY220" fmla="*/ 3400425 h 5320835"/>
              <a:gd name="connsiteX221" fmla="*/ 79611 w 5928117"/>
              <a:gd name="connsiteY221" fmla="*/ 2571750 h 5320835"/>
              <a:gd name="connsiteX222" fmla="*/ 51036 w 5928117"/>
              <a:gd name="connsiteY222" fmla="*/ 2301875 h 5320835"/>
              <a:gd name="connsiteX223" fmla="*/ 51036 w 5928117"/>
              <a:gd name="connsiteY223" fmla="*/ 2222500 h 5320835"/>
              <a:gd name="connsiteX224" fmla="*/ 38336 w 5928117"/>
              <a:gd name="connsiteY224" fmla="*/ 2146300 h 5320835"/>
              <a:gd name="connsiteX225" fmla="*/ 66911 w 5928117"/>
              <a:gd name="connsiteY225" fmla="*/ 2016125 h 5320835"/>
              <a:gd name="connsiteX226" fmla="*/ 51036 w 5928117"/>
              <a:gd name="connsiteY226" fmla="*/ 1908175 h 5320835"/>
              <a:gd name="connsiteX227" fmla="*/ 174861 w 5928117"/>
              <a:gd name="connsiteY227" fmla="*/ 1876425 h 5320835"/>
              <a:gd name="connsiteX228" fmla="*/ 317736 w 5928117"/>
              <a:gd name="connsiteY228" fmla="*/ 1781175 h 5320835"/>
              <a:gd name="connsiteX229" fmla="*/ 374886 w 5928117"/>
              <a:gd name="connsiteY229" fmla="*/ 1790700 h 5320835"/>
              <a:gd name="connsiteX230" fmla="*/ 476486 w 5928117"/>
              <a:gd name="connsiteY230" fmla="*/ 1784350 h 5320835"/>
              <a:gd name="connsiteX0" fmla="*/ 470136 w 5928422"/>
              <a:gd name="connsiteY0" fmla="*/ 1790700 h 5320835"/>
              <a:gd name="connsiteX1" fmla="*/ 505061 w 5928422"/>
              <a:gd name="connsiteY1" fmla="*/ 1784350 h 5320835"/>
              <a:gd name="connsiteX2" fmla="*/ 533636 w 5928422"/>
              <a:gd name="connsiteY2" fmla="*/ 1784350 h 5320835"/>
              <a:gd name="connsiteX3" fmla="*/ 565386 w 5928422"/>
              <a:gd name="connsiteY3" fmla="*/ 1781175 h 5320835"/>
              <a:gd name="connsiteX4" fmla="*/ 613011 w 5928422"/>
              <a:gd name="connsiteY4" fmla="*/ 1762125 h 5320835"/>
              <a:gd name="connsiteX5" fmla="*/ 679686 w 5928422"/>
              <a:gd name="connsiteY5" fmla="*/ 1743075 h 5320835"/>
              <a:gd name="connsiteX6" fmla="*/ 708261 w 5928422"/>
              <a:gd name="connsiteY6" fmla="*/ 1724025 h 5320835"/>
              <a:gd name="connsiteX7" fmla="*/ 793986 w 5928422"/>
              <a:gd name="connsiteY7" fmla="*/ 1685925 h 5320835"/>
              <a:gd name="connsiteX8" fmla="*/ 851136 w 5928422"/>
              <a:gd name="connsiteY8" fmla="*/ 1638300 h 5320835"/>
              <a:gd name="connsiteX9" fmla="*/ 870186 w 5928422"/>
              <a:gd name="connsiteY9" fmla="*/ 1609725 h 5320835"/>
              <a:gd name="connsiteX10" fmla="*/ 898761 w 5928422"/>
              <a:gd name="connsiteY10" fmla="*/ 1590675 h 5320835"/>
              <a:gd name="connsiteX11" fmla="*/ 955911 w 5928422"/>
              <a:gd name="connsiteY11" fmla="*/ 1533525 h 5320835"/>
              <a:gd name="connsiteX12" fmla="*/ 965436 w 5928422"/>
              <a:gd name="connsiteY12" fmla="*/ 1504950 h 5320835"/>
              <a:gd name="connsiteX13" fmla="*/ 994011 w 5928422"/>
              <a:gd name="connsiteY13" fmla="*/ 1485900 h 5320835"/>
              <a:gd name="connsiteX14" fmla="*/ 1041636 w 5928422"/>
              <a:gd name="connsiteY14" fmla="*/ 1409700 h 5320835"/>
              <a:gd name="connsiteX15" fmla="*/ 1098786 w 5928422"/>
              <a:gd name="connsiteY15" fmla="*/ 1352550 h 5320835"/>
              <a:gd name="connsiteX16" fmla="*/ 1155936 w 5928422"/>
              <a:gd name="connsiteY16" fmla="*/ 1304925 h 5320835"/>
              <a:gd name="connsiteX17" fmla="*/ 1184511 w 5928422"/>
              <a:gd name="connsiteY17" fmla="*/ 1295400 h 5320835"/>
              <a:gd name="connsiteX18" fmla="*/ 1213086 w 5928422"/>
              <a:gd name="connsiteY18" fmla="*/ 1276350 h 5320835"/>
              <a:gd name="connsiteX19" fmla="*/ 1317861 w 5928422"/>
              <a:gd name="connsiteY19" fmla="*/ 1257300 h 5320835"/>
              <a:gd name="connsiteX20" fmla="*/ 1613136 w 5928422"/>
              <a:gd name="connsiteY20" fmla="*/ 1228725 h 5320835"/>
              <a:gd name="connsiteX21" fmla="*/ 1765536 w 5928422"/>
              <a:gd name="connsiteY21" fmla="*/ 1209675 h 5320835"/>
              <a:gd name="connsiteX22" fmla="*/ 1822686 w 5928422"/>
              <a:gd name="connsiteY22" fmla="*/ 1190625 h 5320835"/>
              <a:gd name="connsiteX23" fmla="*/ 1927461 w 5928422"/>
              <a:gd name="connsiteY23" fmla="*/ 1181100 h 5320835"/>
              <a:gd name="connsiteX24" fmla="*/ 2003661 w 5928422"/>
              <a:gd name="connsiteY24" fmla="*/ 1162050 h 5320835"/>
              <a:gd name="connsiteX25" fmla="*/ 2051286 w 5928422"/>
              <a:gd name="connsiteY25" fmla="*/ 1152525 h 5320835"/>
              <a:gd name="connsiteX26" fmla="*/ 2079861 w 5928422"/>
              <a:gd name="connsiteY26" fmla="*/ 1143000 h 5320835"/>
              <a:gd name="connsiteX27" fmla="*/ 2117961 w 5928422"/>
              <a:gd name="connsiteY27" fmla="*/ 1133475 h 5320835"/>
              <a:gd name="connsiteX28" fmla="*/ 2146536 w 5928422"/>
              <a:gd name="connsiteY28" fmla="*/ 1095375 h 5320835"/>
              <a:gd name="connsiteX29" fmla="*/ 2175111 w 5928422"/>
              <a:gd name="connsiteY29" fmla="*/ 1076325 h 5320835"/>
              <a:gd name="connsiteX30" fmla="*/ 2232261 w 5928422"/>
              <a:gd name="connsiteY30" fmla="*/ 1009650 h 5320835"/>
              <a:gd name="connsiteX31" fmla="*/ 2251311 w 5928422"/>
              <a:gd name="connsiteY31" fmla="*/ 971550 h 5320835"/>
              <a:gd name="connsiteX32" fmla="*/ 2308461 w 5928422"/>
              <a:gd name="connsiteY32" fmla="*/ 923925 h 5320835"/>
              <a:gd name="connsiteX33" fmla="*/ 2356086 w 5928422"/>
              <a:gd name="connsiteY33" fmla="*/ 866775 h 5320835"/>
              <a:gd name="connsiteX34" fmla="*/ 2403711 w 5928422"/>
              <a:gd name="connsiteY34" fmla="*/ 819150 h 5320835"/>
              <a:gd name="connsiteX35" fmla="*/ 2413236 w 5928422"/>
              <a:gd name="connsiteY35" fmla="*/ 790575 h 5320835"/>
              <a:gd name="connsiteX36" fmla="*/ 2470386 w 5928422"/>
              <a:gd name="connsiteY36" fmla="*/ 704850 h 5320835"/>
              <a:gd name="connsiteX37" fmla="*/ 2527536 w 5928422"/>
              <a:gd name="connsiteY37" fmla="*/ 647700 h 5320835"/>
              <a:gd name="connsiteX38" fmla="*/ 2594211 w 5928422"/>
              <a:gd name="connsiteY38" fmla="*/ 581025 h 5320835"/>
              <a:gd name="connsiteX39" fmla="*/ 2651361 w 5928422"/>
              <a:gd name="connsiteY39" fmla="*/ 523875 h 5320835"/>
              <a:gd name="connsiteX40" fmla="*/ 2679936 w 5928422"/>
              <a:gd name="connsiteY40" fmla="*/ 485775 h 5320835"/>
              <a:gd name="connsiteX41" fmla="*/ 2737086 w 5928422"/>
              <a:gd name="connsiteY41" fmla="*/ 438150 h 5320835"/>
              <a:gd name="connsiteX42" fmla="*/ 2794236 w 5928422"/>
              <a:gd name="connsiteY42" fmla="*/ 390525 h 5320835"/>
              <a:gd name="connsiteX43" fmla="*/ 2832336 w 5928422"/>
              <a:gd name="connsiteY43" fmla="*/ 352425 h 5320835"/>
              <a:gd name="connsiteX44" fmla="*/ 2889486 w 5928422"/>
              <a:gd name="connsiteY44" fmla="*/ 314325 h 5320835"/>
              <a:gd name="connsiteX45" fmla="*/ 2956161 w 5928422"/>
              <a:gd name="connsiteY45" fmla="*/ 295275 h 5320835"/>
              <a:gd name="connsiteX46" fmla="*/ 2984736 w 5928422"/>
              <a:gd name="connsiteY46" fmla="*/ 266700 h 5320835"/>
              <a:gd name="connsiteX47" fmla="*/ 3051411 w 5928422"/>
              <a:gd name="connsiteY47" fmla="*/ 247650 h 5320835"/>
              <a:gd name="connsiteX48" fmla="*/ 3118086 w 5928422"/>
              <a:gd name="connsiteY48" fmla="*/ 209550 h 5320835"/>
              <a:gd name="connsiteX49" fmla="*/ 3146661 w 5928422"/>
              <a:gd name="connsiteY49" fmla="*/ 200025 h 5320835"/>
              <a:gd name="connsiteX50" fmla="*/ 3175236 w 5928422"/>
              <a:gd name="connsiteY50" fmla="*/ 180975 h 5320835"/>
              <a:gd name="connsiteX51" fmla="*/ 3213336 w 5928422"/>
              <a:gd name="connsiteY51" fmla="*/ 161925 h 5320835"/>
              <a:gd name="connsiteX52" fmla="*/ 3241911 w 5928422"/>
              <a:gd name="connsiteY52" fmla="*/ 152400 h 5320835"/>
              <a:gd name="connsiteX53" fmla="*/ 3270486 w 5928422"/>
              <a:gd name="connsiteY53" fmla="*/ 133350 h 5320835"/>
              <a:gd name="connsiteX54" fmla="*/ 3318111 w 5928422"/>
              <a:gd name="connsiteY54" fmla="*/ 123825 h 5320835"/>
              <a:gd name="connsiteX55" fmla="*/ 3384786 w 5928422"/>
              <a:gd name="connsiteY55" fmla="*/ 104775 h 5320835"/>
              <a:gd name="connsiteX56" fmla="*/ 3422886 w 5928422"/>
              <a:gd name="connsiteY56" fmla="*/ 95250 h 5320835"/>
              <a:gd name="connsiteX57" fmla="*/ 3518136 w 5928422"/>
              <a:gd name="connsiteY57" fmla="*/ 47625 h 5320835"/>
              <a:gd name="connsiteX58" fmla="*/ 3594336 w 5928422"/>
              <a:gd name="connsiteY58" fmla="*/ 19050 h 5320835"/>
              <a:gd name="connsiteX59" fmla="*/ 3765786 w 5928422"/>
              <a:gd name="connsiteY59" fmla="*/ 0 h 5320835"/>
              <a:gd name="connsiteX60" fmla="*/ 4775436 w 5928422"/>
              <a:gd name="connsiteY60" fmla="*/ 9525 h 5320835"/>
              <a:gd name="connsiteX61" fmla="*/ 4880211 w 5928422"/>
              <a:gd name="connsiteY61" fmla="*/ 28575 h 5320835"/>
              <a:gd name="connsiteX62" fmla="*/ 5004036 w 5928422"/>
              <a:gd name="connsiteY62" fmla="*/ 38100 h 5320835"/>
              <a:gd name="connsiteX63" fmla="*/ 5118336 w 5928422"/>
              <a:gd name="connsiteY63" fmla="*/ 57150 h 5320835"/>
              <a:gd name="connsiteX64" fmla="*/ 5223111 w 5928422"/>
              <a:gd name="connsiteY64" fmla="*/ 66675 h 5320835"/>
              <a:gd name="connsiteX65" fmla="*/ 5289786 w 5928422"/>
              <a:gd name="connsiteY65" fmla="*/ 85725 h 5320835"/>
              <a:gd name="connsiteX66" fmla="*/ 5327886 w 5928422"/>
              <a:gd name="connsiteY66" fmla="*/ 95250 h 5320835"/>
              <a:gd name="connsiteX67" fmla="*/ 5375511 w 5928422"/>
              <a:gd name="connsiteY67" fmla="*/ 114300 h 5320835"/>
              <a:gd name="connsiteX68" fmla="*/ 5451711 w 5928422"/>
              <a:gd name="connsiteY68" fmla="*/ 161925 h 5320835"/>
              <a:gd name="connsiteX69" fmla="*/ 5527911 w 5928422"/>
              <a:gd name="connsiteY69" fmla="*/ 180975 h 5320835"/>
              <a:gd name="connsiteX70" fmla="*/ 5613636 w 5928422"/>
              <a:gd name="connsiteY70" fmla="*/ 219075 h 5320835"/>
              <a:gd name="connsiteX71" fmla="*/ 5661261 w 5928422"/>
              <a:gd name="connsiteY71" fmla="*/ 276225 h 5320835"/>
              <a:gd name="connsiteX72" fmla="*/ 5680311 w 5928422"/>
              <a:gd name="connsiteY72" fmla="*/ 304800 h 5320835"/>
              <a:gd name="connsiteX73" fmla="*/ 5708886 w 5928422"/>
              <a:gd name="connsiteY73" fmla="*/ 333375 h 5320835"/>
              <a:gd name="connsiteX74" fmla="*/ 5746986 w 5928422"/>
              <a:gd name="connsiteY74" fmla="*/ 438150 h 5320835"/>
              <a:gd name="connsiteX75" fmla="*/ 5756511 w 5928422"/>
              <a:gd name="connsiteY75" fmla="*/ 476250 h 5320835"/>
              <a:gd name="connsiteX76" fmla="*/ 5775561 w 5928422"/>
              <a:gd name="connsiteY76" fmla="*/ 514350 h 5320835"/>
              <a:gd name="connsiteX77" fmla="*/ 5794611 w 5928422"/>
              <a:gd name="connsiteY77" fmla="*/ 571500 h 5320835"/>
              <a:gd name="connsiteX78" fmla="*/ 5813661 w 5928422"/>
              <a:gd name="connsiteY78" fmla="*/ 628650 h 5320835"/>
              <a:gd name="connsiteX79" fmla="*/ 5832711 w 5928422"/>
              <a:gd name="connsiteY79" fmla="*/ 704850 h 5320835"/>
              <a:gd name="connsiteX80" fmla="*/ 5842236 w 5928422"/>
              <a:gd name="connsiteY80" fmla="*/ 742950 h 5320835"/>
              <a:gd name="connsiteX81" fmla="*/ 5861286 w 5928422"/>
              <a:gd name="connsiteY81" fmla="*/ 771525 h 5320835"/>
              <a:gd name="connsiteX82" fmla="*/ 5880336 w 5928422"/>
              <a:gd name="connsiteY82" fmla="*/ 876300 h 5320835"/>
              <a:gd name="connsiteX83" fmla="*/ 5908911 w 5928422"/>
              <a:gd name="connsiteY83" fmla="*/ 952500 h 5320835"/>
              <a:gd name="connsiteX84" fmla="*/ 5927961 w 5928422"/>
              <a:gd name="connsiteY84" fmla="*/ 1162050 h 5320835"/>
              <a:gd name="connsiteX85" fmla="*/ 5908911 w 5928422"/>
              <a:gd name="connsiteY85" fmla="*/ 1323975 h 5320835"/>
              <a:gd name="connsiteX86" fmla="*/ 5880336 w 5928422"/>
              <a:gd name="connsiteY86" fmla="*/ 1419225 h 5320835"/>
              <a:gd name="connsiteX87" fmla="*/ 5861286 w 5928422"/>
              <a:gd name="connsiteY87" fmla="*/ 1447800 h 5320835"/>
              <a:gd name="connsiteX88" fmla="*/ 5832711 w 5928422"/>
              <a:gd name="connsiteY88" fmla="*/ 1514475 h 5320835"/>
              <a:gd name="connsiteX89" fmla="*/ 5804136 w 5928422"/>
              <a:gd name="connsiteY89" fmla="*/ 1543050 h 5320835"/>
              <a:gd name="connsiteX90" fmla="*/ 5794611 w 5928422"/>
              <a:gd name="connsiteY90" fmla="*/ 1571625 h 5320835"/>
              <a:gd name="connsiteX91" fmla="*/ 5785086 w 5928422"/>
              <a:gd name="connsiteY91" fmla="*/ 1619250 h 5320835"/>
              <a:gd name="connsiteX92" fmla="*/ 5766036 w 5928422"/>
              <a:gd name="connsiteY92" fmla="*/ 1647825 h 5320835"/>
              <a:gd name="connsiteX93" fmla="*/ 5737461 w 5928422"/>
              <a:gd name="connsiteY93" fmla="*/ 1733550 h 5320835"/>
              <a:gd name="connsiteX94" fmla="*/ 5718411 w 5928422"/>
              <a:gd name="connsiteY94" fmla="*/ 1781175 h 5320835"/>
              <a:gd name="connsiteX95" fmla="*/ 5699361 w 5928422"/>
              <a:gd name="connsiteY95" fmla="*/ 1866900 h 5320835"/>
              <a:gd name="connsiteX96" fmla="*/ 5689836 w 5928422"/>
              <a:gd name="connsiteY96" fmla="*/ 1905000 h 5320835"/>
              <a:gd name="connsiteX97" fmla="*/ 5661261 w 5928422"/>
              <a:gd name="connsiteY97" fmla="*/ 2095500 h 5320835"/>
              <a:gd name="connsiteX98" fmla="*/ 5680311 w 5928422"/>
              <a:gd name="connsiteY98" fmla="*/ 2514600 h 5320835"/>
              <a:gd name="connsiteX99" fmla="*/ 5689836 w 5928422"/>
              <a:gd name="connsiteY99" fmla="*/ 2581275 h 5320835"/>
              <a:gd name="connsiteX100" fmla="*/ 5699361 w 5928422"/>
              <a:gd name="connsiteY100" fmla="*/ 2609850 h 5320835"/>
              <a:gd name="connsiteX101" fmla="*/ 5708886 w 5928422"/>
              <a:gd name="connsiteY101" fmla="*/ 2667000 h 5320835"/>
              <a:gd name="connsiteX102" fmla="*/ 5737461 w 5928422"/>
              <a:gd name="connsiteY102" fmla="*/ 2781300 h 5320835"/>
              <a:gd name="connsiteX103" fmla="*/ 5756511 w 5928422"/>
              <a:gd name="connsiteY103" fmla="*/ 2914650 h 5320835"/>
              <a:gd name="connsiteX104" fmla="*/ 5775561 w 5928422"/>
              <a:gd name="connsiteY104" fmla="*/ 2971800 h 5320835"/>
              <a:gd name="connsiteX105" fmla="*/ 5785086 w 5928422"/>
              <a:gd name="connsiteY105" fmla="*/ 3038475 h 5320835"/>
              <a:gd name="connsiteX106" fmla="*/ 5813661 w 5928422"/>
              <a:gd name="connsiteY106" fmla="*/ 3181350 h 5320835"/>
              <a:gd name="connsiteX107" fmla="*/ 5832711 w 5928422"/>
              <a:gd name="connsiteY107" fmla="*/ 3286125 h 5320835"/>
              <a:gd name="connsiteX108" fmla="*/ 5851761 w 5928422"/>
              <a:gd name="connsiteY108" fmla="*/ 3476625 h 5320835"/>
              <a:gd name="connsiteX109" fmla="*/ 5870811 w 5928422"/>
              <a:gd name="connsiteY109" fmla="*/ 3619500 h 5320835"/>
              <a:gd name="connsiteX110" fmla="*/ 5861286 w 5928422"/>
              <a:gd name="connsiteY110" fmla="*/ 3876675 h 5320835"/>
              <a:gd name="connsiteX111" fmla="*/ 5851761 w 5928422"/>
              <a:gd name="connsiteY111" fmla="*/ 3905250 h 5320835"/>
              <a:gd name="connsiteX112" fmla="*/ 5927961 w 5928422"/>
              <a:gd name="connsiteY112" fmla="*/ 4044950 h 5320835"/>
              <a:gd name="connsiteX113" fmla="*/ 5883511 w 5928422"/>
              <a:gd name="connsiteY113" fmla="*/ 4124325 h 5320835"/>
              <a:gd name="connsiteX114" fmla="*/ 5880336 w 5928422"/>
              <a:gd name="connsiteY114" fmla="*/ 4260850 h 5320835"/>
              <a:gd name="connsiteX115" fmla="*/ 5861286 w 5928422"/>
              <a:gd name="connsiteY115" fmla="*/ 4279900 h 5320835"/>
              <a:gd name="connsiteX116" fmla="*/ 5839061 w 5928422"/>
              <a:gd name="connsiteY116" fmla="*/ 4305300 h 5320835"/>
              <a:gd name="connsiteX117" fmla="*/ 5813661 w 5928422"/>
              <a:gd name="connsiteY117" fmla="*/ 4337050 h 5320835"/>
              <a:gd name="connsiteX118" fmla="*/ 5820011 w 5928422"/>
              <a:gd name="connsiteY118" fmla="*/ 4521200 h 5320835"/>
              <a:gd name="connsiteX119" fmla="*/ 5762861 w 5928422"/>
              <a:gd name="connsiteY119" fmla="*/ 4565650 h 5320835"/>
              <a:gd name="connsiteX120" fmla="*/ 5740636 w 5928422"/>
              <a:gd name="connsiteY120" fmla="*/ 4619625 h 5320835"/>
              <a:gd name="connsiteX121" fmla="*/ 5610461 w 5928422"/>
              <a:gd name="connsiteY121" fmla="*/ 4457700 h 5320835"/>
              <a:gd name="connsiteX122" fmla="*/ 5778736 w 5928422"/>
              <a:gd name="connsiteY122" fmla="*/ 4737100 h 5320835"/>
              <a:gd name="connsiteX123" fmla="*/ 5734286 w 5928422"/>
              <a:gd name="connsiteY123" fmla="*/ 4733925 h 5320835"/>
              <a:gd name="connsiteX124" fmla="*/ 5766036 w 5928422"/>
              <a:gd name="connsiteY124" fmla="*/ 4892675 h 5320835"/>
              <a:gd name="connsiteX125" fmla="*/ 5600936 w 5928422"/>
              <a:gd name="connsiteY125" fmla="*/ 4816475 h 5320835"/>
              <a:gd name="connsiteX126" fmla="*/ 5686661 w 5928422"/>
              <a:gd name="connsiteY126" fmla="*/ 5016500 h 5320835"/>
              <a:gd name="connsiteX127" fmla="*/ 5651736 w 5928422"/>
              <a:gd name="connsiteY127" fmla="*/ 5149850 h 5320835"/>
              <a:gd name="connsiteX128" fmla="*/ 5610461 w 5928422"/>
              <a:gd name="connsiteY128" fmla="*/ 5187950 h 5320835"/>
              <a:gd name="connsiteX129" fmla="*/ 5566011 w 5928422"/>
              <a:gd name="connsiteY129" fmla="*/ 5235575 h 5320835"/>
              <a:gd name="connsiteX130" fmla="*/ 5477111 w 5928422"/>
              <a:gd name="connsiteY130" fmla="*/ 5207000 h 5320835"/>
              <a:gd name="connsiteX131" fmla="*/ 5404086 w 5928422"/>
              <a:gd name="connsiteY131" fmla="*/ 5241925 h 5320835"/>
              <a:gd name="connsiteX132" fmla="*/ 5353286 w 5928422"/>
              <a:gd name="connsiteY132" fmla="*/ 5280025 h 5320835"/>
              <a:gd name="connsiteX133" fmla="*/ 5245336 w 5928422"/>
              <a:gd name="connsiteY133" fmla="*/ 5292725 h 5320835"/>
              <a:gd name="connsiteX134" fmla="*/ 5172311 w 5928422"/>
              <a:gd name="connsiteY134" fmla="*/ 5241925 h 5320835"/>
              <a:gd name="connsiteX135" fmla="*/ 5096111 w 5928422"/>
              <a:gd name="connsiteY135" fmla="*/ 5216525 h 5320835"/>
              <a:gd name="connsiteX136" fmla="*/ 4959586 w 5928422"/>
              <a:gd name="connsiteY136" fmla="*/ 5194300 h 5320835"/>
              <a:gd name="connsiteX137" fmla="*/ 4813536 w 5928422"/>
              <a:gd name="connsiteY137" fmla="*/ 5181600 h 5320835"/>
              <a:gd name="connsiteX138" fmla="*/ 4743686 w 5928422"/>
              <a:gd name="connsiteY138" fmla="*/ 5200650 h 5320835"/>
              <a:gd name="connsiteX139" fmla="*/ 4699236 w 5928422"/>
              <a:gd name="connsiteY139" fmla="*/ 5213350 h 5320835"/>
              <a:gd name="connsiteX140" fmla="*/ 4645261 w 5928422"/>
              <a:gd name="connsiteY140" fmla="*/ 5245100 h 5320835"/>
              <a:gd name="connsiteX141" fmla="*/ 4508736 w 5928422"/>
              <a:gd name="connsiteY141" fmla="*/ 5248275 h 5320835"/>
              <a:gd name="connsiteX142" fmla="*/ 4480161 w 5928422"/>
              <a:gd name="connsiteY142" fmla="*/ 5257800 h 5320835"/>
              <a:gd name="connsiteX143" fmla="*/ 4423011 w 5928422"/>
              <a:gd name="connsiteY143" fmla="*/ 5276850 h 5320835"/>
              <a:gd name="connsiteX144" fmla="*/ 4318236 w 5928422"/>
              <a:gd name="connsiteY144" fmla="*/ 5286375 h 5320835"/>
              <a:gd name="connsiteX145" fmla="*/ 4222986 w 5928422"/>
              <a:gd name="connsiteY145" fmla="*/ 5295900 h 5320835"/>
              <a:gd name="connsiteX146" fmla="*/ 4108686 w 5928422"/>
              <a:gd name="connsiteY146" fmla="*/ 5305425 h 5320835"/>
              <a:gd name="connsiteX147" fmla="*/ 3832461 w 5928422"/>
              <a:gd name="connsiteY147" fmla="*/ 5276850 h 5320835"/>
              <a:gd name="connsiteX148" fmla="*/ 3746736 w 5928422"/>
              <a:gd name="connsiteY148" fmla="*/ 5257800 h 5320835"/>
              <a:gd name="connsiteX149" fmla="*/ 3622911 w 5928422"/>
              <a:gd name="connsiteY149" fmla="*/ 5229225 h 5320835"/>
              <a:gd name="connsiteX150" fmla="*/ 3527661 w 5928422"/>
              <a:gd name="connsiteY150" fmla="*/ 5219700 h 5320835"/>
              <a:gd name="connsiteX151" fmla="*/ 3480036 w 5928422"/>
              <a:gd name="connsiteY151" fmla="*/ 5200650 h 5320835"/>
              <a:gd name="connsiteX152" fmla="*/ 3394311 w 5928422"/>
              <a:gd name="connsiteY152" fmla="*/ 5181600 h 5320835"/>
              <a:gd name="connsiteX153" fmla="*/ 3337161 w 5928422"/>
              <a:gd name="connsiteY153" fmla="*/ 5162550 h 5320835"/>
              <a:gd name="connsiteX154" fmla="*/ 3280011 w 5928422"/>
              <a:gd name="connsiteY154" fmla="*/ 5153025 h 5320835"/>
              <a:gd name="connsiteX155" fmla="*/ 3241911 w 5928422"/>
              <a:gd name="connsiteY155" fmla="*/ 5143500 h 5320835"/>
              <a:gd name="connsiteX156" fmla="*/ 3194286 w 5928422"/>
              <a:gd name="connsiteY156" fmla="*/ 5133975 h 5320835"/>
              <a:gd name="connsiteX157" fmla="*/ 3165711 w 5928422"/>
              <a:gd name="connsiteY157" fmla="*/ 5124450 h 5320835"/>
              <a:gd name="connsiteX158" fmla="*/ 3127611 w 5928422"/>
              <a:gd name="connsiteY158" fmla="*/ 5114925 h 5320835"/>
              <a:gd name="connsiteX159" fmla="*/ 2994261 w 5928422"/>
              <a:gd name="connsiteY159" fmla="*/ 5067300 h 5320835"/>
              <a:gd name="connsiteX160" fmla="*/ 2927586 w 5928422"/>
              <a:gd name="connsiteY160" fmla="*/ 5019675 h 5320835"/>
              <a:gd name="connsiteX161" fmla="*/ 2918061 w 5928422"/>
              <a:gd name="connsiteY161" fmla="*/ 4991100 h 5320835"/>
              <a:gd name="connsiteX162" fmla="*/ 2870436 w 5928422"/>
              <a:gd name="connsiteY162" fmla="*/ 4933950 h 5320835"/>
              <a:gd name="connsiteX163" fmla="*/ 2851386 w 5928422"/>
              <a:gd name="connsiteY163" fmla="*/ 4905375 h 5320835"/>
              <a:gd name="connsiteX164" fmla="*/ 2841861 w 5928422"/>
              <a:gd name="connsiteY164" fmla="*/ 4876800 h 5320835"/>
              <a:gd name="connsiteX165" fmla="*/ 2803761 w 5928422"/>
              <a:gd name="connsiteY165" fmla="*/ 4857750 h 5320835"/>
              <a:gd name="connsiteX166" fmla="*/ 2794236 w 5928422"/>
              <a:gd name="connsiteY166" fmla="*/ 4829175 h 5320835"/>
              <a:gd name="connsiteX167" fmla="*/ 2756136 w 5928422"/>
              <a:gd name="connsiteY167" fmla="*/ 4800600 h 5320835"/>
              <a:gd name="connsiteX168" fmla="*/ 2727561 w 5928422"/>
              <a:gd name="connsiteY168" fmla="*/ 4772025 h 5320835"/>
              <a:gd name="connsiteX169" fmla="*/ 2689461 w 5928422"/>
              <a:gd name="connsiteY169" fmla="*/ 4743450 h 5320835"/>
              <a:gd name="connsiteX170" fmla="*/ 2660886 w 5928422"/>
              <a:gd name="connsiteY170" fmla="*/ 4724400 h 5320835"/>
              <a:gd name="connsiteX171" fmla="*/ 2632311 w 5928422"/>
              <a:gd name="connsiteY171" fmla="*/ 4686300 h 5320835"/>
              <a:gd name="connsiteX172" fmla="*/ 2603736 w 5928422"/>
              <a:gd name="connsiteY172" fmla="*/ 4667250 h 5320835"/>
              <a:gd name="connsiteX173" fmla="*/ 2546586 w 5928422"/>
              <a:gd name="connsiteY173" fmla="*/ 4619625 h 5320835"/>
              <a:gd name="connsiteX174" fmla="*/ 2489436 w 5928422"/>
              <a:gd name="connsiteY174" fmla="*/ 4562475 h 5320835"/>
              <a:gd name="connsiteX175" fmla="*/ 2432286 w 5928422"/>
              <a:gd name="connsiteY175" fmla="*/ 4543425 h 5320835"/>
              <a:gd name="connsiteX176" fmla="*/ 2413236 w 5928422"/>
              <a:gd name="connsiteY176" fmla="*/ 4514850 h 5320835"/>
              <a:gd name="connsiteX177" fmla="*/ 2298936 w 5928422"/>
              <a:gd name="connsiteY177" fmla="*/ 4457700 h 5320835"/>
              <a:gd name="connsiteX178" fmla="*/ 2270361 w 5928422"/>
              <a:gd name="connsiteY178" fmla="*/ 4429125 h 5320835"/>
              <a:gd name="connsiteX179" fmla="*/ 2146536 w 5928422"/>
              <a:gd name="connsiteY179" fmla="*/ 4362450 h 5320835"/>
              <a:gd name="connsiteX180" fmla="*/ 2117961 w 5928422"/>
              <a:gd name="connsiteY180" fmla="*/ 4333875 h 5320835"/>
              <a:gd name="connsiteX181" fmla="*/ 2089386 w 5928422"/>
              <a:gd name="connsiteY181" fmla="*/ 4324350 h 5320835"/>
              <a:gd name="connsiteX182" fmla="*/ 2051286 w 5928422"/>
              <a:gd name="connsiteY182" fmla="*/ 4305300 h 5320835"/>
              <a:gd name="connsiteX183" fmla="*/ 2003661 w 5928422"/>
              <a:gd name="connsiteY183" fmla="*/ 4276725 h 5320835"/>
              <a:gd name="connsiteX184" fmla="*/ 1975086 w 5928422"/>
              <a:gd name="connsiteY184" fmla="*/ 4257675 h 5320835"/>
              <a:gd name="connsiteX185" fmla="*/ 1898886 w 5928422"/>
              <a:gd name="connsiteY185" fmla="*/ 4238625 h 5320835"/>
              <a:gd name="connsiteX186" fmla="*/ 1841736 w 5928422"/>
              <a:gd name="connsiteY186" fmla="*/ 4210050 h 5320835"/>
              <a:gd name="connsiteX187" fmla="*/ 1765536 w 5928422"/>
              <a:gd name="connsiteY187" fmla="*/ 4171950 h 5320835"/>
              <a:gd name="connsiteX188" fmla="*/ 1689336 w 5928422"/>
              <a:gd name="connsiteY188" fmla="*/ 4133850 h 5320835"/>
              <a:gd name="connsiteX189" fmla="*/ 1641711 w 5928422"/>
              <a:gd name="connsiteY189" fmla="*/ 4105275 h 5320835"/>
              <a:gd name="connsiteX190" fmla="*/ 1584561 w 5928422"/>
              <a:gd name="connsiteY190" fmla="*/ 4086225 h 5320835"/>
              <a:gd name="connsiteX191" fmla="*/ 1546461 w 5928422"/>
              <a:gd name="connsiteY191" fmla="*/ 4067175 h 5320835"/>
              <a:gd name="connsiteX192" fmla="*/ 1479786 w 5928422"/>
              <a:gd name="connsiteY192" fmla="*/ 4038600 h 5320835"/>
              <a:gd name="connsiteX193" fmla="*/ 1451211 w 5928422"/>
              <a:gd name="connsiteY193" fmla="*/ 4019550 h 5320835"/>
              <a:gd name="connsiteX194" fmla="*/ 1403586 w 5928422"/>
              <a:gd name="connsiteY194" fmla="*/ 4010025 h 5320835"/>
              <a:gd name="connsiteX195" fmla="*/ 1327386 w 5928422"/>
              <a:gd name="connsiteY195" fmla="*/ 3990975 h 5320835"/>
              <a:gd name="connsiteX196" fmla="*/ 1260711 w 5928422"/>
              <a:gd name="connsiteY196" fmla="*/ 3981450 h 5320835"/>
              <a:gd name="connsiteX197" fmla="*/ 1184511 w 5928422"/>
              <a:gd name="connsiteY197" fmla="*/ 3962400 h 5320835"/>
              <a:gd name="connsiteX198" fmla="*/ 1070211 w 5928422"/>
              <a:gd name="connsiteY198" fmla="*/ 3943350 h 5320835"/>
              <a:gd name="connsiteX199" fmla="*/ 1032111 w 5928422"/>
              <a:gd name="connsiteY199" fmla="*/ 3924300 h 5320835"/>
              <a:gd name="connsiteX200" fmla="*/ 984486 w 5928422"/>
              <a:gd name="connsiteY200" fmla="*/ 3914775 h 5320835"/>
              <a:gd name="connsiteX201" fmla="*/ 946386 w 5928422"/>
              <a:gd name="connsiteY201" fmla="*/ 3905250 h 5320835"/>
              <a:gd name="connsiteX202" fmla="*/ 917811 w 5928422"/>
              <a:gd name="connsiteY202" fmla="*/ 3886200 h 5320835"/>
              <a:gd name="connsiteX203" fmla="*/ 889236 w 5928422"/>
              <a:gd name="connsiteY203" fmla="*/ 3876675 h 5320835"/>
              <a:gd name="connsiteX204" fmla="*/ 803511 w 5928422"/>
              <a:gd name="connsiteY204" fmla="*/ 3857625 h 5320835"/>
              <a:gd name="connsiteX205" fmla="*/ 755886 w 5928422"/>
              <a:gd name="connsiteY205" fmla="*/ 3838575 h 5320835"/>
              <a:gd name="connsiteX206" fmla="*/ 632061 w 5928422"/>
              <a:gd name="connsiteY206" fmla="*/ 3819525 h 5320835"/>
              <a:gd name="connsiteX207" fmla="*/ 546336 w 5928422"/>
              <a:gd name="connsiteY207" fmla="*/ 3810000 h 5320835"/>
              <a:gd name="connsiteX208" fmla="*/ 489186 w 5928422"/>
              <a:gd name="connsiteY208" fmla="*/ 3800475 h 5320835"/>
              <a:gd name="connsiteX209" fmla="*/ 403461 w 5928422"/>
              <a:gd name="connsiteY209" fmla="*/ 3790950 h 5320835"/>
              <a:gd name="connsiteX210" fmla="*/ 270111 w 5928422"/>
              <a:gd name="connsiteY210" fmla="*/ 3762375 h 5320835"/>
              <a:gd name="connsiteX211" fmla="*/ 241536 w 5928422"/>
              <a:gd name="connsiteY211" fmla="*/ 3743325 h 5320835"/>
              <a:gd name="connsiteX212" fmla="*/ 165336 w 5928422"/>
              <a:gd name="connsiteY212" fmla="*/ 3714750 h 5320835"/>
              <a:gd name="connsiteX213" fmla="*/ 108186 w 5928422"/>
              <a:gd name="connsiteY213" fmla="*/ 3681412 h 5320835"/>
              <a:gd name="connsiteX214" fmla="*/ 3411 w 5928422"/>
              <a:gd name="connsiteY214" fmla="*/ 3667125 h 5320835"/>
              <a:gd name="connsiteX215" fmla="*/ 17699 w 5928422"/>
              <a:gd name="connsiteY215" fmla="*/ 3609975 h 5320835"/>
              <a:gd name="connsiteX216" fmla="*/ 41511 w 5928422"/>
              <a:gd name="connsiteY216" fmla="*/ 3581400 h 5320835"/>
              <a:gd name="connsiteX217" fmla="*/ 27224 w 5928422"/>
              <a:gd name="connsiteY217" fmla="*/ 3552825 h 5320835"/>
              <a:gd name="connsiteX218" fmla="*/ 36749 w 5928422"/>
              <a:gd name="connsiteY218" fmla="*/ 3476625 h 5320835"/>
              <a:gd name="connsiteX219" fmla="*/ 70086 w 5928422"/>
              <a:gd name="connsiteY219" fmla="*/ 3400425 h 5320835"/>
              <a:gd name="connsiteX220" fmla="*/ 79611 w 5928422"/>
              <a:gd name="connsiteY220" fmla="*/ 2571750 h 5320835"/>
              <a:gd name="connsiteX221" fmla="*/ 51036 w 5928422"/>
              <a:gd name="connsiteY221" fmla="*/ 2301875 h 5320835"/>
              <a:gd name="connsiteX222" fmla="*/ 51036 w 5928422"/>
              <a:gd name="connsiteY222" fmla="*/ 2222500 h 5320835"/>
              <a:gd name="connsiteX223" fmla="*/ 38336 w 5928422"/>
              <a:gd name="connsiteY223" fmla="*/ 2146300 h 5320835"/>
              <a:gd name="connsiteX224" fmla="*/ 66911 w 5928422"/>
              <a:gd name="connsiteY224" fmla="*/ 2016125 h 5320835"/>
              <a:gd name="connsiteX225" fmla="*/ 51036 w 5928422"/>
              <a:gd name="connsiteY225" fmla="*/ 1908175 h 5320835"/>
              <a:gd name="connsiteX226" fmla="*/ 174861 w 5928422"/>
              <a:gd name="connsiteY226" fmla="*/ 1876425 h 5320835"/>
              <a:gd name="connsiteX227" fmla="*/ 317736 w 5928422"/>
              <a:gd name="connsiteY227" fmla="*/ 1781175 h 5320835"/>
              <a:gd name="connsiteX228" fmla="*/ 374886 w 5928422"/>
              <a:gd name="connsiteY228" fmla="*/ 1790700 h 5320835"/>
              <a:gd name="connsiteX229" fmla="*/ 476486 w 5928422"/>
              <a:gd name="connsiteY229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39061 w 5928117"/>
              <a:gd name="connsiteY116" fmla="*/ 4305300 h 5320835"/>
              <a:gd name="connsiteX117" fmla="*/ 5813661 w 5928117"/>
              <a:gd name="connsiteY117" fmla="*/ 4337050 h 5320835"/>
              <a:gd name="connsiteX118" fmla="*/ 5820011 w 5928117"/>
              <a:gd name="connsiteY118" fmla="*/ 4521200 h 5320835"/>
              <a:gd name="connsiteX119" fmla="*/ 5762861 w 5928117"/>
              <a:gd name="connsiteY119" fmla="*/ 4565650 h 5320835"/>
              <a:gd name="connsiteX120" fmla="*/ 5740636 w 5928117"/>
              <a:gd name="connsiteY120" fmla="*/ 4619625 h 5320835"/>
              <a:gd name="connsiteX121" fmla="*/ 5610461 w 5928117"/>
              <a:gd name="connsiteY121" fmla="*/ 4457700 h 5320835"/>
              <a:gd name="connsiteX122" fmla="*/ 5778736 w 5928117"/>
              <a:gd name="connsiteY122" fmla="*/ 4737100 h 5320835"/>
              <a:gd name="connsiteX123" fmla="*/ 5734286 w 5928117"/>
              <a:gd name="connsiteY123" fmla="*/ 4733925 h 5320835"/>
              <a:gd name="connsiteX124" fmla="*/ 5766036 w 5928117"/>
              <a:gd name="connsiteY124" fmla="*/ 4892675 h 5320835"/>
              <a:gd name="connsiteX125" fmla="*/ 5600936 w 5928117"/>
              <a:gd name="connsiteY125" fmla="*/ 4816475 h 5320835"/>
              <a:gd name="connsiteX126" fmla="*/ 5686661 w 5928117"/>
              <a:gd name="connsiteY126" fmla="*/ 5016500 h 5320835"/>
              <a:gd name="connsiteX127" fmla="*/ 5651736 w 5928117"/>
              <a:gd name="connsiteY127" fmla="*/ 5149850 h 5320835"/>
              <a:gd name="connsiteX128" fmla="*/ 5610461 w 5928117"/>
              <a:gd name="connsiteY128" fmla="*/ 5187950 h 5320835"/>
              <a:gd name="connsiteX129" fmla="*/ 5566011 w 5928117"/>
              <a:gd name="connsiteY129" fmla="*/ 5235575 h 5320835"/>
              <a:gd name="connsiteX130" fmla="*/ 5477111 w 5928117"/>
              <a:gd name="connsiteY130" fmla="*/ 5207000 h 5320835"/>
              <a:gd name="connsiteX131" fmla="*/ 5404086 w 5928117"/>
              <a:gd name="connsiteY131" fmla="*/ 5241925 h 5320835"/>
              <a:gd name="connsiteX132" fmla="*/ 5353286 w 5928117"/>
              <a:gd name="connsiteY132" fmla="*/ 5280025 h 5320835"/>
              <a:gd name="connsiteX133" fmla="*/ 5245336 w 5928117"/>
              <a:gd name="connsiteY133" fmla="*/ 5292725 h 5320835"/>
              <a:gd name="connsiteX134" fmla="*/ 5172311 w 5928117"/>
              <a:gd name="connsiteY134" fmla="*/ 5241925 h 5320835"/>
              <a:gd name="connsiteX135" fmla="*/ 5096111 w 5928117"/>
              <a:gd name="connsiteY135" fmla="*/ 5216525 h 5320835"/>
              <a:gd name="connsiteX136" fmla="*/ 4959586 w 5928117"/>
              <a:gd name="connsiteY136" fmla="*/ 5194300 h 5320835"/>
              <a:gd name="connsiteX137" fmla="*/ 4813536 w 5928117"/>
              <a:gd name="connsiteY137" fmla="*/ 5181600 h 5320835"/>
              <a:gd name="connsiteX138" fmla="*/ 4743686 w 5928117"/>
              <a:gd name="connsiteY138" fmla="*/ 5200650 h 5320835"/>
              <a:gd name="connsiteX139" fmla="*/ 4699236 w 5928117"/>
              <a:gd name="connsiteY139" fmla="*/ 5213350 h 5320835"/>
              <a:gd name="connsiteX140" fmla="*/ 4645261 w 5928117"/>
              <a:gd name="connsiteY140" fmla="*/ 5245100 h 5320835"/>
              <a:gd name="connsiteX141" fmla="*/ 4508736 w 5928117"/>
              <a:gd name="connsiteY141" fmla="*/ 5248275 h 5320835"/>
              <a:gd name="connsiteX142" fmla="*/ 4480161 w 5928117"/>
              <a:gd name="connsiteY142" fmla="*/ 5257800 h 5320835"/>
              <a:gd name="connsiteX143" fmla="*/ 4423011 w 5928117"/>
              <a:gd name="connsiteY143" fmla="*/ 5276850 h 5320835"/>
              <a:gd name="connsiteX144" fmla="*/ 4318236 w 5928117"/>
              <a:gd name="connsiteY144" fmla="*/ 5286375 h 5320835"/>
              <a:gd name="connsiteX145" fmla="*/ 4222986 w 5928117"/>
              <a:gd name="connsiteY145" fmla="*/ 5295900 h 5320835"/>
              <a:gd name="connsiteX146" fmla="*/ 4108686 w 5928117"/>
              <a:gd name="connsiteY146" fmla="*/ 5305425 h 5320835"/>
              <a:gd name="connsiteX147" fmla="*/ 3832461 w 5928117"/>
              <a:gd name="connsiteY147" fmla="*/ 5276850 h 5320835"/>
              <a:gd name="connsiteX148" fmla="*/ 3746736 w 5928117"/>
              <a:gd name="connsiteY148" fmla="*/ 5257800 h 5320835"/>
              <a:gd name="connsiteX149" fmla="*/ 3622911 w 5928117"/>
              <a:gd name="connsiteY149" fmla="*/ 5229225 h 5320835"/>
              <a:gd name="connsiteX150" fmla="*/ 3527661 w 5928117"/>
              <a:gd name="connsiteY150" fmla="*/ 5219700 h 5320835"/>
              <a:gd name="connsiteX151" fmla="*/ 3480036 w 5928117"/>
              <a:gd name="connsiteY151" fmla="*/ 5200650 h 5320835"/>
              <a:gd name="connsiteX152" fmla="*/ 3394311 w 5928117"/>
              <a:gd name="connsiteY152" fmla="*/ 5181600 h 5320835"/>
              <a:gd name="connsiteX153" fmla="*/ 3337161 w 5928117"/>
              <a:gd name="connsiteY153" fmla="*/ 5162550 h 5320835"/>
              <a:gd name="connsiteX154" fmla="*/ 3280011 w 5928117"/>
              <a:gd name="connsiteY154" fmla="*/ 5153025 h 5320835"/>
              <a:gd name="connsiteX155" fmla="*/ 3241911 w 5928117"/>
              <a:gd name="connsiteY155" fmla="*/ 5143500 h 5320835"/>
              <a:gd name="connsiteX156" fmla="*/ 3194286 w 5928117"/>
              <a:gd name="connsiteY156" fmla="*/ 5133975 h 5320835"/>
              <a:gd name="connsiteX157" fmla="*/ 3165711 w 5928117"/>
              <a:gd name="connsiteY157" fmla="*/ 5124450 h 5320835"/>
              <a:gd name="connsiteX158" fmla="*/ 3127611 w 5928117"/>
              <a:gd name="connsiteY158" fmla="*/ 5114925 h 5320835"/>
              <a:gd name="connsiteX159" fmla="*/ 2994261 w 5928117"/>
              <a:gd name="connsiteY159" fmla="*/ 5067300 h 5320835"/>
              <a:gd name="connsiteX160" fmla="*/ 2927586 w 5928117"/>
              <a:gd name="connsiteY160" fmla="*/ 5019675 h 5320835"/>
              <a:gd name="connsiteX161" fmla="*/ 2918061 w 5928117"/>
              <a:gd name="connsiteY161" fmla="*/ 4991100 h 5320835"/>
              <a:gd name="connsiteX162" fmla="*/ 2870436 w 5928117"/>
              <a:gd name="connsiteY162" fmla="*/ 4933950 h 5320835"/>
              <a:gd name="connsiteX163" fmla="*/ 2851386 w 5928117"/>
              <a:gd name="connsiteY163" fmla="*/ 4905375 h 5320835"/>
              <a:gd name="connsiteX164" fmla="*/ 2841861 w 5928117"/>
              <a:gd name="connsiteY164" fmla="*/ 4876800 h 5320835"/>
              <a:gd name="connsiteX165" fmla="*/ 2803761 w 5928117"/>
              <a:gd name="connsiteY165" fmla="*/ 4857750 h 5320835"/>
              <a:gd name="connsiteX166" fmla="*/ 2794236 w 5928117"/>
              <a:gd name="connsiteY166" fmla="*/ 4829175 h 5320835"/>
              <a:gd name="connsiteX167" fmla="*/ 2756136 w 5928117"/>
              <a:gd name="connsiteY167" fmla="*/ 4800600 h 5320835"/>
              <a:gd name="connsiteX168" fmla="*/ 2727561 w 5928117"/>
              <a:gd name="connsiteY168" fmla="*/ 4772025 h 5320835"/>
              <a:gd name="connsiteX169" fmla="*/ 2689461 w 5928117"/>
              <a:gd name="connsiteY169" fmla="*/ 4743450 h 5320835"/>
              <a:gd name="connsiteX170" fmla="*/ 2660886 w 5928117"/>
              <a:gd name="connsiteY170" fmla="*/ 4724400 h 5320835"/>
              <a:gd name="connsiteX171" fmla="*/ 2632311 w 5928117"/>
              <a:gd name="connsiteY171" fmla="*/ 4686300 h 5320835"/>
              <a:gd name="connsiteX172" fmla="*/ 2603736 w 5928117"/>
              <a:gd name="connsiteY172" fmla="*/ 4667250 h 5320835"/>
              <a:gd name="connsiteX173" fmla="*/ 2546586 w 5928117"/>
              <a:gd name="connsiteY173" fmla="*/ 4619625 h 5320835"/>
              <a:gd name="connsiteX174" fmla="*/ 2489436 w 5928117"/>
              <a:gd name="connsiteY174" fmla="*/ 4562475 h 5320835"/>
              <a:gd name="connsiteX175" fmla="*/ 2432286 w 5928117"/>
              <a:gd name="connsiteY175" fmla="*/ 4543425 h 5320835"/>
              <a:gd name="connsiteX176" fmla="*/ 2413236 w 5928117"/>
              <a:gd name="connsiteY176" fmla="*/ 4514850 h 5320835"/>
              <a:gd name="connsiteX177" fmla="*/ 2298936 w 5928117"/>
              <a:gd name="connsiteY177" fmla="*/ 4457700 h 5320835"/>
              <a:gd name="connsiteX178" fmla="*/ 2270361 w 5928117"/>
              <a:gd name="connsiteY178" fmla="*/ 4429125 h 5320835"/>
              <a:gd name="connsiteX179" fmla="*/ 2146536 w 5928117"/>
              <a:gd name="connsiteY179" fmla="*/ 4362450 h 5320835"/>
              <a:gd name="connsiteX180" fmla="*/ 2117961 w 5928117"/>
              <a:gd name="connsiteY180" fmla="*/ 4333875 h 5320835"/>
              <a:gd name="connsiteX181" fmla="*/ 2089386 w 5928117"/>
              <a:gd name="connsiteY181" fmla="*/ 4324350 h 5320835"/>
              <a:gd name="connsiteX182" fmla="*/ 2051286 w 5928117"/>
              <a:gd name="connsiteY182" fmla="*/ 4305300 h 5320835"/>
              <a:gd name="connsiteX183" fmla="*/ 2003661 w 5928117"/>
              <a:gd name="connsiteY183" fmla="*/ 4276725 h 5320835"/>
              <a:gd name="connsiteX184" fmla="*/ 1975086 w 5928117"/>
              <a:gd name="connsiteY184" fmla="*/ 4257675 h 5320835"/>
              <a:gd name="connsiteX185" fmla="*/ 1898886 w 5928117"/>
              <a:gd name="connsiteY185" fmla="*/ 4238625 h 5320835"/>
              <a:gd name="connsiteX186" fmla="*/ 1841736 w 5928117"/>
              <a:gd name="connsiteY186" fmla="*/ 4210050 h 5320835"/>
              <a:gd name="connsiteX187" fmla="*/ 1765536 w 5928117"/>
              <a:gd name="connsiteY187" fmla="*/ 4171950 h 5320835"/>
              <a:gd name="connsiteX188" fmla="*/ 1689336 w 5928117"/>
              <a:gd name="connsiteY188" fmla="*/ 4133850 h 5320835"/>
              <a:gd name="connsiteX189" fmla="*/ 1641711 w 5928117"/>
              <a:gd name="connsiteY189" fmla="*/ 4105275 h 5320835"/>
              <a:gd name="connsiteX190" fmla="*/ 1584561 w 5928117"/>
              <a:gd name="connsiteY190" fmla="*/ 4086225 h 5320835"/>
              <a:gd name="connsiteX191" fmla="*/ 1546461 w 5928117"/>
              <a:gd name="connsiteY191" fmla="*/ 4067175 h 5320835"/>
              <a:gd name="connsiteX192" fmla="*/ 1479786 w 5928117"/>
              <a:gd name="connsiteY192" fmla="*/ 4038600 h 5320835"/>
              <a:gd name="connsiteX193" fmla="*/ 1451211 w 5928117"/>
              <a:gd name="connsiteY193" fmla="*/ 4019550 h 5320835"/>
              <a:gd name="connsiteX194" fmla="*/ 1403586 w 5928117"/>
              <a:gd name="connsiteY194" fmla="*/ 4010025 h 5320835"/>
              <a:gd name="connsiteX195" fmla="*/ 1327386 w 5928117"/>
              <a:gd name="connsiteY195" fmla="*/ 3990975 h 5320835"/>
              <a:gd name="connsiteX196" fmla="*/ 1260711 w 5928117"/>
              <a:gd name="connsiteY196" fmla="*/ 3981450 h 5320835"/>
              <a:gd name="connsiteX197" fmla="*/ 1184511 w 5928117"/>
              <a:gd name="connsiteY197" fmla="*/ 3962400 h 5320835"/>
              <a:gd name="connsiteX198" fmla="*/ 1070211 w 5928117"/>
              <a:gd name="connsiteY198" fmla="*/ 3943350 h 5320835"/>
              <a:gd name="connsiteX199" fmla="*/ 1032111 w 5928117"/>
              <a:gd name="connsiteY199" fmla="*/ 3924300 h 5320835"/>
              <a:gd name="connsiteX200" fmla="*/ 984486 w 5928117"/>
              <a:gd name="connsiteY200" fmla="*/ 3914775 h 5320835"/>
              <a:gd name="connsiteX201" fmla="*/ 946386 w 5928117"/>
              <a:gd name="connsiteY201" fmla="*/ 3905250 h 5320835"/>
              <a:gd name="connsiteX202" fmla="*/ 917811 w 5928117"/>
              <a:gd name="connsiteY202" fmla="*/ 3886200 h 5320835"/>
              <a:gd name="connsiteX203" fmla="*/ 889236 w 5928117"/>
              <a:gd name="connsiteY203" fmla="*/ 3876675 h 5320835"/>
              <a:gd name="connsiteX204" fmla="*/ 803511 w 5928117"/>
              <a:gd name="connsiteY204" fmla="*/ 3857625 h 5320835"/>
              <a:gd name="connsiteX205" fmla="*/ 755886 w 5928117"/>
              <a:gd name="connsiteY205" fmla="*/ 3838575 h 5320835"/>
              <a:gd name="connsiteX206" fmla="*/ 632061 w 5928117"/>
              <a:gd name="connsiteY206" fmla="*/ 3819525 h 5320835"/>
              <a:gd name="connsiteX207" fmla="*/ 546336 w 5928117"/>
              <a:gd name="connsiteY207" fmla="*/ 3810000 h 5320835"/>
              <a:gd name="connsiteX208" fmla="*/ 489186 w 5928117"/>
              <a:gd name="connsiteY208" fmla="*/ 3800475 h 5320835"/>
              <a:gd name="connsiteX209" fmla="*/ 403461 w 5928117"/>
              <a:gd name="connsiteY209" fmla="*/ 3790950 h 5320835"/>
              <a:gd name="connsiteX210" fmla="*/ 270111 w 5928117"/>
              <a:gd name="connsiteY210" fmla="*/ 3762375 h 5320835"/>
              <a:gd name="connsiteX211" fmla="*/ 241536 w 5928117"/>
              <a:gd name="connsiteY211" fmla="*/ 3743325 h 5320835"/>
              <a:gd name="connsiteX212" fmla="*/ 165336 w 5928117"/>
              <a:gd name="connsiteY212" fmla="*/ 3714750 h 5320835"/>
              <a:gd name="connsiteX213" fmla="*/ 108186 w 5928117"/>
              <a:gd name="connsiteY213" fmla="*/ 3681412 h 5320835"/>
              <a:gd name="connsiteX214" fmla="*/ 3411 w 5928117"/>
              <a:gd name="connsiteY214" fmla="*/ 3667125 h 5320835"/>
              <a:gd name="connsiteX215" fmla="*/ 17699 w 5928117"/>
              <a:gd name="connsiteY215" fmla="*/ 3609975 h 5320835"/>
              <a:gd name="connsiteX216" fmla="*/ 41511 w 5928117"/>
              <a:gd name="connsiteY216" fmla="*/ 3581400 h 5320835"/>
              <a:gd name="connsiteX217" fmla="*/ 27224 w 5928117"/>
              <a:gd name="connsiteY217" fmla="*/ 3552825 h 5320835"/>
              <a:gd name="connsiteX218" fmla="*/ 36749 w 5928117"/>
              <a:gd name="connsiteY218" fmla="*/ 3476625 h 5320835"/>
              <a:gd name="connsiteX219" fmla="*/ 70086 w 5928117"/>
              <a:gd name="connsiteY219" fmla="*/ 3400425 h 5320835"/>
              <a:gd name="connsiteX220" fmla="*/ 79611 w 5928117"/>
              <a:gd name="connsiteY220" fmla="*/ 2571750 h 5320835"/>
              <a:gd name="connsiteX221" fmla="*/ 51036 w 5928117"/>
              <a:gd name="connsiteY221" fmla="*/ 2301875 h 5320835"/>
              <a:gd name="connsiteX222" fmla="*/ 51036 w 5928117"/>
              <a:gd name="connsiteY222" fmla="*/ 2222500 h 5320835"/>
              <a:gd name="connsiteX223" fmla="*/ 38336 w 5928117"/>
              <a:gd name="connsiteY223" fmla="*/ 2146300 h 5320835"/>
              <a:gd name="connsiteX224" fmla="*/ 66911 w 5928117"/>
              <a:gd name="connsiteY224" fmla="*/ 2016125 h 5320835"/>
              <a:gd name="connsiteX225" fmla="*/ 51036 w 5928117"/>
              <a:gd name="connsiteY225" fmla="*/ 1908175 h 5320835"/>
              <a:gd name="connsiteX226" fmla="*/ 174861 w 5928117"/>
              <a:gd name="connsiteY226" fmla="*/ 1876425 h 5320835"/>
              <a:gd name="connsiteX227" fmla="*/ 317736 w 5928117"/>
              <a:gd name="connsiteY227" fmla="*/ 1781175 h 5320835"/>
              <a:gd name="connsiteX228" fmla="*/ 374886 w 5928117"/>
              <a:gd name="connsiteY228" fmla="*/ 1790700 h 5320835"/>
              <a:gd name="connsiteX229" fmla="*/ 476486 w 5928117"/>
              <a:gd name="connsiteY229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20011 w 5928117"/>
              <a:gd name="connsiteY117" fmla="*/ 45212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610461 w 5928117"/>
              <a:gd name="connsiteY120" fmla="*/ 4457700 h 5320835"/>
              <a:gd name="connsiteX121" fmla="*/ 5778736 w 5928117"/>
              <a:gd name="connsiteY121" fmla="*/ 4737100 h 5320835"/>
              <a:gd name="connsiteX122" fmla="*/ 5734286 w 5928117"/>
              <a:gd name="connsiteY122" fmla="*/ 4733925 h 5320835"/>
              <a:gd name="connsiteX123" fmla="*/ 5766036 w 5928117"/>
              <a:gd name="connsiteY123" fmla="*/ 4892675 h 5320835"/>
              <a:gd name="connsiteX124" fmla="*/ 5600936 w 5928117"/>
              <a:gd name="connsiteY124" fmla="*/ 4816475 h 5320835"/>
              <a:gd name="connsiteX125" fmla="*/ 5686661 w 5928117"/>
              <a:gd name="connsiteY125" fmla="*/ 5016500 h 5320835"/>
              <a:gd name="connsiteX126" fmla="*/ 5651736 w 5928117"/>
              <a:gd name="connsiteY126" fmla="*/ 5149850 h 5320835"/>
              <a:gd name="connsiteX127" fmla="*/ 5610461 w 5928117"/>
              <a:gd name="connsiteY127" fmla="*/ 5187950 h 5320835"/>
              <a:gd name="connsiteX128" fmla="*/ 5566011 w 5928117"/>
              <a:gd name="connsiteY128" fmla="*/ 5235575 h 5320835"/>
              <a:gd name="connsiteX129" fmla="*/ 5477111 w 5928117"/>
              <a:gd name="connsiteY129" fmla="*/ 5207000 h 5320835"/>
              <a:gd name="connsiteX130" fmla="*/ 5404086 w 5928117"/>
              <a:gd name="connsiteY130" fmla="*/ 5241925 h 5320835"/>
              <a:gd name="connsiteX131" fmla="*/ 5353286 w 5928117"/>
              <a:gd name="connsiteY131" fmla="*/ 5280025 h 5320835"/>
              <a:gd name="connsiteX132" fmla="*/ 5245336 w 5928117"/>
              <a:gd name="connsiteY132" fmla="*/ 5292725 h 5320835"/>
              <a:gd name="connsiteX133" fmla="*/ 5172311 w 5928117"/>
              <a:gd name="connsiteY133" fmla="*/ 5241925 h 5320835"/>
              <a:gd name="connsiteX134" fmla="*/ 5096111 w 5928117"/>
              <a:gd name="connsiteY134" fmla="*/ 5216525 h 5320835"/>
              <a:gd name="connsiteX135" fmla="*/ 4959586 w 5928117"/>
              <a:gd name="connsiteY135" fmla="*/ 5194300 h 5320835"/>
              <a:gd name="connsiteX136" fmla="*/ 4813536 w 5928117"/>
              <a:gd name="connsiteY136" fmla="*/ 5181600 h 5320835"/>
              <a:gd name="connsiteX137" fmla="*/ 4743686 w 5928117"/>
              <a:gd name="connsiteY137" fmla="*/ 5200650 h 5320835"/>
              <a:gd name="connsiteX138" fmla="*/ 4699236 w 5928117"/>
              <a:gd name="connsiteY138" fmla="*/ 5213350 h 5320835"/>
              <a:gd name="connsiteX139" fmla="*/ 4645261 w 5928117"/>
              <a:gd name="connsiteY139" fmla="*/ 5245100 h 5320835"/>
              <a:gd name="connsiteX140" fmla="*/ 4508736 w 5928117"/>
              <a:gd name="connsiteY140" fmla="*/ 5248275 h 5320835"/>
              <a:gd name="connsiteX141" fmla="*/ 4480161 w 5928117"/>
              <a:gd name="connsiteY141" fmla="*/ 5257800 h 5320835"/>
              <a:gd name="connsiteX142" fmla="*/ 4423011 w 5928117"/>
              <a:gd name="connsiteY142" fmla="*/ 5276850 h 5320835"/>
              <a:gd name="connsiteX143" fmla="*/ 4318236 w 5928117"/>
              <a:gd name="connsiteY143" fmla="*/ 5286375 h 5320835"/>
              <a:gd name="connsiteX144" fmla="*/ 4222986 w 5928117"/>
              <a:gd name="connsiteY144" fmla="*/ 5295900 h 5320835"/>
              <a:gd name="connsiteX145" fmla="*/ 4108686 w 5928117"/>
              <a:gd name="connsiteY145" fmla="*/ 5305425 h 5320835"/>
              <a:gd name="connsiteX146" fmla="*/ 3832461 w 5928117"/>
              <a:gd name="connsiteY146" fmla="*/ 5276850 h 5320835"/>
              <a:gd name="connsiteX147" fmla="*/ 3746736 w 5928117"/>
              <a:gd name="connsiteY147" fmla="*/ 5257800 h 5320835"/>
              <a:gd name="connsiteX148" fmla="*/ 3622911 w 5928117"/>
              <a:gd name="connsiteY148" fmla="*/ 5229225 h 5320835"/>
              <a:gd name="connsiteX149" fmla="*/ 3527661 w 5928117"/>
              <a:gd name="connsiteY149" fmla="*/ 5219700 h 5320835"/>
              <a:gd name="connsiteX150" fmla="*/ 3480036 w 5928117"/>
              <a:gd name="connsiteY150" fmla="*/ 5200650 h 5320835"/>
              <a:gd name="connsiteX151" fmla="*/ 3394311 w 5928117"/>
              <a:gd name="connsiteY151" fmla="*/ 5181600 h 5320835"/>
              <a:gd name="connsiteX152" fmla="*/ 3337161 w 5928117"/>
              <a:gd name="connsiteY152" fmla="*/ 5162550 h 5320835"/>
              <a:gd name="connsiteX153" fmla="*/ 3280011 w 5928117"/>
              <a:gd name="connsiteY153" fmla="*/ 5153025 h 5320835"/>
              <a:gd name="connsiteX154" fmla="*/ 3241911 w 5928117"/>
              <a:gd name="connsiteY154" fmla="*/ 5143500 h 5320835"/>
              <a:gd name="connsiteX155" fmla="*/ 3194286 w 5928117"/>
              <a:gd name="connsiteY155" fmla="*/ 5133975 h 5320835"/>
              <a:gd name="connsiteX156" fmla="*/ 3165711 w 5928117"/>
              <a:gd name="connsiteY156" fmla="*/ 5124450 h 5320835"/>
              <a:gd name="connsiteX157" fmla="*/ 3127611 w 5928117"/>
              <a:gd name="connsiteY157" fmla="*/ 5114925 h 5320835"/>
              <a:gd name="connsiteX158" fmla="*/ 2994261 w 5928117"/>
              <a:gd name="connsiteY158" fmla="*/ 5067300 h 5320835"/>
              <a:gd name="connsiteX159" fmla="*/ 2927586 w 5928117"/>
              <a:gd name="connsiteY159" fmla="*/ 5019675 h 5320835"/>
              <a:gd name="connsiteX160" fmla="*/ 2918061 w 5928117"/>
              <a:gd name="connsiteY160" fmla="*/ 4991100 h 5320835"/>
              <a:gd name="connsiteX161" fmla="*/ 2870436 w 5928117"/>
              <a:gd name="connsiteY161" fmla="*/ 4933950 h 5320835"/>
              <a:gd name="connsiteX162" fmla="*/ 2851386 w 5928117"/>
              <a:gd name="connsiteY162" fmla="*/ 4905375 h 5320835"/>
              <a:gd name="connsiteX163" fmla="*/ 2841861 w 5928117"/>
              <a:gd name="connsiteY163" fmla="*/ 4876800 h 5320835"/>
              <a:gd name="connsiteX164" fmla="*/ 2803761 w 5928117"/>
              <a:gd name="connsiteY164" fmla="*/ 4857750 h 5320835"/>
              <a:gd name="connsiteX165" fmla="*/ 2794236 w 5928117"/>
              <a:gd name="connsiteY165" fmla="*/ 4829175 h 5320835"/>
              <a:gd name="connsiteX166" fmla="*/ 2756136 w 5928117"/>
              <a:gd name="connsiteY166" fmla="*/ 4800600 h 5320835"/>
              <a:gd name="connsiteX167" fmla="*/ 2727561 w 5928117"/>
              <a:gd name="connsiteY167" fmla="*/ 4772025 h 5320835"/>
              <a:gd name="connsiteX168" fmla="*/ 2689461 w 5928117"/>
              <a:gd name="connsiteY168" fmla="*/ 4743450 h 5320835"/>
              <a:gd name="connsiteX169" fmla="*/ 2660886 w 5928117"/>
              <a:gd name="connsiteY169" fmla="*/ 4724400 h 5320835"/>
              <a:gd name="connsiteX170" fmla="*/ 2632311 w 5928117"/>
              <a:gd name="connsiteY170" fmla="*/ 4686300 h 5320835"/>
              <a:gd name="connsiteX171" fmla="*/ 2603736 w 5928117"/>
              <a:gd name="connsiteY171" fmla="*/ 4667250 h 5320835"/>
              <a:gd name="connsiteX172" fmla="*/ 2546586 w 5928117"/>
              <a:gd name="connsiteY172" fmla="*/ 4619625 h 5320835"/>
              <a:gd name="connsiteX173" fmla="*/ 2489436 w 5928117"/>
              <a:gd name="connsiteY173" fmla="*/ 4562475 h 5320835"/>
              <a:gd name="connsiteX174" fmla="*/ 2432286 w 5928117"/>
              <a:gd name="connsiteY174" fmla="*/ 4543425 h 5320835"/>
              <a:gd name="connsiteX175" fmla="*/ 2413236 w 5928117"/>
              <a:gd name="connsiteY175" fmla="*/ 4514850 h 5320835"/>
              <a:gd name="connsiteX176" fmla="*/ 2298936 w 5928117"/>
              <a:gd name="connsiteY176" fmla="*/ 4457700 h 5320835"/>
              <a:gd name="connsiteX177" fmla="*/ 2270361 w 5928117"/>
              <a:gd name="connsiteY177" fmla="*/ 4429125 h 5320835"/>
              <a:gd name="connsiteX178" fmla="*/ 2146536 w 5928117"/>
              <a:gd name="connsiteY178" fmla="*/ 4362450 h 5320835"/>
              <a:gd name="connsiteX179" fmla="*/ 2117961 w 5928117"/>
              <a:gd name="connsiteY179" fmla="*/ 4333875 h 5320835"/>
              <a:gd name="connsiteX180" fmla="*/ 2089386 w 5928117"/>
              <a:gd name="connsiteY180" fmla="*/ 4324350 h 5320835"/>
              <a:gd name="connsiteX181" fmla="*/ 2051286 w 5928117"/>
              <a:gd name="connsiteY181" fmla="*/ 4305300 h 5320835"/>
              <a:gd name="connsiteX182" fmla="*/ 2003661 w 5928117"/>
              <a:gd name="connsiteY182" fmla="*/ 4276725 h 5320835"/>
              <a:gd name="connsiteX183" fmla="*/ 1975086 w 5928117"/>
              <a:gd name="connsiteY183" fmla="*/ 4257675 h 5320835"/>
              <a:gd name="connsiteX184" fmla="*/ 1898886 w 5928117"/>
              <a:gd name="connsiteY184" fmla="*/ 4238625 h 5320835"/>
              <a:gd name="connsiteX185" fmla="*/ 1841736 w 5928117"/>
              <a:gd name="connsiteY185" fmla="*/ 4210050 h 5320835"/>
              <a:gd name="connsiteX186" fmla="*/ 1765536 w 5928117"/>
              <a:gd name="connsiteY186" fmla="*/ 4171950 h 5320835"/>
              <a:gd name="connsiteX187" fmla="*/ 1689336 w 5928117"/>
              <a:gd name="connsiteY187" fmla="*/ 4133850 h 5320835"/>
              <a:gd name="connsiteX188" fmla="*/ 1641711 w 5928117"/>
              <a:gd name="connsiteY188" fmla="*/ 4105275 h 5320835"/>
              <a:gd name="connsiteX189" fmla="*/ 1584561 w 5928117"/>
              <a:gd name="connsiteY189" fmla="*/ 4086225 h 5320835"/>
              <a:gd name="connsiteX190" fmla="*/ 1546461 w 5928117"/>
              <a:gd name="connsiteY190" fmla="*/ 4067175 h 5320835"/>
              <a:gd name="connsiteX191" fmla="*/ 1479786 w 5928117"/>
              <a:gd name="connsiteY191" fmla="*/ 4038600 h 5320835"/>
              <a:gd name="connsiteX192" fmla="*/ 1451211 w 5928117"/>
              <a:gd name="connsiteY192" fmla="*/ 4019550 h 5320835"/>
              <a:gd name="connsiteX193" fmla="*/ 1403586 w 5928117"/>
              <a:gd name="connsiteY193" fmla="*/ 4010025 h 5320835"/>
              <a:gd name="connsiteX194" fmla="*/ 1327386 w 5928117"/>
              <a:gd name="connsiteY194" fmla="*/ 3990975 h 5320835"/>
              <a:gd name="connsiteX195" fmla="*/ 1260711 w 5928117"/>
              <a:gd name="connsiteY195" fmla="*/ 3981450 h 5320835"/>
              <a:gd name="connsiteX196" fmla="*/ 1184511 w 5928117"/>
              <a:gd name="connsiteY196" fmla="*/ 3962400 h 5320835"/>
              <a:gd name="connsiteX197" fmla="*/ 1070211 w 5928117"/>
              <a:gd name="connsiteY197" fmla="*/ 3943350 h 5320835"/>
              <a:gd name="connsiteX198" fmla="*/ 1032111 w 5928117"/>
              <a:gd name="connsiteY198" fmla="*/ 3924300 h 5320835"/>
              <a:gd name="connsiteX199" fmla="*/ 984486 w 5928117"/>
              <a:gd name="connsiteY199" fmla="*/ 3914775 h 5320835"/>
              <a:gd name="connsiteX200" fmla="*/ 946386 w 5928117"/>
              <a:gd name="connsiteY200" fmla="*/ 3905250 h 5320835"/>
              <a:gd name="connsiteX201" fmla="*/ 917811 w 5928117"/>
              <a:gd name="connsiteY201" fmla="*/ 3886200 h 5320835"/>
              <a:gd name="connsiteX202" fmla="*/ 889236 w 5928117"/>
              <a:gd name="connsiteY202" fmla="*/ 3876675 h 5320835"/>
              <a:gd name="connsiteX203" fmla="*/ 803511 w 5928117"/>
              <a:gd name="connsiteY203" fmla="*/ 3857625 h 5320835"/>
              <a:gd name="connsiteX204" fmla="*/ 755886 w 5928117"/>
              <a:gd name="connsiteY204" fmla="*/ 3838575 h 5320835"/>
              <a:gd name="connsiteX205" fmla="*/ 632061 w 5928117"/>
              <a:gd name="connsiteY205" fmla="*/ 3819525 h 5320835"/>
              <a:gd name="connsiteX206" fmla="*/ 546336 w 5928117"/>
              <a:gd name="connsiteY206" fmla="*/ 3810000 h 5320835"/>
              <a:gd name="connsiteX207" fmla="*/ 489186 w 5928117"/>
              <a:gd name="connsiteY207" fmla="*/ 3800475 h 5320835"/>
              <a:gd name="connsiteX208" fmla="*/ 403461 w 5928117"/>
              <a:gd name="connsiteY208" fmla="*/ 3790950 h 5320835"/>
              <a:gd name="connsiteX209" fmla="*/ 270111 w 5928117"/>
              <a:gd name="connsiteY209" fmla="*/ 3762375 h 5320835"/>
              <a:gd name="connsiteX210" fmla="*/ 241536 w 5928117"/>
              <a:gd name="connsiteY210" fmla="*/ 3743325 h 5320835"/>
              <a:gd name="connsiteX211" fmla="*/ 165336 w 5928117"/>
              <a:gd name="connsiteY211" fmla="*/ 3714750 h 5320835"/>
              <a:gd name="connsiteX212" fmla="*/ 108186 w 5928117"/>
              <a:gd name="connsiteY212" fmla="*/ 3681412 h 5320835"/>
              <a:gd name="connsiteX213" fmla="*/ 3411 w 5928117"/>
              <a:gd name="connsiteY213" fmla="*/ 3667125 h 5320835"/>
              <a:gd name="connsiteX214" fmla="*/ 17699 w 5928117"/>
              <a:gd name="connsiteY214" fmla="*/ 3609975 h 5320835"/>
              <a:gd name="connsiteX215" fmla="*/ 41511 w 5928117"/>
              <a:gd name="connsiteY215" fmla="*/ 3581400 h 5320835"/>
              <a:gd name="connsiteX216" fmla="*/ 27224 w 5928117"/>
              <a:gd name="connsiteY216" fmla="*/ 3552825 h 5320835"/>
              <a:gd name="connsiteX217" fmla="*/ 36749 w 5928117"/>
              <a:gd name="connsiteY217" fmla="*/ 3476625 h 5320835"/>
              <a:gd name="connsiteX218" fmla="*/ 70086 w 5928117"/>
              <a:gd name="connsiteY218" fmla="*/ 3400425 h 5320835"/>
              <a:gd name="connsiteX219" fmla="*/ 79611 w 5928117"/>
              <a:gd name="connsiteY219" fmla="*/ 2571750 h 5320835"/>
              <a:gd name="connsiteX220" fmla="*/ 51036 w 5928117"/>
              <a:gd name="connsiteY220" fmla="*/ 2301875 h 5320835"/>
              <a:gd name="connsiteX221" fmla="*/ 51036 w 5928117"/>
              <a:gd name="connsiteY221" fmla="*/ 2222500 h 5320835"/>
              <a:gd name="connsiteX222" fmla="*/ 38336 w 5928117"/>
              <a:gd name="connsiteY222" fmla="*/ 2146300 h 5320835"/>
              <a:gd name="connsiteX223" fmla="*/ 66911 w 5928117"/>
              <a:gd name="connsiteY223" fmla="*/ 2016125 h 5320835"/>
              <a:gd name="connsiteX224" fmla="*/ 51036 w 5928117"/>
              <a:gd name="connsiteY224" fmla="*/ 1908175 h 5320835"/>
              <a:gd name="connsiteX225" fmla="*/ 174861 w 5928117"/>
              <a:gd name="connsiteY225" fmla="*/ 1876425 h 5320835"/>
              <a:gd name="connsiteX226" fmla="*/ 317736 w 5928117"/>
              <a:gd name="connsiteY226" fmla="*/ 1781175 h 5320835"/>
              <a:gd name="connsiteX227" fmla="*/ 374886 w 5928117"/>
              <a:gd name="connsiteY227" fmla="*/ 1790700 h 5320835"/>
              <a:gd name="connsiteX228" fmla="*/ 476486 w 5928117"/>
              <a:gd name="connsiteY228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20011 w 5928117"/>
              <a:gd name="connsiteY117" fmla="*/ 45212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778736 w 5928117"/>
              <a:gd name="connsiteY120" fmla="*/ 4737100 h 5320835"/>
              <a:gd name="connsiteX121" fmla="*/ 5734286 w 5928117"/>
              <a:gd name="connsiteY121" fmla="*/ 4733925 h 5320835"/>
              <a:gd name="connsiteX122" fmla="*/ 5766036 w 5928117"/>
              <a:gd name="connsiteY122" fmla="*/ 4892675 h 5320835"/>
              <a:gd name="connsiteX123" fmla="*/ 5600936 w 5928117"/>
              <a:gd name="connsiteY123" fmla="*/ 4816475 h 5320835"/>
              <a:gd name="connsiteX124" fmla="*/ 5686661 w 5928117"/>
              <a:gd name="connsiteY124" fmla="*/ 5016500 h 5320835"/>
              <a:gd name="connsiteX125" fmla="*/ 5651736 w 5928117"/>
              <a:gd name="connsiteY125" fmla="*/ 5149850 h 5320835"/>
              <a:gd name="connsiteX126" fmla="*/ 5610461 w 5928117"/>
              <a:gd name="connsiteY126" fmla="*/ 5187950 h 5320835"/>
              <a:gd name="connsiteX127" fmla="*/ 5566011 w 5928117"/>
              <a:gd name="connsiteY127" fmla="*/ 5235575 h 5320835"/>
              <a:gd name="connsiteX128" fmla="*/ 5477111 w 5928117"/>
              <a:gd name="connsiteY128" fmla="*/ 5207000 h 5320835"/>
              <a:gd name="connsiteX129" fmla="*/ 5404086 w 5928117"/>
              <a:gd name="connsiteY129" fmla="*/ 5241925 h 5320835"/>
              <a:gd name="connsiteX130" fmla="*/ 5353286 w 5928117"/>
              <a:gd name="connsiteY130" fmla="*/ 5280025 h 5320835"/>
              <a:gd name="connsiteX131" fmla="*/ 5245336 w 5928117"/>
              <a:gd name="connsiteY131" fmla="*/ 5292725 h 5320835"/>
              <a:gd name="connsiteX132" fmla="*/ 5172311 w 5928117"/>
              <a:gd name="connsiteY132" fmla="*/ 5241925 h 5320835"/>
              <a:gd name="connsiteX133" fmla="*/ 5096111 w 5928117"/>
              <a:gd name="connsiteY133" fmla="*/ 5216525 h 5320835"/>
              <a:gd name="connsiteX134" fmla="*/ 4959586 w 5928117"/>
              <a:gd name="connsiteY134" fmla="*/ 5194300 h 5320835"/>
              <a:gd name="connsiteX135" fmla="*/ 4813536 w 5928117"/>
              <a:gd name="connsiteY135" fmla="*/ 5181600 h 5320835"/>
              <a:gd name="connsiteX136" fmla="*/ 4743686 w 5928117"/>
              <a:gd name="connsiteY136" fmla="*/ 5200650 h 5320835"/>
              <a:gd name="connsiteX137" fmla="*/ 4699236 w 5928117"/>
              <a:gd name="connsiteY137" fmla="*/ 5213350 h 5320835"/>
              <a:gd name="connsiteX138" fmla="*/ 4645261 w 5928117"/>
              <a:gd name="connsiteY138" fmla="*/ 5245100 h 5320835"/>
              <a:gd name="connsiteX139" fmla="*/ 4508736 w 5928117"/>
              <a:gd name="connsiteY139" fmla="*/ 5248275 h 5320835"/>
              <a:gd name="connsiteX140" fmla="*/ 4480161 w 5928117"/>
              <a:gd name="connsiteY140" fmla="*/ 5257800 h 5320835"/>
              <a:gd name="connsiteX141" fmla="*/ 4423011 w 5928117"/>
              <a:gd name="connsiteY141" fmla="*/ 5276850 h 5320835"/>
              <a:gd name="connsiteX142" fmla="*/ 4318236 w 5928117"/>
              <a:gd name="connsiteY142" fmla="*/ 5286375 h 5320835"/>
              <a:gd name="connsiteX143" fmla="*/ 4222986 w 5928117"/>
              <a:gd name="connsiteY143" fmla="*/ 5295900 h 5320835"/>
              <a:gd name="connsiteX144" fmla="*/ 4108686 w 5928117"/>
              <a:gd name="connsiteY144" fmla="*/ 5305425 h 5320835"/>
              <a:gd name="connsiteX145" fmla="*/ 3832461 w 5928117"/>
              <a:gd name="connsiteY145" fmla="*/ 5276850 h 5320835"/>
              <a:gd name="connsiteX146" fmla="*/ 3746736 w 5928117"/>
              <a:gd name="connsiteY146" fmla="*/ 5257800 h 5320835"/>
              <a:gd name="connsiteX147" fmla="*/ 3622911 w 5928117"/>
              <a:gd name="connsiteY147" fmla="*/ 5229225 h 5320835"/>
              <a:gd name="connsiteX148" fmla="*/ 3527661 w 5928117"/>
              <a:gd name="connsiteY148" fmla="*/ 5219700 h 5320835"/>
              <a:gd name="connsiteX149" fmla="*/ 3480036 w 5928117"/>
              <a:gd name="connsiteY149" fmla="*/ 5200650 h 5320835"/>
              <a:gd name="connsiteX150" fmla="*/ 3394311 w 5928117"/>
              <a:gd name="connsiteY150" fmla="*/ 5181600 h 5320835"/>
              <a:gd name="connsiteX151" fmla="*/ 3337161 w 5928117"/>
              <a:gd name="connsiteY151" fmla="*/ 5162550 h 5320835"/>
              <a:gd name="connsiteX152" fmla="*/ 3280011 w 5928117"/>
              <a:gd name="connsiteY152" fmla="*/ 5153025 h 5320835"/>
              <a:gd name="connsiteX153" fmla="*/ 3241911 w 5928117"/>
              <a:gd name="connsiteY153" fmla="*/ 5143500 h 5320835"/>
              <a:gd name="connsiteX154" fmla="*/ 3194286 w 5928117"/>
              <a:gd name="connsiteY154" fmla="*/ 5133975 h 5320835"/>
              <a:gd name="connsiteX155" fmla="*/ 3165711 w 5928117"/>
              <a:gd name="connsiteY155" fmla="*/ 5124450 h 5320835"/>
              <a:gd name="connsiteX156" fmla="*/ 3127611 w 5928117"/>
              <a:gd name="connsiteY156" fmla="*/ 5114925 h 5320835"/>
              <a:gd name="connsiteX157" fmla="*/ 2994261 w 5928117"/>
              <a:gd name="connsiteY157" fmla="*/ 5067300 h 5320835"/>
              <a:gd name="connsiteX158" fmla="*/ 2927586 w 5928117"/>
              <a:gd name="connsiteY158" fmla="*/ 5019675 h 5320835"/>
              <a:gd name="connsiteX159" fmla="*/ 2918061 w 5928117"/>
              <a:gd name="connsiteY159" fmla="*/ 4991100 h 5320835"/>
              <a:gd name="connsiteX160" fmla="*/ 2870436 w 5928117"/>
              <a:gd name="connsiteY160" fmla="*/ 4933950 h 5320835"/>
              <a:gd name="connsiteX161" fmla="*/ 2851386 w 5928117"/>
              <a:gd name="connsiteY161" fmla="*/ 4905375 h 5320835"/>
              <a:gd name="connsiteX162" fmla="*/ 2841861 w 5928117"/>
              <a:gd name="connsiteY162" fmla="*/ 4876800 h 5320835"/>
              <a:gd name="connsiteX163" fmla="*/ 2803761 w 5928117"/>
              <a:gd name="connsiteY163" fmla="*/ 4857750 h 5320835"/>
              <a:gd name="connsiteX164" fmla="*/ 2794236 w 5928117"/>
              <a:gd name="connsiteY164" fmla="*/ 4829175 h 5320835"/>
              <a:gd name="connsiteX165" fmla="*/ 2756136 w 5928117"/>
              <a:gd name="connsiteY165" fmla="*/ 4800600 h 5320835"/>
              <a:gd name="connsiteX166" fmla="*/ 2727561 w 5928117"/>
              <a:gd name="connsiteY166" fmla="*/ 4772025 h 5320835"/>
              <a:gd name="connsiteX167" fmla="*/ 2689461 w 5928117"/>
              <a:gd name="connsiteY167" fmla="*/ 4743450 h 5320835"/>
              <a:gd name="connsiteX168" fmla="*/ 2660886 w 5928117"/>
              <a:gd name="connsiteY168" fmla="*/ 4724400 h 5320835"/>
              <a:gd name="connsiteX169" fmla="*/ 2632311 w 5928117"/>
              <a:gd name="connsiteY169" fmla="*/ 4686300 h 5320835"/>
              <a:gd name="connsiteX170" fmla="*/ 2603736 w 5928117"/>
              <a:gd name="connsiteY170" fmla="*/ 4667250 h 5320835"/>
              <a:gd name="connsiteX171" fmla="*/ 2546586 w 5928117"/>
              <a:gd name="connsiteY171" fmla="*/ 4619625 h 5320835"/>
              <a:gd name="connsiteX172" fmla="*/ 2489436 w 5928117"/>
              <a:gd name="connsiteY172" fmla="*/ 4562475 h 5320835"/>
              <a:gd name="connsiteX173" fmla="*/ 2432286 w 5928117"/>
              <a:gd name="connsiteY173" fmla="*/ 4543425 h 5320835"/>
              <a:gd name="connsiteX174" fmla="*/ 2413236 w 5928117"/>
              <a:gd name="connsiteY174" fmla="*/ 4514850 h 5320835"/>
              <a:gd name="connsiteX175" fmla="*/ 2298936 w 5928117"/>
              <a:gd name="connsiteY175" fmla="*/ 4457700 h 5320835"/>
              <a:gd name="connsiteX176" fmla="*/ 2270361 w 5928117"/>
              <a:gd name="connsiteY176" fmla="*/ 4429125 h 5320835"/>
              <a:gd name="connsiteX177" fmla="*/ 2146536 w 5928117"/>
              <a:gd name="connsiteY177" fmla="*/ 4362450 h 5320835"/>
              <a:gd name="connsiteX178" fmla="*/ 2117961 w 5928117"/>
              <a:gd name="connsiteY178" fmla="*/ 4333875 h 5320835"/>
              <a:gd name="connsiteX179" fmla="*/ 2089386 w 5928117"/>
              <a:gd name="connsiteY179" fmla="*/ 4324350 h 5320835"/>
              <a:gd name="connsiteX180" fmla="*/ 2051286 w 5928117"/>
              <a:gd name="connsiteY180" fmla="*/ 4305300 h 5320835"/>
              <a:gd name="connsiteX181" fmla="*/ 2003661 w 5928117"/>
              <a:gd name="connsiteY181" fmla="*/ 4276725 h 5320835"/>
              <a:gd name="connsiteX182" fmla="*/ 1975086 w 5928117"/>
              <a:gd name="connsiteY182" fmla="*/ 4257675 h 5320835"/>
              <a:gd name="connsiteX183" fmla="*/ 1898886 w 5928117"/>
              <a:gd name="connsiteY183" fmla="*/ 4238625 h 5320835"/>
              <a:gd name="connsiteX184" fmla="*/ 1841736 w 5928117"/>
              <a:gd name="connsiteY184" fmla="*/ 4210050 h 5320835"/>
              <a:gd name="connsiteX185" fmla="*/ 1765536 w 5928117"/>
              <a:gd name="connsiteY185" fmla="*/ 4171950 h 5320835"/>
              <a:gd name="connsiteX186" fmla="*/ 1689336 w 5928117"/>
              <a:gd name="connsiteY186" fmla="*/ 4133850 h 5320835"/>
              <a:gd name="connsiteX187" fmla="*/ 1641711 w 5928117"/>
              <a:gd name="connsiteY187" fmla="*/ 4105275 h 5320835"/>
              <a:gd name="connsiteX188" fmla="*/ 1584561 w 5928117"/>
              <a:gd name="connsiteY188" fmla="*/ 4086225 h 5320835"/>
              <a:gd name="connsiteX189" fmla="*/ 1546461 w 5928117"/>
              <a:gd name="connsiteY189" fmla="*/ 4067175 h 5320835"/>
              <a:gd name="connsiteX190" fmla="*/ 1479786 w 5928117"/>
              <a:gd name="connsiteY190" fmla="*/ 4038600 h 5320835"/>
              <a:gd name="connsiteX191" fmla="*/ 1451211 w 5928117"/>
              <a:gd name="connsiteY191" fmla="*/ 4019550 h 5320835"/>
              <a:gd name="connsiteX192" fmla="*/ 1403586 w 5928117"/>
              <a:gd name="connsiteY192" fmla="*/ 4010025 h 5320835"/>
              <a:gd name="connsiteX193" fmla="*/ 1327386 w 5928117"/>
              <a:gd name="connsiteY193" fmla="*/ 3990975 h 5320835"/>
              <a:gd name="connsiteX194" fmla="*/ 1260711 w 5928117"/>
              <a:gd name="connsiteY194" fmla="*/ 3981450 h 5320835"/>
              <a:gd name="connsiteX195" fmla="*/ 1184511 w 5928117"/>
              <a:gd name="connsiteY195" fmla="*/ 3962400 h 5320835"/>
              <a:gd name="connsiteX196" fmla="*/ 1070211 w 5928117"/>
              <a:gd name="connsiteY196" fmla="*/ 3943350 h 5320835"/>
              <a:gd name="connsiteX197" fmla="*/ 1032111 w 5928117"/>
              <a:gd name="connsiteY197" fmla="*/ 3924300 h 5320835"/>
              <a:gd name="connsiteX198" fmla="*/ 984486 w 5928117"/>
              <a:gd name="connsiteY198" fmla="*/ 3914775 h 5320835"/>
              <a:gd name="connsiteX199" fmla="*/ 946386 w 5928117"/>
              <a:gd name="connsiteY199" fmla="*/ 3905250 h 5320835"/>
              <a:gd name="connsiteX200" fmla="*/ 917811 w 5928117"/>
              <a:gd name="connsiteY200" fmla="*/ 3886200 h 5320835"/>
              <a:gd name="connsiteX201" fmla="*/ 889236 w 5928117"/>
              <a:gd name="connsiteY201" fmla="*/ 3876675 h 5320835"/>
              <a:gd name="connsiteX202" fmla="*/ 803511 w 5928117"/>
              <a:gd name="connsiteY202" fmla="*/ 3857625 h 5320835"/>
              <a:gd name="connsiteX203" fmla="*/ 755886 w 5928117"/>
              <a:gd name="connsiteY203" fmla="*/ 3838575 h 5320835"/>
              <a:gd name="connsiteX204" fmla="*/ 632061 w 5928117"/>
              <a:gd name="connsiteY204" fmla="*/ 3819525 h 5320835"/>
              <a:gd name="connsiteX205" fmla="*/ 546336 w 5928117"/>
              <a:gd name="connsiteY205" fmla="*/ 3810000 h 5320835"/>
              <a:gd name="connsiteX206" fmla="*/ 489186 w 5928117"/>
              <a:gd name="connsiteY206" fmla="*/ 3800475 h 5320835"/>
              <a:gd name="connsiteX207" fmla="*/ 403461 w 5928117"/>
              <a:gd name="connsiteY207" fmla="*/ 3790950 h 5320835"/>
              <a:gd name="connsiteX208" fmla="*/ 270111 w 5928117"/>
              <a:gd name="connsiteY208" fmla="*/ 3762375 h 5320835"/>
              <a:gd name="connsiteX209" fmla="*/ 241536 w 5928117"/>
              <a:gd name="connsiteY209" fmla="*/ 3743325 h 5320835"/>
              <a:gd name="connsiteX210" fmla="*/ 165336 w 5928117"/>
              <a:gd name="connsiteY210" fmla="*/ 3714750 h 5320835"/>
              <a:gd name="connsiteX211" fmla="*/ 108186 w 5928117"/>
              <a:gd name="connsiteY211" fmla="*/ 3681412 h 5320835"/>
              <a:gd name="connsiteX212" fmla="*/ 3411 w 5928117"/>
              <a:gd name="connsiteY212" fmla="*/ 3667125 h 5320835"/>
              <a:gd name="connsiteX213" fmla="*/ 17699 w 5928117"/>
              <a:gd name="connsiteY213" fmla="*/ 3609975 h 5320835"/>
              <a:gd name="connsiteX214" fmla="*/ 41511 w 5928117"/>
              <a:gd name="connsiteY214" fmla="*/ 3581400 h 5320835"/>
              <a:gd name="connsiteX215" fmla="*/ 27224 w 5928117"/>
              <a:gd name="connsiteY215" fmla="*/ 3552825 h 5320835"/>
              <a:gd name="connsiteX216" fmla="*/ 36749 w 5928117"/>
              <a:gd name="connsiteY216" fmla="*/ 3476625 h 5320835"/>
              <a:gd name="connsiteX217" fmla="*/ 70086 w 5928117"/>
              <a:gd name="connsiteY217" fmla="*/ 3400425 h 5320835"/>
              <a:gd name="connsiteX218" fmla="*/ 79611 w 5928117"/>
              <a:gd name="connsiteY218" fmla="*/ 2571750 h 5320835"/>
              <a:gd name="connsiteX219" fmla="*/ 51036 w 5928117"/>
              <a:gd name="connsiteY219" fmla="*/ 2301875 h 5320835"/>
              <a:gd name="connsiteX220" fmla="*/ 51036 w 5928117"/>
              <a:gd name="connsiteY220" fmla="*/ 2222500 h 5320835"/>
              <a:gd name="connsiteX221" fmla="*/ 38336 w 5928117"/>
              <a:gd name="connsiteY221" fmla="*/ 2146300 h 5320835"/>
              <a:gd name="connsiteX222" fmla="*/ 66911 w 5928117"/>
              <a:gd name="connsiteY222" fmla="*/ 2016125 h 5320835"/>
              <a:gd name="connsiteX223" fmla="*/ 51036 w 5928117"/>
              <a:gd name="connsiteY223" fmla="*/ 1908175 h 5320835"/>
              <a:gd name="connsiteX224" fmla="*/ 174861 w 5928117"/>
              <a:gd name="connsiteY224" fmla="*/ 1876425 h 5320835"/>
              <a:gd name="connsiteX225" fmla="*/ 317736 w 5928117"/>
              <a:gd name="connsiteY225" fmla="*/ 1781175 h 5320835"/>
              <a:gd name="connsiteX226" fmla="*/ 374886 w 5928117"/>
              <a:gd name="connsiteY226" fmla="*/ 1790700 h 5320835"/>
              <a:gd name="connsiteX227" fmla="*/ 476486 w 5928117"/>
              <a:gd name="connsiteY227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20011 w 5928117"/>
              <a:gd name="connsiteY117" fmla="*/ 45212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778736 w 5928117"/>
              <a:gd name="connsiteY120" fmla="*/ 4737100 h 5320835"/>
              <a:gd name="connsiteX121" fmla="*/ 5734286 w 5928117"/>
              <a:gd name="connsiteY121" fmla="*/ 47339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20011 w 5928117"/>
              <a:gd name="connsiteY117" fmla="*/ 45212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20011 w 5928117"/>
              <a:gd name="connsiteY117" fmla="*/ 45212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20011 w 5928117"/>
              <a:gd name="connsiteY117" fmla="*/ 45212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07311 w 5928117"/>
              <a:gd name="connsiteY117" fmla="*/ 4432300 h 5320835"/>
              <a:gd name="connsiteX118" fmla="*/ 5762861 w 5928117"/>
              <a:gd name="connsiteY118" fmla="*/ 4565650 h 5320835"/>
              <a:gd name="connsiteX119" fmla="*/ 5740636 w 5928117"/>
              <a:gd name="connsiteY119" fmla="*/ 4619625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07311 w 5928117"/>
              <a:gd name="connsiteY117" fmla="*/ 4432300 h 5320835"/>
              <a:gd name="connsiteX118" fmla="*/ 5762861 w 5928117"/>
              <a:gd name="connsiteY118" fmla="*/ 4565650 h 5320835"/>
              <a:gd name="connsiteX119" fmla="*/ 5810486 w 5928117"/>
              <a:gd name="connsiteY119" fmla="*/ 4648200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07311 w 5928117"/>
              <a:gd name="connsiteY117" fmla="*/ 4432300 h 5320835"/>
              <a:gd name="connsiteX118" fmla="*/ 5905736 w 5928117"/>
              <a:gd name="connsiteY118" fmla="*/ 4572000 h 5320835"/>
              <a:gd name="connsiteX119" fmla="*/ 5810486 w 5928117"/>
              <a:gd name="connsiteY119" fmla="*/ 4648200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813661 w 5928117"/>
              <a:gd name="connsiteY116" fmla="*/ 4337050 h 5320835"/>
              <a:gd name="connsiteX117" fmla="*/ 5899386 w 5928117"/>
              <a:gd name="connsiteY117" fmla="*/ 4422775 h 5320835"/>
              <a:gd name="connsiteX118" fmla="*/ 5905736 w 5928117"/>
              <a:gd name="connsiteY118" fmla="*/ 4572000 h 5320835"/>
              <a:gd name="connsiteX119" fmla="*/ 5810486 w 5928117"/>
              <a:gd name="connsiteY119" fmla="*/ 4648200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861286 w 5928117"/>
              <a:gd name="connsiteY115" fmla="*/ 4279900 h 5320835"/>
              <a:gd name="connsiteX116" fmla="*/ 5905736 w 5928117"/>
              <a:gd name="connsiteY116" fmla="*/ 4352925 h 5320835"/>
              <a:gd name="connsiteX117" fmla="*/ 5899386 w 5928117"/>
              <a:gd name="connsiteY117" fmla="*/ 4422775 h 5320835"/>
              <a:gd name="connsiteX118" fmla="*/ 5905736 w 5928117"/>
              <a:gd name="connsiteY118" fmla="*/ 4572000 h 5320835"/>
              <a:gd name="connsiteX119" fmla="*/ 5810486 w 5928117"/>
              <a:gd name="connsiteY119" fmla="*/ 4648200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880336 w 5928117"/>
              <a:gd name="connsiteY114" fmla="*/ 4260850 h 5320835"/>
              <a:gd name="connsiteX115" fmla="*/ 5905736 w 5928117"/>
              <a:gd name="connsiteY115" fmla="*/ 4279900 h 5320835"/>
              <a:gd name="connsiteX116" fmla="*/ 5905736 w 5928117"/>
              <a:gd name="connsiteY116" fmla="*/ 4352925 h 5320835"/>
              <a:gd name="connsiteX117" fmla="*/ 5899386 w 5928117"/>
              <a:gd name="connsiteY117" fmla="*/ 4422775 h 5320835"/>
              <a:gd name="connsiteX118" fmla="*/ 5905736 w 5928117"/>
              <a:gd name="connsiteY118" fmla="*/ 4572000 h 5320835"/>
              <a:gd name="connsiteX119" fmla="*/ 5810486 w 5928117"/>
              <a:gd name="connsiteY119" fmla="*/ 4648200 h 5320835"/>
              <a:gd name="connsiteX120" fmla="*/ 5778736 w 5928117"/>
              <a:gd name="connsiteY120" fmla="*/ 4737100 h 5320835"/>
              <a:gd name="connsiteX121" fmla="*/ 5769211 w 5928117"/>
              <a:gd name="connsiteY121" fmla="*/ 4797425 h 5320835"/>
              <a:gd name="connsiteX122" fmla="*/ 5766036 w 5928117"/>
              <a:gd name="connsiteY122" fmla="*/ 4892675 h 5320835"/>
              <a:gd name="connsiteX123" fmla="*/ 5686661 w 5928117"/>
              <a:gd name="connsiteY123" fmla="*/ 5016500 h 5320835"/>
              <a:gd name="connsiteX124" fmla="*/ 5651736 w 5928117"/>
              <a:gd name="connsiteY124" fmla="*/ 5149850 h 5320835"/>
              <a:gd name="connsiteX125" fmla="*/ 5610461 w 5928117"/>
              <a:gd name="connsiteY125" fmla="*/ 5187950 h 5320835"/>
              <a:gd name="connsiteX126" fmla="*/ 5566011 w 5928117"/>
              <a:gd name="connsiteY126" fmla="*/ 5235575 h 5320835"/>
              <a:gd name="connsiteX127" fmla="*/ 5477111 w 5928117"/>
              <a:gd name="connsiteY127" fmla="*/ 5207000 h 5320835"/>
              <a:gd name="connsiteX128" fmla="*/ 5404086 w 5928117"/>
              <a:gd name="connsiteY128" fmla="*/ 5241925 h 5320835"/>
              <a:gd name="connsiteX129" fmla="*/ 5353286 w 5928117"/>
              <a:gd name="connsiteY129" fmla="*/ 5280025 h 5320835"/>
              <a:gd name="connsiteX130" fmla="*/ 5245336 w 5928117"/>
              <a:gd name="connsiteY130" fmla="*/ 5292725 h 5320835"/>
              <a:gd name="connsiteX131" fmla="*/ 5172311 w 5928117"/>
              <a:gd name="connsiteY131" fmla="*/ 5241925 h 5320835"/>
              <a:gd name="connsiteX132" fmla="*/ 5096111 w 5928117"/>
              <a:gd name="connsiteY132" fmla="*/ 5216525 h 5320835"/>
              <a:gd name="connsiteX133" fmla="*/ 4959586 w 5928117"/>
              <a:gd name="connsiteY133" fmla="*/ 5194300 h 5320835"/>
              <a:gd name="connsiteX134" fmla="*/ 4813536 w 5928117"/>
              <a:gd name="connsiteY134" fmla="*/ 5181600 h 5320835"/>
              <a:gd name="connsiteX135" fmla="*/ 4743686 w 5928117"/>
              <a:gd name="connsiteY135" fmla="*/ 5200650 h 5320835"/>
              <a:gd name="connsiteX136" fmla="*/ 4699236 w 5928117"/>
              <a:gd name="connsiteY136" fmla="*/ 5213350 h 5320835"/>
              <a:gd name="connsiteX137" fmla="*/ 4645261 w 5928117"/>
              <a:gd name="connsiteY137" fmla="*/ 5245100 h 5320835"/>
              <a:gd name="connsiteX138" fmla="*/ 4508736 w 5928117"/>
              <a:gd name="connsiteY138" fmla="*/ 5248275 h 5320835"/>
              <a:gd name="connsiteX139" fmla="*/ 4480161 w 5928117"/>
              <a:gd name="connsiteY139" fmla="*/ 5257800 h 5320835"/>
              <a:gd name="connsiteX140" fmla="*/ 4423011 w 5928117"/>
              <a:gd name="connsiteY140" fmla="*/ 5276850 h 5320835"/>
              <a:gd name="connsiteX141" fmla="*/ 4318236 w 5928117"/>
              <a:gd name="connsiteY141" fmla="*/ 5286375 h 5320835"/>
              <a:gd name="connsiteX142" fmla="*/ 4222986 w 5928117"/>
              <a:gd name="connsiteY142" fmla="*/ 5295900 h 5320835"/>
              <a:gd name="connsiteX143" fmla="*/ 4108686 w 5928117"/>
              <a:gd name="connsiteY143" fmla="*/ 5305425 h 5320835"/>
              <a:gd name="connsiteX144" fmla="*/ 3832461 w 5928117"/>
              <a:gd name="connsiteY144" fmla="*/ 5276850 h 5320835"/>
              <a:gd name="connsiteX145" fmla="*/ 3746736 w 5928117"/>
              <a:gd name="connsiteY145" fmla="*/ 5257800 h 5320835"/>
              <a:gd name="connsiteX146" fmla="*/ 3622911 w 5928117"/>
              <a:gd name="connsiteY146" fmla="*/ 5229225 h 5320835"/>
              <a:gd name="connsiteX147" fmla="*/ 3527661 w 5928117"/>
              <a:gd name="connsiteY147" fmla="*/ 5219700 h 5320835"/>
              <a:gd name="connsiteX148" fmla="*/ 3480036 w 5928117"/>
              <a:gd name="connsiteY148" fmla="*/ 5200650 h 5320835"/>
              <a:gd name="connsiteX149" fmla="*/ 3394311 w 5928117"/>
              <a:gd name="connsiteY149" fmla="*/ 5181600 h 5320835"/>
              <a:gd name="connsiteX150" fmla="*/ 3337161 w 5928117"/>
              <a:gd name="connsiteY150" fmla="*/ 5162550 h 5320835"/>
              <a:gd name="connsiteX151" fmla="*/ 3280011 w 5928117"/>
              <a:gd name="connsiteY151" fmla="*/ 5153025 h 5320835"/>
              <a:gd name="connsiteX152" fmla="*/ 3241911 w 5928117"/>
              <a:gd name="connsiteY152" fmla="*/ 5143500 h 5320835"/>
              <a:gd name="connsiteX153" fmla="*/ 3194286 w 5928117"/>
              <a:gd name="connsiteY153" fmla="*/ 5133975 h 5320835"/>
              <a:gd name="connsiteX154" fmla="*/ 3165711 w 5928117"/>
              <a:gd name="connsiteY154" fmla="*/ 5124450 h 5320835"/>
              <a:gd name="connsiteX155" fmla="*/ 3127611 w 5928117"/>
              <a:gd name="connsiteY155" fmla="*/ 5114925 h 5320835"/>
              <a:gd name="connsiteX156" fmla="*/ 2994261 w 5928117"/>
              <a:gd name="connsiteY156" fmla="*/ 5067300 h 5320835"/>
              <a:gd name="connsiteX157" fmla="*/ 2927586 w 5928117"/>
              <a:gd name="connsiteY157" fmla="*/ 5019675 h 5320835"/>
              <a:gd name="connsiteX158" fmla="*/ 2918061 w 5928117"/>
              <a:gd name="connsiteY158" fmla="*/ 4991100 h 5320835"/>
              <a:gd name="connsiteX159" fmla="*/ 2870436 w 5928117"/>
              <a:gd name="connsiteY159" fmla="*/ 4933950 h 5320835"/>
              <a:gd name="connsiteX160" fmla="*/ 2851386 w 5928117"/>
              <a:gd name="connsiteY160" fmla="*/ 4905375 h 5320835"/>
              <a:gd name="connsiteX161" fmla="*/ 2841861 w 5928117"/>
              <a:gd name="connsiteY161" fmla="*/ 4876800 h 5320835"/>
              <a:gd name="connsiteX162" fmla="*/ 2803761 w 5928117"/>
              <a:gd name="connsiteY162" fmla="*/ 4857750 h 5320835"/>
              <a:gd name="connsiteX163" fmla="*/ 2794236 w 5928117"/>
              <a:gd name="connsiteY163" fmla="*/ 4829175 h 5320835"/>
              <a:gd name="connsiteX164" fmla="*/ 2756136 w 5928117"/>
              <a:gd name="connsiteY164" fmla="*/ 4800600 h 5320835"/>
              <a:gd name="connsiteX165" fmla="*/ 2727561 w 5928117"/>
              <a:gd name="connsiteY165" fmla="*/ 4772025 h 5320835"/>
              <a:gd name="connsiteX166" fmla="*/ 2689461 w 5928117"/>
              <a:gd name="connsiteY166" fmla="*/ 4743450 h 5320835"/>
              <a:gd name="connsiteX167" fmla="*/ 2660886 w 5928117"/>
              <a:gd name="connsiteY167" fmla="*/ 4724400 h 5320835"/>
              <a:gd name="connsiteX168" fmla="*/ 2632311 w 5928117"/>
              <a:gd name="connsiteY168" fmla="*/ 4686300 h 5320835"/>
              <a:gd name="connsiteX169" fmla="*/ 2603736 w 5928117"/>
              <a:gd name="connsiteY169" fmla="*/ 4667250 h 5320835"/>
              <a:gd name="connsiteX170" fmla="*/ 2546586 w 5928117"/>
              <a:gd name="connsiteY170" fmla="*/ 4619625 h 5320835"/>
              <a:gd name="connsiteX171" fmla="*/ 2489436 w 5928117"/>
              <a:gd name="connsiteY171" fmla="*/ 4562475 h 5320835"/>
              <a:gd name="connsiteX172" fmla="*/ 2432286 w 5928117"/>
              <a:gd name="connsiteY172" fmla="*/ 4543425 h 5320835"/>
              <a:gd name="connsiteX173" fmla="*/ 2413236 w 5928117"/>
              <a:gd name="connsiteY173" fmla="*/ 4514850 h 5320835"/>
              <a:gd name="connsiteX174" fmla="*/ 2298936 w 5928117"/>
              <a:gd name="connsiteY174" fmla="*/ 4457700 h 5320835"/>
              <a:gd name="connsiteX175" fmla="*/ 2270361 w 5928117"/>
              <a:gd name="connsiteY175" fmla="*/ 4429125 h 5320835"/>
              <a:gd name="connsiteX176" fmla="*/ 2146536 w 5928117"/>
              <a:gd name="connsiteY176" fmla="*/ 4362450 h 5320835"/>
              <a:gd name="connsiteX177" fmla="*/ 2117961 w 5928117"/>
              <a:gd name="connsiteY177" fmla="*/ 4333875 h 5320835"/>
              <a:gd name="connsiteX178" fmla="*/ 2089386 w 5928117"/>
              <a:gd name="connsiteY178" fmla="*/ 4324350 h 5320835"/>
              <a:gd name="connsiteX179" fmla="*/ 2051286 w 5928117"/>
              <a:gd name="connsiteY179" fmla="*/ 4305300 h 5320835"/>
              <a:gd name="connsiteX180" fmla="*/ 2003661 w 5928117"/>
              <a:gd name="connsiteY180" fmla="*/ 4276725 h 5320835"/>
              <a:gd name="connsiteX181" fmla="*/ 1975086 w 5928117"/>
              <a:gd name="connsiteY181" fmla="*/ 4257675 h 5320835"/>
              <a:gd name="connsiteX182" fmla="*/ 1898886 w 5928117"/>
              <a:gd name="connsiteY182" fmla="*/ 4238625 h 5320835"/>
              <a:gd name="connsiteX183" fmla="*/ 1841736 w 5928117"/>
              <a:gd name="connsiteY183" fmla="*/ 4210050 h 5320835"/>
              <a:gd name="connsiteX184" fmla="*/ 1765536 w 5928117"/>
              <a:gd name="connsiteY184" fmla="*/ 4171950 h 5320835"/>
              <a:gd name="connsiteX185" fmla="*/ 1689336 w 5928117"/>
              <a:gd name="connsiteY185" fmla="*/ 4133850 h 5320835"/>
              <a:gd name="connsiteX186" fmla="*/ 1641711 w 5928117"/>
              <a:gd name="connsiteY186" fmla="*/ 4105275 h 5320835"/>
              <a:gd name="connsiteX187" fmla="*/ 1584561 w 5928117"/>
              <a:gd name="connsiteY187" fmla="*/ 4086225 h 5320835"/>
              <a:gd name="connsiteX188" fmla="*/ 1546461 w 5928117"/>
              <a:gd name="connsiteY188" fmla="*/ 4067175 h 5320835"/>
              <a:gd name="connsiteX189" fmla="*/ 1479786 w 5928117"/>
              <a:gd name="connsiteY189" fmla="*/ 4038600 h 5320835"/>
              <a:gd name="connsiteX190" fmla="*/ 1451211 w 5928117"/>
              <a:gd name="connsiteY190" fmla="*/ 4019550 h 5320835"/>
              <a:gd name="connsiteX191" fmla="*/ 1403586 w 5928117"/>
              <a:gd name="connsiteY191" fmla="*/ 4010025 h 5320835"/>
              <a:gd name="connsiteX192" fmla="*/ 1327386 w 5928117"/>
              <a:gd name="connsiteY192" fmla="*/ 3990975 h 5320835"/>
              <a:gd name="connsiteX193" fmla="*/ 1260711 w 5928117"/>
              <a:gd name="connsiteY193" fmla="*/ 3981450 h 5320835"/>
              <a:gd name="connsiteX194" fmla="*/ 1184511 w 5928117"/>
              <a:gd name="connsiteY194" fmla="*/ 3962400 h 5320835"/>
              <a:gd name="connsiteX195" fmla="*/ 1070211 w 5928117"/>
              <a:gd name="connsiteY195" fmla="*/ 3943350 h 5320835"/>
              <a:gd name="connsiteX196" fmla="*/ 1032111 w 5928117"/>
              <a:gd name="connsiteY196" fmla="*/ 3924300 h 5320835"/>
              <a:gd name="connsiteX197" fmla="*/ 984486 w 5928117"/>
              <a:gd name="connsiteY197" fmla="*/ 3914775 h 5320835"/>
              <a:gd name="connsiteX198" fmla="*/ 946386 w 5928117"/>
              <a:gd name="connsiteY198" fmla="*/ 3905250 h 5320835"/>
              <a:gd name="connsiteX199" fmla="*/ 917811 w 5928117"/>
              <a:gd name="connsiteY199" fmla="*/ 3886200 h 5320835"/>
              <a:gd name="connsiteX200" fmla="*/ 889236 w 5928117"/>
              <a:gd name="connsiteY200" fmla="*/ 3876675 h 5320835"/>
              <a:gd name="connsiteX201" fmla="*/ 803511 w 5928117"/>
              <a:gd name="connsiteY201" fmla="*/ 3857625 h 5320835"/>
              <a:gd name="connsiteX202" fmla="*/ 755886 w 5928117"/>
              <a:gd name="connsiteY202" fmla="*/ 3838575 h 5320835"/>
              <a:gd name="connsiteX203" fmla="*/ 632061 w 5928117"/>
              <a:gd name="connsiteY203" fmla="*/ 3819525 h 5320835"/>
              <a:gd name="connsiteX204" fmla="*/ 546336 w 5928117"/>
              <a:gd name="connsiteY204" fmla="*/ 3810000 h 5320835"/>
              <a:gd name="connsiteX205" fmla="*/ 489186 w 5928117"/>
              <a:gd name="connsiteY205" fmla="*/ 3800475 h 5320835"/>
              <a:gd name="connsiteX206" fmla="*/ 403461 w 5928117"/>
              <a:gd name="connsiteY206" fmla="*/ 3790950 h 5320835"/>
              <a:gd name="connsiteX207" fmla="*/ 270111 w 5928117"/>
              <a:gd name="connsiteY207" fmla="*/ 3762375 h 5320835"/>
              <a:gd name="connsiteX208" fmla="*/ 241536 w 5928117"/>
              <a:gd name="connsiteY208" fmla="*/ 3743325 h 5320835"/>
              <a:gd name="connsiteX209" fmla="*/ 165336 w 5928117"/>
              <a:gd name="connsiteY209" fmla="*/ 3714750 h 5320835"/>
              <a:gd name="connsiteX210" fmla="*/ 108186 w 5928117"/>
              <a:gd name="connsiteY210" fmla="*/ 3681412 h 5320835"/>
              <a:gd name="connsiteX211" fmla="*/ 3411 w 5928117"/>
              <a:gd name="connsiteY211" fmla="*/ 3667125 h 5320835"/>
              <a:gd name="connsiteX212" fmla="*/ 17699 w 5928117"/>
              <a:gd name="connsiteY212" fmla="*/ 3609975 h 5320835"/>
              <a:gd name="connsiteX213" fmla="*/ 41511 w 5928117"/>
              <a:gd name="connsiteY213" fmla="*/ 3581400 h 5320835"/>
              <a:gd name="connsiteX214" fmla="*/ 27224 w 5928117"/>
              <a:gd name="connsiteY214" fmla="*/ 3552825 h 5320835"/>
              <a:gd name="connsiteX215" fmla="*/ 36749 w 5928117"/>
              <a:gd name="connsiteY215" fmla="*/ 3476625 h 5320835"/>
              <a:gd name="connsiteX216" fmla="*/ 70086 w 5928117"/>
              <a:gd name="connsiteY216" fmla="*/ 3400425 h 5320835"/>
              <a:gd name="connsiteX217" fmla="*/ 79611 w 5928117"/>
              <a:gd name="connsiteY217" fmla="*/ 2571750 h 5320835"/>
              <a:gd name="connsiteX218" fmla="*/ 51036 w 5928117"/>
              <a:gd name="connsiteY218" fmla="*/ 2301875 h 5320835"/>
              <a:gd name="connsiteX219" fmla="*/ 51036 w 5928117"/>
              <a:gd name="connsiteY219" fmla="*/ 2222500 h 5320835"/>
              <a:gd name="connsiteX220" fmla="*/ 38336 w 5928117"/>
              <a:gd name="connsiteY220" fmla="*/ 2146300 h 5320835"/>
              <a:gd name="connsiteX221" fmla="*/ 66911 w 5928117"/>
              <a:gd name="connsiteY221" fmla="*/ 2016125 h 5320835"/>
              <a:gd name="connsiteX222" fmla="*/ 51036 w 5928117"/>
              <a:gd name="connsiteY222" fmla="*/ 1908175 h 5320835"/>
              <a:gd name="connsiteX223" fmla="*/ 174861 w 5928117"/>
              <a:gd name="connsiteY223" fmla="*/ 1876425 h 5320835"/>
              <a:gd name="connsiteX224" fmla="*/ 317736 w 5928117"/>
              <a:gd name="connsiteY224" fmla="*/ 1781175 h 5320835"/>
              <a:gd name="connsiteX225" fmla="*/ 374886 w 5928117"/>
              <a:gd name="connsiteY225" fmla="*/ 1790700 h 5320835"/>
              <a:gd name="connsiteX226" fmla="*/ 476486 w 5928117"/>
              <a:gd name="connsiteY226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905736 w 5928117"/>
              <a:gd name="connsiteY114" fmla="*/ 4279900 h 5320835"/>
              <a:gd name="connsiteX115" fmla="*/ 5905736 w 5928117"/>
              <a:gd name="connsiteY115" fmla="*/ 4352925 h 5320835"/>
              <a:gd name="connsiteX116" fmla="*/ 5899386 w 5928117"/>
              <a:gd name="connsiteY116" fmla="*/ 4422775 h 5320835"/>
              <a:gd name="connsiteX117" fmla="*/ 5905736 w 5928117"/>
              <a:gd name="connsiteY117" fmla="*/ 4572000 h 5320835"/>
              <a:gd name="connsiteX118" fmla="*/ 5810486 w 5928117"/>
              <a:gd name="connsiteY118" fmla="*/ 4648200 h 5320835"/>
              <a:gd name="connsiteX119" fmla="*/ 5778736 w 5928117"/>
              <a:gd name="connsiteY119" fmla="*/ 4737100 h 5320835"/>
              <a:gd name="connsiteX120" fmla="*/ 5769211 w 5928117"/>
              <a:gd name="connsiteY120" fmla="*/ 4797425 h 5320835"/>
              <a:gd name="connsiteX121" fmla="*/ 5766036 w 5928117"/>
              <a:gd name="connsiteY121" fmla="*/ 4892675 h 5320835"/>
              <a:gd name="connsiteX122" fmla="*/ 5686661 w 5928117"/>
              <a:gd name="connsiteY122" fmla="*/ 5016500 h 5320835"/>
              <a:gd name="connsiteX123" fmla="*/ 5651736 w 5928117"/>
              <a:gd name="connsiteY123" fmla="*/ 5149850 h 5320835"/>
              <a:gd name="connsiteX124" fmla="*/ 5610461 w 5928117"/>
              <a:gd name="connsiteY124" fmla="*/ 5187950 h 5320835"/>
              <a:gd name="connsiteX125" fmla="*/ 5566011 w 5928117"/>
              <a:gd name="connsiteY125" fmla="*/ 5235575 h 5320835"/>
              <a:gd name="connsiteX126" fmla="*/ 5477111 w 5928117"/>
              <a:gd name="connsiteY126" fmla="*/ 5207000 h 5320835"/>
              <a:gd name="connsiteX127" fmla="*/ 5404086 w 5928117"/>
              <a:gd name="connsiteY127" fmla="*/ 5241925 h 5320835"/>
              <a:gd name="connsiteX128" fmla="*/ 5353286 w 5928117"/>
              <a:gd name="connsiteY128" fmla="*/ 5280025 h 5320835"/>
              <a:gd name="connsiteX129" fmla="*/ 5245336 w 5928117"/>
              <a:gd name="connsiteY129" fmla="*/ 5292725 h 5320835"/>
              <a:gd name="connsiteX130" fmla="*/ 5172311 w 5928117"/>
              <a:gd name="connsiteY130" fmla="*/ 5241925 h 5320835"/>
              <a:gd name="connsiteX131" fmla="*/ 5096111 w 5928117"/>
              <a:gd name="connsiteY131" fmla="*/ 5216525 h 5320835"/>
              <a:gd name="connsiteX132" fmla="*/ 4959586 w 5928117"/>
              <a:gd name="connsiteY132" fmla="*/ 5194300 h 5320835"/>
              <a:gd name="connsiteX133" fmla="*/ 4813536 w 5928117"/>
              <a:gd name="connsiteY133" fmla="*/ 5181600 h 5320835"/>
              <a:gd name="connsiteX134" fmla="*/ 4743686 w 5928117"/>
              <a:gd name="connsiteY134" fmla="*/ 5200650 h 5320835"/>
              <a:gd name="connsiteX135" fmla="*/ 4699236 w 5928117"/>
              <a:gd name="connsiteY135" fmla="*/ 5213350 h 5320835"/>
              <a:gd name="connsiteX136" fmla="*/ 4645261 w 5928117"/>
              <a:gd name="connsiteY136" fmla="*/ 5245100 h 5320835"/>
              <a:gd name="connsiteX137" fmla="*/ 4508736 w 5928117"/>
              <a:gd name="connsiteY137" fmla="*/ 5248275 h 5320835"/>
              <a:gd name="connsiteX138" fmla="*/ 4480161 w 5928117"/>
              <a:gd name="connsiteY138" fmla="*/ 5257800 h 5320835"/>
              <a:gd name="connsiteX139" fmla="*/ 4423011 w 5928117"/>
              <a:gd name="connsiteY139" fmla="*/ 5276850 h 5320835"/>
              <a:gd name="connsiteX140" fmla="*/ 4318236 w 5928117"/>
              <a:gd name="connsiteY140" fmla="*/ 5286375 h 5320835"/>
              <a:gd name="connsiteX141" fmla="*/ 4222986 w 5928117"/>
              <a:gd name="connsiteY141" fmla="*/ 5295900 h 5320835"/>
              <a:gd name="connsiteX142" fmla="*/ 4108686 w 5928117"/>
              <a:gd name="connsiteY142" fmla="*/ 5305425 h 5320835"/>
              <a:gd name="connsiteX143" fmla="*/ 3832461 w 5928117"/>
              <a:gd name="connsiteY143" fmla="*/ 5276850 h 5320835"/>
              <a:gd name="connsiteX144" fmla="*/ 3746736 w 5928117"/>
              <a:gd name="connsiteY144" fmla="*/ 5257800 h 5320835"/>
              <a:gd name="connsiteX145" fmla="*/ 3622911 w 5928117"/>
              <a:gd name="connsiteY145" fmla="*/ 5229225 h 5320835"/>
              <a:gd name="connsiteX146" fmla="*/ 3527661 w 5928117"/>
              <a:gd name="connsiteY146" fmla="*/ 5219700 h 5320835"/>
              <a:gd name="connsiteX147" fmla="*/ 3480036 w 5928117"/>
              <a:gd name="connsiteY147" fmla="*/ 5200650 h 5320835"/>
              <a:gd name="connsiteX148" fmla="*/ 3394311 w 5928117"/>
              <a:gd name="connsiteY148" fmla="*/ 5181600 h 5320835"/>
              <a:gd name="connsiteX149" fmla="*/ 3337161 w 5928117"/>
              <a:gd name="connsiteY149" fmla="*/ 5162550 h 5320835"/>
              <a:gd name="connsiteX150" fmla="*/ 3280011 w 5928117"/>
              <a:gd name="connsiteY150" fmla="*/ 5153025 h 5320835"/>
              <a:gd name="connsiteX151" fmla="*/ 3241911 w 5928117"/>
              <a:gd name="connsiteY151" fmla="*/ 5143500 h 5320835"/>
              <a:gd name="connsiteX152" fmla="*/ 3194286 w 5928117"/>
              <a:gd name="connsiteY152" fmla="*/ 5133975 h 5320835"/>
              <a:gd name="connsiteX153" fmla="*/ 3165711 w 5928117"/>
              <a:gd name="connsiteY153" fmla="*/ 5124450 h 5320835"/>
              <a:gd name="connsiteX154" fmla="*/ 3127611 w 5928117"/>
              <a:gd name="connsiteY154" fmla="*/ 5114925 h 5320835"/>
              <a:gd name="connsiteX155" fmla="*/ 2994261 w 5928117"/>
              <a:gd name="connsiteY155" fmla="*/ 5067300 h 5320835"/>
              <a:gd name="connsiteX156" fmla="*/ 2927586 w 5928117"/>
              <a:gd name="connsiteY156" fmla="*/ 5019675 h 5320835"/>
              <a:gd name="connsiteX157" fmla="*/ 2918061 w 5928117"/>
              <a:gd name="connsiteY157" fmla="*/ 4991100 h 5320835"/>
              <a:gd name="connsiteX158" fmla="*/ 2870436 w 5928117"/>
              <a:gd name="connsiteY158" fmla="*/ 4933950 h 5320835"/>
              <a:gd name="connsiteX159" fmla="*/ 2851386 w 5928117"/>
              <a:gd name="connsiteY159" fmla="*/ 4905375 h 5320835"/>
              <a:gd name="connsiteX160" fmla="*/ 2841861 w 5928117"/>
              <a:gd name="connsiteY160" fmla="*/ 4876800 h 5320835"/>
              <a:gd name="connsiteX161" fmla="*/ 2803761 w 5928117"/>
              <a:gd name="connsiteY161" fmla="*/ 4857750 h 5320835"/>
              <a:gd name="connsiteX162" fmla="*/ 2794236 w 5928117"/>
              <a:gd name="connsiteY162" fmla="*/ 4829175 h 5320835"/>
              <a:gd name="connsiteX163" fmla="*/ 2756136 w 5928117"/>
              <a:gd name="connsiteY163" fmla="*/ 4800600 h 5320835"/>
              <a:gd name="connsiteX164" fmla="*/ 2727561 w 5928117"/>
              <a:gd name="connsiteY164" fmla="*/ 4772025 h 5320835"/>
              <a:gd name="connsiteX165" fmla="*/ 2689461 w 5928117"/>
              <a:gd name="connsiteY165" fmla="*/ 4743450 h 5320835"/>
              <a:gd name="connsiteX166" fmla="*/ 2660886 w 5928117"/>
              <a:gd name="connsiteY166" fmla="*/ 4724400 h 5320835"/>
              <a:gd name="connsiteX167" fmla="*/ 2632311 w 5928117"/>
              <a:gd name="connsiteY167" fmla="*/ 4686300 h 5320835"/>
              <a:gd name="connsiteX168" fmla="*/ 2603736 w 5928117"/>
              <a:gd name="connsiteY168" fmla="*/ 4667250 h 5320835"/>
              <a:gd name="connsiteX169" fmla="*/ 2546586 w 5928117"/>
              <a:gd name="connsiteY169" fmla="*/ 4619625 h 5320835"/>
              <a:gd name="connsiteX170" fmla="*/ 2489436 w 5928117"/>
              <a:gd name="connsiteY170" fmla="*/ 4562475 h 5320835"/>
              <a:gd name="connsiteX171" fmla="*/ 2432286 w 5928117"/>
              <a:gd name="connsiteY171" fmla="*/ 4543425 h 5320835"/>
              <a:gd name="connsiteX172" fmla="*/ 2413236 w 5928117"/>
              <a:gd name="connsiteY172" fmla="*/ 4514850 h 5320835"/>
              <a:gd name="connsiteX173" fmla="*/ 2298936 w 5928117"/>
              <a:gd name="connsiteY173" fmla="*/ 4457700 h 5320835"/>
              <a:gd name="connsiteX174" fmla="*/ 2270361 w 5928117"/>
              <a:gd name="connsiteY174" fmla="*/ 4429125 h 5320835"/>
              <a:gd name="connsiteX175" fmla="*/ 2146536 w 5928117"/>
              <a:gd name="connsiteY175" fmla="*/ 4362450 h 5320835"/>
              <a:gd name="connsiteX176" fmla="*/ 2117961 w 5928117"/>
              <a:gd name="connsiteY176" fmla="*/ 4333875 h 5320835"/>
              <a:gd name="connsiteX177" fmla="*/ 2089386 w 5928117"/>
              <a:gd name="connsiteY177" fmla="*/ 4324350 h 5320835"/>
              <a:gd name="connsiteX178" fmla="*/ 2051286 w 5928117"/>
              <a:gd name="connsiteY178" fmla="*/ 4305300 h 5320835"/>
              <a:gd name="connsiteX179" fmla="*/ 2003661 w 5928117"/>
              <a:gd name="connsiteY179" fmla="*/ 4276725 h 5320835"/>
              <a:gd name="connsiteX180" fmla="*/ 1975086 w 5928117"/>
              <a:gd name="connsiteY180" fmla="*/ 4257675 h 5320835"/>
              <a:gd name="connsiteX181" fmla="*/ 1898886 w 5928117"/>
              <a:gd name="connsiteY181" fmla="*/ 4238625 h 5320835"/>
              <a:gd name="connsiteX182" fmla="*/ 1841736 w 5928117"/>
              <a:gd name="connsiteY182" fmla="*/ 4210050 h 5320835"/>
              <a:gd name="connsiteX183" fmla="*/ 1765536 w 5928117"/>
              <a:gd name="connsiteY183" fmla="*/ 4171950 h 5320835"/>
              <a:gd name="connsiteX184" fmla="*/ 1689336 w 5928117"/>
              <a:gd name="connsiteY184" fmla="*/ 4133850 h 5320835"/>
              <a:gd name="connsiteX185" fmla="*/ 1641711 w 5928117"/>
              <a:gd name="connsiteY185" fmla="*/ 4105275 h 5320835"/>
              <a:gd name="connsiteX186" fmla="*/ 1584561 w 5928117"/>
              <a:gd name="connsiteY186" fmla="*/ 4086225 h 5320835"/>
              <a:gd name="connsiteX187" fmla="*/ 1546461 w 5928117"/>
              <a:gd name="connsiteY187" fmla="*/ 4067175 h 5320835"/>
              <a:gd name="connsiteX188" fmla="*/ 1479786 w 5928117"/>
              <a:gd name="connsiteY188" fmla="*/ 4038600 h 5320835"/>
              <a:gd name="connsiteX189" fmla="*/ 1451211 w 5928117"/>
              <a:gd name="connsiteY189" fmla="*/ 4019550 h 5320835"/>
              <a:gd name="connsiteX190" fmla="*/ 1403586 w 5928117"/>
              <a:gd name="connsiteY190" fmla="*/ 4010025 h 5320835"/>
              <a:gd name="connsiteX191" fmla="*/ 1327386 w 5928117"/>
              <a:gd name="connsiteY191" fmla="*/ 3990975 h 5320835"/>
              <a:gd name="connsiteX192" fmla="*/ 1260711 w 5928117"/>
              <a:gd name="connsiteY192" fmla="*/ 3981450 h 5320835"/>
              <a:gd name="connsiteX193" fmla="*/ 1184511 w 5928117"/>
              <a:gd name="connsiteY193" fmla="*/ 3962400 h 5320835"/>
              <a:gd name="connsiteX194" fmla="*/ 1070211 w 5928117"/>
              <a:gd name="connsiteY194" fmla="*/ 3943350 h 5320835"/>
              <a:gd name="connsiteX195" fmla="*/ 1032111 w 5928117"/>
              <a:gd name="connsiteY195" fmla="*/ 3924300 h 5320835"/>
              <a:gd name="connsiteX196" fmla="*/ 984486 w 5928117"/>
              <a:gd name="connsiteY196" fmla="*/ 3914775 h 5320835"/>
              <a:gd name="connsiteX197" fmla="*/ 946386 w 5928117"/>
              <a:gd name="connsiteY197" fmla="*/ 3905250 h 5320835"/>
              <a:gd name="connsiteX198" fmla="*/ 917811 w 5928117"/>
              <a:gd name="connsiteY198" fmla="*/ 3886200 h 5320835"/>
              <a:gd name="connsiteX199" fmla="*/ 889236 w 5928117"/>
              <a:gd name="connsiteY199" fmla="*/ 3876675 h 5320835"/>
              <a:gd name="connsiteX200" fmla="*/ 803511 w 5928117"/>
              <a:gd name="connsiteY200" fmla="*/ 3857625 h 5320835"/>
              <a:gd name="connsiteX201" fmla="*/ 755886 w 5928117"/>
              <a:gd name="connsiteY201" fmla="*/ 3838575 h 5320835"/>
              <a:gd name="connsiteX202" fmla="*/ 632061 w 5928117"/>
              <a:gd name="connsiteY202" fmla="*/ 3819525 h 5320835"/>
              <a:gd name="connsiteX203" fmla="*/ 546336 w 5928117"/>
              <a:gd name="connsiteY203" fmla="*/ 3810000 h 5320835"/>
              <a:gd name="connsiteX204" fmla="*/ 489186 w 5928117"/>
              <a:gd name="connsiteY204" fmla="*/ 3800475 h 5320835"/>
              <a:gd name="connsiteX205" fmla="*/ 403461 w 5928117"/>
              <a:gd name="connsiteY205" fmla="*/ 3790950 h 5320835"/>
              <a:gd name="connsiteX206" fmla="*/ 270111 w 5928117"/>
              <a:gd name="connsiteY206" fmla="*/ 3762375 h 5320835"/>
              <a:gd name="connsiteX207" fmla="*/ 241536 w 5928117"/>
              <a:gd name="connsiteY207" fmla="*/ 3743325 h 5320835"/>
              <a:gd name="connsiteX208" fmla="*/ 165336 w 5928117"/>
              <a:gd name="connsiteY208" fmla="*/ 3714750 h 5320835"/>
              <a:gd name="connsiteX209" fmla="*/ 108186 w 5928117"/>
              <a:gd name="connsiteY209" fmla="*/ 3681412 h 5320835"/>
              <a:gd name="connsiteX210" fmla="*/ 3411 w 5928117"/>
              <a:gd name="connsiteY210" fmla="*/ 3667125 h 5320835"/>
              <a:gd name="connsiteX211" fmla="*/ 17699 w 5928117"/>
              <a:gd name="connsiteY211" fmla="*/ 3609975 h 5320835"/>
              <a:gd name="connsiteX212" fmla="*/ 41511 w 5928117"/>
              <a:gd name="connsiteY212" fmla="*/ 3581400 h 5320835"/>
              <a:gd name="connsiteX213" fmla="*/ 27224 w 5928117"/>
              <a:gd name="connsiteY213" fmla="*/ 3552825 h 5320835"/>
              <a:gd name="connsiteX214" fmla="*/ 36749 w 5928117"/>
              <a:gd name="connsiteY214" fmla="*/ 3476625 h 5320835"/>
              <a:gd name="connsiteX215" fmla="*/ 70086 w 5928117"/>
              <a:gd name="connsiteY215" fmla="*/ 3400425 h 5320835"/>
              <a:gd name="connsiteX216" fmla="*/ 79611 w 5928117"/>
              <a:gd name="connsiteY216" fmla="*/ 2571750 h 5320835"/>
              <a:gd name="connsiteX217" fmla="*/ 51036 w 5928117"/>
              <a:gd name="connsiteY217" fmla="*/ 2301875 h 5320835"/>
              <a:gd name="connsiteX218" fmla="*/ 51036 w 5928117"/>
              <a:gd name="connsiteY218" fmla="*/ 2222500 h 5320835"/>
              <a:gd name="connsiteX219" fmla="*/ 38336 w 5928117"/>
              <a:gd name="connsiteY219" fmla="*/ 2146300 h 5320835"/>
              <a:gd name="connsiteX220" fmla="*/ 66911 w 5928117"/>
              <a:gd name="connsiteY220" fmla="*/ 2016125 h 5320835"/>
              <a:gd name="connsiteX221" fmla="*/ 51036 w 5928117"/>
              <a:gd name="connsiteY221" fmla="*/ 1908175 h 5320835"/>
              <a:gd name="connsiteX222" fmla="*/ 174861 w 5928117"/>
              <a:gd name="connsiteY222" fmla="*/ 1876425 h 5320835"/>
              <a:gd name="connsiteX223" fmla="*/ 317736 w 5928117"/>
              <a:gd name="connsiteY223" fmla="*/ 1781175 h 5320835"/>
              <a:gd name="connsiteX224" fmla="*/ 374886 w 5928117"/>
              <a:gd name="connsiteY224" fmla="*/ 1790700 h 5320835"/>
              <a:gd name="connsiteX225" fmla="*/ 476486 w 5928117"/>
              <a:gd name="connsiteY225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905736 w 5928117"/>
              <a:gd name="connsiteY114" fmla="*/ 4279900 h 5320835"/>
              <a:gd name="connsiteX115" fmla="*/ 5905736 w 5928117"/>
              <a:gd name="connsiteY115" fmla="*/ 4352925 h 5320835"/>
              <a:gd name="connsiteX116" fmla="*/ 5899386 w 5928117"/>
              <a:gd name="connsiteY116" fmla="*/ 4422775 h 5320835"/>
              <a:gd name="connsiteX117" fmla="*/ 5905736 w 5928117"/>
              <a:gd name="connsiteY117" fmla="*/ 4572000 h 5320835"/>
              <a:gd name="connsiteX118" fmla="*/ 5880336 w 5928117"/>
              <a:gd name="connsiteY118" fmla="*/ 4670425 h 5320835"/>
              <a:gd name="connsiteX119" fmla="*/ 5778736 w 5928117"/>
              <a:gd name="connsiteY119" fmla="*/ 4737100 h 5320835"/>
              <a:gd name="connsiteX120" fmla="*/ 5769211 w 5928117"/>
              <a:gd name="connsiteY120" fmla="*/ 4797425 h 5320835"/>
              <a:gd name="connsiteX121" fmla="*/ 5766036 w 5928117"/>
              <a:gd name="connsiteY121" fmla="*/ 4892675 h 5320835"/>
              <a:gd name="connsiteX122" fmla="*/ 5686661 w 5928117"/>
              <a:gd name="connsiteY122" fmla="*/ 5016500 h 5320835"/>
              <a:gd name="connsiteX123" fmla="*/ 5651736 w 5928117"/>
              <a:gd name="connsiteY123" fmla="*/ 5149850 h 5320835"/>
              <a:gd name="connsiteX124" fmla="*/ 5610461 w 5928117"/>
              <a:gd name="connsiteY124" fmla="*/ 5187950 h 5320835"/>
              <a:gd name="connsiteX125" fmla="*/ 5566011 w 5928117"/>
              <a:gd name="connsiteY125" fmla="*/ 5235575 h 5320835"/>
              <a:gd name="connsiteX126" fmla="*/ 5477111 w 5928117"/>
              <a:gd name="connsiteY126" fmla="*/ 5207000 h 5320835"/>
              <a:gd name="connsiteX127" fmla="*/ 5404086 w 5928117"/>
              <a:gd name="connsiteY127" fmla="*/ 5241925 h 5320835"/>
              <a:gd name="connsiteX128" fmla="*/ 5353286 w 5928117"/>
              <a:gd name="connsiteY128" fmla="*/ 5280025 h 5320835"/>
              <a:gd name="connsiteX129" fmla="*/ 5245336 w 5928117"/>
              <a:gd name="connsiteY129" fmla="*/ 5292725 h 5320835"/>
              <a:gd name="connsiteX130" fmla="*/ 5172311 w 5928117"/>
              <a:gd name="connsiteY130" fmla="*/ 5241925 h 5320835"/>
              <a:gd name="connsiteX131" fmla="*/ 5096111 w 5928117"/>
              <a:gd name="connsiteY131" fmla="*/ 5216525 h 5320835"/>
              <a:gd name="connsiteX132" fmla="*/ 4959586 w 5928117"/>
              <a:gd name="connsiteY132" fmla="*/ 5194300 h 5320835"/>
              <a:gd name="connsiteX133" fmla="*/ 4813536 w 5928117"/>
              <a:gd name="connsiteY133" fmla="*/ 5181600 h 5320835"/>
              <a:gd name="connsiteX134" fmla="*/ 4743686 w 5928117"/>
              <a:gd name="connsiteY134" fmla="*/ 5200650 h 5320835"/>
              <a:gd name="connsiteX135" fmla="*/ 4699236 w 5928117"/>
              <a:gd name="connsiteY135" fmla="*/ 5213350 h 5320835"/>
              <a:gd name="connsiteX136" fmla="*/ 4645261 w 5928117"/>
              <a:gd name="connsiteY136" fmla="*/ 5245100 h 5320835"/>
              <a:gd name="connsiteX137" fmla="*/ 4508736 w 5928117"/>
              <a:gd name="connsiteY137" fmla="*/ 5248275 h 5320835"/>
              <a:gd name="connsiteX138" fmla="*/ 4480161 w 5928117"/>
              <a:gd name="connsiteY138" fmla="*/ 5257800 h 5320835"/>
              <a:gd name="connsiteX139" fmla="*/ 4423011 w 5928117"/>
              <a:gd name="connsiteY139" fmla="*/ 5276850 h 5320835"/>
              <a:gd name="connsiteX140" fmla="*/ 4318236 w 5928117"/>
              <a:gd name="connsiteY140" fmla="*/ 5286375 h 5320835"/>
              <a:gd name="connsiteX141" fmla="*/ 4222986 w 5928117"/>
              <a:gd name="connsiteY141" fmla="*/ 5295900 h 5320835"/>
              <a:gd name="connsiteX142" fmla="*/ 4108686 w 5928117"/>
              <a:gd name="connsiteY142" fmla="*/ 5305425 h 5320835"/>
              <a:gd name="connsiteX143" fmla="*/ 3832461 w 5928117"/>
              <a:gd name="connsiteY143" fmla="*/ 5276850 h 5320835"/>
              <a:gd name="connsiteX144" fmla="*/ 3746736 w 5928117"/>
              <a:gd name="connsiteY144" fmla="*/ 5257800 h 5320835"/>
              <a:gd name="connsiteX145" fmla="*/ 3622911 w 5928117"/>
              <a:gd name="connsiteY145" fmla="*/ 5229225 h 5320835"/>
              <a:gd name="connsiteX146" fmla="*/ 3527661 w 5928117"/>
              <a:gd name="connsiteY146" fmla="*/ 5219700 h 5320835"/>
              <a:gd name="connsiteX147" fmla="*/ 3480036 w 5928117"/>
              <a:gd name="connsiteY147" fmla="*/ 5200650 h 5320835"/>
              <a:gd name="connsiteX148" fmla="*/ 3394311 w 5928117"/>
              <a:gd name="connsiteY148" fmla="*/ 5181600 h 5320835"/>
              <a:gd name="connsiteX149" fmla="*/ 3337161 w 5928117"/>
              <a:gd name="connsiteY149" fmla="*/ 5162550 h 5320835"/>
              <a:gd name="connsiteX150" fmla="*/ 3280011 w 5928117"/>
              <a:gd name="connsiteY150" fmla="*/ 5153025 h 5320835"/>
              <a:gd name="connsiteX151" fmla="*/ 3241911 w 5928117"/>
              <a:gd name="connsiteY151" fmla="*/ 5143500 h 5320835"/>
              <a:gd name="connsiteX152" fmla="*/ 3194286 w 5928117"/>
              <a:gd name="connsiteY152" fmla="*/ 5133975 h 5320835"/>
              <a:gd name="connsiteX153" fmla="*/ 3165711 w 5928117"/>
              <a:gd name="connsiteY153" fmla="*/ 5124450 h 5320835"/>
              <a:gd name="connsiteX154" fmla="*/ 3127611 w 5928117"/>
              <a:gd name="connsiteY154" fmla="*/ 5114925 h 5320835"/>
              <a:gd name="connsiteX155" fmla="*/ 2994261 w 5928117"/>
              <a:gd name="connsiteY155" fmla="*/ 5067300 h 5320835"/>
              <a:gd name="connsiteX156" fmla="*/ 2927586 w 5928117"/>
              <a:gd name="connsiteY156" fmla="*/ 5019675 h 5320835"/>
              <a:gd name="connsiteX157" fmla="*/ 2918061 w 5928117"/>
              <a:gd name="connsiteY157" fmla="*/ 4991100 h 5320835"/>
              <a:gd name="connsiteX158" fmla="*/ 2870436 w 5928117"/>
              <a:gd name="connsiteY158" fmla="*/ 4933950 h 5320835"/>
              <a:gd name="connsiteX159" fmla="*/ 2851386 w 5928117"/>
              <a:gd name="connsiteY159" fmla="*/ 4905375 h 5320835"/>
              <a:gd name="connsiteX160" fmla="*/ 2841861 w 5928117"/>
              <a:gd name="connsiteY160" fmla="*/ 4876800 h 5320835"/>
              <a:gd name="connsiteX161" fmla="*/ 2803761 w 5928117"/>
              <a:gd name="connsiteY161" fmla="*/ 4857750 h 5320835"/>
              <a:gd name="connsiteX162" fmla="*/ 2794236 w 5928117"/>
              <a:gd name="connsiteY162" fmla="*/ 4829175 h 5320835"/>
              <a:gd name="connsiteX163" fmla="*/ 2756136 w 5928117"/>
              <a:gd name="connsiteY163" fmla="*/ 4800600 h 5320835"/>
              <a:gd name="connsiteX164" fmla="*/ 2727561 w 5928117"/>
              <a:gd name="connsiteY164" fmla="*/ 4772025 h 5320835"/>
              <a:gd name="connsiteX165" fmla="*/ 2689461 w 5928117"/>
              <a:gd name="connsiteY165" fmla="*/ 4743450 h 5320835"/>
              <a:gd name="connsiteX166" fmla="*/ 2660886 w 5928117"/>
              <a:gd name="connsiteY166" fmla="*/ 4724400 h 5320835"/>
              <a:gd name="connsiteX167" fmla="*/ 2632311 w 5928117"/>
              <a:gd name="connsiteY167" fmla="*/ 4686300 h 5320835"/>
              <a:gd name="connsiteX168" fmla="*/ 2603736 w 5928117"/>
              <a:gd name="connsiteY168" fmla="*/ 4667250 h 5320835"/>
              <a:gd name="connsiteX169" fmla="*/ 2546586 w 5928117"/>
              <a:gd name="connsiteY169" fmla="*/ 4619625 h 5320835"/>
              <a:gd name="connsiteX170" fmla="*/ 2489436 w 5928117"/>
              <a:gd name="connsiteY170" fmla="*/ 4562475 h 5320835"/>
              <a:gd name="connsiteX171" fmla="*/ 2432286 w 5928117"/>
              <a:gd name="connsiteY171" fmla="*/ 4543425 h 5320835"/>
              <a:gd name="connsiteX172" fmla="*/ 2413236 w 5928117"/>
              <a:gd name="connsiteY172" fmla="*/ 4514850 h 5320835"/>
              <a:gd name="connsiteX173" fmla="*/ 2298936 w 5928117"/>
              <a:gd name="connsiteY173" fmla="*/ 4457700 h 5320835"/>
              <a:gd name="connsiteX174" fmla="*/ 2270361 w 5928117"/>
              <a:gd name="connsiteY174" fmla="*/ 4429125 h 5320835"/>
              <a:gd name="connsiteX175" fmla="*/ 2146536 w 5928117"/>
              <a:gd name="connsiteY175" fmla="*/ 4362450 h 5320835"/>
              <a:gd name="connsiteX176" fmla="*/ 2117961 w 5928117"/>
              <a:gd name="connsiteY176" fmla="*/ 4333875 h 5320835"/>
              <a:gd name="connsiteX177" fmla="*/ 2089386 w 5928117"/>
              <a:gd name="connsiteY177" fmla="*/ 4324350 h 5320835"/>
              <a:gd name="connsiteX178" fmla="*/ 2051286 w 5928117"/>
              <a:gd name="connsiteY178" fmla="*/ 4305300 h 5320835"/>
              <a:gd name="connsiteX179" fmla="*/ 2003661 w 5928117"/>
              <a:gd name="connsiteY179" fmla="*/ 4276725 h 5320835"/>
              <a:gd name="connsiteX180" fmla="*/ 1975086 w 5928117"/>
              <a:gd name="connsiteY180" fmla="*/ 4257675 h 5320835"/>
              <a:gd name="connsiteX181" fmla="*/ 1898886 w 5928117"/>
              <a:gd name="connsiteY181" fmla="*/ 4238625 h 5320835"/>
              <a:gd name="connsiteX182" fmla="*/ 1841736 w 5928117"/>
              <a:gd name="connsiteY182" fmla="*/ 4210050 h 5320835"/>
              <a:gd name="connsiteX183" fmla="*/ 1765536 w 5928117"/>
              <a:gd name="connsiteY183" fmla="*/ 4171950 h 5320835"/>
              <a:gd name="connsiteX184" fmla="*/ 1689336 w 5928117"/>
              <a:gd name="connsiteY184" fmla="*/ 4133850 h 5320835"/>
              <a:gd name="connsiteX185" fmla="*/ 1641711 w 5928117"/>
              <a:gd name="connsiteY185" fmla="*/ 4105275 h 5320835"/>
              <a:gd name="connsiteX186" fmla="*/ 1584561 w 5928117"/>
              <a:gd name="connsiteY186" fmla="*/ 4086225 h 5320835"/>
              <a:gd name="connsiteX187" fmla="*/ 1546461 w 5928117"/>
              <a:gd name="connsiteY187" fmla="*/ 4067175 h 5320835"/>
              <a:gd name="connsiteX188" fmla="*/ 1479786 w 5928117"/>
              <a:gd name="connsiteY188" fmla="*/ 4038600 h 5320835"/>
              <a:gd name="connsiteX189" fmla="*/ 1451211 w 5928117"/>
              <a:gd name="connsiteY189" fmla="*/ 4019550 h 5320835"/>
              <a:gd name="connsiteX190" fmla="*/ 1403586 w 5928117"/>
              <a:gd name="connsiteY190" fmla="*/ 4010025 h 5320835"/>
              <a:gd name="connsiteX191" fmla="*/ 1327386 w 5928117"/>
              <a:gd name="connsiteY191" fmla="*/ 3990975 h 5320835"/>
              <a:gd name="connsiteX192" fmla="*/ 1260711 w 5928117"/>
              <a:gd name="connsiteY192" fmla="*/ 3981450 h 5320835"/>
              <a:gd name="connsiteX193" fmla="*/ 1184511 w 5928117"/>
              <a:gd name="connsiteY193" fmla="*/ 3962400 h 5320835"/>
              <a:gd name="connsiteX194" fmla="*/ 1070211 w 5928117"/>
              <a:gd name="connsiteY194" fmla="*/ 3943350 h 5320835"/>
              <a:gd name="connsiteX195" fmla="*/ 1032111 w 5928117"/>
              <a:gd name="connsiteY195" fmla="*/ 3924300 h 5320835"/>
              <a:gd name="connsiteX196" fmla="*/ 984486 w 5928117"/>
              <a:gd name="connsiteY196" fmla="*/ 3914775 h 5320835"/>
              <a:gd name="connsiteX197" fmla="*/ 946386 w 5928117"/>
              <a:gd name="connsiteY197" fmla="*/ 3905250 h 5320835"/>
              <a:gd name="connsiteX198" fmla="*/ 917811 w 5928117"/>
              <a:gd name="connsiteY198" fmla="*/ 3886200 h 5320835"/>
              <a:gd name="connsiteX199" fmla="*/ 889236 w 5928117"/>
              <a:gd name="connsiteY199" fmla="*/ 3876675 h 5320835"/>
              <a:gd name="connsiteX200" fmla="*/ 803511 w 5928117"/>
              <a:gd name="connsiteY200" fmla="*/ 3857625 h 5320835"/>
              <a:gd name="connsiteX201" fmla="*/ 755886 w 5928117"/>
              <a:gd name="connsiteY201" fmla="*/ 3838575 h 5320835"/>
              <a:gd name="connsiteX202" fmla="*/ 632061 w 5928117"/>
              <a:gd name="connsiteY202" fmla="*/ 3819525 h 5320835"/>
              <a:gd name="connsiteX203" fmla="*/ 546336 w 5928117"/>
              <a:gd name="connsiteY203" fmla="*/ 3810000 h 5320835"/>
              <a:gd name="connsiteX204" fmla="*/ 489186 w 5928117"/>
              <a:gd name="connsiteY204" fmla="*/ 3800475 h 5320835"/>
              <a:gd name="connsiteX205" fmla="*/ 403461 w 5928117"/>
              <a:gd name="connsiteY205" fmla="*/ 3790950 h 5320835"/>
              <a:gd name="connsiteX206" fmla="*/ 270111 w 5928117"/>
              <a:gd name="connsiteY206" fmla="*/ 3762375 h 5320835"/>
              <a:gd name="connsiteX207" fmla="*/ 241536 w 5928117"/>
              <a:gd name="connsiteY207" fmla="*/ 3743325 h 5320835"/>
              <a:gd name="connsiteX208" fmla="*/ 165336 w 5928117"/>
              <a:gd name="connsiteY208" fmla="*/ 3714750 h 5320835"/>
              <a:gd name="connsiteX209" fmla="*/ 108186 w 5928117"/>
              <a:gd name="connsiteY209" fmla="*/ 3681412 h 5320835"/>
              <a:gd name="connsiteX210" fmla="*/ 3411 w 5928117"/>
              <a:gd name="connsiteY210" fmla="*/ 3667125 h 5320835"/>
              <a:gd name="connsiteX211" fmla="*/ 17699 w 5928117"/>
              <a:gd name="connsiteY211" fmla="*/ 3609975 h 5320835"/>
              <a:gd name="connsiteX212" fmla="*/ 41511 w 5928117"/>
              <a:gd name="connsiteY212" fmla="*/ 3581400 h 5320835"/>
              <a:gd name="connsiteX213" fmla="*/ 27224 w 5928117"/>
              <a:gd name="connsiteY213" fmla="*/ 3552825 h 5320835"/>
              <a:gd name="connsiteX214" fmla="*/ 36749 w 5928117"/>
              <a:gd name="connsiteY214" fmla="*/ 3476625 h 5320835"/>
              <a:gd name="connsiteX215" fmla="*/ 70086 w 5928117"/>
              <a:gd name="connsiteY215" fmla="*/ 3400425 h 5320835"/>
              <a:gd name="connsiteX216" fmla="*/ 79611 w 5928117"/>
              <a:gd name="connsiteY216" fmla="*/ 2571750 h 5320835"/>
              <a:gd name="connsiteX217" fmla="*/ 51036 w 5928117"/>
              <a:gd name="connsiteY217" fmla="*/ 2301875 h 5320835"/>
              <a:gd name="connsiteX218" fmla="*/ 51036 w 5928117"/>
              <a:gd name="connsiteY218" fmla="*/ 2222500 h 5320835"/>
              <a:gd name="connsiteX219" fmla="*/ 38336 w 5928117"/>
              <a:gd name="connsiteY219" fmla="*/ 2146300 h 5320835"/>
              <a:gd name="connsiteX220" fmla="*/ 66911 w 5928117"/>
              <a:gd name="connsiteY220" fmla="*/ 2016125 h 5320835"/>
              <a:gd name="connsiteX221" fmla="*/ 51036 w 5928117"/>
              <a:gd name="connsiteY221" fmla="*/ 1908175 h 5320835"/>
              <a:gd name="connsiteX222" fmla="*/ 174861 w 5928117"/>
              <a:gd name="connsiteY222" fmla="*/ 1876425 h 5320835"/>
              <a:gd name="connsiteX223" fmla="*/ 317736 w 5928117"/>
              <a:gd name="connsiteY223" fmla="*/ 1781175 h 5320835"/>
              <a:gd name="connsiteX224" fmla="*/ 374886 w 5928117"/>
              <a:gd name="connsiteY224" fmla="*/ 1790700 h 5320835"/>
              <a:gd name="connsiteX225" fmla="*/ 476486 w 5928117"/>
              <a:gd name="connsiteY225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905736 w 5928117"/>
              <a:gd name="connsiteY114" fmla="*/ 4279900 h 5320835"/>
              <a:gd name="connsiteX115" fmla="*/ 5905736 w 5928117"/>
              <a:gd name="connsiteY115" fmla="*/ 4352925 h 5320835"/>
              <a:gd name="connsiteX116" fmla="*/ 5899386 w 5928117"/>
              <a:gd name="connsiteY116" fmla="*/ 4422775 h 5320835"/>
              <a:gd name="connsiteX117" fmla="*/ 5905736 w 5928117"/>
              <a:gd name="connsiteY117" fmla="*/ 4572000 h 5320835"/>
              <a:gd name="connsiteX118" fmla="*/ 5880336 w 5928117"/>
              <a:gd name="connsiteY118" fmla="*/ 4670425 h 5320835"/>
              <a:gd name="connsiteX119" fmla="*/ 5829536 w 5928117"/>
              <a:gd name="connsiteY119" fmla="*/ 4759325 h 5320835"/>
              <a:gd name="connsiteX120" fmla="*/ 5769211 w 5928117"/>
              <a:gd name="connsiteY120" fmla="*/ 4797425 h 5320835"/>
              <a:gd name="connsiteX121" fmla="*/ 5766036 w 5928117"/>
              <a:gd name="connsiteY121" fmla="*/ 4892675 h 5320835"/>
              <a:gd name="connsiteX122" fmla="*/ 5686661 w 5928117"/>
              <a:gd name="connsiteY122" fmla="*/ 5016500 h 5320835"/>
              <a:gd name="connsiteX123" fmla="*/ 5651736 w 5928117"/>
              <a:gd name="connsiteY123" fmla="*/ 5149850 h 5320835"/>
              <a:gd name="connsiteX124" fmla="*/ 5610461 w 5928117"/>
              <a:gd name="connsiteY124" fmla="*/ 5187950 h 5320835"/>
              <a:gd name="connsiteX125" fmla="*/ 5566011 w 5928117"/>
              <a:gd name="connsiteY125" fmla="*/ 5235575 h 5320835"/>
              <a:gd name="connsiteX126" fmla="*/ 5477111 w 5928117"/>
              <a:gd name="connsiteY126" fmla="*/ 5207000 h 5320835"/>
              <a:gd name="connsiteX127" fmla="*/ 5404086 w 5928117"/>
              <a:gd name="connsiteY127" fmla="*/ 5241925 h 5320835"/>
              <a:gd name="connsiteX128" fmla="*/ 5353286 w 5928117"/>
              <a:gd name="connsiteY128" fmla="*/ 5280025 h 5320835"/>
              <a:gd name="connsiteX129" fmla="*/ 5245336 w 5928117"/>
              <a:gd name="connsiteY129" fmla="*/ 5292725 h 5320835"/>
              <a:gd name="connsiteX130" fmla="*/ 5172311 w 5928117"/>
              <a:gd name="connsiteY130" fmla="*/ 5241925 h 5320835"/>
              <a:gd name="connsiteX131" fmla="*/ 5096111 w 5928117"/>
              <a:gd name="connsiteY131" fmla="*/ 5216525 h 5320835"/>
              <a:gd name="connsiteX132" fmla="*/ 4959586 w 5928117"/>
              <a:gd name="connsiteY132" fmla="*/ 5194300 h 5320835"/>
              <a:gd name="connsiteX133" fmla="*/ 4813536 w 5928117"/>
              <a:gd name="connsiteY133" fmla="*/ 5181600 h 5320835"/>
              <a:gd name="connsiteX134" fmla="*/ 4743686 w 5928117"/>
              <a:gd name="connsiteY134" fmla="*/ 5200650 h 5320835"/>
              <a:gd name="connsiteX135" fmla="*/ 4699236 w 5928117"/>
              <a:gd name="connsiteY135" fmla="*/ 5213350 h 5320835"/>
              <a:gd name="connsiteX136" fmla="*/ 4645261 w 5928117"/>
              <a:gd name="connsiteY136" fmla="*/ 5245100 h 5320835"/>
              <a:gd name="connsiteX137" fmla="*/ 4508736 w 5928117"/>
              <a:gd name="connsiteY137" fmla="*/ 5248275 h 5320835"/>
              <a:gd name="connsiteX138" fmla="*/ 4480161 w 5928117"/>
              <a:gd name="connsiteY138" fmla="*/ 5257800 h 5320835"/>
              <a:gd name="connsiteX139" fmla="*/ 4423011 w 5928117"/>
              <a:gd name="connsiteY139" fmla="*/ 5276850 h 5320835"/>
              <a:gd name="connsiteX140" fmla="*/ 4318236 w 5928117"/>
              <a:gd name="connsiteY140" fmla="*/ 5286375 h 5320835"/>
              <a:gd name="connsiteX141" fmla="*/ 4222986 w 5928117"/>
              <a:gd name="connsiteY141" fmla="*/ 5295900 h 5320835"/>
              <a:gd name="connsiteX142" fmla="*/ 4108686 w 5928117"/>
              <a:gd name="connsiteY142" fmla="*/ 5305425 h 5320835"/>
              <a:gd name="connsiteX143" fmla="*/ 3832461 w 5928117"/>
              <a:gd name="connsiteY143" fmla="*/ 5276850 h 5320835"/>
              <a:gd name="connsiteX144" fmla="*/ 3746736 w 5928117"/>
              <a:gd name="connsiteY144" fmla="*/ 5257800 h 5320835"/>
              <a:gd name="connsiteX145" fmla="*/ 3622911 w 5928117"/>
              <a:gd name="connsiteY145" fmla="*/ 5229225 h 5320835"/>
              <a:gd name="connsiteX146" fmla="*/ 3527661 w 5928117"/>
              <a:gd name="connsiteY146" fmla="*/ 5219700 h 5320835"/>
              <a:gd name="connsiteX147" fmla="*/ 3480036 w 5928117"/>
              <a:gd name="connsiteY147" fmla="*/ 5200650 h 5320835"/>
              <a:gd name="connsiteX148" fmla="*/ 3394311 w 5928117"/>
              <a:gd name="connsiteY148" fmla="*/ 5181600 h 5320835"/>
              <a:gd name="connsiteX149" fmla="*/ 3337161 w 5928117"/>
              <a:gd name="connsiteY149" fmla="*/ 5162550 h 5320835"/>
              <a:gd name="connsiteX150" fmla="*/ 3280011 w 5928117"/>
              <a:gd name="connsiteY150" fmla="*/ 5153025 h 5320835"/>
              <a:gd name="connsiteX151" fmla="*/ 3241911 w 5928117"/>
              <a:gd name="connsiteY151" fmla="*/ 5143500 h 5320835"/>
              <a:gd name="connsiteX152" fmla="*/ 3194286 w 5928117"/>
              <a:gd name="connsiteY152" fmla="*/ 5133975 h 5320835"/>
              <a:gd name="connsiteX153" fmla="*/ 3165711 w 5928117"/>
              <a:gd name="connsiteY153" fmla="*/ 5124450 h 5320835"/>
              <a:gd name="connsiteX154" fmla="*/ 3127611 w 5928117"/>
              <a:gd name="connsiteY154" fmla="*/ 5114925 h 5320835"/>
              <a:gd name="connsiteX155" fmla="*/ 2994261 w 5928117"/>
              <a:gd name="connsiteY155" fmla="*/ 5067300 h 5320835"/>
              <a:gd name="connsiteX156" fmla="*/ 2927586 w 5928117"/>
              <a:gd name="connsiteY156" fmla="*/ 5019675 h 5320835"/>
              <a:gd name="connsiteX157" fmla="*/ 2918061 w 5928117"/>
              <a:gd name="connsiteY157" fmla="*/ 4991100 h 5320835"/>
              <a:gd name="connsiteX158" fmla="*/ 2870436 w 5928117"/>
              <a:gd name="connsiteY158" fmla="*/ 4933950 h 5320835"/>
              <a:gd name="connsiteX159" fmla="*/ 2851386 w 5928117"/>
              <a:gd name="connsiteY159" fmla="*/ 4905375 h 5320835"/>
              <a:gd name="connsiteX160" fmla="*/ 2841861 w 5928117"/>
              <a:gd name="connsiteY160" fmla="*/ 4876800 h 5320835"/>
              <a:gd name="connsiteX161" fmla="*/ 2803761 w 5928117"/>
              <a:gd name="connsiteY161" fmla="*/ 4857750 h 5320835"/>
              <a:gd name="connsiteX162" fmla="*/ 2794236 w 5928117"/>
              <a:gd name="connsiteY162" fmla="*/ 4829175 h 5320835"/>
              <a:gd name="connsiteX163" fmla="*/ 2756136 w 5928117"/>
              <a:gd name="connsiteY163" fmla="*/ 4800600 h 5320835"/>
              <a:gd name="connsiteX164" fmla="*/ 2727561 w 5928117"/>
              <a:gd name="connsiteY164" fmla="*/ 4772025 h 5320835"/>
              <a:gd name="connsiteX165" fmla="*/ 2689461 w 5928117"/>
              <a:gd name="connsiteY165" fmla="*/ 4743450 h 5320835"/>
              <a:gd name="connsiteX166" fmla="*/ 2660886 w 5928117"/>
              <a:gd name="connsiteY166" fmla="*/ 4724400 h 5320835"/>
              <a:gd name="connsiteX167" fmla="*/ 2632311 w 5928117"/>
              <a:gd name="connsiteY167" fmla="*/ 4686300 h 5320835"/>
              <a:gd name="connsiteX168" fmla="*/ 2603736 w 5928117"/>
              <a:gd name="connsiteY168" fmla="*/ 4667250 h 5320835"/>
              <a:gd name="connsiteX169" fmla="*/ 2546586 w 5928117"/>
              <a:gd name="connsiteY169" fmla="*/ 4619625 h 5320835"/>
              <a:gd name="connsiteX170" fmla="*/ 2489436 w 5928117"/>
              <a:gd name="connsiteY170" fmla="*/ 4562475 h 5320835"/>
              <a:gd name="connsiteX171" fmla="*/ 2432286 w 5928117"/>
              <a:gd name="connsiteY171" fmla="*/ 4543425 h 5320835"/>
              <a:gd name="connsiteX172" fmla="*/ 2413236 w 5928117"/>
              <a:gd name="connsiteY172" fmla="*/ 4514850 h 5320835"/>
              <a:gd name="connsiteX173" fmla="*/ 2298936 w 5928117"/>
              <a:gd name="connsiteY173" fmla="*/ 4457700 h 5320835"/>
              <a:gd name="connsiteX174" fmla="*/ 2270361 w 5928117"/>
              <a:gd name="connsiteY174" fmla="*/ 4429125 h 5320835"/>
              <a:gd name="connsiteX175" fmla="*/ 2146536 w 5928117"/>
              <a:gd name="connsiteY175" fmla="*/ 4362450 h 5320835"/>
              <a:gd name="connsiteX176" fmla="*/ 2117961 w 5928117"/>
              <a:gd name="connsiteY176" fmla="*/ 4333875 h 5320835"/>
              <a:gd name="connsiteX177" fmla="*/ 2089386 w 5928117"/>
              <a:gd name="connsiteY177" fmla="*/ 4324350 h 5320835"/>
              <a:gd name="connsiteX178" fmla="*/ 2051286 w 5928117"/>
              <a:gd name="connsiteY178" fmla="*/ 4305300 h 5320835"/>
              <a:gd name="connsiteX179" fmla="*/ 2003661 w 5928117"/>
              <a:gd name="connsiteY179" fmla="*/ 4276725 h 5320835"/>
              <a:gd name="connsiteX180" fmla="*/ 1975086 w 5928117"/>
              <a:gd name="connsiteY180" fmla="*/ 4257675 h 5320835"/>
              <a:gd name="connsiteX181" fmla="*/ 1898886 w 5928117"/>
              <a:gd name="connsiteY181" fmla="*/ 4238625 h 5320835"/>
              <a:gd name="connsiteX182" fmla="*/ 1841736 w 5928117"/>
              <a:gd name="connsiteY182" fmla="*/ 4210050 h 5320835"/>
              <a:gd name="connsiteX183" fmla="*/ 1765536 w 5928117"/>
              <a:gd name="connsiteY183" fmla="*/ 4171950 h 5320835"/>
              <a:gd name="connsiteX184" fmla="*/ 1689336 w 5928117"/>
              <a:gd name="connsiteY184" fmla="*/ 4133850 h 5320835"/>
              <a:gd name="connsiteX185" fmla="*/ 1641711 w 5928117"/>
              <a:gd name="connsiteY185" fmla="*/ 4105275 h 5320835"/>
              <a:gd name="connsiteX186" fmla="*/ 1584561 w 5928117"/>
              <a:gd name="connsiteY186" fmla="*/ 4086225 h 5320835"/>
              <a:gd name="connsiteX187" fmla="*/ 1546461 w 5928117"/>
              <a:gd name="connsiteY187" fmla="*/ 4067175 h 5320835"/>
              <a:gd name="connsiteX188" fmla="*/ 1479786 w 5928117"/>
              <a:gd name="connsiteY188" fmla="*/ 4038600 h 5320835"/>
              <a:gd name="connsiteX189" fmla="*/ 1451211 w 5928117"/>
              <a:gd name="connsiteY189" fmla="*/ 4019550 h 5320835"/>
              <a:gd name="connsiteX190" fmla="*/ 1403586 w 5928117"/>
              <a:gd name="connsiteY190" fmla="*/ 4010025 h 5320835"/>
              <a:gd name="connsiteX191" fmla="*/ 1327386 w 5928117"/>
              <a:gd name="connsiteY191" fmla="*/ 3990975 h 5320835"/>
              <a:gd name="connsiteX192" fmla="*/ 1260711 w 5928117"/>
              <a:gd name="connsiteY192" fmla="*/ 3981450 h 5320835"/>
              <a:gd name="connsiteX193" fmla="*/ 1184511 w 5928117"/>
              <a:gd name="connsiteY193" fmla="*/ 3962400 h 5320835"/>
              <a:gd name="connsiteX194" fmla="*/ 1070211 w 5928117"/>
              <a:gd name="connsiteY194" fmla="*/ 3943350 h 5320835"/>
              <a:gd name="connsiteX195" fmla="*/ 1032111 w 5928117"/>
              <a:gd name="connsiteY195" fmla="*/ 3924300 h 5320835"/>
              <a:gd name="connsiteX196" fmla="*/ 984486 w 5928117"/>
              <a:gd name="connsiteY196" fmla="*/ 3914775 h 5320835"/>
              <a:gd name="connsiteX197" fmla="*/ 946386 w 5928117"/>
              <a:gd name="connsiteY197" fmla="*/ 3905250 h 5320835"/>
              <a:gd name="connsiteX198" fmla="*/ 917811 w 5928117"/>
              <a:gd name="connsiteY198" fmla="*/ 3886200 h 5320835"/>
              <a:gd name="connsiteX199" fmla="*/ 889236 w 5928117"/>
              <a:gd name="connsiteY199" fmla="*/ 3876675 h 5320835"/>
              <a:gd name="connsiteX200" fmla="*/ 803511 w 5928117"/>
              <a:gd name="connsiteY200" fmla="*/ 3857625 h 5320835"/>
              <a:gd name="connsiteX201" fmla="*/ 755886 w 5928117"/>
              <a:gd name="connsiteY201" fmla="*/ 3838575 h 5320835"/>
              <a:gd name="connsiteX202" fmla="*/ 632061 w 5928117"/>
              <a:gd name="connsiteY202" fmla="*/ 3819525 h 5320835"/>
              <a:gd name="connsiteX203" fmla="*/ 546336 w 5928117"/>
              <a:gd name="connsiteY203" fmla="*/ 3810000 h 5320835"/>
              <a:gd name="connsiteX204" fmla="*/ 489186 w 5928117"/>
              <a:gd name="connsiteY204" fmla="*/ 3800475 h 5320835"/>
              <a:gd name="connsiteX205" fmla="*/ 403461 w 5928117"/>
              <a:gd name="connsiteY205" fmla="*/ 3790950 h 5320835"/>
              <a:gd name="connsiteX206" fmla="*/ 270111 w 5928117"/>
              <a:gd name="connsiteY206" fmla="*/ 3762375 h 5320835"/>
              <a:gd name="connsiteX207" fmla="*/ 241536 w 5928117"/>
              <a:gd name="connsiteY207" fmla="*/ 3743325 h 5320835"/>
              <a:gd name="connsiteX208" fmla="*/ 165336 w 5928117"/>
              <a:gd name="connsiteY208" fmla="*/ 3714750 h 5320835"/>
              <a:gd name="connsiteX209" fmla="*/ 108186 w 5928117"/>
              <a:gd name="connsiteY209" fmla="*/ 3681412 h 5320835"/>
              <a:gd name="connsiteX210" fmla="*/ 3411 w 5928117"/>
              <a:gd name="connsiteY210" fmla="*/ 3667125 h 5320835"/>
              <a:gd name="connsiteX211" fmla="*/ 17699 w 5928117"/>
              <a:gd name="connsiteY211" fmla="*/ 3609975 h 5320835"/>
              <a:gd name="connsiteX212" fmla="*/ 41511 w 5928117"/>
              <a:gd name="connsiteY212" fmla="*/ 3581400 h 5320835"/>
              <a:gd name="connsiteX213" fmla="*/ 27224 w 5928117"/>
              <a:gd name="connsiteY213" fmla="*/ 3552825 h 5320835"/>
              <a:gd name="connsiteX214" fmla="*/ 36749 w 5928117"/>
              <a:gd name="connsiteY214" fmla="*/ 3476625 h 5320835"/>
              <a:gd name="connsiteX215" fmla="*/ 70086 w 5928117"/>
              <a:gd name="connsiteY215" fmla="*/ 3400425 h 5320835"/>
              <a:gd name="connsiteX216" fmla="*/ 79611 w 5928117"/>
              <a:gd name="connsiteY216" fmla="*/ 2571750 h 5320835"/>
              <a:gd name="connsiteX217" fmla="*/ 51036 w 5928117"/>
              <a:gd name="connsiteY217" fmla="*/ 2301875 h 5320835"/>
              <a:gd name="connsiteX218" fmla="*/ 51036 w 5928117"/>
              <a:gd name="connsiteY218" fmla="*/ 2222500 h 5320835"/>
              <a:gd name="connsiteX219" fmla="*/ 38336 w 5928117"/>
              <a:gd name="connsiteY219" fmla="*/ 2146300 h 5320835"/>
              <a:gd name="connsiteX220" fmla="*/ 66911 w 5928117"/>
              <a:gd name="connsiteY220" fmla="*/ 2016125 h 5320835"/>
              <a:gd name="connsiteX221" fmla="*/ 51036 w 5928117"/>
              <a:gd name="connsiteY221" fmla="*/ 1908175 h 5320835"/>
              <a:gd name="connsiteX222" fmla="*/ 174861 w 5928117"/>
              <a:gd name="connsiteY222" fmla="*/ 1876425 h 5320835"/>
              <a:gd name="connsiteX223" fmla="*/ 317736 w 5928117"/>
              <a:gd name="connsiteY223" fmla="*/ 1781175 h 5320835"/>
              <a:gd name="connsiteX224" fmla="*/ 374886 w 5928117"/>
              <a:gd name="connsiteY224" fmla="*/ 1790700 h 5320835"/>
              <a:gd name="connsiteX225" fmla="*/ 476486 w 5928117"/>
              <a:gd name="connsiteY225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905736 w 5928117"/>
              <a:gd name="connsiteY114" fmla="*/ 4279900 h 5320835"/>
              <a:gd name="connsiteX115" fmla="*/ 5905736 w 5928117"/>
              <a:gd name="connsiteY115" fmla="*/ 4352925 h 5320835"/>
              <a:gd name="connsiteX116" fmla="*/ 5899386 w 5928117"/>
              <a:gd name="connsiteY116" fmla="*/ 4422775 h 5320835"/>
              <a:gd name="connsiteX117" fmla="*/ 5905736 w 5928117"/>
              <a:gd name="connsiteY117" fmla="*/ 4572000 h 5320835"/>
              <a:gd name="connsiteX118" fmla="*/ 5880336 w 5928117"/>
              <a:gd name="connsiteY118" fmla="*/ 4670425 h 5320835"/>
              <a:gd name="connsiteX119" fmla="*/ 5829536 w 5928117"/>
              <a:gd name="connsiteY119" fmla="*/ 4759325 h 5320835"/>
              <a:gd name="connsiteX120" fmla="*/ 5800961 w 5928117"/>
              <a:gd name="connsiteY120" fmla="*/ 4826000 h 5320835"/>
              <a:gd name="connsiteX121" fmla="*/ 5766036 w 5928117"/>
              <a:gd name="connsiteY121" fmla="*/ 4892675 h 5320835"/>
              <a:gd name="connsiteX122" fmla="*/ 5686661 w 5928117"/>
              <a:gd name="connsiteY122" fmla="*/ 5016500 h 5320835"/>
              <a:gd name="connsiteX123" fmla="*/ 5651736 w 5928117"/>
              <a:gd name="connsiteY123" fmla="*/ 5149850 h 5320835"/>
              <a:gd name="connsiteX124" fmla="*/ 5610461 w 5928117"/>
              <a:gd name="connsiteY124" fmla="*/ 5187950 h 5320835"/>
              <a:gd name="connsiteX125" fmla="*/ 5566011 w 5928117"/>
              <a:gd name="connsiteY125" fmla="*/ 5235575 h 5320835"/>
              <a:gd name="connsiteX126" fmla="*/ 5477111 w 5928117"/>
              <a:gd name="connsiteY126" fmla="*/ 5207000 h 5320835"/>
              <a:gd name="connsiteX127" fmla="*/ 5404086 w 5928117"/>
              <a:gd name="connsiteY127" fmla="*/ 5241925 h 5320835"/>
              <a:gd name="connsiteX128" fmla="*/ 5353286 w 5928117"/>
              <a:gd name="connsiteY128" fmla="*/ 5280025 h 5320835"/>
              <a:gd name="connsiteX129" fmla="*/ 5245336 w 5928117"/>
              <a:gd name="connsiteY129" fmla="*/ 5292725 h 5320835"/>
              <a:gd name="connsiteX130" fmla="*/ 5172311 w 5928117"/>
              <a:gd name="connsiteY130" fmla="*/ 5241925 h 5320835"/>
              <a:gd name="connsiteX131" fmla="*/ 5096111 w 5928117"/>
              <a:gd name="connsiteY131" fmla="*/ 5216525 h 5320835"/>
              <a:gd name="connsiteX132" fmla="*/ 4959586 w 5928117"/>
              <a:gd name="connsiteY132" fmla="*/ 5194300 h 5320835"/>
              <a:gd name="connsiteX133" fmla="*/ 4813536 w 5928117"/>
              <a:gd name="connsiteY133" fmla="*/ 5181600 h 5320835"/>
              <a:gd name="connsiteX134" fmla="*/ 4743686 w 5928117"/>
              <a:gd name="connsiteY134" fmla="*/ 5200650 h 5320835"/>
              <a:gd name="connsiteX135" fmla="*/ 4699236 w 5928117"/>
              <a:gd name="connsiteY135" fmla="*/ 5213350 h 5320835"/>
              <a:gd name="connsiteX136" fmla="*/ 4645261 w 5928117"/>
              <a:gd name="connsiteY136" fmla="*/ 5245100 h 5320835"/>
              <a:gd name="connsiteX137" fmla="*/ 4508736 w 5928117"/>
              <a:gd name="connsiteY137" fmla="*/ 5248275 h 5320835"/>
              <a:gd name="connsiteX138" fmla="*/ 4480161 w 5928117"/>
              <a:gd name="connsiteY138" fmla="*/ 5257800 h 5320835"/>
              <a:gd name="connsiteX139" fmla="*/ 4423011 w 5928117"/>
              <a:gd name="connsiteY139" fmla="*/ 5276850 h 5320835"/>
              <a:gd name="connsiteX140" fmla="*/ 4318236 w 5928117"/>
              <a:gd name="connsiteY140" fmla="*/ 5286375 h 5320835"/>
              <a:gd name="connsiteX141" fmla="*/ 4222986 w 5928117"/>
              <a:gd name="connsiteY141" fmla="*/ 5295900 h 5320835"/>
              <a:gd name="connsiteX142" fmla="*/ 4108686 w 5928117"/>
              <a:gd name="connsiteY142" fmla="*/ 5305425 h 5320835"/>
              <a:gd name="connsiteX143" fmla="*/ 3832461 w 5928117"/>
              <a:gd name="connsiteY143" fmla="*/ 5276850 h 5320835"/>
              <a:gd name="connsiteX144" fmla="*/ 3746736 w 5928117"/>
              <a:gd name="connsiteY144" fmla="*/ 5257800 h 5320835"/>
              <a:gd name="connsiteX145" fmla="*/ 3622911 w 5928117"/>
              <a:gd name="connsiteY145" fmla="*/ 5229225 h 5320835"/>
              <a:gd name="connsiteX146" fmla="*/ 3527661 w 5928117"/>
              <a:gd name="connsiteY146" fmla="*/ 5219700 h 5320835"/>
              <a:gd name="connsiteX147" fmla="*/ 3480036 w 5928117"/>
              <a:gd name="connsiteY147" fmla="*/ 5200650 h 5320835"/>
              <a:gd name="connsiteX148" fmla="*/ 3394311 w 5928117"/>
              <a:gd name="connsiteY148" fmla="*/ 5181600 h 5320835"/>
              <a:gd name="connsiteX149" fmla="*/ 3337161 w 5928117"/>
              <a:gd name="connsiteY149" fmla="*/ 5162550 h 5320835"/>
              <a:gd name="connsiteX150" fmla="*/ 3280011 w 5928117"/>
              <a:gd name="connsiteY150" fmla="*/ 5153025 h 5320835"/>
              <a:gd name="connsiteX151" fmla="*/ 3241911 w 5928117"/>
              <a:gd name="connsiteY151" fmla="*/ 5143500 h 5320835"/>
              <a:gd name="connsiteX152" fmla="*/ 3194286 w 5928117"/>
              <a:gd name="connsiteY152" fmla="*/ 5133975 h 5320835"/>
              <a:gd name="connsiteX153" fmla="*/ 3165711 w 5928117"/>
              <a:gd name="connsiteY153" fmla="*/ 5124450 h 5320835"/>
              <a:gd name="connsiteX154" fmla="*/ 3127611 w 5928117"/>
              <a:gd name="connsiteY154" fmla="*/ 5114925 h 5320835"/>
              <a:gd name="connsiteX155" fmla="*/ 2994261 w 5928117"/>
              <a:gd name="connsiteY155" fmla="*/ 5067300 h 5320835"/>
              <a:gd name="connsiteX156" fmla="*/ 2927586 w 5928117"/>
              <a:gd name="connsiteY156" fmla="*/ 5019675 h 5320835"/>
              <a:gd name="connsiteX157" fmla="*/ 2918061 w 5928117"/>
              <a:gd name="connsiteY157" fmla="*/ 4991100 h 5320835"/>
              <a:gd name="connsiteX158" fmla="*/ 2870436 w 5928117"/>
              <a:gd name="connsiteY158" fmla="*/ 4933950 h 5320835"/>
              <a:gd name="connsiteX159" fmla="*/ 2851386 w 5928117"/>
              <a:gd name="connsiteY159" fmla="*/ 4905375 h 5320835"/>
              <a:gd name="connsiteX160" fmla="*/ 2841861 w 5928117"/>
              <a:gd name="connsiteY160" fmla="*/ 4876800 h 5320835"/>
              <a:gd name="connsiteX161" fmla="*/ 2803761 w 5928117"/>
              <a:gd name="connsiteY161" fmla="*/ 4857750 h 5320835"/>
              <a:gd name="connsiteX162" fmla="*/ 2794236 w 5928117"/>
              <a:gd name="connsiteY162" fmla="*/ 4829175 h 5320835"/>
              <a:gd name="connsiteX163" fmla="*/ 2756136 w 5928117"/>
              <a:gd name="connsiteY163" fmla="*/ 4800600 h 5320835"/>
              <a:gd name="connsiteX164" fmla="*/ 2727561 w 5928117"/>
              <a:gd name="connsiteY164" fmla="*/ 4772025 h 5320835"/>
              <a:gd name="connsiteX165" fmla="*/ 2689461 w 5928117"/>
              <a:gd name="connsiteY165" fmla="*/ 4743450 h 5320835"/>
              <a:gd name="connsiteX166" fmla="*/ 2660886 w 5928117"/>
              <a:gd name="connsiteY166" fmla="*/ 4724400 h 5320835"/>
              <a:gd name="connsiteX167" fmla="*/ 2632311 w 5928117"/>
              <a:gd name="connsiteY167" fmla="*/ 4686300 h 5320835"/>
              <a:gd name="connsiteX168" fmla="*/ 2603736 w 5928117"/>
              <a:gd name="connsiteY168" fmla="*/ 4667250 h 5320835"/>
              <a:gd name="connsiteX169" fmla="*/ 2546586 w 5928117"/>
              <a:gd name="connsiteY169" fmla="*/ 4619625 h 5320835"/>
              <a:gd name="connsiteX170" fmla="*/ 2489436 w 5928117"/>
              <a:gd name="connsiteY170" fmla="*/ 4562475 h 5320835"/>
              <a:gd name="connsiteX171" fmla="*/ 2432286 w 5928117"/>
              <a:gd name="connsiteY171" fmla="*/ 4543425 h 5320835"/>
              <a:gd name="connsiteX172" fmla="*/ 2413236 w 5928117"/>
              <a:gd name="connsiteY172" fmla="*/ 4514850 h 5320835"/>
              <a:gd name="connsiteX173" fmla="*/ 2298936 w 5928117"/>
              <a:gd name="connsiteY173" fmla="*/ 4457700 h 5320835"/>
              <a:gd name="connsiteX174" fmla="*/ 2270361 w 5928117"/>
              <a:gd name="connsiteY174" fmla="*/ 4429125 h 5320835"/>
              <a:gd name="connsiteX175" fmla="*/ 2146536 w 5928117"/>
              <a:gd name="connsiteY175" fmla="*/ 4362450 h 5320835"/>
              <a:gd name="connsiteX176" fmla="*/ 2117961 w 5928117"/>
              <a:gd name="connsiteY176" fmla="*/ 4333875 h 5320835"/>
              <a:gd name="connsiteX177" fmla="*/ 2089386 w 5928117"/>
              <a:gd name="connsiteY177" fmla="*/ 4324350 h 5320835"/>
              <a:gd name="connsiteX178" fmla="*/ 2051286 w 5928117"/>
              <a:gd name="connsiteY178" fmla="*/ 4305300 h 5320835"/>
              <a:gd name="connsiteX179" fmla="*/ 2003661 w 5928117"/>
              <a:gd name="connsiteY179" fmla="*/ 4276725 h 5320835"/>
              <a:gd name="connsiteX180" fmla="*/ 1975086 w 5928117"/>
              <a:gd name="connsiteY180" fmla="*/ 4257675 h 5320835"/>
              <a:gd name="connsiteX181" fmla="*/ 1898886 w 5928117"/>
              <a:gd name="connsiteY181" fmla="*/ 4238625 h 5320835"/>
              <a:gd name="connsiteX182" fmla="*/ 1841736 w 5928117"/>
              <a:gd name="connsiteY182" fmla="*/ 4210050 h 5320835"/>
              <a:gd name="connsiteX183" fmla="*/ 1765536 w 5928117"/>
              <a:gd name="connsiteY183" fmla="*/ 4171950 h 5320835"/>
              <a:gd name="connsiteX184" fmla="*/ 1689336 w 5928117"/>
              <a:gd name="connsiteY184" fmla="*/ 4133850 h 5320835"/>
              <a:gd name="connsiteX185" fmla="*/ 1641711 w 5928117"/>
              <a:gd name="connsiteY185" fmla="*/ 4105275 h 5320835"/>
              <a:gd name="connsiteX186" fmla="*/ 1584561 w 5928117"/>
              <a:gd name="connsiteY186" fmla="*/ 4086225 h 5320835"/>
              <a:gd name="connsiteX187" fmla="*/ 1546461 w 5928117"/>
              <a:gd name="connsiteY187" fmla="*/ 4067175 h 5320835"/>
              <a:gd name="connsiteX188" fmla="*/ 1479786 w 5928117"/>
              <a:gd name="connsiteY188" fmla="*/ 4038600 h 5320835"/>
              <a:gd name="connsiteX189" fmla="*/ 1451211 w 5928117"/>
              <a:gd name="connsiteY189" fmla="*/ 4019550 h 5320835"/>
              <a:gd name="connsiteX190" fmla="*/ 1403586 w 5928117"/>
              <a:gd name="connsiteY190" fmla="*/ 4010025 h 5320835"/>
              <a:gd name="connsiteX191" fmla="*/ 1327386 w 5928117"/>
              <a:gd name="connsiteY191" fmla="*/ 3990975 h 5320835"/>
              <a:gd name="connsiteX192" fmla="*/ 1260711 w 5928117"/>
              <a:gd name="connsiteY192" fmla="*/ 3981450 h 5320835"/>
              <a:gd name="connsiteX193" fmla="*/ 1184511 w 5928117"/>
              <a:gd name="connsiteY193" fmla="*/ 3962400 h 5320835"/>
              <a:gd name="connsiteX194" fmla="*/ 1070211 w 5928117"/>
              <a:gd name="connsiteY194" fmla="*/ 3943350 h 5320835"/>
              <a:gd name="connsiteX195" fmla="*/ 1032111 w 5928117"/>
              <a:gd name="connsiteY195" fmla="*/ 3924300 h 5320835"/>
              <a:gd name="connsiteX196" fmla="*/ 984486 w 5928117"/>
              <a:gd name="connsiteY196" fmla="*/ 3914775 h 5320835"/>
              <a:gd name="connsiteX197" fmla="*/ 946386 w 5928117"/>
              <a:gd name="connsiteY197" fmla="*/ 3905250 h 5320835"/>
              <a:gd name="connsiteX198" fmla="*/ 917811 w 5928117"/>
              <a:gd name="connsiteY198" fmla="*/ 3886200 h 5320835"/>
              <a:gd name="connsiteX199" fmla="*/ 889236 w 5928117"/>
              <a:gd name="connsiteY199" fmla="*/ 3876675 h 5320835"/>
              <a:gd name="connsiteX200" fmla="*/ 803511 w 5928117"/>
              <a:gd name="connsiteY200" fmla="*/ 3857625 h 5320835"/>
              <a:gd name="connsiteX201" fmla="*/ 755886 w 5928117"/>
              <a:gd name="connsiteY201" fmla="*/ 3838575 h 5320835"/>
              <a:gd name="connsiteX202" fmla="*/ 632061 w 5928117"/>
              <a:gd name="connsiteY202" fmla="*/ 3819525 h 5320835"/>
              <a:gd name="connsiteX203" fmla="*/ 546336 w 5928117"/>
              <a:gd name="connsiteY203" fmla="*/ 3810000 h 5320835"/>
              <a:gd name="connsiteX204" fmla="*/ 489186 w 5928117"/>
              <a:gd name="connsiteY204" fmla="*/ 3800475 h 5320835"/>
              <a:gd name="connsiteX205" fmla="*/ 403461 w 5928117"/>
              <a:gd name="connsiteY205" fmla="*/ 3790950 h 5320835"/>
              <a:gd name="connsiteX206" fmla="*/ 270111 w 5928117"/>
              <a:gd name="connsiteY206" fmla="*/ 3762375 h 5320835"/>
              <a:gd name="connsiteX207" fmla="*/ 241536 w 5928117"/>
              <a:gd name="connsiteY207" fmla="*/ 3743325 h 5320835"/>
              <a:gd name="connsiteX208" fmla="*/ 165336 w 5928117"/>
              <a:gd name="connsiteY208" fmla="*/ 3714750 h 5320835"/>
              <a:gd name="connsiteX209" fmla="*/ 108186 w 5928117"/>
              <a:gd name="connsiteY209" fmla="*/ 3681412 h 5320835"/>
              <a:gd name="connsiteX210" fmla="*/ 3411 w 5928117"/>
              <a:gd name="connsiteY210" fmla="*/ 3667125 h 5320835"/>
              <a:gd name="connsiteX211" fmla="*/ 17699 w 5928117"/>
              <a:gd name="connsiteY211" fmla="*/ 3609975 h 5320835"/>
              <a:gd name="connsiteX212" fmla="*/ 41511 w 5928117"/>
              <a:gd name="connsiteY212" fmla="*/ 3581400 h 5320835"/>
              <a:gd name="connsiteX213" fmla="*/ 27224 w 5928117"/>
              <a:gd name="connsiteY213" fmla="*/ 3552825 h 5320835"/>
              <a:gd name="connsiteX214" fmla="*/ 36749 w 5928117"/>
              <a:gd name="connsiteY214" fmla="*/ 3476625 h 5320835"/>
              <a:gd name="connsiteX215" fmla="*/ 70086 w 5928117"/>
              <a:gd name="connsiteY215" fmla="*/ 3400425 h 5320835"/>
              <a:gd name="connsiteX216" fmla="*/ 79611 w 5928117"/>
              <a:gd name="connsiteY216" fmla="*/ 2571750 h 5320835"/>
              <a:gd name="connsiteX217" fmla="*/ 51036 w 5928117"/>
              <a:gd name="connsiteY217" fmla="*/ 2301875 h 5320835"/>
              <a:gd name="connsiteX218" fmla="*/ 51036 w 5928117"/>
              <a:gd name="connsiteY218" fmla="*/ 2222500 h 5320835"/>
              <a:gd name="connsiteX219" fmla="*/ 38336 w 5928117"/>
              <a:gd name="connsiteY219" fmla="*/ 2146300 h 5320835"/>
              <a:gd name="connsiteX220" fmla="*/ 66911 w 5928117"/>
              <a:gd name="connsiteY220" fmla="*/ 2016125 h 5320835"/>
              <a:gd name="connsiteX221" fmla="*/ 51036 w 5928117"/>
              <a:gd name="connsiteY221" fmla="*/ 1908175 h 5320835"/>
              <a:gd name="connsiteX222" fmla="*/ 174861 w 5928117"/>
              <a:gd name="connsiteY222" fmla="*/ 1876425 h 5320835"/>
              <a:gd name="connsiteX223" fmla="*/ 317736 w 5928117"/>
              <a:gd name="connsiteY223" fmla="*/ 1781175 h 5320835"/>
              <a:gd name="connsiteX224" fmla="*/ 374886 w 5928117"/>
              <a:gd name="connsiteY224" fmla="*/ 1790700 h 5320835"/>
              <a:gd name="connsiteX225" fmla="*/ 476486 w 5928117"/>
              <a:gd name="connsiteY225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905736 w 5928117"/>
              <a:gd name="connsiteY114" fmla="*/ 4279900 h 5320835"/>
              <a:gd name="connsiteX115" fmla="*/ 5905736 w 5928117"/>
              <a:gd name="connsiteY115" fmla="*/ 4352925 h 5320835"/>
              <a:gd name="connsiteX116" fmla="*/ 5899386 w 5928117"/>
              <a:gd name="connsiteY116" fmla="*/ 4422775 h 5320835"/>
              <a:gd name="connsiteX117" fmla="*/ 5905736 w 5928117"/>
              <a:gd name="connsiteY117" fmla="*/ 4572000 h 5320835"/>
              <a:gd name="connsiteX118" fmla="*/ 5880336 w 5928117"/>
              <a:gd name="connsiteY118" fmla="*/ 4670425 h 5320835"/>
              <a:gd name="connsiteX119" fmla="*/ 5829536 w 5928117"/>
              <a:gd name="connsiteY119" fmla="*/ 4759325 h 5320835"/>
              <a:gd name="connsiteX120" fmla="*/ 5800961 w 5928117"/>
              <a:gd name="connsiteY120" fmla="*/ 4826000 h 5320835"/>
              <a:gd name="connsiteX121" fmla="*/ 5766036 w 5928117"/>
              <a:gd name="connsiteY121" fmla="*/ 4892675 h 5320835"/>
              <a:gd name="connsiteX122" fmla="*/ 5686661 w 5928117"/>
              <a:gd name="connsiteY122" fmla="*/ 5016500 h 5320835"/>
              <a:gd name="connsiteX123" fmla="*/ 5651736 w 5928117"/>
              <a:gd name="connsiteY123" fmla="*/ 5149850 h 5320835"/>
              <a:gd name="connsiteX124" fmla="*/ 5610461 w 5928117"/>
              <a:gd name="connsiteY124" fmla="*/ 5187950 h 5320835"/>
              <a:gd name="connsiteX125" fmla="*/ 5566011 w 5928117"/>
              <a:gd name="connsiteY125" fmla="*/ 5235575 h 5320835"/>
              <a:gd name="connsiteX126" fmla="*/ 5477111 w 5928117"/>
              <a:gd name="connsiteY126" fmla="*/ 5207000 h 5320835"/>
              <a:gd name="connsiteX127" fmla="*/ 5404086 w 5928117"/>
              <a:gd name="connsiteY127" fmla="*/ 5241925 h 5320835"/>
              <a:gd name="connsiteX128" fmla="*/ 5353286 w 5928117"/>
              <a:gd name="connsiteY128" fmla="*/ 5280025 h 5320835"/>
              <a:gd name="connsiteX129" fmla="*/ 5245336 w 5928117"/>
              <a:gd name="connsiteY129" fmla="*/ 5292725 h 5320835"/>
              <a:gd name="connsiteX130" fmla="*/ 5172311 w 5928117"/>
              <a:gd name="connsiteY130" fmla="*/ 5241925 h 5320835"/>
              <a:gd name="connsiteX131" fmla="*/ 5096111 w 5928117"/>
              <a:gd name="connsiteY131" fmla="*/ 5216525 h 5320835"/>
              <a:gd name="connsiteX132" fmla="*/ 4959586 w 5928117"/>
              <a:gd name="connsiteY132" fmla="*/ 5194300 h 5320835"/>
              <a:gd name="connsiteX133" fmla="*/ 4813536 w 5928117"/>
              <a:gd name="connsiteY133" fmla="*/ 5181600 h 5320835"/>
              <a:gd name="connsiteX134" fmla="*/ 4743686 w 5928117"/>
              <a:gd name="connsiteY134" fmla="*/ 5200650 h 5320835"/>
              <a:gd name="connsiteX135" fmla="*/ 4699236 w 5928117"/>
              <a:gd name="connsiteY135" fmla="*/ 5213350 h 5320835"/>
              <a:gd name="connsiteX136" fmla="*/ 4645261 w 5928117"/>
              <a:gd name="connsiteY136" fmla="*/ 5245100 h 5320835"/>
              <a:gd name="connsiteX137" fmla="*/ 4508736 w 5928117"/>
              <a:gd name="connsiteY137" fmla="*/ 5248275 h 5320835"/>
              <a:gd name="connsiteX138" fmla="*/ 4480161 w 5928117"/>
              <a:gd name="connsiteY138" fmla="*/ 5257800 h 5320835"/>
              <a:gd name="connsiteX139" fmla="*/ 4423011 w 5928117"/>
              <a:gd name="connsiteY139" fmla="*/ 5276850 h 5320835"/>
              <a:gd name="connsiteX140" fmla="*/ 4318236 w 5928117"/>
              <a:gd name="connsiteY140" fmla="*/ 5286375 h 5320835"/>
              <a:gd name="connsiteX141" fmla="*/ 4222986 w 5928117"/>
              <a:gd name="connsiteY141" fmla="*/ 5295900 h 5320835"/>
              <a:gd name="connsiteX142" fmla="*/ 4108686 w 5928117"/>
              <a:gd name="connsiteY142" fmla="*/ 5305425 h 5320835"/>
              <a:gd name="connsiteX143" fmla="*/ 3832461 w 5928117"/>
              <a:gd name="connsiteY143" fmla="*/ 5276850 h 5320835"/>
              <a:gd name="connsiteX144" fmla="*/ 3746736 w 5928117"/>
              <a:gd name="connsiteY144" fmla="*/ 5257800 h 5320835"/>
              <a:gd name="connsiteX145" fmla="*/ 3622911 w 5928117"/>
              <a:gd name="connsiteY145" fmla="*/ 5229225 h 5320835"/>
              <a:gd name="connsiteX146" fmla="*/ 3527661 w 5928117"/>
              <a:gd name="connsiteY146" fmla="*/ 5219700 h 5320835"/>
              <a:gd name="connsiteX147" fmla="*/ 3480036 w 5928117"/>
              <a:gd name="connsiteY147" fmla="*/ 5200650 h 5320835"/>
              <a:gd name="connsiteX148" fmla="*/ 3394311 w 5928117"/>
              <a:gd name="connsiteY148" fmla="*/ 5181600 h 5320835"/>
              <a:gd name="connsiteX149" fmla="*/ 3337161 w 5928117"/>
              <a:gd name="connsiteY149" fmla="*/ 5162550 h 5320835"/>
              <a:gd name="connsiteX150" fmla="*/ 3280011 w 5928117"/>
              <a:gd name="connsiteY150" fmla="*/ 5153025 h 5320835"/>
              <a:gd name="connsiteX151" fmla="*/ 3241911 w 5928117"/>
              <a:gd name="connsiteY151" fmla="*/ 5143500 h 5320835"/>
              <a:gd name="connsiteX152" fmla="*/ 3194286 w 5928117"/>
              <a:gd name="connsiteY152" fmla="*/ 5133975 h 5320835"/>
              <a:gd name="connsiteX153" fmla="*/ 3165711 w 5928117"/>
              <a:gd name="connsiteY153" fmla="*/ 5124450 h 5320835"/>
              <a:gd name="connsiteX154" fmla="*/ 3127611 w 5928117"/>
              <a:gd name="connsiteY154" fmla="*/ 5114925 h 5320835"/>
              <a:gd name="connsiteX155" fmla="*/ 2994261 w 5928117"/>
              <a:gd name="connsiteY155" fmla="*/ 5067300 h 5320835"/>
              <a:gd name="connsiteX156" fmla="*/ 2927586 w 5928117"/>
              <a:gd name="connsiteY156" fmla="*/ 5019675 h 5320835"/>
              <a:gd name="connsiteX157" fmla="*/ 2918061 w 5928117"/>
              <a:gd name="connsiteY157" fmla="*/ 4991100 h 5320835"/>
              <a:gd name="connsiteX158" fmla="*/ 2870436 w 5928117"/>
              <a:gd name="connsiteY158" fmla="*/ 4933950 h 5320835"/>
              <a:gd name="connsiteX159" fmla="*/ 2851386 w 5928117"/>
              <a:gd name="connsiteY159" fmla="*/ 4905375 h 5320835"/>
              <a:gd name="connsiteX160" fmla="*/ 2841861 w 5928117"/>
              <a:gd name="connsiteY160" fmla="*/ 4876800 h 5320835"/>
              <a:gd name="connsiteX161" fmla="*/ 2803761 w 5928117"/>
              <a:gd name="connsiteY161" fmla="*/ 4857750 h 5320835"/>
              <a:gd name="connsiteX162" fmla="*/ 2794236 w 5928117"/>
              <a:gd name="connsiteY162" fmla="*/ 4829175 h 5320835"/>
              <a:gd name="connsiteX163" fmla="*/ 2756136 w 5928117"/>
              <a:gd name="connsiteY163" fmla="*/ 4800600 h 5320835"/>
              <a:gd name="connsiteX164" fmla="*/ 2727561 w 5928117"/>
              <a:gd name="connsiteY164" fmla="*/ 4772025 h 5320835"/>
              <a:gd name="connsiteX165" fmla="*/ 2689461 w 5928117"/>
              <a:gd name="connsiteY165" fmla="*/ 4743450 h 5320835"/>
              <a:gd name="connsiteX166" fmla="*/ 2660886 w 5928117"/>
              <a:gd name="connsiteY166" fmla="*/ 4724400 h 5320835"/>
              <a:gd name="connsiteX167" fmla="*/ 2632311 w 5928117"/>
              <a:gd name="connsiteY167" fmla="*/ 4686300 h 5320835"/>
              <a:gd name="connsiteX168" fmla="*/ 2603736 w 5928117"/>
              <a:gd name="connsiteY168" fmla="*/ 4667250 h 5320835"/>
              <a:gd name="connsiteX169" fmla="*/ 2546586 w 5928117"/>
              <a:gd name="connsiteY169" fmla="*/ 4619625 h 5320835"/>
              <a:gd name="connsiteX170" fmla="*/ 2489436 w 5928117"/>
              <a:gd name="connsiteY170" fmla="*/ 4562475 h 5320835"/>
              <a:gd name="connsiteX171" fmla="*/ 2432286 w 5928117"/>
              <a:gd name="connsiteY171" fmla="*/ 4543425 h 5320835"/>
              <a:gd name="connsiteX172" fmla="*/ 2413236 w 5928117"/>
              <a:gd name="connsiteY172" fmla="*/ 4514850 h 5320835"/>
              <a:gd name="connsiteX173" fmla="*/ 2298936 w 5928117"/>
              <a:gd name="connsiteY173" fmla="*/ 4457700 h 5320835"/>
              <a:gd name="connsiteX174" fmla="*/ 2270361 w 5928117"/>
              <a:gd name="connsiteY174" fmla="*/ 4429125 h 5320835"/>
              <a:gd name="connsiteX175" fmla="*/ 2146536 w 5928117"/>
              <a:gd name="connsiteY175" fmla="*/ 4362450 h 5320835"/>
              <a:gd name="connsiteX176" fmla="*/ 2117961 w 5928117"/>
              <a:gd name="connsiteY176" fmla="*/ 4333875 h 5320835"/>
              <a:gd name="connsiteX177" fmla="*/ 2089386 w 5928117"/>
              <a:gd name="connsiteY177" fmla="*/ 4324350 h 5320835"/>
              <a:gd name="connsiteX178" fmla="*/ 2051286 w 5928117"/>
              <a:gd name="connsiteY178" fmla="*/ 4305300 h 5320835"/>
              <a:gd name="connsiteX179" fmla="*/ 2003661 w 5928117"/>
              <a:gd name="connsiteY179" fmla="*/ 4276725 h 5320835"/>
              <a:gd name="connsiteX180" fmla="*/ 1975086 w 5928117"/>
              <a:gd name="connsiteY180" fmla="*/ 4257675 h 5320835"/>
              <a:gd name="connsiteX181" fmla="*/ 1898886 w 5928117"/>
              <a:gd name="connsiteY181" fmla="*/ 4238625 h 5320835"/>
              <a:gd name="connsiteX182" fmla="*/ 1841736 w 5928117"/>
              <a:gd name="connsiteY182" fmla="*/ 4210050 h 5320835"/>
              <a:gd name="connsiteX183" fmla="*/ 1765536 w 5928117"/>
              <a:gd name="connsiteY183" fmla="*/ 4171950 h 5320835"/>
              <a:gd name="connsiteX184" fmla="*/ 1689336 w 5928117"/>
              <a:gd name="connsiteY184" fmla="*/ 4133850 h 5320835"/>
              <a:gd name="connsiteX185" fmla="*/ 1641711 w 5928117"/>
              <a:gd name="connsiteY185" fmla="*/ 4105275 h 5320835"/>
              <a:gd name="connsiteX186" fmla="*/ 1584561 w 5928117"/>
              <a:gd name="connsiteY186" fmla="*/ 4086225 h 5320835"/>
              <a:gd name="connsiteX187" fmla="*/ 1546461 w 5928117"/>
              <a:gd name="connsiteY187" fmla="*/ 4067175 h 5320835"/>
              <a:gd name="connsiteX188" fmla="*/ 1479786 w 5928117"/>
              <a:gd name="connsiteY188" fmla="*/ 4038600 h 5320835"/>
              <a:gd name="connsiteX189" fmla="*/ 1451211 w 5928117"/>
              <a:gd name="connsiteY189" fmla="*/ 4019550 h 5320835"/>
              <a:gd name="connsiteX190" fmla="*/ 1403586 w 5928117"/>
              <a:gd name="connsiteY190" fmla="*/ 4010025 h 5320835"/>
              <a:gd name="connsiteX191" fmla="*/ 1327386 w 5928117"/>
              <a:gd name="connsiteY191" fmla="*/ 3990975 h 5320835"/>
              <a:gd name="connsiteX192" fmla="*/ 1260711 w 5928117"/>
              <a:gd name="connsiteY192" fmla="*/ 3981450 h 5320835"/>
              <a:gd name="connsiteX193" fmla="*/ 1184511 w 5928117"/>
              <a:gd name="connsiteY193" fmla="*/ 3962400 h 5320835"/>
              <a:gd name="connsiteX194" fmla="*/ 1070211 w 5928117"/>
              <a:gd name="connsiteY194" fmla="*/ 3943350 h 5320835"/>
              <a:gd name="connsiteX195" fmla="*/ 1032111 w 5928117"/>
              <a:gd name="connsiteY195" fmla="*/ 3924300 h 5320835"/>
              <a:gd name="connsiteX196" fmla="*/ 984486 w 5928117"/>
              <a:gd name="connsiteY196" fmla="*/ 3914775 h 5320835"/>
              <a:gd name="connsiteX197" fmla="*/ 946386 w 5928117"/>
              <a:gd name="connsiteY197" fmla="*/ 3905250 h 5320835"/>
              <a:gd name="connsiteX198" fmla="*/ 917811 w 5928117"/>
              <a:gd name="connsiteY198" fmla="*/ 3886200 h 5320835"/>
              <a:gd name="connsiteX199" fmla="*/ 889236 w 5928117"/>
              <a:gd name="connsiteY199" fmla="*/ 3876675 h 5320835"/>
              <a:gd name="connsiteX200" fmla="*/ 803511 w 5928117"/>
              <a:gd name="connsiteY200" fmla="*/ 3857625 h 5320835"/>
              <a:gd name="connsiteX201" fmla="*/ 755886 w 5928117"/>
              <a:gd name="connsiteY201" fmla="*/ 3838575 h 5320835"/>
              <a:gd name="connsiteX202" fmla="*/ 632061 w 5928117"/>
              <a:gd name="connsiteY202" fmla="*/ 3819525 h 5320835"/>
              <a:gd name="connsiteX203" fmla="*/ 546336 w 5928117"/>
              <a:gd name="connsiteY203" fmla="*/ 3810000 h 5320835"/>
              <a:gd name="connsiteX204" fmla="*/ 489186 w 5928117"/>
              <a:gd name="connsiteY204" fmla="*/ 3800475 h 5320835"/>
              <a:gd name="connsiteX205" fmla="*/ 403461 w 5928117"/>
              <a:gd name="connsiteY205" fmla="*/ 3790950 h 5320835"/>
              <a:gd name="connsiteX206" fmla="*/ 270111 w 5928117"/>
              <a:gd name="connsiteY206" fmla="*/ 3762375 h 5320835"/>
              <a:gd name="connsiteX207" fmla="*/ 241536 w 5928117"/>
              <a:gd name="connsiteY207" fmla="*/ 3743325 h 5320835"/>
              <a:gd name="connsiteX208" fmla="*/ 165336 w 5928117"/>
              <a:gd name="connsiteY208" fmla="*/ 3714750 h 5320835"/>
              <a:gd name="connsiteX209" fmla="*/ 108186 w 5928117"/>
              <a:gd name="connsiteY209" fmla="*/ 3681412 h 5320835"/>
              <a:gd name="connsiteX210" fmla="*/ 3411 w 5928117"/>
              <a:gd name="connsiteY210" fmla="*/ 3667125 h 5320835"/>
              <a:gd name="connsiteX211" fmla="*/ 17699 w 5928117"/>
              <a:gd name="connsiteY211" fmla="*/ 3609975 h 5320835"/>
              <a:gd name="connsiteX212" fmla="*/ 41511 w 5928117"/>
              <a:gd name="connsiteY212" fmla="*/ 3581400 h 5320835"/>
              <a:gd name="connsiteX213" fmla="*/ 27224 w 5928117"/>
              <a:gd name="connsiteY213" fmla="*/ 3552825 h 5320835"/>
              <a:gd name="connsiteX214" fmla="*/ 36749 w 5928117"/>
              <a:gd name="connsiteY214" fmla="*/ 3476625 h 5320835"/>
              <a:gd name="connsiteX215" fmla="*/ 70086 w 5928117"/>
              <a:gd name="connsiteY215" fmla="*/ 3400425 h 5320835"/>
              <a:gd name="connsiteX216" fmla="*/ 79611 w 5928117"/>
              <a:gd name="connsiteY216" fmla="*/ 2571750 h 5320835"/>
              <a:gd name="connsiteX217" fmla="*/ 51036 w 5928117"/>
              <a:gd name="connsiteY217" fmla="*/ 2301875 h 5320835"/>
              <a:gd name="connsiteX218" fmla="*/ 51036 w 5928117"/>
              <a:gd name="connsiteY218" fmla="*/ 2222500 h 5320835"/>
              <a:gd name="connsiteX219" fmla="*/ 38336 w 5928117"/>
              <a:gd name="connsiteY219" fmla="*/ 2146300 h 5320835"/>
              <a:gd name="connsiteX220" fmla="*/ 66911 w 5928117"/>
              <a:gd name="connsiteY220" fmla="*/ 2016125 h 5320835"/>
              <a:gd name="connsiteX221" fmla="*/ 51036 w 5928117"/>
              <a:gd name="connsiteY221" fmla="*/ 1908175 h 5320835"/>
              <a:gd name="connsiteX222" fmla="*/ 174861 w 5928117"/>
              <a:gd name="connsiteY222" fmla="*/ 1876425 h 5320835"/>
              <a:gd name="connsiteX223" fmla="*/ 317736 w 5928117"/>
              <a:gd name="connsiteY223" fmla="*/ 1781175 h 5320835"/>
              <a:gd name="connsiteX224" fmla="*/ 374886 w 5928117"/>
              <a:gd name="connsiteY224" fmla="*/ 1790700 h 5320835"/>
              <a:gd name="connsiteX225" fmla="*/ 476486 w 5928117"/>
              <a:gd name="connsiteY225" fmla="*/ 1784350 h 5320835"/>
              <a:gd name="connsiteX0" fmla="*/ 470136 w 5928117"/>
              <a:gd name="connsiteY0" fmla="*/ 1790700 h 5320835"/>
              <a:gd name="connsiteX1" fmla="*/ 505061 w 5928117"/>
              <a:gd name="connsiteY1" fmla="*/ 1784350 h 5320835"/>
              <a:gd name="connsiteX2" fmla="*/ 533636 w 5928117"/>
              <a:gd name="connsiteY2" fmla="*/ 1784350 h 5320835"/>
              <a:gd name="connsiteX3" fmla="*/ 565386 w 5928117"/>
              <a:gd name="connsiteY3" fmla="*/ 1781175 h 5320835"/>
              <a:gd name="connsiteX4" fmla="*/ 613011 w 5928117"/>
              <a:gd name="connsiteY4" fmla="*/ 1762125 h 5320835"/>
              <a:gd name="connsiteX5" fmla="*/ 679686 w 5928117"/>
              <a:gd name="connsiteY5" fmla="*/ 1743075 h 5320835"/>
              <a:gd name="connsiteX6" fmla="*/ 708261 w 5928117"/>
              <a:gd name="connsiteY6" fmla="*/ 1724025 h 5320835"/>
              <a:gd name="connsiteX7" fmla="*/ 793986 w 5928117"/>
              <a:gd name="connsiteY7" fmla="*/ 1685925 h 5320835"/>
              <a:gd name="connsiteX8" fmla="*/ 851136 w 5928117"/>
              <a:gd name="connsiteY8" fmla="*/ 1638300 h 5320835"/>
              <a:gd name="connsiteX9" fmla="*/ 870186 w 5928117"/>
              <a:gd name="connsiteY9" fmla="*/ 1609725 h 5320835"/>
              <a:gd name="connsiteX10" fmla="*/ 898761 w 5928117"/>
              <a:gd name="connsiteY10" fmla="*/ 1590675 h 5320835"/>
              <a:gd name="connsiteX11" fmla="*/ 955911 w 5928117"/>
              <a:gd name="connsiteY11" fmla="*/ 1533525 h 5320835"/>
              <a:gd name="connsiteX12" fmla="*/ 965436 w 5928117"/>
              <a:gd name="connsiteY12" fmla="*/ 1504950 h 5320835"/>
              <a:gd name="connsiteX13" fmla="*/ 994011 w 5928117"/>
              <a:gd name="connsiteY13" fmla="*/ 1485900 h 5320835"/>
              <a:gd name="connsiteX14" fmla="*/ 1041636 w 5928117"/>
              <a:gd name="connsiteY14" fmla="*/ 1409700 h 5320835"/>
              <a:gd name="connsiteX15" fmla="*/ 1098786 w 5928117"/>
              <a:gd name="connsiteY15" fmla="*/ 1352550 h 5320835"/>
              <a:gd name="connsiteX16" fmla="*/ 1155936 w 5928117"/>
              <a:gd name="connsiteY16" fmla="*/ 1304925 h 5320835"/>
              <a:gd name="connsiteX17" fmla="*/ 1184511 w 5928117"/>
              <a:gd name="connsiteY17" fmla="*/ 1295400 h 5320835"/>
              <a:gd name="connsiteX18" fmla="*/ 1213086 w 5928117"/>
              <a:gd name="connsiteY18" fmla="*/ 1276350 h 5320835"/>
              <a:gd name="connsiteX19" fmla="*/ 1317861 w 5928117"/>
              <a:gd name="connsiteY19" fmla="*/ 1257300 h 5320835"/>
              <a:gd name="connsiteX20" fmla="*/ 1613136 w 5928117"/>
              <a:gd name="connsiteY20" fmla="*/ 1228725 h 5320835"/>
              <a:gd name="connsiteX21" fmla="*/ 1765536 w 5928117"/>
              <a:gd name="connsiteY21" fmla="*/ 1209675 h 5320835"/>
              <a:gd name="connsiteX22" fmla="*/ 1822686 w 5928117"/>
              <a:gd name="connsiteY22" fmla="*/ 1190625 h 5320835"/>
              <a:gd name="connsiteX23" fmla="*/ 1927461 w 5928117"/>
              <a:gd name="connsiteY23" fmla="*/ 1181100 h 5320835"/>
              <a:gd name="connsiteX24" fmla="*/ 2003661 w 5928117"/>
              <a:gd name="connsiteY24" fmla="*/ 1162050 h 5320835"/>
              <a:gd name="connsiteX25" fmla="*/ 2051286 w 5928117"/>
              <a:gd name="connsiteY25" fmla="*/ 1152525 h 5320835"/>
              <a:gd name="connsiteX26" fmla="*/ 2079861 w 5928117"/>
              <a:gd name="connsiteY26" fmla="*/ 1143000 h 5320835"/>
              <a:gd name="connsiteX27" fmla="*/ 2117961 w 5928117"/>
              <a:gd name="connsiteY27" fmla="*/ 1133475 h 5320835"/>
              <a:gd name="connsiteX28" fmla="*/ 2146536 w 5928117"/>
              <a:gd name="connsiteY28" fmla="*/ 1095375 h 5320835"/>
              <a:gd name="connsiteX29" fmla="*/ 2175111 w 5928117"/>
              <a:gd name="connsiteY29" fmla="*/ 1076325 h 5320835"/>
              <a:gd name="connsiteX30" fmla="*/ 2232261 w 5928117"/>
              <a:gd name="connsiteY30" fmla="*/ 1009650 h 5320835"/>
              <a:gd name="connsiteX31" fmla="*/ 2251311 w 5928117"/>
              <a:gd name="connsiteY31" fmla="*/ 971550 h 5320835"/>
              <a:gd name="connsiteX32" fmla="*/ 2308461 w 5928117"/>
              <a:gd name="connsiteY32" fmla="*/ 923925 h 5320835"/>
              <a:gd name="connsiteX33" fmla="*/ 2356086 w 5928117"/>
              <a:gd name="connsiteY33" fmla="*/ 866775 h 5320835"/>
              <a:gd name="connsiteX34" fmla="*/ 2403711 w 5928117"/>
              <a:gd name="connsiteY34" fmla="*/ 819150 h 5320835"/>
              <a:gd name="connsiteX35" fmla="*/ 2413236 w 5928117"/>
              <a:gd name="connsiteY35" fmla="*/ 790575 h 5320835"/>
              <a:gd name="connsiteX36" fmla="*/ 2470386 w 5928117"/>
              <a:gd name="connsiteY36" fmla="*/ 704850 h 5320835"/>
              <a:gd name="connsiteX37" fmla="*/ 2527536 w 5928117"/>
              <a:gd name="connsiteY37" fmla="*/ 647700 h 5320835"/>
              <a:gd name="connsiteX38" fmla="*/ 2594211 w 5928117"/>
              <a:gd name="connsiteY38" fmla="*/ 581025 h 5320835"/>
              <a:gd name="connsiteX39" fmla="*/ 2651361 w 5928117"/>
              <a:gd name="connsiteY39" fmla="*/ 523875 h 5320835"/>
              <a:gd name="connsiteX40" fmla="*/ 2679936 w 5928117"/>
              <a:gd name="connsiteY40" fmla="*/ 485775 h 5320835"/>
              <a:gd name="connsiteX41" fmla="*/ 2737086 w 5928117"/>
              <a:gd name="connsiteY41" fmla="*/ 438150 h 5320835"/>
              <a:gd name="connsiteX42" fmla="*/ 2794236 w 5928117"/>
              <a:gd name="connsiteY42" fmla="*/ 390525 h 5320835"/>
              <a:gd name="connsiteX43" fmla="*/ 2832336 w 5928117"/>
              <a:gd name="connsiteY43" fmla="*/ 352425 h 5320835"/>
              <a:gd name="connsiteX44" fmla="*/ 2889486 w 5928117"/>
              <a:gd name="connsiteY44" fmla="*/ 314325 h 5320835"/>
              <a:gd name="connsiteX45" fmla="*/ 2956161 w 5928117"/>
              <a:gd name="connsiteY45" fmla="*/ 295275 h 5320835"/>
              <a:gd name="connsiteX46" fmla="*/ 2984736 w 5928117"/>
              <a:gd name="connsiteY46" fmla="*/ 266700 h 5320835"/>
              <a:gd name="connsiteX47" fmla="*/ 3051411 w 5928117"/>
              <a:gd name="connsiteY47" fmla="*/ 247650 h 5320835"/>
              <a:gd name="connsiteX48" fmla="*/ 3118086 w 5928117"/>
              <a:gd name="connsiteY48" fmla="*/ 209550 h 5320835"/>
              <a:gd name="connsiteX49" fmla="*/ 3146661 w 5928117"/>
              <a:gd name="connsiteY49" fmla="*/ 200025 h 5320835"/>
              <a:gd name="connsiteX50" fmla="*/ 3175236 w 5928117"/>
              <a:gd name="connsiteY50" fmla="*/ 180975 h 5320835"/>
              <a:gd name="connsiteX51" fmla="*/ 3213336 w 5928117"/>
              <a:gd name="connsiteY51" fmla="*/ 161925 h 5320835"/>
              <a:gd name="connsiteX52" fmla="*/ 3241911 w 5928117"/>
              <a:gd name="connsiteY52" fmla="*/ 152400 h 5320835"/>
              <a:gd name="connsiteX53" fmla="*/ 3270486 w 5928117"/>
              <a:gd name="connsiteY53" fmla="*/ 133350 h 5320835"/>
              <a:gd name="connsiteX54" fmla="*/ 3318111 w 5928117"/>
              <a:gd name="connsiteY54" fmla="*/ 123825 h 5320835"/>
              <a:gd name="connsiteX55" fmla="*/ 3384786 w 5928117"/>
              <a:gd name="connsiteY55" fmla="*/ 104775 h 5320835"/>
              <a:gd name="connsiteX56" fmla="*/ 3422886 w 5928117"/>
              <a:gd name="connsiteY56" fmla="*/ 95250 h 5320835"/>
              <a:gd name="connsiteX57" fmla="*/ 3518136 w 5928117"/>
              <a:gd name="connsiteY57" fmla="*/ 47625 h 5320835"/>
              <a:gd name="connsiteX58" fmla="*/ 3594336 w 5928117"/>
              <a:gd name="connsiteY58" fmla="*/ 19050 h 5320835"/>
              <a:gd name="connsiteX59" fmla="*/ 3765786 w 5928117"/>
              <a:gd name="connsiteY59" fmla="*/ 0 h 5320835"/>
              <a:gd name="connsiteX60" fmla="*/ 4775436 w 5928117"/>
              <a:gd name="connsiteY60" fmla="*/ 9525 h 5320835"/>
              <a:gd name="connsiteX61" fmla="*/ 4880211 w 5928117"/>
              <a:gd name="connsiteY61" fmla="*/ 28575 h 5320835"/>
              <a:gd name="connsiteX62" fmla="*/ 5004036 w 5928117"/>
              <a:gd name="connsiteY62" fmla="*/ 38100 h 5320835"/>
              <a:gd name="connsiteX63" fmla="*/ 5118336 w 5928117"/>
              <a:gd name="connsiteY63" fmla="*/ 57150 h 5320835"/>
              <a:gd name="connsiteX64" fmla="*/ 5223111 w 5928117"/>
              <a:gd name="connsiteY64" fmla="*/ 66675 h 5320835"/>
              <a:gd name="connsiteX65" fmla="*/ 5289786 w 5928117"/>
              <a:gd name="connsiteY65" fmla="*/ 85725 h 5320835"/>
              <a:gd name="connsiteX66" fmla="*/ 5327886 w 5928117"/>
              <a:gd name="connsiteY66" fmla="*/ 95250 h 5320835"/>
              <a:gd name="connsiteX67" fmla="*/ 5375511 w 5928117"/>
              <a:gd name="connsiteY67" fmla="*/ 114300 h 5320835"/>
              <a:gd name="connsiteX68" fmla="*/ 5451711 w 5928117"/>
              <a:gd name="connsiteY68" fmla="*/ 161925 h 5320835"/>
              <a:gd name="connsiteX69" fmla="*/ 5527911 w 5928117"/>
              <a:gd name="connsiteY69" fmla="*/ 180975 h 5320835"/>
              <a:gd name="connsiteX70" fmla="*/ 5613636 w 5928117"/>
              <a:gd name="connsiteY70" fmla="*/ 219075 h 5320835"/>
              <a:gd name="connsiteX71" fmla="*/ 5661261 w 5928117"/>
              <a:gd name="connsiteY71" fmla="*/ 276225 h 5320835"/>
              <a:gd name="connsiteX72" fmla="*/ 5680311 w 5928117"/>
              <a:gd name="connsiteY72" fmla="*/ 304800 h 5320835"/>
              <a:gd name="connsiteX73" fmla="*/ 5708886 w 5928117"/>
              <a:gd name="connsiteY73" fmla="*/ 333375 h 5320835"/>
              <a:gd name="connsiteX74" fmla="*/ 5746986 w 5928117"/>
              <a:gd name="connsiteY74" fmla="*/ 438150 h 5320835"/>
              <a:gd name="connsiteX75" fmla="*/ 5756511 w 5928117"/>
              <a:gd name="connsiteY75" fmla="*/ 476250 h 5320835"/>
              <a:gd name="connsiteX76" fmla="*/ 5775561 w 5928117"/>
              <a:gd name="connsiteY76" fmla="*/ 514350 h 5320835"/>
              <a:gd name="connsiteX77" fmla="*/ 5794611 w 5928117"/>
              <a:gd name="connsiteY77" fmla="*/ 571500 h 5320835"/>
              <a:gd name="connsiteX78" fmla="*/ 5813661 w 5928117"/>
              <a:gd name="connsiteY78" fmla="*/ 628650 h 5320835"/>
              <a:gd name="connsiteX79" fmla="*/ 5832711 w 5928117"/>
              <a:gd name="connsiteY79" fmla="*/ 704850 h 5320835"/>
              <a:gd name="connsiteX80" fmla="*/ 5842236 w 5928117"/>
              <a:gd name="connsiteY80" fmla="*/ 742950 h 5320835"/>
              <a:gd name="connsiteX81" fmla="*/ 5861286 w 5928117"/>
              <a:gd name="connsiteY81" fmla="*/ 771525 h 5320835"/>
              <a:gd name="connsiteX82" fmla="*/ 5880336 w 5928117"/>
              <a:gd name="connsiteY82" fmla="*/ 876300 h 5320835"/>
              <a:gd name="connsiteX83" fmla="*/ 5908911 w 5928117"/>
              <a:gd name="connsiteY83" fmla="*/ 952500 h 5320835"/>
              <a:gd name="connsiteX84" fmla="*/ 5927961 w 5928117"/>
              <a:gd name="connsiteY84" fmla="*/ 1162050 h 5320835"/>
              <a:gd name="connsiteX85" fmla="*/ 5908911 w 5928117"/>
              <a:gd name="connsiteY85" fmla="*/ 1323975 h 5320835"/>
              <a:gd name="connsiteX86" fmla="*/ 5880336 w 5928117"/>
              <a:gd name="connsiteY86" fmla="*/ 1419225 h 5320835"/>
              <a:gd name="connsiteX87" fmla="*/ 5861286 w 5928117"/>
              <a:gd name="connsiteY87" fmla="*/ 1447800 h 5320835"/>
              <a:gd name="connsiteX88" fmla="*/ 5832711 w 5928117"/>
              <a:gd name="connsiteY88" fmla="*/ 1514475 h 5320835"/>
              <a:gd name="connsiteX89" fmla="*/ 5804136 w 5928117"/>
              <a:gd name="connsiteY89" fmla="*/ 1543050 h 5320835"/>
              <a:gd name="connsiteX90" fmla="*/ 5794611 w 5928117"/>
              <a:gd name="connsiteY90" fmla="*/ 1571625 h 5320835"/>
              <a:gd name="connsiteX91" fmla="*/ 5785086 w 5928117"/>
              <a:gd name="connsiteY91" fmla="*/ 1619250 h 5320835"/>
              <a:gd name="connsiteX92" fmla="*/ 5766036 w 5928117"/>
              <a:gd name="connsiteY92" fmla="*/ 1647825 h 5320835"/>
              <a:gd name="connsiteX93" fmla="*/ 5737461 w 5928117"/>
              <a:gd name="connsiteY93" fmla="*/ 1733550 h 5320835"/>
              <a:gd name="connsiteX94" fmla="*/ 5718411 w 5928117"/>
              <a:gd name="connsiteY94" fmla="*/ 1781175 h 5320835"/>
              <a:gd name="connsiteX95" fmla="*/ 5699361 w 5928117"/>
              <a:gd name="connsiteY95" fmla="*/ 1866900 h 5320835"/>
              <a:gd name="connsiteX96" fmla="*/ 5689836 w 5928117"/>
              <a:gd name="connsiteY96" fmla="*/ 1905000 h 5320835"/>
              <a:gd name="connsiteX97" fmla="*/ 5661261 w 5928117"/>
              <a:gd name="connsiteY97" fmla="*/ 2095500 h 5320835"/>
              <a:gd name="connsiteX98" fmla="*/ 5680311 w 5928117"/>
              <a:gd name="connsiteY98" fmla="*/ 2514600 h 5320835"/>
              <a:gd name="connsiteX99" fmla="*/ 5689836 w 5928117"/>
              <a:gd name="connsiteY99" fmla="*/ 2581275 h 5320835"/>
              <a:gd name="connsiteX100" fmla="*/ 5699361 w 5928117"/>
              <a:gd name="connsiteY100" fmla="*/ 2609850 h 5320835"/>
              <a:gd name="connsiteX101" fmla="*/ 5708886 w 5928117"/>
              <a:gd name="connsiteY101" fmla="*/ 2667000 h 5320835"/>
              <a:gd name="connsiteX102" fmla="*/ 5737461 w 5928117"/>
              <a:gd name="connsiteY102" fmla="*/ 2781300 h 5320835"/>
              <a:gd name="connsiteX103" fmla="*/ 5756511 w 5928117"/>
              <a:gd name="connsiteY103" fmla="*/ 2914650 h 5320835"/>
              <a:gd name="connsiteX104" fmla="*/ 5775561 w 5928117"/>
              <a:gd name="connsiteY104" fmla="*/ 2971800 h 5320835"/>
              <a:gd name="connsiteX105" fmla="*/ 5785086 w 5928117"/>
              <a:gd name="connsiteY105" fmla="*/ 3038475 h 5320835"/>
              <a:gd name="connsiteX106" fmla="*/ 5813661 w 5928117"/>
              <a:gd name="connsiteY106" fmla="*/ 3181350 h 5320835"/>
              <a:gd name="connsiteX107" fmla="*/ 5832711 w 5928117"/>
              <a:gd name="connsiteY107" fmla="*/ 3286125 h 5320835"/>
              <a:gd name="connsiteX108" fmla="*/ 5851761 w 5928117"/>
              <a:gd name="connsiteY108" fmla="*/ 3476625 h 5320835"/>
              <a:gd name="connsiteX109" fmla="*/ 5870811 w 5928117"/>
              <a:gd name="connsiteY109" fmla="*/ 3619500 h 5320835"/>
              <a:gd name="connsiteX110" fmla="*/ 5861286 w 5928117"/>
              <a:gd name="connsiteY110" fmla="*/ 3876675 h 5320835"/>
              <a:gd name="connsiteX111" fmla="*/ 5851761 w 5928117"/>
              <a:gd name="connsiteY111" fmla="*/ 3905250 h 5320835"/>
              <a:gd name="connsiteX112" fmla="*/ 5883511 w 5928117"/>
              <a:gd name="connsiteY112" fmla="*/ 4057650 h 5320835"/>
              <a:gd name="connsiteX113" fmla="*/ 5883511 w 5928117"/>
              <a:gd name="connsiteY113" fmla="*/ 4124325 h 5320835"/>
              <a:gd name="connsiteX114" fmla="*/ 5905736 w 5928117"/>
              <a:gd name="connsiteY114" fmla="*/ 4279900 h 5320835"/>
              <a:gd name="connsiteX115" fmla="*/ 5905736 w 5928117"/>
              <a:gd name="connsiteY115" fmla="*/ 4352925 h 5320835"/>
              <a:gd name="connsiteX116" fmla="*/ 5899386 w 5928117"/>
              <a:gd name="connsiteY116" fmla="*/ 4422775 h 5320835"/>
              <a:gd name="connsiteX117" fmla="*/ 5905736 w 5928117"/>
              <a:gd name="connsiteY117" fmla="*/ 4572000 h 5320835"/>
              <a:gd name="connsiteX118" fmla="*/ 5880336 w 5928117"/>
              <a:gd name="connsiteY118" fmla="*/ 4670425 h 5320835"/>
              <a:gd name="connsiteX119" fmla="*/ 5858111 w 5928117"/>
              <a:gd name="connsiteY119" fmla="*/ 4756150 h 5320835"/>
              <a:gd name="connsiteX120" fmla="*/ 5800961 w 5928117"/>
              <a:gd name="connsiteY120" fmla="*/ 4826000 h 5320835"/>
              <a:gd name="connsiteX121" fmla="*/ 5766036 w 5928117"/>
              <a:gd name="connsiteY121" fmla="*/ 4892675 h 5320835"/>
              <a:gd name="connsiteX122" fmla="*/ 5686661 w 5928117"/>
              <a:gd name="connsiteY122" fmla="*/ 5016500 h 5320835"/>
              <a:gd name="connsiteX123" fmla="*/ 5651736 w 5928117"/>
              <a:gd name="connsiteY123" fmla="*/ 5149850 h 5320835"/>
              <a:gd name="connsiteX124" fmla="*/ 5610461 w 5928117"/>
              <a:gd name="connsiteY124" fmla="*/ 5187950 h 5320835"/>
              <a:gd name="connsiteX125" fmla="*/ 5566011 w 5928117"/>
              <a:gd name="connsiteY125" fmla="*/ 5235575 h 5320835"/>
              <a:gd name="connsiteX126" fmla="*/ 5477111 w 5928117"/>
              <a:gd name="connsiteY126" fmla="*/ 5207000 h 5320835"/>
              <a:gd name="connsiteX127" fmla="*/ 5404086 w 5928117"/>
              <a:gd name="connsiteY127" fmla="*/ 5241925 h 5320835"/>
              <a:gd name="connsiteX128" fmla="*/ 5353286 w 5928117"/>
              <a:gd name="connsiteY128" fmla="*/ 5280025 h 5320835"/>
              <a:gd name="connsiteX129" fmla="*/ 5245336 w 5928117"/>
              <a:gd name="connsiteY129" fmla="*/ 5292725 h 5320835"/>
              <a:gd name="connsiteX130" fmla="*/ 5172311 w 5928117"/>
              <a:gd name="connsiteY130" fmla="*/ 5241925 h 5320835"/>
              <a:gd name="connsiteX131" fmla="*/ 5096111 w 5928117"/>
              <a:gd name="connsiteY131" fmla="*/ 5216525 h 5320835"/>
              <a:gd name="connsiteX132" fmla="*/ 4959586 w 5928117"/>
              <a:gd name="connsiteY132" fmla="*/ 5194300 h 5320835"/>
              <a:gd name="connsiteX133" fmla="*/ 4813536 w 5928117"/>
              <a:gd name="connsiteY133" fmla="*/ 5181600 h 5320835"/>
              <a:gd name="connsiteX134" fmla="*/ 4743686 w 5928117"/>
              <a:gd name="connsiteY134" fmla="*/ 5200650 h 5320835"/>
              <a:gd name="connsiteX135" fmla="*/ 4699236 w 5928117"/>
              <a:gd name="connsiteY135" fmla="*/ 5213350 h 5320835"/>
              <a:gd name="connsiteX136" fmla="*/ 4645261 w 5928117"/>
              <a:gd name="connsiteY136" fmla="*/ 5245100 h 5320835"/>
              <a:gd name="connsiteX137" fmla="*/ 4508736 w 5928117"/>
              <a:gd name="connsiteY137" fmla="*/ 5248275 h 5320835"/>
              <a:gd name="connsiteX138" fmla="*/ 4480161 w 5928117"/>
              <a:gd name="connsiteY138" fmla="*/ 5257800 h 5320835"/>
              <a:gd name="connsiteX139" fmla="*/ 4423011 w 5928117"/>
              <a:gd name="connsiteY139" fmla="*/ 5276850 h 5320835"/>
              <a:gd name="connsiteX140" fmla="*/ 4318236 w 5928117"/>
              <a:gd name="connsiteY140" fmla="*/ 5286375 h 5320835"/>
              <a:gd name="connsiteX141" fmla="*/ 4222986 w 5928117"/>
              <a:gd name="connsiteY141" fmla="*/ 5295900 h 5320835"/>
              <a:gd name="connsiteX142" fmla="*/ 4108686 w 5928117"/>
              <a:gd name="connsiteY142" fmla="*/ 5305425 h 5320835"/>
              <a:gd name="connsiteX143" fmla="*/ 3832461 w 5928117"/>
              <a:gd name="connsiteY143" fmla="*/ 5276850 h 5320835"/>
              <a:gd name="connsiteX144" fmla="*/ 3746736 w 5928117"/>
              <a:gd name="connsiteY144" fmla="*/ 5257800 h 5320835"/>
              <a:gd name="connsiteX145" fmla="*/ 3622911 w 5928117"/>
              <a:gd name="connsiteY145" fmla="*/ 5229225 h 5320835"/>
              <a:gd name="connsiteX146" fmla="*/ 3527661 w 5928117"/>
              <a:gd name="connsiteY146" fmla="*/ 5219700 h 5320835"/>
              <a:gd name="connsiteX147" fmla="*/ 3480036 w 5928117"/>
              <a:gd name="connsiteY147" fmla="*/ 5200650 h 5320835"/>
              <a:gd name="connsiteX148" fmla="*/ 3394311 w 5928117"/>
              <a:gd name="connsiteY148" fmla="*/ 5181600 h 5320835"/>
              <a:gd name="connsiteX149" fmla="*/ 3337161 w 5928117"/>
              <a:gd name="connsiteY149" fmla="*/ 5162550 h 5320835"/>
              <a:gd name="connsiteX150" fmla="*/ 3280011 w 5928117"/>
              <a:gd name="connsiteY150" fmla="*/ 5153025 h 5320835"/>
              <a:gd name="connsiteX151" fmla="*/ 3241911 w 5928117"/>
              <a:gd name="connsiteY151" fmla="*/ 5143500 h 5320835"/>
              <a:gd name="connsiteX152" fmla="*/ 3194286 w 5928117"/>
              <a:gd name="connsiteY152" fmla="*/ 5133975 h 5320835"/>
              <a:gd name="connsiteX153" fmla="*/ 3165711 w 5928117"/>
              <a:gd name="connsiteY153" fmla="*/ 5124450 h 5320835"/>
              <a:gd name="connsiteX154" fmla="*/ 3127611 w 5928117"/>
              <a:gd name="connsiteY154" fmla="*/ 5114925 h 5320835"/>
              <a:gd name="connsiteX155" fmla="*/ 2994261 w 5928117"/>
              <a:gd name="connsiteY155" fmla="*/ 5067300 h 5320835"/>
              <a:gd name="connsiteX156" fmla="*/ 2927586 w 5928117"/>
              <a:gd name="connsiteY156" fmla="*/ 5019675 h 5320835"/>
              <a:gd name="connsiteX157" fmla="*/ 2918061 w 5928117"/>
              <a:gd name="connsiteY157" fmla="*/ 4991100 h 5320835"/>
              <a:gd name="connsiteX158" fmla="*/ 2870436 w 5928117"/>
              <a:gd name="connsiteY158" fmla="*/ 4933950 h 5320835"/>
              <a:gd name="connsiteX159" fmla="*/ 2851386 w 5928117"/>
              <a:gd name="connsiteY159" fmla="*/ 4905375 h 5320835"/>
              <a:gd name="connsiteX160" fmla="*/ 2841861 w 5928117"/>
              <a:gd name="connsiteY160" fmla="*/ 4876800 h 5320835"/>
              <a:gd name="connsiteX161" fmla="*/ 2803761 w 5928117"/>
              <a:gd name="connsiteY161" fmla="*/ 4857750 h 5320835"/>
              <a:gd name="connsiteX162" fmla="*/ 2794236 w 5928117"/>
              <a:gd name="connsiteY162" fmla="*/ 4829175 h 5320835"/>
              <a:gd name="connsiteX163" fmla="*/ 2756136 w 5928117"/>
              <a:gd name="connsiteY163" fmla="*/ 4800600 h 5320835"/>
              <a:gd name="connsiteX164" fmla="*/ 2727561 w 5928117"/>
              <a:gd name="connsiteY164" fmla="*/ 4772025 h 5320835"/>
              <a:gd name="connsiteX165" fmla="*/ 2689461 w 5928117"/>
              <a:gd name="connsiteY165" fmla="*/ 4743450 h 5320835"/>
              <a:gd name="connsiteX166" fmla="*/ 2660886 w 5928117"/>
              <a:gd name="connsiteY166" fmla="*/ 4724400 h 5320835"/>
              <a:gd name="connsiteX167" fmla="*/ 2632311 w 5928117"/>
              <a:gd name="connsiteY167" fmla="*/ 4686300 h 5320835"/>
              <a:gd name="connsiteX168" fmla="*/ 2603736 w 5928117"/>
              <a:gd name="connsiteY168" fmla="*/ 4667250 h 5320835"/>
              <a:gd name="connsiteX169" fmla="*/ 2546586 w 5928117"/>
              <a:gd name="connsiteY169" fmla="*/ 4619625 h 5320835"/>
              <a:gd name="connsiteX170" fmla="*/ 2489436 w 5928117"/>
              <a:gd name="connsiteY170" fmla="*/ 4562475 h 5320835"/>
              <a:gd name="connsiteX171" fmla="*/ 2432286 w 5928117"/>
              <a:gd name="connsiteY171" fmla="*/ 4543425 h 5320835"/>
              <a:gd name="connsiteX172" fmla="*/ 2413236 w 5928117"/>
              <a:gd name="connsiteY172" fmla="*/ 4514850 h 5320835"/>
              <a:gd name="connsiteX173" fmla="*/ 2298936 w 5928117"/>
              <a:gd name="connsiteY173" fmla="*/ 4457700 h 5320835"/>
              <a:gd name="connsiteX174" fmla="*/ 2270361 w 5928117"/>
              <a:gd name="connsiteY174" fmla="*/ 4429125 h 5320835"/>
              <a:gd name="connsiteX175" fmla="*/ 2146536 w 5928117"/>
              <a:gd name="connsiteY175" fmla="*/ 4362450 h 5320835"/>
              <a:gd name="connsiteX176" fmla="*/ 2117961 w 5928117"/>
              <a:gd name="connsiteY176" fmla="*/ 4333875 h 5320835"/>
              <a:gd name="connsiteX177" fmla="*/ 2089386 w 5928117"/>
              <a:gd name="connsiteY177" fmla="*/ 4324350 h 5320835"/>
              <a:gd name="connsiteX178" fmla="*/ 2051286 w 5928117"/>
              <a:gd name="connsiteY178" fmla="*/ 4305300 h 5320835"/>
              <a:gd name="connsiteX179" fmla="*/ 2003661 w 5928117"/>
              <a:gd name="connsiteY179" fmla="*/ 4276725 h 5320835"/>
              <a:gd name="connsiteX180" fmla="*/ 1975086 w 5928117"/>
              <a:gd name="connsiteY180" fmla="*/ 4257675 h 5320835"/>
              <a:gd name="connsiteX181" fmla="*/ 1898886 w 5928117"/>
              <a:gd name="connsiteY181" fmla="*/ 4238625 h 5320835"/>
              <a:gd name="connsiteX182" fmla="*/ 1841736 w 5928117"/>
              <a:gd name="connsiteY182" fmla="*/ 4210050 h 5320835"/>
              <a:gd name="connsiteX183" fmla="*/ 1765536 w 5928117"/>
              <a:gd name="connsiteY183" fmla="*/ 4171950 h 5320835"/>
              <a:gd name="connsiteX184" fmla="*/ 1689336 w 5928117"/>
              <a:gd name="connsiteY184" fmla="*/ 4133850 h 5320835"/>
              <a:gd name="connsiteX185" fmla="*/ 1641711 w 5928117"/>
              <a:gd name="connsiteY185" fmla="*/ 4105275 h 5320835"/>
              <a:gd name="connsiteX186" fmla="*/ 1584561 w 5928117"/>
              <a:gd name="connsiteY186" fmla="*/ 4086225 h 5320835"/>
              <a:gd name="connsiteX187" fmla="*/ 1546461 w 5928117"/>
              <a:gd name="connsiteY187" fmla="*/ 4067175 h 5320835"/>
              <a:gd name="connsiteX188" fmla="*/ 1479786 w 5928117"/>
              <a:gd name="connsiteY188" fmla="*/ 4038600 h 5320835"/>
              <a:gd name="connsiteX189" fmla="*/ 1451211 w 5928117"/>
              <a:gd name="connsiteY189" fmla="*/ 4019550 h 5320835"/>
              <a:gd name="connsiteX190" fmla="*/ 1403586 w 5928117"/>
              <a:gd name="connsiteY190" fmla="*/ 4010025 h 5320835"/>
              <a:gd name="connsiteX191" fmla="*/ 1327386 w 5928117"/>
              <a:gd name="connsiteY191" fmla="*/ 3990975 h 5320835"/>
              <a:gd name="connsiteX192" fmla="*/ 1260711 w 5928117"/>
              <a:gd name="connsiteY192" fmla="*/ 3981450 h 5320835"/>
              <a:gd name="connsiteX193" fmla="*/ 1184511 w 5928117"/>
              <a:gd name="connsiteY193" fmla="*/ 3962400 h 5320835"/>
              <a:gd name="connsiteX194" fmla="*/ 1070211 w 5928117"/>
              <a:gd name="connsiteY194" fmla="*/ 3943350 h 5320835"/>
              <a:gd name="connsiteX195" fmla="*/ 1032111 w 5928117"/>
              <a:gd name="connsiteY195" fmla="*/ 3924300 h 5320835"/>
              <a:gd name="connsiteX196" fmla="*/ 984486 w 5928117"/>
              <a:gd name="connsiteY196" fmla="*/ 3914775 h 5320835"/>
              <a:gd name="connsiteX197" fmla="*/ 946386 w 5928117"/>
              <a:gd name="connsiteY197" fmla="*/ 3905250 h 5320835"/>
              <a:gd name="connsiteX198" fmla="*/ 917811 w 5928117"/>
              <a:gd name="connsiteY198" fmla="*/ 3886200 h 5320835"/>
              <a:gd name="connsiteX199" fmla="*/ 889236 w 5928117"/>
              <a:gd name="connsiteY199" fmla="*/ 3876675 h 5320835"/>
              <a:gd name="connsiteX200" fmla="*/ 803511 w 5928117"/>
              <a:gd name="connsiteY200" fmla="*/ 3857625 h 5320835"/>
              <a:gd name="connsiteX201" fmla="*/ 755886 w 5928117"/>
              <a:gd name="connsiteY201" fmla="*/ 3838575 h 5320835"/>
              <a:gd name="connsiteX202" fmla="*/ 632061 w 5928117"/>
              <a:gd name="connsiteY202" fmla="*/ 3819525 h 5320835"/>
              <a:gd name="connsiteX203" fmla="*/ 546336 w 5928117"/>
              <a:gd name="connsiteY203" fmla="*/ 3810000 h 5320835"/>
              <a:gd name="connsiteX204" fmla="*/ 489186 w 5928117"/>
              <a:gd name="connsiteY204" fmla="*/ 3800475 h 5320835"/>
              <a:gd name="connsiteX205" fmla="*/ 403461 w 5928117"/>
              <a:gd name="connsiteY205" fmla="*/ 3790950 h 5320835"/>
              <a:gd name="connsiteX206" fmla="*/ 270111 w 5928117"/>
              <a:gd name="connsiteY206" fmla="*/ 3762375 h 5320835"/>
              <a:gd name="connsiteX207" fmla="*/ 241536 w 5928117"/>
              <a:gd name="connsiteY207" fmla="*/ 3743325 h 5320835"/>
              <a:gd name="connsiteX208" fmla="*/ 165336 w 5928117"/>
              <a:gd name="connsiteY208" fmla="*/ 3714750 h 5320835"/>
              <a:gd name="connsiteX209" fmla="*/ 108186 w 5928117"/>
              <a:gd name="connsiteY209" fmla="*/ 3681412 h 5320835"/>
              <a:gd name="connsiteX210" fmla="*/ 3411 w 5928117"/>
              <a:gd name="connsiteY210" fmla="*/ 3667125 h 5320835"/>
              <a:gd name="connsiteX211" fmla="*/ 17699 w 5928117"/>
              <a:gd name="connsiteY211" fmla="*/ 3609975 h 5320835"/>
              <a:gd name="connsiteX212" fmla="*/ 41511 w 5928117"/>
              <a:gd name="connsiteY212" fmla="*/ 3581400 h 5320835"/>
              <a:gd name="connsiteX213" fmla="*/ 27224 w 5928117"/>
              <a:gd name="connsiteY213" fmla="*/ 3552825 h 5320835"/>
              <a:gd name="connsiteX214" fmla="*/ 36749 w 5928117"/>
              <a:gd name="connsiteY214" fmla="*/ 3476625 h 5320835"/>
              <a:gd name="connsiteX215" fmla="*/ 70086 w 5928117"/>
              <a:gd name="connsiteY215" fmla="*/ 3400425 h 5320835"/>
              <a:gd name="connsiteX216" fmla="*/ 79611 w 5928117"/>
              <a:gd name="connsiteY216" fmla="*/ 2571750 h 5320835"/>
              <a:gd name="connsiteX217" fmla="*/ 51036 w 5928117"/>
              <a:gd name="connsiteY217" fmla="*/ 2301875 h 5320835"/>
              <a:gd name="connsiteX218" fmla="*/ 51036 w 5928117"/>
              <a:gd name="connsiteY218" fmla="*/ 2222500 h 5320835"/>
              <a:gd name="connsiteX219" fmla="*/ 38336 w 5928117"/>
              <a:gd name="connsiteY219" fmla="*/ 2146300 h 5320835"/>
              <a:gd name="connsiteX220" fmla="*/ 66911 w 5928117"/>
              <a:gd name="connsiteY220" fmla="*/ 2016125 h 5320835"/>
              <a:gd name="connsiteX221" fmla="*/ 51036 w 5928117"/>
              <a:gd name="connsiteY221" fmla="*/ 1908175 h 5320835"/>
              <a:gd name="connsiteX222" fmla="*/ 174861 w 5928117"/>
              <a:gd name="connsiteY222" fmla="*/ 1876425 h 5320835"/>
              <a:gd name="connsiteX223" fmla="*/ 317736 w 5928117"/>
              <a:gd name="connsiteY223" fmla="*/ 1781175 h 5320835"/>
              <a:gd name="connsiteX224" fmla="*/ 374886 w 5928117"/>
              <a:gd name="connsiteY224" fmla="*/ 1790700 h 5320835"/>
              <a:gd name="connsiteX225" fmla="*/ 476486 w 5928117"/>
              <a:gd name="connsiteY225" fmla="*/ 1784350 h 532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5928117" h="5320835">
                <a:moveTo>
                  <a:pt x="470136" y="1790700"/>
                </a:moveTo>
                <a:cubicBezTo>
                  <a:pt x="471723" y="1789113"/>
                  <a:pt x="498711" y="1786996"/>
                  <a:pt x="505061" y="1784350"/>
                </a:cubicBezTo>
                <a:cubicBezTo>
                  <a:pt x="511411" y="1781704"/>
                  <a:pt x="523582" y="1784879"/>
                  <a:pt x="533636" y="1784350"/>
                </a:cubicBezTo>
                <a:cubicBezTo>
                  <a:pt x="543690" y="1783821"/>
                  <a:pt x="552157" y="1784879"/>
                  <a:pt x="565386" y="1781175"/>
                </a:cubicBezTo>
                <a:cubicBezTo>
                  <a:pt x="578615" y="1777471"/>
                  <a:pt x="597002" y="1768128"/>
                  <a:pt x="613011" y="1762125"/>
                </a:cubicBezTo>
                <a:cubicBezTo>
                  <a:pt x="640340" y="1751876"/>
                  <a:pt x="649662" y="1750581"/>
                  <a:pt x="679686" y="1743075"/>
                </a:cubicBezTo>
                <a:cubicBezTo>
                  <a:pt x="689211" y="1736725"/>
                  <a:pt x="698322" y="1729705"/>
                  <a:pt x="708261" y="1724025"/>
                </a:cubicBezTo>
                <a:cubicBezTo>
                  <a:pt x="739407" y="1706227"/>
                  <a:pt x="759966" y="1699533"/>
                  <a:pt x="793986" y="1685925"/>
                </a:cubicBezTo>
                <a:cubicBezTo>
                  <a:pt x="840398" y="1616307"/>
                  <a:pt x="778627" y="1698724"/>
                  <a:pt x="851136" y="1638300"/>
                </a:cubicBezTo>
                <a:cubicBezTo>
                  <a:pt x="859930" y="1630971"/>
                  <a:pt x="862091" y="1617820"/>
                  <a:pt x="870186" y="1609725"/>
                </a:cubicBezTo>
                <a:cubicBezTo>
                  <a:pt x="878281" y="1601630"/>
                  <a:pt x="889236" y="1597025"/>
                  <a:pt x="898761" y="1590675"/>
                </a:cubicBezTo>
                <a:cubicBezTo>
                  <a:pt x="949561" y="1489075"/>
                  <a:pt x="879711" y="1609725"/>
                  <a:pt x="955911" y="1533525"/>
                </a:cubicBezTo>
                <a:cubicBezTo>
                  <a:pt x="963011" y="1526425"/>
                  <a:pt x="959164" y="1512790"/>
                  <a:pt x="965436" y="1504950"/>
                </a:cubicBezTo>
                <a:cubicBezTo>
                  <a:pt x="972587" y="1496011"/>
                  <a:pt x="985916" y="1493995"/>
                  <a:pt x="994011" y="1485900"/>
                </a:cubicBezTo>
                <a:cubicBezTo>
                  <a:pt x="1069354" y="1410557"/>
                  <a:pt x="981276" y="1485150"/>
                  <a:pt x="1041636" y="1409700"/>
                </a:cubicBezTo>
                <a:cubicBezTo>
                  <a:pt x="1058466" y="1388663"/>
                  <a:pt x="1079736" y="1371600"/>
                  <a:pt x="1098786" y="1352550"/>
                </a:cubicBezTo>
                <a:cubicBezTo>
                  <a:pt x="1119852" y="1331484"/>
                  <a:pt x="1129414" y="1318186"/>
                  <a:pt x="1155936" y="1304925"/>
                </a:cubicBezTo>
                <a:cubicBezTo>
                  <a:pt x="1164916" y="1300435"/>
                  <a:pt x="1175531" y="1299890"/>
                  <a:pt x="1184511" y="1295400"/>
                </a:cubicBezTo>
                <a:cubicBezTo>
                  <a:pt x="1194750" y="1290280"/>
                  <a:pt x="1202564" y="1280859"/>
                  <a:pt x="1213086" y="1276350"/>
                </a:cubicBezTo>
                <a:cubicBezTo>
                  <a:pt x="1236360" y="1266375"/>
                  <a:pt x="1301006" y="1260109"/>
                  <a:pt x="1317861" y="1257300"/>
                </a:cubicBezTo>
                <a:cubicBezTo>
                  <a:pt x="1531568" y="1221682"/>
                  <a:pt x="1304115" y="1249326"/>
                  <a:pt x="1613136" y="1228725"/>
                </a:cubicBezTo>
                <a:cubicBezTo>
                  <a:pt x="1640234" y="1226918"/>
                  <a:pt x="1729792" y="1218611"/>
                  <a:pt x="1765536" y="1209675"/>
                </a:cubicBezTo>
                <a:cubicBezTo>
                  <a:pt x="1785017" y="1204805"/>
                  <a:pt x="1802911" y="1194115"/>
                  <a:pt x="1822686" y="1190625"/>
                </a:cubicBezTo>
                <a:cubicBezTo>
                  <a:pt x="1857221" y="1184531"/>
                  <a:pt x="1892536" y="1184275"/>
                  <a:pt x="1927461" y="1181100"/>
                </a:cubicBezTo>
                <a:lnTo>
                  <a:pt x="2003661" y="1162050"/>
                </a:lnTo>
                <a:cubicBezTo>
                  <a:pt x="2019436" y="1158410"/>
                  <a:pt x="2035580" y="1156452"/>
                  <a:pt x="2051286" y="1152525"/>
                </a:cubicBezTo>
                <a:cubicBezTo>
                  <a:pt x="2061026" y="1150090"/>
                  <a:pt x="2070207" y="1145758"/>
                  <a:pt x="2079861" y="1143000"/>
                </a:cubicBezTo>
                <a:cubicBezTo>
                  <a:pt x="2092448" y="1139404"/>
                  <a:pt x="2105261" y="1136650"/>
                  <a:pt x="2117961" y="1133475"/>
                </a:cubicBezTo>
                <a:cubicBezTo>
                  <a:pt x="2127486" y="1120775"/>
                  <a:pt x="2135311" y="1106600"/>
                  <a:pt x="2146536" y="1095375"/>
                </a:cubicBezTo>
                <a:cubicBezTo>
                  <a:pt x="2154631" y="1087280"/>
                  <a:pt x="2167661" y="1085017"/>
                  <a:pt x="2175111" y="1076325"/>
                </a:cubicBezTo>
                <a:cubicBezTo>
                  <a:pt x="2244041" y="995907"/>
                  <a:pt x="2166971" y="1053177"/>
                  <a:pt x="2232261" y="1009650"/>
                </a:cubicBezTo>
                <a:cubicBezTo>
                  <a:pt x="2238611" y="996950"/>
                  <a:pt x="2243058" y="983104"/>
                  <a:pt x="2251311" y="971550"/>
                </a:cubicBezTo>
                <a:cubicBezTo>
                  <a:pt x="2267979" y="948215"/>
                  <a:pt x="2285676" y="939115"/>
                  <a:pt x="2308461" y="923925"/>
                </a:cubicBezTo>
                <a:cubicBezTo>
                  <a:pt x="2329637" y="860397"/>
                  <a:pt x="2299469" y="932828"/>
                  <a:pt x="2356086" y="866775"/>
                </a:cubicBezTo>
                <a:cubicBezTo>
                  <a:pt x="2403166" y="811848"/>
                  <a:pt x="2345020" y="838714"/>
                  <a:pt x="2403711" y="819150"/>
                </a:cubicBezTo>
                <a:cubicBezTo>
                  <a:pt x="2406886" y="809625"/>
                  <a:pt x="2408746" y="799555"/>
                  <a:pt x="2413236" y="790575"/>
                </a:cubicBezTo>
                <a:cubicBezTo>
                  <a:pt x="2424631" y="767786"/>
                  <a:pt x="2452439" y="724791"/>
                  <a:pt x="2470386" y="704850"/>
                </a:cubicBezTo>
                <a:cubicBezTo>
                  <a:pt x="2488408" y="684825"/>
                  <a:pt x="2513675" y="670802"/>
                  <a:pt x="2527536" y="647700"/>
                </a:cubicBezTo>
                <a:cubicBezTo>
                  <a:pt x="2563416" y="587899"/>
                  <a:pt x="2539552" y="608354"/>
                  <a:pt x="2594211" y="581025"/>
                </a:cubicBezTo>
                <a:cubicBezTo>
                  <a:pt x="2635486" y="498475"/>
                  <a:pt x="2584686" y="581025"/>
                  <a:pt x="2651361" y="523875"/>
                </a:cubicBezTo>
                <a:cubicBezTo>
                  <a:pt x="2663414" y="513544"/>
                  <a:pt x="2669605" y="497828"/>
                  <a:pt x="2679936" y="485775"/>
                </a:cubicBezTo>
                <a:cubicBezTo>
                  <a:pt x="2773561" y="376546"/>
                  <a:pt x="2648900" y="526336"/>
                  <a:pt x="2737086" y="438150"/>
                </a:cubicBezTo>
                <a:cubicBezTo>
                  <a:pt x="2788985" y="386251"/>
                  <a:pt x="2739659" y="408717"/>
                  <a:pt x="2794236" y="390525"/>
                </a:cubicBezTo>
                <a:cubicBezTo>
                  <a:pt x="2810400" y="342034"/>
                  <a:pt x="2790772" y="375516"/>
                  <a:pt x="2832336" y="352425"/>
                </a:cubicBezTo>
                <a:cubicBezTo>
                  <a:pt x="2852350" y="341306"/>
                  <a:pt x="2867766" y="321565"/>
                  <a:pt x="2889486" y="314325"/>
                </a:cubicBezTo>
                <a:cubicBezTo>
                  <a:pt x="2930480" y="300660"/>
                  <a:pt x="2908321" y="307235"/>
                  <a:pt x="2956161" y="295275"/>
                </a:cubicBezTo>
                <a:cubicBezTo>
                  <a:pt x="2965686" y="285750"/>
                  <a:pt x="2973528" y="274172"/>
                  <a:pt x="2984736" y="266700"/>
                </a:cubicBezTo>
                <a:cubicBezTo>
                  <a:pt x="2992935" y="261234"/>
                  <a:pt x="3046330" y="248920"/>
                  <a:pt x="3051411" y="247650"/>
                </a:cubicBezTo>
                <a:cubicBezTo>
                  <a:pt x="3080109" y="228518"/>
                  <a:pt x="3084249" y="224052"/>
                  <a:pt x="3118086" y="209550"/>
                </a:cubicBezTo>
                <a:cubicBezTo>
                  <a:pt x="3127314" y="205595"/>
                  <a:pt x="3137681" y="204515"/>
                  <a:pt x="3146661" y="200025"/>
                </a:cubicBezTo>
                <a:cubicBezTo>
                  <a:pt x="3156900" y="194905"/>
                  <a:pt x="3165297" y="186655"/>
                  <a:pt x="3175236" y="180975"/>
                </a:cubicBezTo>
                <a:cubicBezTo>
                  <a:pt x="3187564" y="173930"/>
                  <a:pt x="3200285" y="167518"/>
                  <a:pt x="3213336" y="161925"/>
                </a:cubicBezTo>
                <a:cubicBezTo>
                  <a:pt x="3222564" y="157970"/>
                  <a:pt x="3232931" y="156890"/>
                  <a:pt x="3241911" y="152400"/>
                </a:cubicBezTo>
                <a:cubicBezTo>
                  <a:pt x="3252150" y="147280"/>
                  <a:pt x="3259767" y="137370"/>
                  <a:pt x="3270486" y="133350"/>
                </a:cubicBezTo>
                <a:cubicBezTo>
                  <a:pt x="3285645" y="127666"/>
                  <a:pt x="3302307" y="127337"/>
                  <a:pt x="3318111" y="123825"/>
                </a:cubicBezTo>
                <a:cubicBezTo>
                  <a:pt x="3385109" y="108937"/>
                  <a:pt x="3329099" y="120686"/>
                  <a:pt x="3384786" y="104775"/>
                </a:cubicBezTo>
                <a:cubicBezTo>
                  <a:pt x="3397373" y="101179"/>
                  <a:pt x="3410186" y="98425"/>
                  <a:pt x="3422886" y="95250"/>
                </a:cubicBezTo>
                <a:cubicBezTo>
                  <a:pt x="3490928" y="49888"/>
                  <a:pt x="3457824" y="62703"/>
                  <a:pt x="3518136" y="47625"/>
                </a:cubicBezTo>
                <a:cubicBezTo>
                  <a:pt x="3554783" y="23194"/>
                  <a:pt x="3543120" y="25730"/>
                  <a:pt x="3594336" y="19050"/>
                </a:cubicBezTo>
                <a:cubicBezTo>
                  <a:pt x="3651355" y="11613"/>
                  <a:pt x="3765786" y="0"/>
                  <a:pt x="3765786" y="0"/>
                </a:cubicBezTo>
                <a:lnTo>
                  <a:pt x="4775436" y="9525"/>
                </a:lnTo>
                <a:cubicBezTo>
                  <a:pt x="4810922" y="10435"/>
                  <a:pt x="4844988" y="24172"/>
                  <a:pt x="4880211" y="28575"/>
                </a:cubicBezTo>
                <a:cubicBezTo>
                  <a:pt x="4921288" y="33710"/>
                  <a:pt x="4962761" y="34925"/>
                  <a:pt x="5004036" y="38100"/>
                </a:cubicBezTo>
                <a:cubicBezTo>
                  <a:pt x="5042136" y="44450"/>
                  <a:pt x="5080035" y="52154"/>
                  <a:pt x="5118336" y="57150"/>
                </a:cubicBezTo>
                <a:cubicBezTo>
                  <a:pt x="5153110" y="61686"/>
                  <a:pt x="5188519" y="60910"/>
                  <a:pt x="5223111" y="66675"/>
                </a:cubicBezTo>
                <a:cubicBezTo>
                  <a:pt x="5245911" y="70475"/>
                  <a:pt x="5267486" y="79643"/>
                  <a:pt x="5289786" y="85725"/>
                </a:cubicBezTo>
                <a:cubicBezTo>
                  <a:pt x="5302416" y="89169"/>
                  <a:pt x="5315467" y="91110"/>
                  <a:pt x="5327886" y="95250"/>
                </a:cubicBezTo>
                <a:cubicBezTo>
                  <a:pt x="5344106" y="100657"/>
                  <a:pt x="5360457" y="106194"/>
                  <a:pt x="5375511" y="114300"/>
                </a:cubicBezTo>
                <a:cubicBezTo>
                  <a:pt x="5401884" y="128501"/>
                  <a:pt x="5422340" y="156051"/>
                  <a:pt x="5451711" y="161925"/>
                </a:cubicBezTo>
                <a:cubicBezTo>
                  <a:pt x="5469825" y="165548"/>
                  <a:pt x="5508385" y="171212"/>
                  <a:pt x="5527911" y="180975"/>
                </a:cubicBezTo>
                <a:cubicBezTo>
                  <a:pt x="5610301" y="222170"/>
                  <a:pt x="5540930" y="200899"/>
                  <a:pt x="5613636" y="219075"/>
                </a:cubicBezTo>
                <a:cubicBezTo>
                  <a:pt x="5631828" y="273652"/>
                  <a:pt x="5609362" y="224326"/>
                  <a:pt x="5661261" y="276225"/>
                </a:cubicBezTo>
                <a:cubicBezTo>
                  <a:pt x="5669356" y="284320"/>
                  <a:pt x="5672982" y="296006"/>
                  <a:pt x="5680311" y="304800"/>
                </a:cubicBezTo>
                <a:cubicBezTo>
                  <a:pt x="5688935" y="315148"/>
                  <a:pt x="5699361" y="323850"/>
                  <a:pt x="5708886" y="333375"/>
                </a:cubicBezTo>
                <a:cubicBezTo>
                  <a:pt x="5721511" y="364937"/>
                  <a:pt x="5738834" y="405541"/>
                  <a:pt x="5746986" y="438150"/>
                </a:cubicBezTo>
                <a:cubicBezTo>
                  <a:pt x="5750161" y="450850"/>
                  <a:pt x="5751914" y="463993"/>
                  <a:pt x="5756511" y="476250"/>
                </a:cubicBezTo>
                <a:cubicBezTo>
                  <a:pt x="5761497" y="489545"/>
                  <a:pt x="5770288" y="501167"/>
                  <a:pt x="5775561" y="514350"/>
                </a:cubicBezTo>
                <a:cubicBezTo>
                  <a:pt x="5783019" y="532994"/>
                  <a:pt x="5788261" y="552450"/>
                  <a:pt x="5794611" y="571500"/>
                </a:cubicBezTo>
                <a:cubicBezTo>
                  <a:pt x="5800961" y="590550"/>
                  <a:pt x="5808791" y="609169"/>
                  <a:pt x="5813661" y="628650"/>
                </a:cubicBezTo>
                <a:lnTo>
                  <a:pt x="5832711" y="704850"/>
                </a:lnTo>
                <a:cubicBezTo>
                  <a:pt x="5835886" y="717550"/>
                  <a:pt x="5834974" y="732058"/>
                  <a:pt x="5842236" y="742950"/>
                </a:cubicBezTo>
                <a:lnTo>
                  <a:pt x="5861286" y="771525"/>
                </a:lnTo>
                <a:cubicBezTo>
                  <a:pt x="5865532" y="797001"/>
                  <a:pt x="5873680" y="849675"/>
                  <a:pt x="5880336" y="876300"/>
                </a:cubicBezTo>
                <a:cubicBezTo>
                  <a:pt x="5885313" y="896209"/>
                  <a:pt x="5903084" y="937933"/>
                  <a:pt x="5908911" y="952500"/>
                </a:cubicBezTo>
                <a:cubicBezTo>
                  <a:pt x="5916442" y="1012745"/>
                  <a:pt x="5929707" y="1107925"/>
                  <a:pt x="5927961" y="1162050"/>
                </a:cubicBezTo>
                <a:cubicBezTo>
                  <a:pt x="5926209" y="1216369"/>
                  <a:pt x="5916597" y="1270174"/>
                  <a:pt x="5908911" y="1323975"/>
                </a:cubicBezTo>
                <a:cubicBezTo>
                  <a:pt x="5906491" y="1340917"/>
                  <a:pt x="5885157" y="1411994"/>
                  <a:pt x="5880336" y="1419225"/>
                </a:cubicBezTo>
                <a:cubicBezTo>
                  <a:pt x="5873986" y="1428750"/>
                  <a:pt x="5866406" y="1437561"/>
                  <a:pt x="5861286" y="1447800"/>
                </a:cubicBezTo>
                <a:cubicBezTo>
                  <a:pt x="5840558" y="1489257"/>
                  <a:pt x="5865745" y="1468227"/>
                  <a:pt x="5832711" y="1514475"/>
                </a:cubicBezTo>
                <a:cubicBezTo>
                  <a:pt x="5824881" y="1525436"/>
                  <a:pt x="5813661" y="1533525"/>
                  <a:pt x="5804136" y="1543050"/>
                </a:cubicBezTo>
                <a:cubicBezTo>
                  <a:pt x="5800961" y="1552575"/>
                  <a:pt x="5797046" y="1561885"/>
                  <a:pt x="5794611" y="1571625"/>
                </a:cubicBezTo>
                <a:cubicBezTo>
                  <a:pt x="5790684" y="1587331"/>
                  <a:pt x="5790770" y="1604091"/>
                  <a:pt x="5785086" y="1619250"/>
                </a:cubicBezTo>
                <a:cubicBezTo>
                  <a:pt x="5781066" y="1629969"/>
                  <a:pt x="5770439" y="1637258"/>
                  <a:pt x="5766036" y="1647825"/>
                </a:cubicBezTo>
                <a:cubicBezTo>
                  <a:pt x="5754451" y="1675629"/>
                  <a:pt x="5748648" y="1705584"/>
                  <a:pt x="5737461" y="1733550"/>
                </a:cubicBezTo>
                <a:cubicBezTo>
                  <a:pt x="5731111" y="1749425"/>
                  <a:pt x="5723818" y="1764955"/>
                  <a:pt x="5718411" y="1781175"/>
                </a:cubicBezTo>
                <a:cubicBezTo>
                  <a:pt x="5710668" y="1804404"/>
                  <a:pt x="5704394" y="1844252"/>
                  <a:pt x="5699361" y="1866900"/>
                </a:cubicBezTo>
                <a:cubicBezTo>
                  <a:pt x="5696521" y="1879679"/>
                  <a:pt x="5692403" y="1892163"/>
                  <a:pt x="5689836" y="1905000"/>
                </a:cubicBezTo>
                <a:cubicBezTo>
                  <a:pt x="5681383" y="1947267"/>
                  <a:pt x="5663389" y="2080607"/>
                  <a:pt x="5661261" y="2095500"/>
                </a:cubicBezTo>
                <a:cubicBezTo>
                  <a:pt x="5668485" y="2348336"/>
                  <a:pt x="5659317" y="2346646"/>
                  <a:pt x="5680311" y="2514600"/>
                </a:cubicBezTo>
                <a:cubicBezTo>
                  <a:pt x="5683096" y="2536877"/>
                  <a:pt x="5685433" y="2559260"/>
                  <a:pt x="5689836" y="2581275"/>
                </a:cubicBezTo>
                <a:cubicBezTo>
                  <a:pt x="5691805" y="2591120"/>
                  <a:pt x="5697183" y="2600049"/>
                  <a:pt x="5699361" y="2609850"/>
                </a:cubicBezTo>
                <a:cubicBezTo>
                  <a:pt x="5703551" y="2628703"/>
                  <a:pt x="5705098" y="2648062"/>
                  <a:pt x="5708886" y="2667000"/>
                </a:cubicBezTo>
                <a:cubicBezTo>
                  <a:pt x="5724807" y="2746605"/>
                  <a:pt x="5720500" y="2730416"/>
                  <a:pt x="5737461" y="2781300"/>
                </a:cubicBezTo>
                <a:cubicBezTo>
                  <a:pt x="5740280" y="2803854"/>
                  <a:pt x="5749644" y="2887184"/>
                  <a:pt x="5756511" y="2914650"/>
                </a:cubicBezTo>
                <a:cubicBezTo>
                  <a:pt x="5761381" y="2934131"/>
                  <a:pt x="5769211" y="2952750"/>
                  <a:pt x="5775561" y="2971800"/>
                </a:cubicBezTo>
                <a:cubicBezTo>
                  <a:pt x="5778736" y="2994025"/>
                  <a:pt x="5781070" y="3016386"/>
                  <a:pt x="5785086" y="3038475"/>
                </a:cubicBezTo>
                <a:cubicBezTo>
                  <a:pt x="5793774" y="3086260"/>
                  <a:pt x="5804136" y="3133725"/>
                  <a:pt x="5813661" y="3181350"/>
                </a:cubicBezTo>
                <a:cubicBezTo>
                  <a:pt x="5820844" y="3217266"/>
                  <a:pt x="5827836" y="3249565"/>
                  <a:pt x="5832711" y="3286125"/>
                </a:cubicBezTo>
                <a:cubicBezTo>
                  <a:pt x="5848769" y="3406560"/>
                  <a:pt x="5836388" y="3343394"/>
                  <a:pt x="5851761" y="3476625"/>
                </a:cubicBezTo>
                <a:cubicBezTo>
                  <a:pt x="5857268" y="3524355"/>
                  <a:pt x="5864461" y="3571875"/>
                  <a:pt x="5870811" y="3619500"/>
                </a:cubicBezTo>
                <a:cubicBezTo>
                  <a:pt x="5867636" y="3705225"/>
                  <a:pt x="5866992" y="3791081"/>
                  <a:pt x="5861286" y="3876675"/>
                </a:cubicBezTo>
                <a:cubicBezTo>
                  <a:pt x="5860618" y="3886693"/>
                  <a:pt x="5848057" y="3875088"/>
                  <a:pt x="5851761" y="3905250"/>
                </a:cubicBezTo>
                <a:cubicBezTo>
                  <a:pt x="5855465" y="3935413"/>
                  <a:pt x="5878219" y="4021137"/>
                  <a:pt x="5883511" y="4057650"/>
                </a:cubicBezTo>
                <a:cubicBezTo>
                  <a:pt x="5888803" y="4094163"/>
                  <a:pt x="5879807" y="4087283"/>
                  <a:pt x="5883511" y="4124325"/>
                </a:cubicBezTo>
                <a:cubicBezTo>
                  <a:pt x="5887215" y="4161367"/>
                  <a:pt x="5902032" y="4241800"/>
                  <a:pt x="5905736" y="4279900"/>
                </a:cubicBezTo>
                <a:cubicBezTo>
                  <a:pt x="5909440" y="4318000"/>
                  <a:pt x="5912615" y="4312708"/>
                  <a:pt x="5905736" y="4352925"/>
                </a:cubicBezTo>
                <a:cubicBezTo>
                  <a:pt x="5898857" y="4393142"/>
                  <a:pt x="5899386" y="4386263"/>
                  <a:pt x="5899386" y="4422775"/>
                </a:cubicBezTo>
                <a:cubicBezTo>
                  <a:pt x="5899386" y="4459287"/>
                  <a:pt x="5908911" y="4530725"/>
                  <a:pt x="5905736" y="4572000"/>
                </a:cubicBezTo>
                <a:cubicBezTo>
                  <a:pt x="5902561" y="4613275"/>
                  <a:pt x="5888273" y="4639733"/>
                  <a:pt x="5880336" y="4670425"/>
                </a:cubicBezTo>
                <a:cubicBezTo>
                  <a:pt x="5872399" y="4701117"/>
                  <a:pt x="5859169" y="4737100"/>
                  <a:pt x="5858111" y="4756150"/>
                </a:cubicBezTo>
                <a:cubicBezTo>
                  <a:pt x="5857053" y="4775200"/>
                  <a:pt x="5818953" y="4748742"/>
                  <a:pt x="5800961" y="4826000"/>
                </a:cubicBezTo>
                <a:cubicBezTo>
                  <a:pt x="5773444" y="4896908"/>
                  <a:pt x="5785086" y="4860925"/>
                  <a:pt x="5766036" y="4892675"/>
                </a:cubicBezTo>
                <a:cubicBezTo>
                  <a:pt x="5746986" y="4924425"/>
                  <a:pt x="5705711" y="4973638"/>
                  <a:pt x="5686661" y="5016500"/>
                </a:cubicBezTo>
                <a:cubicBezTo>
                  <a:pt x="5667611" y="5059363"/>
                  <a:pt x="5664436" y="5121275"/>
                  <a:pt x="5651736" y="5149850"/>
                </a:cubicBezTo>
                <a:cubicBezTo>
                  <a:pt x="5639036" y="5178425"/>
                  <a:pt x="5701478" y="5183188"/>
                  <a:pt x="5610461" y="5187950"/>
                </a:cubicBezTo>
                <a:cubicBezTo>
                  <a:pt x="5544844" y="5214938"/>
                  <a:pt x="5588236" y="5232400"/>
                  <a:pt x="5566011" y="5235575"/>
                </a:cubicBezTo>
                <a:cubicBezTo>
                  <a:pt x="5543786" y="5238750"/>
                  <a:pt x="5504098" y="5205942"/>
                  <a:pt x="5477111" y="5207000"/>
                </a:cubicBezTo>
                <a:cubicBezTo>
                  <a:pt x="5450124" y="5208058"/>
                  <a:pt x="5424723" y="5229754"/>
                  <a:pt x="5404086" y="5241925"/>
                </a:cubicBezTo>
                <a:cubicBezTo>
                  <a:pt x="5383449" y="5254096"/>
                  <a:pt x="5391386" y="5254625"/>
                  <a:pt x="5353286" y="5280025"/>
                </a:cubicBezTo>
                <a:cubicBezTo>
                  <a:pt x="5313372" y="5359854"/>
                  <a:pt x="5275498" y="5299075"/>
                  <a:pt x="5245336" y="5292725"/>
                </a:cubicBezTo>
                <a:cubicBezTo>
                  <a:pt x="5215174" y="5286375"/>
                  <a:pt x="5233165" y="5210704"/>
                  <a:pt x="5172311" y="5241925"/>
                </a:cubicBezTo>
                <a:cubicBezTo>
                  <a:pt x="5082882" y="5203296"/>
                  <a:pt x="5131565" y="5224462"/>
                  <a:pt x="5096111" y="5216525"/>
                </a:cubicBezTo>
                <a:cubicBezTo>
                  <a:pt x="5060657" y="5208588"/>
                  <a:pt x="5006682" y="5200121"/>
                  <a:pt x="4959586" y="5194300"/>
                </a:cubicBezTo>
                <a:cubicBezTo>
                  <a:pt x="4912490" y="5188479"/>
                  <a:pt x="4849519" y="5180542"/>
                  <a:pt x="4813536" y="5181600"/>
                </a:cubicBezTo>
                <a:cubicBezTo>
                  <a:pt x="4777553" y="5182658"/>
                  <a:pt x="4803505" y="5185695"/>
                  <a:pt x="4743686" y="5200650"/>
                </a:cubicBezTo>
                <a:cubicBezTo>
                  <a:pt x="4737336" y="5210175"/>
                  <a:pt x="4715640" y="5205942"/>
                  <a:pt x="4699236" y="5213350"/>
                </a:cubicBezTo>
                <a:cubicBezTo>
                  <a:pt x="4682832" y="5220758"/>
                  <a:pt x="4677011" y="5239279"/>
                  <a:pt x="4645261" y="5245100"/>
                </a:cubicBezTo>
                <a:cubicBezTo>
                  <a:pt x="4613511" y="5250921"/>
                  <a:pt x="4536253" y="5246158"/>
                  <a:pt x="4508736" y="5248275"/>
                </a:cubicBezTo>
                <a:cubicBezTo>
                  <a:pt x="4481219" y="5250392"/>
                  <a:pt x="4489686" y="5254625"/>
                  <a:pt x="4480161" y="5257800"/>
                </a:cubicBezTo>
                <a:cubicBezTo>
                  <a:pt x="4461111" y="5264150"/>
                  <a:pt x="4443009" y="5275032"/>
                  <a:pt x="4423011" y="5276850"/>
                </a:cubicBezTo>
                <a:lnTo>
                  <a:pt x="4318236" y="5286375"/>
                </a:lnTo>
                <a:lnTo>
                  <a:pt x="4222986" y="5295900"/>
                </a:lnTo>
                <a:lnTo>
                  <a:pt x="4108686" y="5305425"/>
                </a:lnTo>
                <a:cubicBezTo>
                  <a:pt x="4073306" y="5302209"/>
                  <a:pt x="3905662" y="5290575"/>
                  <a:pt x="3832461" y="5276850"/>
                </a:cubicBezTo>
                <a:cubicBezTo>
                  <a:pt x="3803690" y="5271455"/>
                  <a:pt x="3775230" y="5264504"/>
                  <a:pt x="3746736" y="5257800"/>
                </a:cubicBezTo>
                <a:cubicBezTo>
                  <a:pt x="3719081" y="5251293"/>
                  <a:pt x="3656480" y="5233701"/>
                  <a:pt x="3622911" y="5229225"/>
                </a:cubicBezTo>
                <a:cubicBezTo>
                  <a:pt x="3591283" y="5225008"/>
                  <a:pt x="3559411" y="5222875"/>
                  <a:pt x="3527661" y="5219700"/>
                </a:cubicBezTo>
                <a:cubicBezTo>
                  <a:pt x="3511786" y="5213350"/>
                  <a:pt x="3496256" y="5206057"/>
                  <a:pt x="3480036" y="5200650"/>
                </a:cubicBezTo>
                <a:cubicBezTo>
                  <a:pt x="3441546" y="5187820"/>
                  <a:pt x="3435832" y="5192924"/>
                  <a:pt x="3394311" y="5181600"/>
                </a:cubicBezTo>
                <a:cubicBezTo>
                  <a:pt x="3374938" y="5176316"/>
                  <a:pt x="3356642" y="5167420"/>
                  <a:pt x="3337161" y="5162550"/>
                </a:cubicBezTo>
                <a:cubicBezTo>
                  <a:pt x="3318425" y="5157866"/>
                  <a:pt x="3298949" y="5156813"/>
                  <a:pt x="3280011" y="5153025"/>
                </a:cubicBezTo>
                <a:cubicBezTo>
                  <a:pt x="3267174" y="5150458"/>
                  <a:pt x="3254690" y="5146340"/>
                  <a:pt x="3241911" y="5143500"/>
                </a:cubicBezTo>
                <a:cubicBezTo>
                  <a:pt x="3226107" y="5139988"/>
                  <a:pt x="3209992" y="5137902"/>
                  <a:pt x="3194286" y="5133975"/>
                </a:cubicBezTo>
                <a:cubicBezTo>
                  <a:pt x="3184546" y="5131540"/>
                  <a:pt x="3175365" y="5127208"/>
                  <a:pt x="3165711" y="5124450"/>
                </a:cubicBezTo>
                <a:cubicBezTo>
                  <a:pt x="3153124" y="5120854"/>
                  <a:pt x="3139939" y="5119328"/>
                  <a:pt x="3127611" y="5114925"/>
                </a:cubicBezTo>
                <a:cubicBezTo>
                  <a:pt x="2977245" y="5061223"/>
                  <a:pt x="3081982" y="5089230"/>
                  <a:pt x="2994261" y="5067300"/>
                </a:cubicBezTo>
                <a:cubicBezTo>
                  <a:pt x="2940375" y="4986471"/>
                  <a:pt x="3023705" y="5099774"/>
                  <a:pt x="2927586" y="5019675"/>
                </a:cubicBezTo>
                <a:cubicBezTo>
                  <a:pt x="2919873" y="5013247"/>
                  <a:pt x="2922016" y="5000328"/>
                  <a:pt x="2918061" y="4991100"/>
                </a:cubicBezTo>
                <a:cubicBezTo>
                  <a:pt x="2898725" y="4945984"/>
                  <a:pt x="2906928" y="4958278"/>
                  <a:pt x="2870436" y="4933950"/>
                </a:cubicBezTo>
                <a:cubicBezTo>
                  <a:pt x="2864086" y="4924425"/>
                  <a:pt x="2856506" y="4915614"/>
                  <a:pt x="2851386" y="4905375"/>
                </a:cubicBezTo>
                <a:cubicBezTo>
                  <a:pt x="2846896" y="4896395"/>
                  <a:pt x="2848961" y="4883900"/>
                  <a:pt x="2841861" y="4876800"/>
                </a:cubicBezTo>
                <a:cubicBezTo>
                  <a:pt x="2831821" y="4866760"/>
                  <a:pt x="2816461" y="4864100"/>
                  <a:pt x="2803761" y="4857750"/>
                </a:cubicBezTo>
                <a:cubicBezTo>
                  <a:pt x="2800586" y="4848225"/>
                  <a:pt x="2800664" y="4836888"/>
                  <a:pt x="2794236" y="4829175"/>
                </a:cubicBezTo>
                <a:cubicBezTo>
                  <a:pt x="2784073" y="4816979"/>
                  <a:pt x="2768189" y="4810931"/>
                  <a:pt x="2756136" y="4800600"/>
                </a:cubicBezTo>
                <a:cubicBezTo>
                  <a:pt x="2745909" y="4791834"/>
                  <a:pt x="2737788" y="4780791"/>
                  <a:pt x="2727561" y="4772025"/>
                </a:cubicBezTo>
                <a:cubicBezTo>
                  <a:pt x="2715508" y="4761694"/>
                  <a:pt x="2702379" y="4752677"/>
                  <a:pt x="2689461" y="4743450"/>
                </a:cubicBezTo>
                <a:cubicBezTo>
                  <a:pt x="2680146" y="4736796"/>
                  <a:pt x="2668981" y="4732495"/>
                  <a:pt x="2660886" y="4724400"/>
                </a:cubicBezTo>
                <a:cubicBezTo>
                  <a:pt x="2649661" y="4713175"/>
                  <a:pt x="2643536" y="4697525"/>
                  <a:pt x="2632311" y="4686300"/>
                </a:cubicBezTo>
                <a:cubicBezTo>
                  <a:pt x="2624216" y="4678205"/>
                  <a:pt x="2612530" y="4674579"/>
                  <a:pt x="2603736" y="4667250"/>
                </a:cubicBezTo>
                <a:cubicBezTo>
                  <a:pt x="2530397" y="4606134"/>
                  <a:pt x="2617532" y="4666923"/>
                  <a:pt x="2546586" y="4619625"/>
                </a:cubicBezTo>
                <a:cubicBezTo>
                  <a:pt x="2527250" y="4590621"/>
                  <a:pt x="2524880" y="4580197"/>
                  <a:pt x="2489436" y="4562475"/>
                </a:cubicBezTo>
                <a:cubicBezTo>
                  <a:pt x="2471475" y="4553495"/>
                  <a:pt x="2432286" y="4543425"/>
                  <a:pt x="2432286" y="4543425"/>
                </a:cubicBezTo>
                <a:cubicBezTo>
                  <a:pt x="2425936" y="4533900"/>
                  <a:pt x="2422175" y="4522001"/>
                  <a:pt x="2413236" y="4514850"/>
                </a:cubicBezTo>
                <a:cubicBezTo>
                  <a:pt x="2353713" y="4467231"/>
                  <a:pt x="2353954" y="4471455"/>
                  <a:pt x="2298936" y="4457700"/>
                </a:cubicBezTo>
                <a:cubicBezTo>
                  <a:pt x="2289411" y="4448175"/>
                  <a:pt x="2281255" y="4437048"/>
                  <a:pt x="2270361" y="4429125"/>
                </a:cubicBezTo>
                <a:cubicBezTo>
                  <a:pt x="2208005" y="4383776"/>
                  <a:pt x="2205792" y="4386153"/>
                  <a:pt x="2146536" y="4362450"/>
                </a:cubicBezTo>
                <a:cubicBezTo>
                  <a:pt x="2137011" y="4352925"/>
                  <a:pt x="2129169" y="4341347"/>
                  <a:pt x="2117961" y="4333875"/>
                </a:cubicBezTo>
                <a:cubicBezTo>
                  <a:pt x="2109607" y="4328306"/>
                  <a:pt x="2098614" y="4328305"/>
                  <a:pt x="2089386" y="4324350"/>
                </a:cubicBezTo>
                <a:cubicBezTo>
                  <a:pt x="2076335" y="4318757"/>
                  <a:pt x="2063698" y="4312196"/>
                  <a:pt x="2051286" y="4305300"/>
                </a:cubicBezTo>
                <a:cubicBezTo>
                  <a:pt x="2035102" y="4296309"/>
                  <a:pt x="2019360" y="4286537"/>
                  <a:pt x="2003661" y="4276725"/>
                </a:cubicBezTo>
                <a:cubicBezTo>
                  <a:pt x="1993953" y="4270658"/>
                  <a:pt x="1985844" y="4261587"/>
                  <a:pt x="1975086" y="4257675"/>
                </a:cubicBezTo>
                <a:cubicBezTo>
                  <a:pt x="1950481" y="4248728"/>
                  <a:pt x="1898886" y="4238625"/>
                  <a:pt x="1898886" y="4238625"/>
                </a:cubicBezTo>
                <a:cubicBezTo>
                  <a:pt x="1816994" y="4184030"/>
                  <a:pt x="1920606" y="4249485"/>
                  <a:pt x="1841736" y="4210050"/>
                </a:cubicBezTo>
                <a:cubicBezTo>
                  <a:pt x="1751761" y="4165062"/>
                  <a:pt x="1829973" y="4193429"/>
                  <a:pt x="1765536" y="4171950"/>
                </a:cubicBezTo>
                <a:cubicBezTo>
                  <a:pt x="1675676" y="4104555"/>
                  <a:pt x="1776883" y="4172760"/>
                  <a:pt x="1689336" y="4133850"/>
                </a:cubicBezTo>
                <a:cubicBezTo>
                  <a:pt x="1672418" y="4126331"/>
                  <a:pt x="1658565" y="4112936"/>
                  <a:pt x="1641711" y="4105275"/>
                </a:cubicBezTo>
                <a:cubicBezTo>
                  <a:pt x="1623430" y="4096966"/>
                  <a:pt x="1602522" y="4095205"/>
                  <a:pt x="1584561" y="4086225"/>
                </a:cubicBezTo>
                <a:cubicBezTo>
                  <a:pt x="1571861" y="4079875"/>
                  <a:pt x="1559512" y="4072768"/>
                  <a:pt x="1546461" y="4067175"/>
                </a:cubicBezTo>
                <a:cubicBezTo>
                  <a:pt x="1493031" y="4044276"/>
                  <a:pt x="1542967" y="4074703"/>
                  <a:pt x="1479786" y="4038600"/>
                </a:cubicBezTo>
                <a:cubicBezTo>
                  <a:pt x="1469847" y="4032920"/>
                  <a:pt x="1461930" y="4023570"/>
                  <a:pt x="1451211" y="4019550"/>
                </a:cubicBezTo>
                <a:cubicBezTo>
                  <a:pt x="1436052" y="4013866"/>
                  <a:pt x="1419361" y="4013665"/>
                  <a:pt x="1403586" y="4010025"/>
                </a:cubicBezTo>
                <a:cubicBezTo>
                  <a:pt x="1378075" y="4004138"/>
                  <a:pt x="1353305" y="3994678"/>
                  <a:pt x="1327386" y="3990975"/>
                </a:cubicBezTo>
                <a:cubicBezTo>
                  <a:pt x="1305161" y="3987800"/>
                  <a:pt x="1282726" y="3985853"/>
                  <a:pt x="1260711" y="3981450"/>
                </a:cubicBezTo>
                <a:cubicBezTo>
                  <a:pt x="1235038" y="3976315"/>
                  <a:pt x="1210022" y="3968287"/>
                  <a:pt x="1184511" y="3962400"/>
                </a:cubicBezTo>
                <a:cubicBezTo>
                  <a:pt x="1139245" y="3951954"/>
                  <a:pt x="1119112" y="3950336"/>
                  <a:pt x="1070211" y="3943350"/>
                </a:cubicBezTo>
                <a:cubicBezTo>
                  <a:pt x="1057511" y="3937000"/>
                  <a:pt x="1045581" y="3928790"/>
                  <a:pt x="1032111" y="3924300"/>
                </a:cubicBezTo>
                <a:cubicBezTo>
                  <a:pt x="1016752" y="3919180"/>
                  <a:pt x="1000290" y="3918287"/>
                  <a:pt x="984486" y="3914775"/>
                </a:cubicBezTo>
                <a:cubicBezTo>
                  <a:pt x="971707" y="3911935"/>
                  <a:pt x="959086" y="3908425"/>
                  <a:pt x="946386" y="3905250"/>
                </a:cubicBezTo>
                <a:cubicBezTo>
                  <a:pt x="936861" y="3898900"/>
                  <a:pt x="928050" y="3891320"/>
                  <a:pt x="917811" y="3886200"/>
                </a:cubicBezTo>
                <a:cubicBezTo>
                  <a:pt x="908831" y="3881710"/>
                  <a:pt x="898976" y="3879110"/>
                  <a:pt x="889236" y="3876675"/>
                </a:cubicBezTo>
                <a:cubicBezTo>
                  <a:pt x="859039" y="3869126"/>
                  <a:pt x="832845" y="3867403"/>
                  <a:pt x="803511" y="3857625"/>
                </a:cubicBezTo>
                <a:cubicBezTo>
                  <a:pt x="787291" y="3852218"/>
                  <a:pt x="772381" y="3843074"/>
                  <a:pt x="755886" y="3838575"/>
                </a:cubicBezTo>
                <a:cubicBezTo>
                  <a:pt x="742442" y="3834908"/>
                  <a:pt x="641304" y="3820680"/>
                  <a:pt x="632061" y="3819525"/>
                </a:cubicBezTo>
                <a:cubicBezTo>
                  <a:pt x="603532" y="3815959"/>
                  <a:pt x="574835" y="3813800"/>
                  <a:pt x="546336" y="3810000"/>
                </a:cubicBezTo>
                <a:cubicBezTo>
                  <a:pt x="527193" y="3807448"/>
                  <a:pt x="508329" y="3803027"/>
                  <a:pt x="489186" y="3800475"/>
                </a:cubicBezTo>
                <a:cubicBezTo>
                  <a:pt x="460687" y="3796675"/>
                  <a:pt x="431787" y="3795876"/>
                  <a:pt x="403461" y="3790950"/>
                </a:cubicBezTo>
                <a:cubicBezTo>
                  <a:pt x="358674" y="3783161"/>
                  <a:pt x="270111" y="3762375"/>
                  <a:pt x="270111" y="3762375"/>
                </a:cubicBezTo>
                <a:cubicBezTo>
                  <a:pt x="260586" y="3756025"/>
                  <a:pt x="258998" y="3751262"/>
                  <a:pt x="241536" y="3743325"/>
                </a:cubicBezTo>
                <a:cubicBezTo>
                  <a:pt x="224074" y="3735388"/>
                  <a:pt x="247228" y="3769345"/>
                  <a:pt x="165336" y="3714750"/>
                </a:cubicBezTo>
                <a:cubicBezTo>
                  <a:pt x="152636" y="3695700"/>
                  <a:pt x="135173" y="3689349"/>
                  <a:pt x="108186" y="3681412"/>
                </a:cubicBezTo>
                <a:cubicBezTo>
                  <a:pt x="81199" y="3673475"/>
                  <a:pt x="18492" y="3679031"/>
                  <a:pt x="3411" y="3667125"/>
                </a:cubicBezTo>
                <a:cubicBezTo>
                  <a:pt x="-11670" y="3655219"/>
                  <a:pt x="28811" y="3621087"/>
                  <a:pt x="17699" y="3609975"/>
                </a:cubicBezTo>
                <a:lnTo>
                  <a:pt x="41511" y="3581400"/>
                </a:lnTo>
                <a:cubicBezTo>
                  <a:pt x="38336" y="3568700"/>
                  <a:pt x="28018" y="3570287"/>
                  <a:pt x="27224" y="3552825"/>
                </a:cubicBezTo>
                <a:cubicBezTo>
                  <a:pt x="26430" y="3535363"/>
                  <a:pt x="29605" y="3502025"/>
                  <a:pt x="36749" y="3476625"/>
                </a:cubicBezTo>
                <a:cubicBezTo>
                  <a:pt x="43893" y="3451225"/>
                  <a:pt x="75913" y="3414992"/>
                  <a:pt x="70086" y="3400425"/>
                </a:cubicBezTo>
                <a:cubicBezTo>
                  <a:pt x="73261" y="3124200"/>
                  <a:pt x="82786" y="2754842"/>
                  <a:pt x="79611" y="2571750"/>
                </a:cubicBezTo>
                <a:cubicBezTo>
                  <a:pt x="76436" y="2388658"/>
                  <a:pt x="55798" y="2360083"/>
                  <a:pt x="51036" y="2301875"/>
                </a:cubicBezTo>
                <a:cubicBezTo>
                  <a:pt x="46274" y="2243667"/>
                  <a:pt x="53153" y="2248429"/>
                  <a:pt x="51036" y="2222500"/>
                </a:cubicBezTo>
                <a:cubicBezTo>
                  <a:pt x="48919" y="2196571"/>
                  <a:pt x="35690" y="2180696"/>
                  <a:pt x="38336" y="2146300"/>
                </a:cubicBezTo>
                <a:cubicBezTo>
                  <a:pt x="40982" y="2111904"/>
                  <a:pt x="64794" y="2055812"/>
                  <a:pt x="66911" y="2016125"/>
                </a:cubicBezTo>
                <a:cubicBezTo>
                  <a:pt x="69028" y="1976438"/>
                  <a:pt x="33044" y="1931458"/>
                  <a:pt x="51036" y="1908175"/>
                </a:cubicBezTo>
                <a:cubicBezTo>
                  <a:pt x="69028" y="1884892"/>
                  <a:pt x="130411" y="1897592"/>
                  <a:pt x="174861" y="1876425"/>
                </a:cubicBezTo>
                <a:cubicBezTo>
                  <a:pt x="219311" y="1855258"/>
                  <a:pt x="284399" y="1795462"/>
                  <a:pt x="317736" y="1781175"/>
                </a:cubicBezTo>
                <a:cubicBezTo>
                  <a:pt x="351073" y="1766888"/>
                  <a:pt x="348428" y="1790171"/>
                  <a:pt x="374886" y="1790700"/>
                </a:cubicBezTo>
                <a:cubicBezTo>
                  <a:pt x="401344" y="1791229"/>
                  <a:pt x="476486" y="1864196"/>
                  <a:pt x="476486" y="1784350"/>
                </a:cubicBezTo>
              </a:path>
            </a:pathLst>
          </a:custGeom>
          <a:gradFill flip="none" rotWithShape="1">
            <a:gsLst>
              <a:gs pos="0">
                <a:schemeClr val="bg2">
                  <a:lumMod val="20000"/>
                  <a:lumOff val="80000"/>
                </a:schemeClr>
              </a:gs>
              <a:gs pos="21000">
                <a:schemeClr val="accent3">
                  <a:lumMod val="95000"/>
                </a:schemeClr>
              </a:gs>
              <a:gs pos="100000">
                <a:schemeClr val="bg2">
                  <a:lumMod val="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  <a:effectLst>
            <a:softEdge rad="63500"/>
          </a:effec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2227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16562" r="12917"/>
          <a:stretch>
            <a:fillRect/>
          </a:stretch>
        </p:blipFill>
        <p:spPr bwMode="auto">
          <a:xfrm>
            <a:off x="2106614" y="3236914"/>
            <a:ext cx="2149475" cy="2073275"/>
          </a:xfrm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Particulate contaminants come from many sources and pose serious health risks.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6293558" y="1447800"/>
          <a:ext cx="4149969" cy="528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577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 bwMode="auto">
          <a:xfrm>
            <a:off x="1981200" y="1651000"/>
            <a:ext cx="8147050" cy="45212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95000"/>
                  <a:shade val="30000"/>
                  <a:satMod val="115000"/>
                </a:schemeClr>
              </a:gs>
              <a:gs pos="50000">
                <a:schemeClr val="accent3">
                  <a:lumMod val="95000"/>
                  <a:shade val="67500"/>
                  <a:satMod val="115000"/>
                </a:schemeClr>
              </a:gs>
              <a:gs pos="100000">
                <a:schemeClr val="accent3">
                  <a:lumMod val="9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1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A variety of harmful gases and vapors can be formed by combustion.</a:t>
            </a:r>
          </a:p>
        </p:txBody>
      </p:sp>
      <p:sp>
        <p:nvSpPr>
          <p:cNvPr id="33" name="Cloud 32"/>
          <p:cNvSpPr/>
          <p:nvPr/>
        </p:nvSpPr>
        <p:spPr bwMode="auto">
          <a:xfrm flipV="1">
            <a:off x="3886200" y="1438275"/>
            <a:ext cx="2209800" cy="1341438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67151" y="1651000"/>
            <a:ext cx="2079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b="1" dirty="0">
                <a:solidFill>
                  <a:srgbClr val="000000"/>
                </a:solidFill>
              </a:rPr>
              <a:t>Hydrogen Cyanide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8534400" y="2133601"/>
            <a:ext cx="1809396" cy="900151"/>
            <a:chOff x="6858000" y="1981200"/>
            <a:chExt cx="1809396" cy="900151"/>
          </a:xfrm>
          <a:solidFill>
            <a:schemeClr val="accent3"/>
          </a:solidFill>
        </p:grpSpPr>
        <p:sp>
          <p:nvSpPr>
            <p:cNvPr id="29" name="Cloud 28"/>
            <p:cNvSpPr/>
            <p:nvPr/>
          </p:nvSpPr>
          <p:spPr bwMode="auto">
            <a:xfrm flipV="1">
              <a:off x="6858000" y="1981200"/>
              <a:ext cx="1809396" cy="900151"/>
            </a:xfrm>
            <a:prstGeom prst="cloud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buFontTx/>
                <a:buChar char="•"/>
                <a:defRPr/>
              </a:pPr>
              <a:endParaRPr lang="en-US" sz="3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5820" y="2331043"/>
              <a:ext cx="1651576" cy="3385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1600" dirty="0">
                  <a:solidFill>
                    <a:srgbClr val="000000"/>
                  </a:solidFill>
                </a:rPr>
                <a:t>Carbon Dioxide</a:t>
              </a:r>
            </a:p>
          </p:txBody>
        </p:sp>
      </p:grpSp>
      <p:sp>
        <p:nvSpPr>
          <p:cNvPr id="35" name="Cloud 34"/>
          <p:cNvSpPr/>
          <p:nvPr/>
        </p:nvSpPr>
        <p:spPr bwMode="auto">
          <a:xfrm flipV="1">
            <a:off x="6427788" y="1468439"/>
            <a:ext cx="2106612" cy="1311275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" name="Cloud 36"/>
          <p:cNvSpPr/>
          <p:nvPr/>
        </p:nvSpPr>
        <p:spPr bwMode="auto">
          <a:xfrm flipV="1">
            <a:off x="2314576" y="2838451"/>
            <a:ext cx="1724025" cy="931863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Cloud 20"/>
          <p:cNvSpPr/>
          <p:nvPr/>
        </p:nvSpPr>
        <p:spPr bwMode="auto">
          <a:xfrm flipV="1">
            <a:off x="6958013" y="3181351"/>
            <a:ext cx="2019300" cy="931863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86600" y="3455989"/>
            <a:ext cx="185578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Hydrogen Chloride</a:t>
            </a:r>
          </a:p>
        </p:txBody>
      </p:sp>
      <p:sp>
        <p:nvSpPr>
          <p:cNvPr id="53" name="Cloud 52"/>
          <p:cNvSpPr/>
          <p:nvPr/>
        </p:nvSpPr>
        <p:spPr bwMode="auto">
          <a:xfrm flipV="1">
            <a:off x="3975100" y="3678238"/>
            <a:ext cx="1676400" cy="931862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Cloud 56"/>
          <p:cNvSpPr/>
          <p:nvPr/>
        </p:nvSpPr>
        <p:spPr bwMode="auto">
          <a:xfrm flipV="1">
            <a:off x="1803400" y="4183063"/>
            <a:ext cx="1436688" cy="641350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2" name="Cloud 61"/>
          <p:cNvSpPr/>
          <p:nvPr/>
        </p:nvSpPr>
        <p:spPr bwMode="auto">
          <a:xfrm flipV="1">
            <a:off x="1763713" y="1716088"/>
            <a:ext cx="1676400" cy="931862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4" name="Cloud 63"/>
          <p:cNvSpPr/>
          <p:nvPr/>
        </p:nvSpPr>
        <p:spPr bwMode="auto">
          <a:xfrm flipV="1">
            <a:off x="8691564" y="4038600"/>
            <a:ext cx="1436687" cy="641350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Cloud 65"/>
          <p:cNvSpPr/>
          <p:nvPr/>
        </p:nvSpPr>
        <p:spPr bwMode="auto">
          <a:xfrm flipV="1">
            <a:off x="4840288" y="2800351"/>
            <a:ext cx="2017712" cy="931863"/>
          </a:xfrm>
          <a:prstGeom prst="cloud">
            <a:avLst/>
          </a:prstGeom>
          <a:solidFill>
            <a:schemeClr val="accent3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85950" y="2051050"/>
            <a:ext cx="1855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Sulfur Dioxide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97626" y="1706563"/>
            <a:ext cx="2079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b="1" dirty="0">
                <a:solidFill>
                  <a:srgbClr val="000000"/>
                </a:solidFill>
              </a:rPr>
              <a:t>Carbon Monoxide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49839" y="3154364"/>
            <a:ext cx="18557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Hydrogen Sulfide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98925" y="4013201"/>
            <a:ext cx="18542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Nitrous gases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44688" y="4370389"/>
            <a:ext cx="1854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Ammonia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32850" y="4225925"/>
            <a:ext cx="18557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Phosgene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395539" y="3154364"/>
            <a:ext cx="18557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1600" dirty="0">
                <a:solidFill>
                  <a:srgbClr val="000000"/>
                </a:solidFill>
              </a:rPr>
              <a:t>Formaldehyde</a:t>
            </a:r>
          </a:p>
        </p:txBody>
      </p:sp>
      <p:pic>
        <p:nvPicPr>
          <p:cNvPr id="6044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1" y="4824413"/>
            <a:ext cx="560387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700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t="23749" r="34123" b="14000"/>
          <a:stretch>
            <a:fillRect/>
          </a:stretch>
        </p:blipFill>
        <p:spPr bwMode="auto">
          <a:xfrm>
            <a:off x="6156325" y="1866900"/>
            <a:ext cx="3468688" cy="3295650"/>
          </a:xfrm>
          <a:prstGeom prst="rect">
            <a:avLst/>
          </a:prstGeom>
          <a:noFill/>
          <a:ln w="28575">
            <a:solidFill>
              <a:srgbClr val="2D2DB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/>
              <a:t>Nonfire incidents can also produce dangerous gases and vapors.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6883" r="44470" b="12684"/>
          <a:stretch/>
        </p:blipFill>
        <p:spPr>
          <a:xfrm>
            <a:off x="2593976" y="1860550"/>
            <a:ext cx="3419475" cy="3302000"/>
          </a:xfrm>
          <a:ln w="28575">
            <a:solidFill>
              <a:schemeClr val="accent6"/>
            </a:solidFill>
          </a:ln>
        </p:spPr>
      </p:pic>
      <p:sp>
        <p:nvSpPr>
          <p:cNvPr id="6" name="Left-Right Arrow 5"/>
          <p:cNvSpPr/>
          <p:nvPr/>
        </p:nvSpPr>
        <p:spPr bwMode="auto">
          <a:xfrm>
            <a:off x="3657600" y="4324350"/>
            <a:ext cx="4876800" cy="838200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FontTx/>
              <a:buChar char="•"/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9925" y="5237163"/>
            <a:ext cx="2133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Keep distance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5788" y="5213351"/>
            <a:ext cx="19097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2400" dirty="0">
                <a:solidFill>
                  <a:srgbClr val="000000"/>
                </a:solidFill>
              </a:rPr>
              <a:t>Wear SCBA</a:t>
            </a:r>
          </a:p>
        </p:txBody>
      </p:sp>
    </p:spTree>
    <p:extLst>
      <p:ext uri="{BB962C8B-B14F-4D97-AF65-F5344CB8AC3E}">
        <p14:creationId xmlns:p14="http://schemas.microsoft.com/office/powerpoint/2010/main" val="3872980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70252E-6 L -0.09184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4421E-6 L 0.0908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Airborne pathogens are disease-causing microorganisms suspended in air.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2819400" y="1858108"/>
          <a:ext cx="6598024" cy="431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ross 7"/>
          <p:cNvSpPr/>
          <p:nvPr/>
        </p:nvSpPr>
        <p:spPr>
          <a:xfrm>
            <a:off x="2222500" y="1533526"/>
            <a:ext cx="1092200" cy="1109663"/>
          </a:xfrm>
          <a:prstGeom prst="plus">
            <a:avLst>
              <a:gd name="adj" fmla="val 328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915401" y="1838325"/>
            <a:ext cx="1027113" cy="3571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67444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Respiratory Hazards</vt:lpstr>
      <vt:lpstr>Respiratory hazards often occur in situations immediately dangerous to life and health (IDLH).</vt:lpstr>
      <vt:lpstr>Particulate contaminants come from many sources and pose serious health risks.</vt:lpstr>
      <vt:lpstr>A variety of harmful gases and vapors can be formed by combustion.</vt:lpstr>
      <vt:lpstr>Nonfire incidents can also produce dangerous gases and vapors.</vt:lpstr>
      <vt:lpstr>Airborne pathogens are disease-causing microorganisms suspended in air.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2015-07-23T14:39:36Z</dcterms:created>
  <dcterms:modified xsi:type="dcterms:W3CDTF">2015-07-23T14:39:48Z</dcterms:modified>
</cp:coreProperties>
</file>