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93BF1-96C9-492C-AEB9-EF48568EC1F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8D7CFCE-F5FE-4373-B059-82657F2064F3}">
      <dgm:prSet phldrT="[Text]"/>
      <dgm:spPr/>
      <dgm:t>
        <a:bodyPr/>
        <a:lstStyle/>
        <a:p>
          <a:r>
            <a:rPr lang="en-US" dirty="0" smtClean="0"/>
            <a:t>Mass, volume but no shape</a:t>
          </a:r>
          <a:endParaRPr lang="en-US" dirty="0"/>
        </a:p>
      </dgm:t>
    </dgm:pt>
    <dgm:pt modelId="{837B62B5-77EE-4E94-BD78-E0F6D0E15A9E}" type="parTrans" cxnId="{B22343C0-B666-4BC8-9BA4-A20B0FD5F62C}">
      <dgm:prSet/>
      <dgm:spPr/>
      <dgm:t>
        <a:bodyPr/>
        <a:lstStyle/>
        <a:p>
          <a:endParaRPr lang="en-US"/>
        </a:p>
      </dgm:t>
    </dgm:pt>
    <dgm:pt modelId="{D62B0128-5500-4F40-9D64-D98AEAE9268D}" type="sibTrans" cxnId="{B22343C0-B666-4BC8-9BA4-A20B0FD5F62C}">
      <dgm:prSet/>
      <dgm:spPr/>
      <dgm:t>
        <a:bodyPr/>
        <a:lstStyle/>
        <a:p>
          <a:endParaRPr lang="en-US"/>
        </a:p>
      </dgm:t>
    </dgm:pt>
    <dgm:pt modelId="{F018CB92-87D3-40FF-AEB3-747D9E383E7C}">
      <dgm:prSet phldrT="[Text]"/>
      <dgm:spPr/>
      <dgm:t>
        <a:bodyPr/>
        <a:lstStyle/>
        <a:p>
          <a:r>
            <a:rPr lang="en-US" dirty="0" smtClean="0"/>
            <a:t>Will not expand to fill all of container</a:t>
          </a:r>
          <a:endParaRPr lang="en-US" dirty="0"/>
        </a:p>
      </dgm:t>
    </dgm:pt>
    <dgm:pt modelId="{D8CE6D05-2401-491C-87ED-069BEEF48BD7}" type="parTrans" cxnId="{4C30F76F-BD53-46CE-B387-2BB9C9AEA484}">
      <dgm:prSet/>
      <dgm:spPr/>
      <dgm:t>
        <a:bodyPr/>
        <a:lstStyle/>
        <a:p>
          <a:endParaRPr lang="en-US"/>
        </a:p>
      </dgm:t>
    </dgm:pt>
    <dgm:pt modelId="{B3153413-E3E3-47EB-9BF8-869FB569C242}" type="sibTrans" cxnId="{4C30F76F-BD53-46CE-B387-2BB9C9AEA484}">
      <dgm:prSet/>
      <dgm:spPr/>
      <dgm:t>
        <a:bodyPr/>
        <a:lstStyle/>
        <a:p>
          <a:endParaRPr lang="en-US"/>
        </a:p>
      </dgm:t>
    </dgm:pt>
    <dgm:pt modelId="{DC4B9816-D513-4E3C-ACB6-BB7D628DA7EA}">
      <dgm:prSet phldrT="[Text]"/>
      <dgm:spPr/>
      <dgm:t>
        <a:bodyPr/>
        <a:lstStyle/>
        <a:p>
          <a:r>
            <a:rPr lang="en-US" dirty="0" smtClean="0"/>
            <a:t>Will flow downhill, can pool in low areas</a:t>
          </a:r>
          <a:endParaRPr lang="en-US" dirty="0"/>
        </a:p>
      </dgm:t>
    </dgm:pt>
    <dgm:pt modelId="{415CF9D5-FAB7-41DC-B8EC-2D766A52EBC7}" type="parTrans" cxnId="{F46A6E3A-179F-48F1-906E-6CEEB21E000E}">
      <dgm:prSet/>
      <dgm:spPr/>
      <dgm:t>
        <a:bodyPr/>
        <a:lstStyle/>
        <a:p>
          <a:endParaRPr lang="en-US"/>
        </a:p>
      </dgm:t>
    </dgm:pt>
    <dgm:pt modelId="{AC280396-C546-432B-BB2C-2312134B8665}" type="sibTrans" cxnId="{F46A6E3A-179F-48F1-906E-6CEEB21E000E}">
      <dgm:prSet/>
      <dgm:spPr/>
      <dgm:t>
        <a:bodyPr/>
        <a:lstStyle/>
        <a:p>
          <a:endParaRPr lang="en-US"/>
        </a:p>
      </dgm:t>
    </dgm:pt>
    <dgm:pt modelId="{A9AC88B1-087D-478A-9E2E-CEFA1CF7F910}" type="pres">
      <dgm:prSet presAssocID="{96A93BF1-96C9-492C-AEB9-EF48568EC1F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3EE208-A22F-4BFD-9DB9-EE902A1176E4}" type="pres">
      <dgm:prSet presAssocID="{A8D7CFCE-F5FE-4373-B059-82657F2064F3}" presName="Accent1" presStyleCnt="0"/>
      <dgm:spPr/>
    </dgm:pt>
    <dgm:pt modelId="{5D3378FD-4F94-4AA7-B5F1-3FAB5A2AD94E}" type="pres">
      <dgm:prSet presAssocID="{A8D7CFCE-F5FE-4373-B059-82657F2064F3}" presName="Accent" presStyleLbl="node1" presStyleIdx="0" presStyleCnt="3"/>
      <dgm:spPr/>
    </dgm:pt>
    <dgm:pt modelId="{EBA8C5EE-A6F1-4D6B-89A6-318884622F32}" type="pres">
      <dgm:prSet presAssocID="{A8D7CFCE-F5FE-4373-B059-82657F2064F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A5B6CA-4447-4D31-99A5-0F88EBFACF1E}" type="pres">
      <dgm:prSet presAssocID="{F018CB92-87D3-40FF-AEB3-747D9E383E7C}" presName="Accent2" presStyleCnt="0"/>
      <dgm:spPr/>
    </dgm:pt>
    <dgm:pt modelId="{C8EE0962-2FBF-4081-8F6F-B85F7DFEC018}" type="pres">
      <dgm:prSet presAssocID="{F018CB92-87D3-40FF-AEB3-747D9E383E7C}" presName="Accent" presStyleLbl="node1" presStyleIdx="1" presStyleCnt="3"/>
      <dgm:spPr/>
    </dgm:pt>
    <dgm:pt modelId="{EAF66F98-449C-4D41-A7B2-345D57DB0A71}" type="pres">
      <dgm:prSet presAssocID="{F018CB92-87D3-40FF-AEB3-747D9E383E7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0DD9F-FD33-4849-8D3E-A17DBD9D14C7}" type="pres">
      <dgm:prSet presAssocID="{DC4B9816-D513-4E3C-ACB6-BB7D628DA7EA}" presName="Accent3" presStyleCnt="0"/>
      <dgm:spPr/>
    </dgm:pt>
    <dgm:pt modelId="{1727AFC8-36CB-4666-9826-C5849CF91906}" type="pres">
      <dgm:prSet presAssocID="{DC4B9816-D513-4E3C-ACB6-BB7D628DA7EA}" presName="Accent" presStyleLbl="node1" presStyleIdx="2" presStyleCnt="3"/>
      <dgm:spPr/>
    </dgm:pt>
    <dgm:pt modelId="{BC0C85DC-CEDA-4519-B6C7-13E8B28C0CF6}" type="pres">
      <dgm:prSet presAssocID="{DC4B9816-D513-4E3C-ACB6-BB7D628DA7E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0E343-0041-4E4A-8849-82F0F3B280B0}" type="presOf" srcId="{F018CB92-87D3-40FF-AEB3-747D9E383E7C}" destId="{EAF66F98-449C-4D41-A7B2-345D57DB0A71}" srcOrd="0" destOrd="0" presId="urn:microsoft.com/office/officeart/2009/layout/CircleArrowProcess"/>
    <dgm:cxn modelId="{4C30F76F-BD53-46CE-B387-2BB9C9AEA484}" srcId="{96A93BF1-96C9-492C-AEB9-EF48568EC1F1}" destId="{F018CB92-87D3-40FF-AEB3-747D9E383E7C}" srcOrd="1" destOrd="0" parTransId="{D8CE6D05-2401-491C-87ED-069BEEF48BD7}" sibTransId="{B3153413-E3E3-47EB-9BF8-869FB569C242}"/>
    <dgm:cxn modelId="{B22343C0-B666-4BC8-9BA4-A20B0FD5F62C}" srcId="{96A93BF1-96C9-492C-AEB9-EF48568EC1F1}" destId="{A8D7CFCE-F5FE-4373-B059-82657F2064F3}" srcOrd="0" destOrd="0" parTransId="{837B62B5-77EE-4E94-BD78-E0F6D0E15A9E}" sibTransId="{D62B0128-5500-4F40-9D64-D98AEAE9268D}"/>
    <dgm:cxn modelId="{69C567ED-BD44-4BA9-8B14-30637839659E}" type="presOf" srcId="{A8D7CFCE-F5FE-4373-B059-82657F2064F3}" destId="{EBA8C5EE-A6F1-4D6B-89A6-318884622F32}" srcOrd="0" destOrd="0" presId="urn:microsoft.com/office/officeart/2009/layout/CircleArrowProcess"/>
    <dgm:cxn modelId="{F46A6E3A-179F-48F1-906E-6CEEB21E000E}" srcId="{96A93BF1-96C9-492C-AEB9-EF48568EC1F1}" destId="{DC4B9816-D513-4E3C-ACB6-BB7D628DA7EA}" srcOrd="2" destOrd="0" parTransId="{415CF9D5-FAB7-41DC-B8EC-2D766A52EBC7}" sibTransId="{AC280396-C546-432B-BB2C-2312134B8665}"/>
    <dgm:cxn modelId="{FE5D8C00-EE4A-4FFF-A865-0A5DB6D37A8C}" type="presOf" srcId="{DC4B9816-D513-4E3C-ACB6-BB7D628DA7EA}" destId="{BC0C85DC-CEDA-4519-B6C7-13E8B28C0CF6}" srcOrd="0" destOrd="0" presId="urn:microsoft.com/office/officeart/2009/layout/CircleArrowProcess"/>
    <dgm:cxn modelId="{F32075C4-DA82-4727-BA62-D4123C69C95A}" type="presOf" srcId="{96A93BF1-96C9-492C-AEB9-EF48568EC1F1}" destId="{A9AC88B1-087D-478A-9E2E-CEFA1CF7F910}" srcOrd="0" destOrd="0" presId="urn:microsoft.com/office/officeart/2009/layout/CircleArrowProcess"/>
    <dgm:cxn modelId="{C0142FBF-D45A-40B6-938A-DD26E33C50EF}" type="presParOf" srcId="{A9AC88B1-087D-478A-9E2E-CEFA1CF7F910}" destId="{A63EE208-A22F-4BFD-9DB9-EE902A1176E4}" srcOrd="0" destOrd="0" presId="urn:microsoft.com/office/officeart/2009/layout/CircleArrowProcess"/>
    <dgm:cxn modelId="{A107391A-1A67-4282-A4F6-33D806EB7BB4}" type="presParOf" srcId="{A63EE208-A22F-4BFD-9DB9-EE902A1176E4}" destId="{5D3378FD-4F94-4AA7-B5F1-3FAB5A2AD94E}" srcOrd="0" destOrd="0" presId="urn:microsoft.com/office/officeart/2009/layout/CircleArrowProcess"/>
    <dgm:cxn modelId="{0E0C1314-2512-4D0A-8A4D-635E5473C600}" type="presParOf" srcId="{A9AC88B1-087D-478A-9E2E-CEFA1CF7F910}" destId="{EBA8C5EE-A6F1-4D6B-89A6-318884622F32}" srcOrd="1" destOrd="0" presId="urn:microsoft.com/office/officeart/2009/layout/CircleArrowProcess"/>
    <dgm:cxn modelId="{88EECB59-FCA2-43C6-8F8C-D49F2DB6CD60}" type="presParOf" srcId="{A9AC88B1-087D-478A-9E2E-CEFA1CF7F910}" destId="{57A5B6CA-4447-4D31-99A5-0F88EBFACF1E}" srcOrd="2" destOrd="0" presId="urn:microsoft.com/office/officeart/2009/layout/CircleArrowProcess"/>
    <dgm:cxn modelId="{426C3E5E-DC0C-4C19-8BF0-EFAFD02F119D}" type="presParOf" srcId="{57A5B6CA-4447-4D31-99A5-0F88EBFACF1E}" destId="{C8EE0962-2FBF-4081-8F6F-B85F7DFEC018}" srcOrd="0" destOrd="0" presId="urn:microsoft.com/office/officeart/2009/layout/CircleArrowProcess"/>
    <dgm:cxn modelId="{4C18507B-E3B7-4701-B02D-D0EEC10BC33A}" type="presParOf" srcId="{A9AC88B1-087D-478A-9E2E-CEFA1CF7F910}" destId="{EAF66F98-449C-4D41-A7B2-345D57DB0A71}" srcOrd="3" destOrd="0" presId="urn:microsoft.com/office/officeart/2009/layout/CircleArrowProcess"/>
    <dgm:cxn modelId="{C7E5509C-BB0E-4B48-BBD7-5D83AB5C5BE6}" type="presParOf" srcId="{A9AC88B1-087D-478A-9E2E-CEFA1CF7F910}" destId="{09A0DD9F-FD33-4849-8D3E-A17DBD9D14C7}" srcOrd="4" destOrd="0" presId="urn:microsoft.com/office/officeart/2009/layout/CircleArrowProcess"/>
    <dgm:cxn modelId="{4EAD73E8-69D4-4FE8-89EA-3EA4EDA155F2}" type="presParOf" srcId="{09A0DD9F-FD33-4849-8D3E-A17DBD9D14C7}" destId="{1727AFC8-36CB-4666-9826-C5849CF91906}" srcOrd="0" destOrd="0" presId="urn:microsoft.com/office/officeart/2009/layout/CircleArrowProcess"/>
    <dgm:cxn modelId="{331546D8-66CB-48D6-8764-B0E8A6654B37}" type="presParOf" srcId="{A9AC88B1-087D-478A-9E2E-CEFA1CF7F910}" destId="{BC0C85DC-CEDA-4519-B6C7-13E8B28C0CF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9DB80-BFFE-4D89-92DF-F2B6283FE255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</dgm:pt>
    <dgm:pt modelId="{8B0C7B06-0B6C-4C6B-9C16-B9AAEEA203AE}">
      <dgm:prSet phldrT="[Text]"/>
      <dgm:spPr/>
      <dgm:t>
        <a:bodyPr/>
        <a:lstStyle/>
        <a:p>
          <a:r>
            <a:rPr lang="en-US" dirty="0" smtClean="0"/>
            <a:t>Flammable liquids with high vapor pressure present special hazard</a:t>
          </a:r>
          <a:endParaRPr lang="en-US" dirty="0"/>
        </a:p>
      </dgm:t>
    </dgm:pt>
    <dgm:pt modelId="{8E69FEE3-5952-48A4-AE5E-BD953C05E785}" type="parTrans" cxnId="{404B6D84-605D-4633-8FCC-EB0A70FC9CB5}">
      <dgm:prSet/>
      <dgm:spPr/>
      <dgm:t>
        <a:bodyPr/>
        <a:lstStyle/>
        <a:p>
          <a:endParaRPr lang="en-US"/>
        </a:p>
      </dgm:t>
    </dgm:pt>
    <dgm:pt modelId="{9B2C3BFE-1766-4A91-B951-33D925B66C10}" type="sibTrans" cxnId="{404B6D84-605D-4633-8FCC-EB0A70FC9CB5}">
      <dgm:prSet/>
      <dgm:spPr/>
      <dgm:t>
        <a:bodyPr/>
        <a:lstStyle/>
        <a:p>
          <a:endParaRPr lang="en-US"/>
        </a:p>
      </dgm:t>
    </dgm:pt>
    <dgm:pt modelId="{FE46CAEC-8004-4318-A7E9-42F778AD1306}" type="pres">
      <dgm:prSet presAssocID="{0C09DB80-BFFE-4D89-92DF-F2B6283FE255}" presName="linear" presStyleCnt="0">
        <dgm:presLayoutVars>
          <dgm:animLvl val="lvl"/>
          <dgm:resizeHandles val="exact"/>
        </dgm:presLayoutVars>
      </dgm:prSet>
      <dgm:spPr/>
    </dgm:pt>
    <dgm:pt modelId="{4D6D259A-EB15-40B8-8338-25EE351011E5}" type="pres">
      <dgm:prSet presAssocID="{8B0C7B06-0B6C-4C6B-9C16-B9AAEEA203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EB04DB-F076-4FD5-AAE8-8E8A6772E0B7}" type="presOf" srcId="{0C09DB80-BFFE-4D89-92DF-F2B6283FE255}" destId="{FE46CAEC-8004-4318-A7E9-42F778AD1306}" srcOrd="0" destOrd="0" presId="urn:microsoft.com/office/officeart/2005/8/layout/vList2"/>
    <dgm:cxn modelId="{F449F51A-9691-4FB3-B6FC-2CC17400289F}" type="presOf" srcId="{8B0C7B06-0B6C-4C6B-9C16-B9AAEEA203AE}" destId="{4D6D259A-EB15-40B8-8338-25EE351011E5}" srcOrd="0" destOrd="0" presId="urn:microsoft.com/office/officeart/2005/8/layout/vList2"/>
    <dgm:cxn modelId="{404B6D84-605D-4633-8FCC-EB0A70FC9CB5}" srcId="{0C09DB80-BFFE-4D89-92DF-F2B6283FE255}" destId="{8B0C7B06-0B6C-4C6B-9C16-B9AAEEA203AE}" srcOrd="0" destOrd="0" parTransId="{8E69FEE3-5952-48A4-AE5E-BD953C05E785}" sibTransId="{9B2C3BFE-1766-4A91-B951-33D925B66C10}"/>
    <dgm:cxn modelId="{5ECD7772-964B-4966-9C78-0D9B35636468}" type="presParOf" srcId="{FE46CAEC-8004-4318-A7E9-42F778AD1306}" destId="{4D6D259A-EB15-40B8-8338-25EE351011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B14EF9-E2B3-4638-8FDA-08B7887B8230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DFCF195-6034-47DF-BC72-7A381D6642EE}">
      <dgm:prSet phldrT="[Text]"/>
      <dgm:spPr/>
      <dgm:t>
        <a:bodyPr/>
        <a:lstStyle/>
        <a:p>
          <a:r>
            <a:rPr lang="en-US" dirty="0" smtClean="0"/>
            <a:t>Solubility – Extent to which substance will mix with water</a:t>
          </a:r>
          <a:endParaRPr lang="en-US" dirty="0"/>
        </a:p>
      </dgm:t>
    </dgm:pt>
    <dgm:pt modelId="{6A9AE96D-A314-42F1-B39E-0CCF21654BD6}" type="parTrans" cxnId="{437D2D11-36D1-4062-8330-118C54DC1290}">
      <dgm:prSet/>
      <dgm:spPr/>
      <dgm:t>
        <a:bodyPr/>
        <a:lstStyle/>
        <a:p>
          <a:endParaRPr lang="en-US"/>
        </a:p>
      </dgm:t>
    </dgm:pt>
    <dgm:pt modelId="{A32B94E7-E4A8-41CE-9150-12593FF730DC}" type="sibTrans" cxnId="{437D2D11-36D1-4062-8330-118C54DC1290}">
      <dgm:prSet/>
      <dgm:spPr/>
      <dgm:t>
        <a:bodyPr/>
        <a:lstStyle/>
        <a:p>
          <a:endParaRPr lang="en-US"/>
        </a:p>
      </dgm:t>
    </dgm:pt>
    <dgm:pt modelId="{231613A5-221E-47D0-A89C-2CAF7AD915A9}">
      <dgm:prSet phldrT="[Text]"/>
      <dgm:spPr/>
      <dgm:t>
        <a:bodyPr/>
        <a:lstStyle/>
        <a:p>
          <a:r>
            <a:rPr lang="en-US" dirty="0" smtClean="0"/>
            <a:t>Miscible – Mix in any proportion</a:t>
          </a:r>
          <a:endParaRPr lang="en-US" dirty="0"/>
        </a:p>
      </dgm:t>
    </dgm:pt>
    <dgm:pt modelId="{DB3DC4FC-DD63-44F5-8024-989D298A58AD}" type="parTrans" cxnId="{191C65E7-4E4D-420A-96F2-21A66DD4646B}">
      <dgm:prSet/>
      <dgm:spPr/>
      <dgm:t>
        <a:bodyPr/>
        <a:lstStyle/>
        <a:p>
          <a:endParaRPr lang="en-US"/>
        </a:p>
      </dgm:t>
    </dgm:pt>
    <dgm:pt modelId="{25F310F5-6AED-4238-B163-F4C264860D1A}" type="sibTrans" cxnId="{191C65E7-4E4D-420A-96F2-21A66DD4646B}">
      <dgm:prSet/>
      <dgm:spPr/>
      <dgm:t>
        <a:bodyPr/>
        <a:lstStyle/>
        <a:p>
          <a:endParaRPr lang="en-US"/>
        </a:p>
      </dgm:t>
    </dgm:pt>
    <dgm:pt modelId="{2CFCC0BB-F201-4466-A061-627811F42AB6}">
      <dgm:prSet phldrT="[Text]"/>
      <dgm:spPr/>
      <dgm:t>
        <a:bodyPr/>
        <a:lstStyle/>
        <a:p>
          <a:r>
            <a:rPr lang="en-US" dirty="0" smtClean="0"/>
            <a:t>Hydrocarbon – Do not mix</a:t>
          </a:r>
          <a:endParaRPr lang="en-US" dirty="0"/>
        </a:p>
      </dgm:t>
    </dgm:pt>
    <dgm:pt modelId="{F921A204-3518-4F43-95AC-E401307EF8EC}" type="parTrans" cxnId="{B6F52AE9-23E2-4F3D-8D21-2328E3C15B65}">
      <dgm:prSet/>
      <dgm:spPr/>
      <dgm:t>
        <a:bodyPr/>
        <a:lstStyle/>
        <a:p>
          <a:endParaRPr lang="en-US"/>
        </a:p>
      </dgm:t>
    </dgm:pt>
    <dgm:pt modelId="{C3309FFF-C60B-45BA-87B5-37FCF7D40905}" type="sibTrans" cxnId="{B6F52AE9-23E2-4F3D-8D21-2328E3C15B65}">
      <dgm:prSet/>
      <dgm:spPr/>
      <dgm:t>
        <a:bodyPr/>
        <a:lstStyle/>
        <a:p>
          <a:endParaRPr lang="en-US"/>
        </a:p>
      </dgm:t>
    </dgm:pt>
    <dgm:pt modelId="{27335561-0240-45DB-87D2-B59A933A418B}">
      <dgm:prSet phldrT="[Text]"/>
      <dgm:spPr/>
      <dgm:t>
        <a:bodyPr/>
        <a:lstStyle/>
        <a:p>
          <a:r>
            <a:rPr lang="en-US" dirty="0" smtClean="0"/>
            <a:t>Polar solvents – Readily mix</a:t>
          </a:r>
          <a:endParaRPr lang="en-US" dirty="0"/>
        </a:p>
      </dgm:t>
    </dgm:pt>
    <dgm:pt modelId="{62EDEFD8-2AD1-4911-9947-241701E146C8}" type="parTrans" cxnId="{2B190E1D-8C0D-43BE-A62E-329A162559C2}">
      <dgm:prSet/>
      <dgm:spPr/>
      <dgm:t>
        <a:bodyPr/>
        <a:lstStyle/>
        <a:p>
          <a:endParaRPr lang="en-US"/>
        </a:p>
      </dgm:t>
    </dgm:pt>
    <dgm:pt modelId="{F644857D-765B-402A-AFD3-94EC94AC09D4}" type="sibTrans" cxnId="{2B190E1D-8C0D-43BE-A62E-329A162559C2}">
      <dgm:prSet/>
      <dgm:spPr/>
      <dgm:t>
        <a:bodyPr/>
        <a:lstStyle/>
        <a:p>
          <a:endParaRPr lang="en-US"/>
        </a:p>
      </dgm:t>
    </dgm:pt>
    <dgm:pt modelId="{0B556BC0-EA3A-4FEE-87E6-4E105E1316FB}" type="pres">
      <dgm:prSet presAssocID="{31B14EF9-E2B3-4638-8FDA-08B7887B82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0728D-4571-4F85-A32D-D00D18EA55A1}" type="pres">
      <dgm:prSet presAssocID="{6DFCF195-6034-47DF-BC72-7A381D6642EE}" presName="linNode" presStyleCnt="0"/>
      <dgm:spPr/>
    </dgm:pt>
    <dgm:pt modelId="{CD626394-8F5F-4457-A345-3F2EBE8031E6}" type="pres">
      <dgm:prSet presAssocID="{6DFCF195-6034-47DF-BC72-7A381D6642EE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056F7C-5F35-4E4E-9BD2-0C62EE49C722}" type="pres">
      <dgm:prSet presAssocID="{6DFCF195-6034-47DF-BC72-7A381D6642E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DBCA4-9F2A-4EE7-88EA-56B4D6847084}" type="presOf" srcId="{231613A5-221E-47D0-A89C-2CAF7AD915A9}" destId="{77056F7C-5F35-4E4E-9BD2-0C62EE49C722}" srcOrd="0" destOrd="0" presId="urn:microsoft.com/office/officeart/2005/8/layout/vList5"/>
    <dgm:cxn modelId="{D140FB5F-9DF9-400C-AF39-95F63651C553}" type="presOf" srcId="{27335561-0240-45DB-87D2-B59A933A418B}" destId="{77056F7C-5F35-4E4E-9BD2-0C62EE49C722}" srcOrd="0" destOrd="2" presId="urn:microsoft.com/office/officeart/2005/8/layout/vList5"/>
    <dgm:cxn modelId="{F9C2C649-B9FB-48BF-A094-CB30057082D6}" type="presOf" srcId="{31B14EF9-E2B3-4638-8FDA-08B7887B8230}" destId="{0B556BC0-EA3A-4FEE-87E6-4E105E1316FB}" srcOrd="0" destOrd="0" presId="urn:microsoft.com/office/officeart/2005/8/layout/vList5"/>
    <dgm:cxn modelId="{B6F52AE9-23E2-4F3D-8D21-2328E3C15B65}" srcId="{6DFCF195-6034-47DF-BC72-7A381D6642EE}" destId="{2CFCC0BB-F201-4466-A061-627811F42AB6}" srcOrd="1" destOrd="0" parTransId="{F921A204-3518-4F43-95AC-E401307EF8EC}" sibTransId="{C3309FFF-C60B-45BA-87B5-37FCF7D40905}"/>
    <dgm:cxn modelId="{C2772202-08A1-4D97-9060-636987AEDB12}" type="presOf" srcId="{2CFCC0BB-F201-4466-A061-627811F42AB6}" destId="{77056F7C-5F35-4E4E-9BD2-0C62EE49C722}" srcOrd="0" destOrd="1" presId="urn:microsoft.com/office/officeart/2005/8/layout/vList5"/>
    <dgm:cxn modelId="{F6425966-7064-4264-8189-5F95790C6032}" type="presOf" srcId="{6DFCF195-6034-47DF-BC72-7A381D6642EE}" destId="{CD626394-8F5F-4457-A345-3F2EBE8031E6}" srcOrd="0" destOrd="0" presId="urn:microsoft.com/office/officeart/2005/8/layout/vList5"/>
    <dgm:cxn modelId="{2B190E1D-8C0D-43BE-A62E-329A162559C2}" srcId="{6DFCF195-6034-47DF-BC72-7A381D6642EE}" destId="{27335561-0240-45DB-87D2-B59A933A418B}" srcOrd="2" destOrd="0" parTransId="{62EDEFD8-2AD1-4911-9947-241701E146C8}" sibTransId="{F644857D-765B-402A-AFD3-94EC94AC09D4}"/>
    <dgm:cxn modelId="{437D2D11-36D1-4062-8330-118C54DC1290}" srcId="{31B14EF9-E2B3-4638-8FDA-08B7887B8230}" destId="{6DFCF195-6034-47DF-BC72-7A381D6642EE}" srcOrd="0" destOrd="0" parTransId="{6A9AE96D-A314-42F1-B39E-0CCF21654BD6}" sibTransId="{A32B94E7-E4A8-41CE-9150-12593FF730DC}"/>
    <dgm:cxn modelId="{191C65E7-4E4D-420A-96F2-21A66DD4646B}" srcId="{6DFCF195-6034-47DF-BC72-7A381D6642EE}" destId="{231613A5-221E-47D0-A89C-2CAF7AD915A9}" srcOrd="0" destOrd="0" parTransId="{DB3DC4FC-DD63-44F5-8024-989D298A58AD}" sibTransId="{25F310F5-6AED-4238-B163-F4C264860D1A}"/>
    <dgm:cxn modelId="{DE3F8A90-EC0B-4BDC-91F5-B6F8F4FFBC30}" type="presParOf" srcId="{0B556BC0-EA3A-4FEE-87E6-4E105E1316FB}" destId="{1CF0728D-4571-4F85-A32D-D00D18EA55A1}" srcOrd="0" destOrd="0" presId="urn:microsoft.com/office/officeart/2005/8/layout/vList5"/>
    <dgm:cxn modelId="{5EDF53CF-BA43-489A-891F-DAA4C0C4248C}" type="presParOf" srcId="{1CF0728D-4571-4F85-A32D-D00D18EA55A1}" destId="{CD626394-8F5F-4457-A345-3F2EBE8031E6}" srcOrd="0" destOrd="0" presId="urn:microsoft.com/office/officeart/2005/8/layout/vList5"/>
    <dgm:cxn modelId="{7F5CF243-61E9-4511-B670-DF590543C55E}" type="presParOf" srcId="{1CF0728D-4571-4F85-A32D-D00D18EA55A1}" destId="{77056F7C-5F35-4E4E-9BD2-0C62EE49C7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B14EF9-E2B3-4638-8FDA-08B7887B8230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72A84DE-621F-4B57-B6CA-BC951E1045D2}">
      <dgm:prSet phldrT="[Text]"/>
      <dgm:spPr/>
      <dgm:t>
        <a:bodyPr/>
        <a:lstStyle/>
        <a:p>
          <a:r>
            <a:rPr lang="en-US" dirty="0" smtClean="0"/>
            <a:t>Fuel will not mix with water – Adding may disperse burning liquid</a:t>
          </a:r>
          <a:endParaRPr lang="en-US" dirty="0"/>
        </a:p>
      </dgm:t>
    </dgm:pt>
    <dgm:pt modelId="{72DC669D-5B4F-44E2-8CEF-788E4FF5E470}" type="parTrans" cxnId="{FA5C606F-A99A-4941-9615-2007B0CFB868}">
      <dgm:prSet/>
      <dgm:spPr/>
      <dgm:t>
        <a:bodyPr/>
        <a:lstStyle/>
        <a:p>
          <a:endParaRPr lang="en-US"/>
        </a:p>
      </dgm:t>
    </dgm:pt>
    <dgm:pt modelId="{6D380902-5167-42DE-87EF-86BD2597BF9B}" type="sibTrans" cxnId="{FA5C606F-A99A-4941-9615-2007B0CFB868}">
      <dgm:prSet/>
      <dgm:spPr/>
      <dgm:t>
        <a:bodyPr/>
        <a:lstStyle/>
        <a:p>
          <a:endParaRPr lang="en-US"/>
        </a:p>
      </dgm:t>
    </dgm:pt>
    <dgm:pt modelId="{E1463ED7-5F28-4CBA-A7D5-8E9CDFDE05F9}">
      <dgm:prSet phldrT="[Text]"/>
      <dgm:spPr/>
      <dgm:t>
        <a:bodyPr/>
        <a:lstStyle/>
        <a:p>
          <a:r>
            <a:rPr lang="en-US" dirty="0" smtClean="0"/>
            <a:t>Extinguish with appropriate agent</a:t>
          </a:r>
          <a:endParaRPr lang="en-US" dirty="0"/>
        </a:p>
      </dgm:t>
    </dgm:pt>
    <dgm:pt modelId="{EF3EE4EE-8269-4928-83D7-AE2DAE2BB80E}" type="parTrans" cxnId="{8B994FFD-58FC-4B0F-89C3-B7B777BBA6E2}">
      <dgm:prSet/>
      <dgm:spPr/>
      <dgm:t>
        <a:bodyPr/>
        <a:lstStyle/>
        <a:p>
          <a:endParaRPr lang="en-US"/>
        </a:p>
      </dgm:t>
    </dgm:pt>
    <dgm:pt modelId="{E00F94F6-C2AB-4792-88C8-A39EF0BCF2CD}" type="sibTrans" cxnId="{8B994FFD-58FC-4B0F-89C3-B7B777BBA6E2}">
      <dgm:prSet/>
      <dgm:spPr/>
      <dgm:t>
        <a:bodyPr/>
        <a:lstStyle/>
        <a:p>
          <a:endParaRPr lang="en-US"/>
        </a:p>
      </dgm:t>
    </dgm:pt>
    <dgm:pt modelId="{A327D81F-A99C-47C5-BABE-0764EB243A9B}">
      <dgm:prSet phldrT="[Text]"/>
      <dgm:spPr/>
      <dgm:t>
        <a:bodyPr/>
        <a:lstStyle/>
        <a:p>
          <a:r>
            <a:rPr lang="en-US" dirty="0" smtClean="0"/>
            <a:t>Water-soluble mix with agent – Become less effective</a:t>
          </a:r>
          <a:endParaRPr lang="en-US" dirty="0"/>
        </a:p>
      </dgm:t>
    </dgm:pt>
    <dgm:pt modelId="{B51AEA63-765F-4279-93EE-0E372A979B33}" type="parTrans" cxnId="{6659725E-21A3-40DC-9424-08435CDFEF6F}">
      <dgm:prSet/>
      <dgm:spPr/>
      <dgm:t>
        <a:bodyPr/>
        <a:lstStyle/>
        <a:p>
          <a:endParaRPr lang="en-US"/>
        </a:p>
      </dgm:t>
    </dgm:pt>
    <dgm:pt modelId="{FA7A1FD3-6979-45A9-B64A-12C30A6604B3}" type="sibTrans" cxnId="{6659725E-21A3-40DC-9424-08435CDFEF6F}">
      <dgm:prSet/>
      <dgm:spPr/>
      <dgm:t>
        <a:bodyPr/>
        <a:lstStyle/>
        <a:p>
          <a:endParaRPr lang="en-US"/>
        </a:p>
      </dgm:t>
    </dgm:pt>
    <dgm:pt modelId="{22A93E6A-FD49-417B-8591-01D809CD0630}">
      <dgm:prSet phldrT="[Text]"/>
      <dgm:spPr/>
      <dgm:t>
        <a:bodyPr/>
        <a:lstStyle/>
        <a:p>
          <a:r>
            <a:rPr lang="en-US" dirty="0" smtClean="0"/>
            <a:t>Avoid use with foams specifically designed for polar solvents</a:t>
          </a:r>
          <a:endParaRPr lang="en-US" dirty="0"/>
        </a:p>
      </dgm:t>
    </dgm:pt>
    <dgm:pt modelId="{3CE79969-900D-4B52-AB3E-053ACC8B0BF8}" type="parTrans" cxnId="{D09A3EF2-3C35-470B-A3EE-E8972416A310}">
      <dgm:prSet/>
      <dgm:spPr/>
      <dgm:t>
        <a:bodyPr/>
        <a:lstStyle/>
        <a:p>
          <a:endParaRPr lang="en-US"/>
        </a:p>
      </dgm:t>
    </dgm:pt>
    <dgm:pt modelId="{C4F90508-0E92-4D6E-AB91-007B6E8C5AD0}" type="sibTrans" cxnId="{D09A3EF2-3C35-470B-A3EE-E8972416A310}">
      <dgm:prSet/>
      <dgm:spPr/>
      <dgm:t>
        <a:bodyPr/>
        <a:lstStyle/>
        <a:p>
          <a:endParaRPr lang="en-US"/>
        </a:p>
      </dgm:t>
    </dgm:pt>
    <dgm:pt modelId="{4FC64C53-9D7D-4A8A-A513-D4899B7A167B}">
      <dgm:prSet phldrT="[Text]"/>
      <dgm:spPr/>
      <dgm:t>
        <a:bodyPr/>
        <a:lstStyle/>
        <a:p>
          <a:r>
            <a:rPr lang="en-US" dirty="0" smtClean="0"/>
            <a:t>Liquids less dense than water difficult to extinguish with water alone</a:t>
          </a:r>
          <a:endParaRPr lang="en-US" dirty="0"/>
        </a:p>
      </dgm:t>
    </dgm:pt>
    <dgm:pt modelId="{331CFDCB-2F39-4ABB-B816-244322EFCABA}" type="parTrans" cxnId="{9B259D04-E444-47F4-AEBD-24E0EAE06B62}">
      <dgm:prSet/>
      <dgm:spPr/>
      <dgm:t>
        <a:bodyPr/>
        <a:lstStyle/>
        <a:p>
          <a:endParaRPr lang="en-US"/>
        </a:p>
      </dgm:t>
    </dgm:pt>
    <dgm:pt modelId="{EC8FD716-F849-4AA1-AEFE-E19D48DE5B93}" type="sibTrans" cxnId="{9B259D04-E444-47F4-AEBD-24E0EAE06B62}">
      <dgm:prSet/>
      <dgm:spPr/>
      <dgm:t>
        <a:bodyPr/>
        <a:lstStyle/>
        <a:p>
          <a:endParaRPr lang="en-US"/>
        </a:p>
      </dgm:t>
    </dgm:pt>
    <dgm:pt modelId="{0B556BC0-EA3A-4FEE-87E6-4E105E1316FB}" type="pres">
      <dgm:prSet presAssocID="{31B14EF9-E2B3-4638-8FDA-08B7887B82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B5F1C-93AB-472A-964D-1C3461C905C3}" type="pres">
      <dgm:prSet presAssocID="{4FC64C53-9D7D-4A8A-A513-D4899B7A167B}" presName="linNode" presStyleCnt="0"/>
      <dgm:spPr/>
    </dgm:pt>
    <dgm:pt modelId="{8FF7B0ED-F7AA-4A01-8369-9B4B0793E3FE}" type="pres">
      <dgm:prSet presAssocID="{4FC64C53-9D7D-4A8A-A513-D4899B7A167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2B1B2-7E25-4235-BB0B-963FB9FDC08D}" type="pres">
      <dgm:prSet presAssocID="{4FC64C53-9D7D-4A8A-A513-D4899B7A167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3224C-4A25-4FAA-8EC0-246BCF9DA321}" type="pres">
      <dgm:prSet presAssocID="{EC8FD716-F849-4AA1-AEFE-E19D48DE5B93}" presName="sp" presStyleCnt="0"/>
      <dgm:spPr/>
    </dgm:pt>
    <dgm:pt modelId="{0C705F20-97C8-478F-AFFF-660BE85ED838}" type="pres">
      <dgm:prSet presAssocID="{A327D81F-A99C-47C5-BABE-0764EB243A9B}" presName="linNode" presStyleCnt="0"/>
      <dgm:spPr/>
    </dgm:pt>
    <dgm:pt modelId="{CA12F276-E44C-49C3-8A14-4AECAE473943}" type="pres">
      <dgm:prSet presAssocID="{A327D81F-A99C-47C5-BABE-0764EB243A9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BECC-CCA8-4B19-A938-99BD18E09EAA}" type="pres">
      <dgm:prSet presAssocID="{A327D81F-A99C-47C5-BABE-0764EB243A9B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1A0890-6A19-442A-9F49-9FF0C377519A}" type="presOf" srcId="{E1463ED7-5F28-4CBA-A7D5-8E9CDFDE05F9}" destId="{E922B1B2-7E25-4235-BB0B-963FB9FDC08D}" srcOrd="0" destOrd="1" presId="urn:microsoft.com/office/officeart/2005/8/layout/vList5"/>
    <dgm:cxn modelId="{18744A51-F15C-40B4-A911-45BD14319EA4}" type="presOf" srcId="{972A84DE-621F-4B57-B6CA-BC951E1045D2}" destId="{E922B1B2-7E25-4235-BB0B-963FB9FDC08D}" srcOrd="0" destOrd="0" presId="urn:microsoft.com/office/officeart/2005/8/layout/vList5"/>
    <dgm:cxn modelId="{8B994FFD-58FC-4B0F-89C3-B7B777BBA6E2}" srcId="{4FC64C53-9D7D-4A8A-A513-D4899B7A167B}" destId="{E1463ED7-5F28-4CBA-A7D5-8E9CDFDE05F9}" srcOrd="1" destOrd="0" parTransId="{EF3EE4EE-8269-4928-83D7-AE2DAE2BB80E}" sibTransId="{E00F94F6-C2AB-4792-88C8-A39EF0BCF2CD}"/>
    <dgm:cxn modelId="{BBEA0F7F-5C9B-44CA-BA12-EF488670D5C0}" type="presOf" srcId="{A327D81F-A99C-47C5-BABE-0764EB243A9B}" destId="{CA12F276-E44C-49C3-8A14-4AECAE473943}" srcOrd="0" destOrd="0" presId="urn:microsoft.com/office/officeart/2005/8/layout/vList5"/>
    <dgm:cxn modelId="{D09A3EF2-3C35-470B-A3EE-E8972416A310}" srcId="{A327D81F-A99C-47C5-BABE-0764EB243A9B}" destId="{22A93E6A-FD49-417B-8591-01D809CD0630}" srcOrd="0" destOrd="0" parTransId="{3CE79969-900D-4B52-AB3E-053ACC8B0BF8}" sibTransId="{C4F90508-0E92-4D6E-AB91-007B6E8C5AD0}"/>
    <dgm:cxn modelId="{6659725E-21A3-40DC-9424-08435CDFEF6F}" srcId="{31B14EF9-E2B3-4638-8FDA-08B7887B8230}" destId="{A327D81F-A99C-47C5-BABE-0764EB243A9B}" srcOrd="1" destOrd="0" parTransId="{B51AEA63-765F-4279-93EE-0E372A979B33}" sibTransId="{FA7A1FD3-6979-45A9-B64A-12C30A6604B3}"/>
    <dgm:cxn modelId="{9CF9C1EB-6C8D-4940-8CB5-135639C71D82}" type="presOf" srcId="{4FC64C53-9D7D-4A8A-A513-D4899B7A167B}" destId="{8FF7B0ED-F7AA-4A01-8369-9B4B0793E3FE}" srcOrd="0" destOrd="0" presId="urn:microsoft.com/office/officeart/2005/8/layout/vList5"/>
    <dgm:cxn modelId="{1D7B5B65-16C5-4C46-888C-28E3CFF89771}" type="presOf" srcId="{31B14EF9-E2B3-4638-8FDA-08B7887B8230}" destId="{0B556BC0-EA3A-4FEE-87E6-4E105E1316FB}" srcOrd="0" destOrd="0" presId="urn:microsoft.com/office/officeart/2005/8/layout/vList5"/>
    <dgm:cxn modelId="{FA5C606F-A99A-4941-9615-2007B0CFB868}" srcId="{4FC64C53-9D7D-4A8A-A513-D4899B7A167B}" destId="{972A84DE-621F-4B57-B6CA-BC951E1045D2}" srcOrd="0" destOrd="0" parTransId="{72DC669D-5B4F-44E2-8CEF-788E4FF5E470}" sibTransId="{6D380902-5167-42DE-87EF-86BD2597BF9B}"/>
    <dgm:cxn modelId="{8EC22F1D-79D0-4331-B369-0CC1FBF596A0}" type="presOf" srcId="{22A93E6A-FD49-417B-8591-01D809CD0630}" destId="{D2B1BECC-CCA8-4B19-A938-99BD18E09EAA}" srcOrd="0" destOrd="0" presId="urn:microsoft.com/office/officeart/2005/8/layout/vList5"/>
    <dgm:cxn modelId="{9B259D04-E444-47F4-AEBD-24E0EAE06B62}" srcId="{31B14EF9-E2B3-4638-8FDA-08B7887B8230}" destId="{4FC64C53-9D7D-4A8A-A513-D4899B7A167B}" srcOrd="0" destOrd="0" parTransId="{331CFDCB-2F39-4ABB-B816-244322EFCABA}" sibTransId="{EC8FD716-F849-4AA1-AEFE-E19D48DE5B93}"/>
    <dgm:cxn modelId="{066C684E-94A4-443C-82FC-5878A48C7611}" type="presParOf" srcId="{0B556BC0-EA3A-4FEE-87E6-4E105E1316FB}" destId="{4A4B5F1C-93AB-472A-964D-1C3461C905C3}" srcOrd="0" destOrd="0" presId="urn:microsoft.com/office/officeart/2005/8/layout/vList5"/>
    <dgm:cxn modelId="{4BD93EB1-9C92-4B59-A44B-F146F357BF9D}" type="presParOf" srcId="{4A4B5F1C-93AB-472A-964D-1C3461C905C3}" destId="{8FF7B0ED-F7AA-4A01-8369-9B4B0793E3FE}" srcOrd="0" destOrd="0" presId="urn:microsoft.com/office/officeart/2005/8/layout/vList5"/>
    <dgm:cxn modelId="{A488523A-0CC1-4577-BC1C-DAF92EF6EF5C}" type="presParOf" srcId="{4A4B5F1C-93AB-472A-964D-1C3461C905C3}" destId="{E922B1B2-7E25-4235-BB0B-963FB9FDC08D}" srcOrd="1" destOrd="0" presId="urn:microsoft.com/office/officeart/2005/8/layout/vList5"/>
    <dgm:cxn modelId="{7EE01F9C-4079-4F33-95C1-B7A6EC69D706}" type="presParOf" srcId="{0B556BC0-EA3A-4FEE-87E6-4E105E1316FB}" destId="{F2D3224C-4A25-4FAA-8EC0-246BCF9DA321}" srcOrd="1" destOrd="0" presId="urn:microsoft.com/office/officeart/2005/8/layout/vList5"/>
    <dgm:cxn modelId="{E64C7A8D-515D-4FEA-8B2E-092AF80B90E0}" type="presParOf" srcId="{0B556BC0-EA3A-4FEE-87E6-4E105E1316FB}" destId="{0C705F20-97C8-478F-AFFF-660BE85ED838}" srcOrd="2" destOrd="0" presId="urn:microsoft.com/office/officeart/2005/8/layout/vList5"/>
    <dgm:cxn modelId="{A37A6E4B-23B3-4894-B1AB-2386BE2AF265}" type="presParOf" srcId="{0C705F20-97C8-478F-AFFF-660BE85ED838}" destId="{CA12F276-E44C-49C3-8A14-4AECAE473943}" srcOrd="0" destOrd="0" presId="urn:microsoft.com/office/officeart/2005/8/layout/vList5"/>
    <dgm:cxn modelId="{18AB5619-8D2F-4497-ADA3-259534A6C832}" type="presParOf" srcId="{0C705F20-97C8-478F-AFFF-660BE85ED838}" destId="{D2B1BECC-CCA8-4B19-A938-99BD18E09E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378FD-4F94-4AA7-B5F1-3FAB5A2AD94E}">
      <dsp:nvSpPr>
        <dsp:cNvPr id="0" name=""/>
        <dsp:cNvSpPr/>
      </dsp:nvSpPr>
      <dsp:spPr>
        <a:xfrm>
          <a:off x="1336464" y="124711"/>
          <a:ext cx="2312860" cy="231321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8C5EE-A6F1-4D6B-89A6-318884622F32}">
      <dsp:nvSpPr>
        <dsp:cNvPr id="0" name=""/>
        <dsp:cNvSpPr/>
      </dsp:nvSpPr>
      <dsp:spPr>
        <a:xfrm>
          <a:off x="1847682" y="959851"/>
          <a:ext cx="1285212" cy="64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Mass, volume but no shape</a:t>
          </a:r>
          <a:endParaRPr lang="en-US" sz="1400" kern="1200" dirty="0"/>
        </a:p>
      </dsp:txBody>
      <dsp:txXfrm>
        <a:off x="1847682" y="959851"/>
        <a:ext cx="1285212" cy="642452"/>
      </dsp:txXfrm>
    </dsp:sp>
    <dsp:sp modelId="{C8EE0962-2FBF-4081-8F6F-B85F7DFEC018}">
      <dsp:nvSpPr>
        <dsp:cNvPr id="0" name=""/>
        <dsp:cNvSpPr/>
      </dsp:nvSpPr>
      <dsp:spPr>
        <a:xfrm>
          <a:off x="694075" y="1453823"/>
          <a:ext cx="2312860" cy="231321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66F98-449C-4D41-A7B2-345D57DB0A71}">
      <dsp:nvSpPr>
        <dsp:cNvPr id="0" name=""/>
        <dsp:cNvSpPr/>
      </dsp:nvSpPr>
      <dsp:spPr>
        <a:xfrm>
          <a:off x="1207899" y="2296651"/>
          <a:ext cx="1285212" cy="64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Will not expand to fill all of container</a:t>
          </a:r>
          <a:endParaRPr lang="en-US" sz="1400" kern="1200" dirty="0"/>
        </a:p>
      </dsp:txBody>
      <dsp:txXfrm>
        <a:off x="1207899" y="2296651"/>
        <a:ext cx="1285212" cy="642452"/>
      </dsp:txXfrm>
    </dsp:sp>
    <dsp:sp modelId="{1727AFC8-36CB-4666-9826-C5849CF91906}">
      <dsp:nvSpPr>
        <dsp:cNvPr id="0" name=""/>
        <dsp:cNvSpPr/>
      </dsp:nvSpPr>
      <dsp:spPr>
        <a:xfrm>
          <a:off x="1501079" y="2941986"/>
          <a:ext cx="1987105" cy="19879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C85DC-CEDA-4519-B6C7-13E8B28C0CF6}">
      <dsp:nvSpPr>
        <dsp:cNvPr id="0" name=""/>
        <dsp:cNvSpPr/>
      </dsp:nvSpPr>
      <dsp:spPr>
        <a:xfrm>
          <a:off x="1850722" y="3635373"/>
          <a:ext cx="1285212" cy="64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Will flow downhill, can pool in low areas</a:t>
          </a:r>
          <a:endParaRPr lang="en-US" sz="1400" kern="1200" dirty="0"/>
        </a:p>
      </dsp:txBody>
      <dsp:txXfrm>
        <a:off x="1850722" y="3635373"/>
        <a:ext cx="1285212" cy="642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D259A-EB15-40B8-8338-25EE351011E5}">
      <dsp:nvSpPr>
        <dsp:cNvPr id="0" name=""/>
        <dsp:cNvSpPr/>
      </dsp:nvSpPr>
      <dsp:spPr>
        <a:xfrm>
          <a:off x="0" y="25450"/>
          <a:ext cx="3048000" cy="40131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Flammable liquids with high vapor pressure present special hazard</a:t>
          </a:r>
          <a:endParaRPr lang="en-US" sz="3500" kern="1200" dirty="0"/>
        </a:p>
      </dsp:txBody>
      <dsp:txXfrm>
        <a:off x="148791" y="174241"/>
        <a:ext cx="2750418" cy="37155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56F7C-5F35-4E4E-9BD2-0C62EE49C722}">
      <dsp:nvSpPr>
        <dsp:cNvPr id="0" name=""/>
        <dsp:cNvSpPr/>
      </dsp:nvSpPr>
      <dsp:spPr>
        <a:xfrm rot="5400000">
          <a:off x="3816096" y="-489204"/>
          <a:ext cx="3352800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Miscible – Mix in any proportion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Hydrocarbon – Do not mix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Polar solvents – Readily mix</a:t>
          </a:r>
          <a:endParaRPr lang="en-US" sz="3200" kern="1200" dirty="0"/>
        </a:p>
      </dsp:txBody>
      <dsp:txXfrm rot="-5400000">
        <a:off x="2907792" y="582770"/>
        <a:ext cx="5005738" cy="3025460"/>
      </dsp:txXfrm>
    </dsp:sp>
    <dsp:sp modelId="{CD626394-8F5F-4457-A345-3F2EBE8031E6}">
      <dsp:nvSpPr>
        <dsp:cNvPr id="0" name=""/>
        <dsp:cNvSpPr/>
      </dsp:nvSpPr>
      <dsp:spPr>
        <a:xfrm>
          <a:off x="0" y="0"/>
          <a:ext cx="2907792" cy="41910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Solubility – Extent to which substance will mix with water</a:t>
          </a:r>
          <a:endParaRPr lang="en-US" sz="4100" kern="1200" dirty="0"/>
        </a:p>
      </dsp:txBody>
      <dsp:txXfrm>
        <a:off x="141947" y="141947"/>
        <a:ext cx="2623898" cy="3907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B1B2-7E25-4235-BB0B-963FB9FDC08D}">
      <dsp:nvSpPr>
        <dsp:cNvPr id="0" name=""/>
        <dsp:cNvSpPr/>
      </dsp:nvSpPr>
      <dsp:spPr>
        <a:xfrm rot="5400000">
          <a:off x="4674759" y="-1562482"/>
          <a:ext cx="1635472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Fuel will not mix with water – Adding may disperse burning liquid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Extinguish with appropriate agent</a:t>
          </a:r>
          <a:endParaRPr lang="en-US" sz="2500" kern="1200" dirty="0"/>
        </a:p>
      </dsp:txBody>
      <dsp:txXfrm rot="-5400000">
        <a:off x="2907792" y="284322"/>
        <a:ext cx="5089571" cy="1475798"/>
      </dsp:txXfrm>
    </dsp:sp>
    <dsp:sp modelId="{8FF7B0ED-F7AA-4A01-8369-9B4B0793E3FE}">
      <dsp:nvSpPr>
        <dsp:cNvPr id="0" name=""/>
        <dsp:cNvSpPr/>
      </dsp:nvSpPr>
      <dsp:spPr>
        <a:xfrm>
          <a:off x="0" y="51"/>
          <a:ext cx="2907792" cy="20443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Liquids less dense than water difficult to extinguish with water alone</a:t>
          </a:r>
          <a:endParaRPr lang="en-US" sz="2500" kern="1200" dirty="0"/>
        </a:p>
      </dsp:txBody>
      <dsp:txXfrm>
        <a:off x="99796" y="99847"/>
        <a:ext cx="2708200" cy="1844748"/>
      </dsp:txXfrm>
    </dsp:sp>
    <dsp:sp modelId="{D2B1BECC-CCA8-4B19-A938-99BD18E09EAA}">
      <dsp:nvSpPr>
        <dsp:cNvPr id="0" name=""/>
        <dsp:cNvSpPr/>
      </dsp:nvSpPr>
      <dsp:spPr>
        <a:xfrm rot="5400000">
          <a:off x="4674759" y="584074"/>
          <a:ext cx="1635472" cy="516940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Avoid use with foams specifically designed for polar solvents</a:t>
          </a:r>
          <a:endParaRPr lang="en-US" sz="2500" kern="1200" dirty="0"/>
        </a:p>
      </dsp:txBody>
      <dsp:txXfrm rot="-5400000">
        <a:off x="2907792" y="2430879"/>
        <a:ext cx="5089571" cy="1475798"/>
      </dsp:txXfrm>
    </dsp:sp>
    <dsp:sp modelId="{CA12F276-E44C-49C3-8A14-4AECAE473943}">
      <dsp:nvSpPr>
        <dsp:cNvPr id="0" name=""/>
        <dsp:cNvSpPr/>
      </dsp:nvSpPr>
      <dsp:spPr>
        <a:xfrm>
          <a:off x="0" y="2146608"/>
          <a:ext cx="2907792" cy="204434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Water-soluble mix with agent – Become less effective</a:t>
          </a:r>
          <a:endParaRPr lang="en-US" sz="2500" kern="1200" dirty="0"/>
        </a:p>
      </dsp:txBody>
      <dsp:txXfrm>
        <a:off x="99796" y="2246404"/>
        <a:ext cx="2708200" cy="1844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A7EF-054F-4A03-8AB0-F8BBD9AE5D5E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ECCC6-AEAC-403F-93FD-D19A816E7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8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18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66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7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22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37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8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45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48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14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7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6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Properties of Liquid Fuels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797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Properties of Liquid Fuels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0389" y="1600201"/>
            <a:ext cx="5652011" cy="407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752601"/>
            <a:ext cx="4418013" cy="4011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The properties of liquid fuel are important to understand.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295400" y="1447800"/>
          <a:ext cx="4343400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94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14500"/>
            <a:ext cx="4403725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Vaporization is the transformation of a liquid to a vapor or gaseous state.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2362200" y="1701800"/>
          <a:ext cx="304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08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Solubility is a factor to consider regarding liquid fuels.</a:t>
            </a:r>
          </a:p>
        </p:txBody>
      </p:sp>
    </p:spTree>
    <p:extLst>
      <p:ext uri="{BB962C8B-B14F-4D97-AF65-F5344CB8AC3E}">
        <p14:creationId xmlns:p14="http://schemas.microsoft.com/office/powerpoint/2010/main" val="1965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8077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486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Density is also a factor to </a:t>
            </a:r>
            <a:br>
              <a:rPr lang="en-US" altLang="en-US" smtClean="0"/>
            </a:br>
            <a:r>
              <a:rPr lang="en-US" altLang="en-US" smtClean="0"/>
              <a:t>consider regarding liquid fuels.</a:t>
            </a:r>
          </a:p>
        </p:txBody>
      </p:sp>
    </p:spTree>
    <p:extLst>
      <p:ext uri="{BB962C8B-B14F-4D97-AF65-F5344CB8AC3E}">
        <p14:creationId xmlns:p14="http://schemas.microsoft.com/office/powerpoint/2010/main" val="24085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Properties of Liquid Fuels</vt:lpstr>
      <vt:lpstr>The properties of liquid fuel are important to understand.</vt:lpstr>
      <vt:lpstr>Vaporization is the transformation of a liquid to a vapor or gaseous state.</vt:lpstr>
      <vt:lpstr>Solubility is a factor to consider regarding liquid fuels.</vt:lpstr>
      <vt:lpstr>Density is also a factor to  consider regarding liquid fuels.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2015-07-23T14:38:00Z</dcterms:created>
  <dcterms:modified xsi:type="dcterms:W3CDTF">2015-07-23T14:38:13Z</dcterms:modified>
</cp:coreProperties>
</file>