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2"/>
  </p:notesMasterIdLst>
  <p:sldIdLst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CF5F1-6410-44AA-BB58-87D6A54264B7}" type="doc">
      <dgm:prSet loTypeId="urn:microsoft.com/office/officeart/2005/8/layout/cycle6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DD780A9-AF11-4D5F-9E17-BF99A55E3BB3}">
      <dgm:prSet phldrT="[Text]"/>
      <dgm:spPr/>
      <dgm:t>
        <a:bodyPr/>
        <a:lstStyle/>
        <a:p>
          <a:r>
            <a:rPr lang="en-US" dirty="0" smtClean="0"/>
            <a:t>Class A</a:t>
          </a:r>
          <a:endParaRPr lang="en-US" dirty="0"/>
        </a:p>
      </dgm:t>
    </dgm:pt>
    <dgm:pt modelId="{01B604CE-F0D0-480D-AFD9-BBDB360AE57E}" type="parTrans" cxnId="{B6DD4567-AA5B-404B-B978-5A286F2E1BEE}">
      <dgm:prSet/>
      <dgm:spPr/>
      <dgm:t>
        <a:bodyPr/>
        <a:lstStyle/>
        <a:p>
          <a:endParaRPr lang="en-US"/>
        </a:p>
      </dgm:t>
    </dgm:pt>
    <dgm:pt modelId="{93CB459C-120E-493A-9057-35F41B2E6712}" type="sibTrans" cxnId="{B6DD4567-AA5B-404B-B978-5A286F2E1BEE}">
      <dgm:prSet/>
      <dgm:spPr/>
      <dgm:t>
        <a:bodyPr/>
        <a:lstStyle/>
        <a:p>
          <a:endParaRPr lang="en-US" dirty="0"/>
        </a:p>
      </dgm:t>
    </dgm:pt>
    <dgm:pt modelId="{50D19DC8-1DB7-47AA-AD63-50398E487A73}">
      <dgm:prSet phldrT="[Text]"/>
      <dgm:spPr/>
      <dgm:t>
        <a:bodyPr/>
        <a:lstStyle/>
        <a:p>
          <a:r>
            <a:rPr lang="en-US" dirty="0" smtClean="0"/>
            <a:t>Class B</a:t>
          </a:r>
          <a:endParaRPr lang="en-US" dirty="0"/>
        </a:p>
      </dgm:t>
    </dgm:pt>
    <dgm:pt modelId="{1D90A532-15DD-4370-A838-7286B8828B1B}" type="parTrans" cxnId="{02560625-6DB3-4321-9F29-BC8397170C13}">
      <dgm:prSet/>
      <dgm:spPr/>
      <dgm:t>
        <a:bodyPr/>
        <a:lstStyle/>
        <a:p>
          <a:endParaRPr lang="en-US"/>
        </a:p>
      </dgm:t>
    </dgm:pt>
    <dgm:pt modelId="{0B6639E3-4B39-4218-9D1A-6B2402F00830}" type="sibTrans" cxnId="{02560625-6DB3-4321-9F29-BC8397170C13}">
      <dgm:prSet/>
      <dgm:spPr/>
      <dgm:t>
        <a:bodyPr/>
        <a:lstStyle/>
        <a:p>
          <a:endParaRPr lang="en-US" dirty="0"/>
        </a:p>
      </dgm:t>
    </dgm:pt>
    <dgm:pt modelId="{458B0756-A948-45FE-89A8-749C93770EEA}">
      <dgm:prSet phldrT="[Text]"/>
      <dgm:spPr/>
      <dgm:t>
        <a:bodyPr/>
        <a:lstStyle/>
        <a:p>
          <a:r>
            <a:rPr lang="en-US" dirty="0" smtClean="0"/>
            <a:t>Class C</a:t>
          </a:r>
          <a:endParaRPr lang="en-US" dirty="0"/>
        </a:p>
      </dgm:t>
    </dgm:pt>
    <dgm:pt modelId="{6C3597D8-962F-40C9-B2B7-C34AB61BF9F3}" type="parTrans" cxnId="{44B8CBBC-FDF1-482F-853E-2DDABDC1A3C5}">
      <dgm:prSet/>
      <dgm:spPr/>
      <dgm:t>
        <a:bodyPr/>
        <a:lstStyle/>
        <a:p>
          <a:endParaRPr lang="en-US"/>
        </a:p>
      </dgm:t>
    </dgm:pt>
    <dgm:pt modelId="{663BEC56-1FF8-48CB-A54A-9F23C898337C}" type="sibTrans" cxnId="{44B8CBBC-FDF1-482F-853E-2DDABDC1A3C5}">
      <dgm:prSet/>
      <dgm:spPr/>
      <dgm:t>
        <a:bodyPr/>
        <a:lstStyle/>
        <a:p>
          <a:endParaRPr lang="en-US" dirty="0"/>
        </a:p>
      </dgm:t>
    </dgm:pt>
    <dgm:pt modelId="{AF1ADA75-8ADA-4703-9E0B-66DF2168BEC8}">
      <dgm:prSet phldrT="[Text]"/>
      <dgm:spPr/>
      <dgm:t>
        <a:bodyPr/>
        <a:lstStyle/>
        <a:p>
          <a:r>
            <a:rPr lang="en-US" dirty="0" smtClean="0"/>
            <a:t>Class D</a:t>
          </a:r>
          <a:endParaRPr lang="en-US" dirty="0"/>
        </a:p>
      </dgm:t>
    </dgm:pt>
    <dgm:pt modelId="{38A67C68-D409-4039-9841-364C9703C7F3}" type="parTrans" cxnId="{EFA5ED52-5859-444C-A33C-3540FEB98118}">
      <dgm:prSet/>
      <dgm:spPr/>
      <dgm:t>
        <a:bodyPr/>
        <a:lstStyle/>
        <a:p>
          <a:endParaRPr lang="en-US"/>
        </a:p>
      </dgm:t>
    </dgm:pt>
    <dgm:pt modelId="{58047B07-0F73-4382-8BCC-B12FF04CE755}" type="sibTrans" cxnId="{EFA5ED52-5859-444C-A33C-3540FEB98118}">
      <dgm:prSet/>
      <dgm:spPr/>
      <dgm:t>
        <a:bodyPr/>
        <a:lstStyle/>
        <a:p>
          <a:endParaRPr lang="en-US" dirty="0"/>
        </a:p>
      </dgm:t>
    </dgm:pt>
    <dgm:pt modelId="{BBFEF7BD-1A03-418D-9E1D-9ED989CB3D51}">
      <dgm:prSet phldrT="[Text]"/>
      <dgm:spPr/>
      <dgm:t>
        <a:bodyPr/>
        <a:lstStyle/>
        <a:p>
          <a:r>
            <a:rPr lang="en-US" dirty="0" smtClean="0"/>
            <a:t>Class K</a:t>
          </a:r>
          <a:endParaRPr lang="en-US" dirty="0"/>
        </a:p>
      </dgm:t>
    </dgm:pt>
    <dgm:pt modelId="{843B8E30-6ADE-4FBD-8844-4D6116A00F11}" type="parTrans" cxnId="{05FF8167-E4BD-4E38-98E8-293C39703195}">
      <dgm:prSet/>
      <dgm:spPr/>
      <dgm:t>
        <a:bodyPr/>
        <a:lstStyle/>
        <a:p>
          <a:endParaRPr lang="en-US"/>
        </a:p>
      </dgm:t>
    </dgm:pt>
    <dgm:pt modelId="{0739D84F-512B-4DFA-B8F1-5838B6146238}" type="sibTrans" cxnId="{05FF8167-E4BD-4E38-98E8-293C39703195}">
      <dgm:prSet/>
      <dgm:spPr/>
      <dgm:t>
        <a:bodyPr/>
        <a:lstStyle/>
        <a:p>
          <a:endParaRPr lang="en-US" dirty="0"/>
        </a:p>
      </dgm:t>
    </dgm:pt>
    <dgm:pt modelId="{5E105FDE-CE40-4B75-9D39-0A3304621F54}" type="pres">
      <dgm:prSet presAssocID="{BADCF5F1-6410-44AA-BB58-87D6A54264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8A6F43-AC23-45F4-B620-A6776FD99D65}" type="pres">
      <dgm:prSet presAssocID="{CDD780A9-AF11-4D5F-9E17-BF99A55E3BB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10A57-F7B9-427A-A193-8D4C60A37FC8}" type="pres">
      <dgm:prSet presAssocID="{CDD780A9-AF11-4D5F-9E17-BF99A55E3BB3}" presName="spNode" presStyleCnt="0"/>
      <dgm:spPr/>
    </dgm:pt>
    <dgm:pt modelId="{2C1183AD-0B52-49B8-99A8-AF535591DCB6}" type="pres">
      <dgm:prSet presAssocID="{93CB459C-120E-493A-9057-35F41B2E671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31020AF-224B-4EB6-8F1A-E6F7ED11163D}" type="pres">
      <dgm:prSet presAssocID="{50D19DC8-1DB7-47AA-AD63-50398E487A7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A95E9-458A-41D4-88FF-48C89F7070DB}" type="pres">
      <dgm:prSet presAssocID="{50D19DC8-1DB7-47AA-AD63-50398E487A73}" presName="spNode" presStyleCnt="0"/>
      <dgm:spPr/>
    </dgm:pt>
    <dgm:pt modelId="{937C8CF4-43F6-44B4-B2FF-A0271C076E79}" type="pres">
      <dgm:prSet presAssocID="{0B6639E3-4B39-4218-9D1A-6B2402F0083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5A23C93-8641-4EFF-BF49-A056D73F7C7F}" type="pres">
      <dgm:prSet presAssocID="{458B0756-A948-45FE-89A8-749C93770EE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24B78-D3DA-4F46-AEBA-7318B2FE40D6}" type="pres">
      <dgm:prSet presAssocID="{458B0756-A948-45FE-89A8-749C93770EEA}" presName="spNode" presStyleCnt="0"/>
      <dgm:spPr/>
    </dgm:pt>
    <dgm:pt modelId="{7087BF67-5A42-40D0-A54B-43F1A2C90105}" type="pres">
      <dgm:prSet presAssocID="{663BEC56-1FF8-48CB-A54A-9F23C898337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D3B0C6DD-8891-40DA-BF0B-FFF71B3AB324}" type="pres">
      <dgm:prSet presAssocID="{AF1ADA75-8ADA-4703-9E0B-66DF2168BEC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F9267-9FC3-4669-93D5-E58FE3F976D4}" type="pres">
      <dgm:prSet presAssocID="{AF1ADA75-8ADA-4703-9E0B-66DF2168BEC8}" presName="spNode" presStyleCnt="0"/>
      <dgm:spPr/>
    </dgm:pt>
    <dgm:pt modelId="{D323A71C-7E8F-4643-83F1-7969E2CBB64E}" type="pres">
      <dgm:prSet presAssocID="{58047B07-0F73-4382-8BCC-B12FF04CE755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D1BB5C1-4A9E-4905-8DAD-F038B0AC2BE7}" type="pres">
      <dgm:prSet presAssocID="{BBFEF7BD-1A03-418D-9E1D-9ED989CB3D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2D5AD-2AE6-4923-AEA6-D62392A1EED9}" type="pres">
      <dgm:prSet presAssocID="{BBFEF7BD-1A03-418D-9E1D-9ED989CB3D51}" presName="spNode" presStyleCnt="0"/>
      <dgm:spPr/>
    </dgm:pt>
    <dgm:pt modelId="{48EFCA22-9D4C-4408-B77F-E082632ABC65}" type="pres">
      <dgm:prSet presAssocID="{0739D84F-512B-4DFA-B8F1-5838B6146238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FA5ED52-5859-444C-A33C-3540FEB98118}" srcId="{BADCF5F1-6410-44AA-BB58-87D6A54264B7}" destId="{AF1ADA75-8ADA-4703-9E0B-66DF2168BEC8}" srcOrd="3" destOrd="0" parTransId="{38A67C68-D409-4039-9841-364C9703C7F3}" sibTransId="{58047B07-0F73-4382-8BCC-B12FF04CE755}"/>
    <dgm:cxn modelId="{F6244B54-B331-49A4-8834-541FC034B49B}" type="presOf" srcId="{58047B07-0F73-4382-8BCC-B12FF04CE755}" destId="{D323A71C-7E8F-4643-83F1-7969E2CBB64E}" srcOrd="0" destOrd="0" presId="urn:microsoft.com/office/officeart/2005/8/layout/cycle6"/>
    <dgm:cxn modelId="{A93F0DFE-D993-4693-B64D-5B9733D28D1D}" type="presOf" srcId="{BADCF5F1-6410-44AA-BB58-87D6A54264B7}" destId="{5E105FDE-CE40-4B75-9D39-0A3304621F54}" srcOrd="0" destOrd="0" presId="urn:microsoft.com/office/officeart/2005/8/layout/cycle6"/>
    <dgm:cxn modelId="{EB558E65-9844-4FB1-BB8D-DD3F3829D723}" type="presOf" srcId="{0B6639E3-4B39-4218-9D1A-6B2402F00830}" destId="{937C8CF4-43F6-44B4-B2FF-A0271C076E79}" srcOrd="0" destOrd="0" presId="urn:microsoft.com/office/officeart/2005/8/layout/cycle6"/>
    <dgm:cxn modelId="{A2A6DB41-F5DF-4797-A2A1-2ADFECEF9B27}" type="presOf" srcId="{663BEC56-1FF8-48CB-A54A-9F23C898337C}" destId="{7087BF67-5A42-40D0-A54B-43F1A2C90105}" srcOrd="0" destOrd="0" presId="urn:microsoft.com/office/officeart/2005/8/layout/cycle6"/>
    <dgm:cxn modelId="{24EC186D-D988-4E05-991B-F62342FBEBB1}" type="presOf" srcId="{93CB459C-120E-493A-9057-35F41B2E6712}" destId="{2C1183AD-0B52-49B8-99A8-AF535591DCB6}" srcOrd="0" destOrd="0" presId="urn:microsoft.com/office/officeart/2005/8/layout/cycle6"/>
    <dgm:cxn modelId="{2538B26E-2A6C-4B40-B819-97619A8505B0}" type="presOf" srcId="{AF1ADA75-8ADA-4703-9E0B-66DF2168BEC8}" destId="{D3B0C6DD-8891-40DA-BF0B-FFF71B3AB324}" srcOrd="0" destOrd="0" presId="urn:microsoft.com/office/officeart/2005/8/layout/cycle6"/>
    <dgm:cxn modelId="{CFCCDCB4-5361-4E33-BE3F-A33C47EFA82C}" type="presOf" srcId="{CDD780A9-AF11-4D5F-9E17-BF99A55E3BB3}" destId="{E68A6F43-AC23-45F4-B620-A6776FD99D65}" srcOrd="0" destOrd="0" presId="urn:microsoft.com/office/officeart/2005/8/layout/cycle6"/>
    <dgm:cxn modelId="{02560625-6DB3-4321-9F29-BC8397170C13}" srcId="{BADCF5F1-6410-44AA-BB58-87D6A54264B7}" destId="{50D19DC8-1DB7-47AA-AD63-50398E487A73}" srcOrd="1" destOrd="0" parTransId="{1D90A532-15DD-4370-A838-7286B8828B1B}" sibTransId="{0B6639E3-4B39-4218-9D1A-6B2402F00830}"/>
    <dgm:cxn modelId="{B6DD4567-AA5B-404B-B978-5A286F2E1BEE}" srcId="{BADCF5F1-6410-44AA-BB58-87D6A54264B7}" destId="{CDD780A9-AF11-4D5F-9E17-BF99A55E3BB3}" srcOrd="0" destOrd="0" parTransId="{01B604CE-F0D0-480D-AFD9-BBDB360AE57E}" sibTransId="{93CB459C-120E-493A-9057-35F41B2E6712}"/>
    <dgm:cxn modelId="{8DAFC149-7D10-4C13-8EDD-D71BF45A04BC}" type="presOf" srcId="{458B0756-A948-45FE-89A8-749C93770EEA}" destId="{85A23C93-8641-4EFF-BF49-A056D73F7C7F}" srcOrd="0" destOrd="0" presId="urn:microsoft.com/office/officeart/2005/8/layout/cycle6"/>
    <dgm:cxn modelId="{948F7E0A-7DE2-4B9B-B87D-84E3D5B64BDA}" type="presOf" srcId="{BBFEF7BD-1A03-418D-9E1D-9ED989CB3D51}" destId="{AD1BB5C1-4A9E-4905-8DAD-F038B0AC2BE7}" srcOrd="0" destOrd="0" presId="urn:microsoft.com/office/officeart/2005/8/layout/cycle6"/>
    <dgm:cxn modelId="{6BA15E80-3D4C-4A1E-9E87-154F0BFC8528}" type="presOf" srcId="{50D19DC8-1DB7-47AA-AD63-50398E487A73}" destId="{731020AF-224B-4EB6-8F1A-E6F7ED11163D}" srcOrd="0" destOrd="0" presId="urn:microsoft.com/office/officeart/2005/8/layout/cycle6"/>
    <dgm:cxn modelId="{67715CB9-8004-46E4-8C67-8E9709AA4CEF}" type="presOf" srcId="{0739D84F-512B-4DFA-B8F1-5838B6146238}" destId="{48EFCA22-9D4C-4408-B77F-E082632ABC65}" srcOrd="0" destOrd="0" presId="urn:microsoft.com/office/officeart/2005/8/layout/cycle6"/>
    <dgm:cxn modelId="{44B8CBBC-FDF1-482F-853E-2DDABDC1A3C5}" srcId="{BADCF5F1-6410-44AA-BB58-87D6A54264B7}" destId="{458B0756-A948-45FE-89A8-749C93770EEA}" srcOrd="2" destOrd="0" parTransId="{6C3597D8-962F-40C9-B2B7-C34AB61BF9F3}" sibTransId="{663BEC56-1FF8-48CB-A54A-9F23C898337C}"/>
    <dgm:cxn modelId="{05FF8167-E4BD-4E38-98E8-293C39703195}" srcId="{BADCF5F1-6410-44AA-BB58-87D6A54264B7}" destId="{BBFEF7BD-1A03-418D-9E1D-9ED989CB3D51}" srcOrd="4" destOrd="0" parTransId="{843B8E30-6ADE-4FBD-8844-4D6116A00F11}" sibTransId="{0739D84F-512B-4DFA-B8F1-5838B6146238}"/>
    <dgm:cxn modelId="{C2977B74-EF2B-4D0D-858B-43361635DE7E}" type="presParOf" srcId="{5E105FDE-CE40-4B75-9D39-0A3304621F54}" destId="{E68A6F43-AC23-45F4-B620-A6776FD99D65}" srcOrd="0" destOrd="0" presId="urn:microsoft.com/office/officeart/2005/8/layout/cycle6"/>
    <dgm:cxn modelId="{D748321B-C546-45D8-A30C-8A546D51A25A}" type="presParOf" srcId="{5E105FDE-CE40-4B75-9D39-0A3304621F54}" destId="{80210A57-F7B9-427A-A193-8D4C60A37FC8}" srcOrd="1" destOrd="0" presId="urn:microsoft.com/office/officeart/2005/8/layout/cycle6"/>
    <dgm:cxn modelId="{EB9DC3CC-CDC4-43B9-BF01-FD9ABDAEBEC6}" type="presParOf" srcId="{5E105FDE-CE40-4B75-9D39-0A3304621F54}" destId="{2C1183AD-0B52-49B8-99A8-AF535591DCB6}" srcOrd="2" destOrd="0" presId="urn:microsoft.com/office/officeart/2005/8/layout/cycle6"/>
    <dgm:cxn modelId="{51CE1B90-F7D0-4CAD-B995-C1EBB5EDB293}" type="presParOf" srcId="{5E105FDE-CE40-4B75-9D39-0A3304621F54}" destId="{731020AF-224B-4EB6-8F1A-E6F7ED11163D}" srcOrd="3" destOrd="0" presId="urn:microsoft.com/office/officeart/2005/8/layout/cycle6"/>
    <dgm:cxn modelId="{24152F14-E903-4089-B241-8EF3D047B8D1}" type="presParOf" srcId="{5E105FDE-CE40-4B75-9D39-0A3304621F54}" destId="{C1FA95E9-458A-41D4-88FF-48C89F7070DB}" srcOrd="4" destOrd="0" presId="urn:microsoft.com/office/officeart/2005/8/layout/cycle6"/>
    <dgm:cxn modelId="{24608F77-99CF-4C31-9B91-7294C31F007B}" type="presParOf" srcId="{5E105FDE-CE40-4B75-9D39-0A3304621F54}" destId="{937C8CF4-43F6-44B4-B2FF-A0271C076E79}" srcOrd="5" destOrd="0" presId="urn:microsoft.com/office/officeart/2005/8/layout/cycle6"/>
    <dgm:cxn modelId="{C6A66EF6-FE6E-4572-90A6-07837608A68F}" type="presParOf" srcId="{5E105FDE-CE40-4B75-9D39-0A3304621F54}" destId="{85A23C93-8641-4EFF-BF49-A056D73F7C7F}" srcOrd="6" destOrd="0" presId="urn:microsoft.com/office/officeart/2005/8/layout/cycle6"/>
    <dgm:cxn modelId="{606E6F7A-8C56-4176-A276-7E74DDF8ED8F}" type="presParOf" srcId="{5E105FDE-CE40-4B75-9D39-0A3304621F54}" destId="{8F224B78-D3DA-4F46-AEBA-7318B2FE40D6}" srcOrd="7" destOrd="0" presId="urn:microsoft.com/office/officeart/2005/8/layout/cycle6"/>
    <dgm:cxn modelId="{461EEF94-26F9-428E-B50F-C5EA4F0613C8}" type="presParOf" srcId="{5E105FDE-CE40-4B75-9D39-0A3304621F54}" destId="{7087BF67-5A42-40D0-A54B-43F1A2C90105}" srcOrd="8" destOrd="0" presId="urn:microsoft.com/office/officeart/2005/8/layout/cycle6"/>
    <dgm:cxn modelId="{B87758F9-8A76-4051-B17E-7920874F3532}" type="presParOf" srcId="{5E105FDE-CE40-4B75-9D39-0A3304621F54}" destId="{D3B0C6DD-8891-40DA-BF0B-FFF71B3AB324}" srcOrd="9" destOrd="0" presId="urn:microsoft.com/office/officeart/2005/8/layout/cycle6"/>
    <dgm:cxn modelId="{9116FAEF-E585-4540-BF52-30434D9BD7E1}" type="presParOf" srcId="{5E105FDE-CE40-4B75-9D39-0A3304621F54}" destId="{B66F9267-9FC3-4669-93D5-E58FE3F976D4}" srcOrd="10" destOrd="0" presId="urn:microsoft.com/office/officeart/2005/8/layout/cycle6"/>
    <dgm:cxn modelId="{29DA9966-5E5B-4F97-9176-8C95569F8473}" type="presParOf" srcId="{5E105FDE-CE40-4B75-9D39-0A3304621F54}" destId="{D323A71C-7E8F-4643-83F1-7969E2CBB64E}" srcOrd="11" destOrd="0" presId="urn:microsoft.com/office/officeart/2005/8/layout/cycle6"/>
    <dgm:cxn modelId="{DA655672-399F-4C2D-879D-8835F2D41ABB}" type="presParOf" srcId="{5E105FDE-CE40-4B75-9D39-0A3304621F54}" destId="{AD1BB5C1-4A9E-4905-8DAD-F038B0AC2BE7}" srcOrd="12" destOrd="0" presId="urn:microsoft.com/office/officeart/2005/8/layout/cycle6"/>
    <dgm:cxn modelId="{0618F5A2-B845-4A2F-BAD9-CBD8D0D8F085}" type="presParOf" srcId="{5E105FDE-CE40-4B75-9D39-0A3304621F54}" destId="{9E12D5AD-2AE6-4923-AEA6-D62392A1EED9}" srcOrd="13" destOrd="0" presId="urn:microsoft.com/office/officeart/2005/8/layout/cycle6"/>
    <dgm:cxn modelId="{4F76729E-3A6B-466F-B0D8-CC30E4D3E4E3}" type="presParOf" srcId="{5E105FDE-CE40-4B75-9D39-0A3304621F54}" destId="{48EFCA22-9D4C-4408-B77F-E082632ABC6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34331-5BB5-42EF-8DA3-30B104698338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9D9FF37B-AAA3-420F-B538-40B2768F8DAC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US" dirty="0"/>
        </a:p>
      </dgm:t>
    </dgm:pt>
    <dgm:pt modelId="{D3710F16-BCDB-4871-8AA2-37C9EA478F75}" type="parTrans" cxnId="{C08368E9-1B47-4120-86BC-82528A06B246}">
      <dgm:prSet/>
      <dgm:spPr/>
      <dgm:t>
        <a:bodyPr/>
        <a:lstStyle/>
        <a:p>
          <a:endParaRPr lang="en-US"/>
        </a:p>
      </dgm:t>
    </dgm:pt>
    <dgm:pt modelId="{EB428FFF-6ACF-42BC-A9C8-01E0ADE014E5}" type="sibTrans" cxnId="{C08368E9-1B47-4120-86BC-82528A06B246}">
      <dgm:prSet/>
      <dgm:spPr>
        <a:solidFill>
          <a:schemeClr val="accent6"/>
        </a:solidFill>
      </dgm:spPr>
      <dgm:t>
        <a:bodyPr/>
        <a:lstStyle/>
        <a:p>
          <a:endParaRPr lang="en-US" dirty="0"/>
        </a:p>
      </dgm:t>
    </dgm:pt>
    <dgm:pt modelId="{D033DE36-BCD4-49E4-8A7F-5294728982D9}">
      <dgm:prSet phldrT="[Text]"/>
      <dgm:spPr>
        <a:blipFill dpi="0" rotWithShape="0">
          <a:blip xmlns:r="http://schemas.openxmlformats.org/officeDocument/2006/relationships" r:embed="rId2"/>
          <a:srcRect/>
          <a:stretch>
            <a:fillRect l="-12751" t="-59558" r="-24989" b="-45478"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15BCDFD-75A8-4A4C-BE05-BB7EFD4E3A3A}" type="parTrans" cxnId="{3CF57842-0E40-4DAF-9264-B69AB7D5C248}">
      <dgm:prSet/>
      <dgm:spPr/>
      <dgm:t>
        <a:bodyPr/>
        <a:lstStyle/>
        <a:p>
          <a:endParaRPr lang="en-US"/>
        </a:p>
      </dgm:t>
    </dgm:pt>
    <dgm:pt modelId="{BD689B43-E811-4F81-BF02-CD04D307CE1D}" type="sibTrans" cxnId="{3CF57842-0E40-4DAF-9264-B69AB7D5C248}">
      <dgm:prSet/>
      <dgm:spPr>
        <a:solidFill>
          <a:schemeClr val="accent6"/>
        </a:solidFill>
      </dgm:spPr>
      <dgm:t>
        <a:bodyPr/>
        <a:lstStyle/>
        <a:p>
          <a:endParaRPr lang="en-US" dirty="0"/>
        </a:p>
      </dgm:t>
    </dgm:pt>
    <dgm:pt modelId="{74007F53-52DD-4704-83DD-63B5D5FFF4D7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DB81086-0127-4119-AEC2-E0F79227DF50}" type="parTrans" cxnId="{9ED5CDE9-7229-467E-B9F2-9B37C9F65DFC}">
      <dgm:prSet/>
      <dgm:spPr/>
      <dgm:t>
        <a:bodyPr/>
        <a:lstStyle/>
        <a:p>
          <a:endParaRPr lang="en-US"/>
        </a:p>
      </dgm:t>
    </dgm:pt>
    <dgm:pt modelId="{B5CA0322-8120-43D2-BE61-F0C83EDD34D6}" type="sibTrans" cxnId="{9ED5CDE9-7229-467E-B9F2-9B37C9F65DFC}">
      <dgm:prSet/>
      <dgm:spPr/>
      <dgm:t>
        <a:bodyPr/>
        <a:lstStyle/>
        <a:p>
          <a:endParaRPr lang="en-US"/>
        </a:p>
      </dgm:t>
    </dgm:pt>
    <dgm:pt modelId="{0E453DA0-2870-4306-BABA-31A2AFC2B979}" type="pres">
      <dgm:prSet presAssocID="{3D234331-5BB5-42EF-8DA3-30B104698338}" presName="Name0" presStyleCnt="0">
        <dgm:presLayoutVars>
          <dgm:dir/>
          <dgm:resizeHandles val="exact"/>
        </dgm:presLayoutVars>
      </dgm:prSet>
      <dgm:spPr/>
    </dgm:pt>
    <dgm:pt modelId="{9BDB0C41-2EA2-4CF2-92EE-50D0157215CA}" type="pres">
      <dgm:prSet presAssocID="{9D9FF37B-AAA3-420F-B538-40B2768F8DAC}" presName="node" presStyleLbl="node1" presStyleIdx="0" presStyleCnt="3" custScaleY="167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B8F1D-8607-420D-86FC-221DBCE1C10F}" type="pres">
      <dgm:prSet presAssocID="{EB428FFF-6ACF-42BC-A9C8-01E0ADE014E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80CDF55-BCFC-46AF-89D7-94C7B04C4A6B}" type="pres">
      <dgm:prSet presAssocID="{EB428FFF-6ACF-42BC-A9C8-01E0ADE014E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7EC2848-2476-404C-899C-B56992B61E18}" type="pres">
      <dgm:prSet presAssocID="{D033DE36-BCD4-49E4-8A7F-5294728982D9}" presName="node" presStyleLbl="node1" presStyleIdx="1" presStyleCnt="3" custScaleY="167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30AC9-6B84-4F8E-A45B-8C1E2183F6F7}" type="pres">
      <dgm:prSet presAssocID="{BD689B43-E811-4F81-BF02-CD04D307CE1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B5B101A-25A6-4808-AABA-2A163ED80627}" type="pres">
      <dgm:prSet presAssocID="{BD689B43-E811-4F81-BF02-CD04D307CE1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53CDD37-2D35-4483-A7A4-00C34C16D2B8}" type="pres">
      <dgm:prSet presAssocID="{74007F53-52DD-4704-83DD-63B5D5FFF4D7}" presName="node" presStyleLbl="node1" presStyleIdx="2" presStyleCnt="3" custScaleY="167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8368E9-1B47-4120-86BC-82528A06B246}" srcId="{3D234331-5BB5-42EF-8DA3-30B104698338}" destId="{9D9FF37B-AAA3-420F-B538-40B2768F8DAC}" srcOrd="0" destOrd="0" parTransId="{D3710F16-BCDB-4871-8AA2-37C9EA478F75}" sibTransId="{EB428FFF-6ACF-42BC-A9C8-01E0ADE014E5}"/>
    <dgm:cxn modelId="{4EF555FB-AB8B-4EC9-8A21-36002FDAA050}" type="presOf" srcId="{D033DE36-BCD4-49E4-8A7F-5294728982D9}" destId="{C7EC2848-2476-404C-899C-B56992B61E18}" srcOrd="0" destOrd="0" presId="urn:microsoft.com/office/officeart/2005/8/layout/process1"/>
    <dgm:cxn modelId="{9ED5CDE9-7229-467E-B9F2-9B37C9F65DFC}" srcId="{3D234331-5BB5-42EF-8DA3-30B104698338}" destId="{74007F53-52DD-4704-83DD-63B5D5FFF4D7}" srcOrd="2" destOrd="0" parTransId="{2DB81086-0127-4119-AEC2-E0F79227DF50}" sibTransId="{B5CA0322-8120-43D2-BE61-F0C83EDD34D6}"/>
    <dgm:cxn modelId="{54670545-D0DA-4C42-BB94-F9412E41D46F}" type="presOf" srcId="{BD689B43-E811-4F81-BF02-CD04D307CE1D}" destId="{2B5B101A-25A6-4808-AABA-2A163ED80627}" srcOrd="1" destOrd="0" presId="urn:microsoft.com/office/officeart/2005/8/layout/process1"/>
    <dgm:cxn modelId="{06CAC6D4-D432-4FA0-8C57-91617EC74FB0}" type="presOf" srcId="{EB428FFF-6ACF-42BC-A9C8-01E0ADE014E5}" destId="{D76B8F1D-8607-420D-86FC-221DBCE1C10F}" srcOrd="0" destOrd="0" presId="urn:microsoft.com/office/officeart/2005/8/layout/process1"/>
    <dgm:cxn modelId="{80D690AE-FD0F-492C-94AA-BB1609D6454F}" type="presOf" srcId="{BD689B43-E811-4F81-BF02-CD04D307CE1D}" destId="{C2A30AC9-6B84-4F8E-A45B-8C1E2183F6F7}" srcOrd="0" destOrd="0" presId="urn:microsoft.com/office/officeart/2005/8/layout/process1"/>
    <dgm:cxn modelId="{C9F40B4A-CBB5-4EA6-BA34-00451C72A8C2}" type="presOf" srcId="{9D9FF37B-AAA3-420F-B538-40B2768F8DAC}" destId="{9BDB0C41-2EA2-4CF2-92EE-50D0157215CA}" srcOrd="0" destOrd="0" presId="urn:microsoft.com/office/officeart/2005/8/layout/process1"/>
    <dgm:cxn modelId="{3CF57842-0E40-4DAF-9264-B69AB7D5C248}" srcId="{3D234331-5BB5-42EF-8DA3-30B104698338}" destId="{D033DE36-BCD4-49E4-8A7F-5294728982D9}" srcOrd="1" destOrd="0" parTransId="{815BCDFD-75A8-4A4C-BE05-BB7EFD4E3A3A}" sibTransId="{BD689B43-E811-4F81-BF02-CD04D307CE1D}"/>
    <dgm:cxn modelId="{0ACA3CC0-831C-4F19-B3CD-F99A3FE18D6D}" type="presOf" srcId="{74007F53-52DD-4704-83DD-63B5D5FFF4D7}" destId="{953CDD37-2D35-4483-A7A4-00C34C16D2B8}" srcOrd="0" destOrd="0" presId="urn:microsoft.com/office/officeart/2005/8/layout/process1"/>
    <dgm:cxn modelId="{820B28F4-963C-47E8-8D50-B78EA57BDBB9}" type="presOf" srcId="{EB428FFF-6ACF-42BC-A9C8-01E0ADE014E5}" destId="{B80CDF55-BCFC-46AF-89D7-94C7B04C4A6B}" srcOrd="1" destOrd="0" presId="urn:microsoft.com/office/officeart/2005/8/layout/process1"/>
    <dgm:cxn modelId="{4D0B3850-2E44-48B0-9AD4-19FA80E79EDE}" type="presOf" srcId="{3D234331-5BB5-42EF-8DA3-30B104698338}" destId="{0E453DA0-2870-4306-BABA-31A2AFC2B979}" srcOrd="0" destOrd="0" presId="urn:microsoft.com/office/officeart/2005/8/layout/process1"/>
    <dgm:cxn modelId="{9DA5C537-6ECB-4837-BB7C-4199D1436044}" type="presParOf" srcId="{0E453DA0-2870-4306-BABA-31A2AFC2B979}" destId="{9BDB0C41-2EA2-4CF2-92EE-50D0157215CA}" srcOrd="0" destOrd="0" presId="urn:microsoft.com/office/officeart/2005/8/layout/process1"/>
    <dgm:cxn modelId="{7949A1EF-5AE4-40DF-8193-28807B00D94C}" type="presParOf" srcId="{0E453DA0-2870-4306-BABA-31A2AFC2B979}" destId="{D76B8F1D-8607-420D-86FC-221DBCE1C10F}" srcOrd="1" destOrd="0" presId="urn:microsoft.com/office/officeart/2005/8/layout/process1"/>
    <dgm:cxn modelId="{4FBEE266-C738-4A6B-BBCB-D1A5584D5354}" type="presParOf" srcId="{D76B8F1D-8607-420D-86FC-221DBCE1C10F}" destId="{B80CDF55-BCFC-46AF-89D7-94C7B04C4A6B}" srcOrd="0" destOrd="0" presId="urn:microsoft.com/office/officeart/2005/8/layout/process1"/>
    <dgm:cxn modelId="{1F82F2AE-1A21-4C01-B033-3DF04FF63133}" type="presParOf" srcId="{0E453DA0-2870-4306-BABA-31A2AFC2B979}" destId="{C7EC2848-2476-404C-899C-B56992B61E18}" srcOrd="2" destOrd="0" presId="urn:microsoft.com/office/officeart/2005/8/layout/process1"/>
    <dgm:cxn modelId="{269E023D-9404-4999-9B24-EE3DA6C7BCD7}" type="presParOf" srcId="{0E453DA0-2870-4306-BABA-31A2AFC2B979}" destId="{C2A30AC9-6B84-4F8E-A45B-8C1E2183F6F7}" srcOrd="3" destOrd="0" presId="urn:microsoft.com/office/officeart/2005/8/layout/process1"/>
    <dgm:cxn modelId="{56D6E3D1-2077-4F78-A2E7-7CBE873E9656}" type="presParOf" srcId="{C2A30AC9-6B84-4F8E-A45B-8C1E2183F6F7}" destId="{2B5B101A-25A6-4808-AABA-2A163ED80627}" srcOrd="0" destOrd="0" presId="urn:microsoft.com/office/officeart/2005/8/layout/process1"/>
    <dgm:cxn modelId="{D8049186-8B89-4607-8048-6EFCEC84088D}" type="presParOf" srcId="{0E453DA0-2870-4306-BABA-31A2AFC2B979}" destId="{953CDD37-2D35-4483-A7A4-00C34C16D2B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1C5654-F070-4BE0-A3E1-AF498FA387CF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F4411B3-66F6-43C6-9FF5-DDD1855226E9}">
      <dgm:prSet phldrT="[Text]"/>
      <dgm:spPr/>
      <dgm:t>
        <a:bodyPr/>
        <a:lstStyle/>
        <a:p>
          <a:pPr algn="ctr"/>
          <a:r>
            <a:rPr lang="en-US" dirty="0" smtClean="0"/>
            <a:t>Lithium</a:t>
          </a:r>
          <a:endParaRPr lang="en-US" dirty="0"/>
        </a:p>
      </dgm:t>
    </dgm:pt>
    <dgm:pt modelId="{646213DD-1F8D-4A31-8267-07C43F645985}" type="parTrans" cxnId="{68366431-8AC2-4D7B-9E64-3F380D8CCDFB}">
      <dgm:prSet/>
      <dgm:spPr/>
      <dgm:t>
        <a:bodyPr/>
        <a:lstStyle/>
        <a:p>
          <a:endParaRPr lang="en-US"/>
        </a:p>
      </dgm:t>
    </dgm:pt>
    <dgm:pt modelId="{08101B24-980D-4BA8-94CD-75E909FA1DB2}" type="sibTrans" cxnId="{68366431-8AC2-4D7B-9E64-3F380D8CCDFB}">
      <dgm:prSet/>
      <dgm:spPr/>
      <dgm:t>
        <a:bodyPr/>
        <a:lstStyle/>
        <a:p>
          <a:endParaRPr lang="en-US"/>
        </a:p>
      </dgm:t>
    </dgm:pt>
    <dgm:pt modelId="{51ADA303-5049-482C-922A-0B428BFB7FBD}">
      <dgm:prSet phldrT="[Text]"/>
      <dgm:spPr/>
      <dgm:t>
        <a:bodyPr/>
        <a:lstStyle/>
        <a:p>
          <a:pPr algn="ctr"/>
          <a:r>
            <a:rPr lang="en-US" dirty="0" smtClean="0"/>
            <a:t>Magnesium</a:t>
          </a:r>
          <a:endParaRPr lang="en-US" dirty="0"/>
        </a:p>
      </dgm:t>
    </dgm:pt>
    <dgm:pt modelId="{E2649B71-210C-4E4B-8EE0-62B2BD0E2A4D}" type="parTrans" cxnId="{4A0B3D74-2498-445D-89BE-9B72DF613B16}">
      <dgm:prSet/>
      <dgm:spPr/>
      <dgm:t>
        <a:bodyPr/>
        <a:lstStyle/>
        <a:p>
          <a:endParaRPr lang="en-US"/>
        </a:p>
      </dgm:t>
    </dgm:pt>
    <dgm:pt modelId="{DAC4E5A7-CFCA-4D18-9913-870AA800B40C}" type="sibTrans" cxnId="{4A0B3D74-2498-445D-89BE-9B72DF613B16}">
      <dgm:prSet/>
      <dgm:spPr/>
      <dgm:t>
        <a:bodyPr/>
        <a:lstStyle/>
        <a:p>
          <a:endParaRPr lang="en-US"/>
        </a:p>
      </dgm:t>
    </dgm:pt>
    <dgm:pt modelId="{A4B0E97C-1951-40FC-8D21-829D735B52B3}">
      <dgm:prSet phldrT="[Text]"/>
      <dgm:spPr/>
      <dgm:t>
        <a:bodyPr/>
        <a:lstStyle/>
        <a:p>
          <a:pPr algn="ctr"/>
          <a:r>
            <a:rPr lang="en-US" dirty="0" smtClean="0"/>
            <a:t>Potassium</a:t>
          </a:r>
          <a:endParaRPr lang="en-US" dirty="0"/>
        </a:p>
      </dgm:t>
    </dgm:pt>
    <dgm:pt modelId="{C8795CB0-580F-491B-B51C-48BBE34FDC17}" type="parTrans" cxnId="{E2BBAC1B-7210-4705-9FE8-07EEC358F6FE}">
      <dgm:prSet/>
      <dgm:spPr/>
      <dgm:t>
        <a:bodyPr/>
        <a:lstStyle/>
        <a:p>
          <a:endParaRPr lang="en-US"/>
        </a:p>
      </dgm:t>
    </dgm:pt>
    <dgm:pt modelId="{6B815BF8-CAED-4D51-B097-9B5C5FE23964}" type="sibTrans" cxnId="{E2BBAC1B-7210-4705-9FE8-07EEC358F6FE}">
      <dgm:prSet/>
      <dgm:spPr/>
      <dgm:t>
        <a:bodyPr/>
        <a:lstStyle/>
        <a:p>
          <a:endParaRPr lang="en-US"/>
        </a:p>
      </dgm:t>
    </dgm:pt>
    <dgm:pt modelId="{31376579-A2FA-46B2-A620-E6C6C5662133}">
      <dgm:prSet phldrT="[Text]"/>
      <dgm:spPr/>
      <dgm:t>
        <a:bodyPr/>
        <a:lstStyle/>
        <a:p>
          <a:pPr algn="ctr"/>
          <a:r>
            <a:rPr lang="en-US" dirty="0" smtClean="0"/>
            <a:t>Sodium</a:t>
          </a:r>
          <a:endParaRPr lang="en-US" dirty="0"/>
        </a:p>
      </dgm:t>
    </dgm:pt>
    <dgm:pt modelId="{89FB548F-CD25-4AEC-B0E6-D461BEE3CAC5}" type="parTrans" cxnId="{8EA72394-BA36-440D-AFA5-4E7405A745D3}">
      <dgm:prSet/>
      <dgm:spPr/>
      <dgm:t>
        <a:bodyPr/>
        <a:lstStyle/>
        <a:p>
          <a:endParaRPr lang="en-US"/>
        </a:p>
      </dgm:t>
    </dgm:pt>
    <dgm:pt modelId="{5466FF29-35BE-45FE-8D88-113BD99D5A7F}" type="sibTrans" cxnId="{8EA72394-BA36-440D-AFA5-4E7405A745D3}">
      <dgm:prSet/>
      <dgm:spPr/>
      <dgm:t>
        <a:bodyPr/>
        <a:lstStyle/>
        <a:p>
          <a:endParaRPr lang="en-US"/>
        </a:p>
      </dgm:t>
    </dgm:pt>
    <dgm:pt modelId="{5A46BE27-6431-47A5-B605-977754DF0A56}" type="pres">
      <dgm:prSet presAssocID="{A61C5654-F070-4BE0-A3E1-AF498FA387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E94AA-8F0D-45D9-878A-1D2EC499354B}" type="pres">
      <dgm:prSet presAssocID="{4F4411B3-66F6-43C6-9FF5-DDD1855226E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81ADD-8CD9-435F-AEA7-94DEE703C575}" type="pres">
      <dgm:prSet presAssocID="{08101B24-980D-4BA8-94CD-75E909FA1DB2}" presName="spacer" presStyleCnt="0"/>
      <dgm:spPr/>
    </dgm:pt>
    <dgm:pt modelId="{1200116C-C4BA-4B51-9B59-35D3F5A7037F}" type="pres">
      <dgm:prSet presAssocID="{51ADA303-5049-482C-922A-0B428BFB7FB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58AA0-7307-48B8-93EC-FF2E5DD183D8}" type="pres">
      <dgm:prSet presAssocID="{DAC4E5A7-CFCA-4D18-9913-870AA800B40C}" presName="spacer" presStyleCnt="0"/>
      <dgm:spPr/>
    </dgm:pt>
    <dgm:pt modelId="{8EF308FD-0735-4DC4-B4C4-7047359EFD44}" type="pres">
      <dgm:prSet presAssocID="{A4B0E97C-1951-40FC-8D21-829D735B52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E59D3-887E-4426-8484-52A9E75E4E9A}" type="pres">
      <dgm:prSet presAssocID="{6B815BF8-CAED-4D51-B097-9B5C5FE23964}" presName="spacer" presStyleCnt="0"/>
      <dgm:spPr/>
    </dgm:pt>
    <dgm:pt modelId="{A8EF8CC4-804E-48B2-AC1C-641C54FBF16B}" type="pres">
      <dgm:prSet presAssocID="{31376579-A2FA-46B2-A620-E6C6C566213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0B3D74-2498-445D-89BE-9B72DF613B16}" srcId="{A61C5654-F070-4BE0-A3E1-AF498FA387CF}" destId="{51ADA303-5049-482C-922A-0B428BFB7FBD}" srcOrd="1" destOrd="0" parTransId="{E2649B71-210C-4E4B-8EE0-62B2BD0E2A4D}" sibTransId="{DAC4E5A7-CFCA-4D18-9913-870AA800B40C}"/>
    <dgm:cxn modelId="{EEE535FB-E9DD-4A47-9CF5-60371B3B36B2}" type="presOf" srcId="{A4B0E97C-1951-40FC-8D21-829D735B52B3}" destId="{8EF308FD-0735-4DC4-B4C4-7047359EFD44}" srcOrd="0" destOrd="0" presId="urn:microsoft.com/office/officeart/2005/8/layout/vList2"/>
    <dgm:cxn modelId="{FA518D7D-947D-4DC4-8DFA-19A614CCE208}" type="presOf" srcId="{4F4411B3-66F6-43C6-9FF5-DDD1855226E9}" destId="{F57E94AA-8F0D-45D9-878A-1D2EC499354B}" srcOrd="0" destOrd="0" presId="urn:microsoft.com/office/officeart/2005/8/layout/vList2"/>
    <dgm:cxn modelId="{E2BBAC1B-7210-4705-9FE8-07EEC358F6FE}" srcId="{A61C5654-F070-4BE0-A3E1-AF498FA387CF}" destId="{A4B0E97C-1951-40FC-8D21-829D735B52B3}" srcOrd="2" destOrd="0" parTransId="{C8795CB0-580F-491B-B51C-48BBE34FDC17}" sibTransId="{6B815BF8-CAED-4D51-B097-9B5C5FE23964}"/>
    <dgm:cxn modelId="{094B028E-68D5-458A-AA65-05D9CB65129D}" type="presOf" srcId="{31376579-A2FA-46B2-A620-E6C6C5662133}" destId="{A8EF8CC4-804E-48B2-AC1C-641C54FBF16B}" srcOrd="0" destOrd="0" presId="urn:microsoft.com/office/officeart/2005/8/layout/vList2"/>
    <dgm:cxn modelId="{C28CE739-A4D5-41A1-9DD3-E1264E978477}" type="presOf" srcId="{A61C5654-F070-4BE0-A3E1-AF498FA387CF}" destId="{5A46BE27-6431-47A5-B605-977754DF0A56}" srcOrd="0" destOrd="0" presId="urn:microsoft.com/office/officeart/2005/8/layout/vList2"/>
    <dgm:cxn modelId="{68366431-8AC2-4D7B-9E64-3F380D8CCDFB}" srcId="{A61C5654-F070-4BE0-A3E1-AF498FA387CF}" destId="{4F4411B3-66F6-43C6-9FF5-DDD1855226E9}" srcOrd="0" destOrd="0" parTransId="{646213DD-1F8D-4A31-8267-07C43F645985}" sibTransId="{08101B24-980D-4BA8-94CD-75E909FA1DB2}"/>
    <dgm:cxn modelId="{9BED9D6E-9D05-4AB9-9ECC-C02CA15F473C}" type="presOf" srcId="{51ADA303-5049-482C-922A-0B428BFB7FBD}" destId="{1200116C-C4BA-4B51-9B59-35D3F5A7037F}" srcOrd="0" destOrd="0" presId="urn:microsoft.com/office/officeart/2005/8/layout/vList2"/>
    <dgm:cxn modelId="{8EA72394-BA36-440D-AFA5-4E7405A745D3}" srcId="{A61C5654-F070-4BE0-A3E1-AF498FA387CF}" destId="{31376579-A2FA-46B2-A620-E6C6C5662133}" srcOrd="3" destOrd="0" parTransId="{89FB548F-CD25-4AEC-B0E6-D461BEE3CAC5}" sibTransId="{5466FF29-35BE-45FE-8D88-113BD99D5A7F}"/>
    <dgm:cxn modelId="{E855A525-7D26-42A6-BF26-4012384D2090}" type="presParOf" srcId="{5A46BE27-6431-47A5-B605-977754DF0A56}" destId="{F57E94AA-8F0D-45D9-878A-1D2EC499354B}" srcOrd="0" destOrd="0" presId="urn:microsoft.com/office/officeart/2005/8/layout/vList2"/>
    <dgm:cxn modelId="{67EF9E24-5CC4-4A7B-B215-FF6A912C3B17}" type="presParOf" srcId="{5A46BE27-6431-47A5-B605-977754DF0A56}" destId="{15581ADD-8CD9-435F-AEA7-94DEE703C575}" srcOrd="1" destOrd="0" presId="urn:microsoft.com/office/officeart/2005/8/layout/vList2"/>
    <dgm:cxn modelId="{72D52DA2-0E06-49F5-833E-C650B38B7D69}" type="presParOf" srcId="{5A46BE27-6431-47A5-B605-977754DF0A56}" destId="{1200116C-C4BA-4B51-9B59-35D3F5A7037F}" srcOrd="2" destOrd="0" presId="urn:microsoft.com/office/officeart/2005/8/layout/vList2"/>
    <dgm:cxn modelId="{318E27D6-39ED-41C4-B072-5BF86FC90FCC}" type="presParOf" srcId="{5A46BE27-6431-47A5-B605-977754DF0A56}" destId="{00758AA0-7307-48B8-93EC-FF2E5DD183D8}" srcOrd="3" destOrd="0" presId="urn:microsoft.com/office/officeart/2005/8/layout/vList2"/>
    <dgm:cxn modelId="{9712C571-A2EE-4F23-9A69-6FE7C9731E56}" type="presParOf" srcId="{5A46BE27-6431-47A5-B605-977754DF0A56}" destId="{8EF308FD-0735-4DC4-B4C4-7047359EFD44}" srcOrd="4" destOrd="0" presId="urn:microsoft.com/office/officeart/2005/8/layout/vList2"/>
    <dgm:cxn modelId="{BCFEAB9D-C00D-4A21-B63F-CD7A6F562718}" type="presParOf" srcId="{5A46BE27-6431-47A5-B605-977754DF0A56}" destId="{A05E59D3-887E-4426-8484-52A9E75E4E9A}" srcOrd="5" destOrd="0" presId="urn:microsoft.com/office/officeart/2005/8/layout/vList2"/>
    <dgm:cxn modelId="{25875C86-4C03-4EB6-8635-29E0317B2DED}" type="presParOf" srcId="{5A46BE27-6431-47A5-B605-977754DF0A56}" destId="{A8EF8CC4-804E-48B2-AC1C-641C54FBF1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A6F43-AC23-45F4-B620-A6776FD99D65}">
      <dsp:nvSpPr>
        <dsp:cNvPr id="0" name=""/>
        <dsp:cNvSpPr/>
      </dsp:nvSpPr>
      <dsp:spPr>
        <a:xfrm>
          <a:off x="3172717" y="263"/>
          <a:ext cx="1426964" cy="9275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Class A</a:t>
          </a:r>
          <a:endParaRPr lang="en-US" sz="3000" kern="1200" dirty="0"/>
        </a:p>
      </dsp:txBody>
      <dsp:txXfrm>
        <a:off x="3217995" y="45541"/>
        <a:ext cx="1336408" cy="836970"/>
      </dsp:txXfrm>
    </dsp:sp>
    <dsp:sp modelId="{2C1183AD-0B52-49B8-99A8-AF535591DCB6}">
      <dsp:nvSpPr>
        <dsp:cNvPr id="0" name=""/>
        <dsp:cNvSpPr/>
      </dsp:nvSpPr>
      <dsp:spPr>
        <a:xfrm>
          <a:off x="2032263" y="464027"/>
          <a:ext cx="3707873" cy="3707873"/>
        </a:xfrm>
        <a:custGeom>
          <a:avLst/>
          <a:gdLst/>
          <a:ahLst/>
          <a:cxnLst/>
          <a:rect l="0" t="0" r="0" b="0"/>
          <a:pathLst>
            <a:path>
              <a:moveTo>
                <a:pt x="2577231" y="146914"/>
              </a:moveTo>
              <a:arcTo wR="1853936" hR="1853936" stAng="17577794" swAng="196257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020AF-224B-4EB6-8F1A-E6F7ED11163D}">
      <dsp:nvSpPr>
        <dsp:cNvPr id="0" name=""/>
        <dsp:cNvSpPr/>
      </dsp:nvSpPr>
      <dsp:spPr>
        <a:xfrm>
          <a:off x="4935916" y="1281302"/>
          <a:ext cx="1426964" cy="9275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Class B</a:t>
          </a:r>
          <a:endParaRPr lang="en-US" sz="3000" kern="1200" dirty="0"/>
        </a:p>
      </dsp:txBody>
      <dsp:txXfrm>
        <a:off x="4981194" y="1326580"/>
        <a:ext cx="1336408" cy="836970"/>
      </dsp:txXfrm>
    </dsp:sp>
    <dsp:sp modelId="{937C8CF4-43F6-44B4-B2FF-A0271C076E79}">
      <dsp:nvSpPr>
        <dsp:cNvPr id="0" name=""/>
        <dsp:cNvSpPr/>
      </dsp:nvSpPr>
      <dsp:spPr>
        <a:xfrm>
          <a:off x="2032263" y="464027"/>
          <a:ext cx="3707873" cy="3707873"/>
        </a:xfrm>
        <a:custGeom>
          <a:avLst/>
          <a:gdLst/>
          <a:ahLst/>
          <a:cxnLst/>
          <a:rect l="0" t="0" r="0" b="0"/>
          <a:pathLst>
            <a:path>
              <a:moveTo>
                <a:pt x="3705319" y="1756656"/>
              </a:moveTo>
              <a:arcTo wR="1853936" hR="1853936" stAng="21419532" swAng="21970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23C93-8641-4EFF-BF49-A056D73F7C7F}">
      <dsp:nvSpPr>
        <dsp:cNvPr id="0" name=""/>
        <dsp:cNvSpPr/>
      </dsp:nvSpPr>
      <dsp:spPr>
        <a:xfrm>
          <a:off x="4262434" y="3354066"/>
          <a:ext cx="1426964" cy="9275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Class C</a:t>
          </a:r>
          <a:endParaRPr lang="en-US" sz="3000" kern="1200" dirty="0"/>
        </a:p>
      </dsp:txBody>
      <dsp:txXfrm>
        <a:off x="4307712" y="3399344"/>
        <a:ext cx="1336408" cy="836970"/>
      </dsp:txXfrm>
    </dsp:sp>
    <dsp:sp modelId="{7087BF67-5A42-40D0-A54B-43F1A2C90105}">
      <dsp:nvSpPr>
        <dsp:cNvPr id="0" name=""/>
        <dsp:cNvSpPr/>
      </dsp:nvSpPr>
      <dsp:spPr>
        <a:xfrm>
          <a:off x="2032263" y="464027"/>
          <a:ext cx="3707873" cy="3707873"/>
        </a:xfrm>
        <a:custGeom>
          <a:avLst/>
          <a:gdLst/>
          <a:ahLst/>
          <a:cxnLst/>
          <a:rect l="0" t="0" r="0" b="0"/>
          <a:pathLst>
            <a:path>
              <a:moveTo>
                <a:pt x="2222799" y="3670807"/>
              </a:moveTo>
              <a:arcTo wR="1853936" hR="1853936" stAng="4711423" swAng="137715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0C6DD-8891-40DA-BF0B-FFF71B3AB324}">
      <dsp:nvSpPr>
        <dsp:cNvPr id="0" name=""/>
        <dsp:cNvSpPr/>
      </dsp:nvSpPr>
      <dsp:spPr>
        <a:xfrm>
          <a:off x="2083001" y="3354066"/>
          <a:ext cx="1426964" cy="9275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Class D</a:t>
          </a:r>
          <a:endParaRPr lang="en-US" sz="3000" kern="1200" dirty="0"/>
        </a:p>
      </dsp:txBody>
      <dsp:txXfrm>
        <a:off x="2128279" y="3399344"/>
        <a:ext cx="1336408" cy="836970"/>
      </dsp:txXfrm>
    </dsp:sp>
    <dsp:sp modelId="{D323A71C-7E8F-4643-83F1-7969E2CBB64E}">
      <dsp:nvSpPr>
        <dsp:cNvPr id="0" name=""/>
        <dsp:cNvSpPr/>
      </dsp:nvSpPr>
      <dsp:spPr>
        <a:xfrm>
          <a:off x="2032263" y="464027"/>
          <a:ext cx="3707873" cy="3707873"/>
        </a:xfrm>
        <a:custGeom>
          <a:avLst/>
          <a:gdLst/>
          <a:ahLst/>
          <a:cxnLst/>
          <a:rect l="0" t="0" r="0" b="0"/>
          <a:pathLst>
            <a:path>
              <a:moveTo>
                <a:pt x="309941" y="2880172"/>
              </a:moveTo>
              <a:arcTo wR="1853936" hR="1853936" stAng="8783370" swAng="21970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BB5C1-4A9E-4905-8DAD-F038B0AC2BE7}">
      <dsp:nvSpPr>
        <dsp:cNvPr id="0" name=""/>
        <dsp:cNvSpPr/>
      </dsp:nvSpPr>
      <dsp:spPr>
        <a:xfrm>
          <a:off x="1409519" y="1281302"/>
          <a:ext cx="1426964" cy="9275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Class K</a:t>
          </a:r>
          <a:endParaRPr lang="en-US" sz="3000" kern="1200" dirty="0"/>
        </a:p>
      </dsp:txBody>
      <dsp:txXfrm>
        <a:off x="1454797" y="1326580"/>
        <a:ext cx="1336408" cy="836970"/>
      </dsp:txXfrm>
    </dsp:sp>
    <dsp:sp modelId="{48EFCA22-9D4C-4408-B77F-E082632ABC65}">
      <dsp:nvSpPr>
        <dsp:cNvPr id="0" name=""/>
        <dsp:cNvSpPr/>
      </dsp:nvSpPr>
      <dsp:spPr>
        <a:xfrm>
          <a:off x="2032263" y="464027"/>
          <a:ext cx="3707873" cy="3707873"/>
        </a:xfrm>
        <a:custGeom>
          <a:avLst/>
          <a:gdLst/>
          <a:ahLst/>
          <a:cxnLst/>
          <a:rect l="0" t="0" r="0" b="0"/>
          <a:pathLst>
            <a:path>
              <a:moveTo>
                <a:pt x="322899" y="808467"/>
              </a:moveTo>
              <a:arcTo wR="1853936" hR="1853936" stAng="12859634" swAng="196257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B0C41-2EA2-4CF2-92EE-50D0157215CA}">
      <dsp:nvSpPr>
        <dsp:cNvPr id="0" name=""/>
        <dsp:cNvSpPr/>
      </dsp:nvSpPr>
      <dsp:spPr>
        <a:xfrm>
          <a:off x="7433" y="1509434"/>
          <a:ext cx="2221929" cy="22389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/>
        </a:p>
      </dsp:txBody>
      <dsp:txXfrm>
        <a:off x="72511" y="1574512"/>
        <a:ext cx="2091773" cy="2108775"/>
      </dsp:txXfrm>
    </dsp:sp>
    <dsp:sp modelId="{D76B8F1D-8607-420D-86FC-221DBCE1C10F}">
      <dsp:nvSpPr>
        <dsp:cNvPr id="0" name=""/>
        <dsp:cNvSpPr/>
      </dsp:nvSpPr>
      <dsp:spPr>
        <a:xfrm>
          <a:off x="2451556" y="2353380"/>
          <a:ext cx="471049" cy="5510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451556" y="2463588"/>
        <a:ext cx="329734" cy="330622"/>
      </dsp:txXfrm>
    </dsp:sp>
    <dsp:sp modelId="{C7EC2848-2476-404C-899C-B56992B61E18}">
      <dsp:nvSpPr>
        <dsp:cNvPr id="0" name=""/>
        <dsp:cNvSpPr/>
      </dsp:nvSpPr>
      <dsp:spPr>
        <a:xfrm>
          <a:off x="3118135" y="1509434"/>
          <a:ext cx="2221929" cy="223893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l="-12751" t="-59558" r="-24989" b="-4547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 </a:t>
          </a:r>
          <a:endParaRPr lang="en-US" sz="6000" kern="1200" dirty="0"/>
        </a:p>
      </dsp:txBody>
      <dsp:txXfrm>
        <a:off x="3183213" y="1574512"/>
        <a:ext cx="2091773" cy="2108775"/>
      </dsp:txXfrm>
    </dsp:sp>
    <dsp:sp modelId="{C2A30AC9-6B84-4F8E-A45B-8C1E2183F6F7}">
      <dsp:nvSpPr>
        <dsp:cNvPr id="0" name=""/>
        <dsp:cNvSpPr/>
      </dsp:nvSpPr>
      <dsp:spPr>
        <a:xfrm>
          <a:off x="5562257" y="2353380"/>
          <a:ext cx="471049" cy="5510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562257" y="2463588"/>
        <a:ext cx="329734" cy="330622"/>
      </dsp:txXfrm>
    </dsp:sp>
    <dsp:sp modelId="{953CDD37-2D35-4483-A7A4-00C34C16D2B8}">
      <dsp:nvSpPr>
        <dsp:cNvPr id="0" name=""/>
        <dsp:cNvSpPr/>
      </dsp:nvSpPr>
      <dsp:spPr>
        <a:xfrm>
          <a:off x="6228836" y="1509434"/>
          <a:ext cx="2221929" cy="22389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 </a:t>
          </a:r>
          <a:endParaRPr lang="en-US" sz="5900" kern="1200" dirty="0"/>
        </a:p>
      </dsp:txBody>
      <dsp:txXfrm>
        <a:off x="6293914" y="1574512"/>
        <a:ext cx="2091773" cy="2108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E94AA-8F0D-45D9-878A-1D2EC499354B}">
      <dsp:nvSpPr>
        <dsp:cNvPr id="0" name=""/>
        <dsp:cNvSpPr/>
      </dsp:nvSpPr>
      <dsp:spPr>
        <a:xfrm>
          <a:off x="0" y="27810"/>
          <a:ext cx="5624347" cy="983384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Lithium</a:t>
          </a:r>
          <a:endParaRPr lang="en-US" sz="4100" kern="1200" dirty="0"/>
        </a:p>
      </dsp:txBody>
      <dsp:txXfrm>
        <a:off x="48005" y="75815"/>
        <a:ext cx="5528337" cy="887374"/>
      </dsp:txXfrm>
    </dsp:sp>
    <dsp:sp modelId="{1200116C-C4BA-4B51-9B59-35D3F5A7037F}">
      <dsp:nvSpPr>
        <dsp:cNvPr id="0" name=""/>
        <dsp:cNvSpPr/>
      </dsp:nvSpPr>
      <dsp:spPr>
        <a:xfrm>
          <a:off x="0" y="1129275"/>
          <a:ext cx="5624347" cy="983384"/>
        </a:xfrm>
        <a:prstGeom prst="round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Magnesium</a:t>
          </a:r>
          <a:endParaRPr lang="en-US" sz="4100" kern="1200" dirty="0"/>
        </a:p>
      </dsp:txBody>
      <dsp:txXfrm>
        <a:off x="48005" y="1177280"/>
        <a:ext cx="5528337" cy="887374"/>
      </dsp:txXfrm>
    </dsp:sp>
    <dsp:sp modelId="{8EF308FD-0735-4DC4-B4C4-7047359EFD44}">
      <dsp:nvSpPr>
        <dsp:cNvPr id="0" name=""/>
        <dsp:cNvSpPr/>
      </dsp:nvSpPr>
      <dsp:spPr>
        <a:xfrm>
          <a:off x="0" y="2230740"/>
          <a:ext cx="5624347" cy="983384"/>
        </a:xfrm>
        <a:prstGeom prst="round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Potassium</a:t>
          </a:r>
          <a:endParaRPr lang="en-US" sz="4100" kern="1200" dirty="0"/>
        </a:p>
      </dsp:txBody>
      <dsp:txXfrm>
        <a:off x="48005" y="2278745"/>
        <a:ext cx="5528337" cy="887374"/>
      </dsp:txXfrm>
    </dsp:sp>
    <dsp:sp modelId="{A8EF8CC4-804E-48B2-AC1C-641C54FBF16B}">
      <dsp:nvSpPr>
        <dsp:cNvPr id="0" name=""/>
        <dsp:cNvSpPr/>
      </dsp:nvSpPr>
      <dsp:spPr>
        <a:xfrm>
          <a:off x="0" y="3332205"/>
          <a:ext cx="5624347" cy="983384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Sodium</a:t>
          </a:r>
          <a:endParaRPr lang="en-US" sz="4100" kern="1200" dirty="0"/>
        </a:p>
      </dsp:txBody>
      <dsp:txXfrm>
        <a:off x="48005" y="3380210"/>
        <a:ext cx="5528337" cy="88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CB4C-5526-4215-965F-71F1CF663D4F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2BE42-9922-47CD-BE2D-598D0FD89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4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283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226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31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82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5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4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7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233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21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1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11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54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11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2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4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>
                <a:solidFill>
                  <a:srgbClr val="000000"/>
                </a:solidFill>
                <a:latin typeface="Tahoma"/>
              </a:rPr>
              <a:t>Portable Extinguisher Classifications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8579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Portable Extinguisher Classifications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2320" y="1600202"/>
            <a:ext cx="6660080" cy="35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3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534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Portable fire extinguishers are chosen based on the type of fuel burning.</a:t>
            </a:r>
          </a:p>
        </p:txBody>
      </p:sp>
    </p:spTree>
    <p:extLst>
      <p:ext uri="{BB962C8B-B14F-4D97-AF65-F5344CB8AC3E}">
        <p14:creationId xmlns:p14="http://schemas.microsoft.com/office/powerpoint/2010/main" val="15893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3657600" y="1600200"/>
            <a:ext cx="4724400" cy="4724400"/>
          </a:xfrm>
          <a:prstGeom prst="ellipse">
            <a:avLst/>
          </a:prstGeom>
          <a:gradFill flip="none" rotWithShape="1">
            <a:gsLst>
              <a:gs pos="2000">
                <a:srgbClr val="FFC000"/>
              </a:gs>
              <a:gs pos="50000">
                <a:srgbClr val="FF6000"/>
              </a:gs>
              <a:gs pos="12000">
                <a:srgbClr val="FFC000"/>
              </a:gs>
              <a:gs pos="98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2130425"/>
            <a:ext cx="2057400" cy="3663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110000"/>
              <a:defRPr/>
            </a:pPr>
            <a:r>
              <a:rPr lang="en-US" sz="4000" b="1" dirty="0">
                <a:solidFill>
                  <a:srgbClr val="000000"/>
                </a:solidFill>
              </a:rPr>
              <a:t>Fuel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Textiles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Paper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Plastics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Rubber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Wood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020888" y="881063"/>
            <a:ext cx="8305800" cy="5943600"/>
            <a:chOff x="496826" y="880618"/>
            <a:chExt cx="8305800" cy="5943600"/>
          </a:xfrm>
        </p:grpSpPr>
        <p:sp>
          <p:nvSpPr>
            <p:cNvPr id="6" name="Cloud 5"/>
            <p:cNvSpPr/>
            <p:nvPr/>
          </p:nvSpPr>
          <p:spPr bwMode="auto">
            <a:xfrm rot="434344">
              <a:off x="496826" y="880618"/>
              <a:ext cx="8305800" cy="5943600"/>
            </a:xfrm>
            <a:prstGeom prst="cloud">
              <a:avLst/>
            </a:prstGeom>
            <a:pattFill prst="pct25">
              <a:fgClr>
                <a:schemeClr val="accent2">
                  <a:lumMod val="40000"/>
                  <a:lumOff val="60000"/>
                </a:schemeClr>
              </a:fgClr>
              <a:bgClr>
                <a:schemeClr val="bg1">
                  <a:lumMod val="95000"/>
                </a:schemeClr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  <a:defRPr/>
              </a:pP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6438" y="2285555"/>
              <a:ext cx="4572000" cy="2851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Arial" charset="0"/>
                </a:rPr>
                <a:t>Extinguished with:</a:t>
              </a:r>
            </a:p>
            <a:p>
              <a:pPr marL="457200" indent="-457200" fontAlgn="base">
                <a:spcBef>
                  <a:spcPct val="20000"/>
                </a:spcBef>
                <a:spcAft>
                  <a:spcPct val="0"/>
                </a:spcAft>
                <a:buSzPct val="110000"/>
                <a:buFontTx/>
                <a:buChar char="•"/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Arial" charset="0"/>
                </a:rPr>
                <a:t>Water</a:t>
              </a:r>
            </a:p>
            <a:p>
              <a:pPr marL="457200" indent="-457200" fontAlgn="base">
                <a:spcBef>
                  <a:spcPct val="20000"/>
                </a:spcBef>
                <a:spcAft>
                  <a:spcPct val="0"/>
                </a:spcAft>
                <a:buSzPct val="110000"/>
                <a:buFontTx/>
                <a:buChar char="•"/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Arial" charset="0"/>
                </a:rPr>
                <a:t>Water-based agents (Class A foam)</a:t>
              </a:r>
            </a:p>
            <a:p>
              <a:pPr marL="457200" indent="-457200" fontAlgn="base">
                <a:spcBef>
                  <a:spcPct val="20000"/>
                </a:spcBef>
                <a:spcAft>
                  <a:spcPct val="0"/>
                </a:spcAft>
                <a:buSzPct val="110000"/>
                <a:buFontTx/>
                <a:buChar char="•"/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Arial" charset="0"/>
                </a:rPr>
                <a:t>Dry Chemicals</a:t>
              </a:r>
            </a:p>
          </p:txBody>
        </p:sp>
      </p:grpSp>
      <p:sp>
        <p:nvSpPr>
          <p:cNvPr id="10247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6324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Class A fires involve ordinary combustibles.</a:t>
            </a:r>
          </a:p>
        </p:txBody>
      </p:sp>
    </p:spTree>
    <p:extLst>
      <p:ext uri="{BB962C8B-B14F-4D97-AF65-F5344CB8AC3E}">
        <p14:creationId xmlns:p14="http://schemas.microsoft.com/office/powerpoint/2010/main" val="34532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3657600" y="1600200"/>
            <a:ext cx="4724400" cy="4724400"/>
          </a:xfrm>
          <a:prstGeom prst="ellipse">
            <a:avLst/>
          </a:prstGeom>
          <a:gradFill flip="none" rotWithShape="1">
            <a:gsLst>
              <a:gs pos="2000">
                <a:srgbClr val="FFC000"/>
              </a:gs>
              <a:gs pos="50000">
                <a:srgbClr val="FF6000"/>
              </a:gs>
              <a:gs pos="12000">
                <a:srgbClr val="FFC000"/>
              </a:gs>
              <a:gs pos="98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2130426"/>
            <a:ext cx="4648200" cy="3565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110000"/>
              <a:defRPr/>
            </a:pPr>
            <a:r>
              <a:rPr lang="en-US" sz="4000" b="1" dirty="0">
                <a:solidFill>
                  <a:srgbClr val="000000"/>
                </a:solidFill>
              </a:rPr>
              <a:t>	   Fuel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Alcohol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Gasoline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Lubricating Oils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 Liquefied petroleum   	gas (LPG)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020888" y="881063"/>
            <a:ext cx="8305800" cy="5943600"/>
            <a:chOff x="496826" y="880618"/>
            <a:chExt cx="8305800" cy="5943600"/>
          </a:xfrm>
        </p:grpSpPr>
        <p:sp>
          <p:nvSpPr>
            <p:cNvPr id="10" name="Cloud 9"/>
            <p:cNvSpPr/>
            <p:nvPr/>
          </p:nvSpPr>
          <p:spPr bwMode="auto">
            <a:xfrm rot="434344">
              <a:off x="496826" y="880618"/>
              <a:ext cx="8305800" cy="5943600"/>
            </a:xfrm>
            <a:prstGeom prst="cloud">
              <a:avLst/>
            </a:prstGeom>
            <a:pattFill prst="pct25">
              <a:fgClr>
                <a:schemeClr val="accent2">
                  <a:lumMod val="40000"/>
                  <a:lumOff val="60000"/>
                </a:schemeClr>
              </a:fgClr>
              <a:bgClr>
                <a:schemeClr val="bg1">
                  <a:lumMod val="95000"/>
                </a:schemeClr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  <a:defRPr/>
              </a:pP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2638" y="2437955"/>
              <a:ext cx="4572000" cy="23574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Arial" charset="0"/>
                </a:rPr>
                <a:t>Extinguished with:</a:t>
              </a:r>
            </a:p>
            <a:p>
              <a:pPr marL="457200" indent="-457200" fontAlgn="base">
                <a:spcBef>
                  <a:spcPct val="20000"/>
                </a:spcBef>
                <a:spcAft>
                  <a:spcPct val="0"/>
                </a:spcAft>
                <a:buSzPct val="110000"/>
                <a:buFontTx/>
                <a:buChar char="•"/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Arial" charset="0"/>
                </a:rPr>
                <a:t>Carbon Dioxide</a:t>
              </a:r>
            </a:p>
            <a:p>
              <a:pPr marL="457200" indent="-457200" fontAlgn="base">
                <a:spcBef>
                  <a:spcPct val="20000"/>
                </a:spcBef>
                <a:spcAft>
                  <a:spcPct val="0"/>
                </a:spcAft>
                <a:buSzPct val="110000"/>
                <a:buFontTx/>
                <a:buChar char="•"/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Arial" charset="0"/>
                </a:rPr>
                <a:t>Dry Chemicals</a:t>
              </a:r>
            </a:p>
            <a:p>
              <a:pPr marL="457200" indent="-457200" fontAlgn="base">
                <a:spcBef>
                  <a:spcPct val="20000"/>
                </a:spcBef>
                <a:spcAft>
                  <a:spcPct val="0"/>
                </a:spcAft>
                <a:buSzPct val="110000"/>
                <a:buFontTx/>
                <a:buChar char="•"/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Arial" charset="0"/>
                </a:rPr>
                <a:t>Class B Foam</a:t>
              </a:r>
            </a:p>
          </p:txBody>
        </p:sp>
      </p:grpSp>
      <p:sp>
        <p:nvSpPr>
          <p:cNvPr id="1127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696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Class B fires involve flammable, combustible liquids and gases.</a:t>
            </a:r>
          </a:p>
        </p:txBody>
      </p:sp>
    </p:spTree>
    <p:extLst>
      <p:ext uri="{BB962C8B-B14F-4D97-AF65-F5344CB8AC3E}">
        <p14:creationId xmlns:p14="http://schemas.microsoft.com/office/powerpoint/2010/main" val="101692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05000" y="11430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Class C fire involves energized electrical equipment.</a:t>
            </a:r>
          </a:p>
        </p:txBody>
      </p:sp>
      <p:grpSp>
        <p:nvGrpSpPr>
          <p:cNvPr id="12293" name="Group 8"/>
          <p:cNvGrpSpPr>
            <a:grpSpLocks/>
          </p:cNvGrpSpPr>
          <p:nvPr/>
        </p:nvGrpSpPr>
        <p:grpSpPr bwMode="auto">
          <a:xfrm>
            <a:off x="1828800" y="2590800"/>
            <a:ext cx="2362200" cy="2362200"/>
            <a:chOff x="304800" y="2514600"/>
            <a:chExt cx="2362200" cy="2362200"/>
          </a:xfrm>
        </p:grpSpPr>
        <p:cxnSp>
          <p:nvCxnSpPr>
            <p:cNvPr id="12297" name="Straight Connector 4"/>
            <p:cNvCxnSpPr>
              <a:cxnSpLocks noChangeShapeType="1"/>
            </p:cNvCxnSpPr>
            <p:nvPr/>
          </p:nvCxnSpPr>
          <p:spPr bwMode="auto">
            <a:xfrm flipH="1">
              <a:off x="304800" y="2514600"/>
              <a:ext cx="2362200" cy="2362200"/>
            </a:xfrm>
            <a:prstGeom prst="line">
              <a:avLst/>
            </a:prstGeom>
            <a:noFill/>
            <a:ln w="139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8" name="Straight Connector 10"/>
            <p:cNvCxnSpPr>
              <a:cxnSpLocks noChangeShapeType="1"/>
            </p:cNvCxnSpPr>
            <p:nvPr/>
          </p:nvCxnSpPr>
          <p:spPr bwMode="auto">
            <a:xfrm>
              <a:off x="304800" y="2514600"/>
              <a:ext cx="2362200" cy="2362200"/>
            </a:xfrm>
            <a:prstGeom prst="line">
              <a:avLst/>
            </a:prstGeom>
            <a:noFill/>
            <a:ln w="139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035800" y="2197101"/>
            <a:ext cx="3627438" cy="3230563"/>
            <a:chOff x="5511570" y="2196839"/>
            <a:chExt cx="3626931" cy="3230669"/>
          </a:xfrm>
        </p:grpSpPr>
        <p:sp>
          <p:nvSpPr>
            <p:cNvPr id="14" name="Cloud 13"/>
            <p:cNvSpPr/>
            <p:nvPr/>
          </p:nvSpPr>
          <p:spPr bwMode="auto">
            <a:xfrm rot="434344">
              <a:off x="5511570" y="2196839"/>
              <a:ext cx="3626931" cy="3230669"/>
            </a:xfrm>
            <a:prstGeom prst="cloud">
              <a:avLst/>
            </a:prstGeom>
            <a:pattFill prst="pct25">
              <a:fgClr>
                <a:schemeClr val="accent2">
                  <a:lumMod val="40000"/>
                  <a:lumOff val="60000"/>
                </a:schemeClr>
              </a:fgClr>
              <a:bgClr>
                <a:schemeClr val="bg1">
                  <a:lumMod val="95000"/>
                </a:schemeClr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  <a:defRPr/>
              </a:pP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96" name="TextBox 9"/>
            <p:cNvSpPr txBox="1">
              <a:spLocks noChangeArrowheads="1"/>
            </p:cNvSpPr>
            <p:nvPr/>
          </p:nvSpPr>
          <p:spPr bwMode="auto">
            <a:xfrm>
              <a:off x="5857836" y="3119675"/>
              <a:ext cx="310718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altLang="en-US" sz="2800">
                  <a:solidFill>
                    <a:srgbClr val="000000"/>
                  </a:solidFill>
                </a:rPr>
                <a:t>Treat as Class A or B once power is off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5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3283826" y="1768365"/>
          <a:ext cx="562434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Title 2"/>
          <p:cNvSpPr>
            <a:spLocks noGrp="1"/>
          </p:cNvSpPr>
          <p:nvPr>
            <p:ph type="title"/>
          </p:nvPr>
        </p:nvSpPr>
        <p:spPr bwMode="auto">
          <a:xfrm>
            <a:off x="2209801" y="536576"/>
            <a:ext cx="7764463" cy="835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Class D fires involve combustible metals and alloys.</a:t>
            </a:r>
          </a:p>
        </p:txBody>
      </p:sp>
    </p:spTree>
    <p:extLst>
      <p:ext uri="{BB962C8B-B14F-4D97-AF65-F5344CB8AC3E}">
        <p14:creationId xmlns:p14="http://schemas.microsoft.com/office/powerpoint/2010/main" val="11487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 bwMode="auto">
          <a:xfrm>
            <a:off x="5867400" y="1828800"/>
            <a:ext cx="4076700" cy="4076700"/>
          </a:xfrm>
          <a:prstGeom prst="ellipse">
            <a:avLst/>
          </a:prstGeom>
          <a:gradFill flip="none" rotWithShape="1">
            <a:gsLst>
              <a:gs pos="2000">
                <a:srgbClr val="FFC000"/>
              </a:gs>
              <a:gs pos="50000">
                <a:srgbClr val="FF6000"/>
              </a:gs>
              <a:gs pos="12000">
                <a:srgbClr val="FFC000"/>
              </a:gs>
              <a:gs pos="98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3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Class K fires involve combustible cooking oils.</a:t>
            </a:r>
          </a:p>
        </p:txBody>
      </p:sp>
      <p:pic>
        <p:nvPicPr>
          <p:cNvPr id="1741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2895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5"/>
          <p:cNvSpPr txBox="1">
            <a:spLocks noChangeArrowheads="1"/>
          </p:cNvSpPr>
          <p:nvPr/>
        </p:nvSpPr>
        <p:spPr bwMode="auto">
          <a:xfrm>
            <a:off x="6248400" y="2590800"/>
            <a:ext cx="35052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en-US" sz="2400" b="0">
                <a:solidFill>
                  <a:srgbClr val="000000"/>
                </a:solidFill>
              </a:rPr>
              <a:t>Vegetable or animal fats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en-US" sz="2400" b="0">
                <a:solidFill>
                  <a:srgbClr val="000000"/>
                </a:solidFill>
              </a:rPr>
              <a:t>Burn at extreme temperatures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en-US" sz="2400" b="0">
                <a:solidFill>
                  <a:srgbClr val="000000"/>
                </a:solidFill>
              </a:rPr>
              <a:t>Found at commercial, institutional, industrial, home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48250" y="1371600"/>
            <a:ext cx="5399088" cy="5111750"/>
            <a:chOff x="4616930" y="2250991"/>
            <a:chExt cx="5399699" cy="4809753"/>
          </a:xfrm>
        </p:grpSpPr>
        <p:sp>
          <p:nvSpPr>
            <p:cNvPr id="11" name="Cloud 10"/>
            <p:cNvSpPr/>
            <p:nvPr/>
          </p:nvSpPr>
          <p:spPr bwMode="auto">
            <a:xfrm rot="434344">
              <a:off x="4616930" y="2250991"/>
              <a:ext cx="5399699" cy="4809753"/>
            </a:xfrm>
            <a:prstGeom prst="cloud">
              <a:avLst/>
            </a:prstGeom>
            <a:pattFill prst="pct25">
              <a:fgClr>
                <a:schemeClr val="accent2">
                  <a:lumMod val="40000"/>
                  <a:lumOff val="60000"/>
                </a:schemeClr>
              </a:fgClr>
              <a:bgClr>
                <a:schemeClr val="bg1">
                  <a:lumMod val="95000"/>
                </a:schemeClr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  <a:defRPr/>
              </a:pP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9" name="TextBox 11"/>
            <p:cNvSpPr txBox="1">
              <a:spLocks noChangeArrowheads="1"/>
            </p:cNvSpPr>
            <p:nvPr/>
          </p:nvSpPr>
          <p:spPr bwMode="auto">
            <a:xfrm>
              <a:off x="5729517" y="3555613"/>
              <a:ext cx="3107183" cy="2178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altLang="en-US" sz="2800">
                  <a:solidFill>
                    <a:srgbClr val="000000"/>
                  </a:solidFill>
                </a:rPr>
                <a:t>Controlled by wet chemical systems, portable extinguishers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22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Widescreen</PresentationFormat>
  <Paragraphs>53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Portable Extinguisher Classifications</vt:lpstr>
      <vt:lpstr>Portable fire extinguishers are chosen based on the type of fuel burning.</vt:lpstr>
      <vt:lpstr>Class A fires involve ordinary combustibles.</vt:lpstr>
      <vt:lpstr>Class B fires involve flammable, combustible liquids and gases.</vt:lpstr>
      <vt:lpstr>Class C fire involves energized electrical equipment.</vt:lpstr>
      <vt:lpstr>Class D fires involve combustible metals and alloys.</vt:lpstr>
      <vt:lpstr>Class K fires involve combustible cooking oils.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2015-07-23T14:36:38Z</dcterms:created>
  <dcterms:modified xsi:type="dcterms:W3CDTF">2015-07-23T14:36:51Z</dcterms:modified>
</cp:coreProperties>
</file>