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0"/>
  </p:notesMasterIdLst>
  <p:sldIdLst>
    <p:sldId id="257" r:id="rId3"/>
    <p:sldId id="258" r:id="rId4"/>
    <p:sldId id="261" r:id="rId5"/>
    <p:sldId id="262" r:id="rId6"/>
    <p:sldId id="263" r:id="rId7"/>
    <p:sldId id="264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7CC8DF-8A60-4F96-A08B-AE71DE292F0B}" type="doc">
      <dgm:prSet loTypeId="urn:microsoft.com/office/officeart/2005/8/layout/arrow1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9FDF3C9-85F9-49C3-A953-9E4865D066DB}">
      <dgm:prSet phldrT="[Text]"/>
      <dgm:spPr/>
      <dgm:t>
        <a:bodyPr/>
        <a:lstStyle/>
        <a:p>
          <a:r>
            <a:rPr lang="en-US" dirty="0" smtClean="0"/>
            <a:t>Public</a:t>
          </a:r>
          <a:endParaRPr lang="en-US" dirty="0"/>
        </a:p>
      </dgm:t>
    </dgm:pt>
    <dgm:pt modelId="{91F40A2B-D296-4297-802D-0B0F74AFD0AA}" type="parTrans" cxnId="{ACD39995-1891-47EF-B775-300C64A6A925}">
      <dgm:prSet/>
      <dgm:spPr/>
      <dgm:t>
        <a:bodyPr/>
        <a:lstStyle/>
        <a:p>
          <a:endParaRPr lang="en-US"/>
        </a:p>
      </dgm:t>
    </dgm:pt>
    <dgm:pt modelId="{4AD35416-6796-4439-A6FB-80DD447A802E}" type="sibTrans" cxnId="{ACD39995-1891-47EF-B775-300C64A6A925}">
      <dgm:prSet/>
      <dgm:spPr/>
      <dgm:t>
        <a:bodyPr/>
        <a:lstStyle/>
        <a:p>
          <a:endParaRPr lang="en-US"/>
        </a:p>
      </dgm:t>
    </dgm:pt>
    <dgm:pt modelId="{E1CCE9DF-A9D1-45A6-96A2-3F37DA0D9119}">
      <dgm:prSet phldrT="[Text]"/>
      <dgm:spPr/>
      <dgm:t>
        <a:bodyPr/>
        <a:lstStyle/>
        <a:p>
          <a:r>
            <a:rPr lang="en-US" dirty="0" smtClean="0"/>
            <a:t>Private</a:t>
          </a:r>
          <a:endParaRPr lang="en-US" dirty="0"/>
        </a:p>
      </dgm:t>
    </dgm:pt>
    <dgm:pt modelId="{50F39CDC-46F5-4825-AE0B-DF86A57730BB}" type="parTrans" cxnId="{7CA1AAC6-EF3D-4143-A9CD-BEA18A965D6C}">
      <dgm:prSet/>
      <dgm:spPr/>
      <dgm:t>
        <a:bodyPr/>
        <a:lstStyle/>
        <a:p>
          <a:endParaRPr lang="en-US"/>
        </a:p>
      </dgm:t>
    </dgm:pt>
    <dgm:pt modelId="{E9938737-EF63-4CA5-8B04-AF0BD0BF4B60}" type="sibTrans" cxnId="{7CA1AAC6-EF3D-4143-A9CD-BEA18A965D6C}">
      <dgm:prSet/>
      <dgm:spPr/>
      <dgm:t>
        <a:bodyPr/>
        <a:lstStyle/>
        <a:p>
          <a:endParaRPr lang="en-US"/>
        </a:p>
      </dgm:t>
    </dgm:pt>
    <dgm:pt modelId="{8BC9BC18-D09E-4B65-B6D9-7DD389CB64EE}" type="pres">
      <dgm:prSet presAssocID="{6C7CC8DF-8A60-4F96-A08B-AE71DE292F0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1F8851-4B87-4531-B6A7-FDBCE859DB87}" type="pres">
      <dgm:prSet presAssocID="{09FDF3C9-85F9-49C3-A953-9E4865D066DB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B1A2B-5B55-4D29-A67D-75ACFBE852E1}" type="pres">
      <dgm:prSet presAssocID="{E1CCE9DF-A9D1-45A6-96A2-3F37DA0D9119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A1AAC6-EF3D-4143-A9CD-BEA18A965D6C}" srcId="{6C7CC8DF-8A60-4F96-A08B-AE71DE292F0B}" destId="{E1CCE9DF-A9D1-45A6-96A2-3F37DA0D9119}" srcOrd="1" destOrd="0" parTransId="{50F39CDC-46F5-4825-AE0B-DF86A57730BB}" sibTransId="{E9938737-EF63-4CA5-8B04-AF0BD0BF4B60}"/>
    <dgm:cxn modelId="{AF4E0CAF-0D4A-4E51-A150-A96F3D00BE36}" type="presOf" srcId="{6C7CC8DF-8A60-4F96-A08B-AE71DE292F0B}" destId="{8BC9BC18-D09E-4B65-B6D9-7DD389CB64EE}" srcOrd="0" destOrd="0" presId="urn:microsoft.com/office/officeart/2005/8/layout/arrow1"/>
    <dgm:cxn modelId="{322A54C4-8E2C-44D8-BED9-995955CC78C2}" type="presOf" srcId="{E1CCE9DF-A9D1-45A6-96A2-3F37DA0D9119}" destId="{3F5B1A2B-5B55-4D29-A67D-75ACFBE852E1}" srcOrd="0" destOrd="0" presId="urn:microsoft.com/office/officeart/2005/8/layout/arrow1"/>
    <dgm:cxn modelId="{306644DD-E327-4DC8-99A6-F218726DEF36}" type="presOf" srcId="{09FDF3C9-85F9-49C3-A953-9E4865D066DB}" destId="{F81F8851-4B87-4531-B6A7-FDBCE859DB87}" srcOrd="0" destOrd="0" presId="urn:microsoft.com/office/officeart/2005/8/layout/arrow1"/>
    <dgm:cxn modelId="{ACD39995-1891-47EF-B775-300C64A6A925}" srcId="{6C7CC8DF-8A60-4F96-A08B-AE71DE292F0B}" destId="{09FDF3C9-85F9-49C3-A953-9E4865D066DB}" srcOrd="0" destOrd="0" parTransId="{91F40A2B-D296-4297-802D-0B0F74AFD0AA}" sibTransId="{4AD35416-6796-4439-A6FB-80DD447A802E}"/>
    <dgm:cxn modelId="{C88FDFD9-2F94-4672-9AAF-14B4F553E50D}" type="presParOf" srcId="{8BC9BC18-D09E-4B65-B6D9-7DD389CB64EE}" destId="{F81F8851-4B87-4531-B6A7-FDBCE859DB87}" srcOrd="0" destOrd="0" presId="urn:microsoft.com/office/officeart/2005/8/layout/arrow1"/>
    <dgm:cxn modelId="{0CCFD2A2-0189-4105-A34D-F1386C916875}" type="presParOf" srcId="{8BC9BC18-D09E-4B65-B6D9-7DD389CB64EE}" destId="{3F5B1A2B-5B55-4D29-A67D-75ACFBE852E1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25B7E5-1079-42CB-A5CE-230B2AA26086}" type="doc">
      <dgm:prSet loTypeId="urn:microsoft.com/office/officeart/2005/8/layout/pyramid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C316C599-A281-4ECB-9B44-E8E807C6B5F8}">
      <dgm:prSet phldrT="[Text]"/>
      <dgm:spPr/>
      <dgm:t>
        <a:bodyPr/>
        <a:lstStyle/>
        <a:p>
          <a:r>
            <a:rPr lang="en-US" dirty="0" smtClean="0"/>
            <a:t>Career</a:t>
          </a:r>
          <a:endParaRPr lang="en-US" dirty="0"/>
        </a:p>
      </dgm:t>
    </dgm:pt>
    <dgm:pt modelId="{A3B5B73A-F55C-4359-AEC9-6F46396B6DE1}" type="parTrans" cxnId="{D333A5F8-1E76-4DF3-AD06-B895E426A006}">
      <dgm:prSet/>
      <dgm:spPr/>
      <dgm:t>
        <a:bodyPr/>
        <a:lstStyle/>
        <a:p>
          <a:endParaRPr lang="en-US"/>
        </a:p>
      </dgm:t>
    </dgm:pt>
    <dgm:pt modelId="{C6CF54B8-2AFA-49C7-A584-4CFACF43D87B}" type="sibTrans" cxnId="{D333A5F8-1E76-4DF3-AD06-B895E426A006}">
      <dgm:prSet/>
      <dgm:spPr/>
      <dgm:t>
        <a:bodyPr/>
        <a:lstStyle/>
        <a:p>
          <a:endParaRPr lang="en-US"/>
        </a:p>
      </dgm:t>
    </dgm:pt>
    <dgm:pt modelId="{A25AB729-15D1-4673-BF77-92C6ABD0B658}">
      <dgm:prSet phldrT="[Text]"/>
      <dgm:spPr/>
      <dgm:t>
        <a:bodyPr/>
        <a:lstStyle/>
        <a:p>
          <a:pPr algn="ctr"/>
          <a:r>
            <a:rPr lang="en-US" dirty="0" smtClean="0"/>
            <a:t>Volunteer</a:t>
          </a:r>
          <a:endParaRPr lang="en-US" dirty="0"/>
        </a:p>
      </dgm:t>
    </dgm:pt>
    <dgm:pt modelId="{691DF533-2E06-4A13-89ED-A01C0D7566D9}" type="parTrans" cxnId="{91EFEB3A-A28F-450F-A71B-39C3C46BA34A}">
      <dgm:prSet/>
      <dgm:spPr/>
      <dgm:t>
        <a:bodyPr/>
        <a:lstStyle/>
        <a:p>
          <a:endParaRPr lang="en-US"/>
        </a:p>
      </dgm:t>
    </dgm:pt>
    <dgm:pt modelId="{D1984D5C-F2D5-444C-9B3E-56AA05FEDDBC}" type="sibTrans" cxnId="{91EFEB3A-A28F-450F-A71B-39C3C46BA34A}">
      <dgm:prSet/>
      <dgm:spPr/>
      <dgm:t>
        <a:bodyPr/>
        <a:lstStyle/>
        <a:p>
          <a:endParaRPr lang="en-US"/>
        </a:p>
      </dgm:t>
    </dgm:pt>
    <dgm:pt modelId="{3ED6936A-F1EA-4D20-ABD4-F6F5FB303B94}">
      <dgm:prSet phldrT="[Text]"/>
      <dgm:spPr/>
      <dgm:t>
        <a:bodyPr/>
        <a:lstStyle/>
        <a:p>
          <a:pPr algn="ctr"/>
          <a:r>
            <a:rPr lang="en-US" dirty="0" smtClean="0"/>
            <a:t>On-call</a:t>
          </a:r>
          <a:endParaRPr lang="en-US" dirty="0"/>
        </a:p>
      </dgm:t>
    </dgm:pt>
    <dgm:pt modelId="{95333849-40CB-4377-8E98-9DEF7EBF0087}" type="parTrans" cxnId="{A9DD98F3-103D-4D6B-93FE-AA969DBE756B}">
      <dgm:prSet/>
      <dgm:spPr/>
      <dgm:t>
        <a:bodyPr/>
        <a:lstStyle/>
        <a:p>
          <a:endParaRPr lang="en-US"/>
        </a:p>
      </dgm:t>
    </dgm:pt>
    <dgm:pt modelId="{A6655CC7-A04D-449A-B6E9-19650027C47D}" type="sibTrans" cxnId="{A9DD98F3-103D-4D6B-93FE-AA969DBE756B}">
      <dgm:prSet/>
      <dgm:spPr/>
      <dgm:t>
        <a:bodyPr/>
        <a:lstStyle/>
        <a:p>
          <a:endParaRPr lang="en-US"/>
        </a:p>
      </dgm:t>
    </dgm:pt>
    <dgm:pt modelId="{649FD7BF-CAFC-4A30-BE87-F9495F8276F5}">
      <dgm:prSet phldrT="[Text]"/>
      <dgm:spPr/>
      <dgm:t>
        <a:bodyPr/>
        <a:lstStyle/>
        <a:p>
          <a:r>
            <a:rPr lang="en-US" dirty="0" smtClean="0"/>
            <a:t>Combination</a:t>
          </a:r>
          <a:endParaRPr lang="en-US" dirty="0"/>
        </a:p>
      </dgm:t>
    </dgm:pt>
    <dgm:pt modelId="{CDC55CE5-BE51-45C7-93B7-9780C2765A85}" type="parTrans" cxnId="{A14BCA60-4A02-45D5-8362-F5B7341779DA}">
      <dgm:prSet/>
      <dgm:spPr/>
      <dgm:t>
        <a:bodyPr/>
        <a:lstStyle/>
        <a:p>
          <a:endParaRPr lang="en-US"/>
        </a:p>
      </dgm:t>
    </dgm:pt>
    <dgm:pt modelId="{760B6087-0B7A-465E-B58C-8A7C93D42D15}" type="sibTrans" cxnId="{A14BCA60-4A02-45D5-8362-F5B7341779DA}">
      <dgm:prSet/>
      <dgm:spPr/>
      <dgm:t>
        <a:bodyPr/>
        <a:lstStyle/>
        <a:p>
          <a:endParaRPr lang="en-US"/>
        </a:p>
      </dgm:t>
    </dgm:pt>
    <dgm:pt modelId="{3CB3B244-C79C-429A-BE00-2BF5FB777705}" type="pres">
      <dgm:prSet presAssocID="{9C25B7E5-1079-42CB-A5CE-230B2AA2608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9071F85-B00B-40C1-9DAC-B32DF679A056}" type="pres">
      <dgm:prSet presAssocID="{9C25B7E5-1079-42CB-A5CE-230B2AA26086}" presName="pyramid" presStyleLbl="node1" presStyleIdx="0" presStyleCnt="1"/>
      <dgm:spPr/>
    </dgm:pt>
    <dgm:pt modelId="{CA2C5D1E-BEA5-48B7-9189-5AF5A38855C6}" type="pres">
      <dgm:prSet presAssocID="{9C25B7E5-1079-42CB-A5CE-230B2AA26086}" presName="theList" presStyleCnt="0"/>
      <dgm:spPr/>
    </dgm:pt>
    <dgm:pt modelId="{58830E7A-466B-4D6E-9572-4E79452310EE}" type="pres">
      <dgm:prSet presAssocID="{C316C599-A281-4ECB-9B44-E8E807C6B5F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DEADA-26A9-41EE-B43E-B5EF7D6786D5}" type="pres">
      <dgm:prSet presAssocID="{C316C599-A281-4ECB-9B44-E8E807C6B5F8}" presName="aSpace" presStyleCnt="0"/>
      <dgm:spPr/>
    </dgm:pt>
    <dgm:pt modelId="{72CAF3A9-2ED8-4998-B0C4-9BC7F82FDFAD}" type="pres">
      <dgm:prSet presAssocID="{A25AB729-15D1-4673-BF77-92C6ABD0B65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A158C-B634-4D19-B2FE-3D3A54E373CD}" type="pres">
      <dgm:prSet presAssocID="{A25AB729-15D1-4673-BF77-92C6ABD0B658}" presName="aSpace" presStyleCnt="0"/>
      <dgm:spPr/>
    </dgm:pt>
    <dgm:pt modelId="{66F8258C-08B2-41DD-9DE1-8D68292669CE}" type="pres">
      <dgm:prSet presAssocID="{649FD7BF-CAFC-4A30-BE87-F9495F8276F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D5ABB-079D-4657-8667-0F1E8F5217BD}" type="pres">
      <dgm:prSet presAssocID="{649FD7BF-CAFC-4A30-BE87-F9495F8276F5}" presName="aSpace" presStyleCnt="0"/>
      <dgm:spPr/>
    </dgm:pt>
  </dgm:ptLst>
  <dgm:cxnLst>
    <dgm:cxn modelId="{AF59708F-0731-4573-9ADA-23FDB2F8A982}" type="presOf" srcId="{C316C599-A281-4ECB-9B44-E8E807C6B5F8}" destId="{58830E7A-466B-4D6E-9572-4E79452310EE}" srcOrd="0" destOrd="0" presId="urn:microsoft.com/office/officeart/2005/8/layout/pyramid2"/>
    <dgm:cxn modelId="{A14BCA60-4A02-45D5-8362-F5B7341779DA}" srcId="{9C25B7E5-1079-42CB-A5CE-230B2AA26086}" destId="{649FD7BF-CAFC-4A30-BE87-F9495F8276F5}" srcOrd="2" destOrd="0" parTransId="{CDC55CE5-BE51-45C7-93B7-9780C2765A85}" sibTransId="{760B6087-0B7A-465E-B58C-8A7C93D42D15}"/>
    <dgm:cxn modelId="{A9DD98F3-103D-4D6B-93FE-AA969DBE756B}" srcId="{A25AB729-15D1-4673-BF77-92C6ABD0B658}" destId="{3ED6936A-F1EA-4D20-ABD4-F6F5FB303B94}" srcOrd="0" destOrd="0" parTransId="{95333849-40CB-4377-8E98-9DEF7EBF0087}" sibTransId="{A6655CC7-A04D-449A-B6E9-19650027C47D}"/>
    <dgm:cxn modelId="{91EFEB3A-A28F-450F-A71B-39C3C46BA34A}" srcId="{9C25B7E5-1079-42CB-A5CE-230B2AA26086}" destId="{A25AB729-15D1-4673-BF77-92C6ABD0B658}" srcOrd="1" destOrd="0" parTransId="{691DF533-2E06-4A13-89ED-A01C0D7566D9}" sibTransId="{D1984D5C-F2D5-444C-9B3E-56AA05FEDDBC}"/>
    <dgm:cxn modelId="{D975C2BD-1890-4B99-9C98-740D90529FEF}" type="presOf" srcId="{A25AB729-15D1-4673-BF77-92C6ABD0B658}" destId="{72CAF3A9-2ED8-4998-B0C4-9BC7F82FDFAD}" srcOrd="0" destOrd="0" presId="urn:microsoft.com/office/officeart/2005/8/layout/pyramid2"/>
    <dgm:cxn modelId="{D333A5F8-1E76-4DF3-AD06-B895E426A006}" srcId="{9C25B7E5-1079-42CB-A5CE-230B2AA26086}" destId="{C316C599-A281-4ECB-9B44-E8E807C6B5F8}" srcOrd="0" destOrd="0" parTransId="{A3B5B73A-F55C-4359-AEC9-6F46396B6DE1}" sibTransId="{C6CF54B8-2AFA-49C7-A584-4CFACF43D87B}"/>
    <dgm:cxn modelId="{90DF71FA-515E-4165-9230-0C000620BF77}" type="presOf" srcId="{9C25B7E5-1079-42CB-A5CE-230B2AA26086}" destId="{3CB3B244-C79C-429A-BE00-2BF5FB777705}" srcOrd="0" destOrd="0" presId="urn:microsoft.com/office/officeart/2005/8/layout/pyramid2"/>
    <dgm:cxn modelId="{D1900818-7007-4C43-817D-7844C0D37C2F}" type="presOf" srcId="{649FD7BF-CAFC-4A30-BE87-F9495F8276F5}" destId="{66F8258C-08B2-41DD-9DE1-8D68292669CE}" srcOrd="0" destOrd="0" presId="urn:microsoft.com/office/officeart/2005/8/layout/pyramid2"/>
    <dgm:cxn modelId="{30BCE1F9-EFA7-46AB-BEB8-D1BA3654FF1E}" type="presOf" srcId="{3ED6936A-F1EA-4D20-ABD4-F6F5FB303B94}" destId="{72CAF3A9-2ED8-4998-B0C4-9BC7F82FDFAD}" srcOrd="0" destOrd="1" presId="urn:microsoft.com/office/officeart/2005/8/layout/pyramid2"/>
    <dgm:cxn modelId="{F9489880-A934-42ED-ACF1-2C8FEB01C0C0}" type="presParOf" srcId="{3CB3B244-C79C-429A-BE00-2BF5FB777705}" destId="{39071F85-B00B-40C1-9DAC-B32DF679A056}" srcOrd="0" destOrd="0" presId="urn:microsoft.com/office/officeart/2005/8/layout/pyramid2"/>
    <dgm:cxn modelId="{792B848C-9A05-4B8A-9EF0-B817B72F82EF}" type="presParOf" srcId="{3CB3B244-C79C-429A-BE00-2BF5FB777705}" destId="{CA2C5D1E-BEA5-48B7-9189-5AF5A38855C6}" srcOrd="1" destOrd="0" presId="urn:microsoft.com/office/officeart/2005/8/layout/pyramid2"/>
    <dgm:cxn modelId="{BE4C0592-8BA1-4475-BCE9-C92047CFC535}" type="presParOf" srcId="{CA2C5D1E-BEA5-48B7-9189-5AF5A38855C6}" destId="{58830E7A-466B-4D6E-9572-4E79452310EE}" srcOrd="0" destOrd="0" presId="urn:microsoft.com/office/officeart/2005/8/layout/pyramid2"/>
    <dgm:cxn modelId="{8117E36F-36AE-4662-8778-32280E6B8402}" type="presParOf" srcId="{CA2C5D1E-BEA5-48B7-9189-5AF5A38855C6}" destId="{A3BDEADA-26A9-41EE-B43E-B5EF7D6786D5}" srcOrd="1" destOrd="0" presId="urn:microsoft.com/office/officeart/2005/8/layout/pyramid2"/>
    <dgm:cxn modelId="{61B0B1C1-D466-48A4-A93E-4663F2913368}" type="presParOf" srcId="{CA2C5D1E-BEA5-48B7-9189-5AF5A38855C6}" destId="{72CAF3A9-2ED8-4998-B0C4-9BC7F82FDFAD}" srcOrd="2" destOrd="0" presId="urn:microsoft.com/office/officeart/2005/8/layout/pyramid2"/>
    <dgm:cxn modelId="{92B8F73F-A3B6-4832-AA46-01E2DAB99CD5}" type="presParOf" srcId="{CA2C5D1E-BEA5-48B7-9189-5AF5A38855C6}" destId="{CE5A158C-B634-4D19-B2FE-3D3A54E373CD}" srcOrd="3" destOrd="0" presId="urn:microsoft.com/office/officeart/2005/8/layout/pyramid2"/>
    <dgm:cxn modelId="{3A5DF4ED-342A-4FB8-A7F9-2D6DB9201D30}" type="presParOf" srcId="{CA2C5D1E-BEA5-48B7-9189-5AF5A38855C6}" destId="{66F8258C-08B2-41DD-9DE1-8D68292669CE}" srcOrd="4" destOrd="0" presId="urn:microsoft.com/office/officeart/2005/8/layout/pyramid2"/>
    <dgm:cxn modelId="{966D9A33-CFF5-42C5-9A2F-47E5B6F5F2CC}" type="presParOf" srcId="{CA2C5D1E-BEA5-48B7-9189-5AF5A38855C6}" destId="{077D5ABB-079D-4657-8667-0F1E8F5217B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6A9A3F-DCAF-406A-B682-C0DC9EC4DC14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452F4E9-2526-4CDB-8AC0-AEB3769403D5}">
      <dgm:prSet phldrT="[Text]"/>
      <dgm:spPr/>
      <dgm:t>
        <a:bodyPr/>
        <a:lstStyle/>
        <a:p>
          <a:pPr algn="ctr"/>
          <a:r>
            <a:rPr lang="en-US" dirty="0" smtClean="0"/>
            <a:t>Line personnel</a:t>
          </a:r>
          <a:endParaRPr lang="en-US" dirty="0"/>
        </a:p>
      </dgm:t>
    </dgm:pt>
    <dgm:pt modelId="{C95C4F3F-7CDA-4532-854A-D73DF327FE3E}" type="parTrans" cxnId="{27709268-140A-48BF-BF27-362EE21826F8}">
      <dgm:prSet/>
      <dgm:spPr/>
      <dgm:t>
        <a:bodyPr/>
        <a:lstStyle/>
        <a:p>
          <a:pPr algn="ctr"/>
          <a:endParaRPr lang="en-US"/>
        </a:p>
      </dgm:t>
    </dgm:pt>
    <dgm:pt modelId="{B088287B-EC5F-42A3-B02B-EAF5C44EE1C7}" type="sibTrans" cxnId="{27709268-140A-48BF-BF27-362EE21826F8}">
      <dgm:prSet/>
      <dgm:spPr/>
      <dgm:t>
        <a:bodyPr/>
        <a:lstStyle/>
        <a:p>
          <a:pPr algn="ctr"/>
          <a:endParaRPr lang="en-US"/>
        </a:p>
      </dgm:t>
    </dgm:pt>
    <dgm:pt modelId="{2FB20299-6653-42E6-98BD-BD919521BAFD}">
      <dgm:prSet phldrT="[Text]"/>
      <dgm:spPr/>
      <dgm:t>
        <a:bodyPr/>
        <a:lstStyle/>
        <a:p>
          <a:pPr algn="ctr"/>
          <a:r>
            <a:rPr lang="en-US" dirty="0" smtClean="0"/>
            <a:t>Directly to external customers</a:t>
          </a:r>
          <a:endParaRPr lang="en-US" dirty="0"/>
        </a:p>
      </dgm:t>
    </dgm:pt>
    <dgm:pt modelId="{1AC31F8D-78F1-4DA1-9442-97462691E0B0}" type="parTrans" cxnId="{0B3FA179-A8E2-4280-8967-BE351AC8750A}">
      <dgm:prSet/>
      <dgm:spPr/>
      <dgm:t>
        <a:bodyPr/>
        <a:lstStyle/>
        <a:p>
          <a:pPr algn="ctr"/>
          <a:endParaRPr lang="en-US"/>
        </a:p>
      </dgm:t>
    </dgm:pt>
    <dgm:pt modelId="{CBAAE387-A683-4A6C-BDC3-E20531BD7EEC}" type="sibTrans" cxnId="{0B3FA179-A8E2-4280-8967-BE351AC8750A}">
      <dgm:prSet/>
      <dgm:spPr/>
      <dgm:t>
        <a:bodyPr/>
        <a:lstStyle/>
        <a:p>
          <a:pPr algn="ctr"/>
          <a:endParaRPr lang="en-US"/>
        </a:p>
      </dgm:t>
    </dgm:pt>
    <dgm:pt modelId="{89F61A89-E181-4FA7-8698-C483819D0B73}">
      <dgm:prSet phldrT="[Text]"/>
      <dgm:spPr/>
      <dgm:t>
        <a:bodyPr/>
        <a:lstStyle/>
        <a:p>
          <a:pPr algn="ctr"/>
          <a:r>
            <a:rPr lang="en-US" dirty="0" smtClean="0"/>
            <a:t>Staff personnel</a:t>
          </a:r>
          <a:endParaRPr lang="en-US" dirty="0"/>
        </a:p>
      </dgm:t>
    </dgm:pt>
    <dgm:pt modelId="{4D4A8679-733A-458B-8A51-9A907E311D3B}" type="parTrans" cxnId="{02E0F8A8-9906-465D-ACC2-B4BDA8F8D8BC}">
      <dgm:prSet/>
      <dgm:spPr/>
      <dgm:t>
        <a:bodyPr/>
        <a:lstStyle/>
        <a:p>
          <a:pPr algn="ctr"/>
          <a:endParaRPr lang="en-US"/>
        </a:p>
      </dgm:t>
    </dgm:pt>
    <dgm:pt modelId="{44DF87B4-DFE6-46A4-A239-E19FECBE5C72}" type="sibTrans" cxnId="{02E0F8A8-9906-465D-ACC2-B4BDA8F8D8BC}">
      <dgm:prSet/>
      <dgm:spPr/>
      <dgm:t>
        <a:bodyPr/>
        <a:lstStyle/>
        <a:p>
          <a:pPr algn="ctr"/>
          <a:endParaRPr lang="en-US"/>
        </a:p>
      </dgm:t>
    </dgm:pt>
    <dgm:pt modelId="{1200CC95-8210-409A-B3D3-1DF204C257D1}">
      <dgm:prSet phldrT="[Text]"/>
      <dgm:spPr/>
      <dgm:t>
        <a:bodyPr/>
        <a:lstStyle/>
        <a:p>
          <a:pPr algn="ctr"/>
          <a:r>
            <a:rPr lang="en-US" dirty="0" smtClean="0"/>
            <a:t>Support line personnel</a:t>
          </a:r>
          <a:endParaRPr lang="en-US" dirty="0"/>
        </a:p>
      </dgm:t>
    </dgm:pt>
    <dgm:pt modelId="{B37473BC-0B90-420D-91F0-81913CB19799}" type="parTrans" cxnId="{7E0F1E6D-8CC4-4617-92E4-81F639A9EC0A}">
      <dgm:prSet/>
      <dgm:spPr/>
      <dgm:t>
        <a:bodyPr/>
        <a:lstStyle/>
        <a:p>
          <a:pPr algn="ctr"/>
          <a:endParaRPr lang="en-US"/>
        </a:p>
      </dgm:t>
    </dgm:pt>
    <dgm:pt modelId="{2BCDF01D-4BE8-4933-B6F3-0F279016BEEE}" type="sibTrans" cxnId="{7E0F1E6D-8CC4-4617-92E4-81F639A9EC0A}">
      <dgm:prSet/>
      <dgm:spPr/>
      <dgm:t>
        <a:bodyPr/>
        <a:lstStyle/>
        <a:p>
          <a:pPr algn="ctr"/>
          <a:endParaRPr lang="en-US"/>
        </a:p>
      </dgm:t>
    </dgm:pt>
    <dgm:pt modelId="{A24FA4D4-1F73-46BA-9E0C-A16645EBF2B5}" type="pres">
      <dgm:prSet presAssocID="{8F6A9A3F-DCAF-406A-B682-C0DC9EC4DC1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ED9B800-D676-4154-AAF0-6F687FA35A55}" type="pres">
      <dgm:prSet presAssocID="{D452F4E9-2526-4CDB-8AC0-AEB3769403D5}" presName="composite" presStyleCnt="0"/>
      <dgm:spPr/>
    </dgm:pt>
    <dgm:pt modelId="{B75F2369-148A-484B-A7F8-3DE76581A4EB}" type="pres">
      <dgm:prSet presAssocID="{D452F4E9-2526-4CDB-8AC0-AEB3769403D5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9CF54-1262-4681-97AF-7924CA891203}" type="pres">
      <dgm:prSet presAssocID="{D452F4E9-2526-4CDB-8AC0-AEB3769403D5}" presName="Image" presStyleLbl="b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0B1D892-A4FD-454F-8562-C69D2795803B}" type="pres">
      <dgm:prSet presAssocID="{D452F4E9-2526-4CDB-8AC0-AEB3769403D5}" presName="ChildText" presStyleLbl="fg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BED6F-84CD-44F5-AAF6-F965BFD5FF88}" type="pres">
      <dgm:prSet presAssocID="{B088287B-EC5F-42A3-B02B-EAF5C44EE1C7}" presName="sibTrans" presStyleCnt="0"/>
      <dgm:spPr/>
    </dgm:pt>
    <dgm:pt modelId="{48501B54-6001-4636-9441-B3A1D5084800}" type="pres">
      <dgm:prSet presAssocID="{89F61A89-E181-4FA7-8698-C483819D0B73}" presName="composite" presStyleCnt="0"/>
      <dgm:spPr/>
    </dgm:pt>
    <dgm:pt modelId="{74A41330-B14D-4373-ABD9-95201B4EEBE4}" type="pres">
      <dgm:prSet presAssocID="{89F61A89-E181-4FA7-8698-C483819D0B73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565E4-C4E7-4C5E-B596-E1440D8B9993}" type="pres">
      <dgm:prSet presAssocID="{89F61A89-E181-4FA7-8698-C483819D0B73}" presName="Image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F214A802-F018-46A7-9E4A-304F63C35687}" type="pres">
      <dgm:prSet presAssocID="{89F61A89-E181-4FA7-8698-C483819D0B73}" presName="ChildText" presStyleLbl="fg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59856A-EFDE-4867-ABE4-4E4D0A0581EA}" type="presOf" srcId="{D452F4E9-2526-4CDB-8AC0-AEB3769403D5}" destId="{B75F2369-148A-484B-A7F8-3DE76581A4EB}" srcOrd="0" destOrd="0" presId="urn:microsoft.com/office/officeart/2008/layout/TitledPictureBlocks"/>
    <dgm:cxn modelId="{646A547D-B018-4273-80EB-D23F7E7DA9CF}" type="presOf" srcId="{89F61A89-E181-4FA7-8698-C483819D0B73}" destId="{74A41330-B14D-4373-ABD9-95201B4EEBE4}" srcOrd="0" destOrd="0" presId="urn:microsoft.com/office/officeart/2008/layout/TitledPictureBlocks"/>
    <dgm:cxn modelId="{DB542B24-4052-4BAF-8F84-01BF18BD9A05}" type="presOf" srcId="{8F6A9A3F-DCAF-406A-B682-C0DC9EC4DC14}" destId="{A24FA4D4-1F73-46BA-9E0C-A16645EBF2B5}" srcOrd="0" destOrd="0" presId="urn:microsoft.com/office/officeart/2008/layout/TitledPictureBlocks"/>
    <dgm:cxn modelId="{0B3FA179-A8E2-4280-8967-BE351AC8750A}" srcId="{D452F4E9-2526-4CDB-8AC0-AEB3769403D5}" destId="{2FB20299-6653-42E6-98BD-BD919521BAFD}" srcOrd="0" destOrd="0" parTransId="{1AC31F8D-78F1-4DA1-9442-97462691E0B0}" sibTransId="{CBAAE387-A683-4A6C-BDC3-E20531BD7EEC}"/>
    <dgm:cxn modelId="{7E0F1E6D-8CC4-4617-92E4-81F639A9EC0A}" srcId="{89F61A89-E181-4FA7-8698-C483819D0B73}" destId="{1200CC95-8210-409A-B3D3-1DF204C257D1}" srcOrd="0" destOrd="0" parTransId="{B37473BC-0B90-420D-91F0-81913CB19799}" sibTransId="{2BCDF01D-4BE8-4933-B6F3-0F279016BEEE}"/>
    <dgm:cxn modelId="{02E0F8A8-9906-465D-ACC2-B4BDA8F8D8BC}" srcId="{8F6A9A3F-DCAF-406A-B682-C0DC9EC4DC14}" destId="{89F61A89-E181-4FA7-8698-C483819D0B73}" srcOrd="1" destOrd="0" parTransId="{4D4A8679-733A-458B-8A51-9A907E311D3B}" sibTransId="{44DF87B4-DFE6-46A4-A239-E19FECBE5C72}"/>
    <dgm:cxn modelId="{3C367DF1-730B-45EB-B571-16FE63AF0731}" type="presOf" srcId="{1200CC95-8210-409A-B3D3-1DF204C257D1}" destId="{F214A802-F018-46A7-9E4A-304F63C35687}" srcOrd="0" destOrd="0" presId="urn:microsoft.com/office/officeart/2008/layout/TitledPictureBlocks"/>
    <dgm:cxn modelId="{199E6120-3A82-45D8-8BD0-83457F56ACB8}" type="presOf" srcId="{2FB20299-6653-42E6-98BD-BD919521BAFD}" destId="{10B1D892-A4FD-454F-8562-C69D2795803B}" srcOrd="0" destOrd="0" presId="urn:microsoft.com/office/officeart/2008/layout/TitledPictureBlocks"/>
    <dgm:cxn modelId="{27709268-140A-48BF-BF27-362EE21826F8}" srcId="{8F6A9A3F-DCAF-406A-B682-C0DC9EC4DC14}" destId="{D452F4E9-2526-4CDB-8AC0-AEB3769403D5}" srcOrd="0" destOrd="0" parTransId="{C95C4F3F-7CDA-4532-854A-D73DF327FE3E}" sibTransId="{B088287B-EC5F-42A3-B02B-EAF5C44EE1C7}"/>
    <dgm:cxn modelId="{5BFECADC-4207-4BC9-B42A-5FB74299B6BA}" type="presParOf" srcId="{A24FA4D4-1F73-46BA-9E0C-A16645EBF2B5}" destId="{EED9B800-D676-4154-AAF0-6F687FA35A55}" srcOrd="0" destOrd="0" presId="urn:microsoft.com/office/officeart/2008/layout/TitledPictureBlocks"/>
    <dgm:cxn modelId="{4FE43852-0926-4EF3-8C1B-ACD38F979A98}" type="presParOf" srcId="{EED9B800-D676-4154-AAF0-6F687FA35A55}" destId="{B75F2369-148A-484B-A7F8-3DE76581A4EB}" srcOrd="0" destOrd="0" presId="urn:microsoft.com/office/officeart/2008/layout/TitledPictureBlocks"/>
    <dgm:cxn modelId="{FF75612F-E7DF-48EE-805F-252E4E0A443D}" type="presParOf" srcId="{EED9B800-D676-4154-AAF0-6F687FA35A55}" destId="{93B9CF54-1262-4681-97AF-7924CA891203}" srcOrd="1" destOrd="0" presId="urn:microsoft.com/office/officeart/2008/layout/TitledPictureBlocks"/>
    <dgm:cxn modelId="{2205E791-521C-4BBC-98E8-791B03D215B8}" type="presParOf" srcId="{EED9B800-D676-4154-AAF0-6F687FA35A55}" destId="{10B1D892-A4FD-454F-8562-C69D2795803B}" srcOrd="2" destOrd="0" presId="urn:microsoft.com/office/officeart/2008/layout/TitledPictureBlocks"/>
    <dgm:cxn modelId="{4E6962CC-1396-4B56-8FB8-26B33306ACB4}" type="presParOf" srcId="{A24FA4D4-1F73-46BA-9E0C-A16645EBF2B5}" destId="{D65BED6F-84CD-44F5-AAF6-F965BFD5FF88}" srcOrd="1" destOrd="0" presId="urn:microsoft.com/office/officeart/2008/layout/TitledPictureBlocks"/>
    <dgm:cxn modelId="{6E20B337-2F4E-4778-9864-7E532FC9F25E}" type="presParOf" srcId="{A24FA4D4-1F73-46BA-9E0C-A16645EBF2B5}" destId="{48501B54-6001-4636-9441-B3A1D5084800}" srcOrd="2" destOrd="0" presId="urn:microsoft.com/office/officeart/2008/layout/TitledPictureBlocks"/>
    <dgm:cxn modelId="{57F63A19-6737-4A3F-96B0-EEEAFEEBC674}" type="presParOf" srcId="{48501B54-6001-4636-9441-B3A1D5084800}" destId="{74A41330-B14D-4373-ABD9-95201B4EEBE4}" srcOrd="0" destOrd="0" presId="urn:microsoft.com/office/officeart/2008/layout/TitledPictureBlocks"/>
    <dgm:cxn modelId="{6797930E-E96E-448D-9DAA-FABCE4235749}" type="presParOf" srcId="{48501B54-6001-4636-9441-B3A1D5084800}" destId="{F45565E4-C4E7-4C5E-B596-E1440D8B9993}" srcOrd="1" destOrd="0" presId="urn:microsoft.com/office/officeart/2008/layout/TitledPictureBlocks"/>
    <dgm:cxn modelId="{505ABFBD-CE82-4E9F-B169-823C658B1A27}" type="presParOf" srcId="{48501B54-6001-4636-9441-B3A1D5084800}" destId="{F214A802-F018-46A7-9E4A-304F63C35687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F8851-4B87-4531-B6A7-FDBCE859DB87}">
      <dsp:nvSpPr>
        <dsp:cNvPr id="0" name=""/>
        <dsp:cNvSpPr/>
      </dsp:nvSpPr>
      <dsp:spPr>
        <a:xfrm rot="16200000">
          <a:off x="323" y="321580"/>
          <a:ext cx="3700239" cy="3700239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Public</a:t>
          </a:r>
          <a:endParaRPr lang="en-US" sz="6000" kern="1200" dirty="0"/>
        </a:p>
      </dsp:txBody>
      <dsp:txXfrm rot="5400000">
        <a:off x="647865" y="1246640"/>
        <a:ext cx="3052697" cy="1850119"/>
      </dsp:txXfrm>
    </dsp:sp>
    <dsp:sp modelId="{3F5B1A2B-5B55-4D29-A67D-75ACFBE852E1}">
      <dsp:nvSpPr>
        <dsp:cNvPr id="0" name=""/>
        <dsp:cNvSpPr/>
      </dsp:nvSpPr>
      <dsp:spPr>
        <a:xfrm rot="5400000">
          <a:off x="4071837" y="321580"/>
          <a:ext cx="3700239" cy="3700239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Private</a:t>
          </a:r>
          <a:endParaRPr lang="en-US" sz="6000" kern="1200" dirty="0"/>
        </a:p>
      </dsp:txBody>
      <dsp:txXfrm rot="-5400000">
        <a:off x="4071837" y="1246640"/>
        <a:ext cx="3052697" cy="1850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71F85-B00B-40C1-9DAC-B32DF679A056}">
      <dsp:nvSpPr>
        <dsp:cNvPr id="0" name=""/>
        <dsp:cNvSpPr/>
      </dsp:nvSpPr>
      <dsp:spPr>
        <a:xfrm>
          <a:off x="1388745" y="0"/>
          <a:ext cx="4343400" cy="4343400"/>
        </a:xfrm>
        <a:prstGeom prst="triangl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830E7A-466B-4D6E-9572-4E79452310EE}">
      <dsp:nvSpPr>
        <dsp:cNvPr id="0" name=""/>
        <dsp:cNvSpPr/>
      </dsp:nvSpPr>
      <dsp:spPr>
        <a:xfrm>
          <a:off x="3560445" y="436672"/>
          <a:ext cx="2823210" cy="10281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Career</a:t>
          </a:r>
          <a:endParaRPr lang="en-US" sz="2400" kern="1200" dirty="0"/>
        </a:p>
      </dsp:txBody>
      <dsp:txXfrm>
        <a:off x="3610636" y="486863"/>
        <a:ext cx="2722828" cy="927782"/>
      </dsp:txXfrm>
    </dsp:sp>
    <dsp:sp modelId="{72CAF3A9-2ED8-4998-B0C4-9BC7F82FDFAD}">
      <dsp:nvSpPr>
        <dsp:cNvPr id="0" name=""/>
        <dsp:cNvSpPr/>
      </dsp:nvSpPr>
      <dsp:spPr>
        <a:xfrm>
          <a:off x="3560445" y="1593357"/>
          <a:ext cx="2823210" cy="10281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Volunteer</a:t>
          </a:r>
          <a:endParaRPr lang="en-US" sz="2400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On-call</a:t>
          </a:r>
          <a:endParaRPr lang="en-US" sz="1900" kern="1200" dirty="0"/>
        </a:p>
      </dsp:txBody>
      <dsp:txXfrm>
        <a:off x="3610636" y="1643548"/>
        <a:ext cx="2722828" cy="927782"/>
      </dsp:txXfrm>
    </dsp:sp>
    <dsp:sp modelId="{66F8258C-08B2-41DD-9DE1-8D68292669CE}">
      <dsp:nvSpPr>
        <dsp:cNvPr id="0" name=""/>
        <dsp:cNvSpPr/>
      </dsp:nvSpPr>
      <dsp:spPr>
        <a:xfrm>
          <a:off x="3560445" y="2750042"/>
          <a:ext cx="2823210" cy="10281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Combination</a:t>
          </a:r>
          <a:endParaRPr lang="en-US" sz="2400" kern="1200" dirty="0"/>
        </a:p>
      </dsp:txBody>
      <dsp:txXfrm>
        <a:off x="3610636" y="2800233"/>
        <a:ext cx="2722828" cy="9277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9CF54-1262-4681-97AF-7924CA891203}">
      <dsp:nvSpPr>
        <dsp:cNvPr id="0" name=""/>
        <dsp:cNvSpPr/>
      </dsp:nvSpPr>
      <dsp:spPr>
        <a:xfrm>
          <a:off x="1304" y="1575505"/>
          <a:ext cx="3072316" cy="260315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1D892-A4FD-454F-8562-C69D2795803B}">
      <dsp:nvSpPr>
        <dsp:cNvPr id="0" name=""/>
        <dsp:cNvSpPr/>
      </dsp:nvSpPr>
      <dsp:spPr>
        <a:xfrm>
          <a:off x="2664500" y="1939785"/>
          <a:ext cx="1456847" cy="1516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Directly to external customers</a:t>
          </a:r>
          <a:endParaRPr lang="en-US" sz="2200" kern="1200" dirty="0"/>
        </a:p>
      </dsp:txBody>
      <dsp:txXfrm>
        <a:off x="2707170" y="1982455"/>
        <a:ext cx="1371507" cy="1430950"/>
      </dsp:txXfrm>
    </dsp:sp>
    <dsp:sp modelId="{B75F2369-148A-484B-A7F8-3DE76581A4EB}">
      <dsp:nvSpPr>
        <dsp:cNvPr id="0" name=""/>
        <dsp:cNvSpPr/>
      </dsp:nvSpPr>
      <dsp:spPr>
        <a:xfrm>
          <a:off x="1304" y="1079139"/>
          <a:ext cx="3072316" cy="4482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Line personnel</a:t>
          </a:r>
          <a:endParaRPr lang="en-US" sz="2000" kern="1200" dirty="0"/>
        </a:p>
      </dsp:txBody>
      <dsp:txXfrm>
        <a:off x="1304" y="1079139"/>
        <a:ext cx="3072316" cy="448253"/>
      </dsp:txXfrm>
    </dsp:sp>
    <dsp:sp modelId="{F45565E4-C4E7-4C5E-B596-E1440D8B9993}">
      <dsp:nvSpPr>
        <dsp:cNvPr id="0" name=""/>
        <dsp:cNvSpPr/>
      </dsp:nvSpPr>
      <dsp:spPr>
        <a:xfrm>
          <a:off x="4641651" y="1575505"/>
          <a:ext cx="3072316" cy="260315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4A802-F018-46A7-9E4A-304F63C35687}">
      <dsp:nvSpPr>
        <dsp:cNvPr id="0" name=""/>
        <dsp:cNvSpPr/>
      </dsp:nvSpPr>
      <dsp:spPr>
        <a:xfrm>
          <a:off x="7304848" y="1939785"/>
          <a:ext cx="1456847" cy="1516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Support line personnel</a:t>
          </a:r>
          <a:endParaRPr lang="en-US" sz="2200" kern="1200" dirty="0"/>
        </a:p>
      </dsp:txBody>
      <dsp:txXfrm>
        <a:off x="7347518" y="1982455"/>
        <a:ext cx="1371507" cy="1430950"/>
      </dsp:txXfrm>
    </dsp:sp>
    <dsp:sp modelId="{74A41330-B14D-4373-ABD9-95201B4EEBE4}">
      <dsp:nvSpPr>
        <dsp:cNvPr id="0" name=""/>
        <dsp:cNvSpPr/>
      </dsp:nvSpPr>
      <dsp:spPr>
        <a:xfrm>
          <a:off x="4641651" y="1079139"/>
          <a:ext cx="3072316" cy="4482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Staff personnel</a:t>
          </a:r>
          <a:endParaRPr lang="en-US" sz="2000" kern="1200" dirty="0"/>
        </a:p>
      </dsp:txBody>
      <dsp:txXfrm>
        <a:off x="4641651" y="1079139"/>
        <a:ext cx="3072316" cy="448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21EAA-C62E-4DDD-BBFF-4B83C5EA0E78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AA881-587B-4476-A8C5-DBDF225C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49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2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42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52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FF0000"/>
              </a:buClr>
              <a:buSzPct val="110000"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1–</a:t>
            </a:r>
            <a:fld id="{6FE9937F-86C4-49A1-A6A4-2F8745340AAE}" type="slidenum"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en-US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6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4886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042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2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45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94350"/>
          </a:xfrm>
        </p:spPr>
        <p:txBody>
          <a:bodyPr/>
          <a:lstStyle>
            <a:lvl1pPr>
              <a:defRPr sz="3200"/>
            </a:lvl1pPr>
            <a:lvl2pPr>
              <a:defRPr sz="22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23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10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83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57200"/>
            <a:ext cx="12192000" cy="1524000"/>
            <a:chOff x="0" y="457200"/>
            <a:chExt cx="9144000" cy="1524000"/>
          </a:xfrm>
        </p:grpSpPr>
        <p:sp>
          <p:nvSpPr>
            <p:cNvPr id="8" name="Rectangle 7"/>
            <p:cNvSpPr/>
            <p:nvPr/>
          </p:nvSpPr>
          <p:spPr>
            <a:xfrm>
              <a:off x="0" y="1524000"/>
              <a:ext cx="91440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DFS Patch MASS-simplified-BW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457200"/>
              <a:ext cx="1524000" cy="1524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05000" y="693003"/>
              <a:ext cx="601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Segoe UI" pitchFamily="34" charset="0"/>
                  <a:cs typeface="Segoe UI" pitchFamily="34" charset="0"/>
                </a:rPr>
                <a:t>DEPARTMENT OF FIRE SERVICES</a:t>
              </a:r>
            </a:p>
            <a:p>
              <a:r>
                <a:rPr lang="en-US" dirty="0">
                  <a:solidFill>
                    <a:prstClr val="black"/>
                  </a:solidFill>
                  <a:ea typeface="Segoe UI" pitchFamily="34" charset="0"/>
                  <a:cs typeface="Segoe UI" pitchFamily="34" charset="0"/>
                </a:rPr>
                <a:t>Massachusetts Firefighting Academy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21825" y="3420585"/>
            <a:ext cx="2548349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6553201"/>
            <a:ext cx="107696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2400" y="6019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DEPARTMENT OF FIRE SERVICES</a:t>
            </a:r>
          </a:p>
          <a:p>
            <a:r>
              <a:rPr lang="en-US" sz="12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Massachusetts Firefighting Academy</a:t>
            </a:r>
          </a:p>
        </p:txBody>
      </p:sp>
      <p:pic>
        <p:nvPicPr>
          <p:cNvPr id="11" name="Picture 10" descr="DFS-Patch-MASS-Simplified-DFS-RE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000" y="6019800"/>
            <a:ext cx="91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3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50" y="2163651"/>
            <a:ext cx="1093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sz="3600" b="1" i="1" kern="0" dirty="0">
                <a:solidFill>
                  <a:srgbClr val="000000"/>
                </a:solidFill>
                <a:latin typeface="Tahoma"/>
              </a:rPr>
              <a:t>Organization of Fire Departments</a:t>
            </a:r>
            <a:endParaRPr lang="en-US" sz="3600" b="1" i="1" kern="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0017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b="1" kern="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Organization of Fire Departments</a:t>
            </a:r>
            <a:endParaRPr lang="en-US" b="1" kern="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Introduction</a:t>
            </a: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endParaRPr lang="en-US" sz="2800" kern="0" dirty="0">
              <a:solidFill>
                <a:srgbClr val="000000"/>
              </a:solidFill>
              <a:latin typeface="Tahoma"/>
            </a:endParaRP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Objectives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08372" y="1577425"/>
            <a:ext cx="5538529" cy="387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6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" t="11404" r="3822" b="4385"/>
          <a:stretch>
            <a:fillRect/>
          </a:stretch>
        </p:blipFill>
        <p:spPr bwMode="auto">
          <a:xfrm>
            <a:off x="3113089" y="1476376"/>
            <a:ext cx="5965825" cy="477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Department organization is based on a system of rank tied to specific duties.</a:t>
            </a:r>
          </a:p>
        </p:txBody>
      </p:sp>
    </p:spTree>
    <p:extLst>
      <p:ext uri="{BB962C8B-B14F-4D97-AF65-F5344CB8AC3E}">
        <p14:creationId xmlns:p14="http://schemas.microsoft.com/office/powerpoint/2010/main" val="12407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7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Fire department types are determined by how the organization is funded.</a:t>
            </a:r>
          </a:p>
        </p:txBody>
      </p:sp>
    </p:spTree>
    <p:extLst>
      <p:ext uri="{BB962C8B-B14F-4D97-AF65-F5344CB8AC3E}">
        <p14:creationId xmlns:p14="http://schemas.microsoft.com/office/powerpoint/2010/main" val="30105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Types of staffing vary based on funding and duties assigned at the station.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13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Departmental duties are separated based on who personnel support.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752600" y="1371600"/>
          <a:ext cx="8763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1066800" y="5562601"/>
            <a:ext cx="3733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cs typeface="Arial" panose="020B0604020202020204" pitchFamily="34" charset="0"/>
              </a:rPr>
              <a:t>Courtesy Bob Espositio</a:t>
            </a:r>
            <a:endParaRPr lang="en-US" altLang="en-US" sz="1200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6682" y="992746"/>
            <a:ext cx="4146997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Acronym</a:t>
            </a:r>
          </a:p>
          <a:p>
            <a:endParaRPr lang="en-US" sz="3200" dirty="0"/>
          </a:p>
          <a:p>
            <a:r>
              <a:rPr lang="en-US" sz="3200" dirty="0" smtClean="0"/>
              <a:t>Summary</a:t>
            </a:r>
          </a:p>
          <a:p>
            <a:endParaRPr lang="en-US" sz="3200" dirty="0"/>
          </a:p>
          <a:p>
            <a:r>
              <a:rPr lang="en-US" sz="3200" dirty="0" smtClean="0"/>
              <a:t>Application</a:t>
            </a:r>
          </a:p>
          <a:p>
            <a:endParaRPr lang="en-US" sz="3200" dirty="0"/>
          </a:p>
          <a:p>
            <a:r>
              <a:rPr lang="en-US" sz="3200" dirty="0" smtClean="0"/>
              <a:t>Evaluation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97" y="992746"/>
            <a:ext cx="3566250" cy="43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FA2015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A2015Theme" id="{DFED552D-D2E8-4503-9B9B-39A0F7E83214}" vid="{AC96B2F4-51A3-444B-A457-B09FE619C6AF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Widescreen</PresentationFormat>
  <Paragraphs>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Segoe UI</vt:lpstr>
      <vt:lpstr>Tahoma</vt:lpstr>
      <vt:lpstr>MFA2015Theme</vt:lpstr>
      <vt:lpstr>1_Office Theme</vt:lpstr>
      <vt:lpstr>PowerPoint Presentation</vt:lpstr>
      <vt:lpstr>Organization of Fire Departments</vt:lpstr>
      <vt:lpstr>Department organization is based on a system of rank tied to specific duties.</vt:lpstr>
      <vt:lpstr>Fire department types are determined by how the organization is funded.</vt:lpstr>
      <vt:lpstr>Types of staffing vary based on funding and duties assigned at the station.</vt:lpstr>
      <vt:lpstr>Departmental duties are separated based on who personnel support.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Sullivan</dc:creator>
  <cp:lastModifiedBy>Dan Sullivan</cp:lastModifiedBy>
  <cp:revision>1</cp:revision>
  <dcterms:created xsi:type="dcterms:W3CDTF">2015-07-23T14:34:29Z</dcterms:created>
  <dcterms:modified xsi:type="dcterms:W3CDTF">2015-07-23T14:34:49Z</dcterms:modified>
</cp:coreProperties>
</file>