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1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9152BA-BC3C-4FCE-9795-844F44AFBE9A}" type="doc">
      <dgm:prSet loTypeId="urn:microsoft.com/office/officeart/2008/layout/HexagonCluster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4D025A-F958-4E92-AC9C-D37C7F2A434D}">
      <dgm:prSet phldrT="[Text]"/>
      <dgm:spPr/>
      <dgm:t>
        <a:bodyPr/>
        <a:lstStyle/>
        <a:p>
          <a:r>
            <a:rPr lang="en-US" dirty="0" smtClean="0"/>
            <a:t>Air emergencies </a:t>
          </a:r>
          <a:endParaRPr lang="en-US" dirty="0"/>
        </a:p>
      </dgm:t>
    </dgm:pt>
    <dgm:pt modelId="{C6C32818-7511-43C8-8A2E-26DF156F0646}" type="parTrans" cxnId="{71E05FC5-169E-49F2-9A7F-DAA0171F2CF4}">
      <dgm:prSet/>
      <dgm:spPr/>
      <dgm:t>
        <a:bodyPr/>
        <a:lstStyle/>
        <a:p>
          <a:endParaRPr lang="en-US"/>
        </a:p>
      </dgm:t>
    </dgm:pt>
    <dgm:pt modelId="{23C2D279-6F3D-4F09-A63C-C5D4C28D8D2C}" type="sibTrans" cxnId="{71E05FC5-169E-49F2-9A7F-DAA0171F2CF4}">
      <dgm:prSet/>
      <dgm:spPr>
        <a:blipFill>
          <a:blip xmlns:r="http://schemas.openxmlformats.org/officeDocument/2006/relationships" r:embed="rId1">
            <a:extLst/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616878E9-FB32-45BE-9B01-39952A0ABB33}">
      <dgm:prSet phldrT="[Text]"/>
      <dgm:spPr/>
      <dgm:t>
        <a:bodyPr/>
        <a:lstStyle/>
        <a:p>
          <a:r>
            <a:rPr lang="en-US" dirty="0" smtClean="0"/>
            <a:t>Lost or disoriented</a:t>
          </a:r>
          <a:endParaRPr lang="en-US" dirty="0"/>
        </a:p>
      </dgm:t>
    </dgm:pt>
    <dgm:pt modelId="{CDFD5DEE-C0E7-4A3A-B225-52537432902D}" type="parTrans" cxnId="{4868DBC0-5D7E-4823-8FBF-76B635EADD49}">
      <dgm:prSet/>
      <dgm:spPr/>
      <dgm:t>
        <a:bodyPr/>
        <a:lstStyle/>
        <a:p>
          <a:endParaRPr lang="en-US"/>
        </a:p>
      </dgm:t>
    </dgm:pt>
    <dgm:pt modelId="{14AC66C8-ADE4-41D0-AE60-798E88E9F1F7}" type="sibTrans" cxnId="{4868DBC0-5D7E-4823-8FBF-76B635EADD49}">
      <dgm:prSet/>
      <dgm:spPr>
        <a:blipFill dpi="0" rotWithShape="1">
          <a:blip xmlns:r="http://schemas.openxmlformats.org/officeDocument/2006/relationships" r:embed="rId2">
            <a:extLst/>
          </a:blip>
          <a:srcRect/>
          <a:stretch>
            <a:fillRect l="-99678" t="-61857" r="-70494" b="-45966"/>
          </a:stretch>
        </a:blipFill>
      </dgm:spPr>
      <dgm:t>
        <a:bodyPr/>
        <a:lstStyle/>
        <a:p>
          <a:endParaRPr lang="en-US"/>
        </a:p>
      </dgm:t>
    </dgm:pt>
    <dgm:pt modelId="{E00817A1-3C83-4BFB-9E29-1FFE6F7A3D6B}">
      <dgm:prSet phldrT="[Text]"/>
      <dgm:spPr/>
      <dgm:t>
        <a:bodyPr/>
        <a:lstStyle/>
        <a:p>
          <a:r>
            <a:rPr lang="en-US" dirty="0" smtClean="0"/>
            <a:t>Entanglement</a:t>
          </a:r>
          <a:endParaRPr lang="en-US" dirty="0"/>
        </a:p>
      </dgm:t>
    </dgm:pt>
    <dgm:pt modelId="{21E182EA-8716-49B0-8F08-E237054E859C}" type="parTrans" cxnId="{EF6FF1C9-69FB-4542-A90A-CBB0A9B44FCD}">
      <dgm:prSet/>
      <dgm:spPr/>
      <dgm:t>
        <a:bodyPr/>
        <a:lstStyle/>
        <a:p>
          <a:endParaRPr lang="en-US"/>
        </a:p>
      </dgm:t>
    </dgm:pt>
    <dgm:pt modelId="{D393E752-5D70-43C0-8C82-3369DDAC5A59}" type="sibTrans" cxnId="{EF6FF1C9-69FB-4542-A90A-CBB0A9B44FCD}">
      <dgm:prSet/>
      <dgm:spPr>
        <a:blipFill dpi="0" rotWithShape="1">
          <a:blip xmlns:r="http://schemas.openxmlformats.org/officeDocument/2006/relationships" r:embed="rId3">
            <a:extLst/>
          </a:blip>
          <a:srcRect/>
          <a:stretch>
            <a:fillRect l="-36771" t="-13385" r="1353" b="535"/>
          </a:stretch>
        </a:blipFill>
      </dgm:spPr>
      <dgm:t>
        <a:bodyPr/>
        <a:lstStyle/>
        <a:p>
          <a:endParaRPr lang="en-US"/>
        </a:p>
      </dgm:t>
    </dgm:pt>
    <dgm:pt modelId="{072474D5-7203-4793-A4F8-A7A6C0E9A4DB}" type="pres">
      <dgm:prSet presAssocID="{299152BA-BC3C-4FCE-9795-844F44AFBE9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F763EB2-2AC1-4E4D-8E52-F20A17560F09}" type="pres">
      <dgm:prSet presAssocID="{924D025A-F958-4E92-AC9C-D37C7F2A434D}" presName="text1" presStyleCnt="0"/>
      <dgm:spPr/>
    </dgm:pt>
    <dgm:pt modelId="{CB617587-2F3C-4987-A436-F4D20243048C}" type="pres">
      <dgm:prSet presAssocID="{924D025A-F958-4E92-AC9C-D37C7F2A434D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6A628-2D0E-4348-8F26-CB59F44EA2D1}" type="pres">
      <dgm:prSet presAssocID="{924D025A-F958-4E92-AC9C-D37C7F2A434D}" presName="textaccent1" presStyleCnt="0"/>
      <dgm:spPr/>
    </dgm:pt>
    <dgm:pt modelId="{A5927287-191E-4831-BD7C-8B24FC00CDCB}" type="pres">
      <dgm:prSet presAssocID="{924D025A-F958-4E92-AC9C-D37C7F2A434D}" presName="accentRepeatNode" presStyleLbl="solidAlignAcc1" presStyleIdx="0" presStyleCnt="6"/>
      <dgm:spPr/>
    </dgm:pt>
    <dgm:pt modelId="{303B3E4B-6826-4707-960F-B3BD1E36798A}" type="pres">
      <dgm:prSet presAssocID="{23C2D279-6F3D-4F09-A63C-C5D4C28D8D2C}" presName="image1" presStyleCnt="0"/>
      <dgm:spPr/>
    </dgm:pt>
    <dgm:pt modelId="{B5400998-DEE5-4B18-B691-7ABCBCB3C463}" type="pres">
      <dgm:prSet presAssocID="{23C2D279-6F3D-4F09-A63C-C5D4C28D8D2C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737EA908-45A0-4208-8CFE-782A9226281F}" type="pres">
      <dgm:prSet presAssocID="{23C2D279-6F3D-4F09-A63C-C5D4C28D8D2C}" presName="imageaccent1" presStyleCnt="0"/>
      <dgm:spPr/>
    </dgm:pt>
    <dgm:pt modelId="{3BA01736-EB7C-4C24-AD90-C9EED7103F22}" type="pres">
      <dgm:prSet presAssocID="{23C2D279-6F3D-4F09-A63C-C5D4C28D8D2C}" presName="accentRepeatNode" presStyleLbl="solidAlignAcc1" presStyleIdx="1" presStyleCnt="6"/>
      <dgm:spPr/>
    </dgm:pt>
    <dgm:pt modelId="{4A90361C-0394-4693-9A78-5FBF5EB09CCB}" type="pres">
      <dgm:prSet presAssocID="{616878E9-FB32-45BE-9B01-39952A0ABB33}" presName="text2" presStyleCnt="0"/>
      <dgm:spPr/>
    </dgm:pt>
    <dgm:pt modelId="{56B20CA3-6556-40C0-8386-E3318B125F36}" type="pres">
      <dgm:prSet presAssocID="{616878E9-FB32-45BE-9B01-39952A0ABB33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92878-6825-48BE-B006-DE658D4AA45A}" type="pres">
      <dgm:prSet presAssocID="{616878E9-FB32-45BE-9B01-39952A0ABB33}" presName="textaccent2" presStyleCnt="0"/>
      <dgm:spPr/>
    </dgm:pt>
    <dgm:pt modelId="{96A4403A-9F0D-49C9-A86B-613B5165D5E4}" type="pres">
      <dgm:prSet presAssocID="{616878E9-FB32-45BE-9B01-39952A0ABB33}" presName="accentRepeatNode" presStyleLbl="solidAlignAcc1" presStyleIdx="2" presStyleCnt="6"/>
      <dgm:spPr/>
    </dgm:pt>
    <dgm:pt modelId="{420B93AE-F2A1-40D1-8A2B-AC620323DB46}" type="pres">
      <dgm:prSet presAssocID="{14AC66C8-ADE4-41D0-AE60-798E88E9F1F7}" presName="image2" presStyleCnt="0"/>
      <dgm:spPr/>
    </dgm:pt>
    <dgm:pt modelId="{DE1EC018-9CAD-445C-A001-86DA933484DB}" type="pres">
      <dgm:prSet presAssocID="{14AC66C8-ADE4-41D0-AE60-798E88E9F1F7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8B0A213B-00B7-43A6-A63E-82E5B2CDE448}" type="pres">
      <dgm:prSet presAssocID="{14AC66C8-ADE4-41D0-AE60-798E88E9F1F7}" presName="imageaccent2" presStyleCnt="0"/>
      <dgm:spPr/>
    </dgm:pt>
    <dgm:pt modelId="{451E582B-FCC1-4329-984D-AF1BFA2C1639}" type="pres">
      <dgm:prSet presAssocID="{14AC66C8-ADE4-41D0-AE60-798E88E9F1F7}" presName="accentRepeatNode" presStyleLbl="solidAlignAcc1" presStyleIdx="3" presStyleCnt="6"/>
      <dgm:spPr/>
    </dgm:pt>
    <dgm:pt modelId="{D92809A0-5729-4347-AB1F-24578DB830A9}" type="pres">
      <dgm:prSet presAssocID="{E00817A1-3C83-4BFB-9E29-1FFE6F7A3D6B}" presName="text3" presStyleCnt="0"/>
      <dgm:spPr/>
    </dgm:pt>
    <dgm:pt modelId="{185E860E-D458-4556-B47B-8E552BAB7655}" type="pres">
      <dgm:prSet presAssocID="{E00817A1-3C83-4BFB-9E29-1FFE6F7A3D6B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8FF1C-1367-4A1A-9427-F6712535E8FE}" type="pres">
      <dgm:prSet presAssocID="{E00817A1-3C83-4BFB-9E29-1FFE6F7A3D6B}" presName="textaccent3" presStyleCnt="0"/>
      <dgm:spPr/>
    </dgm:pt>
    <dgm:pt modelId="{A1EBCF1B-C9A7-45AA-AACF-6ACCCA892497}" type="pres">
      <dgm:prSet presAssocID="{E00817A1-3C83-4BFB-9E29-1FFE6F7A3D6B}" presName="accentRepeatNode" presStyleLbl="solidAlignAcc1" presStyleIdx="4" presStyleCnt="6"/>
      <dgm:spPr/>
    </dgm:pt>
    <dgm:pt modelId="{74EE4F83-811A-4B39-9D80-4C9807545016}" type="pres">
      <dgm:prSet presAssocID="{D393E752-5D70-43C0-8C82-3369DDAC5A59}" presName="image3" presStyleCnt="0"/>
      <dgm:spPr/>
    </dgm:pt>
    <dgm:pt modelId="{F994E2AC-1F04-4013-9D0E-41E6E40E3C71}" type="pres">
      <dgm:prSet presAssocID="{D393E752-5D70-43C0-8C82-3369DDAC5A59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DD49F609-5197-4037-8A42-F49B026C89D2}" type="pres">
      <dgm:prSet presAssocID="{D393E752-5D70-43C0-8C82-3369DDAC5A59}" presName="imageaccent3" presStyleCnt="0"/>
      <dgm:spPr/>
    </dgm:pt>
    <dgm:pt modelId="{0CC8520C-9454-4865-ADD9-173AC1145335}" type="pres">
      <dgm:prSet presAssocID="{D393E752-5D70-43C0-8C82-3369DDAC5A59}" presName="accentRepeatNode" presStyleLbl="solidAlignAcc1" presStyleIdx="5" presStyleCnt="6"/>
      <dgm:spPr/>
    </dgm:pt>
  </dgm:ptLst>
  <dgm:cxnLst>
    <dgm:cxn modelId="{10442E00-8486-414C-A875-1A3422E7ACA3}" type="presOf" srcId="{E00817A1-3C83-4BFB-9E29-1FFE6F7A3D6B}" destId="{185E860E-D458-4556-B47B-8E552BAB7655}" srcOrd="0" destOrd="0" presId="urn:microsoft.com/office/officeart/2008/layout/HexagonCluster"/>
    <dgm:cxn modelId="{CC722360-02CF-43CF-A238-7C6FE26271A8}" type="presOf" srcId="{23C2D279-6F3D-4F09-A63C-C5D4C28D8D2C}" destId="{B5400998-DEE5-4B18-B691-7ABCBCB3C463}" srcOrd="0" destOrd="0" presId="urn:microsoft.com/office/officeart/2008/layout/HexagonCluster"/>
    <dgm:cxn modelId="{911CC145-4997-48AD-9A95-E0BDC0071F9F}" type="presOf" srcId="{616878E9-FB32-45BE-9B01-39952A0ABB33}" destId="{56B20CA3-6556-40C0-8386-E3318B125F36}" srcOrd="0" destOrd="0" presId="urn:microsoft.com/office/officeart/2008/layout/HexagonCluster"/>
    <dgm:cxn modelId="{EF6FF1C9-69FB-4542-A90A-CBB0A9B44FCD}" srcId="{299152BA-BC3C-4FCE-9795-844F44AFBE9A}" destId="{E00817A1-3C83-4BFB-9E29-1FFE6F7A3D6B}" srcOrd="2" destOrd="0" parTransId="{21E182EA-8716-49B0-8F08-E237054E859C}" sibTransId="{D393E752-5D70-43C0-8C82-3369DDAC5A59}"/>
    <dgm:cxn modelId="{56A27521-DA89-4425-88AF-1BCEB23AE50F}" type="presOf" srcId="{299152BA-BC3C-4FCE-9795-844F44AFBE9A}" destId="{072474D5-7203-4793-A4F8-A7A6C0E9A4DB}" srcOrd="0" destOrd="0" presId="urn:microsoft.com/office/officeart/2008/layout/HexagonCluster"/>
    <dgm:cxn modelId="{4868DBC0-5D7E-4823-8FBF-76B635EADD49}" srcId="{299152BA-BC3C-4FCE-9795-844F44AFBE9A}" destId="{616878E9-FB32-45BE-9B01-39952A0ABB33}" srcOrd="1" destOrd="0" parTransId="{CDFD5DEE-C0E7-4A3A-B225-52537432902D}" sibTransId="{14AC66C8-ADE4-41D0-AE60-798E88E9F1F7}"/>
    <dgm:cxn modelId="{886818B9-820B-4678-92C5-97A84277B263}" type="presOf" srcId="{D393E752-5D70-43C0-8C82-3369DDAC5A59}" destId="{F994E2AC-1F04-4013-9D0E-41E6E40E3C71}" srcOrd="0" destOrd="0" presId="urn:microsoft.com/office/officeart/2008/layout/HexagonCluster"/>
    <dgm:cxn modelId="{4764EF74-6472-42C3-9ECF-22EC40FEB904}" type="presOf" srcId="{14AC66C8-ADE4-41D0-AE60-798E88E9F1F7}" destId="{DE1EC018-9CAD-445C-A001-86DA933484DB}" srcOrd="0" destOrd="0" presId="urn:microsoft.com/office/officeart/2008/layout/HexagonCluster"/>
    <dgm:cxn modelId="{28190866-71D7-4369-B36A-95CE486EC062}" type="presOf" srcId="{924D025A-F958-4E92-AC9C-D37C7F2A434D}" destId="{CB617587-2F3C-4987-A436-F4D20243048C}" srcOrd="0" destOrd="0" presId="urn:microsoft.com/office/officeart/2008/layout/HexagonCluster"/>
    <dgm:cxn modelId="{71E05FC5-169E-49F2-9A7F-DAA0171F2CF4}" srcId="{299152BA-BC3C-4FCE-9795-844F44AFBE9A}" destId="{924D025A-F958-4E92-AC9C-D37C7F2A434D}" srcOrd="0" destOrd="0" parTransId="{C6C32818-7511-43C8-8A2E-26DF156F0646}" sibTransId="{23C2D279-6F3D-4F09-A63C-C5D4C28D8D2C}"/>
    <dgm:cxn modelId="{4A8E7184-36E3-43FA-82B9-BDC1EBC386E5}" type="presParOf" srcId="{072474D5-7203-4793-A4F8-A7A6C0E9A4DB}" destId="{EF763EB2-2AC1-4E4D-8E52-F20A17560F09}" srcOrd="0" destOrd="0" presId="urn:microsoft.com/office/officeart/2008/layout/HexagonCluster"/>
    <dgm:cxn modelId="{791A77C2-417E-498C-88FB-A2D84DFAB2FA}" type="presParOf" srcId="{EF763EB2-2AC1-4E4D-8E52-F20A17560F09}" destId="{CB617587-2F3C-4987-A436-F4D20243048C}" srcOrd="0" destOrd="0" presId="urn:microsoft.com/office/officeart/2008/layout/HexagonCluster"/>
    <dgm:cxn modelId="{B12AE8E8-6ED1-4258-B46C-317C71B936F2}" type="presParOf" srcId="{072474D5-7203-4793-A4F8-A7A6C0E9A4DB}" destId="{0326A628-2D0E-4348-8F26-CB59F44EA2D1}" srcOrd="1" destOrd="0" presId="urn:microsoft.com/office/officeart/2008/layout/HexagonCluster"/>
    <dgm:cxn modelId="{61A8EEA6-F445-43AD-9E07-A63C26FE2C1C}" type="presParOf" srcId="{0326A628-2D0E-4348-8F26-CB59F44EA2D1}" destId="{A5927287-191E-4831-BD7C-8B24FC00CDCB}" srcOrd="0" destOrd="0" presId="urn:microsoft.com/office/officeart/2008/layout/HexagonCluster"/>
    <dgm:cxn modelId="{ABD37DDF-2C1A-4360-A571-C36A15EFE2EB}" type="presParOf" srcId="{072474D5-7203-4793-A4F8-A7A6C0E9A4DB}" destId="{303B3E4B-6826-4707-960F-B3BD1E36798A}" srcOrd="2" destOrd="0" presId="urn:microsoft.com/office/officeart/2008/layout/HexagonCluster"/>
    <dgm:cxn modelId="{03EAB7B4-BB2B-4203-A667-5454938552D9}" type="presParOf" srcId="{303B3E4B-6826-4707-960F-B3BD1E36798A}" destId="{B5400998-DEE5-4B18-B691-7ABCBCB3C463}" srcOrd="0" destOrd="0" presId="urn:microsoft.com/office/officeart/2008/layout/HexagonCluster"/>
    <dgm:cxn modelId="{2896EBDB-874A-43BB-9713-9E3746755CD6}" type="presParOf" srcId="{072474D5-7203-4793-A4F8-A7A6C0E9A4DB}" destId="{737EA908-45A0-4208-8CFE-782A9226281F}" srcOrd="3" destOrd="0" presId="urn:microsoft.com/office/officeart/2008/layout/HexagonCluster"/>
    <dgm:cxn modelId="{C768319F-DE16-4935-98DC-12E4BBDDB806}" type="presParOf" srcId="{737EA908-45A0-4208-8CFE-782A9226281F}" destId="{3BA01736-EB7C-4C24-AD90-C9EED7103F22}" srcOrd="0" destOrd="0" presId="urn:microsoft.com/office/officeart/2008/layout/HexagonCluster"/>
    <dgm:cxn modelId="{C89BFAB7-E710-4FCA-813E-5EB8ACCD6624}" type="presParOf" srcId="{072474D5-7203-4793-A4F8-A7A6C0E9A4DB}" destId="{4A90361C-0394-4693-9A78-5FBF5EB09CCB}" srcOrd="4" destOrd="0" presId="urn:microsoft.com/office/officeart/2008/layout/HexagonCluster"/>
    <dgm:cxn modelId="{9F7A3092-9711-4867-9DA2-6A69ACDC1AE5}" type="presParOf" srcId="{4A90361C-0394-4693-9A78-5FBF5EB09CCB}" destId="{56B20CA3-6556-40C0-8386-E3318B125F36}" srcOrd="0" destOrd="0" presId="urn:microsoft.com/office/officeart/2008/layout/HexagonCluster"/>
    <dgm:cxn modelId="{7B8EA71E-939C-4603-8BB2-8012648783CD}" type="presParOf" srcId="{072474D5-7203-4793-A4F8-A7A6C0E9A4DB}" destId="{6B792878-6825-48BE-B006-DE658D4AA45A}" srcOrd="5" destOrd="0" presId="urn:microsoft.com/office/officeart/2008/layout/HexagonCluster"/>
    <dgm:cxn modelId="{8F6C35E4-598C-405F-893E-FD883CCE765A}" type="presParOf" srcId="{6B792878-6825-48BE-B006-DE658D4AA45A}" destId="{96A4403A-9F0D-49C9-A86B-613B5165D5E4}" srcOrd="0" destOrd="0" presId="urn:microsoft.com/office/officeart/2008/layout/HexagonCluster"/>
    <dgm:cxn modelId="{DD083870-8D54-48A0-9319-9095CD8E0641}" type="presParOf" srcId="{072474D5-7203-4793-A4F8-A7A6C0E9A4DB}" destId="{420B93AE-F2A1-40D1-8A2B-AC620323DB46}" srcOrd="6" destOrd="0" presId="urn:microsoft.com/office/officeart/2008/layout/HexagonCluster"/>
    <dgm:cxn modelId="{7E356DA7-D7CE-4B83-9B04-A30CDE57C5FF}" type="presParOf" srcId="{420B93AE-F2A1-40D1-8A2B-AC620323DB46}" destId="{DE1EC018-9CAD-445C-A001-86DA933484DB}" srcOrd="0" destOrd="0" presId="urn:microsoft.com/office/officeart/2008/layout/HexagonCluster"/>
    <dgm:cxn modelId="{C04C2ADE-47E5-4AB2-9BEA-7C4EC1DFFCD7}" type="presParOf" srcId="{072474D5-7203-4793-A4F8-A7A6C0E9A4DB}" destId="{8B0A213B-00B7-43A6-A63E-82E5B2CDE448}" srcOrd="7" destOrd="0" presId="urn:microsoft.com/office/officeart/2008/layout/HexagonCluster"/>
    <dgm:cxn modelId="{AD0DA6B5-1433-4F2D-B828-58BDF7850CC5}" type="presParOf" srcId="{8B0A213B-00B7-43A6-A63E-82E5B2CDE448}" destId="{451E582B-FCC1-4329-984D-AF1BFA2C1639}" srcOrd="0" destOrd="0" presId="urn:microsoft.com/office/officeart/2008/layout/HexagonCluster"/>
    <dgm:cxn modelId="{927C3E09-7312-4FD4-9E73-7FF675746349}" type="presParOf" srcId="{072474D5-7203-4793-A4F8-A7A6C0E9A4DB}" destId="{D92809A0-5729-4347-AB1F-24578DB830A9}" srcOrd="8" destOrd="0" presId="urn:microsoft.com/office/officeart/2008/layout/HexagonCluster"/>
    <dgm:cxn modelId="{92283836-DFD1-4E1A-96FC-01BCAFE8BE47}" type="presParOf" srcId="{D92809A0-5729-4347-AB1F-24578DB830A9}" destId="{185E860E-D458-4556-B47B-8E552BAB7655}" srcOrd="0" destOrd="0" presId="urn:microsoft.com/office/officeart/2008/layout/HexagonCluster"/>
    <dgm:cxn modelId="{0DEE3EF9-FD17-4EB6-97F9-79E613824812}" type="presParOf" srcId="{072474D5-7203-4793-A4F8-A7A6C0E9A4DB}" destId="{3F28FF1C-1367-4A1A-9427-F6712535E8FE}" srcOrd="9" destOrd="0" presId="urn:microsoft.com/office/officeart/2008/layout/HexagonCluster"/>
    <dgm:cxn modelId="{8D23DF5D-647D-403F-B3C9-C5A56AAAEA74}" type="presParOf" srcId="{3F28FF1C-1367-4A1A-9427-F6712535E8FE}" destId="{A1EBCF1B-C9A7-45AA-AACF-6ACCCA892497}" srcOrd="0" destOrd="0" presId="urn:microsoft.com/office/officeart/2008/layout/HexagonCluster"/>
    <dgm:cxn modelId="{558BA540-890C-4702-AA4C-EC01579AA9A4}" type="presParOf" srcId="{072474D5-7203-4793-A4F8-A7A6C0E9A4DB}" destId="{74EE4F83-811A-4B39-9D80-4C9807545016}" srcOrd="10" destOrd="0" presId="urn:microsoft.com/office/officeart/2008/layout/HexagonCluster"/>
    <dgm:cxn modelId="{93CBE704-603A-4591-B5E3-938EB3BB207C}" type="presParOf" srcId="{74EE4F83-811A-4B39-9D80-4C9807545016}" destId="{F994E2AC-1F04-4013-9D0E-41E6E40E3C71}" srcOrd="0" destOrd="0" presId="urn:microsoft.com/office/officeart/2008/layout/HexagonCluster"/>
    <dgm:cxn modelId="{029BA6D2-3D98-4027-8F31-FA2A5EB26647}" type="presParOf" srcId="{072474D5-7203-4793-A4F8-A7A6C0E9A4DB}" destId="{DD49F609-5197-4037-8A42-F49B026C89D2}" srcOrd="11" destOrd="0" presId="urn:microsoft.com/office/officeart/2008/layout/HexagonCluster"/>
    <dgm:cxn modelId="{1C514007-EBAB-42FB-8F62-31F6A6FEC452}" type="presParOf" srcId="{DD49F609-5197-4037-8A42-F49B026C89D2}" destId="{0CC8520C-9454-4865-ADD9-173AC114533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829C1-C713-4C77-AE46-54291CB6BB95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450C41E2-9CD5-4278-A420-843AEADC0CF8}">
      <dgm:prSet phldrT="[Text]"/>
      <dgm:spPr/>
      <dgm:t>
        <a:bodyPr/>
        <a:lstStyle/>
        <a:p>
          <a:pPr algn="l"/>
          <a:r>
            <a:rPr lang="en-US" dirty="0" smtClean="0"/>
            <a:t>1. Describe problem</a:t>
          </a:r>
        </a:p>
        <a:p>
          <a:pPr algn="l"/>
          <a:r>
            <a:rPr lang="en-US" dirty="0" smtClean="0"/>
            <a:t>2. Give location </a:t>
          </a:r>
        </a:p>
        <a:p>
          <a:pPr algn="l"/>
          <a:r>
            <a:rPr lang="en-US" dirty="0" smtClean="0"/>
            <a:t>3. Remain in place</a:t>
          </a:r>
          <a:endParaRPr lang="en-US" dirty="0"/>
        </a:p>
      </dgm:t>
    </dgm:pt>
    <dgm:pt modelId="{07F4FBC5-0286-4BA1-8496-BE83D582B522}" type="parTrans" cxnId="{A3CA9E91-2D29-4375-B1A9-EFDF2BE9F895}">
      <dgm:prSet/>
      <dgm:spPr/>
      <dgm:t>
        <a:bodyPr/>
        <a:lstStyle/>
        <a:p>
          <a:endParaRPr lang="en-US"/>
        </a:p>
      </dgm:t>
    </dgm:pt>
    <dgm:pt modelId="{BFACDBA7-B764-42F5-9D60-ABB52169A0A9}" type="sibTrans" cxnId="{A3CA9E91-2D29-4375-B1A9-EFDF2BE9F895}">
      <dgm:prSet/>
      <dgm:spPr/>
      <dgm:t>
        <a:bodyPr/>
        <a:lstStyle/>
        <a:p>
          <a:endParaRPr lang="en-US"/>
        </a:p>
      </dgm:t>
    </dgm:pt>
    <dgm:pt modelId="{2209315D-0BD7-444B-BAA4-7D846927CD07}">
      <dgm:prSet phldrT="[Text]"/>
      <dgm:spPr/>
      <dgm:t>
        <a:bodyPr/>
        <a:lstStyle/>
        <a:p>
          <a:pPr algn="l"/>
          <a:r>
            <a:rPr lang="en-US" dirty="0" smtClean="0"/>
            <a:t>If in immediate danger:</a:t>
          </a:r>
        </a:p>
        <a:p>
          <a:pPr algn="l"/>
          <a:r>
            <a:rPr lang="en-US" dirty="0" smtClean="0"/>
            <a:t>1. Transmit MAYDAY</a:t>
          </a:r>
          <a:br>
            <a:rPr lang="en-US" dirty="0" smtClean="0"/>
          </a:br>
          <a:r>
            <a:rPr lang="en-US" dirty="0" smtClean="0"/>
            <a:t>2. Activate PASS                       3. Communicate with IC</a:t>
          </a:r>
          <a:endParaRPr lang="en-US" dirty="0"/>
        </a:p>
      </dgm:t>
    </dgm:pt>
    <dgm:pt modelId="{5322AE46-8FD6-4051-8808-4402CA5571E7}" type="parTrans" cxnId="{F9B1B61E-20A2-4BAD-9A6D-7E7B81ED9F2E}">
      <dgm:prSet/>
      <dgm:spPr/>
      <dgm:t>
        <a:bodyPr/>
        <a:lstStyle/>
        <a:p>
          <a:endParaRPr lang="en-US"/>
        </a:p>
      </dgm:t>
    </dgm:pt>
    <dgm:pt modelId="{87C4D4EB-B41F-49BE-B8A0-23B5E54CDBA1}" type="sibTrans" cxnId="{F9B1B61E-20A2-4BAD-9A6D-7E7B81ED9F2E}">
      <dgm:prSet/>
      <dgm:spPr/>
      <dgm:t>
        <a:bodyPr/>
        <a:lstStyle/>
        <a:p>
          <a:endParaRPr lang="en-US"/>
        </a:p>
      </dgm:t>
    </dgm:pt>
    <dgm:pt modelId="{8CD99200-081F-47D8-BCCB-5D0434068F04}" type="pres">
      <dgm:prSet presAssocID="{EA8829C1-C713-4C77-AE46-54291CB6BB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ACBB00-0BCB-48DB-B40B-5C6A1481FC01}" type="pres">
      <dgm:prSet presAssocID="{450C41E2-9CD5-4278-A420-843AEADC0CF8}" presName="linNode" presStyleCnt="0"/>
      <dgm:spPr/>
    </dgm:pt>
    <dgm:pt modelId="{BEAD337E-A67C-4494-8B2C-7B3EB1DBC17E}" type="pres">
      <dgm:prSet presAssocID="{450C41E2-9CD5-4278-A420-843AEADC0CF8}" presName="parentShp" presStyleLbl="node1" presStyleIdx="0" presStyleCnt="2" custScaleX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3E411-99BC-4DC6-919A-3317946B7CAD}" type="pres">
      <dgm:prSet presAssocID="{450C41E2-9CD5-4278-A420-843AEADC0CF8}" presName="childShp" presStyleLbl="bgAccFollowNode1" presStyleIdx="0" presStyleCnt="2" custScaleY="77941">
        <dgm:presLayoutVars>
          <dgm:bulletEnabled val="1"/>
        </dgm:presLayoutVars>
      </dgm:prSet>
      <dgm:spPr/>
    </dgm:pt>
    <dgm:pt modelId="{BC24147E-8A0C-40D4-BFF3-B1118C8983A3}" type="pres">
      <dgm:prSet presAssocID="{BFACDBA7-B764-42F5-9D60-ABB52169A0A9}" presName="spacing" presStyleCnt="0"/>
      <dgm:spPr/>
    </dgm:pt>
    <dgm:pt modelId="{33BAFDA1-2EB1-49D5-B4FB-CC56E90B59F5}" type="pres">
      <dgm:prSet presAssocID="{2209315D-0BD7-444B-BAA4-7D846927CD07}" presName="linNode" presStyleCnt="0"/>
      <dgm:spPr/>
    </dgm:pt>
    <dgm:pt modelId="{511EF135-F504-4C52-96CA-2F3ACC8D86ED}" type="pres">
      <dgm:prSet presAssocID="{2209315D-0BD7-444B-BAA4-7D846927CD07}" presName="parentShp" presStyleLbl="node1" presStyleIdx="1" presStyleCnt="2" custScaleX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C2B8B-11F0-4131-A530-00360B4CF833}" type="pres">
      <dgm:prSet presAssocID="{2209315D-0BD7-444B-BAA4-7D846927CD07}" presName="childShp" presStyleLbl="bgAccFollowNode1" presStyleIdx="1" presStyleCnt="2" custScaleY="779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178728-C998-4C55-8AC9-8DEA1170423F}" type="presOf" srcId="{EA8829C1-C713-4C77-AE46-54291CB6BB95}" destId="{8CD99200-081F-47D8-BCCB-5D0434068F04}" srcOrd="0" destOrd="0" presId="urn:microsoft.com/office/officeart/2005/8/layout/vList6"/>
    <dgm:cxn modelId="{A3CA9E91-2D29-4375-B1A9-EFDF2BE9F895}" srcId="{EA8829C1-C713-4C77-AE46-54291CB6BB95}" destId="{450C41E2-9CD5-4278-A420-843AEADC0CF8}" srcOrd="0" destOrd="0" parTransId="{07F4FBC5-0286-4BA1-8496-BE83D582B522}" sibTransId="{BFACDBA7-B764-42F5-9D60-ABB52169A0A9}"/>
    <dgm:cxn modelId="{35F9654A-758F-4EB3-BB8E-C98E55485063}" type="presOf" srcId="{450C41E2-9CD5-4278-A420-843AEADC0CF8}" destId="{BEAD337E-A67C-4494-8B2C-7B3EB1DBC17E}" srcOrd="0" destOrd="0" presId="urn:microsoft.com/office/officeart/2005/8/layout/vList6"/>
    <dgm:cxn modelId="{3816E398-5D20-4F5A-86D9-79A76934E952}" type="presOf" srcId="{2209315D-0BD7-444B-BAA4-7D846927CD07}" destId="{511EF135-F504-4C52-96CA-2F3ACC8D86ED}" srcOrd="0" destOrd="0" presId="urn:microsoft.com/office/officeart/2005/8/layout/vList6"/>
    <dgm:cxn modelId="{F9B1B61E-20A2-4BAD-9A6D-7E7B81ED9F2E}" srcId="{EA8829C1-C713-4C77-AE46-54291CB6BB95}" destId="{2209315D-0BD7-444B-BAA4-7D846927CD07}" srcOrd="1" destOrd="0" parTransId="{5322AE46-8FD6-4051-8808-4402CA5571E7}" sibTransId="{87C4D4EB-B41F-49BE-B8A0-23B5E54CDBA1}"/>
    <dgm:cxn modelId="{6E808C6B-8BE3-4730-84BB-CB3924AB55F4}" type="presParOf" srcId="{8CD99200-081F-47D8-BCCB-5D0434068F04}" destId="{ACACBB00-0BCB-48DB-B40B-5C6A1481FC01}" srcOrd="0" destOrd="0" presId="urn:microsoft.com/office/officeart/2005/8/layout/vList6"/>
    <dgm:cxn modelId="{465E20C9-6799-46C4-A76B-4B247E7E092F}" type="presParOf" srcId="{ACACBB00-0BCB-48DB-B40B-5C6A1481FC01}" destId="{BEAD337E-A67C-4494-8B2C-7B3EB1DBC17E}" srcOrd="0" destOrd="0" presId="urn:microsoft.com/office/officeart/2005/8/layout/vList6"/>
    <dgm:cxn modelId="{383FB62C-8045-42C5-9B6B-27F2A244B6ED}" type="presParOf" srcId="{ACACBB00-0BCB-48DB-B40B-5C6A1481FC01}" destId="{8D63E411-99BC-4DC6-919A-3317946B7CAD}" srcOrd="1" destOrd="0" presId="urn:microsoft.com/office/officeart/2005/8/layout/vList6"/>
    <dgm:cxn modelId="{AC490937-EE0A-48D4-915D-EB018A3B1D3D}" type="presParOf" srcId="{8CD99200-081F-47D8-BCCB-5D0434068F04}" destId="{BC24147E-8A0C-40D4-BFF3-B1118C8983A3}" srcOrd="1" destOrd="0" presId="urn:microsoft.com/office/officeart/2005/8/layout/vList6"/>
    <dgm:cxn modelId="{8909DF76-13C4-4BE2-84C9-AB1B0E92D0B4}" type="presParOf" srcId="{8CD99200-081F-47D8-BCCB-5D0434068F04}" destId="{33BAFDA1-2EB1-49D5-B4FB-CC56E90B59F5}" srcOrd="2" destOrd="0" presId="urn:microsoft.com/office/officeart/2005/8/layout/vList6"/>
    <dgm:cxn modelId="{642C9A51-9AEA-41A1-8488-AFD3FB5D2448}" type="presParOf" srcId="{33BAFDA1-2EB1-49D5-B4FB-CC56E90B59F5}" destId="{511EF135-F504-4C52-96CA-2F3ACC8D86ED}" srcOrd="0" destOrd="0" presId="urn:microsoft.com/office/officeart/2005/8/layout/vList6"/>
    <dgm:cxn modelId="{E647770B-3C54-4AC2-8B0C-A16B82658A26}" type="presParOf" srcId="{33BAFDA1-2EB1-49D5-B4FB-CC56E90B59F5}" destId="{9CFC2B8B-11F0-4131-A530-00360B4CF83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B4EED-F0EF-4D19-AB25-C91736A2719C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B2773DD-2DFD-4CD6-8D96-A099FDD43BC1}">
      <dgm:prSet phldrT="[Text]"/>
      <dgm:spPr/>
      <dgm:t>
        <a:bodyPr/>
        <a:lstStyle/>
        <a:p>
          <a:r>
            <a:rPr lang="en-US" dirty="0" smtClean="0"/>
            <a:t>1. MAYDAY radio traffic only</a:t>
          </a:r>
          <a:endParaRPr lang="en-US" dirty="0"/>
        </a:p>
      </dgm:t>
    </dgm:pt>
    <dgm:pt modelId="{D7CA1D4E-148A-4AED-AF78-CF3A48F2CA5F}" type="parTrans" cxnId="{6D710D2D-CDC3-472E-BD1A-7AE1651D8763}">
      <dgm:prSet/>
      <dgm:spPr/>
      <dgm:t>
        <a:bodyPr/>
        <a:lstStyle/>
        <a:p>
          <a:endParaRPr lang="en-US"/>
        </a:p>
      </dgm:t>
    </dgm:pt>
    <dgm:pt modelId="{B5E1E01B-B154-4A82-A7A0-CB19D5568C76}" type="sibTrans" cxnId="{6D710D2D-CDC3-472E-BD1A-7AE1651D8763}">
      <dgm:prSet/>
      <dgm:spPr/>
      <dgm:t>
        <a:bodyPr/>
        <a:lstStyle/>
        <a:p>
          <a:endParaRPr lang="en-US"/>
        </a:p>
      </dgm:t>
    </dgm:pt>
    <dgm:pt modelId="{5E5224D9-E706-49A9-B7C3-D2EF3BF76CB2}">
      <dgm:prSet phldrT="[Text]"/>
      <dgm:spPr/>
      <dgm:t>
        <a:bodyPr/>
        <a:lstStyle/>
        <a:p>
          <a:r>
            <a:rPr lang="en-US" dirty="0" smtClean="0"/>
            <a:t>2. Radio channel allocated for MAYDAY</a:t>
          </a:r>
          <a:endParaRPr lang="en-US" dirty="0"/>
        </a:p>
      </dgm:t>
    </dgm:pt>
    <dgm:pt modelId="{E515A3AE-7C85-4407-B497-46DD2332F821}" type="parTrans" cxnId="{82E726A4-51D7-47F2-8BBE-E991D893B44F}">
      <dgm:prSet/>
      <dgm:spPr/>
      <dgm:t>
        <a:bodyPr/>
        <a:lstStyle/>
        <a:p>
          <a:endParaRPr lang="en-US"/>
        </a:p>
      </dgm:t>
    </dgm:pt>
    <dgm:pt modelId="{BAEA23CF-9BF5-4A34-A719-5451A76ADD2D}" type="sibTrans" cxnId="{82E726A4-51D7-47F2-8BBE-E991D893B44F}">
      <dgm:prSet/>
      <dgm:spPr/>
      <dgm:t>
        <a:bodyPr/>
        <a:lstStyle/>
        <a:p>
          <a:endParaRPr lang="en-US"/>
        </a:p>
      </dgm:t>
    </dgm:pt>
    <dgm:pt modelId="{EC00CFE4-4CCF-44E4-8260-A8DE970290AA}">
      <dgm:prSet phldrT="[Text]"/>
      <dgm:spPr/>
      <dgm:t>
        <a:bodyPr/>
        <a:lstStyle/>
        <a:p>
          <a:r>
            <a:rPr lang="en-US" dirty="0" smtClean="0"/>
            <a:t>3. Nonessential activities cease and search begins</a:t>
          </a:r>
          <a:endParaRPr lang="en-US" dirty="0"/>
        </a:p>
      </dgm:t>
    </dgm:pt>
    <dgm:pt modelId="{2F7A19EA-3154-43CA-8233-4C8B4FF8DEE0}" type="parTrans" cxnId="{71C7049A-D5FB-4996-BF6D-2E9BA45712F3}">
      <dgm:prSet/>
      <dgm:spPr/>
      <dgm:t>
        <a:bodyPr/>
        <a:lstStyle/>
        <a:p>
          <a:endParaRPr lang="en-US"/>
        </a:p>
      </dgm:t>
    </dgm:pt>
    <dgm:pt modelId="{0E0307D4-144F-4FF1-8136-258B87BD4709}" type="sibTrans" cxnId="{71C7049A-D5FB-4996-BF6D-2E9BA45712F3}">
      <dgm:prSet/>
      <dgm:spPr/>
      <dgm:t>
        <a:bodyPr/>
        <a:lstStyle/>
        <a:p>
          <a:endParaRPr lang="en-US"/>
        </a:p>
      </dgm:t>
    </dgm:pt>
    <dgm:pt modelId="{457AC29E-E21E-4C56-919B-4D77479DA2FA}">
      <dgm:prSet phldrT="[Text]"/>
      <dgm:spPr/>
      <dgm:t>
        <a:bodyPr/>
        <a:lstStyle/>
        <a:p>
          <a:r>
            <a:rPr lang="en-US" dirty="0" smtClean="0"/>
            <a:t>4. RIC/RIT dispatched</a:t>
          </a:r>
          <a:endParaRPr lang="en-US" dirty="0"/>
        </a:p>
      </dgm:t>
    </dgm:pt>
    <dgm:pt modelId="{E1CFA6C4-6C26-44D8-A59F-FB9BDD286234}" type="parTrans" cxnId="{CB56D40B-F147-4A07-9906-6794B47F9A03}">
      <dgm:prSet/>
      <dgm:spPr/>
      <dgm:t>
        <a:bodyPr/>
        <a:lstStyle/>
        <a:p>
          <a:endParaRPr lang="en-US"/>
        </a:p>
      </dgm:t>
    </dgm:pt>
    <dgm:pt modelId="{C5720239-68E4-44CB-BC7E-6D834A71052A}" type="sibTrans" cxnId="{CB56D40B-F147-4A07-9906-6794B47F9A03}">
      <dgm:prSet/>
      <dgm:spPr/>
      <dgm:t>
        <a:bodyPr/>
        <a:lstStyle/>
        <a:p>
          <a:endParaRPr lang="en-US"/>
        </a:p>
      </dgm:t>
    </dgm:pt>
    <dgm:pt modelId="{18A95222-71D2-48A4-A2A2-4AEF7BF0E0A5}" type="pres">
      <dgm:prSet presAssocID="{1F8B4EED-F0EF-4D19-AB25-C91736A2719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099402-C03F-480F-A955-05125270B808}" type="pres">
      <dgm:prSet presAssocID="{1F8B4EED-F0EF-4D19-AB25-C91736A2719C}" presName="arrow" presStyleLbl="bgShp" presStyleIdx="0" presStyleCnt="1"/>
      <dgm:spPr/>
    </dgm:pt>
    <dgm:pt modelId="{41DC1A8A-9817-40FD-AAE8-F17B03FC8CA3}" type="pres">
      <dgm:prSet presAssocID="{1F8B4EED-F0EF-4D19-AB25-C91736A2719C}" presName="linearProcess" presStyleCnt="0"/>
      <dgm:spPr/>
    </dgm:pt>
    <dgm:pt modelId="{43DCE85E-9C72-4248-82F1-AD94787489A2}" type="pres">
      <dgm:prSet presAssocID="{7B2773DD-2DFD-4CD6-8D96-A099FDD43BC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678AD-4A2C-4121-808C-22DCA50960F3}" type="pres">
      <dgm:prSet presAssocID="{B5E1E01B-B154-4A82-A7A0-CB19D5568C76}" presName="sibTrans" presStyleCnt="0"/>
      <dgm:spPr/>
    </dgm:pt>
    <dgm:pt modelId="{32D2667E-272A-40FB-8E02-9EE344408F91}" type="pres">
      <dgm:prSet presAssocID="{5E5224D9-E706-49A9-B7C3-D2EF3BF76CB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0F3FD-5A82-4AD6-9996-2B3EB89A40F5}" type="pres">
      <dgm:prSet presAssocID="{BAEA23CF-9BF5-4A34-A719-5451A76ADD2D}" presName="sibTrans" presStyleCnt="0"/>
      <dgm:spPr/>
    </dgm:pt>
    <dgm:pt modelId="{52FFD65F-F9A7-41CA-8EAB-D4786E861C86}" type="pres">
      <dgm:prSet presAssocID="{EC00CFE4-4CCF-44E4-8260-A8DE970290A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283A2-1A04-407C-BD78-95642569E30E}" type="pres">
      <dgm:prSet presAssocID="{0E0307D4-144F-4FF1-8136-258B87BD4709}" presName="sibTrans" presStyleCnt="0"/>
      <dgm:spPr/>
    </dgm:pt>
    <dgm:pt modelId="{91B7D726-3042-4B33-A085-6F54B843AE43}" type="pres">
      <dgm:prSet presAssocID="{457AC29E-E21E-4C56-919B-4D77479DA2F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804C53-3405-4740-9469-362607A44258}" type="presOf" srcId="{5E5224D9-E706-49A9-B7C3-D2EF3BF76CB2}" destId="{32D2667E-272A-40FB-8E02-9EE344408F91}" srcOrd="0" destOrd="0" presId="urn:microsoft.com/office/officeart/2005/8/layout/hProcess9"/>
    <dgm:cxn modelId="{708147EA-E224-4689-9691-5AFB0A5589EC}" type="presOf" srcId="{457AC29E-E21E-4C56-919B-4D77479DA2FA}" destId="{91B7D726-3042-4B33-A085-6F54B843AE43}" srcOrd="0" destOrd="0" presId="urn:microsoft.com/office/officeart/2005/8/layout/hProcess9"/>
    <dgm:cxn modelId="{82E726A4-51D7-47F2-8BBE-E991D893B44F}" srcId="{1F8B4EED-F0EF-4D19-AB25-C91736A2719C}" destId="{5E5224D9-E706-49A9-B7C3-D2EF3BF76CB2}" srcOrd="1" destOrd="0" parTransId="{E515A3AE-7C85-4407-B497-46DD2332F821}" sibTransId="{BAEA23CF-9BF5-4A34-A719-5451A76ADD2D}"/>
    <dgm:cxn modelId="{1A40C818-4241-4917-AD02-499B24482E55}" type="presOf" srcId="{1F8B4EED-F0EF-4D19-AB25-C91736A2719C}" destId="{18A95222-71D2-48A4-A2A2-4AEF7BF0E0A5}" srcOrd="0" destOrd="0" presId="urn:microsoft.com/office/officeart/2005/8/layout/hProcess9"/>
    <dgm:cxn modelId="{4AF95F72-8B5B-42E4-A1E1-21691FCA9987}" type="presOf" srcId="{7B2773DD-2DFD-4CD6-8D96-A099FDD43BC1}" destId="{43DCE85E-9C72-4248-82F1-AD94787489A2}" srcOrd="0" destOrd="0" presId="urn:microsoft.com/office/officeart/2005/8/layout/hProcess9"/>
    <dgm:cxn modelId="{CB56D40B-F147-4A07-9906-6794B47F9A03}" srcId="{1F8B4EED-F0EF-4D19-AB25-C91736A2719C}" destId="{457AC29E-E21E-4C56-919B-4D77479DA2FA}" srcOrd="3" destOrd="0" parTransId="{E1CFA6C4-6C26-44D8-A59F-FB9BDD286234}" sibTransId="{C5720239-68E4-44CB-BC7E-6D834A71052A}"/>
    <dgm:cxn modelId="{6D710D2D-CDC3-472E-BD1A-7AE1651D8763}" srcId="{1F8B4EED-F0EF-4D19-AB25-C91736A2719C}" destId="{7B2773DD-2DFD-4CD6-8D96-A099FDD43BC1}" srcOrd="0" destOrd="0" parTransId="{D7CA1D4E-148A-4AED-AF78-CF3A48F2CA5F}" sibTransId="{B5E1E01B-B154-4A82-A7A0-CB19D5568C76}"/>
    <dgm:cxn modelId="{77360E14-A274-456E-90E7-88DE46A9023C}" type="presOf" srcId="{EC00CFE4-4CCF-44E4-8260-A8DE970290AA}" destId="{52FFD65F-F9A7-41CA-8EAB-D4786E861C86}" srcOrd="0" destOrd="0" presId="urn:microsoft.com/office/officeart/2005/8/layout/hProcess9"/>
    <dgm:cxn modelId="{71C7049A-D5FB-4996-BF6D-2E9BA45712F3}" srcId="{1F8B4EED-F0EF-4D19-AB25-C91736A2719C}" destId="{EC00CFE4-4CCF-44E4-8260-A8DE970290AA}" srcOrd="2" destOrd="0" parTransId="{2F7A19EA-3154-43CA-8233-4C8B4FF8DEE0}" sibTransId="{0E0307D4-144F-4FF1-8136-258B87BD4709}"/>
    <dgm:cxn modelId="{8EF8FEF3-4B5C-4971-89D1-93FCEB7438DB}" type="presParOf" srcId="{18A95222-71D2-48A4-A2A2-4AEF7BF0E0A5}" destId="{7C099402-C03F-480F-A955-05125270B808}" srcOrd="0" destOrd="0" presId="urn:microsoft.com/office/officeart/2005/8/layout/hProcess9"/>
    <dgm:cxn modelId="{E3780E1F-2BA4-4531-8939-3199F7A50EE7}" type="presParOf" srcId="{18A95222-71D2-48A4-A2A2-4AEF7BF0E0A5}" destId="{41DC1A8A-9817-40FD-AAE8-F17B03FC8CA3}" srcOrd="1" destOrd="0" presId="urn:microsoft.com/office/officeart/2005/8/layout/hProcess9"/>
    <dgm:cxn modelId="{679BAEC8-6E1C-4D77-9FB1-A8ED6239483E}" type="presParOf" srcId="{41DC1A8A-9817-40FD-AAE8-F17B03FC8CA3}" destId="{43DCE85E-9C72-4248-82F1-AD94787489A2}" srcOrd="0" destOrd="0" presId="urn:microsoft.com/office/officeart/2005/8/layout/hProcess9"/>
    <dgm:cxn modelId="{97BED97C-06BA-4AF4-8FE0-2E78F60E34E0}" type="presParOf" srcId="{41DC1A8A-9817-40FD-AAE8-F17B03FC8CA3}" destId="{6B4678AD-4A2C-4121-808C-22DCA50960F3}" srcOrd="1" destOrd="0" presId="urn:microsoft.com/office/officeart/2005/8/layout/hProcess9"/>
    <dgm:cxn modelId="{8A9C271D-852E-4666-BC40-D2BFA5E4A6DB}" type="presParOf" srcId="{41DC1A8A-9817-40FD-AAE8-F17B03FC8CA3}" destId="{32D2667E-272A-40FB-8E02-9EE344408F91}" srcOrd="2" destOrd="0" presId="urn:microsoft.com/office/officeart/2005/8/layout/hProcess9"/>
    <dgm:cxn modelId="{23B09CD5-CAC2-496B-B923-B7657F7E296B}" type="presParOf" srcId="{41DC1A8A-9817-40FD-AAE8-F17B03FC8CA3}" destId="{F250F3FD-5A82-4AD6-9996-2B3EB89A40F5}" srcOrd="3" destOrd="0" presId="urn:microsoft.com/office/officeart/2005/8/layout/hProcess9"/>
    <dgm:cxn modelId="{CCBCF8C7-137A-4139-BBCF-A477BC351CAB}" type="presParOf" srcId="{41DC1A8A-9817-40FD-AAE8-F17B03FC8CA3}" destId="{52FFD65F-F9A7-41CA-8EAB-D4786E861C86}" srcOrd="4" destOrd="0" presId="urn:microsoft.com/office/officeart/2005/8/layout/hProcess9"/>
    <dgm:cxn modelId="{24D664BE-300F-47F6-8CD9-F525DE50EFEA}" type="presParOf" srcId="{41DC1A8A-9817-40FD-AAE8-F17B03FC8CA3}" destId="{3F1283A2-1A04-407C-BD78-95642569E30E}" srcOrd="5" destOrd="0" presId="urn:microsoft.com/office/officeart/2005/8/layout/hProcess9"/>
    <dgm:cxn modelId="{D930B75A-26CB-4EC7-9D19-E0D801C129A4}" type="presParOf" srcId="{41DC1A8A-9817-40FD-AAE8-F17B03FC8CA3}" destId="{91B7D726-3042-4B33-A085-6F54B843AE4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A4B6F1-C7FD-4922-A2AD-E04D6AD46CEC}" type="doc">
      <dgm:prSet loTypeId="urn:microsoft.com/office/officeart/2005/8/layout/default#7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915618E-7F11-420B-A8DC-D793F72B606A}">
      <dgm:prSet phldrT="[Text]"/>
      <dgm:spPr/>
      <dgm:t>
        <a:bodyPr/>
        <a:lstStyle/>
        <a:p>
          <a:r>
            <a:rPr lang="en-US" dirty="0" smtClean="0"/>
            <a:t>May be able to assist downed firefighter nearby</a:t>
          </a:r>
          <a:endParaRPr lang="en-US" dirty="0"/>
        </a:p>
      </dgm:t>
    </dgm:pt>
    <dgm:pt modelId="{9C8B52C7-1891-4135-A316-CF0C9BC9C7F1}" type="parTrans" cxnId="{70DD0D1C-8028-47AB-9720-F3AB135C514C}">
      <dgm:prSet/>
      <dgm:spPr/>
      <dgm:t>
        <a:bodyPr/>
        <a:lstStyle/>
        <a:p>
          <a:endParaRPr lang="en-US"/>
        </a:p>
      </dgm:t>
    </dgm:pt>
    <dgm:pt modelId="{33454FC3-1BEE-4BFC-8C4F-96FDBF6521B5}" type="sibTrans" cxnId="{70DD0D1C-8028-47AB-9720-F3AB135C514C}">
      <dgm:prSet/>
      <dgm:spPr/>
      <dgm:t>
        <a:bodyPr/>
        <a:lstStyle/>
        <a:p>
          <a:endParaRPr lang="en-US"/>
        </a:p>
      </dgm:t>
    </dgm:pt>
    <dgm:pt modelId="{D8BFBFBF-3930-4ACE-9C0E-4F64CDC99958}">
      <dgm:prSet phldrT="[Text]"/>
      <dgm:spPr/>
      <dgm:t>
        <a:bodyPr/>
        <a:lstStyle/>
        <a:p>
          <a:r>
            <a:rPr lang="en-US" dirty="0" smtClean="0"/>
            <a:t>Follow orders, do not freelance</a:t>
          </a:r>
          <a:endParaRPr lang="en-US" dirty="0"/>
        </a:p>
      </dgm:t>
    </dgm:pt>
    <dgm:pt modelId="{1E98E668-F107-4A75-954C-FFA4CAEF9B6C}" type="parTrans" cxnId="{240F245B-3F36-45A4-9D94-CE36CBFC146B}">
      <dgm:prSet/>
      <dgm:spPr/>
      <dgm:t>
        <a:bodyPr/>
        <a:lstStyle/>
        <a:p>
          <a:endParaRPr lang="en-US"/>
        </a:p>
      </dgm:t>
    </dgm:pt>
    <dgm:pt modelId="{B3976545-4209-4676-88CA-7FDC1FDE185E}" type="sibTrans" cxnId="{240F245B-3F36-45A4-9D94-CE36CBFC146B}">
      <dgm:prSet/>
      <dgm:spPr/>
      <dgm:t>
        <a:bodyPr/>
        <a:lstStyle/>
        <a:p>
          <a:endParaRPr lang="en-US"/>
        </a:p>
      </dgm:t>
    </dgm:pt>
    <dgm:pt modelId="{348B98BA-2ED1-45D0-929C-331B9796B6E7}">
      <dgm:prSet phldrT="[Text]"/>
      <dgm:spPr/>
      <dgm:t>
        <a:bodyPr/>
        <a:lstStyle/>
        <a:p>
          <a:r>
            <a:rPr lang="en-US" dirty="0" smtClean="0"/>
            <a:t>IC may order personnel to exit</a:t>
          </a:r>
          <a:endParaRPr lang="en-US" dirty="0"/>
        </a:p>
      </dgm:t>
    </dgm:pt>
    <dgm:pt modelId="{6FCAE528-1915-4C99-B041-E043FEFDC165}" type="parTrans" cxnId="{E51995F0-A06D-4632-AAB2-CFC897D5BB67}">
      <dgm:prSet/>
      <dgm:spPr/>
      <dgm:t>
        <a:bodyPr/>
        <a:lstStyle/>
        <a:p>
          <a:endParaRPr lang="en-US"/>
        </a:p>
      </dgm:t>
    </dgm:pt>
    <dgm:pt modelId="{E81C41A3-8991-45BF-AFD0-BB555D492240}" type="sibTrans" cxnId="{E51995F0-A06D-4632-AAB2-CFC897D5BB67}">
      <dgm:prSet/>
      <dgm:spPr/>
      <dgm:t>
        <a:bodyPr/>
        <a:lstStyle/>
        <a:p>
          <a:endParaRPr lang="en-US"/>
        </a:p>
      </dgm:t>
    </dgm:pt>
    <dgm:pt modelId="{41287709-053A-46DC-82B7-639F5B7A0290}">
      <dgm:prSet phldrT="[Text]"/>
      <dgm:spPr/>
      <dgm:t>
        <a:bodyPr/>
        <a:lstStyle/>
        <a:p>
          <a:r>
            <a:rPr lang="en-US" dirty="0" smtClean="0"/>
            <a:t>Must recognize department evacuation signals</a:t>
          </a:r>
          <a:endParaRPr lang="en-US" dirty="0"/>
        </a:p>
      </dgm:t>
    </dgm:pt>
    <dgm:pt modelId="{DDFD4A87-2F78-4918-84F3-14FA2525C7D5}" type="parTrans" cxnId="{F8F962D6-E23F-40FE-86C0-EB201DEA8A07}">
      <dgm:prSet/>
      <dgm:spPr/>
      <dgm:t>
        <a:bodyPr/>
        <a:lstStyle/>
        <a:p>
          <a:endParaRPr lang="en-US"/>
        </a:p>
      </dgm:t>
    </dgm:pt>
    <dgm:pt modelId="{183E72D4-3F28-47AD-90D8-6ED9A1D215BF}" type="sibTrans" cxnId="{F8F962D6-E23F-40FE-86C0-EB201DEA8A07}">
      <dgm:prSet/>
      <dgm:spPr/>
      <dgm:t>
        <a:bodyPr/>
        <a:lstStyle/>
        <a:p>
          <a:endParaRPr lang="en-US"/>
        </a:p>
      </dgm:t>
    </dgm:pt>
    <dgm:pt modelId="{AA5CC9F0-48BB-4BFF-811D-C3C7C26AFC15}" type="pres">
      <dgm:prSet presAssocID="{A6A4B6F1-C7FD-4922-A2AD-E04D6AD46C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E8A364-1DD0-4BF1-9AED-E53E00DF439D}" type="pres">
      <dgm:prSet presAssocID="{F915618E-7F11-420B-A8DC-D793F72B606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C0732-B5D5-4E5A-968E-91C1FF7301B2}" type="pres">
      <dgm:prSet presAssocID="{33454FC3-1BEE-4BFC-8C4F-96FDBF6521B5}" presName="sibTrans" presStyleCnt="0"/>
      <dgm:spPr/>
    </dgm:pt>
    <dgm:pt modelId="{22F88A2B-3467-49FB-8648-3000CBACAFBD}" type="pres">
      <dgm:prSet presAssocID="{D8BFBFBF-3930-4ACE-9C0E-4F64CDC999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C3463-77B4-4A4F-8CC6-100A277A7D4B}" type="pres">
      <dgm:prSet presAssocID="{B3976545-4209-4676-88CA-7FDC1FDE185E}" presName="sibTrans" presStyleCnt="0"/>
      <dgm:spPr/>
    </dgm:pt>
    <dgm:pt modelId="{6D6C83DA-FF3E-4384-AD5F-A18F5EAD9A6C}" type="pres">
      <dgm:prSet presAssocID="{348B98BA-2ED1-45D0-929C-331B9796B6E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8C961-6F9E-4756-B1AB-557509463A76}" type="pres">
      <dgm:prSet presAssocID="{E81C41A3-8991-45BF-AFD0-BB555D492240}" presName="sibTrans" presStyleCnt="0"/>
      <dgm:spPr/>
    </dgm:pt>
    <dgm:pt modelId="{FBD69DFE-9900-458D-83DF-A65021EB89C4}" type="pres">
      <dgm:prSet presAssocID="{41287709-053A-46DC-82B7-639F5B7A029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1995F0-A06D-4632-AAB2-CFC897D5BB67}" srcId="{A6A4B6F1-C7FD-4922-A2AD-E04D6AD46CEC}" destId="{348B98BA-2ED1-45D0-929C-331B9796B6E7}" srcOrd="2" destOrd="0" parTransId="{6FCAE528-1915-4C99-B041-E043FEFDC165}" sibTransId="{E81C41A3-8991-45BF-AFD0-BB555D492240}"/>
    <dgm:cxn modelId="{F8F962D6-E23F-40FE-86C0-EB201DEA8A07}" srcId="{A6A4B6F1-C7FD-4922-A2AD-E04D6AD46CEC}" destId="{41287709-053A-46DC-82B7-639F5B7A0290}" srcOrd="3" destOrd="0" parTransId="{DDFD4A87-2F78-4918-84F3-14FA2525C7D5}" sibTransId="{183E72D4-3F28-47AD-90D8-6ED9A1D215BF}"/>
    <dgm:cxn modelId="{68B4A6E7-466F-47DF-8314-5794F25D7288}" type="presOf" srcId="{F915618E-7F11-420B-A8DC-D793F72B606A}" destId="{E3E8A364-1DD0-4BF1-9AED-E53E00DF439D}" srcOrd="0" destOrd="0" presId="urn:microsoft.com/office/officeart/2005/8/layout/default#7"/>
    <dgm:cxn modelId="{9F5295C1-7883-4593-AABD-CE47F92CA990}" type="presOf" srcId="{D8BFBFBF-3930-4ACE-9C0E-4F64CDC99958}" destId="{22F88A2B-3467-49FB-8648-3000CBACAFBD}" srcOrd="0" destOrd="0" presId="urn:microsoft.com/office/officeart/2005/8/layout/default#7"/>
    <dgm:cxn modelId="{F732A1C2-6C82-4FE8-BEA4-F1625AFB244D}" type="presOf" srcId="{348B98BA-2ED1-45D0-929C-331B9796B6E7}" destId="{6D6C83DA-FF3E-4384-AD5F-A18F5EAD9A6C}" srcOrd="0" destOrd="0" presId="urn:microsoft.com/office/officeart/2005/8/layout/default#7"/>
    <dgm:cxn modelId="{70DD0D1C-8028-47AB-9720-F3AB135C514C}" srcId="{A6A4B6F1-C7FD-4922-A2AD-E04D6AD46CEC}" destId="{F915618E-7F11-420B-A8DC-D793F72B606A}" srcOrd="0" destOrd="0" parTransId="{9C8B52C7-1891-4135-A316-CF0C9BC9C7F1}" sibTransId="{33454FC3-1BEE-4BFC-8C4F-96FDBF6521B5}"/>
    <dgm:cxn modelId="{25666790-26A8-4CD5-B7B8-0419024D6D07}" type="presOf" srcId="{A6A4B6F1-C7FD-4922-A2AD-E04D6AD46CEC}" destId="{AA5CC9F0-48BB-4BFF-811D-C3C7C26AFC15}" srcOrd="0" destOrd="0" presId="urn:microsoft.com/office/officeart/2005/8/layout/default#7"/>
    <dgm:cxn modelId="{240F245B-3F36-45A4-9D94-CE36CBFC146B}" srcId="{A6A4B6F1-C7FD-4922-A2AD-E04D6AD46CEC}" destId="{D8BFBFBF-3930-4ACE-9C0E-4F64CDC99958}" srcOrd="1" destOrd="0" parTransId="{1E98E668-F107-4A75-954C-FFA4CAEF9B6C}" sibTransId="{B3976545-4209-4676-88CA-7FDC1FDE185E}"/>
    <dgm:cxn modelId="{61373222-2C95-4332-A4E0-716FF82A9326}" type="presOf" srcId="{41287709-053A-46DC-82B7-639F5B7A0290}" destId="{FBD69DFE-9900-458D-83DF-A65021EB89C4}" srcOrd="0" destOrd="0" presId="urn:microsoft.com/office/officeart/2005/8/layout/default#7"/>
    <dgm:cxn modelId="{3F325B0D-DB86-486E-B511-571FF64002D3}" type="presParOf" srcId="{AA5CC9F0-48BB-4BFF-811D-C3C7C26AFC15}" destId="{E3E8A364-1DD0-4BF1-9AED-E53E00DF439D}" srcOrd="0" destOrd="0" presId="urn:microsoft.com/office/officeart/2005/8/layout/default#7"/>
    <dgm:cxn modelId="{4481DC7B-F212-408C-8657-D4F7AF188E7B}" type="presParOf" srcId="{AA5CC9F0-48BB-4BFF-811D-C3C7C26AFC15}" destId="{D05C0732-B5D5-4E5A-968E-91C1FF7301B2}" srcOrd="1" destOrd="0" presId="urn:microsoft.com/office/officeart/2005/8/layout/default#7"/>
    <dgm:cxn modelId="{A882D402-8ED4-466D-B7AC-285A7EC4CA44}" type="presParOf" srcId="{AA5CC9F0-48BB-4BFF-811D-C3C7C26AFC15}" destId="{22F88A2B-3467-49FB-8648-3000CBACAFBD}" srcOrd="2" destOrd="0" presId="urn:microsoft.com/office/officeart/2005/8/layout/default#7"/>
    <dgm:cxn modelId="{A957B075-75E8-4163-B4AF-80B82FE03D42}" type="presParOf" srcId="{AA5CC9F0-48BB-4BFF-811D-C3C7C26AFC15}" destId="{4D4C3463-77B4-4A4F-8CC6-100A277A7D4B}" srcOrd="3" destOrd="0" presId="urn:microsoft.com/office/officeart/2005/8/layout/default#7"/>
    <dgm:cxn modelId="{23671C21-CC71-4B5F-9F6C-5A237A309C05}" type="presParOf" srcId="{AA5CC9F0-48BB-4BFF-811D-C3C7C26AFC15}" destId="{6D6C83DA-FF3E-4384-AD5F-A18F5EAD9A6C}" srcOrd="4" destOrd="0" presId="urn:microsoft.com/office/officeart/2005/8/layout/default#7"/>
    <dgm:cxn modelId="{FD637693-D79D-4908-A6A1-D3A7849C7D7C}" type="presParOf" srcId="{AA5CC9F0-48BB-4BFF-811D-C3C7C26AFC15}" destId="{5D18C961-6F9E-4756-B1AB-557509463A76}" srcOrd="5" destOrd="0" presId="urn:microsoft.com/office/officeart/2005/8/layout/default#7"/>
    <dgm:cxn modelId="{2B4B5165-C07C-477C-87E2-5384847924DE}" type="presParOf" srcId="{AA5CC9F0-48BB-4BFF-811D-C3C7C26AFC15}" destId="{FBD69DFE-9900-458D-83DF-A65021EB89C4}" srcOrd="6" destOrd="0" presId="urn:microsoft.com/office/officeart/2005/8/layout/default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17587-2F3C-4987-A436-F4D20243048C}">
      <dsp:nvSpPr>
        <dsp:cNvPr id="0" name=""/>
        <dsp:cNvSpPr/>
      </dsp:nvSpPr>
      <dsp:spPr>
        <a:xfrm>
          <a:off x="2571062" y="2888856"/>
          <a:ext cx="2040589" cy="175934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Air emergencies </a:t>
          </a:r>
          <a:endParaRPr lang="en-US" sz="1900" kern="1200" dirty="0"/>
        </a:p>
      </dsp:txBody>
      <dsp:txXfrm>
        <a:off x="2887723" y="3161873"/>
        <a:ext cx="1407267" cy="1213309"/>
      </dsp:txXfrm>
    </dsp:sp>
    <dsp:sp modelId="{A5927287-191E-4831-BD7C-8B24FC00CDCB}">
      <dsp:nvSpPr>
        <dsp:cNvPr id="0" name=""/>
        <dsp:cNvSpPr/>
      </dsp:nvSpPr>
      <dsp:spPr>
        <a:xfrm>
          <a:off x="2624074" y="3665570"/>
          <a:ext cx="238915" cy="2059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00998-DEE5-4B18-B691-7ABCBCB3C463}">
      <dsp:nvSpPr>
        <dsp:cNvPr id="0" name=""/>
        <dsp:cNvSpPr/>
      </dsp:nvSpPr>
      <dsp:spPr>
        <a:xfrm>
          <a:off x="826758" y="1943877"/>
          <a:ext cx="2040589" cy="1759343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/>
          </a:blip>
          <a:srcRect/>
          <a:stretch>
            <a:fillRect l="-10000" r="-10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A01736-EB7C-4C24-AD90-C9EED7103F22}">
      <dsp:nvSpPr>
        <dsp:cNvPr id="0" name=""/>
        <dsp:cNvSpPr/>
      </dsp:nvSpPr>
      <dsp:spPr>
        <a:xfrm>
          <a:off x="2215956" y="3470810"/>
          <a:ext cx="238915" cy="2059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20CA3-6556-40C0-8386-E3318B125F36}">
      <dsp:nvSpPr>
        <dsp:cNvPr id="0" name=""/>
        <dsp:cNvSpPr/>
      </dsp:nvSpPr>
      <dsp:spPr>
        <a:xfrm>
          <a:off x="4309557" y="1922960"/>
          <a:ext cx="2040589" cy="175934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Lost or disoriented</a:t>
          </a:r>
          <a:endParaRPr lang="en-US" sz="1900" kern="1200" dirty="0"/>
        </a:p>
      </dsp:txBody>
      <dsp:txXfrm>
        <a:off x="4626218" y="2195977"/>
        <a:ext cx="1407267" cy="1213309"/>
      </dsp:txXfrm>
    </dsp:sp>
    <dsp:sp modelId="{96A4403A-9F0D-49C9-A86B-613B5165D5E4}">
      <dsp:nvSpPr>
        <dsp:cNvPr id="0" name=""/>
        <dsp:cNvSpPr/>
      </dsp:nvSpPr>
      <dsp:spPr>
        <a:xfrm>
          <a:off x="5704565" y="3448034"/>
          <a:ext cx="238915" cy="2059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EC018-9CAD-445C-A001-86DA933484DB}">
      <dsp:nvSpPr>
        <dsp:cNvPr id="0" name=""/>
        <dsp:cNvSpPr/>
      </dsp:nvSpPr>
      <dsp:spPr>
        <a:xfrm>
          <a:off x="6048052" y="2888856"/>
          <a:ext cx="2040589" cy="175934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>
            <a:extLst/>
          </a:blip>
          <a:srcRect/>
          <a:stretch>
            <a:fillRect l="-99678" t="-61857" r="-70494" b="-45966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1E582B-FCC1-4329-984D-AF1BFA2C1639}">
      <dsp:nvSpPr>
        <dsp:cNvPr id="0" name=""/>
        <dsp:cNvSpPr/>
      </dsp:nvSpPr>
      <dsp:spPr>
        <a:xfrm>
          <a:off x="6101064" y="3665570"/>
          <a:ext cx="238915" cy="2059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5E860E-D458-4556-B47B-8E552BAB7655}">
      <dsp:nvSpPr>
        <dsp:cNvPr id="0" name=""/>
        <dsp:cNvSpPr/>
      </dsp:nvSpPr>
      <dsp:spPr>
        <a:xfrm>
          <a:off x="2571062" y="961247"/>
          <a:ext cx="2040589" cy="175934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4130" rIns="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Entanglement</a:t>
          </a:r>
          <a:endParaRPr lang="en-US" sz="1900" kern="1200" dirty="0"/>
        </a:p>
      </dsp:txBody>
      <dsp:txXfrm>
        <a:off x="2887723" y="1234264"/>
        <a:ext cx="1407267" cy="1213309"/>
      </dsp:txXfrm>
    </dsp:sp>
    <dsp:sp modelId="{A1EBCF1B-C9A7-45AA-AACF-6ACCCA892497}">
      <dsp:nvSpPr>
        <dsp:cNvPr id="0" name=""/>
        <dsp:cNvSpPr/>
      </dsp:nvSpPr>
      <dsp:spPr>
        <a:xfrm>
          <a:off x="3954451" y="999362"/>
          <a:ext cx="238915" cy="2059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4E2AC-1F04-4013-9D0E-41E6E40E3C71}">
      <dsp:nvSpPr>
        <dsp:cNvPr id="0" name=""/>
        <dsp:cNvSpPr/>
      </dsp:nvSpPr>
      <dsp:spPr>
        <a:xfrm>
          <a:off x="4309557" y="0"/>
          <a:ext cx="2040589" cy="1759343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/>
          </a:blip>
          <a:srcRect/>
          <a:stretch>
            <a:fillRect l="-36771" t="-13385" r="1353" b="535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8520C-9454-4865-ADD9-173AC1145335}">
      <dsp:nvSpPr>
        <dsp:cNvPr id="0" name=""/>
        <dsp:cNvSpPr/>
      </dsp:nvSpPr>
      <dsp:spPr>
        <a:xfrm>
          <a:off x="4369831" y="772530"/>
          <a:ext cx="238915" cy="20591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3E411-99BC-4DC6-919A-3317946B7CAD}">
      <dsp:nvSpPr>
        <dsp:cNvPr id="0" name=""/>
        <dsp:cNvSpPr/>
      </dsp:nvSpPr>
      <dsp:spPr>
        <a:xfrm>
          <a:off x="3886200" y="228596"/>
          <a:ext cx="3884681" cy="16116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D337E-A67C-4494-8B2C-7B3EB1DBC17E}">
      <dsp:nvSpPr>
        <dsp:cNvPr id="0" name=""/>
        <dsp:cNvSpPr/>
      </dsp:nvSpPr>
      <dsp:spPr>
        <a:xfrm>
          <a:off x="1518" y="530"/>
          <a:ext cx="3884681" cy="20677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1. Describe problem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2. Give location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3. Remain in place</a:t>
          </a:r>
          <a:endParaRPr lang="en-US" sz="2800" kern="1200" dirty="0"/>
        </a:p>
      </dsp:txBody>
      <dsp:txXfrm>
        <a:off x="102459" y="101471"/>
        <a:ext cx="3682799" cy="1865898"/>
      </dsp:txXfrm>
    </dsp:sp>
    <dsp:sp modelId="{9CFC2B8B-11F0-4131-A530-00360B4CF833}">
      <dsp:nvSpPr>
        <dsp:cNvPr id="0" name=""/>
        <dsp:cNvSpPr/>
      </dsp:nvSpPr>
      <dsp:spPr>
        <a:xfrm>
          <a:off x="3886200" y="2503154"/>
          <a:ext cx="3884681" cy="16116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EF135-F504-4C52-96CA-2F3ACC8D86ED}">
      <dsp:nvSpPr>
        <dsp:cNvPr id="0" name=""/>
        <dsp:cNvSpPr/>
      </dsp:nvSpPr>
      <dsp:spPr>
        <a:xfrm>
          <a:off x="1518" y="2275089"/>
          <a:ext cx="3884681" cy="20677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If in immediate danger: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1. Transmit MAYDAY</a:t>
          </a:r>
          <a:br>
            <a:rPr lang="en-US" sz="2800" kern="1200" dirty="0" smtClean="0"/>
          </a:br>
          <a:r>
            <a:rPr lang="en-US" sz="2800" kern="1200" dirty="0" smtClean="0"/>
            <a:t>2. Activate PASS                       3. Communicate with IC</a:t>
          </a:r>
          <a:endParaRPr lang="en-US" sz="2800" kern="1200" dirty="0"/>
        </a:p>
      </dsp:txBody>
      <dsp:txXfrm>
        <a:off x="102459" y="2376030"/>
        <a:ext cx="3682799" cy="1865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99402-C03F-480F-A955-05125270B808}">
      <dsp:nvSpPr>
        <dsp:cNvPr id="0" name=""/>
        <dsp:cNvSpPr/>
      </dsp:nvSpPr>
      <dsp:spPr>
        <a:xfrm>
          <a:off x="622934" y="0"/>
          <a:ext cx="7059930" cy="502919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DCE85E-9C72-4248-82F1-AD94787489A2}">
      <dsp:nvSpPr>
        <dsp:cNvPr id="0" name=""/>
        <dsp:cNvSpPr/>
      </dsp:nvSpPr>
      <dsp:spPr>
        <a:xfrm>
          <a:off x="4156" y="1508759"/>
          <a:ext cx="1999394" cy="20116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1. MAYDAY radio traffic only</a:t>
          </a:r>
          <a:endParaRPr lang="en-US" sz="2300" kern="1200" dirty="0"/>
        </a:p>
      </dsp:txBody>
      <dsp:txXfrm>
        <a:off x="101758" y="1606361"/>
        <a:ext cx="1804190" cy="1816476"/>
      </dsp:txXfrm>
    </dsp:sp>
    <dsp:sp modelId="{32D2667E-272A-40FB-8E02-9EE344408F91}">
      <dsp:nvSpPr>
        <dsp:cNvPr id="0" name=""/>
        <dsp:cNvSpPr/>
      </dsp:nvSpPr>
      <dsp:spPr>
        <a:xfrm>
          <a:off x="2103520" y="1508759"/>
          <a:ext cx="1999394" cy="2011680"/>
        </a:xfrm>
        <a:prstGeom prst="round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2. Radio channel allocated for MAYDAY</a:t>
          </a:r>
          <a:endParaRPr lang="en-US" sz="2300" kern="1200" dirty="0"/>
        </a:p>
      </dsp:txBody>
      <dsp:txXfrm>
        <a:off x="2201122" y="1606361"/>
        <a:ext cx="1804190" cy="1816476"/>
      </dsp:txXfrm>
    </dsp:sp>
    <dsp:sp modelId="{52FFD65F-F9A7-41CA-8EAB-D4786E861C86}">
      <dsp:nvSpPr>
        <dsp:cNvPr id="0" name=""/>
        <dsp:cNvSpPr/>
      </dsp:nvSpPr>
      <dsp:spPr>
        <a:xfrm>
          <a:off x="4202884" y="1508759"/>
          <a:ext cx="1999394" cy="2011680"/>
        </a:xfrm>
        <a:prstGeom prst="round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3. Nonessential activities cease and search begins</a:t>
          </a:r>
          <a:endParaRPr lang="en-US" sz="2300" kern="1200" dirty="0"/>
        </a:p>
      </dsp:txBody>
      <dsp:txXfrm>
        <a:off x="4300486" y="1606361"/>
        <a:ext cx="1804190" cy="1816476"/>
      </dsp:txXfrm>
    </dsp:sp>
    <dsp:sp modelId="{91B7D726-3042-4B33-A085-6F54B843AE43}">
      <dsp:nvSpPr>
        <dsp:cNvPr id="0" name=""/>
        <dsp:cNvSpPr/>
      </dsp:nvSpPr>
      <dsp:spPr>
        <a:xfrm>
          <a:off x="6302248" y="1508759"/>
          <a:ext cx="1999394" cy="201168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4. RIC/RIT dispatched</a:t>
          </a:r>
          <a:endParaRPr lang="en-US" sz="2300" kern="1200" dirty="0"/>
        </a:p>
      </dsp:txBody>
      <dsp:txXfrm>
        <a:off x="6399850" y="1606361"/>
        <a:ext cx="1804190" cy="18164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8A364-1DD0-4BF1-9AED-E53E00DF439D}">
      <dsp:nvSpPr>
        <dsp:cNvPr id="0" name=""/>
        <dsp:cNvSpPr/>
      </dsp:nvSpPr>
      <dsp:spPr>
        <a:xfrm>
          <a:off x="831391" y="1227"/>
          <a:ext cx="3163341" cy="1898005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May be able to assist downed firefighter nearby</a:t>
          </a:r>
          <a:endParaRPr lang="en-US" sz="3100" kern="1200" dirty="0"/>
        </a:p>
      </dsp:txBody>
      <dsp:txXfrm>
        <a:off x="831391" y="1227"/>
        <a:ext cx="3163341" cy="1898005"/>
      </dsp:txXfrm>
    </dsp:sp>
    <dsp:sp modelId="{22F88A2B-3467-49FB-8648-3000CBACAFBD}">
      <dsp:nvSpPr>
        <dsp:cNvPr id="0" name=""/>
        <dsp:cNvSpPr/>
      </dsp:nvSpPr>
      <dsp:spPr>
        <a:xfrm>
          <a:off x="4311067" y="1227"/>
          <a:ext cx="3163341" cy="1898005"/>
        </a:xfrm>
        <a:prstGeom prst="rect">
          <a:avLst/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Follow orders, do not freelance</a:t>
          </a:r>
          <a:endParaRPr lang="en-US" sz="3100" kern="1200" dirty="0"/>
        </a:p>
      </dsp:txBody>
      <dsp:txXfrm>
        <a:off x="4311067" y="1227"/>
        <a:ext cx="3163341" cy="1898005"/>
      </dsp:txXfrm>
    </dsp:sp>
    <dsp:sp modelId="{6D6C83DA-FF3E-4384-AD5F-A18F5EAD9A6C}">
      <dsp:nvSpPr>
        <dsp:cNvPr id="0" name=""/>
        <dsp:cNvSpPr/>
      </dsp:nvSpPr>
      <dsp:spPr>
        <a:xfrm>
          <a:off x="831391" y="2215567"/>
          <a:ext cx="3163341" cy="1898005"/>
        </a:xfrm>
        <a:prstGeom prst="rect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IC may order personnel to exit</a:t>
          </a:r>
          <a:endParaRPr lang="en-US" sz="3100" kern="1200" dirty="0"/>
        </a:p>
      </dsp:txBody>
      <dsp:txXfrm>
        <a:off x="831391" y="2215567"/>
        <a:ext cx="3163341" cy="1898005"/>
      </dsp:txXfrm>
    </dsp:sp>
    <dsp:sp modelId="{FBD69DFE-9900-458D-83DF-A65021EB89C4}">
      <dsp:nvSpPr>
        <dsp:cNvPr id="0" name=""/>
        <dsp:cNvSpPr/>
      </dsp:nvSpPr>
      <dsp:spPr>
        <a:xfrm>
          <a:off x="4311067" y="2215567"/>
          <a:ext cx="3163341" cy="1898005"/>
        </a:xfrm>
        <a:prstGeom prst="rect">
          <a:avLst/>
        </a:prstGeom>
        <a:solidFill>
          <a:schemeClr val="accent2">
            <a:shade val="50000"/>
            <a:hueOff val="0"/>
            <a:satOff val="-8207"/>
            <a:lumOff val="243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Must recognize department evacuation signals</a:t>
          </a:r>
          <a:endParaRPr lang="en-US" sz="3100" kern="1200" dirty="0"/>
        </a:p>
      </dsp:txBody>
      <dsp:txXfrm>
        <a:off x="4311067" y="2215567"/>
        <a:ext cx="3163341" cy="189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3732-2B5E-4CE2-9B02-B9BCAEA03501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638BA-0209-4359-820B-A98655AC0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9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6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01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23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85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8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233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4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5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48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37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77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5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MAYDAY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2367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MAYDAY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5658" y="1600202"/>
            <a:ext cx="5756742" cy="400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54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524000" y="14478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68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Recognizing MAYDAY situations is vital to firefighter survival.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77200" y="4419600"/>
            <a:ext cx="9906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r>
              <a:rPr lang="en-US" sz="9600" b="1" spc="50" dirty="0">
                <a:ln w="12700" cmpd="sng">
                  <a:solidFill>
                    <a:srgbClr val="2D2DB9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2D2DB9">
                    <a:tint val="1000"/>
                  </a:srgbClr>
                </a:solidFill>
                <a:effectLst>
                  <a:glow rad="53100">
                    <a:srgbClr val="2D2DB9">
                      <a:satMod val="180000"/>
                      <a:alpha val="30000"/>
                    </a:srgbClr>
                  </a:glow>
                </a:effectLst>
                <a:latin typeface="Arial" charset="0"/>
              </a:rPr>
              <a:t>?</a:t>
            </a:r>
            <a:endParaRPr lang="en-US" sz="9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71687" name="Rectangle 10"/>
          <p:cNvSpPr>
            <a:spLocks noChangeArrowheads="1"/>
          </p:cNvSpPr>
          <p:nvPr/>
        </p:nvSpPr>
        <p:spPr bwMode="auto">
          <a:xfrm rot="5400000">
            <a:off x="7255669" y="2131219"/>
            <a:ext cx="18669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Iowa State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 Fire Training Bureau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3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3731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Immediate communication increases the chance of survival.</a:t>
            </a:r>
          </a:p>
        </p:txBody>
      </p:sp>
    </p:spTree>
    <p:extLst>
      <p:ext uri="{BB962C8B-B14F-4D97-AF65-F5344CB8AC3E}">
        <p14:creationId xmlns:p14="http://schemas.microsoft.com/office/powerpoint/2010/main" val="17398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Use the acronym LUNARS to remember what information to communicate.</a:t>
            </a:r>
          </a:p>
        </p:txBody>
      </p:sp>
      <p:pic>
        <p:nvPicPr>
          <p:cNvPr id="74756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5" r="9325" b="3674"/>
          <a:stretch>
            <a:fillRect/>
          </a:stretch>
        </p:blipFill>
        <p:spPr bwMode="auto">
          <a:xfrm>
            <a:off x="2954339" y="1371600"/>
            <a:ext cx="6302375" cy="484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57" name="Group 2"/>
          <p:cNvGrpSpPr>
            <a:grpSpLocks/>
          </p:cNvGrpSpPr>
          <p:nvPr/>
        </p:nvGrpSpPr>
        <p:grpSpPr bwMode="auto">
          <a:xfrm>
            <a:off x="3462338" y="1143000"/>
            <a:ext cx="5986462" cy="5257800"/>
            <a:chOff x="1939047" y="1143000"/>
            <a:chExt cx="5985753" cy="5257800"/>
          </a:xfrm>
        </p:grpSpPr>
        <p:sp>
          <p:nvSpPr>
            <p:cNvPr id="2" name="TextBox 1"/>
            <p:cNvSpPr txBox="1"/>
            <p:nvPr/>
          </p:nvSpPr>
          <p:spPr>
            <a:xfrm>
              <a:off x="2016825" y="1143000"/>
              <a:ext cx="3317482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7200" b="1" dirty="0">
                  <a:solidFill>
                    <a:srgbClr val="FF0000"/>
                  </a:solidFill>
                </a:rPr>
                <a:t>L</a:t>
              </a:r>
              <a:r>
                <a:rPr lang="en-US" sz="4000" b="1" dirty="0">
                  <a:solidFill>
                    <a:srgbClr val="000000"/>
                  </a:solidFill>
                </a:rPr>
                <a:t>ocation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39047" y="1924050"/>
              <a:ext cx="3317482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7200" b="1" dirty="0">
                  <a:solidFill>
                    <a:srgbClr val="FF0000"/>
                  </a:solidFill>
                </a:rPr>
                <a:t>U</a:t>
              </a:r>
              <a:r>
                <a:rPr lang="en-US" sz="4000" b="1" dirty="0">
                  <a:solidFill>
                    <a:srgbClr val="000000"/>
                  </a:solidFill>
                </a:rPr>
                <a:t>nit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40634" y="2743200"/>
              <a:ext cx="3317482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7200" b="1" dirty="0">
                  <a:solidFill>
                    <a:srgbClr val="FF0000"/>
                  </a:solidFill>
                </a:rPr>
                <a:t>N</a:t>
              </a:r>
              <a:r>
                <a:rPr lang="en-US" sz="4000" b="1" dirty="0">
                  <a:solidFill>
                    <a:srgbClr val="000000"/>
                  </a:solidFill>
                </a:rPr>
                <a:t>ame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904" y="3524250"/>
              <a:ext cx="4571459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7200" b="1" dirty="0">
                  <a:solidFill>
                    <a:srgbClr val="FF0000"/>
                  </a:solidFill>
                </a:rPr>
                <a:t>A</a:t>
              </a:r>
              <a:r>
                <a:rPr lang="en-US" sz="4000" b="1" dirty="0">
                  <a:solidFill>
                    <a:srgbClr val="000000"/>
                  </a:solidFill>
                </a:rPr>
                <a:t>ssignment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40634" y="4362450"/>
              <a:ext cx="5984166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7200" b="1" dirty="0">
                  <a:solidFill>
                    <a:srgbClr val="FF0000"/>
                  </a:solidFill>
                </a:rPr>
                <a:t>R</a:t>
              </a:r>
              <a:r>
                <a:rPr lang="en-US" sz="4000" b="1" dirty="0">
                  <a:solidFill>
                    <a:srgbClr val="000000"/>
                  </a:solidFill>
                </a:rPr>
                <a:t>esources needed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904" y="5200650"/>
              <a:ext cx="4571459" cy="12001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7200" b="1" dirty="0">
                  <a:solidFill>
                    <a:srgbClr val="FF0000"/>
                  </a:solidFill>
                </a:rPr>
                <a:t>S</a:t>
              </a:r>
              <a:r>
                <a:rPr lang="en-US" sz="4000" b="1" dirty="0">
                  <a:solidFill>
                    <a:srgbClr val="000000"/>
                  </a:solidFill>
                </a:rPr>
                <a:t>ituation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2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43100" y="1600200"/>
          <a:ext cx="8305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5779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Take the following actions whenever a MAYDAY is broadcast.</a:t>
            </a:r>
          </a:p>
        </p:txBody>
      </p:sp>
    </p:spTree>
    <p:extLst>
      <p:ext uri="{BB962C8B-B14F-4D97-AF65-F5344CB8AC3E}">
        <p14:creationId xmlns:p14="http://schemas.microsoft.com/office/powerpoint/2010/main" val="29106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81200" y="1752600"/>
          <a:ext cx="8305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680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Listen closely to radio transmissions being made.</a:t>
            </a:r>
          </a:p>
        </p:txBody>
      </p:sp>
    </p:spTree>
    <p:extLst>
      <p:ext uri="{BB962C8B-B14F-4D97-AF65-F5344CB8AC3E}">
        <p14:creationId xmlns:p14="http://schemas.microsoft.com/office/powerpoint/2010/main" val="15382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3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MAYDAY</vt:lpstr>
      <vt:lpstr>Recognizing MAYDAY situations is vital to firefighter survival.</vt:lpstr>
      <vt:lpstr>Immediate communication increases the chance of survival.</vt:lpstr>
      <vt:lpstr>Use the acronym LUNARS to remember what information to communicate.</vt:lpstr>
      <vt:lpstr>Take the following actions whenever a MAYDAY is broadcast.</vt:lpstr>
      <vt:lpstr>Listen closely to radio transmissions being made.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2015-07-23T14:30:18Z</dcterms:created>
  <dcterms:modified xsi:type="dcterms:W3CDTF">2015-07-23T14:30:30Z</dcterms:modified>
</cp:coreProperties>
</file>