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0"/>
  </p:notesMasterIdLst>
  <p:sldIdLst>
    <p:sldId id="257" r:id="rId3"/>
    <p:sldId id="258" r:id="rId4"/>
    <p:sldId id="261" r:id="rId5"/>
    <p:sldId id="262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92F37-165C-4261-8D44-78778EF4D5FB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56AA2C4-2ABA-49BA-8300-E10AF422786F}">
      <dgm:prSet phldrT="[Text]"/>
      <dgm:spPr/>
      <dgm:t>
        <a:bodyPr/>
        <a:lstStyle/>
        <a:p>
          <a:r>
            <a:rPr lang="en-US" dirty="0" smtClean="0"/>
            <a:t>All react differently to heat of fire</a:t>
          </a:r>
          <a:endParaRPr lang="en-US" dirty="0"/>
        </a:p>
      </dgm:t>
    </dgm:pt>
    <dgm:pt modelId="{C7483DE3-C725-45B8-9645-2A093061F3F7}" type="parTrans" cxnId="{0DA957D3-EBC0-4498-B937-2A2AD2740FE8}">
      <dgm:prSet/>
      <dgm:spPr/>
      <dgm:t>
        <a:bodyPr/>
        <a:lstStyle/>
        <a:p>
          <a:endParaRPr lang="en-US"/>
        </a:p>
      </dgm:t>
    </dgm:pt>
    <dgm:pt modelId="{08D54B99-D330-4CDF-BED0-3732AA81CEE6}" type="sibTrans" cxnId="{0DA957D3-EBC0-4498-B937-2A2AD2740FE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E04B730-A90C-490F-BCC0-CB44517656C3}">
      <dgm:prSet phldrT="[Text]"/>
      <dgm:spPr/>
      <dgm:t>
        <a:bodyPr/>
        <a:lstStyle/>
        <a:p>
          <a:r>
            <a:rPr lang="en-US" dirty="0" smtClean="0"/>
            <a:t>Knowing reaction can help</a:t>
          </a:r>
          <a:endParaRPr lang="en-US" dirty="0"/>
        </a:p>
      </dgm:t>
    </dgm:pt>
    <dgm:pt modelId="{D071E260-7802-4B7E-9923-259A639AFFE9}" type="parTrans" cxnId="{F7946FB0-3E88-4591-8540-59D6B19B22E4}">
      <dgm:prSet/>
      <dgm:spPr/>
      <dgm:t>
        <a:bodyPr/>
        <a:lstStyle/>
        <a:p>
          <a:endParaRPr lang="en-US"/>
        </a:p>
      </dgm:t>
    </dgm:pt>
    <dgm:pt modelId="{9A67807D-D919-424D-B55A-82EE891699E4}" type="sibTrans" cxnId="{F7946FB0-3E88-4591-8540-59D6B19B22E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0769F568-7E4D-4A7E-B3CE-3497485D30B1}">
      <dgm:prSet phldrT="[Text]"/>
      <dgm:spPr/>
      <dgm:t>
        <a:bodyPr/>
        <a:lstStyle/>
        <a:p>
          <a:endParaRPr lang="en-US" dirty="0"/>
        </a:p>
      </dgm:t>
    </dgm:pt>
    <dgm:pt modelId="{62D63C21-61EE-4825-8A1F-554F09581DD0}" type="parTrans" cxnId="{371C9799-FA42-45FB-9BB5-03FE8BA6BA54}">
      <dgm:prSet/>
      <dgm:spPr/>
      <dgm:t>
        <a:bodyPr/>
        <a:lstStyle/>
        <a:p>
          <a:endParaRPr lang="en-US"/>
        </a:p>
      </dgm:t>
    </dgm:pt>
    <dgm:pt modelId="{F50D656F-CADA-425C-8E54-703D48E362E4}" type="sibTrans" cxnId="{371C9799-FA42-45FB-9BB5-03FE8BA6BA54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81496106-6B03-4BB1-BA28-F07FF53312B6}" type="pres">
      <dgm:prSet presAssocID="{DDC92F37-165C-4261-8D44-78778EF4D5FB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32A33078-FC7D-4FC3-9C87-13EA8AC917F8}" type="pres">
      <dgm:prSet presAssocID="{156AA2C4-2ABA-49BA-8300-E10AF422786F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A8B4A-8D9B-45CF-99A4-BE1AC317F56C}" type="pres">
      <dgm:prSet presAssocID="{156AA2C4-2ABA-49BA-8300-E10AF422786F}" presName="image_accent_1" presStyleCnt="0"/>
      <dgm:spPr/>
    </dgm:pt>
    <dgm:pt modelId="{AAAB6172-F789-470E-8FE7-6257F3A14DC3}" type="pres">
      <dgm:prSet presAssocID="{156AA2C4-2ABA-49BA-8300-E10AF422786F}" presName="imageAccentRepeatNode" presStyleLbl="alignNode1" presStyleIdx="0" presStyleCnt="6"/>
      <dgm:spPr/>
    </dgm:pt>
    <dgm:pt modelId="{6A4E122C-A053-4362-A5C0-09984F0E2248}" type="pres">
      <dgm:prSet presAssocID="{156AA2C4-2ABA-49BA-8300-E10AF422786F}" presName="accent_1" presStyleLbl="alignNode1" presStyleIdx="1" presStyleCnt="6"/>
      <dgm:spPr/>
    </dgm:pt>
    <dgm:pt modelId="{68002761-9E0B-4EFE-847A-8BF88E52F8E3}" type="pres">
      <dgm:prSet presAssocID="{08D54B99-D330-4CDF-BED0-3732AA81CEE6}" presName="image_1" presStyleCnt="0"/>
      <dgm:spPr/>
    </dgm:pt>
    <dgm:pt modelId="{EAB62FF3-B15B-4785-8635-1B93EF4B0436}" type="pres">
      <dgm:prSet presAssocID="{08D54B99-D330-4CDF-BED0-3732AA81CEE6}" presName="imageRepeatNode" presStyleLbl="fgImgPlace1" presStyleIdx="0" presStyleCnt="3"/>
      <dgm:spPr/>
      <dgm:t>
        <a:bodyPr/>
        <a:lstStyle/>
        <a:p>
          <a:endParaRPr lang="en-US"/>
        </a:p>
      </dgm:t>
    </dgm:pt>
    <dgm:pt modelId="{10FD56FE-2724-4755-B7BF-A5D0AD6CDB0E}" type="pres">
      <dgm:prSet presAssocID="{9E04B730-A90C-490F-BCC0-CB44517656C3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C2AE7-BC4D-42A1-AFCA-92F3F8C0D6E6}" type="pres">
      <dgm:prSet presAssocID="{9E04B730-A90C-490F-BCC0-CB44517656C3}" presName="image_accent_2" presStyleCnt="0"/>
      <dgm:spPr/>
    </dgm:pt>
    <dgm:pt modelId="{88E6073A-CACB-4EB9-B390-5884CC6223BF}" type="pres">
      <dgm:prSet presAssocID="{9E04B730-A90C-490F-BCC0-CB44517656C3}" presName="imageAccentRepeatNode" presStyleLbl="alignNode1" presStyleIdx="2" presStyleCnt="6"/>
      <dgm:spPr/>
    </dgm:pt>
    <dgm:pt modelId="{E6F13C07-D331-4D29-B601-70CFD2D529A6}" type="pres">
      <dgm:prSet presAssocID="{9A67807D-D919-424D-B55A-82EE891699E4}" presName="image_2" presStyleCnt="0"/>
      <dgm:spPr/>
    </dgm:pt>
    <dgm:pt modelId="{DD824FEE-0464-43F8-95C6-D65898507A8C}" type="pres">
      <dgm:prSet presAssocID="{9A67807D-D919-424D-B55A-82EE891699E4}" presName="imageRepeatNode" presStyleLbl="fgImgPlace1" presStyleIdx="1" presStyleCnt="3"/>
      <dgm:spPr/>
      <dgm:t>
        <a:bodyPr/>
        <a:lstStyle/>
        <a:p>
          <a:endParaRPr lang="en-US"/>
        </a:p>
      </dgm:t>
    </dgm:pt>
    <dgm:pt modelId="{62A516AD-4A49-4E3E-AC8D-D3F9A7915C65}" type="pres">
      <dgm:prSet presAssocID="{0769F568-7E4D-4A7E-B3CE-3497485D30B1}" presName="image_accent_3" presStyleCnt="0"/>
      <dgm:spPr/>
    </dgm:pt>
    <dgm:pt modelId="{0134FA7C-952F-4148-A60E-17C01AAD98F7}" type="pres">
      <dgm:prSet presAssocID="{0769F568-7E4D-4A7E-B3CE-3497485D30B1}" presName="imageAccentRepeatNode" presStyleLbl="alignNode1" presStyleIdx="3" presStyleCnt="6"/>
      <dgm:spPr/>
    </dgm:pt>
    <dgm:pt modelId="{AD8AE56D-8EF9-4FAB-8834-DFBCAAD00EAB}" type="pres">
      <dgm:prSet presAssocID="{0769F568-7E4D-4A7E-B3CE-3497485D30B1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E116F-DE50-432C-91FF-6ABF22982FCF}" type="pres">
      <dgm:prSet presAssocID="{0769F568-7E4D-4A7E-B3CE-3497485D30B1}" presName="accent_2" presStyleLbl="alignNode1" presStyleIdx="4" presStyleCnt="6"/>
      <dgm:spPr/>
    </dgm:pt>
    <dgm:pt modelId="{0CBA44D2-BEB2-46B5-AD8D-7BD35B362F0A}" type="pres">
      <dgm:prSet presAssocID="{0769F568-7E4D-4A7E-B3CE-3497485D30B1}" presName="accent_3" presStyleLbl="alignNode1" presStyleIdx="5" presStyleCnt="6"/>
      <dgm:spPr/>
    </dgm:pt>
    <dgm:pt modelId="{86835ECD-D9CE-4CF0-83FA-17EBCE1A5A9B}" type="pres">
      <dgm:prSet presAssocID="{F50D656F-CADA-425C-8E54-703D48E362E4}" presName="image_3" presStyleCnt="0"/>
      <dgm:spPr/>
    </dgm:pt>
    <dgm:pt modelId="{5C32D292-220E-47E6-88DB-019DD05095B7}" type="pres">
      <dgm:prSet presAssocID="{F50D656F-CADA-425C-8E54-703D48E362E4}" presName="imageRepeatNode" presStyleLbl="fgImgPlace1" presStyleIdx="2" presStyleCnt="3"/>
      <dgm:spPr/>
      <dgm:t>
        <a:bodyPr/>
        <a:lstStyle/>
        <a:p>
          <a:endParaRPr lang="en-US"/>
        </a:p>
      </dgm:t>
    </dgm:pt>
  </dgm:ptLst>
  <dgm:cxnLst>
    <dgm:cxn modelId="{BCD40DA8-9C12-4B37-808B-8DD44650D3A0}" type="presOf" srcId="{08D54B99-D330-4CDF-BED0-3732AA81CEE6}" destId="{EAB62FF3-B15B-4785-8635-1B93EF4B0436}" srcOrd="0" destOrd="0" presId="urn:microsoft.com/office/officeart/2008/layout/BubblePictureList"/>
    <dgm:cxn modelId="{8C0698CB-521A-41B4-B671-9286F8E9E4A7}" type="presOf" srcId="{9E04B730-A90C-490F-BCC0-CB44517656C3}" destId="{10FD56FE-2724-4755-B7BF-A5D0AD6CDB0E}" srcOrd="0" destOrd="0" presId="urn:microsoft.com/office/officeart/2008/layout/BubblePictureList"/>
    <dgm:cxn modelId="{0DA957D3-EBC0-4498-B937-2A2AD2740FE8}" srcId="{DDC92F37-165C-4261-8D44-78778EF4D5FB}" destId="{156AA2C4-2ABA-49BA-8300-E10AF422786F}" srcOrd="0" destOrd="0" parTransId="{C7483DE3-C725-45B8-9645-2A093061F3F7}" sibTransId="{08D54B99-D330-4CDF-BED0-3732AA81CEE6}"/>
    <dgm:cxn modelId="{F72DB065-CC29-4004-8ED2-8AD2160E01FB}" type="presOf" srcId="{0769F568-7E4D-4A7E-B3CE-3497485D30B1}" destId="{AD8AE56D-8EF9-4FAB-8834-DFBCAAD00EAB}" srcOrd="0" destOrd="0" presId="urn:microsoft.com/office/officeart/2008/layout/BubblePictureList"/>
    <dgm:cxn modelId="{72EDD515-995F-4DF7-86F9-0D3A449C33D2}" type="presOf" srcId="{156AA2C4-2ABA-49BA-8300-E10AF422786F}" destId="{32A33078-FC7D-4FC3-9C87-13EA8AC917F8}" srcOrd="0" destOrd="0" presId="urn:microsoft.com/office/officeart/2008/layout/BubblePictureList"/>
    <dgm:cxn modelId="{F7946FB0-3E88-4591-8540-59D6B19B22E4}" srcId="{DDC92F37-165C-4261-8D44-78778EF4D5FB}" destId="{9E04B730-A90C-490F-BCC0-CB44517656C3}" srcOrd="1" destOrd="0" parTransId="{D071E260-7802-4B7E-9923-259A639AFFE9}" sibTransId="{9A67807D-D919-424D-B55A-82EE891699E4}"/>
    <dgm:cxn modelId="{ABE96419-6EF4-4955-8D41-63E2376AA198}" type="presOf" srcId="{9A67807D-D919-424D-B55A-82EE891699E4}" destId="{DD824FEE-0464-43F8-95C6-D65898507A8C}" srcOrd="0" destOrd="0" presId="urn:microsoft.com/office/officeart/2008/layout/BubblePictureList"/>
    <dgm:cxn modelId="{371C9799-FA42-45FB-9BB5-03FE8BA6BA54}" srcId="{DDC92F37-165C-4261-8D44-78778EF4D5FB}" destId="{0769F568-7E4D-4A7E-B3CE-3497485D30B1}" srcOrd="2" destOrd="0" parTransId="{62D63C21-61EE-4825-8A1F-554F09581DD0}" sibTransId="{F50D656F-CADA-425C-8E54-703D48E362E4}"/>
    <dgm:cxn modelId="{7A7D909E-22B4-4F79-89E8-730F77DA28D9}" type="presOf" srcId="{DDC92F37-165C-4261-8D44-78778EF4D5FB}" destId="{81496106-6B03-4BB1-BA28-F07FF53312B6}" srcOrd="0" destOrd="0" presId="urn:microsoft.com/office/officeart/2008/layout/BubblePictureList"/>
    <dgm:cxn modelId="{0C2A2658-3459-4629-AB2A-79BECACDA653}" type="presOf" srcId="{F50D656F-CADA-425C-8E54-703D48E362E4}" destId="{5C32D292-220E-47E6-88DB-019DD05095B7}" srcOrd="0" destOrd="0" presId="urn:microsoft.com/office/officeart/2008/layout/BubblePictureList"/>
    <dgm:cxn modelId="{3746D4A3-B58B-4ABF-A3B4-F7FD597A6E78}" type="presParOf" srcId="{81496106-6B03-4BB1-BA28-F07FF53312B6}" destId="{32A33078-FC7D-4FC3-9C87-13EA8AC917F8}" srcOrd="0" destOrd="0" presId="urn:microsoft.com/office/officeart/2008/layout/BubblePictureList"/>
    <dgm:cxn modelId="{8BE2DD3E-8BFC-4E00-B31C-F1E77645817A}" type="presParOf" srcId="{81496106-6B03-4BB1-BA28-F07FF53312B6}" destId="{EBBA8B4A-8D9B-45CF-99A4-BE1AC317F56C}" srcOrd="1" destOrd="0" presId="urn:microsoft.com/office/officeart/2008/layout/BubblePictureList"/>
    <dgm:cxn modelId="{32C5F456-1B6A-455E-B9F1-24238BFDE146}" type="presParOf" srcId="{EBBA8B4A-8D9B-45CF-99A4-BE1AC317F56C}" destId="{AAAB6172-F789-470E-8FE7-6257F3A14DC3}" srcOrd="0" destOrd="0" presId="urn:microsoft.com/office/officeart/2008/layout/BubblePictureList"/>
    <dgm:cxn modelId="{D37CDEBB-CE1D-4A38-858D-30B942D50984}" type="presParOf" srcId="{81496106-6B03-4BB1-BA28-F07FF53312B6}" destId="{6A4E122C-A053-4362-A5C0-09984F0E2248}" srcOrd="2" destOrd="0" presId="urn:microsoft.com/office/officeart/2008/layout/BubblePictureList"/>
    <dgm:cxn modelId="{BD2AB1DE-4347-43CA-9CA8-9B2732B485EA}" type="presParOf" srcId="{81496106-6B03-4BB1-BA28-F07FF53312B6}" destId="{68002761-9E0B-4EFE-847A-8BF88E52F8E3}" srcOrd="3" destOrd="0" presId="urn:microsoft.com/office/officeart/2008/layout/BubblePictureList"/>
    <dgm:cxn modelId="{DB87B3A9-48B8-4537-BAAC-2D652CB3C1DC}" type="presParOf" srcId="{68002761-9E0B-4EFE-847A-8BF88E52F8E3}" destId="{EAB62FF3-B15B-4785-8635-1B93EF4B0436}" srcOrd="0" destOrd="0" presId="urn:microsoft.com/office/officeart/2008/layout/BubblePictureList"/>
    <dgm:cxn modelId="{F03D6417-FC67-4923-AAC4-32C2AADBA8A9}" type="presParOf" srcId="{81496106-6B03-4BB1-BA28-F07FF53312B6}" destId="{10FD56FE-2724-4755-B7BF-A5D0AD6CDB0E}" srcOrd="4" destOrd="0" presId="urn:microsoft.com/office/officeart/2008/layout/BubblePictureList"/>
    <dgm:cxn modelId="{B4DE1381-4BBF-4C33-9133-C736D6B93323}" type="presParOf" srcId="{81496106-6B03-4BB1-BA28-F07FF53312B6}" destId="{9FCC2AE7-BC4D-42A1-AFCA-92F3F8C0D6E6}" srcOrd="5" destOrd="0" presId="urn:microsoft.com/office/officeart/2008/layout/BubblePictureList"/>
    <dgm:cxn modelId="{490D51BB-143C-43BB-8229-6963DAEC422E}" type="presParOf" srcId="{9FCC2AE7-BC4D-42A1-AFCA-92F3F8C0D6E6}" destId="{88E6073A-CACB-4EB9-B390-5884CC6223BF}" srcOrd="0" destOrd="0" presId="urn:microsoft.com/office/officeart/2008/layout/BubblePictureList"/>
    <dgm:cxn modelId="{F3989F7C-0AA4-45EF-8BA4-F366973CA8E5}" type="presParOf" srcId="{81496106-6B03-4BB1-BA28-F07FF53312B6}" destId="{E6F13C07-D331-4D29-B601-70CFD2D529A6}" srcOrd="6" destOrd="0" presId="urn:microsoft.com/office/officeart/2008/layout/BubblePictureList"/>
    <dgm:cxn modelId="{E04C8D24-9B89-428D-97CC-099E3EA1E152}" type="presParOf" srcId="{E6F13C07-D331-4D29-B601-70CFD2D529A6}" destId="{DD824FEE-0464-43F8-95C6-D65898507A8C}" srcOrd="0" destOrd="0" presId="urn:microsoft.com/office/officeart/2008/layout/BubblePictureList"/>
    <dgm:cxn modelId="{47194327-57F6-48F4-9724-E3BF5A4B1495}" type="presParOf" srcId="{81496106-6B03-4BB1-BA28-F07FF53312B6}" destId="{62A516AD-4A49-4E3E-AC8D-D3F9A7915C65}" srcOrd="7" destOrd="0" presId="urn:microsoft.com/office/officeart/2008/layout/BubblePictureList"/>
    <dgm:cxn modelId="{A19AD2DB-BCEC-4790-AE73-FE3A990116D4}" type="presParOf" srcId="{62A516AD-4A49-4E3E-AC8D-D3F9A7915C65}" destId="{0134FA7C-952F-4148-A60E-17C01AAD98F7}" srcOrd="0" destOrd="0" presId="urn:microsoft.com/office/officeart/2008/layout/BubblePictureList"/>
    <dgm:cxn modelId="{BC0F1623-0566-4C4A-A811-35607B3681B3}" type="presParOf" srcId="{81496106-6B03-4BB1-BA28-F07FF53312B6}" destId="{AD8AE56D-8EF9-4FAB-8834-DFBCAAD00EAB}" srcOrd="8" destOrd="0" presId="urn:microsoft.com/office/officeart/2008/layout/BubblePictureList"/>
    <dgm:cxn modelId="{2E0D5DA7-ABE8-4890-A821-55811E8B3F2F}" type="presParOf" srcId="{81496106-6B03-4BB1-BA28-F07FF53312B6}" destId="{B7FE116F-DE50-432C-91FF-6ABF22982FCF}" srcOrd="9" destOrd="0" presId="urn:microsoft.com/office/officeart/2008/layout/BubblePictureList"/>
    <dgm:cxn modelId="{0C382B15-C1A0-4B96-B263-EC6FF240C89F}" type="presParOf" srcId="{81496106-6B03-4BB1-BA28-F07FF53312B6}" destId="{0CBA44D2-BEB2-46B5-AD8D-7BD35B362F0A}" srcOrd="10" destOrd="0" presId="urn:microsoft.com/office/officeart/2008/layout/BubblePictureList"/>
    <dgm:cxn modelId="{6B954661-285E-43C2-9147-FC5ED4F4A5A5}" type="presParOf" srcId="{81496106-6B03-4BB1-BA28-F07FF53312B6}" destId="{86835ECD-D9CE-4CF0-83FA-17EBCE1A5A9B}" srcOrd="11" destOrd="0" presId="urn:microsoft.com/office/officeart/2008/layout/BubblePictureList"/>
    <dgm:cxn modelId="{CE4558CD-D15D-4352-BA02-D64D0D2F5237}" type="presParOf" srcId="{86835ECD-D9CE-4CF0-83FA-17EBCE1A5A9B}" destId="{5C32D292-220E-47E6-88DB-019DD05095B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90D57F-A820-4E4F-A743-5313C5F42D39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CEB448F-F8D9-4E06-9560-5D261D350B84}">
      <dgm:prSet phldrT="[Text]"/>
      <dgm:spPr/>
      <dgm:t>
        <a:bodyPr/>
        <a:lstStyle/>
        <a:p>
          <a:endParaRPr lang="en-US" dirty="0"/>
        </a:p>
      </dgm:t>
    </dgm:pt>
    <dgm:pt modelId="{BD6C3D2C-1A50-4906-B640-7FF6C5894894}" type="parTrans" cxnId="{2C06B0FE-BA5A-44DD-A074-48480D794321}">
      <dgm:prSet/>
      <dgm:spPr/>
      <dgm:t>
        <a:bodyPr/>
        <a:lstStyle/>
        <a:p>
          <a:endParaRPr lang="en-US"/>
        </a:p>
      </dgm:t>
    </dgm:pt>
    <dgm:pt modelId="{C3F22C42-C7D9-4BE9-B111-EF86636A8F2B}" type="sibTrans" cxnId="{2C06B0FE-BA5A-44DD-A074-48480D794321}">
      <dgm:prSet/>
      <dgm:spPr/>
      <dgm:t>
        <a:bodyPr/>
        <a:lstStyle/>
        <a:p>
          <a:endParaRPr lang="en-US"/>
        </a:p>
      </dgm:t>
    </dgm:pt>
    <dgm:pt modelId="{CA8D39DF-18A2-446B-B284-62746A05CF0D}">
      <dgm:prSet phldrT="[Text]"/>
      <dgm:spPr/>
      <dgm:t>
        <a:bodyPr/>
        <a:lstStyle/>
        <a:p>
          <a:r>
            <a:rPr lang="en-US" dirty="0" smtClean="0"/>
            <a:t>Also main component in structural assemblies</a:t>
          </a:r>
          <a:endParaRPr lang="en-US" dirty="0"/>
        </a:p>
      </dgm:t>
    </dgm:pt>
    <dgm:pt modelId="{2E0DA6A4-1D7F-4648-8FA3-B2C4222F1A54}" type="parTrans" cxnId="{6ABED73D-7355-4D31-AA56-C78A3DFFC9D0}">
      <dgm:prSet/>
      <dgm:spPr/>
      <dgm:t>
        <a:bodyPr/>
        <a:lstStyle/>
        <a:p>
          <a:endParaRPr lang="en-US"/>
        </a:p>
      </dgm:t>
    </dgm:pt>
    <dgm:pt modelId="{3B90BADC-240C-4A18-8E15-F67123EF07F2}" type="sibTrans" cxnId="{6ABED73D-7355-4D31-AA56-C78A3DFFC9D0}">
      <dgm:prSet/>
      <dgm:spPr/>
      <dgm:t>
        <a:bodyPr/>
        <a:lstStyle/>
        <a:p>
          <a:endParaRPr lang="en-US"/>
        </a:p>
      </dgm:t>
    </dgm:pt>
    <dgm:pt modelId="{0FF87B82-9EED-4B37-B371-F248D86F48C2}" type="pres">
      <dgm:prSet presAssocID="{FE90D57F-A820-4E4F-A743-5313C5F42D3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A3E1C7E-C236-44FD-9109-EEF6EBBB7DA5}" type="pres">
      <dgm:prSet presAssocID="{BCEB448F-F8D9-4E06-9560-5D261D350B84}" presName="composite" presStyleCnt="0"/>
      <dgm:spPr/>
    </dgm:pt>
    <dgm:pt modelId="{ABCA150A-208E-4DEB-B797-794570A4ED8C}" type="pres">
      <dgm:prSet presAssocID="{BCEB448F-F8D9-4E06-9560-5D261D350B84}" presName="ParentAccentShape" presStyleLbl="trBgShp" presStyleIdx="0" presStyleCnt="2"/>
      <dgm:spPr/>
    </dgm:pt>
    <dgm:pt modelId="{A7C2E5AA-AF9D-4DAB-AA69-F4D106986291}" type="pres">
      <dgm:prSet presAssocID="{BCEB448F-F8D9-4E06-9560-5D261D350B84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DA2A2-9E33-4FD6-951B-5855DC752776}" type="pres">
      <dgm:prSet presAssocID="{BCEB448F-F8D9-4E06-9560-5D261D350B84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563C5DB-ED23-46F2-9774-D398C3FD1D83}" type="pres">
      <dgm:prSet presAssocID="{BCEB448F-F8D9-4E06-9560-5D261D350B84}" presName="ChildAccentShape" presStyleLbl="trBgShp" presStyleIdx="1" presStyleCnt="2"/>
      <dgm:spPr/>
    </dgm:pt>
    <dgm:pt modelId="{736674FE-5D30-4C51-8C63-8FB6F9D995CE}" type="pres">
      <dgm:prSet presAssocID="{BCEB448F-F8D9-4E06-9560-5D261D350B84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6ABED73D-7355-4D31-AA56-C78A3DFFC9D0}" srcId="{BCEB448F-F8D9-4E06-9560-5D261D350B84}" destId="{CA8D39DF-18A2-446B-B284-62746A05CF0D}" srcOrd="0" destOrd="0" parTransId="{2E0DA6A4-1D7F-4648-8FA3-B2C4222F1A54}" sibTransId="{3B90BADC-240C-4A18-8E15-F67123EF07F2}"/>
    <dgm:cxn modelId="{094D4087-A73E-41FE-8868-5EC02DD05506}" type="presOf" srcId="{CA8D39DF-18A2-446B-B284-62746A05CF0D}" destId="{BCADA2A2-9E33-4FD6-951B-5855DC752776}" srcOrd="0" destOrd="0" presId="urn:microsoft.com/office/officeart/2009/3/layout/SnapshotPictureList"/>
    <dgm:cxn modelId="{55C54CFA-5D3A-4279-B8B4-AFC1C1A4AC28}" type="presOf" srcId="{BCEB448F-F8D9-4E06-9560-5D261D350B84}" destId="{A7C2E5AA-AF9D-4DAB-AA69-F4D106986291}" srcOrd="0" destOrd="0" presId="urn:microsoft.com/office/officeart/2009/3/layout/SnapshotPictureList"/>
    <dgm:cxn modelId="{237666FA-FE48-4F45-96E3-CDDE99FEB2EE}" type="presOf" srcId="{FE90D57F-A820-4E4F-A743-5313C5F42D39}" destId="{0FF87B82-9EED-4B37-B371-F248D86F48C2}" srcOrd="0" destOrd="0" presId="urn:microsoft.com/office/officeart/2009/3/layout/SnapshotPictureList"/>
    <dgm:cxn modelId="{2C06B0FE-BA5A-44DD-A074-48480D794321}" srcId="{FE90D57F-A820-4E4F-A743-5313C5F42D39}" destId="{BCEB448F-F8D9-4E06-9560-5D261D350B84}" srcOrd="0" destOrd="0" parTransId="{BD6C3D2C-1A50-4906-B640-7FF6C5894894}" sibTransId="{C3F22C42-C7D9-4BE9-B111-EF86636A8F2B}"/>
    <dgm:cxn modelId="{4AE4787F-CA04-40E5-8A82-31A89BAB60F8}" type="presParOf" srcId="{0FF87B82-9EED-4B37-B371-F248D86F48C2}" destId="{7A3E1C7E-C236-44FD-9109-EEF6EBBB7DA5}" srcOrd="0" destOrd="0" presId="urn:microsoft.com/office/officeart/2009/3/layout/SnapshotPictureList"/>
    <dgm:cxn modelId="{D84EC647-189C-4142-9CF0-D9B8CF2129EA}" type="presParOf" srcId="{7A3E1C7E-C236-44FD-9109-EEF6EBBB7DA5}" destId="{ABCA150A-208E-4DEB-B797-794570A4ED8C}" srcOrd="0" destOrd="0" presId="urn:microsoft.com/office/officeart/2009/3/layout/SnapshotPictureList"/>
    <dgm:cxn modelId="{5E02FD29-45E4-4907-8480-9588F1959234}" type="presParOf" srcId="{7A3E1C7E-C236-44FD-9109-EEF6EBBB7DA5}" destId="{A7C2E5AA-AF9D-4DAB-AA69-F4D106986291}" srcOrd="1" destOrd="0" presId="urn:microsoft.com/office/officeart/2009/3/layout/SnapshotPictureList"/>
    <dgm:cxn modelId="{B5675CF9-4779-41C6-8849-F2AD9AFA2574}" type="presParOf" srcId="{7A3E1C7E-C236-44FD-9109-EEF6EBBB7DA5}" destId="{BCADA2A2-9E33-4FD6-951B-5855DC752776}" srcOrd="2" destOrd="0" presId="urn:microsoft.com/office/officeart/2009/3/layout/SnapshotPictureList"/>
    <dgm:cxn modelId="{3525909E-99ED-4A45-8AB3-6BC1EDECCE13}" type="presParOf" srcId="{7A3E1C7E-C236-44FD-9109-EEF6EBBB7DA5}" destId="{B563C5DB-ED23-46F2-9774-D398C3FD1D83}" srcOrd="3" destOrd="0" presId="urn:microsoft.com/office/officeart/2009/3/layout/SnapshotPictureList"/>
    <dgm:cxn modelId="{F9025589-E210-4ED5-80B6-3DE97437B21D}" type="presParOf" srcId="{7A3E1C7E-C236-44FD-9109-EEF6EBBB7DA5}" destId="{736674FE-5D30-4C51-8C63-8FB6F9D995C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197AC0-C514-46A1-B327-8413E1D61915}" type="doc">
      <dgm:prSet loTypeId="urn:microsoft.com/office/officeart/2005/8/layout/pyramid2" loCatId="pyramid" qsTypeId="urn:microsoft.com/office/officeart/2005/8/quickstyle/simple1" qsCatId="simple" csTypeId="urn:microsoft.com/office/officeart/2005/8/colors/accent2_3" csCatId="accent2" phldr="1"/>
      <dgm:spPr/>
    </dgm:pt>
    <dgm:pt modelId="{B514BF68-3FBF-4822-BD7F-1FE1460DBA30}">
      <dgm:prSet phldrT="[Text]"/>
      <dgm:spPr/>
      <dgm:t>
        <a:bodyPr/>
        <a:lstStyle/>
        <a:p>
          <a:r>
            <a:rPr lang="en-US" dirty="0" smtClean="0"/>
            <a:t>Small vs. large dimensions</a:t>
          </a:r>
          <a:endParaRPr lang="en-US" dirty="0"/>
        </a:p>
      </dgm:t>
    </dgm:pt>
    <dgm:pt modelId="{9DB61E26-FF27-4F2F-8AF9-D13249C8F218}" type="parTrans" cxnId="{110E7A5D-C0AE-41E5-AB5A-C9778BB5A36D}">
      <dgm:prSet/>
      <dgm:spPr/>
      <dgm:t>
        <a:bodyPr/>
        <a:lstStyle/>
        <a:p>
          <a:endParaRPr lang="en-US"/>
        </a:p>
      </dgm:t>
    </dgm:pt>
    <dgm:pt modelId="{D6D7E702-7FDB-4097-92A7-35FB484857B4}" type="sibTrans" cxnId="{110E7A5D-C0AE-41E5-AB5A-C9778BB5A36D}">
      <dgm:prSet/>
      <dgm:spPr/>
      <dgm:t>
        <a:bodyPr/>
        <a:lstStyle/>
        <a:p>
          <a:endParaRPr lang="en-US"/>
        </a:p>
      </dgm:t>
    </dgm:pt>
    <dgm:pt modelId="{E6325506-E40C-4D05-9F0B-301F62FF1909}">
      <dgm:prSet phldrT="[Text]"/>
      <dgm:spPr/>
      <dgm:t>
        <a:bodyPr/>
        <a:lstStyle/>
        <a:p>
          <a:r>
            <a:rPr lang="en-US" dirty="0" smtClean="0"/>
            <a:t>Moisture and burn rate</a:t>
          </a:r>
          <a:endParaRPr lang="en-US" dirty="0"/>
        </a:p>
      </dgm:t>
    </dgm:pt>
    <dgm:pt modelId="{F4B3E064-BAC3-47C2-A149-9E72A1616EE9}" type="parTrans" cxnId="{D238DFA5-6E39-4570-96EC-C15AAEDD4A77}">
      <dgm:prSet/>
      <dgm:spPr/>
      <dgm:t>
        <a:bodyPr/>
        <a:lstStyle/>
        <a:p>
          <a:endParaRPr lang="en-US"/>
        </a:p>
      </dgm:t>
    </dgm:pt>
    <dgm:pt modelId="{E329D611-F512-4FFE-B974-5674403F837E}" type="sibTrans" cxnId="{D238DFA5-6E39-4570-96EC-C15AAEDD4A77}">
      <dgm:prSet/>
      <dgm:spPr/>
      <dgm:t>
        <a:bodyPr/>
        <a:lstStyle/>
        <a:p>
          <a:endParaRPr lang="en-US"/>
        </a:p>
      </dgm:t>
    </dgm:pt>
    <dgm:pt modelId="{359FD9F6-3102-4890-90EB-E94C7CBB9E3B}">
      <dgm:prSet phldrT="[Text]"/>
      <dgm:spPr/>
      <dgm:t>
        <a:bodyPr/>
        <a:lstStyle/>
        <a:p>
          <a:r>
            <a:rPr lang="en-US" dirty="0" smtClean="0"/>
            <a:t>New vs. old construction</a:t>
          </a:r>
          <a:endParaRPr lang="en-US" dirty="0"/>
        </a:p>
      </dgm:t>
    </dgm:pt>
    <dgm:pt modelId="{21AC48EE-028E-4A56-B370-499504A750E9}" type="parTrans" cxnId="{31717682-9517-45D7-B13A-892AA8125A81}">
      <dgm:prSet/>
      <dgm:spPr/>
      <dgm:t>
        <a:bodyPr/>
        <a:lstStyle/>
        <a:p>
          <a:endParaRPr lang="en-US"/>
        </a:p>
      </dgm:t>
    </dgm:pt>
    <dgm:pt modelId="{780FFCA0-F1DC-4704-BCFB-780F4A74319A}" type="sibTrans" cxnId="{31717682-9517-45D7-B13A-892AA8125A81}">
      <dgm:prSet/>
      <dgm:spPr/>
      <dgm:t>
        <a:bodyPr/>
        <a:lstStyle/>
        <a:p>
          <a:endParaRPr lang="en-US"/>
        </a:p>
      </dgm:t>
    </dgm:pt>
    <dgm:pt modelId="{B2900A0D-5101-438A-B208-30303D6CBDB9}" type="pres">
      <dgm:prSet presAssocID="{F6197AC0-C514-46A1-B327-8413E1D61915}" presName="compositeShape" presStyleCnt="0">
        <dgm:presLayoutVars>
          <dgm:dir/>
          <dgm:resizeHandles/>
        </dgm:presLayoutVars>
      </dgm:prSet>
      <dgm:spPr/>
    </dgm:pt>
    <dgm:pt modelId="{56B9FACF-D5B4-473C-84C1-AC82E7139FEF}" type="pres">
      <dgm:prSet presAssocID="{F6197AC0-C514-46A1-B327-8413E1D61915}" presName="pyramid" presStyleLbl="node1" presStyleIdx="0" presStyleCnt="1"/>
      <dgm:spPr/>
    </dgm:pt>
    <dgm:pt modelId="{B858A48D-62E6-4A37-9AF1-D9A88CA009C2}" type="pres">
      <dgm:prSet presAssocID="{F6197AC0-C514-46A1-B327-8413E1D61915}" presName="theList" presStyleCnt="0"/>
      <dgm:spPr/>
    </dgm:pt>
    <dgm:pt modelId="{CF10FEF7-72CB-46C2-BEAB-E818886A03CC}" type="pres">
      <dgm:prSet presAssocID="{B514BF68-3FBF-4822-BD7F-1FE1460DBA3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66014-DFD1-4ABF-980B-322C7A8426E8}" type="pres">
      <dgm:prSet presAssocID="{B514BF68-3FBF-4822-BD7F-1FE1460DBA30}" presName="aSpace" presStyleCnt="0"/>
      <dgm:spPr/>
    </dgm:pt>
    <dgm:pt modelId="{76771565-4FBE-449F-827D-F60965ED62D7}" type="pres">
      <dgm:prSet presAssocID="{E6325506-E40C-4D05-9F0B-301F62FF190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F8A2D-467B-4C1A-9162-AB14546F3D99}" type="pres">
      <dgm:prSet presAssocID="{E6325506-E40C-4D05-9F0B-301F62FF1909}" presName="aSpace" presStyleCnt="0"/>
      <dgm:spPr/>
    </dgm:pt>
    <dgm:pt modelId="{B5BF0D57-F450-46B5-993A-8592BD9517D5}" type="pres">
      <dgm:prSet presAssocID="{359FD9F6-3102-4890-90EB-E94C7CBB9E3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6D698-0B3A-4F1B-A8EA-3B7649C9FA02}" type="pres">
      <dgm:prSet presAssocID="{359FD9F6-3102-4890-90EB-E94C7CBB9E3B}" presName="aSpace" presStyleCnt="0"/>
      <dgm:spPr/>
    </dgm:pt>
  </dgm:ptLst>
  <dgm:cxnLst>
    <dgm:cxn modelId="{00E1EE22-5D56-4D27-93BC-4506A026A93D}" type="presOf" srcId="{359FD9F6-3102-4890-90EB-E94C7CBB9E3B}" destId="{B5BF0D57-F450-46B5-993A-8592BD9517D5}" srcOrd="0" destOrd="0" presId="urn:microsoft.com/office/officeart/2005/8/layout/pyramid2"/>
    <dgm:cxn modelId="{F4C460A0-D80A-4377-879E-EE304CCC57D1}" type="presOf" srcId="{B514BF68-3FBF-4822-BD7F-1FE1460DBA30}" destId="{CF10FEF7-72CB-46C2-BEAB-E818886A03CC}" srcOrd="0" destOrd="0" presId="urn:microsoft.com/office/officeart/2005/8/layout/pyramid2"/>
    <dgm:cxn modelId="{AB3C4BF7-0E2B-45A3-AFF6-E61BC10F8EA3}" type="presOf" srcId="{E6325506-E40C-4D05-9F0B-301F62FF1909}" destId="{76771565-4FBE-449F-827D-F60965ED62D7}" srcOrd="0" destOrd="0" presId="urn:microsoft.com/office/officeart/2005/8/layout/pyramid2"/>
    <dgm:cxn modelId="{D238DFA5-6E39-4570-96EC-C15AAEDD4A77}" srcId="{F6197AC0-C514-46A1-B327-8413E1D61915}" destId="{E6325506-E40C-4D05-9F0B-301F62FF1909}" srcOrd="1" destOrd="0" parTransId="{F4B3E064-BAC3-47C2-A149-9E72A1616EE9}" sibTransId="{E329D611-F512-4FFE-B974-5674403F837E}"/>
    <dgm:cxn modelId="{31717682-9517-45D7-B13A-892AA8125A81}" srcId="{F6197AC0-C514-46A1-B327-8413E1D61915}" destId="{359FD9F6-3102-4890-90EB-E94C7CBB9E3B}" srcOrd="2" destOrd="0" parTransId="{21AC48EE-028E-4A56-B370-499504A750E9}" sibTransId="{780FFCA0-F1DC-4704-BCFB-780F4A74319A}"/>
    <dgm:cxn modelId="{CF9DE2C0-81D2-4223-BC37-A2D9AA6BD86F}" type="presOf" srcId="{F6197AC0-C514-46A1-B327-8413E1D61915}" destId="{B2900A0D-5101-438A-B208-30303D6CBDB9}" srcOrd="0" destOrd="0" presId="urn:microsoft.com/office/officeart/2005/8/layout/pyramid2"/>
    <dgm:cxn modelId="{110E7A5D-C0AE-41E5-AB5A-C9778BB5A36D}" srcId="{F6197AC0-C514-46A1-B327-8413E1D61915}" destId="{B514BF68-3FBF-4822-BD7F-1FE1460DBA30}" srcOrd="0" destOrd="0" parTransId="{9DB61E26-FF27-4F2F-8AF9-D13249C8F218}" sibTransId="{D6D7E702-7FDB-4097-92A7-35FB484857B4}"/>
    <dgm:cxn modelId="{B9E04A05-4580-44D3-9C11-DCED70BA3C07}" type="presParOf" srcId="{B2900A0D-5101-438A-B208-30303D6CBDB9}" destId="{56B9FACF-D5B4-473C-84C1-AC82E7139FEF}" srcOrd="0" destOrd="0" presId="urn:microsoft.com/office/officeart/2005/8/layout/pyramid2"/>
    <dgm:cxn modelId="{C73F4DB2-0BEA-4763-ABCD-40EED73693EA}" type="presParOf" srcId="{B2900A0D-5101-438A-B208-30303D6CBDB9}" destId="{B858A48D-62E6-4A37-9AF1-D9A88CA009C2}" srcOrd="1" destOrd="0" presId="urn:microsoft.com/office/officeart/2005/8/layout/pyramid2"/>
    <dgm:cxn modelId="{521A690F-0B76-4F86-871E-5E2B94BDFAD8}" type="presParOf" srcId="{B858A48D-62E6-4A37-9AF1-D9A88CA009C2}" destId="{CF10FEF7-72CB-46C2-BEAB-E818886A03CC}" srcOrd="0" destOrd="0" presId="urn:microsoft.com/office/officeart/2005/8/layout/pyramid2"/>
    <dgm:cxn modelId="{E33542AD-7785-4C0E-BFA8-1E3B8BCAFBC4}" type="presParOf" srcId="{B858A48D-62E6-4A37-9AF1-D9A88CA009C2}" destId="{9D866014-DFD1-4ABF-980B-322C7A8426E8}" srcOrd="1" destOrd="0" presId="urn:microsoft.com/office/officeart/2005/8/layout/pyramid2"/>
    <dgm:cxn modelId="{B724C433-3961-4CB0-B964-2F3363AAEA15}" type="presParOf" srcId="{B858A48D-62E6-4A37-9AF1-D9A88CA009C2}" destId="{76771565-4FBE-449F-827D-F60965ED62D7}" srcOrd="2" destOrd="0" presId="urn:microsoft.com/office/officeart/2005/8/layout/pyramid2"/>
    <dgm:cxn modelId="{2F71EBE7-4FC5-45ED-8CB8-127FE6614B11}" type="presParOf" srcId="{B858A48D-62E6-4A37-9AF1-D9A88CA009C2}" destId="{99EF8A2D-467B-4C1A-9162-AB14546F3D99}" srcOrd="3" destOrd="0" presId="urn:microsoft.com/office/officeart/2005/8/layout/pyramid2"/>
    <dgm:cxn modelId="{722751C8-F3D1-4414-B0C1-820471863BE5}" type="presParOf" srcId="{B858A48D-62E6-4A37-9AF1-D9A88CA009C2}" destId="{B5BF0D57-F450-46B5-993A-8592BD9517D5}" srcOrd="4" destOrd="0" presId="urn:microsoft.com/office/officeart/2005/8/layout/pyramid2"/>
    <dgm:cxn modelId="{D87C25E7-94EA-4F0A-8FDC-B215E8A02D54}" type="presParOf" srcId="{B858A48D-62E6-4A37-9AF1-D9A88CA009C2}" destId="{A0E6D698-0B3A-4F1B-A8EA-3B7649C9FA0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22EA7-5A4D-46A7-924C-F2BF4C328C5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B80A046-47FE-4396-BA15-713BE42ED6E3}">
      <dgm:prSet phldrT="[Text]"/>
      <dgm:spPr/>
      <dgm:t>
        <a:bodyPr/>
        <a:lstStyle/>
        <a:p>
          <a:r>
            <a:rPr lang="en-US" dirty="0" smtClean="0"/>
            <a:t>Brick</a:t>
          </a:r>
          <a:endParaRPr lang="en-US" dirty="0"/>
        </a:p>
      </dgm:t>
    </dgm:pt>
    <dgm:pt modelId="{42E65B4F-D293-4438-8181-F05336A090AB}" type="parTrans" cxnId="{E922C7FF-F37F-41C9-B714-19DA1F4C1718}">
      <dgm:prSet/>
      <dgm:spPr/>
      <dgm:t>
        <a:bodyPr/>
        <a:lstStyle/>
        <a:p>
          <a:endParaRPr lang="en-US"/>
        </a:p>
      </dgm:t>
    </dgm:pt>
    <dgm:pt modelId="{20F7394B-3026-4A0E-B97C-1296DEAA37DE}" type="sibTrans" cxnId="{E922C7FF-F37F-41C9-B714-19DA1F4C1718}">
      <dgm:prSet/>
      <dgm:spPr/>
      <dgm:t>
        <a:bodyPr/>
        <a:lstStyle/>
        <a:p>
          <a:endParaRPr lang="en-US"/>
        </a:p>
      </dgm:t>
    </dgm:pt>
    <dgm:pt modelId="{C44B3678-AA34-4F1E-9F40-FEF74BC980D4}">
      <dgm:prSet phldrT="[Text]"/>
      <dgm:spPr/>
      <dgm:t>
        <a:bodyPr/>
        <a:lstStyle/>
        <a:p>
          <a:r>
            <a:rPr lang="en-US" dirty="0" smtClean="0"/>
            <a:t>Stone</a:t>
          </a:r>
          <a:endParaRPr lang="en-US" dirty="0"/>
        </a:p>
      </dgm:t>
    </dgm:pt>
    <dgm:pt modelId="{A25FE6E9-B19A-418F-99A3-98BDE05DE050}" type="parTrans" cxnId="{33413E9C-E666-456E-9E20-794CD605C781}">
      <dgm:prSet/>
      <dgm:spPr/>
      <dgm:t>
        <a:bodyPr/>
        <a:lstStyle/>
        <a:p>
          <a:endParaRPr lang="en-US"/>
        </a:p>
      </dgm:t>
    </dgm:pt>
    <dgm:pt modelId="{FD4F1759-D087-49E8-A39F-19CF8CC127BA}" type="sibTrans" cxnId="{33413E9C-E666-456E-9E20-794CD605C781}">
      <dgm:prSet/>
      <dgm:spPr/>
      <dgm:t>
        <a:bodyPr/>
        <a:lstStyle/>
        <a:p>
          <a:endParaRPr lang="en-US"/>
        </a:p>
      </dgm:t>
    </dgm:pt>
    <dgm:pt modelId="{3DA344F0-1795-413E-828B-AC0BBA4084E1}">
      <dgm:prSet phldrT="[Text]"/>
      <dgm:spPr/>
      <dgm:t>
        <a:bodyPr/>
        <a:lstStyle/>
        <a:p>
          <a:r>
            <a:rPr lang="en-US" dirty="0" smtClean="0"/>
            <a:t>Concrete/</a:t>
          </a:r>
          <a:br>
            <a:rPr lang="en-US" dirty="0" smtClean="0"/>
          </a:br>
          <a:r>
            <a:rPr lang="en-US" dirty="0" smtClean="0"/>
            <a:t>Concrete Block</a:t>
          </a:r>
          <a:endParaRPr lang="en-US" dirty="0"/>
        </a:p>
      </dgm:t>
    </dgm:pt>
    <dgm:pt modelId="{03FDF29D-78CD-4E0A-9EF4-D9D841117A5E}" type="parTrans" cxnId="{A82B1A65-8B52-4E51-A800-C644A98FE164}">
      <dgm:prSet/>
      <dgm:spPr/>
      <dgm:t>
        <a:bodyPr/>
        <a:lstStyle/>
        <a:p>
          <a:endParaRPr lang="en-US"/>
        </a:p>
      </dgm:t>
    </dgm:pt>
    <dgm:pt modelId="{740D2878-4897-4C59-A08F-C4B58A094021}" type="sibTrans" cxnId="{A82B1A65-8B52-4E51-A800-C644A98FE164}">
      <dgm:prSet/>
      <dgm:spPr/>
      <dgm:t>
        <a:bodyPr/>
        <a:lstStyle/>
        <a:p>
          <a:endParaRPr lang="en-US"/>
        </a:p>
      </dgm:t>
    </dgm:pt>
    <dgm:pt modelId="{7756CBFB-1E8C-40D4-8B63-584634F5F739}" type="pres">
      <dgm:prSet presAssocID="{BFC22EA7-5A4D-46A7-924C-F2BF4C328C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AF128C-521E-4FF4-A65B-120192E9C106}" type="pres">
      <dgm:prSet presAssocID="{FB80A046-47FE-4396-BA15-713BE42ED6E3}" presName="composite" presStyleCnt="0"/>
      <dgm:spPr/>
    </dgm:pt>
    <dgm:pt modelId="{83CB4E22-C479-42FB-BD8A-4E753B2A7981}" type="pres">
      <dgm:prSet presAssocID="{FB80A046-47FE-4396-BA15-713BE42ED6E3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9E856C6F-28F6-411E-83FC-95147FFFE4A6}" type="pres">
      <dgm:prSet presAssocID="{FB80A046-47FE-4396-BA15-713BE42ED6E3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13D09-2B11-4903-9661-07DFB3C972CC}" type="pres">
      <dgm:prSet presAssocID="{20F7394B-3026-4A0E-B97C-1296DEAA37DE}" presName="sibTrans" presStyleCnt="0"/>
      <dgm:spPr/>
    </dgm:pt>
    <dgm:pt modelId="{2D60C953-D130-4591-A675-D0677732829B}" type="pres">
      <dgm:prSet presAssocID="{C44B3678-AA34-4F1E-9F40-FEF74BC980D4}" presName="composite" presStyleCnt="0"/>
      <dgm:spPr/>
    </dgm:pt>
    <dgm:pt modelId="{9D2941BA-724A-49C8-9BBD-2BED3E766A0B}" type="pres">
      <dgm:prSet presAssocID="{C44B3678-AA34-4F1E-9F40-FEF74BC980D4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485487BA-4DC2-4BDF-BFE1-672AE97767CA}" type="pres">
      <dgm:prSet presAssocID="{C44B3678-AA34-4F1E-9F40-FEF74BC980D4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516ED-E161-495E-B489-49B9DE1A4225}" type="pres">
      <dgm:prSet presAssocID="{FD4F1759-D087-49E8-A39F-19CF8CC127BA}" presName="sibTrans" presStyleCnt="0"/>
      <dgm:spPr/>
    </dgm:pt>
    <dgm:pt modelId="{AF23B9DA-CDE9-4333-8399-CDE0424F9CBA}" type="pres">
      <dgm:prSet presAssocID="{3DA344F0-1795-413E-828B-AC0BBA4084E1}" presName="composite" presStyleCnt="0"/>
      <dgm:spPr/>
    </dgm:pt>
    <dgm:pt modelId="{58CBB42F-905B-468A-9867-ECC9C77DDFE2}" type="pres">
      <dgm:prSet presAssocID="{3DA344F0-1795-413E-828B-AC0BBA4084E1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D77559B4-80AB-467D-A355-831BD6DAEDC4}" type="pres">
      <dgm:prSet presAssocID="{3DA344F0-1795-413E-828B-AC0BBA4084E1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85E027-ECD8-4D71-8CF6-5D976F7FB055}" type="presOf" srcId="{BFC22EA7-5A4D-46A7-924C-F2BF4C328C5F}" destId="{7756CBFB-1E8C-40D4-8B63-584634F5F739}" srcOrd="0" destOrd="0" presId="urn:microsoft.com/office/officeart/2008/layout/BendingPictureCaptionList"/>
    <dgm:cxn modelId="{24329156-9610-4A25-BBF3-F4EF2478DB19}" type="presOf" srcId="{FB80A046-47FE-4396-BA15-713BE42ED6E3}" destId="{9E856C6F-28F6-411E-83FC-95147FFFE4A6}" srcOrd="0" destOrd="0" presId="urn:microsoft.com/office/officeart/2008/layout/BendingPictureCaptionList"/>
    <dgm:cxn modelId="{DBDA6B48-832C-442D-9D93-82D30A22A7B5}" type="presOf" srcId="{3DA344F0-1795-413E-828B-AC0BBA4084E1}" destId="{D77559B4-80AB-467D-A355-831BD6DAEDC4}" srcOrd="0" destOrd="0" presId="urn:microsoft.com/office/officeart/2008/layout/BendingPictureCaptionList"/>
    <dgm:cxn modelId="{33413E9C-E666-456E-9E20-794CD605C781}" srcId="{BFC22EA7-5A4D-46A7-924C-F2BF4C328C5F}" destId="{C44B3678-AA34-4F1E-9F40-FEF74BC980D4}" srcOrd="1" destOrd="0" parTransId="{A25FE6E9-B19A-418F-99A3-98BDE05DE050}" sibTransId="{FD4F1759-D087-49E8-A39F-19CF8CC127BA}"/>
    <dgm:cxn modelId="{E922C7FF-F37F-41C9-B714-19DA1F4C1718}" srcId="{BFC22EA7-5A4D-46A7-924C-F2BF4C328C5F}" destId="{FB80A046-47FE-4396-BA15-713BE42ED6E3}" srcOrd="0" destOrd="0" parTransId="{42E65B4F-D293-4438-8181-F05336A090AB}" sibTransId="{20F7394B-3026-4A0E-B97C-1296DEAA37DE}"/>
    <dgm:cxn modelId="{5B3F4A05-25A0-49C3-836F-048DA7A26032}" type="presOf" srcId="{C44B3678-AA34-4F1E-9F40-FEF74BC980D4}" destId="{485487BA-4DC2-4BDF-BFE1-672AE97767CA}" srcOrd="0" destOrd="0" presId="urn:microsoft.com/office/officeart/2008/layout/BendingPictureCaptionList"/>
    <dgm:cxn modelId="{A82B1A65-8B52-4E51-A800-C644A98FE164}" srcId="{BFC22EA7-5A4D-46A7-924C-F2BF4C328C5F}" destId="{3DA344F0-1795-413E-828B-AC0BBA4084E1}" srcOrd="2" destOrd="0" parTransId="{03FDF29D-78CD-4E0A-9EF4-D9D841117A5E}" sibTransId="{740D2878-4897-4C59-A08F-C4B58A094021}"/>
    <dgm:cxn modelId="{58739569-B18B-4252-9CFE-4074EDA5FA99}" type="presParOf" srcId="{7756CBFB-1E8C-40D4-8B63-584634F5F739}" destId="{47AF128C-521E-4FF4-A65B-120192E9C106}" srcOrd="0" destOrd="0" presId="urn:microsoft.com/office/officeart/2008/layout/BendingPictureCaptionList"/>
    <dgm:cxn modelId="{F89F2A83-5ED1-4018-B259-DEB63B53435B}" type="presParOf" srcId="{47AF128C-521E-4FF4-A65B-120192E9C106}" destId="{83CB4E22-C479-42FB-BD8A-4E753B2A7981}" srcOrd="0" destOrd="0" presId="urn:microsoft.com/office/officeart/2008/layout/BendingPictureCaptionList"/>
    <dgm:cxn modelId="{4FAD4272-87D1-4F85-9C4E-1F06C3D28DB3}" type="presParOf" srcId="{47AF128C-521E-4FF4-A65B-120192E9C106}" destId="{9E856C6F-28F6-411E-83FC-95147FFFE4A6}" srcOrd="1" destOrd="0" presId="urn:microsoft.com/office/officeart/2008/layout/BendingPictureCaptionList"/>
    <dgm:cxn modelId="{4544B549-31CE-47BB-B01D-6FE71F1D5D1A}" type="presParOf" srcId="{7756CBFB-1E8C-40D4-8B63-584634F5F739}" destId="{F3513D09-2B11-4903-9661-07DFB3C972CC}" srcOrd="1" destOrd="0" presId="urn:microsoft.com/office/officeart/2008/layout/BendingPictureCaptionList"/>
    <dgm:cxn modelId="{00CF9E45-DB96-479C-A4A1-FF61AA71429D}" type="presParOf" srcId="{7756CBFB-1E8C-40D4-8B63-584634F5F739}" destId="{2D60C953-D130-4591-A675-D0677732829B}" srcOrd="2" destOrd="0" presId="urn:microsoft.com/office/officeart/2008/layout/BendingPictureCaptionList"/>
    <dgm:cxn modelId="{AC446449-2551-4AC8-B5AD-568ECAEA9B53}" type="presParOf" srcId="{2D60C953-D130-4591-A675-D0677732829B}" destId="{9D2941BA-724A-49C8-9BBD-2BED3E766A0B}" srcOrd="0" destOrd="0" presId="urn:microsoft.com/office/officeart/2008/layout/BendingPictureCaptionList"/>
    <dgm:cxn modelId="{7361160F-D86F-4110-A411-DD326E9FEA98}" type="presParOf" srcId="{2D60C953-D130-4591-A675-D0677732829B}" destId="{485487BA-4DC2-4BDF-BFE1-672AE97767CA}" srcOrd="1" destOrd="0" presId="urn:microsoft.com/office/officeart/2008/layout/BendingPictureCaptionList"/>
    <dgm:cxn modelId="{2E5828B0-563B-4EB8-8264-AE6F8AFB00D4}" type="presParOf" srcId="{7756CBFB-1E8C-40D4-8B63-584634F5F739}" destId="{3C2516ED-E161-495E-B489-49B9DE1A4225}" srcOrd="3" destOrd="0" presId="urn:microsoft.com/office/officeart/2008/layout/BendingPictureCaptionList"/>
    <dgm:cxn modelId="{09611CC4-9906-4668-A9FE-A681553F7872}" type="presParOf" srcId="{7756CBFB-1E8C-40D4-8B63-584634F5F739}" destId="{AF23B9DA-CDE9-4333-8399-CDE0424F9CBA}" srcOrd="4" destOrd="0" presId="urn:microsoft.com/office/officeart/2008/layout/BendingPictureCaptionList"/>
    <dgm:cxn modelId="{F3A8012E-A02D-4281-BE1D-4816E7FBFE34}" type="presParOf" srcId="{AF23B9DA-CDE9-4333-8399-CDE0424F9CBA}" destId="{58CBB42F-905B-468A-9867-ECC9C77DDFE2}" srcOrd="0" destOrd="0" presId="urn:microsoft.com/office/officeart/2008/layout/BendingPictureCaptionList"/>
    <dgm:cxn modelId="{13D2BE89-6017-4149-831D-0A62C65590FA}" type="presParOf" srcId="{AF23B9DA-CDE9-4333-8399-CDE0424F9CBA}" destId="{D77559B4-80AB-467D-A355-831BD6DAEDC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B6172-F789-470E-8FE7-6257F3A14DC3}">
      <dsp:nvSpPr>
        <dsp:cNvPr id="0" name=""/>
        <dsp:cNvSpPr/>
      </dsp:nvSpPr>
      <dsp:spPr>
        <a:xfrm>
          <a:off x="2111166" y="2690460"/>
          <a:ext cx="2134346" cy="2134699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E122C-A053-4362-A5C0-09984F0E2248}">
      <dsp:nvSpPr>
        <dsp:cNvPr id="0" name=""/>
        <dsp:cNvSpPr/>
      </dsp:nvSpPr>
      <dsp:spPr>
        <a:xfrm>
          <a:off x="3472548" y="1118440"/>
          <a:ext cx="633884" cy="633478"/>
        </a:xfrm>
        <a:prstGeom prst="donut">
          <a:avLst>
            <a:gd name="adj" fmla="val 7460"/>
          </a:avLst>
        </a:prstGeom>
        <a:solidFill>
          <a:schemeClr val="accent2">
            <a:shade val="80000"/>
            <a:hueOff val="0"/>
            <a:satOff val="-2216"/>
            <a:lumOff val="569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216"/>
              <a:lumOff val="56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62FF3-B15B-4785-8635-1B93EF4B0436}">
      <dsp:nvSpPr>
        <dsp:cNvPr id="0" name=""/>
        <dsp:cNvSpPr/>
      </dsp:nvSpPr>
      <dsp:spPr>
        <a:xfrm>
          <a:off x="2193188" y="2772378"/>
          <a:ext cx="1971194" cy="19708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6073A-CACB-4EB9-B390-5884CC6223BF}">
      <dsp:nvSpPr>
        <dsp:cNvPr id="0" name=""/>
        <dsp:cNvSpPr/>
      </dsp:nvSpPr>
      <dsp:spPr>
        <a:xfrm>
          <a:off x="4400641" y="3093751"/>
          <a:ext cx="1117099" cy="1116834"/>
        </a:xfrm>
        <a:prstGeom prst="ellipse">
          <a:avLst/>
        </a:prstGeom>
        <a:solidFill>
          <a:schemeClr val="accent2">
            <a:shade val="80000"/>
            <a:hueOff val="0"/>
            <a:satOff val="-4432"/>
            <a:lumOff val="1138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4432"/>
              <a:lumOff val="113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24FEE-0464-43F8-95C6-D65898507A8C}">
      <dsp:nvSpPr>
        <dsp:cNvPr id="0" name=""/>
        <dsp:cNvSpPr/>
      </dsp:nvSpPr>
      <dsp:spPr>
        <a:xfrm>
          <a:off x="4466615" y="3159730"/>
          <a:ext cx="985151" cy="9852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4FA7C-952F-4148-A60E-17C01AAD98F7}">
      <dsp:nvSpPr>
        <dsp:cNvPr id="0" name=""/>
        <dsp:cNvSpPr/>
      </dsp:nvSpPr>
      <dsp:spPr>
        <a:xfrm>
          <a:off x="3963786" y="1517283"/>
          <a:ext cx="1431813" cy="1432276"/>
        </a:xfrm>
        <a:prstGeom prst="ellipse">
          <a:avLst/>
        </a:prstGeom>
        <a:solidFill>
          <a:schemeClr val="accent2">
            <a:shade val="80000"/>
            <a:hueOff val="0"/>
            <a:satOff val="-6649"/>
            <a:lumOff val="1706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6649"/>
              <a:lumOff val="170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E116F-DE50-432C-91FF-6ABF22982FCF}">
      <dsp:nvSpPr>
        <dsp:cNvPr id="0" name=""/>
        <dsp:cNvSpPr/>
      </dsp:nvSpPr>
      <dsp:spPr>
        <a:xfrm>
          <a:off x="5161125" y="1165515"/>
          <a:ext cx="468950" cy="469270"/>
        </a:xfrm>
        <a:prstGeom prst="donut">
          <a:avLst>
            <a:gd name="adj" fmla="val 7460"/>
          </a:avLst>
        </a:prstGeom>
        <a:solidFill>
          <a:schemeClr val="accent2">
            <a:shade val="80000"/>
            <a:hueOff val="0"/>
            <a:satOff val="-8865"/>
            <a:lumOff val="2275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8865"/>
              <a:lumOff val="227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A44D2-BEB2-46B5-AD8D-7BD35B362F0A}">
      <dsp:nvSpPr>
        <dsp:cNvPr id="0" name=""/>
        <dsp:cNvSpPr/>
      </dsp:nvSpPr>
      <dsp:spPr>
        <a:xfrm>
          <a:off x="5630966" y="4215404"/>
          <a:ext cx="352158" cy="351767"/>
        </a:xfrm>
        <a:prstGeom prst="donut">
          <a:avLst>
            <a:gd name="adj" fmla="val 746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2D292-220E-47E6-88DB-019DD05095B7}">
      <dsp:nvSpPr>
        <dsp:cNvPr id="0" name=""/>
        <dsp:cNvSpPr/>
      </dsp:nvSpPr>
      <dsp:spPr>
        <a:xfrm>
          <a:off x="4039567" y="1592900"/>
          <a:ext cx="1281142" cy="128104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33078-FC7D-4FC3-9C87-13EA8AC917F8}">
      <dsp:nvSpPr>
        <dsp:cNvPr id="0" name=""/>
        <dsp:cNvSpPr/>
      </dsp:nvSpPr>
      <dsp:spPr>
        <a:xfrm>
          <a:off x="0" y="1592900"/>
          <a:ext cx="3167641" cy="1028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" numCol="1" spcCol="1270" anchor="b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All react differently to heat of fire</a:t>
          </a:r>
          <a:endParaRPr lang="en-US" sz="3100" kern="1200" dirty="0"/>
        </a:p>
      </dsp:txBody>
      <dsp:txXfrm>
        <a:off x="0" y="1592900"/>
        <a:ext cx="3167641" cy="1028614"/>
      </dsp:txXfrm>
    </dsp:sp>
    <dsp:sp modelId="{10FD56FE-2724-4755-B7BF-A5D0AD6CDB0E}">
      <dsp:nvSpPr>
        <dsp:cNvPr id="0" name=""/>
        <dsp:cNvSpPr/>
      </dsp:nvSpPr>
      <dsp:spPr>
        <a:xfrm>
          <a:off x="5747758" y="3159730"/>
          <a:ext cx="3167641" cy="9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Knowing reaction can help</a:t>
          </a:r>
          <a:endParaRPr lang="en-US" sz="3100" kern="1200" dirty="0"/>
        </a:p>
      </dsp:txBody>
      <dsp:txXfrm>
        <a:off x="5747758" y="3159730"/>
        <a:ext cx="3167641" cy="985245"/>
      </dsp:txXfrm>
    </dsp:sp>
    <dsp:sp modelId="{AD8AE56D-8EF9-4FAB-8834-DFBCAAD00EAB}">
      <dsp:nvSpPr>
        <dsp:cNvPr id="0" name=""/>
        <dsp:cNvSpPr/>
      </dsp:nvSpPr>
      <dsp:spPr>
        <a:xfrm>
          <a:off x="5630966" y="1592900"/>
          <a:ext cx="3167641" cy="128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5630966" y="1592900"/>
        <a:ext cx="3167641" cy="1281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3C5DB-ED23-46F2-9774-D398C3FD1D83}">
      <dsp:nvSpPr>
        <dsp:cNvPr id="0" name=""/>
        <dsp:cNvSpPr/>
      </dsp:nvSpPr>
      <dsp:spPr>
        <a:xfrm>
          <a:off x="7587416" y="664989"/>
          <a:ext cx="184983" cy="3423643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A150A-208E-4DEB-B797-794570A4ED8C}">
      <dsp:nvSpPr>
        <dsp:cNvPr id="0" name=""/>
        <dsp:cNvSpPr/>
      </dsp:nvSpPr>
      <dsp:spPr>
        <a:xfrm>
          <a:off x="184983" y="664989"/>
          <a:ext cx="4811115" cy="3423643"/>
        </a:xfrm>
        <a:prstGeom prst="frame">
          <a:avLst>
            <a:gd name="adj1" fmla="val 5450"/>
          </a:avLst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674FE-5D30-4C51-8C63-8FB6F9D995CE}">
      <dsp:nvSpPr>
        <dsp:cNvPr id="0" name=""/>
        <dsp:cNvSpPr/>
      </dsp:nvSpPr>
      <dsp:spPr>
        <a:xfrm>
          <a:off x="0" y="254766"/>
          <a:ext cx="4626132" cy="32384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2E5AA-AF9D-4DAB-AA69-F4D106986291}">
      <dsp:nvSpPr>
        <dsp:cNvPr id="0" name=""/>
        <dsp:cNvSpPr/>
      </dsp:nvSpPr>
      <dsp:spPr>
        <a:xfrm>
          <a:off x="373075" y="3494384"/>
          <a:ext cx="4438040" cy="406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73075" y="3494384"/>
        <a:ext cx="4438040" cy="406389"/>
      </dsp:txXfrm>
    </dsp:sp>
    <dsp:sp modelId="{BCADA2A2-9E33-4FD6-951B-5855DC752776}">
      <dsp:nvSpPr>
        <dsp:cNvPr id="0" name=""/>
        <dsp:cNvSpPr/>
      </dsp:nvSpPr>
      <dsp:spPr>
        <a:xfrm>
          <a:off x="5191963" y="664989"/>
          <a:ext cx="2199589" cy="3423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Also main component in structural assemblies</a:t>
          </a:r>
          <a:endParaRPr lang="en-US" sz="3600" kern="1200" dirty="0"/>
        </a:p>
      </dsp:txBody>
      <dsp:txXfrm>
        <a:off x="5191963" y="664989"/>
        <a:ext cx="2199589" cy="3423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9FACF-D5B4-473C-84C1-AC82E7139FEF}">
      <dsp:nvSpPr>
        <dsp:cNvPr id="0" name=""/>
        <dsp:cNvSpPr/>
      </dsp:nvSpPr>
      <dsp:spPr>
        <a:xfrm>
          <a:off x="1403984" y="0"/>
          <a:ext cx="4648200" cy="4648200"/>
        </a:xfrm>
        <a:prstGeom prst="triangl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0FEF7-72CB-46C2-BEAB-E818886A03CC}">
      <dsp:nvSpPr>
        <dsp:cNvPr id="0" name=""/>
        <dsp:cNvSpPr/>
      </dsp:nvSpPr>
      <dsp:spPr>
        <a:xfrm>
          <a:off x="3728085" y="467316"/>
          <a:ext cx="3021330" cy="1100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Small vs. large dimensions</a:t>
          </a:r>
          <a:endParaRPr lang="en-US" sz="2700" kern="1200" dirty="0"/>
        </a:p>
      </dsp:txBody>
      <dsp:txXfrm>
        <a:off x="3781798" y="521029"/>
        <a:ext cx="2913904" cy="992890"/>
      </dsp:txXfrm>
    </dsp:sp>
    <dsp:sp modelId="{76771565-4FBE-449F-827D-F60965ED62D7}">
      <dsp:nvSpPr>
        <dsp:cNvPr id="0" name=""/>
        <dsp:cNvSpPr/>
      </dsp:nvSpPr>
      <dsp:spPr>
        <a:xfrm>
          <a:off x="3728085" y="1705172"/>
          <a:ext cx="3021330" cy="1100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Moisture and burn rate</a:t>
          </a:r>
          <a:endParaRPr lang="en-US" sz="2700" kern="1200" dirty="0"/>
        </a:p>
      </dsp:txBody>
      <dsp:txXfrm>
        <a:off x="3781798" y="1758885"/>
        <a:ext cx="2913904" cy="992890"/>
      </dsp:txXfrm>
    </dsp:sp>
    <dsp:sp modelId="{B5BF0D57-F450-46B5-993A-8592BD9517D5}">
      <dsp:nvSpPr>
        <dsp:cNvPr id="0" name=""/>
        <dsp:cNvSpPr/>
      </dsp:nvSpPr>
      <dsp:spPr>
        <a:xfrm>
          <a:off x="3728085" y="2943027"/>
          <a:ext cx="3021330" cy="1100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New vs. old construction</a:t>
          </a:r>
          <a:endParaRPr lang="en-US" sz="2700" kern="1200" dirty="0"/>
        </a:p>
      </dsp:txBody>
      <dsp:txXfrm>
        <a:off x="3781798" y="2996740"/>
        <a:ext cx="2913904" cy="992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B4E22-C479-42FB-BD8A-4E753B2A7981}">
      <dsp:nvSpPr>
        <dsp:cNvPr id="0" name=""/>
        <dsp:cNvSpPr/>
      </dsp:nvSpPr>
      <dsp:spPr>
        <a:xfrm>
          <a:off x="0" y="1240631"/>
          <a:ext cx="2547937" cy="20383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56C6F-28F6-411E-83FC-95147FFFE4A6}">
      <dsp:nvSpPr>
        <dsp:cNvPr id="0" name=""/>
        <dsp:cNvSpPr/>
      </dsp:nvSpPr>
      <dsp:spPr>
        <a:xfrm>
          <a:off x="229314" y="3075146"/>
          <a:ext cx="2267664" cy="71342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Brick</a:t>
          </a:r>
          <a:endParaRPr lang="en-US" sz="2000" kern="1200" dirty="0"/>
        </a:p>
      </dsp:txBody>
      <dsp:txXfrm>
        <a:off x="229314" y="3075146"/>
        <a:ext cx="2267664" cy="713422"/>
      </dsp:txXfrm>
    </dsp:sp>
    <dsp:sp modelId="{9D2941BA-724A-49C8-9BBD-2BED3E766A0B}">
      <dsp:nvSpPr>
        <dsp:cNvPr id="0" name=""/>
        <dsp:cNvSpPr/>
      </dsp:nvSpPr>
      <dsp:spPr>
        <a:xfrm>
          <a:off x="2802731" y="1240631"/>
          <a:ext cx="2547937" cy="203834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487BA-4DC2-4BDF-BFE1-672AE97767CA}">
      <dsp:nvSpPr>
        <dsp:cNvPr id="0" name=""/>
        <dsp:cNvSpPr/>
      </dsp:nvSpPr>
      <dsp:spPr>
        <a:xfrm>
          <a:off x="3032045" y="3075146"/>
          <a:ext cx="2267664" cy="71342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Stone</a:t>
          </a:r>
          <a:endParaRPr lang="en-US" sz="2000" kern="1200" dirty="0"/>
        </a:p>
      </dsp:txBody>
      <dsp:txXfrm>
        <a:off x="3032045" y="3075146"/>
        <a:ext cx="2267664" cy="713422"/>
      </dsp:txXfrm>
    </dsp:sp>
    <dsp:sp modelId="{58CBB42F-905B-468A-9867-ECC9C77DDFE2}">
      <dsp:nvSpPr>
        <dsp:cNvPr id="0" name=""/>
        <dsp:cNvSpPr/>
      </dsp:nvSpPr>
      <dsp:spPr>
        <a:xfrm>
          <a:off x="5605462" y="1240631"/>
          <a:ext cx="2547937" cy="20383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559B4-80AB-467D-A355-831BD6DAEDC4}">
      <dsp:nvSpPr>
        <dsp:cNvPr id="0" name=""/>
        <dsp:cNvSpPr/>
      </dsp:nvSpPr>
      <dsp:spPr>
        <a:xfrm>
          <a:off x="5834776" y="3075146"/>
          <a:ext cx="2267664" cy="71342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Concrete/</a:t>
          </a:r>
          <a:br>
            <a:rPr lang="en-US" sz="2000" kern="1200" dirty="0" smtClean="0"/>
          </a:br>
          <a:r>
            <a:rPr lang="en-US" sz="2000" kern="1200" dirty="0" smtClean="0"/>
            <a:t>Concrete Block</a:t>
          </a:r>
          <a:endParaRPr lang="en-US" sz="2000" kern="1200" dirty="0"/>
        </a:p>
      </dsp:txBody>
      <dsp:txXfrm>
        <a:off x="5834776" y="3075146"/>
        <a:ext cx="2267664" cy="713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DEFE3-FDAA-4413-B95C-24686D2BC8C2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DE63-B0DB-42D1-AAEC-2A9B9725B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0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6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82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7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FF0000"/>
              </a:buClr>
              <a:buSzPct val="110000"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1–</a:t>
            </a:r>
            <a:fld id="{6FE9937F-86C4-49A1-A6A4-2F8745340AAE}" type="slidenum"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6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2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874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22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3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60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50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24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19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1524000"/>
            <a:chOff x="0" y="457200"/>
            <a:chExt cx="91440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1524000"/>
              <a:ext cx="91440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DFS Patch MASS-simplified-B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5240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693003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Segoe UI" pitchFamily="34" charset="0"/>
                  <a:cs typeface="Segoe UI" pitchFamily="34" charset="0"/>
                </a:rPr>
                <a:t>DEPARTMENT OF FIRE SERVICES</a:t>
              </a:r>
            </a:p>
            <a:p>
              <a:r>
                <a:rPr lang="en-US" dirty="0">
                  <a:solidFill>
                    <a:prstClr val="black"/>
                  </a:solidFill>
                  <a:ea typeface="Segoe UI" pitchFamily="34" charset="0"/>
                  <a:cs typeface="Segoe UI" pitchFamily="34" charset="0"/>
                </a:rPr>
                <a:t>Massachusetts Firefighting Academy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1825" y="3420585"/>
            <a:ext cx="254834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6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553201"/>
            <a:ext cx="10769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DEPARTMENT OF FIRE SERVICES</a:t>
            </a:r>
          </a:p>
          <a:p>
            <a:r>
              <a:rPr lang="en-US" sz="12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Massachusetts Firefighting Academy</a:t>
            </a:r>
          </a:p>
        </p:txBody>
      </p:sp>
      <p:pic>
        <p:nvPicPr>
          <p:cNvPr id="11" name="Picture 10" descr="DFS-Patch-MASS-Simplified-DFS-R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000" y="60198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2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2163651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sz="3600" b="1" i="1" kern="0" dirty="0">
                <a:solidFill>
                  <a:srgbClr val="000000"/>
                </a:solidFill>
                <a:latin typeface="Tahoma"/>
              </a:rPr>
              <a:t>Impact of Fire on Wood &amp; Masonry</a:t>
            </a:r>
            <a:endParaRPr lang="en-US" sz="3600" b="1" i="1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3672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b="1" kern="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Impact of Fire on Wood &amp; Masonry</a:t>
            </a:r>
            <a:endParaRPr lang="en-US" b="1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Introduction</a:t>
            </a: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endParaRPr lang="en-US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Objectives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0946" y="1579606"/>
            <a:ext cx="5941454" cy="393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4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A wide variety of building materials are used in construction.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752600" y="838200"/>
          <a:ext cx="8915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1" name="Rectangle 10"/>
          <p:cNvSpPr>
            <a:spLocks noChangeArrowheads="1"/>
          </p:cNvSpPr>
          <p:nvPr/>
        </p:nvSpPr>
        <p:spPr bwMode="auto">
          <a:xfrm rot="5400000">
            <a:off x="2539207" y="4607719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200" b="0" i="1">
                <a:solidFill>
                  <a:srgbClr val="000000"/>
                </a:solidFill>
              </a:rPr>
              <a:t>Courtesy of Ron Moore and </a:t>
            </a:r>
            <a:br>
              <a:rPr lang="en-US" altLang="en-US" sz="1200" b="0" i="1">
                <a:solidFill>
                  <a:srgbClr val="000000"/>
                </a:solidFill>
              </a:rPr>
            </a:br>
            <a:r>
              <a:rPr lang="en-US" altLang="en-US" sz="1200" b="0" i="1">
                <a:solidFill>
                  <a:srgbClr val="000000"/>
                </a:solidFill>
              </a:rPr>
              <a:t>McKinney (TX) FD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Wood is the most common material used in North America.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8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The size and moisture content of wood affects how it reacts to fire.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447800"/>
          <a:ext cx="8153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7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Each type of masonry shows signs of deterioration in different ways.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5240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4953001" y="5259388"/>
            <a:ext cx="2576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200" b="0" i="1">
                <a:solidFill>
                  <a:srgbClr val="000000"/>
                </a:solidFill>
              </a:rPr>
              <a:t>Courtesy of Ron Moore and </a:t>
            </a:r>
            <a:br>
              <a:rPr lang="en-US" altLang="en-US" sz="1200" b="0" i="1">
                <a:solidFill>
                  <a:srgbClr val="000000"/>
                </a:solidFill>
              </a:rPr>
            </a:br>
            <a:r>
              <a:rPr lang="en-US" altLang="en-US" sz="1200" b="0" i="1">
                <a:solidFill>
                  <a:srgbClr val="000000"/>
                </a:solidFill>
              </a:rPr>
              <a:t>McKinney (TX) FD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682" y="992746"/>
            <a:ext cx="4146997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Acronym</a:t>
            </a:r>
          </a:p>
          <a:p>
            <a:endParaRPr lang="en-US" sz="3200" dirty="0"/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  <a:p>
            <a:r>
              <a:rPr lang="en-US" sz="3200" dirty="0" smtClean="0"/>
              <a:t>Application</a:t>
            </a:r>
          </a:p>
          <a:p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7" y="992746"/>
            <a:ext cx="3566250" cy="4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A2015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2015Theme" id="{DFED552D-D2E8-4503-9B9B-39A0F7E83214}" vid="{AC96B2F4-51A3-444B-A457-B09FE619C6A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Widescreen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Tahoma</vt:lpstr>
      <vt:lpstr>MFA2015Theme</vt:lpstr>
      <vt:lpstr>1_Office Theme</vt:lpstr>
      <vt:lpstr>PowerPoint Presentation</vt:lpstr>
      <vt:lpstr>Impact of Fire on Wood &amp; Masonry</vt:lpstr>
      <vt:lpstr>A wide variety of building materials are used in construction.</vt:lpstr>
      <vt:lpstr>Wood is the most common material used in North America.</vt:lpstr>
      <vt:lpstr>The size and moisture content of wood affects how it reacts to fire.</vt:lpstr>
      <vt:lpstr>Each type of masonry shows signs of deterioration in different ways.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Sullivan</dc:creator>
  <cp:lastModifiedBy>Dan Sullivan</cp:lastModifiedBy>
  <cp:revision>1</cp:revision>
  <dcterms:created xsi:type="dcterms:W3CDTF">2015-07-23T14:28:48Z</dcterms:created>
  <dcterms:modified xsi:type="dcterms:W3CDTF">2015-07-23T14:29:00Z</dcterms:modified>
</cp:coreProperties>
</file>