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10"/>
  </p:notesMasterIdLst>
  <p:sldIdLst>
    <p:sldId id="257" r:id="rId3"/>
    <p:sldId id="258" r:id="rId4"/>
    <p:sldId id="262" r:id="rId5"/>
    <p:sldId id="263" r:id="rId6"/>
    <p:sldId id="264" r:id="rId7"/>
    <p:sldId id="265" r:id="rId8"/>
    <p:sldId id="26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B41310-12B8-491F-8836-890DA6109538}" type="doc">
      <dgm:prSet loTypeId="urn:microsoft.com/office/officeart/2005/8/layout/cycle2" loCatId="cycle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0833B73B-0C27-4C5A-AA89-B50BBB20BFF3}">
      <dgm:prSet phldrT="[Text]"/>
      <dgm:spPr/>
      <dgm:t>
        <a:bodyPr/>
        <a:lstStyle/>
        <a:p>
          <a:r>
            <a:rPr lang="en-US" dirty="0" smtClean="0"/>
            <a:t>Building</a:t>
          </a:r>
          <a:endParaRPr lang="en-US" dirty="0"/>
        </a:p>
      </dgm:t>
    </dgm:pt>
    <dgm:pt modelId="{F1F0A34D-29C1-4EE6-9F80-44B4837CC693}" type="parTrans" cxnId="{94DA7341-B739-429C-AA82-9B3CC1D73B92}">
      <dgm:prSet/>
      <dgm:spPr/>
      <dgm:t>
        <a:bodyPr/>
        <a:lstStyle/>
        <a:p>
          <a:endParaRPr lang="en-US"/>
        </a:p>
      </dgm:t>
    </dgm:pt>
    <dgm:pt modelId="{5566387D-97AB-47CE-B0DC-051A404BEEC5}" type="sibTrans" cxnId="{94DA7341-B739-429C-AA82-9B3CC1D73B92}">
      <dgm:prSet/>
      <dgm:spPr/>
      <dgm:t>
        <a:bodyPr/>
        <a:lstStyle/>
        <a:p>
          <a:endParaRPr lang="en-US" dirty="0"/>
        </a:p>
      </dgm:t>
    </dgm:pt>
    <dgm:pt modelId="{BC56903B-C8F7-4F1F-A390-84BF9686AABD}">
      <dgm:prSet phldrT="[Text]"/>
      <dgm:spPr/>
      <dgm:t>
        <a:bodyPr/>
        <a:lstStyle/>
        <a:p>
          <a:r>
            <a:rPr lang="en-US" dirty="0" smtClean="0"/>
            <a:t>Smoke</a:t>
          </a:r>
          <a:endParaRPr lang="en-US" dirty="0"/>
        </a:p>
      </dgm:t>
    </dgm:pt>
    <dgm:pt modelId="{F0F0A9C6-9BA7-418D-BAAD-6A1165A6C35A}" type="parTrans" cxnId="{EBB9B177-9071-477B-8C9C-C40E394CECC3}">
      <dgm:prSet/>
      <dgm:spPr/>
      <dgm:t>
        <a:bodyPr/>
        <a:lstStyle/>
        <a:p>
          <a:endParaRPr lang="en-US"/>
        </a:p>
      </dgm:t>
    </dgm:pt>
    <dgm:pt modelId="{4CD77505-45C8-4AA2-A556-8FFA4E6DEECF}" type="sibTrans" cxnId="{EBB9B177-9071-477B-8C9C-C40E394CECC3}">
      <dgm:prSet/>
      <dgm:spPr/>
      <dgm:t>
        <a:bodyPr/>
        <a:lstStyle/>
        <a:p>
          <a:endParaRPr lang="en-US" dirty="0"/>
        </a:p>
      </dgm:t>
    </dgm:pt>
    <dgm:pt modelId="{6E9FE0DD-6A46-456B-8F02-967341860A92}">
      <dgm:prSet phldrT="[Text]"/>
      <dgm:spPr/>
      <dgm:t>
        <a:bodyPr/>
        <a:lstStyle/>
        <a:p>
          <a:r>
            <a:rPr lang="en-US" dirty="0" smtClean="0"/>
            <a:t>Airflow</a:t>
          </a:r>
          <a:endParaRPr lang="en-US" dirty="0"/>
        </a:p>
      </dgm:t>
    </dgm:pt>
    <dgm:pt modelId="{FBFA48BA-8DC8-484E-9CCF-3F23E08A954A}" type="parTrans" cxnId="{CEADB570-0B08-4161-B215-8A9215C6A9B3}">
      <dgm:prSet/>
      <dgm:spPr/>
      <dgm:t>
        <a:bodyPr/>
        <a:lstStyle/>
        <a:p>
          <a:endParaRPr lang="en-US"/>
        </a:p>
      </dgm:t>
    </dgm:pt>
    <dgm:pt modelId="{C8321B6C-F07B-4C2A-B573-45264F46E8F8}" type="sibTrans" cxnId="{CEADB570-0B08-4161-B215-8A9215C6A9B3}">
      <dgm:prSet/>
      <dgm:spPr/>
      <dgm:t>
        <a:bodyPr/>
        <a:lstStyle/>
        <a:p>
          <a:endParaRPr lang="en-US" dirty="0"/>
        </a:p>
      </dgm:t>
    </dgm:pt>
    <dgm:pt modelId="{7BD69DAF-D177-4DC8-BCD2-BE139278027A}">
      <dgm:prSet phldrT="[Text]"/>
      <dgm:spPr/>
      <dgm:t>
        <a:bodyPr/>
        <a:lstStyle/>
        <a:p>
          <a:r>
            <a:rPr lang="en-US" dirty="0" smtClean="0"/>
            <a:t>Heat</a:t>
          </a:r>
          <a:endParaRPr lang="en-US" dirty="0"/>
        </a:p>
      </dgm:t>
    </dgm:pt>
    <dgm:pt modelId="{B6F28086-6540-48D0-A92C-DFE4C685681A}" type="parTrans" cxnId="{E60788E0-F65C-4C8D-9BD1-A1F3793F90F8}">
      <dgm:prSet/>
      <dgm:spPr/>
      <dgm:t>
        <a:bodyPr/>
        <a:lstStyle/>
        <a:p>
          <a:endParaRPr lang="en-US"/>
        </a:p>
      </dgm:t>
    </dgm:pt>
    <dgm:pt modelId="{BB0E389F-6C6F-457F-877E-4CC8FE371872}" type="sibTrans" cxnId="{E60788E0-F65C-4C8D-9BD1-A1F3793F90F8}">
      <dgm:prSet/>
      <dgm:spPr/>
      <dgm:t>
        <a:bodyPr/>
        <a:lstStyle/>
        <a:p>
          <a:endParaRPr lang="en-US" dirty="0"/>
        </a:p>
      </dgm:t>
    </dgm:pt>
    <dgm:pt modelId="{D3154CA3-EFD8-4202-B34C-7C8D4E1AD325}">
      <dgm:prSet phldrT="[Text]"/>
      <dgm:spPr/>
      <dgm:t>
        <a:bodyPr/>
        <a:lstStyle/>
        <a:p>
          <a:r>
            <a:rPr lang="en-US" dirty="0" smtClean="0"/>
            <a:t>Flame</a:t>
          </a:r>
          <a:endParaRPr lang="en-US" dirty="0"/>
        </a:p>
      </dgm:t>
    </dgm:pt>
    <dgm:pt modelId="{36DE1CC5-29A6-4352-82BA-B69549FA7CA7}" type="parTrans" cxnId="{DD08CEA5-889D-4EF1-8A63-7BB3AA2F277D}">
      <dgm:prSet/>
      <dgm:spPr/>
      <dgm:t>
        <a:bodyPr/>
        <a:lstStyle/>
        <a:p>
          <a:endParaRPr lang="en-US"/>
        </a:p>
      </dgm:t>
    </dgm:pt>
    <dgm:pt modelId="{125EFA95-F787-4BF0-8DD2-BBF48E2EC9FB}" type="sibTrans" cxnId="{DD08CEA5-889D-4EF1-8A63-7BB3AA2F277D}">
      <dgm:prSet/>
      <dgm:spPr/>
      <dgm:t>
        <a:bodyPr/>
        <a:lstStyle/>
        <a:p>
          <a:endParaRPr lang="en-US" dirty="0"/>
        </a:p>
      </dgm:t>
    </dgm:pt>
    <dgm:pt modelId="{818D56B6-05C1-458F-9347-9664CB86E7B5}" type="pres">
      <dgm:prSet presAssocID="{F5B41310-12B8-491F-8836-890DA61095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E70B2C-A4E2-49B5-8700-8EB99055F05F}" type="pres">
      <dgm:prSet presAssocID="{0833B73B-0C27-4C5A-AA89-B50BBB20BFF3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476608-7B04-4B0F-A436-D634D404B89B}" type="pres">
      <dgm:prSet presAssocID="{5566387D-97AB-47CE-B0DC-051A404BEEC5}" presName="sibTrans" presStyleLbl="sibTrans2D1" presStyleIdx="0" presStyleCnt="5"/>
      <dgm:spPr/>
      <dgm:t>
        <a:bodyPr/>
        <a:lstStyle/>
        <a:p>
          <a:endParaRPr lang="en-US"/>
        </a:p>
      </dgm:t>
    </dgm:pt>
    <dgm:pt modelId="{9C4134DB-C1D2-41E1-8ADE-AFE82D1045E7}" type="pres">
      <dgm:prSet presAssocID="{5566387D-97AB-47CE-B0DC-051A404BEEC5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D7C1EAC7-3BE0-41B9-BE72-F0D7B8A628F9}" type="pres">
      <dgm:prSet presAssocID="{BC56903B-C8F7-4F1F-A390-84BF9686AABD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5CA784-B879-4163-B17F-FDA8E7EC0BBE}" type="pres">
      <dgm:prSet presAssocID="{4CD77505-45C8-4AA2-A556-8FFA4E6DEECF}" presName="sibTrans" presStyleLbl="sibTrans2D1" presStyleIdx="1" presStyleCnt="5"/>
      <dgm:spPr/>
      <dgm:t>
        <a:bodyPr/>
        <a:lstStyle/>
        <a:p>
          <a:endParaRPr lang="en-US"/>
        </a:p>
      </dgm:t>
    </dgm:pt>
    <dgm:pt modelId="{E4DE1FC4-99B8-41D3-AB78-0C7F35DFCE31}" type="pres">
      <dgm:prSet presAssocID="{4CD77505-45C8-4AA2-A556-8FFA4E6DEECF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54EF0422-54B9-4E63-9E0A-C5F1EFD67364}" type="pres">
      <dgm:prSet presAssocID="{6E9FE0DD-6A46-456B-8F02-967341860A92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5F434C-51B6-45D3-8512-BAF35B0131A7}" type="pres">
      <dgm:prSet presAssocID="{C8321B6C-F07B-4C2A-B573-45264F46E8F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8707E172-B61A-496B-856D-23C85F30B2F1}" type="pres">
      <dgm:prSet presAssocID="{C8321B6C-F07B-4C2A-B573-45264F46E8F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04BB284-9F7C-4A03-84FA-169EF6CFCB1E}" type="pres">
      <dgm:prSet presAssocID="{7BD69DAF-D177-4DC8-BCD2-BE139278027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D1CCBC-459E-47F6-8E80-06589B4BB067}" type="pres">
      <dgm:prSet presAssocID="{BB0E389F-6C6F-457F-877E-4CC8FE371872}" presName="sibTrans" presStyleLbl="sibTrans2D1" presStyleIdx="3" presStyleCnt="5"/>
      <dgm:spPr/>
      <dgm:t>
        <a:bodyPr/>
        <a:lstStyle/>
        <a:p>
          <a:endParaRPr lang="en-US"/>
        </a:p>
      </dgm:t>
    </dgm:pt>
    <dgm:pt modelId="{7BB2D75C-F1ED-4F8C-9E01-FCE3586A8D7F}" type="pres">
      <dgm:prSet presAssocID="{BB0E389F-6C6F-457F-877E-4CC8FE371872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04C97AD2-0185-4AF2-8706-CB6BEF6A76C0}" type="pres">
      <dgm:prSet presAssocID="{D3154CA3-EFD8-4202-B34C-7C8D4E1AD32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394B76-1060-4EC8-8B77-2C4E86EEA9F8}" type="pres">
      <dgm:prSet presAssocID="{125EFA95-F787-4BF0-8DD2-BBF48E2EC9FB}" presName="sibTrans" presStyleLbl="sibTrans2D1" presStyleIdx="4" presStyleCnt="5"/>
      <dgm:spPr/>
      <dgm:t>
        <a:bodyPr/>
        <a:lstStyle/>
        <a:p>
          <a:endParaRPr lang="en-US"/>
        </a:p>
      </dgm:t>
    </dgm:pt>
    <dgm:pt modelId="{6CED2406-6239-41BC-8D71-34FC904BD5C5}" type="pres">
      <dgm:prSet presAssocID="{125EFA95-F787-4BF0-8DD2-BBF48E2EC9FB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54AA0B3-93D7-45C5-A1A8-C298D07DD798}" type="presOf" srcId="{125EFA95-F787-4BF0-8DD2-BBF48E2EC9FB}" destId="{94394B76-1060-4EC8-8B77-2C4E86EEA9F8}" srcOrd="0" destOrd="0" presId="urn:microsoft.com/office/officeart/2005/8/layout/cycle2"/>
    <dgm:cxn modelId="{EBB9B177-9071-477B-8C9C-C40E394CECC3}" srcId="{F5B41310-12B8-491F-8836-890DA6109538}" destId="{BC56903B-C8F7-4F1F-A390-84BF9686AABD}" srcOrd="1" destOrd="0" parTransId="{F0F0A9C6-9BA7-418D-BAAD-6A1165A6C35A}" sibTransId="{4CD77505-45C8-4AA2-A556-8FFA4E6DEECF}"/>
    <dgm:cxn modelId="{2B757E02-822F-47EA-A7EA-5EBB12EAFA38}" type="presOf" srcId="{C8321B6C-F07B-4C2A-B573-45264F46E8F8}" destId="{E55F434C-51B6-45D3-8512-BAF35B0131A7}" srcOrd="0" destOrd="0" presId="urn:microsoft.com/office/officeart/2005/8/layout/cycle2"/>
    <dgm:cxn modelId="{CDE5363E-946E-472F-9961-CE53A240715D}" type="presOf" srcId="{F5B41310-12B8-491F-8836-890DA6109538}" destId="{818D56B6-05C1-458F-9347-9664CB86E7B5}" srcOrd="0" destOrd="0" presId="urn:microsoft.com/office/officeart/2005/8/layout/cycle2"/>
    <dgm:cxn modelId="{662451EE-B35F-42E1-90EC-6E61F011DE7C}" type="presOf" srcId="{125EFA95-F787-4BF0-8DD2-BBF48E2EC9FB}" destId="{6CED2406-6239-41BC-8D71-34FC904BD5C5}" srcOrd="1" destOrd="0" presId="urn:microsoft.com/office/officeart/2005/8/layout/cycle2"/>
    <dgm:cxn modelId="{21A30A7F-150E-4AF9-8008-F2E13FCAEFBD}" type="presOf" srcId="{4CD77505-45C8-4AA2-A556-8FFA4E6DEECF}" destId="{E4DE1FC4-99B8-41D3-AB78-0C7F35DFCE31}" srcOrd="1" destOrd="0" presId="urn:microsoft.com/office/officeart/2005/8/layout/cycle2"/>
    <dgm:cxn modelId="{3448999B-56DE-4207-8E63-CD6EE9CE4091}" type="presOf" srcId="{BB0E389F-6C6F-457F-877E-4CC8FE371872}" destId="{7BB2D75C-F1ED-4F8C-9E01-FCE3586A8D7F}" srcOrd="1" destOrd="0" presId="urn:microsoft.com/office/officeart/2005/8/layout/cycle2"/>
    <dgm:cxn modelId="{DDFA8AA6-EDC6-4F6C-ABB5-0E508C086A4C}" type="presOf" srcId="{5566387D-97AB-47CE-B0DC-051A404BEEC5}" destId="{9C4134DB-C1D2-41E1-8ADE-AFE82D1045E7}" srcOrd="1" destOrd="0" presId="urn:microsoft.com/office/officeart/2005/8/layout/cycle2"/>
    <dgm:cxn modelId="{80433549-41CD-4962-A777-D579CFEF41DD}" type="presOf" srcId="{5566387D-97AB-47CE-B0DC-051A404BEEC5}" destId="{F3476608-7B04-4B0F-A436-D634D404B89B}" srcOrd="0" destOrd="0" presId="urn:microsoft.com/office/officeart/2005/8/layout/cycle2"/>
    <dgm:cxn modelId="{9A3E029C-CE5A-4CDD-AC47-4473F21D15F5}" type="presOf" srcId="{0833B73B-0C27-4C5A-AA89-B50BBB20BFF3}" destId="{1EE70B2C-A4E2-49B5-8700-8EB99055F05F}" srcOrd="0" destOrd="0" presId="urn:microsoft.com/office/officeart/2005/8/layout/cycle2"/>
    <dgm:cxn modelId="{C1F36573-1B81-4F84-AA0E-B119FE514812}" type="presOf" srcId="{7BD69DAF-D177-4DC8-BCD2-BE139278027A}" destId="{B04BB284-9F7C-4A03-84FA-169EF6CFCB1E}" srcOrd="0" destOrd="0" presId="urn:microsoft.com/office/officeart/2005/8/layout/cycle2"/>
    <dgm:cxn modelId="{67D1D894-B563-40DD-A5F6-A0E7064BE37E}" type="presOf" srcId="{D3154CA3-EFD8-4202-B34C-7C8D4E1AD325}" destId="{04C97AD2-0185-4AF2-8706-CB6BEF6A76C0}" srcOrd="0" destOrd="0" presId="urn:microsoft.com/office/officeart/2005/8/layout/cycle2"/>
    <dgm:cxn modelId="{88CFD6A0-DA27-4D25-810D-158033F30EA2}" type="presOf" srcId="{C8321B6C-F07B-4C2A-B573-45264F46E8F8}" destId="{8707E172-B61A-496B-856D-23C85F30B2F1}" srcOrd="1" destOrd="0" presId="urn:microsoft.com/office/officeart/2005/8/layout/cycle2"/>
    <dgm:cxn modelId="{423CE2D5-B062-42C7-A2C5-F4A4449A7305}" type="presOf" srcId="{4CD77505-45C8-4AA2-A556-8FFA4E6DEECF}" destId="{D05CA784-B879-4163-B17F-FDA8E7EC0BBE}" srcOrd="0" destOrd="0" presId="urn:microsoft.com/office/officeart/2005/8/layout/cycle2"/>
    <dgm:cxn modelId="{E60788E0-F65C-4C8D-9BD1-A1F3793F90F8}" srcId="{F5B41310-12B8-491F-8836-890DA6109538}" destId="{7BD69DAF-D177-4DC8-BCD2-BE139278027A}" srcOrd="3" destOrd="0" parTransId="{B6F28086-6540-48D0-A92C-DFE4C685681A}" sibTransId="{BB0E389F-6C6F-457F-877E-4CC8FE371872}"/>
    <dgm:cxn modelId="{6BECC0F3-97BC-4C2B-AE48-E76444E2F818}" type="presOf" srcId="{BC56903B-C8F7-4F1F-A390-84BF9686AABD}" destId="{D7C1EAC7-3BE0-41B9-BE72-F0D7B8A628F9}" srcOrd="0" destOrd="0" presId="urn:microsoft.com/office/officeart/2005/8/layout/cycle2"/>
    <dgm:cxn modelId="{DD08CEA5-889D-4EF1-8A63-7BB3AA2F277D}" srcId="{F5B41310-12B8-491F-8836-890DA6109538}" destId="{D3154CA3-EFD8-4202-B34C-7C8D4E1AD325}" srcOrd="4" destOrd="0" parTransId="{36DE1CC5-29A6-4352-82BA-B69549FA7CA7}" sibTransId="{125EFA95-F787-4BF0-8DD2-BBF48E2EC9FB}"/>
    <dgm:cxn modelId="{94DA7341-B739-429C-AA82-9B3CC1D73B92}" srcId="{F5B41310-12B8-491F-8836-890DA6109538}" destId="{0833B73B-0C27-4C5A-AA89-B50BBB20BFF3}" srcOrd="0" destOrd="0" parTransId="{F1F0A34D-29C1-4EE6-9F80-44B4837CC693}" sibTransId="{5566387D-97AB-47CE-B0DC-051A404BEEC5}"/>
    <dgm:cxn modelId="{CEADB570-0B08-4161-B215-8A9215C6A9B3}" srcId="{F5B41310-12B8-491F-8836-890DA6109538}" destId="{6E9FE0DD-6A46-456B-8F02-967341860A92}" srcOrd="2" destOrd="0" parTransId="{FBFA48BA-8DC8-484E-9CCF-3F23E08A954A}" sibTransId="{C8321B6C-F07B-4C2A-B573-45264F46E8F8}"/>
    <dgm:cxn modelId="{0533BAF9-8947-492E-B933-F35BB0D43992}" type="presOf" srcId="{6E9FE0DD-6A46-456B-8F02-967341860A92}" destId="{54EF0422-54B9-4E63-9E0A-C5F1EFD67364}" srcOrd="0" destOrd="0" presId="urn:microsoft.com/office/officeart/2005/8/layout/cycle2"/>
    <dgm:cxn modelId="{B3F3EAEF-3981-4B6A-9616-21C40A7C6F29}" type="presOf" srcId="{BB0E389F-6C6F-457F-877E-4CC8FE371872}" destId="{C9D1CCBC-459E-47F6-8E80-06589B4BB067}" srcOrd="0" destOrd="0" presId="urn:microsoft.com/office/officeart/2005/8/layout/cycle2"/>
    <dgm:cxn modelId="{B8FCD141-8370-4AE1-80CD-341F503E2100}" type="presParOf" srcId="{818D56B6-05C1-458F-9347-9664CB86E7B5}" destId="{1EE70B2C-A4E2-49B5-8700-8EB99055F05F}" srcOrd="0" destOrd="0" presId="urn:microsoft.com/office/officeart/2005/8/layout/cycle2"/>
    <dgm:cxn modelId="{B85413E9-E985-453C-8D59-693CDB3188D7}" type="presParOf" srcId="{818D56B6-05C1-458F-9347-9664CB86E7B5}" destId="{F3476608-7B04-4B0F-A436-D634D404B89B}" srcOrd="1" destOrd="0" presId="urn:microsoft.com/office/officeart/2005/8/layout/cycle2"/>
    <dgm:cxn modelId="{8AC18B84-3831-45E1-9FFF-4E63504584F1}" type="presParOf" srcId="{F3476608-7B04-4B0F-A436-D634D404B89B}" destId="{9C4134DB-C1D2-41E1-8ADE-AFE82D1045E7}" srcOrd="0" destOrd="0" presId="urn:microsoft.com/office/officeart/2005/8/layout/cycle2"/>
    <dgm:cxn modelId="{48E00DD3-EAD6-43C1-8647-5BFDC697D5A8}" type="presParOf" srcId="{818D56B6-05C1-458F-9347-9664CB86E7B5}" destId="{D7C1EAC7-3BE0-41B9-BE72-F0D7B8A628F9}" srcOrd="2" destOrd="0" presId="urn:microsoft.com/office/officeart/2005/8/layout/cycle2"/>
    <dgm:cxn modelId="{BBD4D289-3054-4246-858A-75793CD601ED}" type="presParOf" srcId="{818D56B6-05C1-458F-9347-9664CB86E7B5}" destId="{D05CA784-B879-4163-B17F-FDA8E7EC0BBE}" srcOrd="3" destOrd="0" presId="urn:microsoft.com/office/officeart/2005/8/layout/cycle2"/>
    <dgm:cxn modelId="{B1027783-C574-45DB-953B-8DDD184AE0FE}" type="presParOf" srcId="{D05CA784-B879-4163-B17F-FDA8E7EC0BBE}" destId="{E4DE1FC4-99B8-41D3-AB78-0C7F35DFCE31}" srcOrd="0" destOrd="0" presId="urn:microsoft.com/office/officeart/2005/8/layout/cycle2"/>
    <dgm:cxn modelId="{93A4E3E1-90FD-4F41-AAD9-0D74B6267516}" type="presParOf" srcId="{818D56B6-05C1-458F-9347-9664CB86E7B5}" destId="{54EF0422-54B9-4E63-9E0A-C5F1EFD67364}" srcOrd="4" destOrd="0" presId="urn:microsoft.com/office/officeart/2005/8/layout/cycle2"/>
    <dgm:cxn modelId="{95737774-7042-480A-BC0B-CCCD5F9B4622}" type="presParOf" srcId="{818D56B6-05C1-458F-9347-9664CB86E7B5}" destId="{E55F434C-51B6-45D3-8512-BAF35B0131A7}" srcOrd="5" destOrd="0" presId="urn:microsoft.com/office/officeart/2005/8/layout/cycle2"/>
    <dgm:cxn modelId="{7FD5C915-893B-4A35-8E89-13C4164C6C3B}" type="presParOf" srcId="{E55F434C-51B6-45D3-8512-BAF35B0131A7}" destId="{8707E172-B61A-496B-856D-23C85F30B2F1}" srcOrd="0" destOrd="0" presId="urn:microsoft.com/office/officeart/2005/8/layout/cycle2"/>
    <dgm:cxn modelId="{762239D8-1BAA-4FEB-B796-0BC992171ADA}" type="presParOf" srcId="{818D56B6-05C1-458F-9347-9664CB86E7B5}" destId="{B04BB284-9F7C-4A03-84FA-169EF6CFCB1E}" srcOrd="6" destOrd="0" presId="urn:microsoft.com/office/officeart/2005/8/layout/cycle2"/>
    <dgm:cxn modelId="{5A70976F-381E-4160-9388-B3FB66A3BFD2}" type="presParOf" srcId="{818D56B6-05C1-458F-9347-9664CB86E7B5}" destId="{C9D1CCBC-459E-47F6-8E80-06589B4BB067}" srcOrd="7" destOrd="0" presId="urn:microsoft.com/office/officeart/2005/8/layout/cycle2"/>
    <dgm:cxn modelId="{FEA3EE10-8721-48D6-BF5E-31A32A54EE46}" type="presParOf" srcId="{C9D1CCBC-459E-47F6-8E80-06589B4BB067}" destId="{7BB2D75C-F1ED-4F8C-9E01-FCE3586A8D7F}" srcOrd="0" destOrd="0" presId="urn:microsoft.com/office/officeart/2005/8/layout/cycle2"/>
    <dgm:cxn modelId="{E6085504-5B91-4D1F-8376-7058707A45C6}" type="presParOf" srcId="{818D56B6-05C1-458F-9347-9664CB86E7B5}" destId="{04C97AD2-0185-4AF2-8706-CB6BEF6A76C0}" srcOrd="8" destOrd="0" presId="urn:microsoft.com/office/officeart/2005/8/layout/cycle2"/>
    <dgm:cxn modelId="{36AE0510-5D40-4581-9C32-8C9478747125}" type="presParOf" srcId="{818D56B6-05C1-458F-9347-9664CB86E7B5}" destId="{94394B76-1060-4EC8-8B77-2C4E86EEA9F8}" srcOrd="9" destOrd="0" presId="urn:microsoft.com/office/officeart/2005/8/layout/cycle2"/>
    <dgm:cxn modelId="{B26814CA-56A0-423F-BB94-68086F13A9B5}" type="presParOf" srcId="{94394B76-1060-4EC8-8B77-2C4E86EEA9F8}" destId="{6CED2406-6239-41BC-8D71-34FC904BD5C5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3B1FC2-CAE7-49B7-9DA1-F21C255D6237}" type="doc">
      <dgm:prSet loTypeId="urn:microsoft.com/office/officeart/2005/8/layout/hList1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F7FCD41C-1B07-4C30-B815-A52E0008A4B6}">
      <dgm:prSet phldrT="[Text]"/>
      <dgm:spPr/>
      <dgm:t>
        <a:bodyPr/>
        <a:lstStyle/>
        <a:p>
          <a:r>
            <a:rPr lang="en-US" dirty="0" smtClean="0"/>
            <a:t>Factors</a:t>
          </a:r>
          <a:endParaRPr lang="en-US" dirty="0"/>
        </a:p>
      </dgm:t>
    </dgm:pt>
    <dgm:pt modelId="{FC70CEE9-CDA9-49CC-8CB0-AF67BB1F3F5F}" type="parTrans" cxnId="{B5A41D26-6E4B-4477-ABB0-095DE129B2DF}">
      <dgm:prSet/>
      <dgm:spPr/>
      <dgm:t>
        <a:bodyPr/>
        <a:lstStyle/>
        <a:p>
          <a:endParaRPr lang="en-US"/>
        </a:p>
      </dgm:t>
    </dgm:pt>
    <dgm:pt modelId="{D0CF8708-BB29-407B-87A1-8EC1FA82A42C}" type="sibTrans" cxnId="{B5A41D26-6E4B-4477-ABB0-095DE129B2DF}">
      <dgm:prSet/>
      <dgm:spPr/>
      <dgm:t>
        <a:bodyPr/>
        <a:lstStyle/>
        <a:p>
          <a:endParaRPr lang="en-US"/>
        </a:p>
      </dgm:t>
    </dgm:pt>
    <dgm:pt modelId="{998A0A57-30EF-4C55-807C-4182DA6315F5}">
      <dgm:prSet phldrT="[Text]"/>
      <dgm:spPr/>
      <dgm:t>
        <a:bodyPr/>
        <a:lstStyle/>
        <a:p>
          <a:r>
            <a:rPr lang="x-none" b="0" u="none" smtClean="0"/>
            <a:t>Volume of smoke</a:t>
          </a:r>
          <a:endParaRPr lang="en-US" b="0" dirty="0"/>
        </a:p>
      </dgm:t>
    </dgm:pt>
    <dgm:pt modelId="{0B2DC8A6-9222-4739-9451-12C9526A4E3B}" type="parTrans" cxnId="{2B252DDF-DA11-4184-8E31-176848625B30}">
      <dgm:prSet/>
      <dgm:spPr/>
      <dgm:t>
        <a:bodyPr/>
        <a:lstStyle/>
        <a:p>
          <a:endParaRPr lang="en-US"/>
        </a:p>
      </dgm:t>
    </dgm:pt>
    <dgm:pt modelId="{BF66C6E5-8BC1-481D-BAB5-25383EBBF1AE}" type="sibTrans" cxnId="{2B252DDF-DA11-4184-8E31-176848625B30}">
      <dgm:prSet/>
      <dgm:spPr/>
      <dgm:t>
        <a:bodyPr/>
        <a:lstStyle/>
        <a:p>
          <a:endParaRPr lang="en-US"/>
        </a:p>
      </dgm:t>
    </dgm:pt>
    <dgm:pt modelId="{65C84CD0-94BC-40D0-97BF-B8BBABBDC3CE}">
      <dgm:prSet phldrT="[Text]"/>
      <dgm:spPr/>
      <dgm:t>
        <a:bodyPr/>
        <a:lstStyle/>
        <a:p>
          <a:r>
            <a:rPr lang="en-US" dirty="0" smtClean="0"/>
            <a:t>Not always occur immediately</a:t>
          </a:r>
          <a:endParaRPr lang="en-US" dirty="0"/>
        </a:p>
      </dgm:t>
    </dgm:pt>
    <dgm:pt modelId="{F4F54673-D43F-44C6-853C-2C177893EF6C}" type="parTrans" cxnId="{871FD1BC-49DB-4AFF-8655-0291E5D1A4E3}">
      <dgm:prSet/>
      <dgm:spPr/>
      <dgm:t>
        <a:bodyPr/>
        <a:lstStyle/>
        <a:p>
          <a:endParaRPr lang="en-US"/>
        </a:p>
      </dgm:t>
    </dgm:pt>
    <dgm:pt modelId="{755FF1EA-6CDA-4349-BAEE-0F713DE4E616}" type="sibTrans" cxnId="{871FD1BC-49DB-4AFF-8655-0291E5D1A4E3}">
      <dgm:prSet/>
      <dgm:spPr/>
      <dgm:t>
        <a:bodyPr/>
        <a:lstStyle/>
        <a:p>
          <a:endParaRPr lang="en-US"/>
        </a:p>
      </dgm:t>
    </dgm:pt>
    <dgm:pt modelId="{CAD850F1-9898-450D-953B-4EF4E208098E}">
      <dgm:prSet phldrT="[Text]"/>
      <dgm:spPr/>
      <dgm:t>
        <a:bodyPr/>
        <a:lstStyle/>
        <a:p>
          <a:r>
            <a:rPr lang="x-none" b="0" u="none" smtClean="0"/>
            <a:t>If mix of hot flammable products, air is slow – Unlikely to occur</a:t>
          </a:r>
          <a:endParaRPr lang="en-US" b="0" dirty="0"/>
        </a:p>
      </dgm:t>
    </dgm:pt>
    <dgm:pt modelId="{B4D30A7B-B9B7-4AEF-8B28-C87BF0C3C449}" type="parTrans" cxnId="{0159BC67-5D4F-4BC5-8AE9-6697E866837F}">
      <dgm:prSet/>
      <dgm:spPr/>
      <dgm:t>
        <a:bodyPr/>
        <a:lstStyle/>
        <a:p>
          <a:endParaRPr lang="en-US"/>
        </a:p>
      </dgm:t>
    </dgm:pt>
    <dgm:pt modelId="{32251AFE-AD90-408C-A1BE-5E30EC73E771}" type="sibTrans" cxnId="{0159BC67-5D4F-4BC5-8AE9-6697E866837F}">
      <dgm:prSet/>
      <dgm:spPr/>
      <dgm:t>
        <a:bodyPr/>
        <a:lstStyle/>
        <a:p>
          <a:endParaRPr lang="en-US"/>
        </a:p>
      </dgm:t>
    </dgm:pt>
    <dgm:pt modelId="{FC81BCDF-6C7F-47F8-88C4-4D3B5C30B76B}">
      <dgm:prSet phldrT="[Text]"/>
      <dgm:spPr/>
      <dgm:t>
        <a:bodyPr/>
        <a:lstStyle/>
        <a:p>
          <a:r>
            <a:rPr lang="en-US" dirty="0" smtClean="0"/>
            <a:t>Violence depends on</a:t>
          </a:r>
          <a:endParaRPr lang="en-US" dirty="0"/>
        </a:p>
      </dgm:t>
    </dgm:pt>
    <dgm:pt modelId="{416157F0-F7F2-4333-8C2A-63CB452ECD1E}" type="parTrans" cxnId="{25CD1312-5EA1-42AA-AD1B-DBD3B39AD949}">
      <dgm:prSet/>
      <dgm:spPr/>
      <dgm:t>
        <a:bodyPr/>
        <a:lstStyle/>
        <a:p>
          <a:endParaRPr lang="en-US"/>
        </a:p>
      </dgm:t>
    </dgm:pt>
    <dgm:pt modelId="{6A3CEE02-AC96-43CB-97CD-578ECB5346A1}" type="sibTrans" cxnId="{25CD1312-5EA1-42AA-AD1B-DBD3B39AD949}">
      <dgm:prSet/>
      <dgm:spPr/>
      <dgm:t>
        <a:bodyPr/>
        <a:lstStyle/>
        <a:p>
          <a:endParaRPr lang="en-US"/>
        </a:p>
      </dgm:t>
    </dgm:pt>
    <dgm:pt modelId="{F55C554C-022E-4497-8C3F-02E897ECBF52}">
      <dgm:prSet phldrT="[Text]"/>
      <dgm:spPr/>
      <dgm:t>
        <a:bodyPr/>
        <a:lstStyle/>
        <a:p>
          <a:r>
            <a:rPr lang="en-US" dirty="0" smtClean="0"/>
            <a:t>Extent of confinement</a:t>
          </a:r>
          <a:endParaRPr lang="en-US" dirty="0"/>
        </a:p>
      </dgm:t>
    </dgm:pt>
    <dgm:pt modelId="{F8379C5E-6F9F-44CE-8318-78E134A1DC78}" type="parTrans" cxnId="{1C56394F-9FE4-4B3D-98B7-5669B53EBC5D}">
      <dgm:prSet/>
      <dgm:spPr/>
      <dgm:t>
        <a:bodyPr/>
        <a:lstStyle/>
        <a:p>
          <a:endParaRPr lang="en-US"/>
        </a:p>
      </dgm:t>
    </dgm:pt>
    <dgm:pt modelId="{9C2CEF78-E6ED-4A10-980A-975D3447FD3C}" type="sibTrans" cxnId="{1C56394F-9FE4-4B3D-98B7-5669B53EBC5D}">
      <dgm:prSet/>
      <dgm:spPr/>
      <dgm:t>
        <a:bodyPr/>
        <a:lstStyle/>
        <a:p>
          <a:endParaRPr lang="en-US"/>
        </a:p>
      </dgm:t>
    </dgm:pt>
    <dgm:pt modelId="{7B21BD8F-325A-4CE8-A919-9EA4FFEECF6D}">
      <dgm:prSet phldrT="[Text]"/>
      <dgm:spPr/>
      <dgm:t>
        <a:bodyPr/>
        <a:lstStyle/>
        <a:p>
          <a:r>
            <a:rPr lang="en-US" dirty="0" smtClean="0"/>
            <a:t>More confined – More violent</a:t>
          </a:r>
          <a:endParaRPr lang="en-US" dirty="0"/>
        </a:p>
      </dgm:t>
    </dgm:pt>
    <dgm:pt modelId="{F8E75FB2-13D6-4A60-949C-CE8047A51A48}" type="parTrans" cxnId="{BE8A955F-9E2C-40CF-86E4-0AB1D5865278}">
      <dgm:prSet/>
      <dgm:spPr/>
      <dgm:t>
        <a:bodyPr/>
        <a:lstStyle/>
        <a:p>
          <a:endParaRPr lang="en-US"/>
        </a:p>
      </dgm:t>
    </dgm:pt>
    <dgm:pt modelId="{4BF430D8-AA18-4974-9254-3C6C5FEF88A8}" type="sibTrans" cxnId="{BE8A955F-9E2C-40CF-86E4-0AB1D5865278}">
      <dgm:prSet/>
      <dgm:spPr/>
      <dgm:t>
        <a:bodyPr/>
        <a:lstStyle/>
        <a:p>
          <a:endParaRPr lang="en-US"/>
        </a:p>
      </dgm:t>
    </dgm:pt>
    <dgm:pt modelId="{8A17865A-B91B-42D5-8732-D10A908F9AB6}">
      <dgm:prSet/>
      <dgm:spPr/>
      <dgm:t>
        <a:bodyPr/>
        <a:lstStyle/>
        <a:p>
          <a:r>
            <a:rPr lang="x-none" b="0" u="none" smtClean="0"/>
            <a:t>Degree of confinement</a:t>
          </a:r>
          <a:endParaRPr lang="en-US" b="0" u="none" dirty="0"/>
        </a:p>
      </dgm:t>
    </dgm:pt>
    <dgm:pt modelId="{B93C9292-1656-4DD6-9EE8-70833A676D30}" type="parTrans" cxnId="{FF44B91E-F062-4378-A9B1-69AC87DCE568}">
      <dgm:prSet/>
      <dgm:spPr/>
      <dgm:t>
        <a:bodyPr/>
        <a:lstStyle/>
        <a:p>
          <a:endParaRPr lang="en-US"/>
        </a:p>
      </dgm:t>
    </dgm:pt>
    <dgm:pt modelId="{ACA046F4-21A3-4254-9B61-D3B1539795AD}" type="sibTrans" cxnId="{FF44B91E-F062-4378-A9B1-69AC87DCE568}">
      <dgm:prSet/>
      <dgm:spPr/>
      <dgm:t>
        <a:bodyPr/>
        <a:lstStyle/>
        <a:p>
          <a:endParaRPr lang="en-US"/>
        </a:p>
      </dgm:t>
    </dgm:pt>
    <dgm:pt modelId="{742B80F4-75D7-4808-8A21-E006D250CB25}">
      <dgm:prSet/>
      <dgm:spPr/>
      <dgm:t>
        <a:bodyPr/>
        <a:lstStyle/>
        <a:p>
          <a:r>
            <a:rPr lang="x-none" b="0" u="none" smtClean="0"/>
            <a:t>Pressure</a:t>
          </a:r>
          <a:endParaRPr lang="en-US" b="0" u="none" dirty="0"/>
        </a:p>
      </dgm:t>
    </dgm:pt>
    <dgm:pt modelId="{46D85446-C48A-45CF-8065-E9F9A7C8BB06}" type="parTrans" cxnId="{72CA0733-3CF7-443A-9DF4-1CB9E23BDFCE}">
      <dgm:prSet/>
      <dgm:spPr/>
      <dgm:t>
        <a:bodyPr/>
        <a:lstStyle/>
        <a:p>
          <a:endParaRPr lang="en-US"/>
        </a:p>
      </dgm:t>
    </dgm:pt>
    <dgm:pt modelId="{076E9E02-A615-4549-A331-862B9AAE577B}" type="sibTrans" cxnId="{72CA0733-3CF7-443A-9DF4-1CB9E23BDFCE}">
      <dgm:prSet/>
      <dgm:spPr/>
      <dgm:t>
        <a:bodyPr/>
        <a:lstStyle/>
        <a:p>
          <a:endParaRPr lang="en-US"/>
        </a:p>
      </dgm:t>
    </dgm:pt>
    <dgm:pt modelId="{6C260345-B944-4034-B879-4E12010A1EE8}">
      <dgm:prSet/>
      <dgm:spPr/>
      <dgm:t>
        <a:bodyPr/>
        <a:lstStyle/>
        <a:p>
          <a:r>
            <a:rPr lang="x-none" b="0" u="none" smtClean="0"/>
            <a:t>Speed with which fuel and air are mixed</a:t>
          </a:r>
          <a:endParaRPr lang="en-US" b="0" u="none" dirty="0"/>
        </a:p>
      </dgm:t>
    </dgm:pt>
    <dgm:pt modelId="{EEBB9E8F-46A9-4328-B424-72DA9FAE8C86}" type="parTrans" cxnId="{68E711CD-4DEE-41D6-9BAD-60D69B71877B}">
      <dgm:prSet/>
      <dgm:spPr/>
      <dgm:t>
        <a:bodyPr/>
        <a:lstStyle/>
        <a:p>
          <a:endParaRPr lang="en-US"/>
        </a:p>
      </dgm:t>
    </dgm:pt>
    <dgm:pt modelId="{70FA586F-AC5E-4CB2-8838-DDA5556EEEB0}" type="sibTrans" cxnId="{68E711CD-4DEE-41D6-9BAD-60D69B71877B}">
      <dgm:prSet/>
      <dgm:spPr/>
      <dgm:t>
        <a:bodyPr/>
        <a:lstStyle/>
        <a:p>
          <a:endParaRPr lang="en-US"/>
        </a:p>
      </dgm:t>
    </dgm:pt>
    <dgm:pt modelId="{30176657-7E39-40A0-9595-268D69E03A8D}">
      <dgm:prSet/>
      <dgm:spPr/>
      <dgm:t>
        <a:bodyPr/>
        <a:lstStyle/>
        <a:p>
          <a:r>
            <a:rPr lang="x-none" b="0" u="none" smtClean="0"/>
            <a:t>Location where ignition occurs</a:t>
          </a:r>
          <a:endParaRPr lang="en-US" b="0" u="none" dirty="0"/>
        </a:p>
      </dgm:t>
    </dgm:pt>
    <dgm:pt modelId="{AE529046-0324-4F93-909F-444C6571FCED}" type="parTrans" cxnId="{4770F8C4-EC0C-4A96-BC10-07A1D56BA741}">
      <dgm:prSet/>
      <dgm:spPr/>
      <dgm:t>
        <a:bodyPr/>
        <a:lstStyle/>
        <a:p>
          <a:endParaRPr lang="en-US"/>
        </a:p>
      </dgm:t>
    </dgm:pt>
    <dgm:pt modelId="{791A10CD-184C-4521-B62E-0B4F2EE6EECD}" type="sibTrans" cxnId="{4770F8C4-EC0C-4A96-BC10-07A1D56BA741}">
      <dgm:prSet/>
      <dgm:spPr/>
      <dgm:t>
        <a:bodyPr/>
        <a:lstStyle/>
        <a:p>
          <a:endParaRPr lang="en-US"/>
        </a:p>
      </dgm:t>
    </dgm:pt>
    <dgm:pt modelId="{6D5DB1BA-B15C-4ADB-8CBF-0C2929FA64B2}">
      <dgm:prSet/>
      <dgm:spPr/>
      <dgm:t>
        <a:bodyPr/>
        <a:lstStyle/>
        <a:p>
          <a:r>
            <a:rPr lang="x-none" b="0" u="none" smtClean="0"/>
            <a:t>May not occur until air is fully introduced</a:t>
          </a:r>
          <a:endParaRPr lang="en-US" b="0" u="none" dirty="0"/>
        </a:p>
      </dgm:t>
    </dgm:pt>
    <dgm:pt modelId="{18E9CC7C-69DC-4564-A61D-9C2EE9A4E06F}" type="parTrans" cxnId="{576E65BA-E19F-48EA-8D0C-E4D21C66C435}">
      <dgm:prSet/>
      <dgm:spPr/>
      <dgm:t>
        <a:bodyPr/>
        <a:lstStyle/>
        <a:p>
          <a:endParaRPr lang="en-US"/>
        </a:p>
      </dgm:t>
    </dgm:pt>
    <dgm:pt modelId="{3C040E75-7A08-4A85-9528-94AA84554669}" type="sibTrans" cxnId="{576E65BA-E19F-48EA-8D0C-E4D21C66C435}">
      <dgm:prSet/>
      <dgm:spPr/>
      <dgm:t>
        <a:bodyPr/>
        <a:lstStyle/>
        <a:p>
          <a:endParaRPr lang="en-US"/>
        </a:p>
      </dgm:t>
    </dgm:pt>
    <dgm:pt modelId="{E56FB13A-CECA-40BA-B8D0-21F1D5498A02}" type="pres">
      <dgm:prSet presAssocID="{563B1FC2-CAE7-49B7-9DA1-F21C255D623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8DB6A1D-50D0-471B-B491-8C2154CFC071}" type="pres">
      <dgm:prSet presAssocID="{F7FCD41C-1B07-4C30-B815-A52E0008A4B6}" presName="composite" presStyleCnt="0"/>
      <dgm:spPr/>
    </dgm:pt>
    <dgm:pt modelId="{1EA14EC1-8696-4C19-990A-DED96491F544}" type="pres">
      <dgm:prSet presAssocID="{F7FCD41C-1B07-4C30-B815-A52E0008A4B6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24A9E0-691B-4A43-8135-CA8C7DC16701}" type="pres">
      <dgm:prSet presAssocID="{F7FCD41C-1B07-4C30-B815-A52E0008A4B6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00E535-D63E-43AE-832E-94DF96AD11EC}" type="pres">
      <dgm:prSet presAssocID="{D0CF8708-BB29-407B-87A1-8EC1FA82A42C}" presName="space" presStyleCnt="0"/>
      <dgm:spPr/>
    </dgm:pt>
    <dgm:pt modelId="{355C4A41-8F52-45EE-AC24-E108692D29EB}" type="pres">
      <dgm:prSet presAssocID="{65C84CD0-94BC-40D0-97BF-B8BBABBDC3CE}" presName="composite" presStyleCnt="0"/>
      <dgm:spPr/>
    </dgm:pt>
    <dgm:pt modelId="{F53CD285-DA25-4C4D-B9C5-F949BF9B4CE0}" type="pres">
      <dgm:prSet presAssocID="{65C84CD0-94BC-40D0-97BF-B8BBABBDC3CE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53766E-8664-483D-9679-A72788574ED0}" type="pres">
      <dgm:prSet presAssocID="{65C84CD0-94BC-40D0-97BF-B8BBABBDC3CE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E2D2C5-2A8F-41E3-9AEC-97623E610B35}" type="pres">
      <dgm:prSet presAssocID="{755FF1EA-6CDA-4349-BAEE-0F713DE4E616}" presName="space" presStyleCnt="0"/>
      <dgm:spPr/>
    </dgm:pt>
    <dgm:pt modelId="{F91AE137-9A00-4FEF-AD06-D82036A4C246}" type="pres">
      <dgm:prSet presAssocID="{FC81BCDF-6C7F-47F8-88C4-4D3B5C30B76B}" presName="composite" presStyleCnt="0"/>
      <dgm:spPr/>
    </dgm:pt>
    <dgm:pt modelId="{17EF87B3-3399-4D6D-BC6A-9F6190633E51}" type="pres">
      <dgm:prSet presAssocID="{FC81BCDF-6C7F-47F8-88C4-4D3B5C30B76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AD5E68-0649-4EDC-B123-3D08EC6460C8}" type="pres">
      <dgm:prSet presAssocID="{FC81BCDF-6C7F-47F8-88C4-4D3B5C30B76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8E711CD-4DEE-41D6-9BAD-60D69B71877B}" srcId="{F7FCD41C-1B07-4C30-B815-A52E0008A4B6}" destId="{6C260345-B944-4034-B879-4E12010A1EE8}" srcOrd="3" destOrd="0" parTransId="{EEBB9E8F-46A9-4328-B424-72DA9FAE8C86}" sibTransId="{70FA586F-AC5E-4CB2-8838-DDA5556EEEB0}"/>
    <dgm:cxn modelId="{7EA72A55-A87A-48DA-A15B-FA173B16C4DF}" type="presOf" srcId="{6D5DB1BA-B15C-4ADB-8CBF-0C2929FA64B2}" destId="{4453766E-8664-483D-9679-A72788574ED0}" srcOrd="0" destOrd="1" presId="urn:microsoft.com/office/officeart/2005/8/layout/hList1"/>
    <dgm:cxn modelId="{9380E890-BA52-4D55-8CE3-762FA95489B9}" type="presOf" srcId="{6C260345-B944-4034-B879-4E12010A1EE8}" destId="{7024A9E0-691B-4A43-8135-CA8C7DC16701}" srcOrd="0" destOrd="3" presId="urn:microsoft.com/office/officeart/2005/8/layout/hList1"/>
    <dgm:cxn modelId="{B5A41D26-6E4B-4477-ABB0-095DE129B2DF}" srcId="{563B1FC2-CAE7-49B7-9DA1-F21C255D6237}" destId="{F7FCD41C-1B07-4C30-B815-A52E0008A4B6}" srcOrd="0" destOrd="0" parTransId="{FC70CEE9-CDA9-49CC-8CB0-AF67BB1F3F5F}" sibTransId="{D0CF8708-BB29-407B-87A1-8EC1FA82A42C}"/>
    <dgm:cxn modelId="{A51C2C65-B613-4F29-9239-A2AA6646118A}" type="presOf" srcId="{FC81BCDF-6C7F-47F8-88C4-4D3B5C30B76B}" destId="{17EF87B3-3399-4D6D-BC6A-9F6190633E51}" srcOrd="0" destOrd="0" presId="urn:microsoft.com/office/officeart/2005/8/layout/hList1"/>
    <dgm:cxn modelId="{4770F8C4-EC0C-4A96-BC10-07A1D56BA741}" srcId="{F7FCD41C-1B07-4C30-B815-A52E0008A4B6}" destId="{30176657-7E39-40A0-9595-268D69E03A8D}" srcOrd="4" destOrd="0" parTransId="{AE529046-0324-4F93-909F-444C6571FCED}" sibTransId="{791A10CD-184C-4521-B62E-0B4F2EE6EECD}"/>
    <dgm:cxn modelId="{C9143CC4-A33E-45BA-9C16-42B604645201}" type="presOf" srcId="{7B21BD8F-325A-4CE8-A919-9EA4FFEECF6D}" destId="{47AD5E68-0649-4EDC-B123-3D08EC6460C8}" srcOrd="0" destOrd="1" presId="urn:microsoft.com/office/officeart/2005/8/layout/hList1"/>
    <dgm:cxn modelId="{24F73C4B-4BC6-4173-BA3D-3FCAF4E74FB5}" type="presOf" srcId="{8A17865A-B91B-42D5-8732-D10A908F9AB6}" destId="{7024A9E0-691B-4A43-8135-CA8C7DC16701}" srcOrd="0" destOrd="1" presId="urn:microsoft.com/office/officeart/2005/8/layout/hList1"/>
    <dgm:cxn modelId="{871FD1BC-49DB-4AFF-8655-0291E5D1A4E3}" srcId="{563B1FC2-CAE7-49B7-9DA1-F21C255D6237}" destId="{65C84CD0-94BC-40D0-97BF-B8BBABBDC3CE}" srcOrd="1" destOrd="0" parTransId="{F4F54673-D43F-44C6-853C-2C177893EF6C}" sibTransId="{755FF1EA-6CDA-4349-BAEE-0F713DE4E616}"/>
    <dgm:cxn modelId="{72CA0733-3CF7-443A-9DF4-1CB9E23BDFCE}" srcId="{F7FCD41C-1B07-4C30-B815-A52E0008A4B6}" destId="{742B80F4-75D7-4808-8A21-E006D250CB25}" srcOrd="2" destOrd="0" parTransId="{46D85446-C48A-45CF-8065-E9F9A7C8BB06}" sibTransId="{076E9E02-A615-4549-A331-862B9AAE577B}"/>
    <dgm:cxn modelId="{232AAC2E-9202-4CC8-8235-E1DC8180BC63}" type="presOf" srcId="{F7FCD41C-1B07-4C30-B815-A52E0008A4B6}" destId="{1EA14EC1-8696-4C19-990A-DED96491F544}" srcOrd="0" destOrd="0" presId="urn:microsoft.com/office/officeart/2005/8/layout/hList1"/>
    <dgm:cxn modelId="{2B252DDF-DA11-4184-8E31-176848625B30}" srcId="{F7FCD41C-1B07-4C30-B815-A52E0008A4B6}" destId="{998A0A57-30EF-4C55-807C-4182DA6315F5}" srcOrd="0" destOrd="0" parTransId="{0B2DC8A6-9222-4739-9451-12C9526A4E3B}" sibTransId="{BF66C6E5-8BC1-481D-BAB5-25383EBBF1AE}"/>
    <dgm:cxn modelId="{6DF8E817-BDDB-4E0C-8F3E-B483B26D41B1}" type="presOf" srcId="{65C84CD0-94BC-40D0-97BF-B8BBABBDC3CE}" destId="{F53CD285-DA25-4C4D-B9C5-F949BF9B4CE0}" srcOrd="0" destOrd="0" presId="urn:microsoft.com/office/officeart/2005/8/layout/hList1"/>
    <dgm:cxn modelId="{F31E078E-4352-4A12-9E8E-9D47E687C1F3}" type="presOf" srcId="{998A0A57-30EF-4C55-807C-4182DA6315F5}" destId="{7024A9E0-691B-4A43-8135-CA8C7DC16701}" srcOrd="0" destOrd="0" presId="urn:microsoft.com/office/officeart/2005/8/layout/hList1"/>
    <dgm:cxn modelId="{576E65BA-E19F-48EA-8D0C-E4D21C66C435}" srcId="{65C84CD0-94BC-40D0-97BF-B8BBABBDC3CE}" destId="{6D5DB1BA-B15C-4ADB-8CBF-0C2929FA64B2}" srcOrd="1" destOrd="0" parTransId="{18E9CC7C-69DC-4564-A61D-9C2EE9A4E06F}" sibTransId="{3C040E75-7A08-4A85-9528-94AA84554669}"/>
    <dgm:cxn modelId="{C6405618-0BEA-4B1E-B2F9-F413D181250A}" type="presOf" srcId="{F55C554C-022E-4497-8C3F-02E897ECBF52}" destId="{47AD5E68-0649-4EDC-B123-3D08EC6460C8}" srcOrd="0" destOrd="0" presId="urn:microsoft.com/office/officeart/2005/8/layout/hList1"/>
    <dgm:cxn modelId="{4EE95C4E-F25F-49FA-8597-E614603DE0B2}" type="presOf" srcId="{742B80F4-75D7-4808-8A21-E006D250CB25}" destId="{7024A9E0-691B-4A43-8135-CA8C7DC16701}" srcOrd="0" destOrd="2" presId="urn:microsoft.com/office/officeart/2005/8/layout/hList1"/>
    <dgm:cxn modelId="{4F164B4F-6C6F-4D7F-936F-BA468AEC8BBC}" type="presOf" srcId="{563B1FC2-CAE7-49B7-9DA1-F21C255D6237}" destId="{E56FB13A-CECA-40BA-B8D0-21F1D5498A02}" srcOrd="0" destOrd="0" presId="urn:microsoft.com/office/officeart/2005/8/layout/hList1"/>
    <dgm:cxn modelId="{25CD1312-5EA1-42AA-AD1B-DBD3B39AD949}" srcId="{563B1FC2-CAE7-49B7-9DA1-F21C255D6237}" destId="{FC81BCDF-6C7F-47F8-88C4-4D3B5C30B76B}" srcOrd="2" destOrd="0" parTransId="{416157F0-F7F2-4333-8C2A-63CB452ECD1E}" sibTransId="{6A3CEE02-AC96-43CB-97CD-578ECB5346A1}"/>
    <dgm:cxn modelId="{0159BC67-5D4F-4BC5-8AE9-6697E866837F}" srcId="{65C84CD0-94BC-40D0-97BF-B8BBABBDC3CE}" destId="{CAD850F1-9898-450D-953B-4EF4E208098E}" srcOrd="0" destOrd="0" parTransId="{B4D30A7B-B9B7-4AEF-8B28-C87BF0C3C449}" sibTransId="{32251AFE-AD90-408C-A1BE-5E30EC73E771}"/>
    <dgm:cxn modelId="{BE8A955F-9E2C-40CF-86E4-0AB1D5865278}" srcId="{FC81BCDF-6C7F-47F8-88C4-4D3B5C30B76B}" destId="{7B21BD8F-325A-4CE8-A919-9EA4FFEECF6D}" srcOrd="1" destOrd="0" parTransId="{F8E75FB2-13D6-4A60-949C-CE8047A51A48}" sibTransId="{4BF430D8-AA18-4974-9254-3C6C5FEF88A8}"/>
    <dgm:cxn modelId="{3F78E95E-27DB-464D-B42E-8FE50F9A18B1}" type="presOf" srcId="{CAD850F1-9898-450D-953B-4EF4E208098E}" destId="{4453766E-8664-483D-9679-A72788574ED0}" srcOrd="0" destOrd="0" presId="urn:microsoft.com/office/officeart/2005/8/layout/hList1"/>
    <dgm:cxn modelId="{1C56394F-9FE4-4B3D-98B7-5669B53EBC5D}" srcId="{FC81BCDF-6C7F-47F8-88C4-4D3B5C30B76B}" destId="{F55C554C-022E-4497-8C3F-02E897ECBF52}" srcOrd="0" destOrd="0" parTransId="{F8379C5E-6F9F-44CE-8318-78E134A1DC78}" sibTransId="{9C2CEF78-E6ED-4A10-980A-975D3447FD3C}"/>
    <dgm:cxn modelId="{4F91EC88-3632-4ED8-BE83-6B7840805B3A}" type="presOf" srcId="{30176657-7E39-40A0-9595-268D69E03A8D}" destId="{7024A9E0-691B-4A43-8135-CA8C7DC16701}" srcOrd="0" destOrd="4" presId="urn:microsoft.com/office/officeart/2005/8/layout/hList1"/>
    <dgm:cxn modelId="{FF44B91E-F062-4378-A9B1-69AC87DCE568}" srcId="{F7FCD41C-1B07-4C30-B815-A52E0008A4B6}" destId="{8A17865A-B91B-42D5-8732-D10A908F9AB6}" srcOrd="1" destOrd="0" parTransId="{B93C9292-1656-4DD6-9EE8-70833A676D30}" sibTransId="{ACA046F4-21A3-4254-9B61-D3B1539795AD}"/>
    <dgm:cxn modelId="{582AC9C9-8F0B-4B98-847F-DBD952B8F372}" type="presParOf" srcId="{E56FB13A-CECA-40BA-B8D0-21F1D5498A02}" destId="{38DB6A1D-50D0-471B-B491-8C2154CFC071}" srcOrd="0" destOrd="0" presId="urn:microsoft.com/office/officeart/2005/8/layout/hList1"/>
    <dgm:cxn modelId="{6B081B3B-EDC0-40D7-A28C-A5CBB70C31D8}" type="presParOf" srcId="{38DB6A1D-50D0-471B-B491-8C2154CFC071}" destId="{1EA14EC1-8696-4C19-990A-DED96491F544}" srcOrd="0" destOrd="0" presId="urn:microsoft.com/office/officeart/2005/8/layout/hList1"/>
    <dgm:cxn modelId="{8FADF869-A437-4CA0-AC43-4646C083F97B}" type="presParOf" srcId="{38DB6A1D-50D0-471B-B491-8C2154CFC071}" destId="{7024A9E0-691B-4A43-8135-CA8C7DC16701}" srcOrd="1" destOrd="0" presId="urn:microsoft.com/office/officeart/2005/8/layout/hList1"/>
    <dgm:cxn modelId="{87AB4656-2792-48B2-BF1F-AB831BF3F908}" type="presParOf" srcId="{E56FB13A-CECA-40BA-B8D0-21F1D5498A02}" destId="{F500E535-D63E-43AE-832E-94DF96AD11EC}" srcOrd="1" destOrd="0" presId="urn:microsoft.com/office/officeart/2005/8/layout/hList1"/>
    <dgm:cxn modelId="{5BD08376-D830-4B62-AAD3-01CD931FE9DA}" type="presParOf" srcId="{E56FB13A-CECA-40BA-B8D0-21F1D5498A02}" destId="{355C4A41-8F52-45EE-AC24-E108692D29EB}" srcOrd="2" destOrd="0" presId="urn:microsoft.com/office/officeart/2005/8/layout/hList1"/>
    <dgm:cxn modelId="{932383AE-E0C1-4597-84EC-D5DF1FAF8358}" type="presParOf" srcId="{355C4A41-8F52-45EE-AC24-E108692D29EB}" destId="{F53CD285-DA25-4C4D-B9C5-F949BF9B4CE0}" srcOrd="0" destOrd="0" presId="urn:microsoft.com/office/officeart/2005/8/layout/hList1"/>
    <dgm:cxn modelId="{E055700F-B078-4B29-B25F-4494D68C9250}" type="presParOf" srcId="{355C4A41-8F52-45EE-AC24-E108692D29EB}" destId="{4453766E-8664-483D-9679-A72788574ED0}" srcOrd="1" destOrd="0" presId="urn:microsoft.com/office/officeart/2005/8/layout/hList1"/>
    <dgm:cxn modelId="{F3BE8C0A-DECA-4A0B-8D96-07ED445F91C9}" type="presParOf" srcId="{E56FB13A-CECA-40BA-B8D0-21F1D5498A02}" destId="{C8E2D2C5-2A8F-41E3-9AEC-97623E610B35}" srcOrd="3" destOrd="0" presId="urn:microsoft.com/office/officeart/2005/8/layout/hList1"/>
    <dgm:cxn modelId="{9D01C5F0-9980-4831-9579-135F9BF4528F}" type="presParOf" srcId="{E56FB13A-CECA-40BA-B8D0-21F1D5498A02}" destId="{F91AE137-9A00-4FEF-AD06-D82036A4C246}" srcOrd="4" destOrd="0" presId="urn:microsoft.com/office/officeart/2005/8/layout/hList1"/>
    <dgm:cxn modelId="{BDE214B4-B0EE-4BF9-A19C-7C73B3CC8AF6}" type="presParOf" srcId="{F91AE137-9A00-4FEF-AD06-D82036A4C246}" destId="{17EF87B3-3399-4D6D-BC6A-9F6190633E51}" srcOrd="0" destOrd="0" presId="urn:microsoft.com/office/officeart/2005/8/layout/hList1"/>
    <dgm:cxn modelId="{98F1B3B4-1192-43C9-B5A6-BAE6A2FA7F37}" type="presParOf" srcId="{F91AE137-9A00-4FEF-AD06-D82036A4C246}" destId="{47AD5E68-0649-4EDC-B123-3D08EC6460C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42EF87-7A20-4796-8F95-4CAEED38152F}" type="doc">
      <dgm:prSet loTypeId="urn:microsoft.com/office/officeart/2005/8/layout/hList6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en-US"/>
        </a:p>
      </dgm:t>
    </dgm:pt>
    <dgm:pt modelId="{81AB8A14-5361-426F-9EA1-86AC99FD4863}">
      <dgm:prSet phldrT="[Text]"/>
      <dgm:spPr/>
      <dgm:t>
        <a:bodyPr/>
        <a:lstStyle/>
        <a:p>
          <a:r>
            <a:rPr lang="en-US" dirty="0" smtClean="0"/>
            <a:t>Cooling smoke can accumulate in other areas, mix with air</a:t>
          </a:r>
          <a:endParaRPr lang="en-US" dirty="0"/>
        </a:p>
      </dgm:t>
    </dgm:pt>
    <dgm:pt modelId="{62863CC8-F943-4F3A-8E0A-07E6BEB14DF7}" type="parTrans" cxnId="{DEAFBADB-0A90-4FC0-AF87-08131229D6F8}">
      <dgm:prSet/>
      <dgm:spPr/>
      <dgm:t>
        <a:bodyPr/>
        <a:lstStyle/>
        <a:p>
          <a:endParaRPr lang="en-US"/>
        </a:p>
      </dgm:t>
    </dgm:pt>
    <dgm:pt modelId="{0CDE476C-CC5D-401F-B7AE-5EC1E52AA228}" type="sibTrans" cxnId="{DEAFBADB-0A90-4FC0-AF87-08131229D6F8}">
      <dgm:prSet/>
      <dgm:spPr/>
      <dgm:t>
        <a:bodyPr/>
        <a:lstStyle/>
        <a:p>
          <a:endParaRPr lang="en-US"/>
        </a:p>
      </dgm:t>
    </dgm:pt>
    <dgm:pt modelId="{35282048-1D4C-4539-A7FE-8163E1768C14}">
      <dgm:prSet phldrT="[Text]"/>
      <dgm:spPr/>
      <dgm:t>
        <a:bodyPr/>
        <a:lstStyle/>
        <a:p>
          <a:r>
            <a:rPr lang="en-US" dirty="0" smtClean="0"/>
            <a:t>Violent because involve premixed fuel, oxygen</a:t>
          </a:r>
          <a:endParaRPr lang="en-US" dirty="0"/>
        </a:p>
      </dgm:t>
    </dgm:pt>
    <dgm:pt modelId="{0B0D6D1E-A3CA-425C-9683-3490727495CC}" type="parTrans" cxnId="{0F1BC108-BA97-4355-866C-E3EFDF6D7B26}">
      <dgm:prSet/>
      <dgm:spPr/>
      <dgm:t>
        <a:bodyPr/>
        <a:lstStyle/>
        <a:p>
          <a:endParaRPr lang="en-US"/>
        </a:p>
      </dgm:t>
    </dgm:pt>
    <dgm:pt modelId="{1085845F-0D0D-4965-BC6B-15EA589C4AF6}" type="sibTrans" cxnId="{0F1BC108-BA97-4355-866C-E3EFDF6D7B26}">
      <dgm:prSet/>
      <dgm:spPr/>
      <dgm:t>
        <a:bodyPr/>
        <a:lstStyle/>
        <a:p>
          <a:endParaRPr lang="en-US"/>
        </a:p>
      </dgm:t>
    </dgm:pt>
    <dgm:pt modelId="{86B3C6E3-1316-4F69-A694-866354F808A6}">
      <dgm:prSet phldrT="[Text]"/>
      <dgm:spPr/>
      <dgm:t>
        <a:bodyPr/>
        <a:lstStyle/>
        <a:p>
          <a:r>
            <a:rPr lang="en-US" dirty="0" smtClean="0"/>
            <a:t>Smoke</a:t>
          </a:r>
          <a:endParaRPr lang="en-US" dirty="0"/>
        </a:p>
      </dgm:t>
    </dgm:pt>
    <dgm:pt modelId="{84B425A0-143C-4AEC-A25D-815A3C4F6AE6}" type="parTrans" cxnId="{7CD5ED81-D031-45D2-BCD0-989A9BF964A8}">
      <dgm:prSet/>
      <dgm:spPr/>
      <dgm:t>
        <a:bodyPr/>
        <a:lstStyle/>
        <a:p>
          <a:endParaRPr lang="en-US"/>
        </a:p>
      </dgm:t>
    </dgm:pt>
    <dgm:pt modelId="{89B81C7C-50BD-4E8D-BC05-E625433FED8F}" type="sibTrans" cxnId="{7CD5ED81-D031-45D2-BCD0-989A9BF964A8}">
      <dgm:prSet/>
      <dgm:spPr/>
      <dgm:t>
        <a:bodyPr/>
        <a:lstStyle/>
        <a:p>
          <a:endParaRPr lang="en-US"/>
        </a:p>
      </dgm:t>
    </dgm:pt>
    <dgm:pt modelId="{F0C02C88-58CD-4C4F-9B34-7B20AB41BF1F}">
      <dgm:prSet phldrT="[Text]"/>
      <dgm:spPr/>
      <dgm:t>
        <a:bodyPr/>
        <a:lstStyle/>
        <a:p>
          <a:r>
            <a:rPr lang="en-US" dirty="0" smtClean="0"/>
            <a:t>Generally cool – Less than 1,112</a:t>
          </a:r>
          <a:r>
            <a:rPr lang="en-US" baseline="30000" dirty="0" smtClean="0"/>
            <a:t>o </a:t>
          </a:r>
          <a:r>
            <a:rPr lang="en-US" dirty="0" smtClean="0"/>
            <a:t>F (600</a:t>
          </a:r>
          <a:r>
            <a:rPr lang="en-US" baseline="30000" dirty="0" smtClean="0"/>
            <a:t>o </a:t>
          </a:r>
          <a:r>
            <a:rPr lang="en-US" dirty="0" smtClean="0"/>
            <a:t>C) </a:t>
          </a:r>
          <a:endParaRPr lang="en-US" dirty="0"/>
        </a:p>
      </dgm:t>
    </dgm:pt>
    <dgm:pt modelId="{429DE8E1-E511-4527-8F0D-D2EF1786E49B}" type="parTrans" cxnId="{957F5404-EC58-4319-977A-7854D59ED43B}">
      <dgm:prSet/>
      <dgm:spPr/>
    </dgm:pt>
    <dgm:pt modelId="{1A2252A8-2280-43BA-AF0C-B7DE1DBE07CA}" type="sibTrans" cxnId="{957F5404-EC58-4319-977A-7854D59ED43B}">
      <dgm:prSet/>
      <dgm:spPr/>
    </dgm:pt>
    <dgm:pt modelId="{3914EF5B-17E6-440F-8A80-C45EB4156CAB}">
      <dgm:prSet phldrT="[Text]"/>
      <dgm:spPr/>
      <dgm:t>
        <a:bodyPr/>
        <a:lstStyle/>
        <a:p>
          <a:r>
            <a:rPr lang="en-US" dirty="0" smtClean="0"/>
            <a:t>Located in void spaces or uninvolved areas</a:t>
          </a:r>
          <a:endParaRPr lang="en-US" dirty="0"/>
        </a:p>
      </dgm:t>
    </dgm:pt>
    <dgm:pt modelId="{7E1851B1-8DAA-4E0A-ABC1-AAFF24B199A3}" type="parTrans" cxnId="{1E70C03A-2453-40E4-AA8E-7AF03320F519}">
      <dgm:prSet/>
      <dgm:spPr/>
    </dgm:pt>
    <dgm:pt modelId="{44BE0D7F-E501-4A35-A912-FE8E845F0B13}" type="sibTrans" cxnId="{1E70C03A-2453-40E4-AA8E-7AF03320F519}">
      <dgm:prSet/>
      <dgm:spPr/>
    </dgm:pt>
    <dgm:pt modelId="{C13A1070-C936-4A84-B781-058FA7064F2A}" type="pres">
      <dgm:prSet presAssocID="{8042EF87-7A20-4796-8F95-4CAEED38152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CDCDE3-2A42-4E48-A834-84109C1BF350}" type="pres">
      <dgm:prSet presAssocID="{81AB8A14-5361-426F-9EA1-86AC99FD4863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242AA8-25D6-4F0B-858A-B7464A54179A}" type="pres">
      <dgm:prSet presAssocID="{0CDE476C-CC5D-401F-B7AE-5EC1E52AA228}" presName="sibTrans" presStyleCnt="0"/>
      <dgm:spPr/>
    </dgm:pt>
    <dgm:pt modelId="{2A076760-8779-40C5-B2EB-E4FF18024A34}" type="pres">
      <dgm:prSet presAssocID="{35282048-1D4C-4539-A7FE-8163E1768C1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BC0B4-0212-4084-9747-F6F7583D0CA5}" type="pres">
      <dgm:prSet presAssocID="{1085845F-0D0D-4965-BC6B-15EA589C4AF6}" presName="sibTrans" presStyleCnt="0"/>
      <dgm:spPr/>
    </dgm:pt>
    <dgm:pt modelId="{2063D7F3-93AE-485E-9E8D-8500512FC7D2}" type="pres">
      <dgm:prSet presAssocID="{86B3C6E3-1316-4F69-A694-866354F808A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ED6EC61-AF7D-4D42-B344-0D13071D49DC}" type="presOf" srcId="{F0C02C88-58CD-4C4F-9B34-7B20AB41BF1F}" destId="{2063D7F3-93AE-485E-9E8D-8500512FC7D2}" srcOrd="0" destOrd="1" presId="urn:microsoft.com/office/officeart/2005/8/layout/hList6"/>
    <dgm:cxn modelId="{C2FECB44-A3D0-458D-8DE1-2144FB75B96A}" type="presOf" srcId="{86B3C6E3-1316-4F69-A694-866354F808A6}" destId="{2063D7F3-93AE-485E-9E8D-8500512FC7D2}" srcOrd="0" destOrd="0" presId="urn:microsoft.com/office/officeart/2005/8/layout/hList6"/>
    <dgm:cxn modelId="{1E70C03A-2453-40E4-AA8E-7AF03320F519}" srcId="{86B3C6E3-1316-4F69-A694-866354F808A6}" destId="{3914EF5B-17E6-440F-8A80-C45EB4156CAB}" srcOrd="1" destOrd="0" parTransId="{7E1851B1-8DAA-4E0A-ABC1-AAFF24B199A3}" sibTransId="{44BE0D7F-E501-4A35-A912-FE8E845F0B13}"/>
    <dgm:cxn modelId="{95DF4D2F-7959-4C51-944A-FDEBD2516805}" type="presOf" srcId="{35282048-1D4C-4539-A7FE-8163E1768C14}" destId="{2A076760-8779-40C5-B2EB-E4FF18024A34}" srcOrd="0" destOrd="0" presId="urn:microsoft.com/office/officeart/2005/8/layout/hList6"/>
    <dgm:cxn modelId="{412E8299-5E8A-421D-82BE-EE2DED2F363B}" type="presOf" srcId="{8042EF87-7A20-4796-8F95-4CAEED38152F}" destId="{C13A1070-C936-4A84-B781-058FA7064F2A}" srcOrd="0" destOrd="0" presId="urn:microsoft.com/office/officeart/2005/8/layout/hList6"/>
    <dgm:cxn modelId="{DEAFBADB-0A90-4FC0-AF87-08131229D6F8}" srcId="{8042EF87-7A20-4796-8F95-4CAEED38152F}" destId="{81AB8A14-5361-426F-9EA1-86AC99FD4863}" srcOrd="0" destOrd="0" parTransId="{62863CC8-F943-4F3A-8E0A-07E6BEB14DF7}" sibTransId="{0CDE476C-CC5D-401F-B7AE-5EC1E52AA228}"/>
    <dgm:cxn modelId="{CD8890FC-144D-48D8-ADCD-EF1E6CCDFFF7}" type="presOf" srcId="{81AB8A14-5361-426F-9EA1-86AC99FD4863}" destId="{FCCDCDE3-2A42-4E48-A834-84109C1BF350}" srcOrd="0" destOrd="0" presId="urn:microsoft.com/office/officeart/2005/8/layout/hList6"/>
    <dgm:cxn modelId="{3F1C2FB1-1493-4806-8E06-B242AA2C027F}" type="presOf" srcId="{3914EF5B-17E6-440F-8A80-C45EB4156CAB}" destId="{2063D7F3-93AE-485E-9E8D-8500512FC7D2}" srcOrd="0" destOrd="2" presId="urn:microsoft.com/office/officeart/2005/8/layout/hList6"/>
    <dgm:cxn modelId="{0F1BC108-BA97-4355-866C-E3EFDF6D7B26}" srcId="{8042EF87-7A20-4796-8F95-4CAEED38152F}" destId="{35282048-1D4C-4539-A7FE-8163E1768C14}" srcOrd="1" destOrd="0" parTransId="{0B0D6D1E-A3CA-425C-9683-3490727495CC}" sibTransId="{1085845F-0D0D-4965-BC6B-15EA589C4AF6}"/>
    <dgm:cxn modelId="{7CD5ED81-D031-45D2-BCD0-989A9BF964A8}" srcId="{8042EF87-7A20-4796-8F95-4CAEED38152F}" destId="{86B3C6E3-1316-4F69-A694-866354F808A6}" srcOrd="2" destOrd="0" parTransId="{84B425A0-143C-4AEC-A25D-815A3C4F6AE6}" sibTransId="{89B81C7C-50BD-4E8D-BC05-E625433FED8F}"/>
    <dgm:cxn modelId="{957F5404-EC58-4319-977A-7854D59ED43B}" srcId="{86B3C6E3-1316-4F69-A694-866354F808A6}" destId="{F0C02C88-58CD-4C4F-9B34-7B20AB41BF1F}" srcOrd="0" destOrd="0" parTransId="{429DE8E1-E511-4527-8F0D-D2EF1786E49B}" sibTransId="{1A2252A8-2280-43BA-AF0C-B7DE1DBE07CA}"/>
    <dgm:cxn modelId="{A70D152C-D63E-4F5E-92E2-13F4DB957E83}" type="presParOf" srcId="{C13A1070-C936-4A84-B781-058FA7064F2A}" destId="{FCCDCDE3-2A42-4E48-A834-84109C1BF350}" srcOrd="0" destOrd="0" presId="urn:microsoft.com/office/officeart/2005/8/layout/hList6"/>
    <dgm:cxn modelId="{5780CBA2-B69C-44A1-A25E-14A81D69F27B}" type="presParOf" srcId="{C13A1070-C936-4A84-B781-058FA7064F2A}" destId="{C4242AA8-25D6-4F0B-858A-B7464A54179A}" srcOrd="1" destOrd="0" presId="urn:microsoft.com/office/officeart/2005/8/layout/hList6"/>
    <dgm:cxn modelId="{3DD414A2-6B97-4F34-B3BC-4BC1637BCD31}" type="presParOf" srcId="{C13A1070-C936-4A84-B781-058FA7064F2A}" destId="{2A076760-8779-40C5-B2EB-E4FF18024A34}" srcOrd="2" destOrd="0" presId="urn:microsoft.com/office/officeart/2005/8/layout/hList6"/>
    <dgm:cxn modelId="{1E32E4D4-7B4D-476A-9651-87C354D57837}" type="presParOf" srcId="{C13A1070-C936-4A84-B781-058FA7064F2A}" destId="{987BC0B4-0212-4084-9747-F6F7583D0CA5}" srcOrd="3" destOrd="0" presId="urn:microsoft.com/office/officeart/2005/8/layout/hList6"/>
    <dgm:cxn modelId="{D9FFC6D2-E709-4A72-80CE-C568201D5A53}" type="presParOf" srcId="{C13A1070-C936-4A84-B781-058FA7064F2A}" destId="{2063D7F3-93AE-485E-9E8D-8500512FC7D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E70B2C-A4E2-49B5-8700-8EB99055F05F}">
      <dsp:nvSpPr>
        <dsp:cNvPr id="0" name=""/>
        <dsp:cNvSpPr/>
      </dsp:nvSpPr>
      <dsp:spPr>
        <a:xfrm>
          <a:off x="3149947" y="1114"/>
          <a:ext cx="1472505" cy="1472505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Building</a:t>
          </a:r>
          <a:endParaRPr lang="en-US" sz="2300" kern="1200" dirty="0"/>
        </a:p>
      </dsp:txBody>
      <dsp:txXfrm>
        <a:off x="3365590" y="216757"/>
        <a:ext cx="1041219" cy="1041219"/>
      </dsp:txXfrm>
    </dsp:sp>
    <dsp:sp modelId="{F3476608-7B04-4B0F-A436-D634D404B89B}">
      <dsp:nvSpPr>
        <dsp:cNvPr id="0" name=""/>
        <dsp:cNvSpPr/>
      </dsp:nvSpPr>
      <dsp:spPr>
        <a:xfrm rot="2160000">
          <a:off x="4575879" y="1132109"/>
          <a:ext cx="391293" cy="496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4587089" y="1197004"/>
        <a:ext cx="273905" cy="298182"/>
      </dsp:txXfrm>
    </dsp:sp>
    <dsp:sp modelId="{D7C1EAC7-3BE0-41B9-BE72-F0D7B8A628F9}">
      <dsp:nvSpPr>
        <dsp:cNvPr id="0" name=""/>
        <dsp:cNvSpPr/>
      </dsp:nvSpPr>
      <dsp:spPr>
        <a:xfrm>
          <a:off x="4938518" y="1300588"/>
          <a:ext cx="1472505" cy="1472505"/>
        </a:xfrm>
        <a:prstGeom prst="ellipse">
          <a:avLst/>
        </a:prstGeom>
        <a:solidFill>
          <a:schemeClr val="accent2">
            <a:shade val="80000"/>
            <a:hueOff val="0"/>
            <a:satOff val="-2770"/>
            <a:lumOff val="71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Smoke</a:t>
          </a:r>
          <a:endParaRPr lang="en-US" sz="2300" kern="1200" dirty="0"/>
        </a:p>
      </dsp:txBody>
      <dsp:txXfrm>
        <a:off x="5154161" y="1516231"/>
        <a:ext cx="1041219" cy="1041219"/>
      </dsp:txXfrm>
    </dsp:sp>
    <dsp:sp modelId="{D05CA784-B879-4163-B17F-FDA8E7EC0BBE}">
      <dsp:nvSpPr>
        <dsp:cNvPr id="0" name=""/>
        <dsp:cNvSpPr/>
      </dsp:nvSpPr>
      <dsp:spPr>
        <a:xfrm rot="6480000">
          <a:off x="5140959" y="2829118"/>
          <a:ext cx="391293" cy="496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2682"/>
            <a:lumOff val="64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5217790" y="2872691"/>
        <a:ext cx="273905" cy="298182"/>
      </dsp:txXfrm>
    </dsp:sp>
    <dsp:sp modelId="{54EF0422-54B9-4E63-9E0A-C5F1EFD67364}">
      <dsp:nvSpPr>
        <dsp:cNvPr id="0" name=""/>
        <dsp:cNvSpPr/>
      </dsp:nvSpPr>
      <dsp:spPr>
        <a:xfrm>
          <a:off x="4255345" y="3403179"/>
          <a:ext cx="1472505" cy="1472505"/>
        </a:xfrm>
        <a:prstGeom prst="ellipse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Airflow</a:t>
          </a:r>
          <a:endParaRPr lang="en-US" sz="2300" kern="1200" dirty="0"/>
        </a:p>
      </dsp:txBody>
      <dsp:txXfrm>
        <a:off x="4470988" y="3618822"/>
        <a:ext cx="1041219" cy="1041219"/>
      </dsp:txXfrm>
    </dsp:sp>
    <dsp:sp modelId="{E55F434C-51B6-45D3-8512-BAF35B0131A7}">
      <dsp:nvSpPr>
        <dsp:cNvPr id="0" name=""/>
        <dsp:cNvSpPr/>
      </dsp:nvSpPr>
      <dsp:spPr>
        <a:xfrm rot="10800000">
          <a:off x="3701627" y="3890946"/>
          <a:ext cx="391293" cy="496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5364"/>
            <a:lumOff val="1295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3819015" y="3990340"/>
        <a:ext cx="273905" cy="298182"/>
      </dsp:txXfrm>
    </dsp:sp>
    <dsp:sp modelId="{B04BB284-9F7C-4A03-84FA-169EF6CFCB1E}">
      <dsp:nvSpPr>
        <dsp:cNvPr id="0" name=""/>
        <dsp:cNvSpPr/>
      </dsp:nvSpPr>
      <dsp:spPr>
        <a:xfrm>
          <a:off x="2044549" y="3403179"/>
          <a:ext cx="1472505" cy="1472505"/>
        </a:xfrm>
        <a:prstGeom prst="ellipse">
          <a:avLst/>
        </a:prstGeom>
        <a:solidFill>
          <a:schemeClr val="accent2">
            <a:shade val="80000"/>
            <a:hueOff val="0"/>
            <a:satOff val="-8311"/>
            <a:lumOff val="213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Heat</a:t>
          </a:r>
          <a:endParaRPr lang="en-US" sz="2300" kern="1200" dirty="0"/>
        </a:p>
      </dsp:txBody>
      <dsp:txXfrm>
        <a:off x="2260192" y="3618822"/>
        <a:ext cx="1041219" cy="1041219"/>
      </dsp:txXfrm>
    </dsp:sp>
    <dsp:sp modelId="{C9D1CCBC-459E-47F6-8E80-06589B4BB067}">
      <dsp:nvSpPr>
        <dsp:cNvPr id="0" name=""/>
        <dsp:cNvSpPr/>
      </dsp:nvSpPr>
      <dsp:spPr>
        <a:xfrm rot="15120000">
          <a:off x="2246990" y="2850183"/>
          <a:ext cx="391293" cy="496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8047"/>
            <a:lumOff val="194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 rot="10800000">
        <a:off x="2323821" y="3005398"/>
        <a:ext cx="273905" cy="298182"/>
      </dsp:txXfrm>
    </dsp:sp>
    <dsp:sp modelId="{04C97AD2-0185-4AF2-8706-CB6BEF6A76C0}">
      <dsp:nvSpPr>
        <dsp:cNvPr id="0" name=""/>
        <dsp:cNvSpPr/>
      </dsp:nvSpPr>
      <dsp:spPr>
        <a:xfrm>
          <a:off x="1361376" y="1300588"/>
          <a:ext cx="1472505" cy="1472505"/>
        </a:xfrm>
        <a:prstGeom prst="ellipse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Flame</a:t>
          </a:r>
          <a:endParaRPr lang="en-US" sz="2300" kern="1200" dirty="0"/>
        </a:p>
      </dsp:txBody>
      <dsp:txXfrm>
        <a:off x="1577019" y="1516231"/>
        <a:ext cx="1041219" cy="1041219"/>
      </dsp:txXfrm>
    </dsp:sp>
    <dsp:sp modelId="{94394B76-1060-4EC8-8B77-2C4E86EEA9F8}">
      <dsp:nvSpPr>
        <dsp:cNvPr id="0" name=""/>
        <dsp:cNvSpPr/>
      </dsp:nvSpPr>
      <dsp:spPr>
        <a:xfrm rot="19440000">
          <a:off x="2787308" y="1145128"/>
          <a:ext cx="391293" cy="49697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-10729"/>
            <a:lumOff val="2590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 dirty="0"/>
        </a:p>
      </dsp:txBody>
      <dsp:txXfrm>
        <a:off x="2798518" y="1279021"/>
        <a:ext cx="273905" cy="2981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A14EC1-8696-4C19-990A-DED96491F544}">
      <dsp:nvSpPr>
        <dsp:cNvPr id="0" name=""/>
        <dsp:cNvSpPr/>
      </dsp:nvSpPr>
      <dsp:spPr>
        <a:xfrm>
          <a:off x="2428" y="118320"/>
          <a:ext cx="2368153" cy="765328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Factors</a:t>
          </a:r>
          <a:endParaRPr lang="en-US" sz="2100" kern="1200" dirty="0"/>
        </a:p>
      </dsp:txBody>
      <dsp:txXfrm>
        <a:off x="2428" y="118320"/>
        <a:ext cx="2368153" cy="765328"/>
      </dsp:txXfrm>
    </dsp:sp>
    <dsp:sp modelId="{7024A9E0-691B-4A43-8135-CA8C7DC16701}">
      <dsp:nvSpPr>
        <dsp:cNvPr id="0" name=""/>
        <dsp:cNvSpPr/>
      </dsp:nvSpPr>
      <dsp:spPr>
        <a:xfrm>
          <a:off x="2428" y="883649"/>
          <a:ext cx="2368153" cy="31128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100" b="0" u="none" kern="1200" smtClean="0"/>
            <a:t>Volume of smoke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100" b="0" u="none" kern="1200" smtClean="0"/>
            <a:t>Degree of confinement</a:t>
          </a:r>
          <a:endParaRPr lang="en-US" sz="2100" b="0" u="none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100" b="0" u="none" kern="1200" smtClean="0"/>
            <a:t>Pressure</a:t>
          </a:r>
          <a:endParaRPr lang="en-US" sz="2100" b="0" u="none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100" b="0" u="none" kern="1200" smtClean="0"/>
            <a:t>Speed with which fuel and air are mixed</a:t>
          </a:r>
          <a:endParaRPr lang="en-US" sz="2100" b="0" u="none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100" b="0" u="none" kern="1200" smtClean="0"/>
            <a:t>Location where ignition occurs</a:t>
          </a:r>
          <a:endParaRPr lang="en-US" sz="2100" b="0" u="none" kern="1200" dirty="0"/>
        </a:p>
      </dsp:txBody>
      <dsp:txXfrm>
        <a:off x="2428" y="883649"/>
        <a:ext cx="2368153" cy="3112830"/>
      </dsp:txXfrm>
    </dsp:sp>
    <dsp:sp modelId="{F53CD285-DA25-4C4D-B9C5-F949BF9B4CE0}">
      <dsp:nvSpPr>
        <dsp:cNvPr id="0" name=""/>
        <dsp:cNvSpPr/>
      </dsp:nvSpPr>
      <dsp:spPr>
        <a:xfrm>
          <a:off x="2702123" y="118320"/>
          <a:ext cx="2368153" cy="765328"/>
        </a:xfrm>
        <a:prstGeom prst="rect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5541"/>
              <a:lumOff val="142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Not always occur immediately</a:t>
          </a:r>
          <a:endParaRPr lang="en-US" sz="2100" kern="1200" dirty="0"/>
        </a:p>
      </dsp:txBody>
      <dsp:txXfrm>
        <a:off x="2702123" y="118320"/>
        <a:ext cx="2368153" cy="765328"/>
      </dsp:txXfrm>
    </dsp:sp>
    <dsp:sp modelId="{4453766E-8664-483D-9679-A72788574ED0}">
      <dsp:nvSpPr>
        <dsp:cNvPr id="0" name=""/>
        <dsp:cNvSpPr/>
      </dsp:nvSpPr>
      <dsp:spPr>
        <a:xfrm>
          <a:off x="2702123" y="883649"/>
          <a:ext cx="2368153" cy="31128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100" b="0" u="none" kern="1200" smtClean="0"/>
            <a:t>If mix of hot flammable products, air is slow – Unlikely to occur</a:t>
          </a:r>
          <a:endParaRPr lang="en-US" sz="2100" b="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x-none" sz="2100" b="0" u="none" kern="1200" smtClean="0"/>
            <a:t>May not occur until air is fully introduced</a:t>
          </a:r>
          <a:endParaRPr lang="en-US" sz="2100" b="0" u="none" kern="1200" dirty="0"/>
        </a:p>
      </dsp:txBody>
      <dsp:txXfrm>
        <a:off x="2702123" y="883649"/>
        <a:ext cx="2368153" cy="3112830"/>
      </dsp:txXfrm>
    </dsp:sp>
    <dsp:sp modelId="{17EF87B3-3399-4D6D-BC6A-9F6190633E51}">
      <dsp:nvSpPr>
        <dsp:cNvPr id="0" name=""/>
        <dsp:cNvSpPr/>
      </dsp:nvSpPr>
      <dsp:spPr>
        <a:xfrm>
          <a:off x="5401818" y="118320"/>
          <a:ext cx="2368153" cy="765328"/>
        </a:xfrm>
        <a:prstGeom prst="rect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-11081"/>
              <a:lumOff val="284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5344" rIns="149352" bIns="8534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Violence depends on</a:t>
          </a:r>
          <a:endParaRPr lang="en-US" sz="2100" kern="1200" dirty="0"/>
        </a:p>
      </dsp:txBody>
      <dsp:txXfrm>
        <a:off x="5401818" y="118320"/>
        <a:ext cx="2368153" cy="765328"/>
      </dsp:txXfrm>
    </dsp:sp>
    <dsp:sp modelId="{47AD5E68-0649-4EDC-B123-3D08EC6460C8}">
      <dsp:nvSpPr>
        <dsp:cNvPr id="0" name=""/>
        <dsp:cNvSpPr/>
      </dsp:nvSpPr>
      <dsp:spPr>
        <a:xfrm>
          <a:off x="5401818" y="883649"/>
          <a:ext cx="2368153" cy="3112830"/>
        </a:xfrm>
        <a:prstGeom prst="rect">
          <a:avLst/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2014" tIns="112014" rIns="149352" bIns="168021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Extent of confinement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More confined – More violent</a:t>
          </a:r>
          <a:endParaRPr lang="en-US" sz="2100" kern="1200" dirty="0"/>
        </a:p>
      </dsp:txBody>
      <dsp:txXfrm>
        <a:off x="5401818" y="883649"/>
        <a:ext cx="2368153" cy="31128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CDCDE3-2A42-4E48-A834-84109C1BF350}">
      <dsp:nvSpPr>
        <dsp:cNvPr id="0" name=""/>
        <dsp:cNvSpPr/>
      </dsp:nvSpPr>
      <dsp:spPr>
        <a:xfrm rot="16200000">
          <a:off x="-937338" y="938286"/>
          <a:ext cx="4343400" cy="2466826"/>
        </a:xfrm>
        <a:prstGeom prst="flowChartManualOperation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784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Cooling smoke can accumulate in other areas, mix with air</a:t>
          </a:r>
          <a:endParaRPr lang="en-US" sz="2700" kern="1200" dirty="0"/>
        </a:p>
      </dsp:txBody>
      <dsp:txXfrm rot="5400000">
        <a:off x="949" y="868679"/>
        <a:ext cx="2466826" cy="2606040"/>
      </dsp:txXfrm>
    </dsp:sp>
    <dsp:sp modelId="{2A076760-8779-40C5-B2EB-E4FF18024A34}">
      <dsp:nvSpPr>
        <dsp:cNvPr id="0" name=""/>
        <dsp:cNvSpPr/>
      </dsp:nvSpPr>
      <dsp:spPr>
        <a:xfrm rot="16200000">
          <a:off x="1714500" y="938286"/>
          <a:ext cx="4343400" cy="2466826"/>
        </a:xfrm>
        <a:prstGeom prst="flowChartManualOperation">
          <a:avLst/>
        </a:prstGeom>
        <a:solidFill>
          <a:schemeClr val="accent2">
            <a:shade val="80000"/>
            <a:hueOff val="0"/>
            <a:satOff val="-5541"/>
            <a:lumOff val="142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784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Violent because involve premixed fuel, oxygen</a:t>
          </a:r>
          <a:endParaRPr lang="en-US" sz="2700" kern="1200" dirty="0"/>
        </a:p>
      </dsp:txBody>
      <dsp:txXfrm rot="5400000">
        <a:off x="2652787" y="868679"/>
        <a:ext cx="2466826" cy="2606040"/>
      </dsp:txXfrm>
    </dsp:sp>
    <dsp:sp modelId="{2063D7F3-93AE-485E-9E8D-8500512FC7D2}">
      <dsp:nvSpPr>
        <dsp:cNvPr id="0" name=""/>
        <dsp:cNvSpPr/>
      </dsp:nvSpPr>
      <dsp:spPr>
        <a:xfrm rot="16200000">
          <a:off x="4366338" y="938286"/>
          <a:ext cx="4343400" cy="2466826"/>
        </a:xfrm>
        <a:prstGeom prst="flowChartManualOperation">
          <a:avLst/>
        </a:prstGeom>
        <a:solidFill>
          <a:schemeClr val="accent2">
            <a:shade val="80000"/>
            <a:hueOff val="0"/>
            <a:satOff val="-11081"/>
            <a:lumOff val="284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0" rIns="171784" bIns="0" numCol="1" spcCol="1270" anchor="t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Smoke</a:t>
          </a:r>
          <a:endParaRPr lang="en-US" sz="27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Generally cool – Less than 1,112</a:t>
          </a:r>
          <a:r>
            <a:rPr lang="en-US" sz="2100" kern="1200" baseline="30000" dirty="0" smtClean="0"/>
            <a:t>o </a:t>
          </a:r>
          <a:r>
            <a:rPr lang="en-US" sz="2100" kern="1200" dirty="0" smtClean="0"/>
            <a:t>F (600</a:t>
          </a:r>
          <a:r>
            <a:rPr lang="en-US" sz="2100" kern="1200" baseline="30000" dirty="0" smtClean="0"/>
            <a:t>o </a:t>
          </a:r>
          <a:r>
            <a:rPr lang="en-US" sz="2100" kern="1200" dirty="0" smtClean="0"/>
            <a:t>C) </a:t>
          </a:r>
          <a:endParaRPr lang="en-US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Located in void spaces or uninvolved areas</a:t>
          </a:r>
          <a:endParaRPr lang="en-US" sz="2100" kern="1200" dirty="0"/>
        </a:p>
      </dsp:txBody>
      <dsp:txXfrm rot="5400000">
        <a:off x="5304625" y="868679"/>
        <a:ext cx="2466826" cy="2606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B3FAB0-8C4B-43B4-A770-D5647B2DF563}" type="datetimeFigureOut">
              <a:rPr lang="en-US" smtClean="0"/>
              <a:t>7/23/2015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8901C-28CB-4DB0-900F-8BDFC3591D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008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028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727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571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78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0"/>
            <a:ext cx="10363200" cy="43434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6" name="Title 25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363200" cy="1066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775200" y="6400800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20000"/>
              </a:spcBef>
              <a:buClr>
                <a:srgbClr val="FF0000"/>
              </a:buClr>
              <a:buSzPct val="110000"/>
              <a:defRPr sz="1200">
                <a:latin typeface="Tahoma" panose="020B0604030504040204" pitchFamily="34" charset="0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t>1–</a:t>
            </a:r>
            <a:fld id="{6FE9937F-86C4-49A1-A6A4-2F8745340AAE}" type="slidenum">
              <a:rPr lang="en-US" altLang="en-US" b="1">
                <a:solidFill>
                  <a:srgbClr val="000000"/>
                </a:solidFill>
                <a:cs typeface="Arial" panose="020B0604020202020204" pitchFamily="34" charset="0"/>
              </a:rPr>
              <a:pPr fontAlgn="base">
                <a:spcAft>
                  <a:spcPct val="0"/>
                </a:spcAft>
              </a:pPr>
              <a:t>‹#›</a:t>
            </a:fld>
            <a:endParaRPr lang="en-US" altLang="en-US" b="1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56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34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1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267200"/>
          </a:xfrm>
        </p:spPr>
        <p:txBody>
          <a:bodyPr/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2672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200"/>
            </a:lvl2pPr>
            <a:lvl3pPr>
              <a:defRPr sz="2200"/>
            </a:lvl3pPr>
            <a:lvl4pPr>
              <a:defRPr sz="2200"/>
            </a:lvl4pPr>
            <a:lvl5pPr>
              <a:defRPr sz="2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59148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rmAutofit/>
          </a:bodyPr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6"/>
            <a:ext cx="5389033" cy="369252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110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4710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5008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>
            <a:normAutofit/>
          </a:bodyPr>
          <a:lstStyle>
            <a:lvl1pPr algn="l">
              <a:defRPr sz="2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594350"/>
          </a:xfrm>
        </p:spPr>
        <p:txBody>
          <a:bodyPr/>
          <a:lstStyle>
            <a:lvl1pPr>
              <a:defRPr sz="3200"/>
            </a:lvl1pPr>
            <a:lvl2pPr>
              <a:defRPr sz="22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4323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50914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500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1586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457200"/>
            <a:ext cx="12192000" cy="1524000"/>
            <a:chOff x="0" y="457200"/>
            <a:chExt cx="9144000" cy="1524000"/>
          </a:xfrm>
        </p:grpSpPr>
        <p:sp>
          <p:nvSpPr>
            <p:cNvPr id="8" name="Rectangle 7"/>
            <p:cNvSpPr/>
            <p:nvPr/>
          </p:nvSpPr>
          <p:spPr>
            <a:xfrm>
              <a:off x="0" y="1524000"/>
              <a:ext cx="9144000" cy="152400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DFS Patch MASS-simplified-BW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1000" y="457200"/>
              <a:ext cx="1524000" cy="1524000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905000" y="693003"/>
              <a:ext cx="6019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dirty="0">
                  <a:solidFill>
                    <a:prstClr val="black">
                      <a:lumMod val="50000"/>
                      <a:lumOff val="50000"/>
                    </a:prstClr>
                  </a:solidFill>
                  <a:ea typeface="Segoe UI" pitchFamily="34" charset="0"/>
                  <a:cs typeface="Segoe UI" pitchFamily="34" charset="0"/>
                </a:rPr>
                <a:t>DEPARTMENT OF FIRE SERVICES</a:t>
              </a:r>
            </a:p>
            <a:p>
              <a:r>
                <a:rPr lang="en-US" dirty="0">
                  <a:solidFill>
                    <a:prstClr val="black"/>
                  </a:solidFill>
                  <a:ea typeface="Segoe UI" pitchFamily="34" charset="0"/>
                  <a:cs typeface="Segoe UI" pitchFamily="34" charset="0"/>
                </a:rPr>
                <a:t>Massachusetts Firefighting Academy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21825" y="3420585"/>
            <a:ext cx="2548349" cy="331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36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Rectangle 8"/>
          <p:cNvSpPr/>
          <p:nvPr/>
        </p:nvSpPr>
        <p:spPr>
          <a:xfrm>
            <a:off x="914400" y="6553201"/>
            <a:ext cx="10769600" cy="4571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22400" y="60198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DEPARTMENT OF FIRE SERVICES</a:t>
            </a:r>
          </a:p>
          <a:p>
            <a:r>
              <a:rPr lang="en-US" sz="1200" dirty="0">
                <a:solidFill>
                  <a:prstClr val="black"/>
                </a:solidFill>
                <a:ea typeface="Segoe UI" pitchFamily="34" charset="0"/>
                <a:cs typeface="Segoe UI" pitchFamily="34" charset="0"/>
              </a:rPr>
              <a:t>Massachusetts Firefighting Academy</a:t>
            </a:r>
          </a:p>
        </p:txBody>
      </p:sp>
      <p:pic>
        <p:nvPicPr>
          <p:cNvPr id="11" name="Picture 10" descr="DFS-Patch-MASS-Simplified-DFS-RED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08000" y="6019800"/>
            <a:ext cx="9144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90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550" y="2163651"/>
            <a:ext cx="10934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sz="3600" b="1" i="1" kern="0" dirty="0" smtClean="0">
                <a:solidFill>
                  <a:srgbClr val="000000"/>
                </a:solidFill>
                <a:latin typeface="Tahoma"/>
              </a:rPr>
              <a:t>Backdraft Basics</a:t>
            </a:r>
            <a:endParaRPr lang="en-US" sz="3600" b="1" i="1" kern="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58337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110000"/>
            </a:pPr>
            <a:r>
              <a:rPr lang="en-US" b="1" kern="0" dirty="0" smtClean="0">
                <a:solidFill>
                  <a:srgbClr val="000000"/>
                </a:solidFill>
                <a:latin typeface="Tahoma"/>
                <a:ea typeface="+mn-ea"/>
                <a:cs typeface="+mn-cs"/>
              </a:rPr>
              <a:t>Backdraft Basics</a:t>
            </a:r>
            <a:endParaRPr lang="en-US" b="1" kern="0" dirty="0">
              <a:solidFill>
                <a:srgbClr val="000000"/>
              </a:solidFill>
              <a:latin typeface="Tahoma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Introduction</a:t>
            </a: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endParaRPr lang="en-US" sz="2800" kern="0" dirty="0">
              <a:solidFill>
                <a:srgbClr val="000000"/>
              </a:solidFill>
              <a:latin typeface="Tahoma"/>
            </a:endParaRPr>
          </a:p>
          <a:p>
            <a:pPr lvl="0" fontAlgn="base">
              <a:spcAft>
                <a:spcPct val="0"/>
              </a:spcAft>
              <a:buClr>
                <a:srgbClr val="A50021"/>
              </a:buClr>
              <a:buSzPct val="110000"/>
              <a:buNone/>
            </a:pPr>
            <a:r>
              <a:rPr lang="en-US" sz="2800" kern="0" dirty="0">
                <a:solidFill>
                  <a:srgbClr val="000000"/>
                </a:solidFill>
                <a:latin typeface="Tahoma"/>
              </a:rPr>
              <a:t>Objectives</a:t>
            </a:r>
            <a:endParaRPr lang="en-US" sz="2800" kern="0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550794" y="1647940"/>
            <a:ext cx="6031606" cy="376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216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689" y="1676401"/>
            <a:ext cx="6778625" cy="41687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73914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000"/>
              <a:t>Backdraft is a change in ventilation that results in explosively rapid combustion of flammable gases.</a:t>
            </a:r>
          </a:p>
        </p:txBody>
      </p:sp>
      <p:sp>
        <p:nvSpPr>
          <p:cNvPr id="78853" name="Rectangle 10"/>
          <p:cNvSpPr>
            <a:spLocks noChangeArrowheads="1"/>
          </p:cNvSpPr>
          <p:nvPr/>
        </p:nvSpPr>
        <p:spPr bwMode="auto">
          <a:xfrm rot="5400000">
            <a:off x="7806532" y="3880644"/>
            <a:ext cx="37338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  <a:buChar char="•"/>
              <a:defRPr sz="32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Pct val="110000"/>
            </a:pPr>
            <a:r>
              <a:rPr lang="en-US" altLang="en-US" sz="1200" b="0" i="1">
                <a:solidFill>
                  <a:srgbClr val="000000"/>
                </a:solidFill>
              </a:rPr>
              <a:t>Courtesy of Bob Esposito</a:t>
            </a:r>
            <a:endParaRPr lang="en-US" altLang="en-US" sz="1200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8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524000"/>
          <a:ext cx="77724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9875" name="Title 2"/>
          <p:cNvSpPr>
            <a:spLocks noGrp="1"/>
          </p:cNvSpPr>
          <p:nvPr>
            <p:ph type="title"/>
          </p:nvPr>
        </p:nvSpPr>
        <p:spPr bwMode="auto">
          <a:xfrm>
            <a:off x="2209800" y="4572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mtClean="0"/>
              <a:t>Firefighters should know about several backdraft indicators as well.</a:t>
            </a:r>
          </a:p>
        </p:txBody>
      </p:sp>
    </p:spTree>
    <p:extLst>
      <p:ext uri="{BB962C8B-B14F-4D97-AF65-F5344CB8AC3E}">
        <p14:creationId xmlns:p14="http://schemas.microsoft.com/office/powerpoint/2010/main" val="12199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0899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000" dirty="0"/>
              <a:t>Backdraft effects vary depending on several factors and will not always occur immediately after the opening is made.</a:t>
            </a:r>
          </a:p>
        </p:txBody>
      </p:sp>
    </p:spTree>
    <p:extLst>
      <p:ext uri="{BB962C8B-B14F-4D97-AF65-F5344CB8AC3E}">
        <p14:creationId xmlns:p14="http://schemas.microsoft.com/office/powerpoint/2010/main" val="308052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</p:nvPr>
        </p:nvGraphicFramePr>
        <p:xfrm>
          <a:off x="2209800" y="1752600"/>
          <a:ext cx="77724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923" name="Title 2"/>
          <p:cNvSpPr>
            <a:spLocks noGrp="1"/>
          </p:cNvSpPr>
          <p:nvPr>
            <p:ph type="title"/>
          </p:nvPr>
        </p:nvSpPr>
        <p:spPr bwMode="auto">
          <a:xfrm>
            <a:off x="2209800" y="228600"/>
            <a:ext cx="8077200" cy="9144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altLang="en-US" sz="3000"/>
              <a:t>A smoke explosion may occur before or after the decay stage as unburned fuel gases contact an ignition source.</a:t>
            </a:r>
          </a:p>
        </p:txBody>
      </p:sp>
    </p:spTree>
    <p:extLst>
      <p:ext uri="{BB962C8B-B14F-4D97-AF65-F5344CB8AC3E}">
        <p14:creationId xmlns:p14="http://schemas.microsoft.com/office/powerpoint/2010/main" val="3127546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66682" y="992746"/>
            <a:ext cx="4146997" cy="4343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Acronym</a:t>
            </a:r>
          </a:p>
          <a:p>
            <a:endParaRPr lang="en-US" sz="3200" dirty="0"/>
          </a:p>
          <a:p>
            <a:r>
              <a:rPr lang="en-US" sz="3200" dirty="0" smtClean="0"/>
              <a:t>Summary</a:t>
            </a:r>
          </a:p>
          <a:p>
            <a:endParaRPr lang="en-US" sz="3200" dirty="0"/>
          </a:p>
          <a:p>
            <a:r>
              <a:rPr lang="en-US" sz="3200" dirty="0" smtClean="0"/>
              <a:t>Application</a:t>
            </a:r>
          </a:p>
          <a:p>
            <a:endParaRPr lang="en-US" sz="3200" dirty="0"/>
          </a:p>
          <a:p>
            <a:r>
              <a:rPr lang="en-US" sz="3200" dirty="0" smtClean="0"/>
              <a:t>Evaluation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5397" y="992746"/>
            <a:ext cx="3566250" cy="4344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23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A2015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FA2015Theme" id="{DFED552D-D2E8-4503-9B9B-39A0F7E83214}" vid="{AC96B2F4-51A3-444B-A457-B09FE619C6AF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178</Words>
  <Application>Microsoft Office PowerPoint</Application>
  <PresentationFormat>Widescreen</PresentationFormat>
  <Paragraphs>39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Segoe UI</vt:lpstr>
      <vt:lpstr>Tahoma</vt:lpstr>
      <vt:lpstr>MFA2015Theme</vt:lpstr>
      <vt:lpstr>1_Office Theme</vt:lpstr>
      <vt:lpstr>PowerPoint Presentation</vt:lpstr>
      <vt:lpstr>Backdraft Basics</vt:lpstr>
      <vt:lpstr>Backdraft is a change in ventilation that results in explosively rapid combustion of flammable gases.</vt:lpstr>
      <vt:lpstr>Firefighters should know about several backdraft indicators as well.</vt:lpstr>
      <vt:lpstr>Backdraft effects vary depending on several factors and will not always occur immediately after the opening is made.</vt:lpstr>
      <vt:lpstr>A smoke explosion may occur before or after the decay stage as unburned fuel gases contact an ignition source.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Sullivan</dc:creator>
  <cp:lastModifiedBy>Dan Sullivan</cp:lastModifiedBy>
  <cp:revision>1</cp:revision>
  <dcterms:created xsi:type="dcterms:W3CDTF">2015-07-23T11:49:08Z</dcterms:created>
  <dcterms:modified xsi:type="dcterms:W3CDTF">2015-07-23T11:49:39Z</dcterms:modified>
</cp:coreProperties>
</file>