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773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9" r:id="rId4"/>
    <p:sldId id="284" r:id="rId5"/>
    <p:sldId id="272" r:id="rId6"/>
    <p:sldId id="273" r:id="rId7"/>
    <p:sldId id="274" r:id="rId8"/>
    <p:sldId id="275" r:id="rId9"/>
    <p:sldId id="276" r:id="rId10"/>
    <p:sldId id="277" r:id="rId11"/>
    <p:sldId id="285" r:id="rId12"/>
    <p:sldId id="278" r:id="rId13"/>
    <p:sldId id="279" r:id="rId14"/>
    <p:sldId id="280" r:id="rId15"/>
    <p:sldId id="281" r:id="rId16"/>
    <p:sldId id="282" r:id="rId17"/>
    <p:sldId id="263" r:id="rId18"/>
    <p:sldId id="268" r:id="rId19"/>
    <p:sldId id="283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ra M" initials="TRM" lastIdx="1" clrIdx="0"/>
  <p:cmAuthor id="2" name="Simone Rowe" initials="SR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95" autoAdjust="0"/>
    <p:restoredTop sz="94700" autoAdjust="0"/>
  </p:normalViewPr>
  <p:slideViewPr>
    <p:cSldViewPr>
      <p:cViewPr varScale="1">
        <p:scale>
          <a:sx n="86" d="100"/>
          <a:sy n="86" d="100"/>
        </p:scale>
        <p:origin x="21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13F67870-2353-4694-954D-524AC48A415B}">
      <dgm:prSet phldrT="[Text]" custT="1"/>
      <dgm:spPr/>
      <dgm:t>
        <a:bodyPr/>
        <a:lstStyle/>
        <a:p>
          <a:r>
            <a:rPr lang="en-US" sz="2000" dirty="0"/>
            <a:t>Which parts of the facility fall under which occupancy</a:t>
          </a:r>
        </a:p>
      </dgm:t>
    </dgm:pt>
    <dgm:pt modelId="{88484A70-81D7-4028-B048-9BDDD7CE67A2}" type="parTrans" cxnId="{D7F02DD8-9343-48E3-B442-C6F498A9E1B6}">
      <dgm:prSet/>
      <dgm:spPr/>
      <dgm:t>
        <a:bodyPr/>
        <a:lstStyle/>
        <a:p>
          <a:endParaRPr lang="en-US"/>
        </a:p>
      </dgm:t>
    </dgm:pt>
    <dgm:pt modelId="{056F6170-C05B-4BF9-B465-AD84858ADC42}" type="sibTrans" cxnId="{D7F02DD8-9343-48E3-B442-C6F498A9E1B6}">
      <dgm:prSet/>
      <dgm:spPr/>
      <dgm:t>
        <a:bodyPr/>
        <a:lstStyle/>
        <a:p>
          <a:endParaRPr lang="en-US"/>
        </a:p>
      </dgm:t>
    </dgm:pt>
    <dgm:pt modelId="{AE196D59-CDF8-422E-8B88-FA2242F11A41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400" dirty="0"/>
            <a:t>During inspection</a:t>
          </a:r>
        </a:p>
      </dgm:t>
    </dgm:pt>
    <dgm:pt modelId="{6A916423-7F11-485D-A33C-144263C917F4}" type="parTrans" cxnId="{D9BC4021-6BBB-49CF-807F-AAFAC194C43E}">
      <dgm:prSet/>
      <dgm:spPr/>
      <dgm:t>
        <a:bodyPr/>
        <a:lstStyle/>
        <a:p>
          <a:endParaRPr lang="en-US"/>
        </a:p>
      </dgm:t>
    </dgm:pt>
    <dgm:pt modelId="{B896809F-3B23-4D46-8BE8-793D3A1870AE}" type="sibTrans" cxnId="{D9BC4021-6BBB-49CF-807F-AAFAC194C43E}">
      <dgm:prSet/>
      <dgm:spPr/>
      <dgm:t>
        <a:bodyPr/>
        <a:lstStyle/>
        <a:p>
          <a:endParaRPr lang="en-US"/>
        </a:p>
      </dgm:t>
    </dgm:pt>
    <dgm:pt modelId="{D17E7306-A618-4CA8-A233-80F94089070B}">
      <dgm:prSet phldrT="[Text]" custT="1"/>
      <dgm:spPr/>
      <dgm:t>
        <a:bodyPr/>
        <a:lstStyle/>
        <a:p>
          <a:r>
            <a:rPr lang="en-US" sz="2400" dirty="0"/>
            <a:t>Determinations required</a:t>
          </a:r>
        </a:p>
      </dgm:t>
    </dgm:pt>
    <dgm:pt modelId="{C07AAFF2-52DC-40D0-9412-636CC6CFB227}" type="parTrans" cxnId="{A22FF647-7A76-4809-8911-321C8F3AE9BF}">
      <dgm:prSet/>
      <dgm:spPr/>
      <dgm:t>
        <a:bodyPr/>
        <a:lstStyle/>
        <a:p>
          <a:endParaRPr lang="en-US"/>
        </a:p>
      </dgm:t>
    </dgm:pt>
    <dgm:pt modelId="{F60C8463-AE9A-4594-BCFC-61B906EAA323}" type="sibTrans" cxnId="{A22FF647-7A76-4809-8911-321C8F3AE9BF}">
      <dgm:prSet/>
      <dgm:spPr/>
      <dgm:t>
        <a:bodyPr/>
        <a:lstStyle/>
        <a:p>
          <a:endParaRPr lang="en-US"/>
        </a:p>
      </dgm:t>
    </dgm:pt>
    <dgm:pt modelId="{55FEDC43-FD2F-4B2F-BBBE-F2866503A8A4}">
      <dgm:prSet phldrT="[Text]" custT="1"/>
      <dgm:spPr/>
      <dgm:t>
        <a:bodyPr/>
        <a:lstStyle/>
        <a:p>
          <a:r>
            <a:rPr lang="en-US" sz="2000" dirty="0"/>
            <a:t>Examine occupancy certificates or inspection reports</a:t>
          </a:r>
        </a:p>
      </dgm:t>
    </dgm:pt>
    <dgm:pt modelId="{7BCB0549-F132-4501-A34E-F6C75D643EC3}" type="parTrans" cxnId="{63ACC0B9-9C68-4574-BFD0-6F92AED5FC88}">
      <dgm:prSet/>
      <dgm:spPr/>
      <dgm:t>
        <a:bodyPr/>
        <a:lstStyle/>
        <a:p>
          <a:endParaRPr lang="en-US"/>
        </a:p>
      </dgm:t>
    </dgm:pt>
    <dgm:pt modelId="{77D6AD79-1CFC-4580-B901-460F1ED21F92}" type="sibTrans" cxnId="{63ACC0B9-9C68-4574-BFD0-6F92AED5FC88}">
      <dgm:prSet/>
      <dgm:spPr/>
      <dgm:t>
        <a:bodyPr/>
        <a:lstStyle/>
        <a:p>
          <a:endParaRPr lang="en-US"/>
        </a:p>
      </dgm:t>
    </dgm:pt>
    <dgm:pt modelId="{EC7E8740-C8A0-4E36-840C-5BF595DFF6F3}">
      <dgm:prSet phldrT="[Text]" custT="1"/>
      <dgm:spPr/>
      <dgm:t>
        <a:bodyPr/>
        <a:lstStyle/>
        <a:p>
          <a:r>
            <a:rPr lang="en-US" sz="2000" dirty="0"/>
            <a:t>Verify which occupancy classifications have been assigned</a:t>
          </a:r>
        </a:p>
      </dgm:t>
    </dgm:pt>
    <dgm:pt modelId="{693321DB-8858-41BC-B66F-6F035C514908}" type="parTrans" cxnId="{AF3B86D9-B0BA-4076-B672-E3BA10DB15B8}">
      <dgm:prSet/>
      <dgm:spPr/>
      <dgm:t>
        <a:bodyPr/>
        <a:lstStyle/>
        <a:p>
          <a:endParaRPr lang="en-US"/>
        </a:p>
      </dgm:t>
    </dgm:pt>
    <dgm:pt modelId="{3BEE196C-FBFF-450B-8014-FD21E3337286}" type="sibTrans" cxnId="{AF3B86D9-B0BA-4076-B672-E3BA10DB15B8}">
      <dgm:prSet/>
      <dgm:spPr/>
      <dgm:t>
        <a:bodyPr/>
        <a:lstStyle/>
        <a:p>
          <a:endParaRPr lang="en-US"/>
        </a:p>
      </dgm:t>
    </dgm:pt>
    <dgm:pt modelId="{20BF84C8-70B2-44F6-99A2-B33DCED94257}">
      <dgm:prSet phldrT="[Text]" custT="1"/>
      <dgm:spPr/>
      <dgm:t>
        <a:bodyPr/>
        <a:lstStyle/>
        <a:p>
          <a:r>
            <a:rPr lang="x-none" sz="2000" b="0" u="none" dirty="0"/>
            <a:t>In most cases, only need to verify that the structure still falls under the same classification</a:t>
          </a:r>
          <a:endParaRPr lang="en-US" sz="2000" b="0" dirty="0"/>
        </a:p>
      </dgm:t>
    </dgm:pt>
    <dgm:pt modelId="{782D6A77-8534-4F60-B3BD-EF2F9F7A5E16}" type="parTrans" cxnId="{3F785050-92E1-41F4-B772-D48CD76A95D9}">
      <dgm:prSet/>
      <dgm:spPr/>
      <dgm:t>
        <a:bodyPr/>
        <a:lstStyle/>
        <a:p>
          <a:endParaRPr lang="en-US"/>
        </a:p>
      </dgm:t>
    </dgm:pt>
    <dgm:pt modelId="{EC689A1A-2111-48A1-BE3B-4E1261D639B4}" type="sibTrans" cxnId="{3F785050-92E1-41F4-B772-D48CD76A95D9}">
      <dgm:prSet/>
      <dgm:spPr/>
      <dgm:t>
        <a:bodyPr/>
        <a:lstStyle/>
        <a:p>
          <a:endParaRPr lang="en-US"/>
        </a:p>
      </dgm:t>
    </dgm:pt>
    <dgm:pt modelId="{875210DC-F576-41C5-8D86-289CEE402213}">
      <dgm:prSet phldrT="[Text]" custT="1"/>
      <dgm:spPr/>
      <dgm:t>
        <a:bodyPr/>
        <a:lstStyle/>
        <a:p>
          <a:r>
            <a:rPr lang="en-US" sz="2000" b="0" dirty="0"/>
            <a:t>If a change is found, consult the building official</a:t>
          </a:r>
        </a:p>
      </dgm:t>
    </dgm:pt>
    <dgm:pt modelId="{C6EB73BE-95C3-4F7A-9A10-0448EFE1B85F}" type="parTrans" cxnId="{5986DCC9-E523-48DA-9CE7-3635C42EFBC4}">
      <dgm:prSet/>
      <dgm:spPr/>
      <dgm:t>
        <a:bodyPr/>
        <a:lstStyle/>
        <a:p>
          <a:endParaRPr lang="en-US"/>
        </a:p>
      </dgm:t>
    </dgm:pt>
    <dgm:pt modelId="{FABAAB95-D7F1-48A7-8BF0-D37A22146ECB}" type="sibTrans" cxnId="{5986DCC9-E523-48DA-9CE7-3635C42EFBC4}">
      <dgm:prSet/>
      <dgm:spPr/>
      <dgm:t>
        <a:bodyPr/>
        <a:lstStyle/>
        <a:p>
          <a:endParaRPr lang="en-US"/>
        </a:p>
      </dgm:t>
    </dgm:pt>
    <dgm:pt modelId="{6A962E7F-B57C-422E-A7A3-F29C255DD364}" type="pres">
      <dgm:prSet presAssocID="{4F87F765-4E26-487F-8ED6-7EE9B5F0BF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8EC904-BF97-4BA9-B713-0ADA52879A41}" type="pres">
      <dgm:prSet presAssocID="{D17E7306-A618-4CA8-A233-80F94089070B}" presName="parentLin" presStyleCnt="0"/>
      <dgm:spPr/>
    </dgm:pt>
    <dgm:pt modelId="{EE684F55-3735-4A37-A39E-DBA9B6ABB4CA}" type="pres">
      <dgm:prSet presAssocID="{D17E7306-A618-4CA8-A233-80F94089070B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81329727-E1BD-4E89-B599-642BD614944F}" type="pres">
      <dgm:prSet presAssocID="{D17E7306-A618-4CA8-A233-80F94089070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F0BDC-B8A8-45B6-B3BF-D08A0351394C}" type="pres">
      <dgm:prSet presAssocID="{D17E7306-A618-4CA8-A233-80F94089070B}" presName="negativeSpace" presStyleCnt="0"/>
      <dgm:spPr/>
    </dgm:pt>
    <dgm:pt modelId="{71A4E085-18CB-4A62-A7E6-01C69B66B4DB}" type="pres">
      <dgm:prSet presAssocID="{D17E7306-A618-4CA8-A233-80F94089070B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D99640-13AD-4DD2-AAC5-EEE4F12CC6AD}" type="pres">
      <dgm:prSet presAssocID="{F60C8463-AE9A-4594-BCFC-61B906EAA323}" presName="spaceBetweenRectangles" presStyleCnt="0"/>
      <dgm:spPr/>
    </dgm:pt>
    <dgm:pt modelId="{67565E8C-0A9F-412D-82EC-E980BA19B0B5}" type="pres">
      <dgm:prSet presAssocID="{AE196D59-CDF8-422E-8B88-FA2242F11A41}" presName="parentLin" presStyleCnt="0"/>
      <dgm:spPr/>
    </dgm:pt>
    <dgm:pt modelId="{8E48B813-0E2C-48B7-BE77-F5144C741F91}" type="pres">
      <dgm:prSet presAssocID="{AE196D59-CDF8-422E-8B88-FA2242F11A4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59219B4-34A0-4BCB-95CE-2A7A730AE884}" type="pres">
      <dgm:prSet presAssocID="{AE196D59-CDF8-422E-8B88-FA2242F11A4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64298E-F2EE-4E8B-B710-5BA691C1BC60}" type="pres">
      <dgm:prSet presAssocID="{AE196D59-CDF8-422E-8B88-FA2242F11A41}" presName="negativeSpace" presStyleCnt="0"/>
      <dgm:spPr/>
    </dgm:pt>
    <dgm:pt modelId="{A25195ED-A5B7-4761-85DF-BDC7740969AC}" type="pres">
      <dgm:prSet presAssocID="{AE196D59-CDF8-422E-8B88-FA2242F11A4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ACC0B9-9C68-4574-BFD0-6F92AED5FC88}" srcId="{AE196D59-CDF8-422E-8B88-FA2242F11A41}" destId="{55FEDC43-FD2F-4B2F-BBBE-F2866503A8A4}" srcOrd="0" destOrd="0" parTransId="{7BCB0549-F132-4501-A34E-F6C75D643EC3}" sibTransId="{77D6AD79-1CFC-4580-B901-460F1ED21F92}"/>
    <dgm:cxn modelId="{1C032FBE-86F7-447C-A5E8-AB34CF77D1F7}" type="presOf" srcId="{55FEDC43-FD2F-4B2F-BBBE-F2866503A8A4}" destId="{A25195ED-A5B7-4761-85DF-BDC7740969AC}" srcOrd="0" destOrd="0" presId="urn:microsoft.com/office/officeart/2005/8/layout/list1"/>
    <dgm:cxn modelId="{5986DCC9-E523-48DA-9CE7-3635C42EFBC4}" srcId="{AE196D59-CDF8-422E-8B88-FA2242F11A41}" destId="{875210DC-F576-41C5-8D86-289CEE402213}" srcOrd="3" destOrd="0" parTransId="{C6EB73BE-95C3-4F7A-9A10-0448EFE1B85F}" sibTransId="{FABAAB95-D7F1-48A7-8BF0-D37A22146ECB}"/>
    <dgm:cxn modelId="{A22FF647-7A76-4809-8911-321C8F3AE9BF}" srcId="{4F87F765-4E26-487F-8ED6-7EE9B5F0BF8A}" destId="{D17E7306-A618-4CA8-A233-80F94089070B}" srcOrd="0" destOrd="0" parTransId="{C07AAFF2-52DC-40D0-9412-636CC6CFB227}" sibTransId="{F60C8463-AE9A-4594-BCFC-61B906EAA323}"/>
    <dgm:cxn modelId="{E502455C-145F-4524-90D5-A12EDD0B6064}" type="presOf" srcId="{D17E7306-A618-4CA8-A233-80F94089070B}" destId="{EE684F55-3735-4A37-A39E-DBA9B6ABB4CA}" srcOrd="0" destOrd="0" presId="urn:microsoft.com/office/officeart/2005/8/layout/list1"/>
    <dgm:cxn modelId="{D9BC4021-6BBB-49CF-807F-AAFAC194C43E}" srcId="{4F87F765-4E26-487F-8ED6-7EE9B5F0BF8A}" destId="{AE196D59-CDF8-422E-8B88-FA2242F11A41}" srcOrd="1" destOrd="0" parTransId="{6A916423-7F11-485D-A33C-144263C917F4}" sibTransId="{B896809F-3B23-4D46-8BE8-793D3A1870AE}"/>
    <dgm:cxn modelId="{AE4BAA33-45EF-423C-A71F-081857B0A29A}" type="presOf" srcId="{D17E7306-A618-4CA8-A233-80F94089070B}" destId="{81329727-E1BD-4E89-B599-642BD614944F}" srcOrd="1" destOrd="0" presId="urn:microsoft.com/office/officeart/2005/8/layout/list1"/>
    <dgm:cxn modelId="{AF3B86D9-B0BA-4076-B672-E3BA10DB15B8}" srcId="{AE196D59-CDF8-422E-8B88-FA2242F11A41}" destId="{EC7E8740-C8A0-4E36-840C-5BF595DFF6F3}" srcOrd="1" destOrd="0" parTransId="{693321DB-8858-41BC-B66F-6F035C514908}" sibTransId="{3BEE196C-FBFF-450B-8014-FD21E3337286}"/>
    <dgm:cxn modelId="{686A9828-1AD5-4D46-AD7B-6D0171E1C002}" type="presOf" srcId="{13F67870-2353-4694-954D-524AC48A415B}" destId="{71A4E085-18CB-4A62-A7E6-01C69B66B4DB}" srcOrd="0" destOrd="0" presId="urn:microsoft.com/office/officeart/2005/8/layout/list1"/>
    <dgm:cxn modelId="{05CD7009-67B8-4F43-8CED-61A248196BCE}" type="presOf" srcId="{4F87F765-4E26-487F-8ED6-7EE9B5F0BF8A}" destId="{6A962E7F-B57C-422E-A7A3-F29C255DD364}" srcOrd="0" destOrd="0" presId="urn:microsoft.com/office/officeart/2005/8/layout/list1"/>
    <dgm:cxn modelId="{3F785050-92E1-41F4-B772-D48CD76A95D9}" srcId="{AE196D59-CDF8-422E-8B88-FA2242F11A41}" destId="{20BF84C8-70B2-44F6-99A2-B33DCED94257}" srcOrd="2" destOrd="0" parTransId="{782D6A77-8534-4F60-B3BD-EF2F9F7A5E16}" sibTransId="{EC689A1A-2111-48A1-BE3B-4E1261D639B4}"/>
    <dgm:cxn modelId="{F165A01B-5DEC-4EFC-B37E-E05833F45BB8}" type="presOf" srcId="{875210DC-F576-41C5-8D86-289CEE402213}" destId="{A25195ED-A5B7-4761-85DF-BDC7740969AC}" srcOrd="0" destOrd="3" presId="urn:microsoft.com/office/officeart/2005/8/layout/list1"/>
    <dgm:cxn modelId="{51BD410B-5227-4DC9-B8F4-FA9588283A3A}" type="presOf" srcId="{20BF84C8-70B2-44F6-99A2-B33DCED94257}" destId="{A25195ED-A5B7-4761-85DF-BDC7740969AC}" srcOrd="0" destOrd="2" presId="urn:microsoft.com/office/officeart/2005/8/layout/list1"/>
    <dgm:cxn modelId="{35D608AA-4DDB-431B-86CD-FB3CEE03D74C}" type="presOf" srcId="{AE196D59-CDF8-422E-8B88-FA2242F11A41}" destId="{8E48B813-0E2C-48B7-BE77-F5144C741F91}" srcOrd="0" destOrd="0" presId="urn:microsoft.com/office/officeart/2005/8/layout/list1"/>
    <dgm:cxn modelId="{8B017D50-9F43-4F7F-B580-680203035197}" type="presOf" srcId="{EC7E8740-C8A0-4E36-840C-5BF595DFF6F3}" destId="{A25195ED-A5B7-4761-85DF-BDC7740969AC}" srcOrd="0" destOrd="1" presId="urn:microsoft.com/office/officeart/2005/8/layout/list1"/>
    <dgm:cxn modelId="{2E93A673-29AD-4B8D-953E-6DC6F43C38AB}" type="presOf" srcId="{AE196D59-CDF8-422E-8B88-FA2242F11A41}" destId="{059219B4-34A0-4BCB-95CE-2A7A730AE884}" srcOrd="1" destOrd="0" presId="urn:microsoft.com/office/officeart/2005/8/layout/list1"/>
    <dgm:cxn modelId="{D7F02DD8-9343-48E3-B442-C6F498A9E1B6}" srcId="{D17E7306-A618-4CA8-A233-80F94089070B}" destId="{13F67870-2353-4694-954D-524AC48A415B}" srcOrd="0" destOrd="0" parTransId="{88484A70-81D7-4028-B048-9BDDD7CE67A2}" sibTransId="{056F6170-C05B-4BF9-B465-AD84858ADC42}"/>
    <dgm:cxn modelId="{7CC25EB3-9CCB-4525-AC4E-6C231CDA66F9}" type="presParOf" srcId="{6A962E7F-B57C-422E-A7A3-F29C255DD364}" destId="{038EC904-BF97-4BA9-B713-0ADA52879A41}" srcOrd="0" destOrd="0" presId="urn:microsoft.com/office/officeart/2005/8/layout/list1"/>
    <dgm:cxn modelId="{8FAF68D3-280A-4633-9881-B34C26FA8FC4}" type="presParOf" srcId="{038EC904-BF97-4BA9-B713-0ADA52879A41}" destId="{EE684F55-3735-4A37-A39E-DBA9B6ABB4CA}" srcOrd="0" destOrd="0" presId="urn:microsoft.com/office/officeart/2005/8/layout/list1"/>
    <dgm:cxn modelId="{011E4062-21A7-49C9-A095-B0F6D04C6921}" type="presParOf" srcId="{038EC904-BF97-4BA9-B713-0ADA52879A41}" destId="{81329727-E1BD-4E89-B599-642BD614944F}" srcOrd="1" destOrd="0" presId="urn:microsoft.com/office/officeart/2005/8/layout/list1"/>
    <dgm:cxn modelId="{7DF165AD-DD6A-4327-9952-E0FD67D63BA6}" type="presParOf" srcId="{6A962E7F-B57C-422E-A7A3-F29C255DD364}" destId="{3CBF0BDC-B8A8-45B6-B3BF-D08A0351394C}" srcOrd="1" destOrd="0" presId="urn:microsoft.com/office/officeart/2005/8/layout/list1"/>
    <dgm:cxn modelId="{E5628E68-5788-49E7-890B-F19EA8A08B96}" type="presParOf" srcId="{6A962E7F-B57C-422E-A7A3-F29C255DD364}" destId="{71A4E085-18CB-4A62-A7E6-01C69B66B4DB}" srcOrd="2" destOrd="0" presId="urn:microsoft.com/office/officeart/2005/8/layout/list1"/>
    <dgm:cxn modelId="{5C019A20-B1EC-4E76-AC1E-FE7CC0000A77}" type="presParOf" srcId="{6A962E7F-B57C-422E-A7A3-F29C255DD364}" destId="{93D99640-13AD-4DD2-AAC5-EEE4F12CC6AD}" srcOrd="3" destOrd="0" presId="urn:microsoft.com/office/officeart/2005/8/layout/list1"/>
    <dgm:cxn modelId="{D649B46C-C455-440A-A563-E82CCC886676}" type="presParOf" srcId="{6A962E7F-B57C-422E-A7A3-F29C255DD364}" destId="{67565E8C-0A9F-412D-82EC-E980BA19B0B5}" srcOrd="4" destOrd="0" presId="urn:microsoft.com/office/officeart/2005/8/layout/list1"/>
    <dgm:cxn modelId="{27D68812-84B3-491D-8ED4-9C13261C64A6}" type="presParOf" srcId="{67565E8C-0A9F-412D-82EC-E980BA19B0B5}" destId="{8E48B813-0E2C-48B7-BE77-F5144C741F91}" srcOrd="0" destOrd="0" presId="urn:microsoft.com/office/officeart/2005/8/layout/list1"/>
    <dgm:cxn modelId="{4DEF7CBE-986E-44C1-9023-3AD37F67D76E}" type="presParOf" srcId="{67565E8C-0A9F-412D-82EC-E980BA19B0B5}" destId="{059219B4-34A0-4BCB-95CE-2A7A730AE884}" srcOrd="1" destOrd="0" presId="urn:microsoft.com/office/officeart/2005/8/layout/list1"/>
    <dgm:cxn modelId="{A3682476-4C99-4180-97E7-F61ABD93C942}" type="presParOf" srcId="{6A962E7F-B57C-422E-A7A3-F29C255DD364}" destId="{F064298E-F2EE-4E8B-B710-5BA691C1BC60}" srcOrd="5" destOrd="0" presId="urn:microsoft.com/office/officeart/2005/8/layout/list1"/>
    <dgm:cxn modelId="{31808A36-5DF7-4814-9384-BE7B1907FF96}" type="presParOf" srcId="{6A962E7F-B57C-422E-A7A3-F29C255DD364}" destId="{A25195ED-A5B7-4761-85DF-BDC7740969A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3A787C3-D0EA-4134-8FFB-576801E5FC48}">
      <dgm:prSet phldrT="[Text]" custT="1"/>
      <dgm:spPr/>
      <dgm:t>
        <a:bodyPr/>
        <a:lstStyle/>
        <a:p>
          <a:r>
            <a:rPr lang="en-US" sz="2000" dirty="0"/>
            <a:t>Subsidiary to the main occupancy of a structure</a:t>
          </a:r>
        </a:p>
      </dgm:t>
    </dgm:pt>
    <dgm:pt modelId="{DAD650FA-40D4-4035-8388-6DB57AC5F314}" type="parTrans" cxnId="{5FFF4A0B-BA37-4F73-9B0C-BEEC0BC127C0}">
      <dgm:prSet/>
      <dgm:spPr/>
      <dgm:t>
        <a:bodyPr/>
        <a:lstStyle/>
        <a:p>
          <a:endParaRPr lang="en-US"/>
        </a:p>
      </dgm:t>
    </dgm:pt>
    <dgm:pt modelId="{4E3DFD52-1CE3-442C-820F-C890E80EAFD7}" type="sibTrans" cxnId="{5FFF4A0B-BA37-4F73-9B0C-BEEC0BC127C0}">
      <dgm:prSet/>
      <dgm:spPr/>
      <dgm:t>
        <a:bodyPr/>
        <a:lstStyle/>
        <a:p>
          <a:endParaRPr lang="en-US"/>
        </a:p>
      </dgm:t>
    </dgm:pt>
    <dgm:pt modelId="{FAF99868-6BDA-4F01-BF7F-5415A69623D0}">
      <dgm:prSet phldrT="[Text]" custT="1"/>
      <dgm:spPr/>
      <dgm:t>
        <a:bodyPr/>
        <a:lstStyle/>
        <a:p>
          <a:r>
            <a:rPr lang="en-US" sz="2000" dirty="0"/>
            <a:t>Limited to no more than 10 percent of the area of the story on which they are located</a:t>
          </a:r>
        </a:p>
      </dgm:t>
    </dgm:pt>
    <dgm:pt modelId="{4058BDAB-1F35-46E7-A6CD-DDBCFAABA8A2}" type="parTrans" cxnId="{B3F92116-DFAC-4F2D-B4CE-16192FB02E3A}">
      <dgm:prSet/>
      <dgm:spPr/>
      <dgm:t>
        <a:bodyPr/>
        <a:lstStyle/>
        <a:p>
          <a:endParaRPr lang="en-US"/>
        </a:p>
      </dgm:t>
    </dgm:pt>
    <dgm:pt modelId="{5F337410-34D3-47D0-9897-5E5559DB6616}" type="sibTrans" cxnId="{B3F92116-DFAC-4F2D-B4CE-16192FB02E3A}">
      <dgm:prSet/>
      <dgm:spPr/>
      <dgm:t>
        <a:bodyPr/>
        <a:lstStyle/>
        <a:p>
          <a:endParaRPr lang="en-US"/>
        </a:p>
      </dgm:t>
    </dgm:pt>
    <dgm:pt modelId="{9E1E1160-0FBB-4C69-A734-71C648024D5B}">
      <dgm:prSet phldrT="[Text]" custT="1"/>
      <dgm:spPr/>
      <dgm:t>
        <a:bodyPr/>
        <a:lstStyle/>
        <a:p>
          <a:r>
            <a:rPr lang="en-US" sz="1800" dirty="0"/>
            <a:t>Does not include accessory assembly occupancies that are less than 750 square feet (70 m</a:t>
          </a:r>
          <a:r>
            <a:rPr lang="en-US" sz="1800" baseline="30000" dirty="0"/>
            <a:t>2</a:t>
          </a:r>
          <a:r>
            <a:rPr lang="en-US" sz="1800" b="0" dirty="0"/>
            <a:t>)</a:t>
          </a:r>
          <a:r>
            <a:rPr lang="en-US" sz="1800" dirty="0"/>
            <a:t> that remain as part of the main occupancy classification</a:t>
          </a:r>
        </a:p>
      </dgm:t>
    </dgm:pt>
    <dgm:pt modelId="{A623CC66-D9A4-4C8C-B815-E1533AE8F503}" type="parTrans" cxnId="{C02AFCBC-8723-4B5E-8BB3-20E6A3F27F66}">
      <dgm:prSet/>
      <dgm:spPr/>
      <dgm:t>
        <a:bodyPr/>
        <a:lstStyle/>
        <a:p>
          <a:endParaRPr lang="en-US"/>
        </a:p>
      </dgm:t>
    </dgm:pt>
    <dgm:pt modelId="{013A41F9-458C-4218-AE43-1A7B0C16BBA9}" type="sibTrans" cxnId="{C02AFCBC-8723-4B5E-8BB3-20E6A3F27F66}">
      <dgm:prSet/>
      <dgm:spPr/>
      <dgm:t>
        <a:bodyPr/>
        <a:lstStyle/>
        <a:p>
          <a:endParaRPr lang="en-US"/>
        </a:p>
      </dgm:t>
    </dgm:pt>
    <dgm:pt modelId="{EA536D30-4118-4817-BEB3-A9F4548FB956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000" dirty="0"/>
            <a:t>Assembly areas that are accessory to ICC® Group E Educational Occupancies are not considered separate</a:t>
          </a:r>
        </a:p>
      </dgm:t>
    </dgm:pt>
    <dgm:pt modelId="{9ACADF53-E0D6-4C6F-8B75-FA9FE269C8BD}" type="parTrans" cxnId="{5B732A4E-A996-438F-B2CC-359CA13A3DB3}">
      <dgm:prSet/>
      <dgm:spPr/>
      <dgm:t>
        <a:bodyPr/>
        <a:lstStyle/>
        <a:p>
          <a:endParaRPr lang="en-US"/>
        </a:p>
      </dgm:t>
    </dgm:pt>
    <dgm:pt modelId="{37BFB001-6FAC-45D7-AE0B-4216CFFC8923}" type="sibTrans" cxnId="{5B732A4E-A996-438F-B2CC-359CA13A3DB3}">
      <dgm:prSet/>
      <dgm:spPr/>
      <dgm:t>
        <a:bodyPr/>
        <a:lstStyle/>
        <a:p>
          <a:endParaRPr lang="en-US"/>
        </a:p>
      </dgm:t>
    </dgm:pt>
    <dgm:pt modelId="{982ADE55-12D5-4457-8663-FE324A8D9AE6}">
      <dgm:prSet phldrT="[Text]" custT="1"/>
      <dgm:spPr/>
      <dgm:t>
        <a:bodyPr/>
        <a:lstStyle/>
        <a:p>
          <a:r>
            <a:rPr lang="en-US" sz="2000" b="0" dirty="0"/>
            <a:t>Except when applying the code’s assembly occupancy requirements like </a:t>
          </a:r>
          <a:r>
            <a:rPr lang="en-US" sz="2000" dirty="0"/>
            <a:t>cafeterias attached to schools </a:t>
          </a:r>
          <a:endParaRPr lang="en-US" sz="2000" b="0" dirty="0"/>
        </a:p>
      </dgm:t>
    </dgm:pt>
    <dgm:pt modelId="{0B5B1260-119E-4648-B511-A6F917D4613A}" type="parTrans" cxnId="{2A648E65-2DA4-4009-96D3-4DD2793B9CFE}">
      <dgm:prSet/>
      <dgm:spPr/>
      <dgm:t>
        <a:bodyPr/>
        <a:lstStyle/>
        <a:p>
          <a:endParaRPr lang="en-US"/>
        </a:p>
      </dgm:t>
    </dgm:pt>
    <dgm:pt modelId="{4DDB384F-6191-478B-8029-C661BCCB328F}" type="sibTrans" cxnId="{2A648E65-2DA4-4009-96D3-4DD2793B9CFE}">
      <dgm:prSet/>
      <dgm:spPr/>
      <dgm:t>
        <a:bodyPr/>
        <a:lstStyle/>
        <a:p>
          <a:endParaRPr lang="en-US"/>
        </a:p>
      </dgm:t>
    </dgm:pt>
    <dgm:pt modelId="{6A962E7F-B57C-422E-A7A3-F29C255DD364}" type="pres">
      <dgm:prSet presAssocID="{4F87F765-4E26-487F-8ED6-7EE9B5F0BF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B8555B-0D41-410F-A3FE-28568A1877FF}" type="pres">
      <dgm:prSet presAssocID="{03A787C3-D0EA-4134-8FFB-576801E5FC48}" presName="parentLin" presStyleCnt="0"/>
      <dgm:spPr/>
    </dgm:pt>
    <dgm:pt modelId="{C36D8DAA-EEE0-44D2-A62F-024B34A508E4}" type="pres">
      <dgm:prSet presAssocID="{03A787C3-D0EA-4134-8FFB-576801E5FC4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A802DA7-5EB7-42CE-890B-87353B5807AB}" type="pres">
      <dgm:prSet presAssocID="{03A787C3-D0EA-4134-8FFB-576801E5FC4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976CDE-0DFE-497A-AC6A-C160249C340E}" type="pres">
      <dgm:prSet presAssocID="{03A787C3-D0EA-4134-8FFB-576801E5FC48}" presName="negativeSpace" presStyleCnt="0"/>
      <dgm:spPr/>
    </dgm:pt>
    <dgm:pt modelId="{54123B65-8F1A-48C1-BBC8-7D7D975F9C04}" type="pres">
      <dgm:prSet presAssocID="{03A787C3-D0EA-4134-8FFB-576801E5FC48}" presName="childText" presStyleLbl="conFgAcc1" presStyleIdx="0" presStyleCnt="3">
        <dgm:presLayoutVars>
          <dgm:bulletEnabled val="1"/>
        </dgm:presLayoutVars>
      </dgm:prSet>
      <dgm:spPr/>
    </dgm:pt>
    <dgm:pt modelId="{A8A3002F-07BE-4DE8-84F3-6241AC7EEF1E}" type="pres">
      <dgm:prSet presAssocID="{4E3DFD52-1CE3-442C-820F-C890E80EAFD7}" presName="spaceBetweenRectangles" presStyleCnt="0"/>
      <dgm:spPr/>
    </dgm:pt>
    <dgm:pt modelId="{251114F4-2E56-454F-B791-42D4F33AE415}" type="pres">
      <dgm:prSet presAssocID="{FAF99868-6BDA-4F01-BF7F-5415A69623D0}" presName="parentLin" presStyleCnt="0"/>
      <dgm:spPr/>
    </dgm:pt>
    <dgm:pt modelId="{A20D79A2-FC17-4865-B760-C4D5448E4573}" type="pres">
      <dgm:prSet presAssocID="{FAF99868-6BDA-4F01-BF7F-5415A69623D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BB7C539-EBD2-42A1-BF69-DBA4655808C6}" type="pres">
      <dgm:prSet presAssocID="{FAF99868-6BDA-4F01-BF7F-5415A69623D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5430B-273E-4CE0-86F0-9FE81E121A3E}" type="pres">
      <dgm:prSet presAssocID="{FAF99868-6BDA-4F01-BF7F-5415A69623D0}" presName="negativeSpace" presStyleCnt="0"/>
      <dgm:spPr/>
    </dgm:pt>
    <dgm:pt modelId="{8A192098-E4DD-4A34-8D3A-AE07428C8A07}" type="pres">
      <dgm:prSet presAssocID="{FAF99868-6BDA-4F01-BF7F-5415A69623D0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F8BD5-29D8-4738-8A07-38CD49B7DFA5}" type="pres">
      <dgm:prSet presAssocID="{5F337410-34D3-47D0-9897-5E5559DB6616}" presName="spaceBetweenRectangles" presStyleCnt="0"/>
      <dgm:spPr/>
    </dgm:pt>
    <dgm:pt modelId="{6862E9C5-205F-4A1E-A777-0DFEBCAEB03A}" type="pres">
      <dgm:prSet presAssocID="{EA536D30-4118-4817-BEB3-A9F4548FB956}" presName="parentLin" presStyleCnt="0"/>
      <dgm:spPr/>
    </dgm:pt>
    <dgm:pt modelId="{E9FFDE2D-E274-4D00-B63F-6AC1756B733E}" type="pres">
      <dgm:prSet presAssocID="{EA536D30-4118-4817-BEB3-A9F4548FB956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2F3E342A-FCC3-46F0-9796-2EB2C0656AD6}" type="pres">
      <dgm:prSet presAssocID="{EA536D30-4118-4817-BEB3-A9F4548FB956}" presName="parentText" presStyleLbl="node1" presStyleIdx="2" presStyleCnt="3" custScaleX="1224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5C1F9-A150-4766-9CE4-DB20E423823E}" type="pres">
      <dgm:prSet presAssocID="{EA536D30-4118-4817-BEB3-A9F4548FB956}" presName="negativeSpace" presStyleCnt="0"/>
      <dgm:spPr/>
    </dgm:pt>
    <dgm:pt modelId="{4047C4A8-CC12-482C-BBDD-DA2A3FFB2E1C}" type="pres">
      <dgm:prSet presAssocID="{EA536D30-4118-4817-BEB3-A9F4548FB956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C1F527-B762-4A70-9AE3-10E8AB4BB11A}" type="presOf" srcId="{EA536D30-4118-4817-BEB3-A9F4548FB956}" destId="{E9FFDE2D-E274-4D00-B63F-6AC1756B733E}" srcOrd="0" destOrd="0" presId="urn:microsoft.com/office/officeart/2005/8/layout/list1"/>
    <dgm:cxn modelId="{4068F0BE-F4F5-4CB1-943B-40CDF41F29E2}" type="presOf" srcId="{03A787C3-D0EA-4134-8FFB-576801E5FC48}" destId="{C36D8DAA-EEE0-44D2-A62F-024B34A508E4}" srcOrd="0" destOrd="0" presId="urn:microsoft.com/office/officeart/2005/8/layout/list1"/>
    <dgm:cxn modelId="{2A648E65-2DA4-4009-96D3-4DD2793B9CFE}" srcId="{EA536D30-4118-4817-BEB3-A9F4548FB956}" destId="{982ADE55-12D5-4457-8663-FE324A8D9AE6}" srcOrd="0" destOrd="0" parTransId="{0B5B1260-119E-4648-B511-A6F917D4613A}" sibTransId="{4DDB384F-6191-478B-8029-C661BCCB328F}"/>
    <dgm:cxn modelId="{84E8494D-74F3-4C50-B734-FACF44D93EBE}" type="presOf" srcId="{982ADE55-12D5-4457-8663-FE324A8D9AE6}" destId="{4047C4A8-CC12-482C-BBDD-DA2A3FFB2E1C}" srcOrd="0" destOrd="0" presId="urn:microsoft.com/office/officeart/2005/8/layout/list1"/>
    <dgm:cxn modelId="{F5CDC157-0FD8-4EC0-BDB6-E50877388C32}" type="presOf" srcId="{EA536D30-4118-4817-BEB3-A9F4548FB956}" destId="{2F3E342A-FCC3-46F0-9796-2EB2C0656AD6}" srcOrd="1" destOrd="0" presId="urn:microsoft.com/office/officeart/2005/8/layout/list1"/>
    <dgm:cxn modelId="{616A3E47-3F5B-4994-A117-5671290C2E6D}" type="presOf" srcId="{FAF99868-6BDA-4F01-BF7F-5415A69623D0}" destId="{DBB7C539-EBD2-42A1-BF69-DBA4655808C6}" srcOrd="1" destOrd="0" presId="urn:microsoft.com/office/officeart/2005/8/layout/list1"/>
    <dgm:cxn modelId="{E291A274-EF11-4DCE-B3AC-3B177106E0FD}" type="presOf" srcId="{9E1E1160-0FBB-4C69-A734-71C648024D5B}" destId="{8A192098-E4DD-4A34-8D3A-AE07428C8A07}" srcOrd="0" destOrd="0" presId="urn:microsoft.com/office/officeart/2005/8/layout/list1"/>
    <dgm:cxn modelId="{5B732A4E-A996-438F-B2CC-359CA13A3DB3}" srcId="{4F87F765-4E26-487F-8ED6-7EE9B5F0BF8A}" destId="{EA536D30-4118-4817-BEB3-A9F4548FB956}" srcOrd="2" destOrd="0" parTransId="{9ACADF53-E0D6-4C6F-8B75-FA9FE269C8BD}" sibTransId="{37BFB001-6FAC-45D7-AE0B-4216CFFC8923}"/>
    <dgm:cxn modelId="{8791B8D7-9946-4774-8C02-8D2B1DBEBE0C}" type="presOf" srcId="{FAF99868-6BDA-4F01-BF7F-5415A69623D0}" destId="{A20D79A2-FC17-4865-B760-C4D5448E4573}" srcOrd="0" destOrd="0" presId="urn:microsoft.com/office/officeart/2005/8/layout/list1"/>
    <dgm:cxn modelId="{B3F92116-DFAC-4F2D-B4CE-16192FB02E3A}" srcId="{4F87F765-4E26-487F-8ED6-7EE9B5F0BF8A}" destId="{FAF99868-6BDA-4F01-BF7F-5415A69623D0}" srcOrd="1" destOrd="0" parTransId="{4058BDAB-1F35-46E7-A6CD-DDBCFAABA8A2}" sibTransId="{5F337410-34D3-47D0-9897-5E5559DB6616}"/>
    <dgm:cxn modelId="{C02AFCBC-8723-4B5E-8BB3-20E6A3F27F66}" srcId="{FAF99868-6BDA-4F01-BF7F-5415A69623D0}" destId="{9E1E1160-0FBB-4C69-A734-71C648024D5B}" srcOrd="0" destOrd="0" parTransId="{A623CC66-D9A4-4C8C-B815-E1533AE8F503}" sibTransId="{013A41F9-458C-4218-AE43-1A7B0C16BBA9}"/>
    <dgm:cxn modelId="{9055A7C1-6FAB-47DA-8B47-4199E59786DF}" type="presOf" srcId="{4F87F765-4E26-487F-8ED6-7EE9B5F0BF8A}" destId="{6A962E7F-B57C-422E-A7A3-F29C255DD364}" srcOrd="0" destOrd="0" presId="urn:microsoft.com/office/officeart/2005/8/layout/list1"/>
    <dgm:cxn modelId="{EBA1169B-EB0E-474B-B832-000F763510E2}" type="presOf" srcId="{03A787C3-D0EA-4134-8FFB-576801E5FC48}" destId="{FA802DA7-5EB7-42CE-890B-87353B5807AB}" srcOrd="1" destOrd="0" presId="urn:microsoft.com/office/officeart/2005/8/layout/list1"/>
    <dgm:cxn modelId="{5FFF4A0B-BA37-4F73-9B0C-BEEC0BC127C0}" srcId="{4F87F765-4E26-487F-8ED6-7EE9B5F0BF8A}" destId="{03A787C3-D0EA-4134-8FFB-576801E5FC48}" srcOrd="0" destOrd="0" parTransId="{DAD650FA-40D4-4035-8388-6DB57AC5F314}" sibTransId="{4E3DFD52-1CE3-442C-820F-C890E80EAFD7}"/>
    <dgm:cxn modelId="{98C7F125-E825-4E07-9723-EC2D6290F07B}" type="presParOf" srcId="{6A962E7F-B57C-422E-A7A3-F29C255DD364}" destId="{E4B8555B-0D41-410F-A3FE-28568A1877FF}" srcOrd="0" destOrd="0" presId="urn:microsoft.com/office/officeart/2005/8/layout/list1"/>
    <dgm:cxn modelId="{C3734DAC-200B-4CC7-ADA3-B5A7F03A9A27}" type="presParOf" srcId="{E4B8555B-0D41-410F-A3FE-28568A1877FF}" destId="{C36D8DAA-EEE0-44D2-A62F-024B34A508E4}" srcOrd="0" destOrd="0" presId="urn:microsoft.com/office/officeart/2005/8/layout/list1"/>
    <dgm:cxn modelId="{452C56F1-3FAC-45C8-9884-6B99E30B3894}" type="presParOf" srcId="{E4B8555B-0D41-410F-A3FE-28568A1877FF}" destId="{FA802DA7-5EB7-42CE-890B-87353B5807AB}" srcOrd="1" destOrd="0" presId="urn:microsoft.com/office/officeart/2005/8/layout/list1"/>
    <dgm:cxn modelId="{B4CAA906-BA3B-45D5-AE85-96D58B3F845A}" type="presParOf" srcId="{6A962E7F-B57C-422E-A7A3-F29C255DD364}" destId="{DC976CDE-0DFE-497A-AC6A-C160249C340E}" srcOrd="1" destOrd="0" presId="urn:microsoft.com/office/officeart/2005/8/layout/list1"/>
    <dgm:cxn modelId="{187B9187-4353-4BE0-8EE8-09E768458DE6}" type="presParOf" srcId="{6A962E7F-B57C-422E-A7A3-F29C255DD364}" destId="{54123B65-8F1A-48C1-BBC8-7D7D975F9C04}" srcOrd="2" destOrd="0" presId="urn:microsoft.com/office/officeart/2005/8/layout/list1"/>
    <dgm:cxn modelId="{D154139C-95F8-454E-A424-53A2E1A76DC2}" type="presParOf" srcId="{6A962E7F-B57C-422E-A7A3-F29C255DD364}" destId="{A8A3002F-07BE-4DE8-84F3-6241AC7EEF1E}" srcOrd="3" destOrd="0" presId="urn:microsoft.com/office/officeart/2005/8/layout/list1"/>
    <dgm:cxn modelId="{85D98572-AB73-4860-8AD7-3B394DF704C8}" type="presParOf" srcId="{6A962E7F-B57C-422E-A7A3-F29C255DD364}" destId="{251114F4-2E56-454F-B791-42D4F33AE415}" srcOrd="4" destOrd="0" presId="urn:microsoft.com/office/officeart/2005/8/layout/list1"/>
    <dgm:cxn modelId="{81D7077E-3F9E-407D-BB77-1DD6C8272C86}" type="presParOf" srcId="{251114F4-2E56-454F-B791-42D4F33AE415}" destId="{A20D79A2-FC17-4865-B760-C4D5448E4573}" srcOrd="0" destOrd="0" presId="urn:microsoft.com/office/officeart/2005/8/layout/list1"/>
    <dgm:cxn modelId="{EDCE3CEB-B6A7-434B-BF5B-3B8B6E5E66D5}" type="presParOf" srcId="{251114F4-2E56-454F-B791-42D4F33AE415}" destId="{DBB7C539-EBD2-42A1-BF69-DBA4655808C6}" srcOrd="1" destOrd="0" presId="urn:microsoft.com/office/officeart/2005/8/layout/list1"/>
    <dgm:cxn modelId="{8DA18B05-3F05-4035-9FA4-E09F4DC5B973}" type="presParOf" srcId="{6A962E7F-B57C-422E-A7A3-F29C255DD364}" destId="{01A5430B-273E-4CE0-86F0-9FE81E121A3E}" srcOrd="5" destOrd="0" presId="urn:microsoft.com/office/officeart/2005/8/layout/list1"/>
    <dgm:cxn modelId="{F9F98D4A-EA61-43BF-8B48-7F2A8EA9A3D2}" type="presParOf" srcId="{6A962E7F-B57C-422E-A7A3-F29C255DD364}" destId="{8A192098-E4DD-4A34-8D3A-AE07428C8A07}" srcOrd="6" destOrd="0" presId="urn:microsoft.com/office/officeart/2005/8/layout/list1"/>
    <dgm:cxn modelId="{C51BB64F-C38A-4EEA-8FEA-557E75B8F91C}" type="presParOf" srcId="{6A962E7F-B57C-422E-A7A3-F29C255DD364}" destId="{0CCF8BD5-29D8-4738-8A07-38CD49B7DFA5}" srcOrd="7" destOrd="0" presId="urn:microsoft.com/office/officeart/2005/8/layout/list1"/>
    <dgm:cxn modelId="{B8716969-5864-4238-A809-5CB0EA666BE2}" type="presParOf" srcId="{6A962E7F-B57C-422E-A7A3-F29C255DD364}" destId="{6862E9C5-205F-4A1E-A777-0DFEBCAEB03A}" srcOrd="8" destOrd="0" presId="urn:microsoft.com/office/officeart/2005/8/layout/list1"/>
    <dgm:cxn modelId="{D89E7B36-D4DE-49CC-B01D-0A85DAC3B0BE}" type="presParOf" srcId="{6862E9C5-205F-4A1E-A777-0DFEBCAEB03A}" destId="{E9FFDE2D-E274-4D00-B63F-6AC1756B733E}" srcOrd="0" destOrd="0" presId="urn:microsoft.com/office/officeart/2005/8/layout/list1"/>
    <dgm:cxn modelId="{89EE5ECE-5C37-40F9-9D7E-B9EDD9E18625}" type="presParOf" srcId="{6862E9C5-205F-4A1E-A777-0DFEBCAEB03A}" destId="{2F3E342A-FCC3-46F0-9796-2EB2C0656AD6}" srcOrd="1" destOrd="0" presId="urn:microsoft.com/office/officeart/2005/8/layout/list1"/>
    <dgm:cxn modelId="{D8EBB0F8-22E5-4AD4-A4EE-E3A2DA0400B5}" type="presParOf" srcId="{6A962E7F-B57C-422E-A7A3-F29C255DD364}" destId="{6CD5C1F9-A150-4766-9CE4-DB20E423823E}" srcOrd="9" destOrd="0" presId="urn:microsoft.com/office/officeart/2005/8/layout/list1"/>
    <dgm:cxn modelId="{9C857D7D-8001-41B9-AE99-EBB409F3AAAE}" type="presParOf" srcId="{6A962E7F-B57C-422E-A7A3-F29C255DD364}" destId="{4047C4A8-CC12-482C-BBDD-DA2A3FFB2E1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3A787C3-D0EA-4134-8FFB-576801E5FC48}">
      <dgm:prSet phldrT="[Text]" custT="1"/>
      <dgm:spPr/>
      <dgm:t>
        <a:bodyPr/>
        <a:lstStyle/>
        <a:p>
          <a:r>
            <a:rPr lang="x-none" sz="2000" b="0" u="none" dirty="0"/>
            <a:t>Group H High-Hazard Groups H-2, H-3, H-4, or H-5 Occupancies must be separated from all other occupancies</a:t>
          </a:r>
          <a:endParaRPr lang="en-US" sz="2000" b="0" dirty="0"/>
        </a:p>
      </dgm:t>
    </dgm:pt>
    <dgm:pt modelId="{DAD650FA-40D4-4035-8388-6DB57AC5F314}" type="parTrans" cxnId="{5FFF4A0B-BA37-4F73-9B0C-BEEC0BC127C0}">
      <dgm:prSet/>
      <dgm:spPr/>
      <dgm:t>
        <a:bodyPr/>
        <a:lstStyle/>
        <a:p>
          <a:endParaRPr lang="en-US"/>
        </a:p>
      </dgm:t>
    </dgm:pt>
    <dgm:pt modelId="{4E3DFD52-1CE3-442C-820F-C890E80EAFD7}" type="sibTrans" cxnId="{5FFF4A0B-BA37-4F73-9B0C-BEEC0BC127C0}">
      <dgm:prSet/>
      <dgm:spPr/>
      <dgm:t>
        <a:bodyPr/>
        <a:lstStyle/>
        <a:p>
          <a:endParaRPr lang="en-US"/>
        </a:p>
      </dgm:t>
    </dgm:pt>
    <dgm:pt modelId="{5EE696B8-388A-4D7C-889C-18E540F5ED22}">
      <dgm:prSet phldrT="[Text]" custT="1"/>
      <dgm:spPr/>
      <dgm:t>
        <a:bodyPr/>
        <a:lstStyle/>
        <a:p>
          <a:r>
            <a:rPr lang="en-US" sz="2000" dirty="0"/>
            <a:t>Other occupancy types do not require separation except for particular requirements of the individual classification</a:t>
          </a:r>
          <a:endParaRPr lang="en-US" sz="2000" b="0" dirty="0"/>
        </a:p>
      </dgm:t>
    </dgm:pt>
    <dgm:pt modelId="{B4E62A95-CD6D-4EAE-89FF-43F363360FCC}" type="parTrans" cxnId="{30E5ED8B-8E32-4640-B805-5350AAC156CA}">
      <dgm:prSet/>
      <dgm:spPr/>
      <dgm:t>
        <a:bodyPr/>
        <a:lstStyle/>
        <a:p>
          <a:endParaRPr lang="en-US"/>
        </a:p>
      </dgm:t>
    </dgm:pt>
    <dgm:pt modelId="{12160653-C6CE-45D4-96A8-201BE70546BC}" type="sibTrans" cxnId="{30E5ED8B-8E32-4640-B805-5350AAC156CA}">
      <dgm:prSet/>
      <dgm:spPr/>
      <dgm:t>
        <a:bodyPr/>
        <a:lstStyle/>
        <a:p>
          <a:endParaRPr lang="en-US"/>
        </a:p>
      </dgm:t>
    </dgm:pt>
    <dgm:pt modelId="{472B89CE-AB23-448F-8877-EA9C7DCC64A0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000" dirty="0"/>
            <a:t>Examples of accessory uses </a:t>
          </a:r>
          <a:endParaRPr lang="en-US" sz="2000" b="0" dirty="0"/>
        </a:p>
      </dgm:t>
    </dgm:pt>
    <dgm:pt modelId="{3F6CE46A-B2B8-48A0-80E1-839606D9D726}" type="parTrans" cxnId="{593C8F4D-55CF-42CA-85D5-F996DC9DE170}">
      <dgm:prSet/>
      <dgm:spPr/>
      <dgm:t>
        <a:bodyPr/>
        <a:lstStyle/>
        <a:p>
          <a:endParaRPr lang="en-US"/>
        </a:p>
      </dgm:t>
    </dgm:pt>
    <dgm:pt modelId="{1DB7F10B-D14B-4A2F-BEAA-1011611ED3EC}" type="sibTrans" cxnId="{593C8F4D-55CF-42CA-85D5-F996DC9DE170}">
      <dgm:prSet/>
      <dgm:spPr/>
      <dgm:t>
        <a:bodyPr/>
        <a:lstStyle/>
        <a:p>
          <a:endParaRPr lang="en-US"/>
        </a:p>
      </dgm:t>
    </dgm:pt>
    <dgm:pt modelId="{F2EC6F5E-A23D-478E-8725-933859021CF1}">
      <dgm:prSet phldrT="[Text]" custT="1"/>
      <dgm:spPr/>
      <dgm:t>
        <a:bodyPr/>
        <a:lstStyle/>
        <a:p>
          <a:r>
            <a:rPr lang="en-US" sz="1800" b="0" dirty="0" smtClean="0"/>
            <a:t>Storage </a:t>
          </a:r>
          <a:r>
            <a:rPr lang="en-US" sz="1800" b="0" dirty="0"/>
            <a:t>area accessory to an office building</a:t>
          </a:r>
        </a:p>
      </dgm:t>
    </dgm:pt>
    <dgm:pt modelId="{DF94AED2-107D-4957-B567-D0A79C7B39CA}" type="parTrans" cxnId="{80CB1F18-14C6-4261-9078-73CB3B63532A}">
      <dgm:prSet/>
      <dgm:spPr/>
      <dgm:t>
        <a:bodyPr/>
        <a:lstStyle/>
        <a:p>
          <a:endParaRPr lang="en-US"/>
        </a:p>
      </dgm:t>
    </dgm:pt>
    <dgm:pt modelId="{B5B87DB8-6E00-4E63-BF3C-E34E1EC065E3}" type="sibTrans" cxnId="{80CB1F18-14C6-4261-9078-73CB3B63532A}">
      <dgm:prSet/>
      <dgm:spPr/>
      <dgm:t>
        <a:bodyPr/>
        <a:lstStyle/>
        <a:p>
          <a:endParaRPr lang="en-US"/>
        </a:p>
      </dgm:t>
    </dgm:pt>
    <dgm:pt modelId="{CF7EEC40-C9D7-4B31-8182-C530AF0E5921}">
      <dgm:prSet phldrT="[Text]" custT="1"/>
      <dgm:spPr/>
      <dgm:t>
        <a:bodyPr/>
        <a:lstStyle/>
        <a:p>
          <a:r>
            <a:rPr lang="en-US" sz="1800" b="0" dirty="0" smtClean="0"/>
            <a:t>Office </a:t>
          </a:r>
          <a:r>
            <a:rPr lang="en-US" sz="1800" b="0" dirty="0"/>
            <a:t>area accessory to a manufacturing area</a:t>
          </a:r>
        </a:p>
      </dgm:t>
    </dgm:pt>
    <dgm:pt modelId="{8374A764-C8F2-4A89-9F22-B3F59DF8B33E}" type="parTrans" cxnId="{14B2E157-9161-47BB-A8E2-CA3FCDC544BC}">
      <dgm:prSet/>
      <dgm:spPr/>
      <dgm:t>
        <a:bodyPr/>
        <a:lstStyle/>
        <a:p>
          <a:endParaRPr lang="en-US"/>
        </a:p>
      </dgm:t>
    </dgm:pt>
    <dgm:pt modelId="{6229B6C6-B3A1-4EAC-BD4F-FE0786A2AC0C}" type="sibTrans" cxnId="{14B2E157-9161-47BB-A8E2-CA3FCDC544BC}">
      <dgm:prSet/>
      <dgm:spPr/>
      <dgm:t>
        <a:bodyPr/>
        <a:lstStyle/>
        <a:p>
          <a:endParaRPr lang="en-US"/>
        </a:p>
      </dgm:t>
    </dgm:pt>
    <dgm:pt modelId="{32A423C1-E0CD-4471-8280-6D156372C213}">
      <dgm:prSet phldrT="[Text]" custT="1"/>
      <dgm:spPr/>
      <dgm:t>
        <a:bodyPr/>
        <a:lstStyle/>
        <a:p>
          <a:r>
            <a:rPr lang="en-US" sz="1800" b="0" dirty="0" smtClean="0"/>
            <a:t>Sales </a:t>
          </a:r>
          <a:r>
            <a:rPr lang="en-US" sz="1800" b="0" dirty="0"/>
            <a:t>area accessory to a storage area</a:t>
          </a:r>
        </a:p>
      </dgm:t>
    </dgm:pt>
    <dgm:pt modelId="{F4E0187C-0396-4F84-ACCB-36F0432690BE}" type="parTrans" cxnId="{F4B9935C-E296-4417-B304-F098F18BAFBF}">
      <dgm:prSet/>
      <dgm:spPr/>
      <dgm:t>
        <a:bodyPr/>
        <a:lstStyle/>
        <a:p>
          <a:endParaRPr lang="en-US"/>
        </a:p>
      </dgm:t>
    </dgm:pt>
    <dgm:pt modelId="{72C747AF-5276-4DC5-AB5E-312CF54D7350}" type="sibTrans" cxnId="{F4B9935C-E296-4417-B304-F098F18BAFBF}">
      <dgm:prSet/>
      <dgm:spPr/>
      <dgm:t>
        <a:bodyPr/>
        <a:lstStyle/>
        <a:p>
          <a:endParaRPr lang="en-US"/>
        </a:p>
      </dgm:t>
    </dgm:pt>
    <dgm:pt modelId="{6A962E7F-B57C-422E-A7A3-F29C255DD364}" type="pres">
      <dgm:prSet presAssocID="{4F87F765-4E26-487F-8ED6-7EE9B5F0BF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B8555B-0D41-410F-A3FE-28568A1877FF}" type="pres">
      <dgm:prSet presAssocID="{03A787C3-D0EA-4134-8FFB-576801E5FC48}" presName="parentLin" presStyleCnt="0"/>
      <dgm:spPr/>
    </dgm:pt>
    <dgm:pt modelId="{C36D8DAA-EEE0-44D2-A62F-024B34A508E4}" type="pres">
      <dgm:prSet presAssocID="{03A787C3-D0EA-4134-8FFB-576801E5FC4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A802DA7-5EB7-42CE-890B-87353B5807AB}" type="pres">
      <dgm:prSet presAssocID="{03A787C3-D0EA-4134-8FFB-576801E5FC48}" presName="parentText" presStyleLbl="node1" presStyleIdx="0" presStyleCnt="3" custScaleX="108844" custScaleY="12139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976CDE-0DFE-497A-AC6A-C160249C340E}" type="pres">
      <dgm:prSet presAssocID="{03A787C3-D0EA-4134-8FFB-576801E5FC48}" presName="negativeSpace" presStyleCnt="0"/>
      <dgm:spPr/>
    </dgm:pt>
    <dgm:pt modelId="{54123B65-8F1A-48C1-BBC8-7D7D975F9C04}" type="pres">
      <dgm:prSet presAssocID="{03A787C3-D0EA-4134-8FFB-576801E5FC48}" presName="childText" presStyleLbl="conFgAcc1" presStyleIdx="0" presStyleCnt="3">
        <dgm:presLayoutVars>
          <dgm:bulletEnabled val="1"/>
        </dgm:presLayoutVars>
      </dgm:prSet>
      <dgm:spPr/>
    </dgm:pt>
    <dgm:pt modelId="{A8A3002F-07BE-4DE8-84F3-6241AC7EEF1E}" type="pres">
      <dgm:prSet presAssocID="{4E3DFD52-1CE3-442C-820F-C890E80EAFD7}" presName="spaceBetweenRectangles" presStyleCnt="0"/>
      <dgm:spPr/>
    </dgm:pt>
    <dgm:pt modelId="{9EE3DE4B-9FEE-4898-B98A-FD0A922BC9EF}" type="pres">
      <dgm:prSet presAssocID="{5EE696B8-388A-4D7C-889C-18E540F5ED22}" presName="parentLin" presStyleCnt="0"/>
      <dgm:spPr/>
    </dgm:pt>
    <dgm:pt modelId="{C8B14B85-DBC2-4F46-B0C4-994A36814414}" type="pres">
      <dgm:prSet presAssocID="{5EE696B8-388A-4D7C-889C-18E540F5ED2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58E4881-1F16-4CC4-BDA2-15A1BD164B61}" type="pres">
      <dgm:prSet presAssocID="{5EE696B8-388A-4D7C-889C-18E540F5ED22}" presName="parentText" presStyleLbl="node1" presStyleIdx="1" presStyleCnt="3" custScaleX="119728" custScaleY="1111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7765AD-6D1E-41B4-905E-87CFD6CF4A77}" type="pres">
      <dgm:prSet presAssocID="{5EE696B8-388A-4D7C-889C-18E540F5ED22}" presName="negativeSpace" presStyleCnt="0"/>
      <dgm:spPr/>
    </dgm:pt>
    <dgm:pt modelId="{0B52DBB0-B789-409C-8CC8-925D673D18E4}" type="pres">
      <dgm:prSet presAssocID="{5EE696B8-388A-4D7C-889C-18E540F5ED22}" presName="childText" presStyleLbl="conFgAcc1" presStyleIdx="1" presStyleCnt="3">
        <dgm:presLayoutVars>
          <dgm:bulletEnabled val="1"/>
        </dgm:presLayoutVars>
      </dgm:prSet>
      <dgm:spPr/>
    </dgm:pt>
    <dgm:pt modelId="{B358CC30-4E41-4262-B87B-CAD5759C5E30}" type="pres">
      <dgm:prSet presAssocID="{12160653-C6CE-45D4-96A8-201BE70546BC}" presName="spaceBetweenRectangles" presStyleCnt="0"/>
      <dgm:spPr/>
    </dgm:pt>
    <dgm:pt modelId="{7F6AC31D-BED3-49D3-8FA1-E00B0C9F90E6}" type="pres">
      <dgm:prSet presAssocID="{472B89CE-AB23-448F-8877-EA9C7DCC64A0}" presName="parentLin" presStyleCnt="0"/>
      <dgm:spPr/>
    </dgm:pt>
    <dgm:pt modelId="{ABA18A09-AC8B-465E-84B0-D2B5B3C5CC62}" type="pres">
      <dgm:prSet presAssocID="{472B89CE-AB23-448F-8877-EA9C7DCC64A0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4AF14BF9-F34F-47EC-BF15-A1AFC05FF91E}" type="pres">
      <dgm:prSet presAssocID="{472B89CE-AB23-448F-8877-EA9C7DCC64A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1686C3-6B15-4ED9-8853-6F7A7729972C}" type="pres">
      <dgm:prSet presAssocID="{472B89CE-AB23-448F-8877-EA9C7DCC64A0}" presName="negativeSpace" presStyleCnt="0"/>
      <dgm:spPr/>
    </dgm:pt>
    <dgm:pt modelId="{9276B9A0-055A-44A1-B5EA-70B11017D927}" type="pres">
      <dgm:prSet presAssocID="{472B89CE-AB23-448F-8877-EA9C7DCC64A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1C9888-892D-44D4-A2E6-9458E9A98620}" type="presOf" srcId="{32A423C1-E0CD-4471-8280-6D156372C213}" destId="{9276B9A0-055A-44A1-B5EA-70B11017D927}" srcOrd="0" destOrd="2" presId="urn:microsoft.com/office/officeart/2005/8/layout/list1"/>
    <dgm:cxn modelId="{B2CA54D4-B462-406D-AA45-1A00FC0C5D91}" type="presOf" srcId="{5EE696B8-388A-4D7C-889C-18E540F5ED22}" destId="{058E4881-1F16-4CC4-BDA2-15A1BD164B61}" srcOrd="1" destOrd="0" presId="urn:microsoft.com/office/officeart/2005/8/layout/list1"/>
    <dgm:cxn modelId="{30E5ED8B-8E32-4640-B805-5350AAC156CA}" srcId="{4F87F765-4E26-487F-8ED6-7EE9B5F0BF8A}" destId="{5EE696B8-388A-4D7C-889C-18E540F5ED22}" srcOrd="1" destOrd="0" parTransId="{B4E62A95-CD6D-4EAE-89FF-43F363360FCC}" sibTransId="{12160653-C6CE-45D4-96A8-201BE70546BC}"/>
    <dgm:cxn modelId="{94D05264-D595-4196-A7A9-C8608BB33765}" type="presOf" srcId="{03A787C3-D0EA-4134-8FFB-576801E5FC48}" destId="{FA802DA7-5EB7-42CE-890B-87353B5807AB}" srcOrd="1" destOrd="0" presId="urn:microsoft.com/office/officeart/2005/8/layout/list1"/>
    <dgm:cxn modelId="{290F19F3-3CF7-46D5-B07A-5B16A6120778}" type="presOf" srcId="{F2EC6F5E-A23D-478E-8725-933859021CF1}" destId="{9276B9A0-055A-44A1-B5EA-70B11017D927}" srcOrd="0" destOrd="0" presId="urn:microsoft.com/office/officeart/2005/8/layout/list1"/>
    <dgm:cxn modelId="{F4B9935C-E296-4417-B304-F098F18BAFBF}" srcId="{472B89CE-AB23-448F-8877-EA9C7DCC64A0}" destId="{32A423C1-E0CD-4471-8280-6D156372C213}" srcOrd="2" destOrd="0" parTransId="{F4E0187C-0396-4F84-ACCB-36F0432690BE}" sibTransId="{72C747AF-5276-4DC5-AB5E-312CF54D7350}"/>
    <dgm:cxn modelId="{14B2E157-9161-47BB-A8E2-CA3FCDC544BC}" srcId="{472B89CE-AB23-448F-8877-EA9C7DCC64A0}" destId="{CF7EEC40-C9D7-4B31-8182-C530AF0E5921}" srcOrd="1" destOrd="0" parTransId="{8374A764-C8F2-4A89-9F22-B3F59DF8B33E}" sibTransId="{6229B6C6-B3A1-4EAC-BD4F-FE0786A2AC0C}"/>
    <dgm:cxn modelId="{D60B61F2-1B8F-42DA-BD8B-FAF39D1B0E14}" type="presOf" srcId="{472B89CE-AB23-448F-8877-EA9C7DCC64A0}" destId="{ABA18A09-AC8B-465E-84B0-D2B5B3C5CC62}" srcOrd="0" destOrd="0" presId="urn:microsoft.com/office/officeart/2005/8/layout/list1"/>
    <dgm:cxn modelId="{53BE93FD-278D-4A1B-8281-892BDFF640AD}" type="presOf" srcId="{4F87F765-4E26-487F-8ED6-7EE9B5F0BF8A}" destId="{6A962E7F-B57C-422E-A7A3-F29C255DD364}" srcOrd="0" destOrd="0" presId="urn:microsoft.com/office/officeart/2005/8/layout/list1"/>
    <dgm:cxn modelId="{5E31BECF-1244-4236-8E62-412D685A188D}" type="presOf" srcId="{472B89CE-AB23-448F-8877-EA9C7DCC64A0}" destId="{4AF14BF9-F34F-47EC-BF15-A1AFC05FF91E}" srcOrd="1" destOrd="0" presId="urn:microsoft.com/office/officeart/2005/8/layout/list1"/>
    <dgm:cxn modelId="{5E992CE1-A2F6-4294-AF2A-5547EB42B895}" type="presOf" srcId="{03A787C3-D0EA-4134-8FFB-576801E5FC48}" destId="{C36D8DAA-EEE0-44D2-A62F-024B34A508E4}" srcOrd="0" destOrd="0" presId="urn:microsoft.com/office/officeart/2005/8/layout/list1"/>
    <dgm:cxn modelId="{5FFF4A0B-BA37-4F73-9B0C-BEEC0BC127C0}" srcId="{4F87F765-4E26-487F-8ED6-7EE9B5F0BF8A}" destId="{03A787C3-D0EA-4134-8FFB-576801E5FC48}" srcOrd="0" destOrd="0" parTransId="{DAD650FA-40D4-4035-8388-6DB57AC5F314}" sibTransId="{4E3DFD52-1CE3-442C-820F-C890E80EAFD7}"/>
    <dgm:cxn modelId="{593C8F4D-55CF-42CA-85D5-F996DC9DE170}" srcId="{4F87F765-4E26-487F-8ED6-7EE9B5F0BF8A}" destId="{472B89CE-AB23-448F-8877-EA9C7DCC64A0}" srcOrd="2" destOrd="0" parTransId="{3F6CE46A-B2B8-48A0-80E1-839606D9D726}" sibTransId="{1DB7F10B-D14B-4A2F-BEAA-1011611ED3EC}"/>
    <dgm:cxn modelId="{80CB1F18-14C6-4261-9078-73CB3B63532A}" srcId="{472B89CE-AB23-448F-8877-EA9C7DCC64A0}" destId="{F2EC6F5E-A23D-478E-8725-933859021CF1}" srcOrd="0" destOrd="0" parTransId="{DF94AED2-107D-4957-B567-D0A79C7B39CA}" sibTransId="{B5B87DB8-6E00-4E63-BF3C-E34E1EC065E3}"/>
    <dgm:cxn modelId="{8F40C8D6-4C6A-4F98-A3CF-9A4FD6F5197A}" type="presOf" srcId="{CF7EEC40-C9D7-4B31-8182-C530AF0E5921}" destId="{9276B9A0-055A-44A1-B5EA-70B11017D927}" srcOrd="0" destOrd="1" presId="urn:microsoft.com/office/officeart/2005/8/layout/list1"/>
    <dgm:cxn modelId="{4EF2F44B-F054-40C1-9C18-DC299358B1A0}" type="presOf" srcId="{5EE696B8-388A-4D7C-889C-18E540F5ED22}" destId="{C8B14B85-DBC2-4F46-B0C4-994A36814414}" srcOrd="0" destOrd="0" presId="urn:microsoft.com/office/officeart/2005/8/layout/list1"/>
    <dgm:cxn modelId="{660170D8-1BEA-464B-BA35-33F8B4C88E14}" type="presParOf" srcId="{6A962E7F-B57C-422E-A7A3-F29C255DD364}" destId="{E4B8555B-0D41-410F-A3FE-28568A1877FF}" srcOrd="0" destOrd="0" presId="urn:microsoft.com/office/officeart/2005/8/layout/list1"/>
    <dgm:cxn modelId="{49332A51-943D-49C4-8E60-4DC65EDFA84A}" type="presParOf" srcId="{E4B8555B-0D41-410F-A3FE-28568A1877FF}" destId="{C36D8DAA-EEE0-44D2-A62F-024B34A508E4}" srcOrd="0" destOrd="0" presId="urn:microsoft.com/office/officeart/2005/8/layout/list1"/>
    <dgm:cxn modelId="{F6B5E2D7-EEA5-49D3-BB98-21B8E9FB9E8D}" type="presParOf" srcId="{E4B8555B-0D41-410F-A3FE-28568A1877FF}" destId="{FA802DA7-5EB7-42CE-890B-87353B5807AB}" srcOrd="1" destOrd="0" presId="urn:microsoft.com/office/officeart/2005/8/layout/list1"/>
    <dgm:cxn modelId="{2C4FEDFF-B757-4707-A731-0C36EE909BD1}" type="presParOf" srcId="{6A962E7F-B57C-422E-A7A3-F29C255DD364}" destId="{DC976CDE-0DFE-497A-AC6A-C160249C340E}" srcOrd="1" destOrd="0" presId="urn:microsoft.com/office/officeart/2005/8/layout/list1"/>
    <dgm:cxn modelId="{9176AFD1-0721-476B-8BBE-7F94DC4F99D0}" type="presParOf" srcId="{6A962E7F-B57C-422E-A7A3-F29C255DD364}" destId="{54123B65-8F1A-48C1-BBC8-7D7D975F9C04}" srcOrd="2" destOrd="0" presId="urn:microsoft.com/office/officeart/2005/8/layout/list1"/>
    <dgm:cxn modelId="{A850B5FE-2000-4A55-8734-8A8541240DBF}" type="presParOf" srcId="{6A962E7F-B57C-422E-A7A3-F29C255DD364}" destId="{A8A3002F-07BE-4DE8-84F3-6241AC7EEF1E}" srcOrd="3" destOrd="0" presId="urn:microsoft.com/office/officeart/2005/8/layout/list1"/>
    <dgm:cxn modelId="{BFE86D11-B694-4EDF-9D1F-E50A37DADA1D}" type="presParOf" srcId="{6A962E7F-B57C-422E-A7A3-F29C255DD364}" destId="{9EE3DE4B-9FEE-4898-B98A-FD0A922BC9EF}" srcOrd="4" destOrd="0" presId="urn:microsoft.com/office/officeart/2005/8/layout/list1"/>
    <dgm:cxn modelId="{2F3BDA80-8DF3-415B-AC1E-380E2DF6D795}" type="presParOf" srcId="{9EE3DE4B-9FEE-4898-B98A-FD0A922BC9EF}" destId="{C8B14B85-DBC2-4F46-B0C4-994A36814414}" srcOrd="0" destOrd="0" presId="urn:microsoft.com/office/officeart/2005/8/layout/list1"/>
    <dgm:cxn modelId="{FDA9CFAA-B324-4014-93F9-D75F437AE66B}" type="presParOf" srcId="{9EE3DE4B-9FEE-4898-B98A-FD0A922BC9EF}" destId="{058E4881-1F16-4CC4-BDA2-15A1BD164B61}" srcOrd="1" destOrd="0" presId="urn:microsoft.com/office/officeart/2005/8/layout/list1"/>
    <dgm:cxn modelId="{7963D17A-834E-42D2-968C-BFE31B660219}" type="presParOf" srcId="{6A962E7F-B57C-422E-A7A3-F29C255DD364}" destId="{957765AD-6D1E-41B4-905E-87CFD6CF4A77}" srcOrd="5" destOrd="0" presId="urn:microsoft.com/office/officeart/2005/8/layout/list1"/>
    <dgm:cxn modelId="{8A68397D-85E8-4B03-B08D-13BD0A633613}" type="presParOf" srcId="{6A962E7F-B57C-422E-A7A3-F29C255DD364}" destId="{0B52DBB0-B789-409C-8CC8-925D673D18E4}" srcOrd="6" destOrd="0" presId="urn:microsoft.com/office/officeart/2005/8/layout/list1"/>
    <dgm:cxn modelId="{77257DBC-097D-44B1-8DE7-1B82EEB65155}" type="presParOf" srcId="{6A962E7F-B57C-422E-A7A3-F29C255DD364}" destId="{B358CC30-4E41-4262-B87B-CAD5759C5E30}" srcOrd="7" destOrd="0" presId="urn:microsoft.com/office/officeart/2005/8/layout/list1"/>
    <dgm:cxn modelId="{23D21ABE-FC46-4E5A-9E9F-7444F31198EF}" type="presParOf" srcId="{6A962E7F-B57C-422E-A7A3-F29C255DD364}" destId="{7F6AC31D-BED3-49D3-8FA1-E00B0C9F90E6}" srcOrd="8" destOrd="0" presId="urn:microsoft.com/office/officeart/2005/8/layout/list1"/>
    <dgm:cxn modelId="{5DDD2153-DBE0-424F-A4CC-45B426EE7E0C}" type="presParOf" srcId="{7F6AC31D-BED3-49D3-8FA1-E00B0C9F90E6}" destId="{ABA18A09-AC8B-465E-84B0-D2B5B3C5CC62}" srcOrd="0" destOrd="0" presId="urn:microsoft.com/office/officeart/2005/8/layout/list1"/>
    <dgm:cxn modelId="{6AEE6DFD-6955-4F10-8F16-15DA7F6FAC31}" type="presParOf" srcId="{7F6AC31D-BED3-49D3-8FA1-E00B0C9F90E6}" destId="{4AF14BF9-F34F-47EC-BF15-A1AFC05FF91E}" srcOrd="1" destOrd="0" presId="urn:microsoft.com/office/officeart/2005/8/layout/list1"/>
    <dgm:cxn modelId="{4E5464F3-C0B1-47E5-BBAE-B5EF00BDBF38}" type="presParOf" srcId="{6A962E7F-B57C-422E-A7A3-F29C255DD364}" destId="{DC1686C3-6B15-4ED9-8853-6F7A7729972C}" srcOrd="9" destOrd="0" presId="urn:microsoft.com/office/officeart/2005/8/layout/list1"/>
    <dgm:cxn modelId="{2978F231-B267-439E-8F14-8F3CC59020D5}" type="presParOf" srcId="{6A962E7F-B57C-422E-A7A3-F29C255DD364}" destId="{9276B9A0-055A-44A1-B5EA-70B11017D92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3A787C3-D0EA-4134-8FFB-576801E5FC48}">
      <dgm:prSet phldrT="[Text]" custT="1"/>
      <dgm:spPr/>
      <dgm:t>
        <a:bodyPr/>
        <a:lstStyle/>
        <a:p>
          <a:r>
            <a:rPr lang="en-US" sz="2000" dirty="0"/>
            <a:t>Buildings or portions of buildings that have two or more occupancy uses</a:t>
          </a:r>
          <a:endParaRPr lang="en-US" sz="2000" b="0" dirty="0"/>
        </a:p>
      </dgm:t>
    </dgm:pt>
    <dgm:pt modelId="{DAD650FA-40D4-4035-8388-6DB57AC5F314}" type="parTrans" cxnId="{5FFF4A0B-BA37-4F73-9B0C-BEEC0BC127C0}">
      <dgm:prSet/>
      <dgm:spPr/>
      <dgm:t>
        <a:bodyPr/>
        <a:lstStyle/>
        <a:p>
          <a:endParaRPr lang="en-US"/>
        </a:p>
      </dgm:t>
    </dgm:pt>
    <dgm:pt modelId="{4E3DFD52-1CE3-442C-820F-C890E80EAFD7}" type="sibTrans" cxnId="{5FFF4A0B-BA37-4F73-9B0C-BEEC0BC127C0}">
      <dgm:prSet/>
      <dgm:spPr/>
      <dgm:t>
        <a:bodyPr/>
        <a:lstStyle/>
        <a:p>
          <a:endParaRPr lang="en-US"/>
        </a:p>
      </dgm:t>
    </dgm:pt>
    <dgm:pt modelId="{547DD81C-9A39-4390-853F-C01367959EF3}">
      <dgm:prSet phldrT="[Text]" custT="1"/>
      <dgm:spPr/>
      <dgm:t>
        <a:bodyPr/>
        <a:lstStyle/>
        <a:p>
          <a:r>
            <a:rPr lang="en-US" sz="2000" dirty="0"/>
            <a:t>Each classified according to its own use</a:t>
          </a:r>
          <a:endParaRPr lang="en-US" sz="2000" b="0" dirty="0"/>
        </a:p>
      </dgm:t>
    </dgm:pt>
    <dgm:pt modelId="{C1794962-35EF-43D2-B1CC-850261A3CBC4}" type="parTrans" cxnId="{B88CA518-DCA1-4910-BEC3-E2E0F92444AB}">
      <dgm:prSet/>
      <dgm:spPr/>
      <dgm:t>
        <a:bodyPr/>
        <a:lstStyle/>
        <a:p>
          <a:endParaRPr lang="en-US"/>
        </a:p>
      </dgm:t>
    </dgm:pt>
    <dgm:pt modelId="{2F26280D-BE78-4220-982C-1F7CBD138491}" type="sibTrans" cxnId="{B88CA518-DCA1-4910-BEC3-E2E0F92444AB}">
      <dgm:prSet/>
      <dgm:spPr/>
      <dgm:t>
        <a:bodyPr/>
        <a:lstStyle/>
        <a:p>
          <a:endParaRPr lang="en-US"/>
        </a:p>
      </dgm:t>
    </dgm:pt>
    <dgm:pt modelId="{79C095C2-0B37-4146-A54A-4567968EEB02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000" dirty="0"/>
            <a:t>ICC® provisions regarding high-rises and fire protection systems are applied to the entire structure</a:t>
          </a:r>
          <a:endParaRPr lang="en-US" sz="2000" b="0" dirty="0"/>
        </a:p>
      </dgm:t>
    </dgm:pt>
    <dgm:pt modelId="{33400EAC-94C7-47BC-8103-684D15400DF8}" type="parTrans" cxnId="{E798E0B7-E3F8-476D-8BCA-AB87D3366DAA}">
      <dgm:prSet/>
      <dgm:spPr/>
      <dgm:t>
        <a:bodyPr/>
        <a:lstStyle/>
        <a:p>
          <a:endParaRPr lang="en-US"/>
        </a:p>
      </dgm:t>
    </dgm:pt>
    <dgm:pt modelId="{197940E1-A4E2-48C4-A420-9B703945B002}" type="sibTrans" cxnId="{E798E0B7-E3F8-476D-8BCA-AB87D3366DAA}">
      <dgm:prSet/>
      <dgm:spPr/>
      <dgm:t>
        <a:bodyPr/>
        <a:lstStyle/>
        <a:p>
          <a:endParaRPr lang="en-US"/>
        </a:p>
      </dgm:t>
    </dgm:pt>
    <dgm:pt modelId="{29308077-CBA1-4F00-AFE4-D017B69154ED}" type="pres">
      <dgm:prSet presAssocID="{4F87F765-4E26-487F-8ED6-7EE9B5F0BF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CD46CF-F4A1-4B4A-A001-84831CDD5FED}" type="pres">
      <dgm:prSet presAssocID="{03A787C3-D0EA-4134-8FFB-576801E5FC4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F3874-0FF9-4AC2-AF79-0870F829A0DA}" type="pres">
      <dgm:prSet presAssocID="{4E3DFD52-1CE3-442C-820F-C890E80EAFD7}" presName="sibTrans" presStyleCnt="0"/>
      <dgm:spPr/>
    </dgm:pt>
    <dgm:pt modelId="{2FFB4299-E67B-4165-BE70-3FA30805AA96}" type="pres">
      <dgm:prSet presAssocID="{547DD81C-9A39-4390-853F-C01367959EF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00880A-FD7A-4CE0-8328-D962F2AAACCA}" type="pres">
      <dgm:prSet presAssocID="{2F26280D-BE78-4220-982C-1F7CBD138491}" presName="sibTrans" presStyleCnt="0"/>
      <dgm:spPr/>
    </dgm:pt>
    <dgm:pt modelId="{37D78ED4-8E6E-4348-841F-07F44DB08580}" type="pres">
      <dgm:prSet presAssocID="{79C095C2-0B37-4146-A54A-4567968EEB0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8CA518-DCA1-4910-BEC3-E2E0F92444AB}" srcId="{4F87F765-4E26-487F-8ED6-7EE9B5F0BF8A}" destId="{547DD81C-9A39-4390-853F-C01367959EF3}" srcOrd="1" destOrd="0" parTransId="{C1794962-35EF-43D2-B1CC-850261A3CBC4}" sibTransId="{2F26280D-BE78-4220-982C-1F7CBD138491}"/>
    <dgm:cxn modelId="{56FE88E3-7CE3-415E-8AB9-47459C50EEB0}" type="presOf" srcId="{547DD81C-9A39-4390-853F-C01367959EF3}" destId="{2FFB4299-E67B-4165-BE70-3FA30805AA96}" srcOrd="0" destOrd="0" presId="urn:microsoft.com/office/officeart/2005/8/layout/default"/>
    <dgm:cxn modelId="{5FFF4A0B-BA37-4F73-9B0C-BEEC0BC127C0}" srcId="{4F87F765-4E26-487F-8ED6-7EE9B5F0BF8A}" destId="{03A787C3-D0EA-4134-8FFB-576801E5FC48}" srcOrd="0" destOrd="0" parTransId="{DAD650FA-40D4-4035-8388-6DB57AC5F314}" sibTransId="{4E3DFD52-1CE3-442C-820F-C890E80EAFD7}"/>
    <dgm:cxn modelId="{B83497AF-0D92-4E25-964D-CE7D405752B8}" type="presOf" srcId="{4F87F765-4E26-487F-8ED6-7EE9B5F0BF8A}" destId="{29308077-CBA1-4F00-AFE4-D017B69154ED}" srcOrd="0" destOrd="0" presId="urn:microsoft.com/office/officeart/2005/8/layout/default"/>
    <dgm:cxn modelId="{E798E0B7-E3F8-476D-8BCA-AB87D3366DAA}" srcId="{4F87F765-4E26-487F-8ED6-7EE9B5F0BF8A}" destId="{79C095C2-0B37-4146-A54A-4567968EEB02}" srcOrd="2" destOrd="0" parTransId="{33400EAC-94C7-47BC-8103-684D15400DF8}" sibTransId="{197940E1-A4E2-48C4-A420-9B703945B002}"/>
    <dgm:cxn modelId="{8ACA792B-955F-4B40-A464-1887F9019006}" type="presOf" srcId="{79C095C2-0B37-4146-A54A-4567968EEB02}" destId="{37D78ED4-8E6E-4348-841F-07F44DB08580}" srcOrd="0" destOrd="0" presId="urn:microsoft.com/office/officeart/2005/8/layout/default"/>
    <dgm:cxn modelId="{A6F8CB47-7D52-454C-B988-A440DB3F24F8}" type="presOf" srcId="{03A787C3-D0EA-4134-8FFB-576801E5FC48}" destId="{E0CD46CF-F4A1-4B4A-A001-84831CDD5FED}" srcOrd="0" destOrd="0" presId="urn:microsoft.com/office/officeart/2005/8/layout/default"/>
    <dgm:cxn modelId="{7AD52E1A-92FB-45AC-B08D-7BC8DDF0AA48}" type="presParOf" srcId="{29308077-CBA1-4F00-AFE4-D017B69154ED}" destId="{E0CD46CF-F4A1-4B4A-A001-84831CDD5FED}" srcOrd="0" destOrd="0" presId="urn:microsoft.com/office/officeart/2005/8/layout/default"/>
    <dgm:cxn modelId="{673B3DE5-9B2A-4DC0-A451-7309190228FA}" type="presParOf" srcId="{29308077-CBA1-4F00-AFE4-D017B69154ED}" destId="{DDAF3874-0FF9-4AC2-AF79-0870F829A0DA}" srcOrd="1" destOrd="0" presId="urn:microsoft.com/office/officeart/2005/8/layout/default"/>
    <dgm:cxn modelId="{DD9E80FE-6123-4225-A4EE-F37490A95882}" type="presParOf" srcId="{29308077-CBA1-4F00-AFE4-D017B69154ED}" destId="{2FFB4299-E67B-4165-BE70-3FA30805AA96}" srcOrd="2" destOrd="0" presId="urn:microsoft.com/office/officeart/2005/8/layout/default"/>
    <dgm:cxn modelId="{303D59A6-93ED-4176-AF1E-305EED19B062}" type="presParOf" srcId="{29308077-CBA1-4F00-AFE4-D017B69154ED}" destId="{8100880A-FD7A-4CE0-8328-D962F2AAACCA}" srcOrd="3" destOrd="0" presId="urn:microsoft.com/office/officeart/2005/8/layout/default"/>
    <dgm:cxn modelId="{ACAD24C6-7CE8-4267-BE71-CE20E26590AD}" type="presParOf" srcId="{29308077-CBA1-4F00-AFE4-D017B69154ED}" destId="{37D78ED4-8E6E-4348-841F-07F44DB0858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3A787C3-D0EA-4134-8FFB-576801E5FC48}">
      <dgm:prSet phldrT="[Text]" custT="1"/>
      <dgm:spPr/>
      <dgm:t>
        <a:bodyPr/>
        <a:lstStyle/>
        <a:p>
          <a:r>
            <a:rPr lang="en-US" sz="2000" dirty="0"/>
            <a:t>Entire structures or portions of structures that have several occupancy types contained within them</a:t>
          </a:r>
          <a:endParaRPr lang="en-US" sz="2000" b="0" dirty="0"/>
        </a:p>
      </dgm:t>
    </dgm:pt>
    <dgm:pt modelId="{DAD650FA-40D4-4035-8388-6DB57AC5F314}" type="parTrans" cxnId="{5FFF4A0B-BA37-4F73-9B0C-BEEC0BC127C0}">
      <dgm:prSet/>
      <dgm:spPr/>
      <dgm:t>
        <a:bodyPr/>
        <a:lstStyle/>
        <a:p>
          <a:endParaRPr lang="en-US"/>
        </a:p>
      </dgm:t>
    </dgm:pt>
    <dgm:pt modelId="{4E3DFD52-1CE3-442C-820F-C890E80EAFD7}" type="sibTrans" cxnId="{5FFF4A0B-BA37-4F73-9B0C-BEEC0BC127C0}">
      <dgm:prSet/>
      <dgm:spPr/>
      <dgm:t>
        <a:bodyPr/>
        <a:lstStyle/>
        <a:p>
          <a:endParaRPr lang="en-US"/>
        </a:p>
      </dgm:t>
    </dgm:pt>
    <dgm:pt modelId="{5B5DE6BF-95C9-4068-972A-08D69149219A}">
      <dgm:prSet phldrT="[Text]" custT="1"/>
      <dgm:spPr/>
      <dgm:t>
        <a:bodyPr/>
        <a:lstStyle/>
        <a:p>
          <a:r>
            <a:rPr lang="en-US" sz="2000" dirty="0"/>
            <a:t>Adopted fire code restrictions are applied separately, not to the structure as a whole</a:t>
          </a:r>
          <a:endParaRPr lang="en-US" sz="2000" b="0" dirty="0"/>
        </a:p>
      </dgm:t>
    </dgm:pt>
    <dgm:pt modelId="{BCEAFD45-990C-4E85-8D70-0CDD7362B4BD}" type="parTrans" cxnId="{6C6B4588-60EC-4CCA-9A8B-2DB44E3FD685}">
      <dgm:prSet/>
      <dgm:spPr/>
      <dgm:t>
        <a:bodyPr/>
        <a:lstStyle/>
        <a:p>
          <a:endParaRPr lang="en-US"/>
        </a:p>
      </dgm:t>
    </dgm:pt>
    <dgm:pt modelId="{23B9C880-84D9-48E0-9391-E1ED53F8FD05}" type="sibTrans" cxnId="{6C6B4588-60EC-4CCA-9A8B-2DB44E3FD685}">
      <dgm:prSet/>
      <dgm:spPr/>
      <dgm:t>
        <a:bodyPr/>
        <a:lstStyle/>
        <a:p>
          <a:endParaRPr lang="en-US"/>
        </a:p>
      </dgm:t>
    </dgm:pt>
    <dgm:pt modelId="{0DB83F96-F44E-4664-BDAB-E1AFC3BFDF41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000" dirty="0"/>
            <a:t>Each occupancy complies with adopted fire code requirements for its occupancy type</a:t>
          </a:r>
          <a:endParaRPr lang="en-US" sz="2000" b="0" dirty="0"/>
        </a:p>
      </dgm:t>
    </dgm:pt>
    <dgm:pt modelId="{64E28863-18BE-4E6E-80EF-2EF1DC78C0A6}" type="parTrans" cxnId="{4FDC4D29-4E1F-4499-B24E-959EF3424F5E}">
      <dgm:prSet/>
      <dgm:spPr/>
      <dgm:t>
        <a:bodyPr/>
        <a:lstStyle/>
        <a:p>
          <a:endParaRPr lang="en-US"/>
        </a:p>
      </dgm:t>
    </dgm:pt>
    <dgm:pt modelId="{B408DE2F-6194-4B66-8CC8-9CA5A940B651}" type="sibTrans" cxnId="{4FDC4D29-4E1F-4499-B24E-959EF3424F5E}">
      <dgm:prSet/>
      <dgm:spPr/>
      <dgm:t>
        <a:bodyPr/>
        <a:lstStyle/>
        <a:p>
          <a:endParaRPr lang="en-US"/>
        </a:p>
      </dgm:t>
    </dgm:pt>
    <dgm:pt modelId="{37358EFB-BA52-4F0B-85A3-4986F0AB534B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 dirty="0"/>
            <a:t>Separation between each of these occupancies is defined in the ICC® codes</a:t>
          </a:r>
          <a:endParaRPr lang="en-US" sz="2000" b="0" dirty="0"/>
        </a:p>
      </dgm:t>
    </dgm:pt>
    <dgm:pt modelId="{BBD55AF9-4A51-43E0-9F47-C593601BDA1D}" type="parTrans" cxnId="{6877855D-8DC0-4A3B-8859-D453A00708E4}">
      <dgm:prSet/>
      <dgm:spPr/>
      <dgm:t>
        <a:bodyPr/>
        <a:lstStyle/>
        <a:p>
          <a:endParaRPr lang="en-US"/>
        </a:p>
      </dgm:t>
    </dgm:pt>
    <dgm:pt modelId="{E660EA93-4B58-4647-9529-A61D98A8DD64}" type="sibTrans" cxnId="{6877855D-8DC0-4A3B-8859-D453A00708E4}">
      <dgm:prSet/>
      <dgm:spPr/>
      <dgm:t>
        <a:bodyPr/>
        <a:lstStyle/>
        <a:p>
          <a:endParaRPr lang="en-US"/>
        </a:p>
      </dgm:t>
    </dgm:pt>
    <dgm:pt modelId="{29308077-CBA1-4F00-AFE4-D017B69154ED}" type="pres">
      <dgm:prSet presAssocID="{4F87F765-4E26-487F-8ED6-7EE9B5F0BF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CD46CF-F4A1-4B4A-A001-84831CDD5FED}" type="pres">
      <dgm:prSet presAssocID="{03A787C3-D0EA-4134-8FFB-576801E5FC4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F3874-0FF9-4AC2-AF79-0870F829A0DA}" type="pres">
      <dgm:prSet presAssocID="{4E3DFD52-1CE3-442C-820F-C890E80EAFD7}" presName="sibTrans" presStyleCnt="0"/>
      <dgm:spPr/>
    </dgm:pt>
    <dgm:pt modelId="{B937F9BD-5DD0-40E6-A0D1-EA249B693C04}" type="pres">
      <dgm:prSet presAssocID="{5B5DE6BF-95C9-4068-972A-08D69149219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9CDE0-FFB2-4197-94E5-52D58DC06344}" type="pres">
      <dgm:prSet presAssocID="{23B9C880-84D9-48E0-9391-E1ED53F8FD05}" presName="sibTrans" presStyleCnt="0"/>
      <dgm:spPr/>
    </dgm:pt>
    <dgm:pt modelId="{2B63DAD6-C403-46C6-A325-B46F992E4D7A}" type="pres">
      <dgm:prSet presAssocID="{0DB83F96-F44E-4664-BDAB-E1AFC3BFDF4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E24736-5231-42D4-8AB1-90B40D23627A}" type="pres">
      <dgm:prSet presAssocID="{B408DE2F-6194-4B66-8CC8-9CA5A940B651}" presName="sibTrans" presStyleCnt="0"/>
      <dgm:spPr/>
    </dgm:pt>
    <dgm:pt modelId="{C661CB5A-DE65-4754-AE9B-D0706658FAED}" type="pres">
      <dgm:prSet presAssocID="{37358EFB-BA52-4F0B-85A3-4986F0AB534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86DCC1-2BC4-48A1-93B6-2609A806A873}" type="presOf" srcId="{4F87F765-4E26-487F-8ED6-7EE9B5F0BF8A}" destId="{29308077-CBA1-4F00-AFE4-D017B69154ED}" srcOrd="0" destOrd="0" presId="urn:microsoft.com/office/officeart/2005/8/layout/default"/>
    <dgm:cxn modelId="{2A59B329-4B50-4F0F-AA20-5DD433E6B8EF}" type="presOf" srcId="{0DB83F96-F44E-4664-BDAB-E1AFC3BFDF41}" destId="{2B63DAD6-C403-46C6-A325-B46F992E4D7A}" srcOrd="0" destOrd="0" presId="urn:microsoft.com/office/officeart/2005/8/layout/default"/>
    <dgm:cxn modelId="{4FDC4D29-4E1F-4499-B24E-959EF3424F5E}" srcId="{4F87F765-4E26-487F-8ED6-7EE9B5F0BF8A}" destId="{0DB83F96-F44E-4664-BDAB-E1AFC3BFDF41}" srcOrd="2" destOrd="0" parTransId="{64E28863-18BE-4E6E-80EF-2EF1DC78C0A6}" sibTransId="{B408DE2F-6194-4B66-8CC8-9CA5A940B651}"/>
    <dgm:cxn modelId="{6C6B4588-60EC-4CCA-9A8B-2DB44E3FD685}" srcId="{4F87F765-4E26-487F-8ED6-7EE9B5F0BF8A}" destId="{5B5DE6BF-95C9-4068-972A-08D69149219A}" srcOrd="1" destOrd="0" parTransId="{BCEAFD45-990C-4E85-8D70-0CDD7362B4BD}" sibTransId="{23B9C880-84D9-48E0-9391-E1ED53F8FD05}"/>
    <dgm:cxn modelId="{6877855D-8DC0-4A3B-8859-D453A00708E4}" srcId="{4F87F765-4E26-487F-8ED6-7EE9B5F0BF8A}" destId="{37358EFB-BA52-4F0B-85A3-4986F0AB534B}" srcOrd="3" destOrd="0" parTransId="{BBD55AF9-4A51-43E0-9F47-C593601BDA1D}" sibTransId="{E660EA93-4B58-4647-9529-A61D98A8DD64}"/>
    <dgm:cxn modelId="{ABA7F6D1-D8DB-402C-AC61-4BF58C57CD8E}" type="presOf" srcId="{5B5DE6BF-95C9-4068-972A-08D69149219A}" destId="{B937F9BD-5DD0-40E6-A0D1-EA249B693C04}" srcOrd="0" destOrd="0" presId="urn:microsoft.com/office/officeart/2005/8/layout/default"/>
    <dgm:cxn modelId="{755B81AC-746A-42CB-8383-794FDD25FB00}" type="presOf" srcId="{03A787C3-D0EA-4134-8FFB-576801E5FC48}" destId="{E0CD46CF-F4A1-4B4A-A001-84831CDD5FED}" srcOrd="0" destOrd="0" presId="urn:microsoft.com/office/officeart/2005/8/layout/default"/>
    <dgm:cxn modelId="{33239BD3-9E64-4FD6-B49B-F2C1D6AA835D}" type="presOf" srcId="{37358EFB-BA52-4F0B-85A3-4986F0AB534B}" destId="{C661CB5A-DE65-4754-AE9B-D0706658FAED}" srcOrd="0" destOrd="0" presId="urn:microsoft.com/office/officeart/2005/8/layout/default"/>
    <dgm:cxn modelId="{5FFF4A0B-BA37-4F73-9B0C-BEEC0BC127C0}" srcId="{4F87F765-4E26-487F-8ED6-7EE9B5F0BF8A}" destId="{03A787C3-D0EA-4134-8FFB-576801E5FC48}" srcOrd="0" destOrd="0" parTransId="{DAD650FA-40D4-4035-8388-6DB57AC5F314}" sibTransId="{4E3DFD52-1CE3-442C-820F-C890E80EAFD7}"/>
    <dgm:cxn modelId="{BA35AABC-DF0E-4B9F-AB5E-411345D0620A}" type="presParOf" srcId="{29308077-CBA1-4F00-AFE4-D017B69154ED}" destId="{E0CD46CF-F4A1-4B4A-A001-84831CDD5FED}" srcOrd="0" destOrd="0" presId="urn:microsoft.com/office/officeart/2005/8/layout/default"/>
    <dgm:cxn modelId="{D98186FE-C5BF-4C21-AD80-66ABD0888705}" type="presParOf" srcId="{29308077-CBA1-4F00-AFE4-D017B69154ED}" destId="{DDAF3874-0FF9-4AC2-AF79-0870F829A0DA}" srcOrd="1" destOrd="0" presId="urn:microsoft.com/office/officeart/2005/8/layout/default"/>
    <dgm:cxn modelId="{6E3C3788-95BD-403E-964F-DED614FE0C15}" type="presParOf" srcId="{29308077-CBA1-4F00-AFE4-D017B69154ED}" destId="{B937F9BD-5DD0-40E6-A0D1-EA249B693C04}" srcOrd="2" destOrd="0" presId="urn:microsoft.com/office/officeart/2005/8/layout/default"/>
    <dgm:cxn modelId="{D41C9C27-A94F-4906-AB09-00EDB1742186}" type="presParOf" srcId="{29308077-CBA1-4F00-AFE4-D017B69154ED}" destId="{2649CDE0-FFB2-4197-94E5-52D58DC06344}" srcOrd="3" destOrd="0" presId="urn:microsoft.com/office/officeart/2005/8/layout/default"/>
    <dgm:cxn modelId="{7C2AFDE8-6A95-4A41-B11B-9CB769489D51}" type="presParOf" srcId="{29308077-CBA1-4F00-AFE4-D017B69154ED}" destId="{2B63DAD6-C403-46C6-A325-B46F992E4D7A}" srcOrd="4" destOrd="0" presId="urn:microsoft.com/office/officeart/2005/8/layout/default"/>
    <dgm:cxn modelId="{6CBFC555-4A10-43DF-AF6B-038E1D85A917}" type="presParOf" srcId="{29308077-CBA1-4F00-AFE4-D017B69154ED}" destId="{43E24736-5231-42D4-8AB1-90B40D23627A}" srcOrd="5" destOrd="0" presId="urn:microsoft.com/office/officeart/2005/8/layout/default"/>
    <dgm:cxn modelId="{A9EB04E5-54D6-4267-8526-425EDD6307CF}" type="presParOf" srcId="{29308077-CBA1-4F00-AFE4-D017B69154ED}" destId="{C661CB5A-DE65-4754-AE9B-D0706658FAE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8D417A9A-39D6-47FE-B5B7-AC0146C14D01}">
      <dgm:prSet phldrT="[Text]" custT="1"/>
      <dgm:spPr/>
      <dgm:t>
        <a:bodyPr/>
        <a:lstStyle/>
        <a:p>
          <a:r>
            <a:rPr lang="en-US" sz="2800" b="0" dirty="0"/>
            <a:t>Code requirements</a:t>
          </a:r>
        </a:p>
      </dgm:t>
    </dgm:pt>
    <dgm:pt modelId="{610CC395-75A5-4885-8E56-1F4EFE3EDCDA}" type="parTrans" cxnId="{6D6A995C-A1CF-4C29-BEA9-BA7BD17D7BC1}">
      <dgm:prSet/>
      <dgm:spPr/>
      <dgm:t>
        <a:bodyPr/>
        <a:lstStyle/>
        <a:p>
          <a:endParaRPr lang="en-US"/>
        </a:p>
      </dgm:t>
    </dgm:pt>
    <dgm:pt modelId="{BBB544FB-0DC0-4027-91C6-71C945580506}" type="sibTrans" cxnId="{6D6A995C-A1CF-4C29-BEA9-BA7BD17D7BC1}">
      <dgm:prSet/>
      <dgm:spPr/>
      <dgm:t>
        <a:bodyPr/>
        <a:lstStyle/>
        <a:p>
          <a:endParaRPr lang="en-US"/>
        </a:p>
      </dgm:t>
    </dgm:pt>
    <dgm:pt modelId="{AADD2277-A72F-4650-8105-04B24D7D403D}">
      <dgm:prSet phldrT="[Text]" custT="1"/>
      <dgm:spPr/>
      <dgm:t>
        <a:bodyPr/>
        <a:lstStyle/>
        <a:p>
          <a:r>
            <a:rPr lang="en-US" sz="2400" dirty="0"/>
            <a:t>In general, NFPA®101® does not </a:t>
          </a:r>
          <a:r>
            <a:rPr lang="en-US" sz="2400" dirty="0" smtClean="0"/>
            <a:t>require </a:t>
          </a:r>
          <a:r>
            <a:rPr lang="en-US" sz="2400" dirty="0"/>
            <a:t>separation of occupancies in the same structure</a:t>
          </a:r>
          <a:endParaRPr lang="en-US" sz="2400" b="0" dirty="0"/>
        </a:p>
      </dgm:t>
    </dgm:pt>
    <dgm:pt modelId="{01856473-5B66-4485-9581-672B516DD538}" type="parTrans" cxnId="{2630A529-428A-4F4F-900E-6616FF2DFAF0}">
      <dgm:prSet/>
      <dgm:spPr/>
      <dgm:t>
        <a:bodyPr/>
        <a:lstStyle/>
        <a:p>
          <a:endParaRPr lang="en-US"/>
        </a:p>
      </dgm:t>
    </dgm:pt>
    <dgm:pt modelId="{385D7C9E-6359-444C-881D-D2BA3D2F6624}" type="sibTrans" cxnId="{2630A529-428A-4F4F-900E-6616FF2DFAF0}">
      <dgm:prSet/>
      <dgm:spPr/>
      <dgm:t>
        <a:bodyPr/>
        <a:lstStyle/>
        <a:p>
          <a:endParaRPr lang="en-US"/>
        </a:p>
      </dgm:t>
    </dgm:pt>
    <dgm:pt modelId="{A475387E-82DF-4791-9AFD-99FE7BC03FB3}">
      <dgm:prSet phldrT="[Text]" custT="1"/>
      <dgm:spPr/>
      <dgm:t>
        <a:bodyPr/>
        <a:lstStyle/>
        <a:p>
          <a:r>
            <a:rPr lang="en-US" sz="2400" dirty="0"/>
            <a:t>Local codes may require separations</a:t>
          </a:r>
          <a:endParaRPr lang="en-US" sz="2400" b="0" dirty="0"/>
        </a:p>
      </dgm:t>
    </dgm:pt>
    <dgm:pt modelId="{8DF7A642-F8A2-4B93-8B76-74DEC13F4C66}" type="parTrans" cxnId="{0AC78209-D6CB-4935-88FA-076F5C3091C0}">
      <dgm:prSet/>
      <dgm:spPr/>
      <dgm:t>
        <a:bodyPr/>
        <a:lstStyle/>
        <a:p>
          <a:endParaRPr lang="en-US"/>
        </a:p>
      </dgm:t>
    </dgm:pt>
    <dgm:pt modelId="{EBCD0F06-BEDA-42AE-9567-7B1F780A65BB}" type="sibTrans" cxnId="{0AC78209-D6CB-4935-88FA-076F5C3091C0}">
      <dgm:prSet/>
      <dgm:spPr/>
      <dgm:t>
        <a:bodyPr/>
        <a:lstStyle/>
        <a:p>
          <a:endParaRPr lang="en-US"/>
        </a:p>
      </dgm:t>
    </dgm:pt>
    <dgm:pt modelId="{6A962E7F-B57C-422E-A7A3-F29C255DD364}" type="pres">
      <dgm:prSet presAssocID="{4F87F765-4E26-487F-8ED6-7EE9B5F0BF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6877A4-9AE0-4C70-9C35-361BCCF5DA77}" type="pres">
      <dgm:prSet presAssocID="{8D417A9A-39D6-47FE-B5B7-AC0146C14D01}" presName="parentLin" presStyleCnt="0"/>
      <dgm:spPr/>
    </dgm:pt>
    <dgm:pt modelId="{25394CEA-586A-4D8F-8663-92E1C2B1B0D3}" type="pres">
      <dgm:prSet presAssocID="{8D417A9A-39D6-47FE-B5B7-AC0146C14D0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67E76FC0-2604-4A93-AECD-BD985870EB02}" type="pres">
      <dgm:prSet presAssocID="{8D417A9A-39D6-47FE-B5B7-AC0146C14D01}" presName="parentText" presStyleLbl="node1" presStyleIdx="0" presStyleCnt="1" custScaleX="714460" custScaleY="12103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70FF81-93A9-413F-A347-85458F2776CE}" type="pres">
      <dgm:prSet presAssocID="{8D417A9A-39D6-47FE-B5B7-AC0146C14D01}" presName="negativeSpace" presStyleCnt="0"/>
      <dgm:spPr/>
    </dgm:pt>
    <dgm:pt modelId="{921F623E-180C-4E64-AD99-58B9EA758395}" type="pres">
      <dgm:prSet presAssocID="{8D417A9A-39D6-47FE-B5B7-AC0146C14D01}" presName="childText" presStyleLbl="conFgAcc1" presStyleIdx="0" presStyleCnt="1" custLinFactY="14869" custLinFactNeighborX="1942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F491FC-07BD-4003-8556-A2AC4B84B984}" type="presOf" srcId="{4F87F765-4E26-487F-8ED6-7EE9B5F0BF8A}" destId="{6A962E7F-B57C-422E-A7A3-F29C255DD364}" srcOrd="0" destOrd="0" presId="urn:microsoft.com/office/officeart/2005/8/layout/list1"/>
    <dgm:cxn modelId="{6D6A995C-A1CF-4C29-BEA9-BA7BD17D7BC1}" srcId="{4F87F765-4E26-487F-8ED6-7EE9B5F0BF8A}" destId="{8D417A9A-39D6-47FE-B5B7-AC0146C14D01}" srcOrd="0" destOrd="0" parTransId="{610CC395-75A5-4885-8E56-1F4EFE3EDCDA}" sibTransId="{BBB544FB-0DC0-4027-91C6-71C945580506}"/>
    <dgm:cxn modelId="{0AC78209-D6CB-4935-88FA-076F5C3091C0}" srcId="{8D417A9A-39D6-47FE-B5B7-AC0146C14D01}" destId="{A475387E-82DF-4791-9AFD-99FE7BC03FB3}" srcOrd="1" destOrd="0" parTransId="{8DF7A642-F8A2-4B93-8B76-74DEC13F4C66}" sibTransId="{EBCD0F06-BEDA-42AE-9567-7B1F780A65BB}"/>
    <dgm:cxn modelId="{F420062E-C445-4BCC-A749-4F4EB41D4513}" type="presOf" srcId="{8D417A9A-39D6-47FE-B5B7-AC0146C14D01}" destId="{25394CEA-586A-4D8F-8663-92E1C2B1B0D3}" srcOrd="0" destOrd="0" presId="urn:microsoft.com/office/officeart/2005/8/layout/list1"/>
    <dgm:cxn modelId="{23C8887F-2612-4692-A5B0-F0593D60FD5B}" type="presOf" srcId="{A475387E-82DF-4791-9AFD-99FE7BC03FB3}" destId="{921F623E-180C-4E64-AD99-58B9EA758395}" srcOrd="0" destOrd="1" presId="urn:microsoft.com/office/officeart/2005/8/layout/list1"/>
    <dgm:cxn modelId="{2630A529-428A-4F4F-900E-6616FF2DFAF0}" srcId="{8D417A9A-39D6-47FE-B5B7-AC0146C14D01}" destId="{AADD2277-A72F-4650-8105-04B24D7D403D}" srcOrd="0" destOrd="0" parTransId="{01856473-5B66-4485-9581-672B516DD538}" sibTransId="{385D7C9E-6359-444C-881D-D2BA3D2F6624}"/>
    <dgm:cxn modelId="{FA596869-4060-41F8-BC84-CA9D6BB241DE}" type="presOf" srcId="{8D417A9A-39D6-47FE-B5B7-AC0146C14D01}" destId="{67E76FC0-2604-4A93-AECD-BD985870EB02}" srcOrd="1" destOrd="0" presId="urn:microsoft.com/office/officeart/2005/8/layout/list1"/>
    <dgm:cxn modelId="{98A279B8-39CA-4041-B72A-303CEB2B33F4}" type="presOf" srcId="{AADD2277-A72F-4650-8105-04B24D7D403D}" destId="{921F623E-180C-4E64-AD99-58B9EA758395}" srcOrd="0" destOrd="0" presId="urn:microsoft.com/office/officeart/2005/8/layout/list1"/>
    <dgm:cxn modelId="{56865AE2-7E9F-4571-A945-0D8E3E477AA2}" type="presParOf" srcId="{6A962E7F-B57C-422E-A7A3-F29C255DD364}" destId="{BE6877A4-9AE0-4C70-9C35-361BCCF5DA77}" srcOrd="0" destOrd="0" presId="urn:microsoft.com/office/officeart/2005/8/layout/list1"/>
    <dgm:cxn modelId="{454A94F0-37E0-4BA2-A284-FEF349A59AAD}" type="presParOf" srcId="{BE6877A4-9AE0-4C70-9C35-361BCCF5DA77}" destId="{25394CEA-586A-4D8F-8663-92E1C2B1B0D3}" srcOrd="0" destOrd="0" presId="urn:microsoft.com/office/officeart/2005/8/layout/list1"/>
    <dgm:cxn modelId="{08DA4FFF-5F7C-49B6-AC06-5616AE20CB12}" type="presParOf" srcId="{BE6877A4-9AE0-4C70-9C35-361BCCF5DA77}" destId="{67E76FC0-2604-4A93-AECD-BD985870EB02}" srcOrd="1" destOrd="0" presId="urn:microsoft.com/office/officeart/2005/8/layout/list1"/>
    <dgm:cxn modelId="{45997029-4855-4913-BF64-4092611E4560}" type="presParOf" srcId="{6A962E7F-B57C-422E-A7A3-F29C255DD364}" destId="{E970FF81-93A9-413F-A347-85458F2776CE}" srcOrd="1" destOrd="0" presId="urn:microsoft.com/office/officeart/2005/8/layout/list1"/>
    <dgm:cxn modelId="{206BB186-CB81-456B-88BE-AF8EE2C34604}" type="presParOf" srcId="{6A962E7F-B57C-422E-A7A3-F29C255DD364}" destId="{921F623E-180C-4E64-AD99-58B9EA75839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17E7306-A618-4CA8-A233-80F94089070B}">
      <dgm:prSet phldrT="[Text]" custT="1"/>
      <dgm:spPr/>
      <dgm:t>
        <a:bodyPr/>
        <a:lstStyle/>
        <a:p>
          <a:r>
            <a:rPr lang="en-US" sz="2400" dirty="0"/>
            <a:t>Different uses in distinctly different portions of the building</a:t>
          </a:r>
        </a:p>
      </dgm:t>
    </dgm:pt>
    <dgm:pt modelId="{C07AAFF2-52DC-40D0-9412-636CC6CFB227}" type="parTrans" cxnId="{A22FF647-7A76-4809-8911-321C8F3AE9BF}">
      <dgm:prSet/>
      <dgm:spPr/>
      <dgm:t>
        <a:bodyPr/>
        <a:lstStyle/>
        <a:p>
          <a:endParaRPr lang="en-US"/>
        </a:p>
      </dgm:t>
    </dgm:pt>
    <dgm:pt modelId="{F60C8463-AE9A-4594-BCFC-61B906EAA323}" type="sibTrans" cxnId="{A22FF647-7A76-4809-8911-321C8F3AE9BF}">
      <dgm:prSet/>
      <dgm:spPr/>
      <dgm:t>
        <a:bodyPr/>
        <a:lstStyle/>
        <a:p>
          <a:endParaRPr lang="en-US"/>
        </a:p>
      </dgm:t>
    </dgm:pt>
    <dgm:pt modelId="{0A500693-C773-41A5-BE07-69182804E6DE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400" b="0" u="none" dirty="0"/>
            <a:t>D</a:t>
          </a:r>
          <a:r>
            <a:rPr lang="x-none" sz="2400" b="0" u="none" dirty="0"/>
            <a:t>ifferent uses in an intermingled manner that make it impractical to separate for different classifications</a:t>
          </a:r>
          <a:endParaRPr lang="en-US" sz="2400" b="0" dirty="0"/>
        </a:p>
      </dgm:t>
    </dgm:pt>
    <dgm:pt modelId="{613DB6BC-D859-4B07-8587-594221A6A017}" type="parTrans" cxnId="{7B739900-6761-4387-8C8E-A1026A4C9950}">
      <dgm:prSet/>
      <dgm:spPr/>
      <dgm:t>
        <a:bodyPr/>
        <a:lstStyle/>
        <a:p>
          <a:endParaRPr lang="en-US"/>
        </a:p>
      </dgm:t>
    </dgm:pt>
    <dgm:pt modelId="{9D3BC744-2632-4E94-8CF8-472919869B5D}" type="sibTrans" cxnId="{7B739900-6761-4387-8C8E-A1026A4C9950}">
      <dgm:prSet/>
      <dgm:spPr/>
      <dgm:t>
        <a:bodyPr/>
        <a:lstStyle/>
        <a:p>
          <a:endParaRPr lang="en-US"/>
        </a:p>
      </dgm:t>
    </dgm:pt>
    <dgm:pt modelId="{29308077-CBA1-4F00-AFE4-D017B69154ED}" type="pres">
      <dgm:prSet presAssocID="{4F87F765-4E26-487F-8ED6-7EE9B5F0BF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5D7C52-8E54-4350-A3FC-5566A6355796}" type="pres">
      <dgm:prSet presAssocID="{D17E7306-A618-4CA8-A233-80F94089070B}" presName="node" presStyleLbl="node1" presStyleIdx="0" presStyleCnt="2" custLinFactX="3980" custLinFactNeighborX="100000" custLinFactNeighborY="-53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06A55C-8FD3-493A-9AF7-9FB269738C05}" type="pres">
      <dgm:prSet presAssocID="{F60C8463-AE9A-4594-BCFC-61B906EAA323}" presName="sibTrans" presStyleCnt="0"/>
      <dgm:spPr/>
    </dgm:pt>
    <dgm:pt modelId="{6AADBB9F-9B95-4495-B6CB-F508ABBA851E}" type="pres">
      <dgm:prSet presAssocID="{0A500693-C773-41A5-BE07-69182804E6DE}" presName="node" presStyleLbl="node1" presStyleIdx="1" presStyleCnt="2" custLinFactNeighborX="-6020" custLinFactNeighborY="51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2FF647-7A76-4809-8911-321C8F3AE9BF}" srcId="{4F87F765-4E26-487F-8ED6-7EE9B5F0BF8A}" destId="{D17E7306-A618-4CA8-A233-80F94089070B}" srcOrd="0" destOrd="0" parTransId="{C07AAFF2-52DC-40D0-9412-636CC6CFB227}" sibTransId="{F60C8463-AE9A-4594-BCFC-61B906EAA323}"/>
    <dgm:cxn modelId="{A7AD6E55-EC5E-4B3E-A445-EBD62A2C7E22}" type="presOf" srcId="{D17E7306-A618-4CA8-A233-80F94089070B}" destId="{275D7C52-8E54-4350-A3FC-5566A6355796}" srcOrd="0" destOrd="0" presId="urn:microsoft.com/office/officeart/2005/8/layout/default"/>
    <dgm:cxn modelId="{F9A842F7-0206-4DA9-8466-E59429269097}" type="presOf" srcId="{4F87F765-4E26-487F-8ED6-7EE9B5F0BF8A}" destId="{29308077-CBA1-4F00-AFE4-D017B69154ED}" srcOrd="0" destOrd="0" presId="urn:microsoft.com/office/officeart/2005/8/layout/default"/>
    <dgm:cxn modelId="{D7DB98CF-BA21-4B9D-8517-CD81DD7B4832}" type="presOf" srcId="{0A500693-C773-41A5-BE07-69182804E6DE}" destId="{6AADBB9F-9B95-4495-B6CB-F508ABBA851E}" srcOrd="0" destOrd="0" presId="urn:microsoft.com/office/officeart/2005/8/layout/default"/>
    <dgm:cxn modelId="{7B739900-6761-4387-8C8E-A1026A4C9950}" srcId="{4F87F765-4E26-487F-8ED6-7EE9B5F0BF8A}" destId="{0A500693-C773-41A5-BE07-69182804E6DE}" srcOrd="1" destOrd="0" parTransId="{613DB6BC-D859-4B07-8587-594221A6A017}" sibTransId="{9D3BC744-2632-4E94-8CF8-472919869B5D}"/>
    <dgm:cxn modelId="{F0A2D5DD-AD90-4F4D-880D-2851CD3B3FE8}" type="presParOf" srcId="{29308077-CBA1-4F00-AFE4-D017B69154ED}" destId="{275D7C52-8E54-4350-A3FC-5566A6355796}" srcOrd="0" destOrd="0" presId="urn:microsoft.com/office/officeart/2005/8/layout/default"/>
    <dgm:cxn modelId="{EF89564F-C6A9-453F-B251-83558A132B91}" type="presParOf" srcId="{29308077-CBA1-4F00-AFE4-D017B69154ED}" destId="{5906A55C-8FD3-493A-9AF7-9FB269738C05}" srcOrd="1" destOrd="0" presId="urn:microsoft.com/office/officeart/2005/8/layout/default"/>
    <dgm:cxn modelId="{258256DB-FDBF-40E9-B863-E833D5D14038}" type="presParOf" srcId="{29308077-CBA1-4F00-AFE4-D017B69154ED}" destId="{6AADBB9F-9B95-4495-B6CB-F508ABBA851E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h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17E7306-A618-4CA8-A233-80F94089070B}">
      <dgm:prSet phldrT="[Text]" custT="1"/>
      <dgm:spPr/>
      <dgm:t>
        <a:bodyPr/>
        <a:lstStyle/>
        <a:p>
          <a:r>
            <a:rPr lang="en-US" sz="2400" dirty="0"/>
            <a:t>NFPA® 101®</a:t>
          </a:r>
        </a:p>
      </dgm:t>
    </dgm:pt>
    <dgm:pt modelId="{C07AAFF2-52DC-40D0-9412-636CC6CFB227}" type="parTrans" cxnId="{A22FF647-7A76-4809-8911-321C8F3AE9BF}">
      <dgm:prSet/>
      <dgm:spPr/>
      <dgm:t>
        <a:bodyPr/>
        <a:lstStyle/>
        <a:p>
          <a:endParaRPr lang="en-US"/>
        </a:p>
      </dgm:t>
    </dgm:pt>
    <dgm:pt modelId="{F60C8463-AE9A-4594-BCFC-61B906EAA323}" type="sibTrans" cxnId="{A22FF647-7A76-4809-8911-321C8F3AE9BF}">
      <dgm:prSet/>
      <dgm:spPr/>
      <dgm:t>
        <a:bodyPr/>
        <a:lstStyle/>
        <a:p>
          <a:endParaRPr lang="en-US"/>
        </a:p>
      </dgm:t>
    </dgm:pt>
    <dgm:pt modelId="{60164528-17AC-4EBB-B22E-365D52AEFADA}">
      <dgm:prSet phldrT="[Text]" custT="1"/>
      <dgm:spPr/>
      <dgm:t>
        <a:bodyPr/>
        <a:lstStyle/>
        <a:p>
          <a:r>
            <a:rPr lang="en-US" sz="2400" dirty="0"/>
            <a:t>ICC®</a:t>
          </a:r>
        </a:p>
      </dgm:t>
    </dgm:pt>
    <dgm:pt modelId="{AAAC390B-ADD3-4FF5-A59E-F587980849DB}" type="parTrans" cxnId="{901E10F2-71BB-4C78-A76B-1E68766BA74E}">
      <dgm:prSet/>
      <dgm:spPr/>
      <dgm:t>
        <a:bodyPr/>
        <a:lstStyle/>
        <a:p>
          <a:endParaRPr lang="en-US"/>
        </a:p>
      </dgm:t>
    </dgm:pt>
    <dgm:pt modelId="{7861DFA8-CCF7-40F6-AE9F-1189E8AB781A}" type="sibTrans" cxnId="{901E10F2-71BB-4C78-A76B-1E68766BA74E}">
      <dgm:prSet/>
      <dgm:spPr/>
      <dgm:t>
        <a:bodyPr/>
        <a:lstStyle/>
        <a:p>
          <a:endParaRPr lang="en-US"/>
        </a:p>
      </dgm:t>
    </dgm:pt>
    <dgm:pt modelId="{FFE2479D-A914-4249-A84B-FBE72F781BA1}">
      <dgm:prSet phldrT="[Text]" custT="1"/>
      <dgm:spPr/>
      <dgm:t>
        <a:bodyPr/>
        <a:lstStyle/>
        <a:p>
          <a:r>
            <a:rPr lang="en-US" sz="1800" dirty="0"/>
            <a:t>Recommends most restrictive requirements</a:t>
          </a:r>
        </a:p>
      </dgm:t>
    </dgm:pt>
    <dgm:pt modelId="{A2210D9F-D63E-4A1F-8034-8362775DB6BA}" type="parTrans" cxnId="{B38E213B-B6D6-4C98-B2B4-6075F3844C11}">
      <dgm:prSet/>
      <dgm:spPr/>
      <dgm:t>
        <a:bodyPr/>
        <a:lstStyle/>
        <a:p>
          <a:endParaRPr lang="en-US"/>
        </a:p>
      </dgm:t>
    </dgm:pt>
    <dgm:pt modelId="{32BE5318-5BFC-440D-9B0E-AAE2704AFDA5}" type="sibTrans" cxnId="{B38E213B-B6D6-4C98-B2B4-6075F3844C11}">
      <dgm:prSet/>
      <dgm:spPr/>
      <dgm:t>
        <a:bodyPr/>
        <a:lstStyle/>
        <a:p>
          <a:endParaRPr lang="en-US"/>
        </a:p>
      </dgm:t>
    </dgm:pt>
    <dgm:pt modelId="{B926F915-8413-4FC7-BB9C-8D051A7EED84}">
      <dgm:prSet phldrT="[Text]" custT="1"/>
      <dgm:spPr/>
      <dgm:t>
        <a:bodyPr/>
        <a:lstStyle/>
        <a:p>
          <a:r>
            <a:rPr lang="en-US" sz="1800" dirty="0"/>
            <a:t>All requirements for one type of occupancy may take precedence</a:t>
          </a:r>
        </a:p>
      </dgm:t>
    </dgm:pt>
    <dgm:pt modelId="{0CAD7645-08EA-4BA5-A2B9-5F89BA505A61}" type="parTrans" cxnId="{00499E14-1938-404E-8875-017E30273E0C}">
      <dgm:prSet/>
      <dgm:spPr/>
      <dgm:t>
        <a:bodyPr/>
        <a:lstStyle/>
        <a:p>
          <a:endParaRPr lang="en-US"/>
        </a:p>
      </dgm:t>
    </dgm:pt>
    <dgm:pt modelId="{D689D2C5-C9C1-45A4-BA32-E71414F88BB0}" type="sibTrans" cxnId="{00499E14-1938-404E-8875-017E30273E0C}">
      <dgm:prSet/>
      <dgm:spPr/>
      <dgm:t>
        <a:bodyPr/>
        <a:lstStyle/>
        <a:p>
          <a:endParaRPr lang="en-US"/>
        </a:p>
      </dgm:t>
    </dgm:pt>
    <dgm:pt modelId="{4452AF37-0B43-4625-A2F4-10447241207F}">
      <dgm:prSet phldrT="[Text]" custT="1"/>
      <dgm:spPr/>
      <dgm:t>
        <a:bodyPr/>
        <a:lstStyle/>
        <a:p>
          <a:r>
            <a:rPr lang="x-none" sz="1800" b="0" u="none" dirty="0"/>
            <a:t>Various requirements from each of the two occupancies will be used</a:t>
          </a:r>
          <a:endParaRPr lang="en-US" sz="1800" b="0" dirty="0"/>
        </a:p>
      </dgm:t>
    </dgm:pt>
    <dgm:pt modelId="{1FF3C0AB-31F1-4A2C-85C2-CED7EC03A67C}" type="parTrans" cxnId="{BE0FE127-CD65-4298-8CCB-B937C2A13350}">
      <dgm:prSet/>
      <dgm:spPr/>
      <dgm:t>
        <a:bodyPr/>
        <a:lstStyle/>
        <a:p>
          <a:endParaRPr lang="en-US"/>
        </a:p>
      </dgm:t>
    </dgm:pt>
    <dgm:pt modelId="{A4AC1FCC-7809-4FC4-A270-130BE1C4891E}" type="sibTrans" cxnId="{BE0FE127-CD65-4298-8CCB-B937C2A13350}">
      <dgm:prSet/>
      <dgm:spPr/>
      <dgm:t>
        <a:bodyPr/>
        <a:lstStyle/>
        <a:p>
          <a:endParaRPr lang="en-US"/>
        </a:p>
      </dgm:t>
    </dgm:pt>
    <dgm:pt modelId="{6C2136BF-07E1-40AE-802B-390356AFE1E0}">
      <dgm:prSet phldrT="[Text]" custT="1"/>
      <dgm:spPr/>
      <dgm:t>
        <a:bodyPr/>
        <a:lstStyle/>
        <a:p>
          <a:r>
            <a:rPr lang="en-US" sz="1800" dirty="0"/>
            <a:t>Does not have a separate occupancy classification for multiple-use occupancies</a:t>
          </a:r>
        </a:p>
      </dgm:t>
    </dgm:pt>
    <dgm:pt modelId="{B4FEE675-3F04-4DC0-99E0-5E6EB25150B1}" type="parTrans" cxnId="{20CE9000-211A-479C-877B-6A204D4BC46D}">
      <dgm:prSet/>
      <dgm:spPr/>
      <dgm:t>
        <a:bodyPr/>
        <a:lstStyle/>
        <a:p>
          <a:endParaRPr lang="en-US"/>
        </a:p>
      </dgm:t>
    </dgm:pt>
    <dgm:pt modelId="{9F901C46-FDE6-46AC-9D99-2BF1E2834B3A}" type="sibTrans" cxnId="{20CE9000-211A-479C-877B-6A204D4BC46D}">
      <dgm:prSet/>
      <dgm:spPr/>
      <dgm:t>
        <a:bodyPr/>
        <a:lstStyle/>
        <a:p>
          <a:endParaRPr lang="en-US"/>
        </a:p>
      </dgm:t>
    </dgm:pt>
    <dgm:pt modelId="{6BDEB2A1-6DFE-4563-93E8-B102CF5FFC4F}">
      <dgm:prSet phldrT="[Text]" custT="1"/>
      <dgm:spPr/>
      <dgm:t>
        <a:bodyPr/>
        <a:lstStyle/>
        <a:p>
          <a:r>
            <a:rPr lang="en-US" sz="1800" dirty="0"/>
            <a:t>Recognizes structures may have two or more occupancy types</a:t>
          </a:r>
        </a:p>
      </dgm:t>
    </dgm:pt>
    <dgm:pt modelId="{5A9601C8-075E-45A0-95E2-BBFD87F809D4}" type="parTrans" cxnId="{16FBD0A4-064D-4660-8208-CEA50EE83CE3}">
      <dgm:prSet/>
      <dgm:spPr/>
      <dgm:t>
        <a:bodyPr/>
        <a:lstStyle/>
        <a:p>
          <a:endParaRPr lang="en-US"/>
        </a:p>
      </dgm:t>
    </dgm:pt>
    <dgm:pt modelId="{EF017359-2237-40A0-9220-79EFA3395963}" type="sibTrans" cxnId="{16FBD0A4-064D-4660-8208-CEA50EE83CE3}">
      <dgm:prSet/>
      <dgm:spPr/>
      <dgm:t>
        <a:bodyPr/>
        <a:lstStyle/>
        <a:p>
          <a:endParaRPr lang="en-US"/>
        </a:p>
      </dgm:t>
    </dgm:pt>
    <dgm:pt modelId="{C82CD5DA-1AFA-44F6-96BE-FCA0615C5A76}">
      <dgm:prSet phldrT="[Text]" custT="1"/>
      <dgm:spPr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en-US" sz="2400" dirty="0"/>
            <a:t>Canada</a:t>
          </a:r>
        </a:p>
      </dgm:t>
    </dgm:pt>
    <dgm:pt modelId="{C2B469BB-2064-45B4-B621-A59C2C01AA5D}" type="parTrans" cxnId="{7E988446-D4FD-4E8B-ABA1-97F10FE4C498}">
      <dgm:prSet/>
      <dgm:spPr/>
      <dgm:t>
        <a:bodyPr/>
        <a:lstStyle/>
        <a:p>
          <a:endParaRPr lang="en-US"/>
        </a:p>
      </dgm:t>
    </dgm:pt>
    <dgm:pt modelId="{1B699D02-DB66-4641-8FC2-2E8F75DD8213}" type="sibTrans" cxnId="{7E988446-D4FD-4E8B-ABA1-97F10FE4C498}">
      <dgm:prSet/>
      <dgm:spPr/>
      <dgm:t>
        <a:bodyPr/>
        <a:lstStyle/>
        <a:p>
          <a:endParaRPr lang="en-US"/>
        </a:p>
      </dgm:t>
    </dgm:pt>
    <dgm:pt modelId="{EF0CE580-3FA9-4D8B-B649-C4810E0B629F}">
      <dgm:prSet phldrT="[Text]" custT="1"/>
      <dgm:spPr/>
      <dgm:t>
        <a:bodyPr/>
        <a:lstStyle/>
        <a:p>
          <a:r>
            <a:rPr lang="x-none" sz="1800" b="0" u="none" dirty="0"/>
            <a:t>Canadian codes require separations between these occupancies in most instances</a:t>
          </a:r>
          <a:endParaRPr lang="en-US" sz="1800" b="0" dirty="0"/>
        </a:p>
      </dgm:t>
    </dgm:pt>
    <dgm:pt modelId="{1522A19E-FACF-4A85-B355-91E5370A86DA}" type="parTrans" cxnId="{B3975C81-64CA-4C98-A656-7EF0A87FD9DF}">
      <dgm:prSet/>
      <dgm:spPr/>
      <dgm:t>
        <a:bodyPr/>
        <a:lstStyle/>
        <a:p>
          <a:endParaRPr lang="en-US"/>
        </a:p>
      </dgm:t>
    </dgm:pt>
    <dgm:pt modelId="{5D5E420F-97D5-4072-8581-21AADF9C30A5}" type="sibTrans" cxnId="{B3975C81-64CA-4C98-A656-7EF0A87FD9DF}">
      <dgm:prSet/>
      <dgm:spPr/>
      <dgm:t>
        <a:bodyPr/>
        <a:lstStyle/>
        <a:p>
          <a:endParaRPr lang="en-US"/>
        </a:p>
      </dgm:t>
    </dgm:pt>
    <dgm:pt modelId="{E76E9809-3857-447E-AE74-F1D8E9D2D3A7}">
      <dgm:prSet custT="1"/>
      <dgm:spPr/>
      <dgm:t>
        <a:bodyPr/>
        <a:lstStyle/>
        <a:p>
          <a:r>
            <a:rPr lang="x-none" sz="1800" b="0" u="none" dirty="0"/>
            <a:t>Restrict combinations of occupancies when a high-hazard occupancy is involved</a:t>
          </a:r>
          <a:endParaRPr lang="en-US" sz="1800" b="0" u="none" dirty="0"/>
        </a:p>
      </dgm:t>
    </dgm:pt>
    <dgm:pt modelId="{B816E43B-E292-40B8-9B2B-A350A231213A}" type="parTrans" cxnId="{13E4E4FA-FBDC-4A8F-A16F-366554A8ED4F}">
      <dgm:prSet/>
      <dgm:spPr/>
      <dgm:t>
        <a:bodyPr/>
        <a:lstStyle/>
        <a:p>
          <a:endParaRPr lang="en-US"/>
        </a:p>
      </dgm:t>
    </dgm:pt>
    <dgm:pt modelId="{6E3A3B29-A5E7-4B74-90D2-1444E6D49A52}" type="sibTrans" cxnId="{13E4E4FA-FBDC-4A8F-A16F-366554A8ED4F}">
      <dgm:prSet/>
      <dgm:spPr/>
      <dgm:t>
        <a:bodyPr/>
        <a:lstStyle/>
        <a:p>
          <a:endParaRPr lang="en-US"/>
        </a:p>
      </dgm:t>
    </dgm:pt>
    <dgm:pt modelId="{CE4CAD59-5294-4C3F-B276-EF241A7804C5}" type="pres">
      <dgm:prSet presAssocID="{4F87F765-4E26-487F-8ED6-7EE9B5F0BF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85376E-157D-49A5-82EA-AE6C274E5932}" type="pres">
      <dgm:prSet presAssocID="{D17E7306-A618-4CA8-A233-80F94089070B}" presName="composite" presStyleCnt="0"/>
      <dgm:spPr/>
    </dgm:pt>
    <dgm:pt modelId="{10BC5274-F401-4F79-9EC4-06EB49EC4C08}" type="pres">
      <dgm:prSet presAssocID="{D17E7306-A618-4CA8-A233-80F94089070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237CC7-6E72-49EC-96C0-658D7A6E6B45}" type="pres">
      <dgm:prSet presAssocID="{D17E7306-A618-4CA8-A233-80F94089070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5B0B6-33CB-4F9F-B592-683B8A7EF4C9}" type="pres">
      <dgm:prSet presAssocID="{F60C8463-AE9A-4594-BCFC-61B906EAA323}" presName="space" presStyleCnt="0"/>
      <dgm:spPr/>
    </dgm:pt>
    <dgm:pt modelId="{E9621730-DC83-4F66-BC88-B9C63C6F3890}" type="pres">
      <dgm:prSet presAssocID="{60164528-17AC-4EBB-B22E-365D52AEFADA}" presName="composite" presStyleCnt="0"/>
      <dgm:spPr/>
    </dgm:pt>
    <dgm:pt modelId="{AED4FBFF-3535-4CD6-86E0-8E2162D86B97}" type="pres">
      <dgm:prSet presAssocID="{60164528-17AC-4EBB-B22E-365D52AEFAD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6557A6-FA42-411F-AD2C-715FD81947E3}" type="pres">
      <dgm:prSet presAssocID="{60164528-17AC-4EBB-B22E-365D52AEFAD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70DC2E-C8B0-42C8-888C-F9FF7AEAE101}" type="pres">
      <dgm:prSet presAssocID="{7861DFA8-CCF7-40F6-AE9F-1189E8AB781A}" presName="space" presStyleCnt="0"/>
      <dgm:spPr/>
    </dgm:pt>
    <dgm:pt modelId="{3019EC1F-ABF8-4960-9E9E-12663B8740BC}" type="pres">
      <dgm:prSet presAssocID="{C82CD5DA-1AFA-44F6-96BE-FCA0615C5A76}" presName="composite" presStyleCnt="0"/>
      <dgm:spPr/>
    </dgm:pt>
    <dgm:pt modelId="{E1FFE000-3200-45B5-B99E-1A3B9BBD4E24}" type="pres">
      <dgm:prSet presAssocID="{C82CD5DA-1AFA-44F6-96BE-FCA0615C5A7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7769CB-F559-482F-9E81-7E728D784842}" type="pres">
      <dgm:prSet presAssocID="{C82CD5DA-1AFA-44F6-96BE-FCA0615C5A7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9F2AA3-EB2F-43B6-99EC-04C008B95FBD}" type="presOf" srcId="{60164528-17AC-4EBB-B22E-365D52AEFADA}" destId="{AED4FBFF-3535-4CD6-86E0-8E2162D86B97}" srcOrd="0" destOrd="0" presId="urn:microsoft.com/office/officeart/2005/8/layout/hList1"/>
    <dgm:cxn modelId="{928F442D-1AFD-4F93-984C-AB6878D95516}" type="presOf" srcId="{4F87F765-4E26-487F-8ED6-7EE9B5F0BF8A}" destId="{CE4CAD59-5294-4C3F-B276-EF241A7804C5}" srcOrd="0" destOrd="0" presId="urn:microsoft.com/office/officeart/2005/8/layout/hList1"/>
    <dgm:cxn modelId="{82342305-A96A-429F-B081-68828676A0DF}" type="presOf" srcId="{6C2136BF-07E1-40AE-802B-390356AFE1E0}" destId="{086557A6-FA42-411F-AD2C-715FD81947E3}" srcOrd="0" destOrd="0" presId="urn:microsoft.com/office/officeart/2005/8/layout/hList1"/>
    <dgm:cxn modelId="{7E988446-D4FD-4E8B-ABA1-97F10FE4C498}" srcId="{4F87F765-4E26-487F-8ED6-7EE9B5F0BF8A}" destId="{C82CD5DA-1AFA-44F6-96BE-FCA0615C5A76}" srcOrd="2" destOrd="0" parTransId="{C2B469BB-2064-45B4-B621-A59C2C01AA5D}" sibTransId="{1B699D02-DB66-4641-8FC2-2E8F75DD8213}"/>
    <dgm:cxn modelId="{E785D9AA-25B6-4688-B3DC-1CA18BA17D1B}" type="presOf" srcId="{6BDEB2A1-6DFE-4563-93E8-B102CF5FFC4F}" destId="{086557A6-FA42-411F-AD2C-715FD81947E3}" srcOrd="0" destOrd="1" presId="urn:microsoft.com/office/officeart/2005/8/layout/hList1"/>
    <dgm:cxn modelId="{16FBD0A4-064D-4660-8208-CEA50EE83CE3}" srcId="{60164528-17AC-4EBB-B22E-365D52AEFADA}" destId="{6BDEB2A1-6DFE-4563-93E8-B102CF5FFC4F}" srcOrd="1" destOrd="0" parTransId="{5A9601C8-075E-45A0-95E2-BBFD87F809D4}" sibTransId="{EF017359-2237-40A0-9220-79EFA3395963}"/>
    <dgm:cxn modelId="{0DBD1764-E095-406F-8ACF-B2412D2AE7ED}" type="presOf" srcId="{FFE2479D-A914-4249-A84B-FBE72F781BA1}" destId="{76237CC7-6E72-49EC-96C0-658D7A6E6B45}" srcOrd="0" destOrd="0" presId="urn:microsoft.com/office/officeart/2005/8/layout/hList1"/>
    <dgm:cxn modelId="{A22FF647-7A76-4809-8911-321C8F3AE9BF}" srcId="{4F87F765-4E26-487F-8ED6-7EE9B5F0BF8A}" destId="{D17E7306-A618-4CA8-A233-80F94089070B}" srcOrd="0" destOrd="0" parTransId="{C07AAFF2-52DC-40D0-9412-636CC6CFB227}" sibTransId="{F60C8463-AE9A-4594-BCFC-61B906EAA323}"/>
    <dgm:cxn modelId="{B3975C81-64CA-4C98-A656-7EF0A87FD9DF}" srcId="{C82CD5DA-1AFA-44F6-96BE-FCA0615C5A76}" destId="{EF0CE580-3FA9-4D8B-B649-C4810E0B629F}" srcOrd="0" destOrd="0" parTransId="{1522A19E-FACF-4A85-B355-91E5370A86DA}" sibTransId="{5D5E420F-97D5-4072-8581-21AADF9C30A5}"/>
    <dgm:cxn modelId="{595AB3D6-1E91-4526-9561-C334C08720C5}" type="presOf" srcId="{EF0CE580-3FA9-4D8B-B649-C4810E0B629F}" destId="{327769CB-F559-482F-9E81-7E728D784842}" srcOrd="0" destOrd="0" presId="urn:microsoft.com/office/officeart/2005/8/layout/hList1"/>
    <dgm:cxn modelId="{BE0FE127-CD65-4298-8CCB-B937C2A13350}" srcId="{D17E7306-A618-4CA8-A233-80F94089070B}" destId="{4452AF37-0B43-4625-A2F4-10447241207F}" srcOrd="2" destOrd="0" parTransId="{1FF3C0AB-31F1-4A2C-85C2-CED7EC03A67C}" sibTransId="{A4AC1FCC-7809-4FC4-A270-130BE1C4891E}"/>
    <dgm:cxn modelId="{20CE9000-211A-479C-877B-6A204D4BC46D}" srcId="{60164528-17AC-4EBB-B22E-365D52AEFADA}" destId="{6C2136BF-07E1-40AE-802B-390356AFE1E0}" srcOrd="0" destOrd="0" parTransId="{B4FEE675-3F04-4DC0-99E0-5E6EB25150B1}" sibTransId="{9F901C46-FDE6-46AC-9D99-2BF1E2834B3A}"/>
    <dgm:cxn modelId="{28CA2B5E-1457-4C25-8E70-2CDF5601E90D}" type="presOf" srcId="{B926F915-8413-4FC7-BB9C-8D051A7EED84}" destId="{76237CC7-6E72-49EC-96C0-658D7A6E6B45}" srcOrd="0" destOrd="1" presId="urn:microsoft.com/office/officeart/2005/8/layout/hList1"/>
    <dgm:cxn modelId="{D107A190-53D5-4D1F-BF47-47046AE17010}" type="presOf" srcId="{D17E7306-A618-4CA8-A233-80F94089070B}" destId="{10BC5274-F401-4F79-9EC4-06EB49EC4C08}" srcOrd="0" destOrd="0" presId="urn:microsoft.com/office/officeart/2005/8/layout/hList1"/>
    <dgm:cxn modelId="{6D0A3E7E-CC15-47C5-A489-E048E8F7733D}" type="presOf" srcId="{E76E9809-3857-447E-AE74-F1D8E9D2D3A7}" destId="{327769CB-F559-482F-9E81-7E728D784842}" srcOrd="0" destOrd="1" presId="urn:microsoft.com/office/officeart/2005/8/layout/hList1"/>
    <dgm:cxn modelId="{81BFA397-8579-475B-9FFF-F331A0D3AEDF}" type="presOf" srcId="{4452AF37-0B43-4625-A2F4-10447241207F}" destId="{76237CC7-6E72-49EC-96C0-658D7A6E6B45}" srcOrd="0" destOrd="2" presId="urn:microsoft.com/office/officeart/2005/8/layout/hList1"/>
    <dgm:cxn modelId="{B38E213B-B6D6-4C98-B2B4-6075F3844C11}" srcId="{D17E7306-A618-4CA8-A233-80F94089070B}" destId="{FFE2479D-A914-4249-A84B-FBE72F781BA1}" srcOrd="0" destOrd="0" parTransId="{A2210D9F-D63E-4A1F-8034-8362775DB6BA}" sibTransId="{32BE5318-5BFC-440D-9B0E-AAE2704AFDA5}"/>
    <dgm:cxn modelId="{CC2C3C40-D6E2-41E8-AFD8-3F17347321DE}" type="presOf" srcId="{C82CD5DA-1AFA-44F6-96BE-FCA0615C5A76}" destId="{E1FFE000-3200-45B5-B99E-1A3B9BBD4E24}" srcOrd="0" destOrd="0" presId="urn:microsoft.com/office/officeart/2005/8/layout/hList1"/>
    <dgm:cxn modelId="{901E10F2-71BB-4C78-A76B-1E68766BA74E}" srcId="{4F87F765-4E26-487F-8ED6-7EE9B5F0BF8A}" destId="{60164528-17AC-4EBB-B22E-365D52AEFADA}" srcOrd="1" destOrd="0" parTransId="{AAAC390B-ADD3-4FF5-A59E-F587980849DB}" sibTransId="{7861DFA8-CCF7-40F6-AE9F-1189E8AB781A}"/>
    <dgm:cxn modelId="{13E4E4FA-FBDC-4A8F-A16F-366554A8ED4F}" srcId="{C82CD5DA-1AFA-44F6-96BE-FCA0615C5A76}" destId="{E76E9809-3857-447E-AE74-F1D8E9D2D3A7}" srcOrd="1" destOrd="0" parTransId="{B816E43B-E292-40B8-9B2B-A350A231213A}" sibTransId="{6E3A3B29-A5E7-4B74-90D2-1444E6D49A52}"/>
    <dgm:cxn modelId="{00499E14-1938-404E-8875-017E30273E0C}" srcId="{D17E7306-A618-4CA8-A233-80F94089070B}" destId="{B926F915-8413-4FC7-BB9C-8D051A7EED84}" srcOrd="1" destOrd="0" parTransId="{0CAD7645-08EA-4BA5-A2B9-5F89BA505A61}" sibTransId="{D689D2C5-C9C1-45A4-BA32-E71414F88BB0}"/>
    <dgm:cxn modelId="{57AB3F39-931B-4FD8-AB65-E41C72F17F13}" type="presParOf" srcId="{CE4CAD59-5294-4C3F-B276-EF241A7804C5}" destId="{7885376E-157D-49A5-82EA-AE6C274E5932}" srcOrd="0" destOrd="0" presId="urn:microsoft.com/office/officeart/2005/8/layout/hList1"/>
    <dgm:cxn modelId="{72C255BC-265B-45AB-9153-C62A5F370513}" type="presParOf" srcId="{7885376E-157D-49A5-82EA-AE6C274E5932}" destId="{10BC5274-F401-4F79-9EC4-06EB49EC4C08}" srcOrd="0" destOrd="0" presId="urn:microsoft.com/office/officeart/2005/8/layout/hList1"/>
    <dgm:cxn modelId="{542DF26D-817D-400B-BE0B-074EE768FE63}" type="presParOf" srcId="{7885376E-157D-49A5-82EA-AE6C274E5932}" destId="{76237CC7-6E72-49EC-96C0-658D7A6E6B45}" srcOrd="1" destOrd="0" presId="urn:microsoft.com/office/officeart/2005/8/layout/hList1"/>
    <dgm:cxn modelId="{8B22E3D3-6080-4FDA-A065-2A8974A5037C}" type="presParOf" srcId="{CE4CAD59-5294-4C3F-B276-EF241A7804C5}" destId="{CB65B0B6-33CB-4F9F-B592-683B8A7EF4C9}" srcOrd="1" destOrd="0" presId="urn:microsoft.com/office/officeart/2005/8/layout/hList1"/>
    <dgm:cxn modelId="{49B761BA-0495-426A-B9AC-E8418DE280AA}" type="presParOf" srcId="{CE4CAD59-5294-4C3F-B276-EF241A7804C5}" destId="{E9621730-DC83-4F66-BC88-B9C63C6F3890}" srcOrd="2" destOrd="0" presId="urn:microsoft.com/office/officeart/2005/8/layout/hList1"/>
    <dgm:cxn modelId="{2610BAE7-EF4A-429D-A15B-2C4CA215A467}" type="presParOf" srcId="{E9621730-DC83-4F66-BC88-B9C63C6F3890}" destId="{AED4FBFF-3535-4CD6-86E0-8E2162D86B97}" srcOrd="0" destOrd="0" presId="urn:microsoft.com/office/officeart/2005/8/layout/hList1"/>
    <dgm:cxn modelId="{25436CD9-6D71-48B0-98ED-ED388FD174F6}" type="presParOf" srcId="{E9621730-DC83-4F66-BC88-B9C63C6F3890}" destId="{086557A6-FA42-411F-AD2C-715FD81947E3}" srcOrd="1" destOrd="0" presId="urn:microsoft.com/office/officeart/2005/8/layout/hList1"/>
    <dgm:cxn modelId="{090EC3CD-6057-41FE-80CF-F30EA32ACC5C}" type="presParOf" srcId="{CE4CAD59-5294-4C3F-B276-EF241A7804C5}" destId="{CF70DC2E-C8B0-42C8-888C-F9FF7AEAE101}" srcOrd="3" destOrd="0" presId="urn:microsoft.com/office/officeart/2005/8/layout/hList1"/>
    <dgm:cxn modelId="{6D10FD1D-78DE-4FF8-8D9C-FBDCC8A813BC}" type="presParOf" srcId="{CE4CAD59-5294-4C3F-B276-EF241A7804C5}" destId="{3019EC1F-ABF8-4960-9E9E-12663B8740BC}" srcOrd="4" destOrd="0" presId="urn:microsoft.com/office/officeart/2005/8/layout/hList1"/>
    <dgm:cxn modelId="{2293AB83-3133-4F71-A630-EA44B85455C7}" type="presParOf" srcId="{3019EC1F-ABF8-4960-9E9E-12663B8740BC}" destId="{E1FFE000-3200-45B5-B99E-1A3B9BBD4E24}" srcOrd="0" destOrd="0" presId="urn:microsoft.com/office/officeart/2005/8/layout/hList1"/>
    <dgm:cxn modelId="{6CBC7B3D-A03D-4D5E-89C0-5E0B3726F5DA}" type="presParOf" srcId="{3019EC1F-ABF8-4960-9E9E-12663B8740BC}" destId="{327769CB-F559-482F-9E81-7E728D78484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6C2136BF-07E1-40AE-802B-390356AFE1E0}">
      <dgm:prSet phldrT="[Text]" custT="1"/>
      <dgm:spPr/>
      <dgm:t>
        <a:bodyPr/>
        <a:lstStyle/>
        <a:p>
          <a:r>
            <a:rPr lang="en-US" sz="1800" dirty="0"/>
            <a:t>Any area designated as incidental use must conform to the occupancy requirements of the building or portion of the building it occupies</a:t>
          </a:r>
        </a:p>
      </dgm:t>
    </dgm:pt>
    <dgm:pt modelId="{B4FEE675-3F04-4DC0-99E0-5E6EB25150B1}" type="parTrans" cxnId="{20CE9000-211A-479C-877B-6A204D4BC46D}">
      <dgm:prSet/>
      <dgm:spPr/>
      <dgm:t>
        <a:bodyPr/>
        <a:lstStyle/>
        <a:p>
          <a:endParaRPr lang="en-US"/>
        </a:p>
      </dgm:t>
    </dgm:pt>
    <dgm:pt modelId="{9F901C46-FDE6-46AC-9D99-2BF1E2834B3A}" type="sibTrans" cxnId="{20CE9000-211A-479C-877B-6A204D4BC46D}">
      <dgm:prSet/>
      <dgm:spPr/>
      <dgm:t>
        <a:bodyPr/>
        <a:lstStyle/>
        <a:p>
          <a:endParaRPr lang="en-US"/>
        </a:p>
      </dgm:t>
    </dgm:pt>
    <dgm:pt modelId="{9FB614B1-8BBC-4508-9776-C82532CEF71A}">
      <dgm:prSet phldrT="[Text]" custT="1"/>
      <dgm:spPr/>
      <dgm:t>
        <a:bodyPr/>
        <a:lstStyle/>
        <a:p>
          <a:r>
            <a:rPr lang="en-US" sz="2400" dirty="0"/>
            <a:t>ICC®</a:t>
          </a:r>
        </a:p>
      </dgm:t>
    </dgm:pt>
    <dgm:pt modelId="{67405742-919D-4DAC-ACAF-9EF099C1AE94}" type="parTrans" cxnId="{B407ADB6-FB36-4750-84DE-7918B83C9E3A}">
      <dgm:prSet/>
      <dgm:spPr/>
      <dgm:t>
        <a:bodyPr/>
        <a:lstStyle/>
        <a:p>
          <a:endParaRPr lang="en-US"/>
        </a:p>
      </dgm:t>
    </dgm:pt>
    <dgm:pt modelId="{1BD21E33-B74F-4202-A522-79314829551C}" type="sibTrans" cxnId="{B407ADB6-FB36-4750-84DE-7918B83C9E3A}">
      <dgm:prSet/>
      <dgm:spPr/>
      <dgm:t>
        <a:bodyPr/>
        <a:lstStyle/>
        <a:p>
          <a:endParaRPr lang="en-US"/>
        </a:p>
      </dgm:t>
    </dgm:pt>
    <dgm:pt modelId="{417C092C-BBE0-4457-BA0C-6C1D81E2E89A}">
      <dgm:prSet phldrT="[Text]" custT="1"/>
      <dgm:spPr/>
      <dgm:t>
        <a:bodyPr/>
        <a:lstStyle/>
        <a:p>
          <a:r>
            <a:rPr lang="en-US" sz="1800" dirty="0"/>
            <a:t>Fire separation walls, assemblies, or protection must conform to the requirements for the primary use group</a:t>
          </a:r>
        </a:p>
      </dgm:t>
    </dgm:pt>
    <dgm:pt modelId="{CF0B910A-8013-43C5-88BF-1CAA8B1F4A14}" type="parTrans" cxnId="{A3EF49A5-CCE4-4C51-A0F9-0D827BBF677C}">
      <dgm:prSet/>
      <dgm:spPr/>
      <dgm:t>
        <a:bodyPr/>
        <a:lstStyle/>
        <a:p>
          <a:endParaRPr lang="en-US"/>
        </a:p>
      </dgm:t>
    </dgm:pt>
    <dgm:pt modelId="{64A72BFE-186C-42B8-87FF-7D51BC82CB55}" type="sibTrans" cxnId="{A3EF49A5-CCE4-4C51-A0F9-0D827BBF677C}">
      <dgm:prSet/>
      <dgm:spPr/>
      <dgm:t>
        <a:bodyPr/>
        <a:lstStyle/>
        <a:p>
          <a:endParaRPr lang="en-US"/>
        </a:p>
      </dgm:t>
    </dgm:pt>
    <dgm:pt modelId="{5BABDAD6-9C36-423B-872C-BEA63C241DD2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400" dirty="0"/>
            <a:t>Incidental use occupancies</a:t>
          </a:r>
        </a:p>
      </dgm:t>
    </dgm:pt>
    <dgm:pt modelId="{D1294D1D-F4DF-45E6-BC3C-0CDC649B3C0F}" type="parTrans" cxnId="{65F27DA8-99F9-4DE0-97E9-5A5425BB3833}">
      <dgm:prSet/>
      <dgm:spPr/>
      <dgm:t>
        <a:bodyPr/>
        <a:lstStyle/>
        <a:p>
          <a:endParaRPr lang="en-US"/>
        </a:p>
      </dgm:t>
    </dgm:pt>
    <dgm:pt modelId="{9C2AC754-7CE8-4878-A195-02E6E3795BCF}" type="sibTrans" cxnId="{65F27DA8-99F9-4DE0-97E9-5A5425BB3833}">
      <dgm:prSet/>
      <dgm:spPr/>
      <dgm:t>
        <a:bodyPr/>
        <a:lstStyle/>
        <a:p>
          <a:endParaRPr lang="en-US"/>
        </a:p>
      </dgm:t>
    </dgm:pt>
    <dgm:pt modelId="{E3601A80-FF59-4237-A5AC-0639E05BBC6B}">
      <dgm:prSet phldrT="[Text]" custT="1"/>
      <dgm:spPr/>
      <dgm:t>
        <a:bodyPr/>
        <a:lstStyle/>
        <a:p>
          <a:r>
            <a:rPr lang="en-US" sz="1800" dirty="0"/>
            <a:t>Furnace rooms</a:t>
          </a:r>
        </a:p>
      </dgm:t>
    </dgm:pt>
    <dgm:pt modelId="{10874F90-CDD3-44CD-9897-34DB061609E0}" type="parTrans" cxnId="{ED48DF90-D9D3-4FAB-B235-1F69247315BF}">
      <dgm:prSet/>
      <dgm:spPr/>
      <dgm:t>
        <a:bodyPr/>
        <a:lstStyle/>
        <a:p>
          <a:endParaRPr lang="en-US"/>
        </a:p>
      </dgm:t>
    </dgm:pt>
    <dgm:pt modelId="{1E8A371D-2F77-4330-9C31-6E6D9B9FE17A}" type="sibTrans" cxnId="{ED48DF90-D9D3-4FAB-B235-1F69247315BF}">
      <dgm:prSet/>
      <dgm:spPr/>
      <dgm:t>
        <a:bodyPr/>
        <a:lstStyle/>
        <a:p>
          <a:endParaRPr lang="en-US"/>
        </a:p>
      </dgm:t>
    </dgm:pt>
    <dgm:pt modelId="{F8444C35-126A-486C-B695-814F7E05CD6E}">
      <dgm:prSet phldrT="[Text]" custT="1"/>
      <dgm:spPr/>
      <dgm:t>
        <a:bodyPr/>
        <a:lstStyle/>
        <a:p>
          <a:r>
            <a:rPr lang="en-US" sz="1800" dirty="0"/>
            <a:t>Parking garages</a:t>
          </a:r>
        </a:p>
      </dgm:t>
    </dgm:pt>
    <dgm:pt modelId="{CF59B21A-54EB-4C6C-9FC5-37797ADE75E0}" type="parTrans" cxnId="{EA2ABD86-89F9-4001-8BC9-C0934FD05D14}">
      <dgm:prSet/>
      <dgm:spPr/>
      <dgm:t>
        <a:bodyPr/>
        <a:lstStyle/>
        <a:p>
          <a:endParaRPr lang="en-US"/>
        </a:p>
      </dgm:t>
    </dgm:pt>
    <dgm:pt modelId="{8A8358E4-0B51-4E35-81FF-41B980EEE392}" type="sibTrans" cxnId="{EA2ABD86-89F9-4001-8BC9-C0934FD05D14}">
      <dgm:prSet/>
      <dgm:spPr/>
      <dgm:t>
        <a:bodyPr/>
        <a:lstStyle/>
        <a:p>
          <a:endParaRPr lang="en-US"/>
        </a:p>
      </dgm:t>
    </dgm:pt>
    <dgm:pt modelId="{693DB326-7A8D-4F10-941F-DCD480E716CC}">
      <dgm:prSet phldrT="[Text]" custT="1"/>
      <dgm:spPr/>
      <dgm:t>
        <a:bodyPr/>
        <a:lstStyle/>
        <a:p>
          <a:r>
            <a:rPr lang="en-US" sz="1800" dirty="0"/>
            <a:t>Incinerator rooms</a:t>
          </a:r>
        </a:p>
      </dgm:t>
    </dgm:pt>
    <dgm:pt modelId="{F51779E8-D521-45A2-98BC-908A714F140D}" type="parTrans" cxnId="{9851D741-2CEF-49FC-8E40-A803235692C2}">
      <dgm:prSet/>
      <dgm:spPr/>
      <dgm:t>
        <a:bodyPr/>
        <a:lstStyle/>
        <a:p>
          <a:endParaRPr lang="en-US"/>
        </a:p>
      </dgm:t>
    </dgm:pt>
    <dgm:pt modelId="{8041D163-D6D7-46A3-B01F-01183CC17AAA}" type="sibTrans" cxnId="{9851D741-2CEF-49FC-8E40-A803235692C2}">
      <dgm:prSet/>
      <dgm:spPr/>
      <dgm:t>
        <a:bodyPr/>
        <a:lstStyle/>
        <a:p>
          <a:endParaRPr lang="en-US"/>
        </a:p>
      </dgm:t>
    </dgm:pt>
    <dgm:pt modelId="{642E6D1C-8CEB-429E-91A9-1899157C4AA2}">
      <dgm:prSet phldrT="[Text]" custT="1"/>
      <dgm:spPr/>
      <dgm:t>
        <a:bodyPr/>
        <a:lstStyle/>
        <a:p>
          <a:r>
            <a:rPr lang="en-US" sz="1800" dirty="0"/>
            <a:t>Labs/Shops</a:t>
          </a:r>
          <a:endParaRPr lang="en-US" sz="1800" b="0" dirty="0"/>
        </a:p>
      </dgm:t>
    </dgm:pt>
    <dgm:pt modelId="{87763C2C-C0ED-46B1-8F67-0807D96A5C01}" type="parTrans" cxnId="{D32D1B25-8DE3-48E5-9FF9-8BB4ED2889AF}">
      <dgm:prSet/>
      <dgm:spPr/>
      <dgm:t>
        <a:bodyPr/>
        <a:lstStyle/>
        <a:p>
          <a:endParaRPr lang="en-US"/>
        </a:p>
      </dgm:t>
    </dgm:pt>
    <dgm:pt modelId="{66DEE945-9C46-454B-BC9A-159C7D796058}" type="sibTrans" cxnId="{D32D1B25-8DE3-48E5-9FF9-8BB4ED2889AF}">
      <dgm:prSet/>
      <dgm:spPr/>
      <dgm:t>
        <a:bodyPr/>
        <a:lstStyle/>
        <a:p>
          <a:endParaRPr lang="en-US"/>
        </a:p>
      </dgm:t>
    </dgm:pt>
    <dgm:pt modelId="{172B351F-8E91-4479-8830-A6A4BE42E4BF}">
      <dgm:prSet phldrT="[Text]" custT="1"/>
      <dgm:spPr/>
      <dgm:t>
        <a:bodyPr/>
        <a:lstStyle/>
        <a:p>
          <a:r>
            <a:rPr lang="en-US" sz="1800" b="0" dirty="0"/>
            <a:t>Waste and linen collection rooms over 100 square feet (9.3m</a:t>
          </a:r>
          <a:r>
            <a:rPr lang="en-US" sz="1800" b="0" baseline="30000" dirty="0"/>
            <a:t>2</a:t>
          </a:r>
          <a:r>
            <a:rPr lang="en-US" sz="1800" b="0" dirty="0"/>
            <a:t>)</a:t>
          </a:r>
        </a:p>
      </dgm:t>
    </dgm:pt>
    <dgm:pt modelId="{2A86529A-0F57-4DB2-9B1F-213861CB3DA9}" type="parTrans" cxnId="{37C9F491-90BC-41BB-B4AD-DFD6D8B14CE6}">
      <dgm:prSet/>
      <dgm:spPr/>
      <dgm:t>
        <a:bodyPr/>
        <a:lstStyle/>
        <a:p>
          <a:endParaRPr lang="en-US"/>
        </a:p>
      </dgm:t>
    </dgm:pt>
    <dgm:pt modelId="{15C9DA5C-1A09-4350-9741-19E9C56E491B}" type="sibTrans" cxnId="{37C9F491-90BC-41BB-B4AD-DFD6D8B14CE6}">
      <dgm:prSet/>
      <dgm:spPr/>
      <dgm:t>
        <a:bodyPr/>
        <a:lstStyle/>
        <a:p>
          <a:endParaRPr lang="en-US"/>
        </a:p>
      </dgm:t>
    </dgm:pt>
    <dgm:pt modelId="{6A962E7F-B57C-422E-A7A3-F29C255DD364}" type="pres">
      <dgm:prSet presAssocID="{4F87F765-4E26-487F-8ED6-7EE9B5F0BF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724660-09D9-4A5B-B6E8-BA481064256F}" type="pres">
      <dgm:prSet presAssocID="{9FB614B1-8BBC-4508-9776-C82532CEF71A}" presName="parentLin" presStyleCnt="0"/>
      <dgm:spPr/>
    </dgm:pt>
    <dgm:pt modelId="{289156BD-3C49-4CDE-A7DF-5C95DFB3292D}" type="pres">
      <dgm:prSet presAssocID="{9FB614B1-8BBC-4508-9776-C82532CEF71A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6F9F4C91-DCC8-48EE-8D11-BBC6CE40E6C1}" type="pres">
      <dgm:prSet presAssocID="{9FB614B1-8BBC-4508-9776-C82532CEF71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D93A01-D8A7-4983-9A8B-4E606E5D5A00}" type="pres">
      <dgm:prSet presAssocID="{9FB614B1-8BBC-4508-9776-C82532CEF71A}" presName="negativeSpace" presStyleCnt="0"/>
      <dgm:spPr/>
    </dgm:pt>
    <dgm:pt modelId="{6A4ED32B-6531-4758-96AF-4D7B771E3EF8}" type="pres">
      <dgm:prSet presAssocID="{9FB614B1-8BBC-4508-9776-C82532CEF71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93B26D-399A-4AFB-B9F1-BFD7BDC1B885}" type="pres">
      <dgm:prSet presAssocID="{1BD21E33-B74F-4202-A522-79314829551C}" presName="spaceBetweenRectangles" presStyleCnt="0"/>
      <dgm:spPr/>
    </dgm:pt>
    <dgm:pt modelId="{7F0507E5-22F1-4465-B800-2A6B0B364878}" type="pres">
      <dgm:prSet presAssocID="{5BABDAD6-9C36-423B-872C-BEA63C241DD2}" presName="parentLin" presStyleCnt="0"/>
      <dgm:spPr/>
    </dgm:pt>
    <dgm:pt modelId="{47134CE0-17A3-48A3-8DB3-CAD3C327D7BD}" type="pres">
      <dgm:prSet presAssocID="{5BABDAD6-9C36-423B-872C-BEA63C241DD2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89368EE2-CAE5-4CEA-8912-9C9BBF38ED2E}" type="pres">
      <dgm:prSet presAssocID="{5BABDAD6-9C36-423B-872C-BEA63C241DD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A7B272-4CDE-4FC8-9634-E8831EA21233}" type="pres">
      <dgm:prSet presAssocID="{5BABDAD6-9C36-423B-872C-BEA63C241DD2}" presName="negativeSpace" presStyleCnt="0"/>
      <dgm:spPr/>
    </dgm:pt>
    <dgm:pt modelId="{8481FD06-869D-4879-A4FA-8ACB171E5FBA}" type="pres">
      <dgm:prSet presAssocID="{5BABDAD6-9C36-423B-872C-BEA63C241DD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E1886E-A4AC-4AD5-8836-CD3767D946BD}" type="presOf" srcId="{5BABDAD6-9C36-423B-872C-BEA63C241DD2}" destId="{47134CE0-17A3-48A3-8DB3-CAD3C327D7BD}" srcOrd="0" destOrd="0" presId="urn:microsoft.com/office/officeart/2005/8/layout/list1"/>
    <dgm:cxn modelId="{D85065F8-23B3-417D-A2A9-D1EC77CDDFD6}" type="presOf" srcId="{E3601A80-FF59-4237-A5AC-0639E05BBC6B}" destId="{8481FD06-869D-4879-A4FA-8ACB171E5FBA}" srcOrd="0" destOrd="0" presId="urn:microsoft.com/office/officeart/2005/8/layout/list1"/>
    <dgm:cxn modelId="{A3EF49A5-CCE4-4C51-A0F9-0D827BBF677C}" srcId="{9FB614B1-8BBC-4508-9776-C82532CEF71A}" destId="{417C092C-BBE0-4457-BA0C-6C1D81E2E89A}" srcOrd="1" destOrd="0" parTransId="{CF0B910A-8013-43C5-88BF-1CAA8B1F4A14}" sibTransId="{64A72BFE-186C-42B8-87FF-7D51BC82CB55}"/>
    <dgm:cxn modelId="{B407ADB6-FB36-4750-84DE-7918B83C9E3A}" srcId="{4F87F765-4E26-487F-8ED6-7EE9B5F0BF8A}" destId="{9FB614B1-8BBC-4508-9776-C82532CEF71A}" srcOrd="0" destOrd="0" parTransId="{67405742-919D-4DAC-ACAF-9EF099C1AE94}" sibTransId="{1BD21E33-B74F-4202-A522-79314829551C}"/>
    <dgm:cxn modelId="{37C9F491-90BC-41BB-B4AD-DFD6D8B14CE6}" srcId="{5BABDAD6-9C36-423B-872C-BEA63C241DD2}" destId="{172B351F-8E91-4479-8830-A6A4BE42E4BF}" srcOrd="4" destOrd="0" parTransId="{2A86529A-0F57-4DB2-9B1F-213861CB3DA9}" sibTransId="{15C9DA5C-1A09-4350-9741-19E9C56E491B}"/>
    <dgm:cxn modelId="{20CE9000-211A-479C-877B-6A204D4BC46D}" srcId="{9FB614B1-8BBC-4508-9776-C82532CEF71A}" destId="{6C2136BF-07E1-40AE-802B-390356AFE1E0}" srcOrd="0" destOrd="0" parTransId="{B4FEE675-3F04-4DC0-99E0-5E6EB25150B1}" sibTransId="{9F901C46-FDE6-46AC-9D99-2BF1E2834B3A}"/>
    <dgm:cxn modelId="{C9C44A31-9DB4-4FF2-A252-E60A2C2D2242}" type="presOf" srcId="{F8444C35-126A-486C-B695-814F7E05CD6E}" destId="{8481FD06-869D-4879-A4FA-8ACB171E5FBA}" srcOrd="0" destOrd="1" presId="urn:microsoft.com/office/officeart/2005/8/layout/list1"/>
    <dgm:cxn modelId="{D32D1B25-8DE3-48E5-9FF9-8BB4ED2889AF}" srcId="{5BABDAD6-9C36-423B-872C-BEA63C241DD2}" destId="{642E6D1C-8CEB-429E-91A9-1899157C4AA2}" srcOrd="3" destOrd="0" parTransId="{87763C2C-C0ED-46B1-8F67-0807D96A5C01}" sibTransId="{66DEE945-9C46-454B-BC9A-159C7D796058}"/>
    <dgm:cxn modelId="{8F596A4E-9C8E-40B4-B7D4-09A090C83A65}" type="presOf" srcId="{5BABDAD6-9C36-423B-872C-BEA63C241DD2}" destId="{89368EE2-CAE5-4CEA-8912-9C9BBF38ED2E}" srcOrd="1" destOrd="0" presId="urn:microsoft.com/office/officeart/2005/8/layout/list1"/>
    <dgm:cxn modelId="{ED48DF90-D9D3-4FAB-B235-1F69247315BF}" srcId="{5BABDAD6-9C36-423B-872C-BEA63C241DD2}" destId="{E3601A80-FF59-4237-A5AC-0639E05BBC6B}" srcOrd="0" destOrd="0" parTransId="{10874F90-CDD3-44CD-9897-34DB061609E0}" sibTransId="{1E8A371D-2F77-4330-9C31-6E6D9B9FE17A}"/>
    <dgm:cxn modelId="{5AEEEDB8-B9BB-4AC3-B401-E99950A93143}" type="presOf" srcId="{9FB614B1-8BBC-4508-9776-C82532CEF71A}" destId="{6F9F4C91-DCC8-48EE-8D11-BBC6CE40E6C1}" srcOrd="1" destOrd="0" presId="urn:microsoft.com/office/officeart/2005/8/layout/list1"/>
    <dgm:cxn modelId="{BE696EE7-C859-49AA-8882-3112A220A23C}" type="presOf" srcId="{172B351F-8E91-4479-8830-A6A4BE42E4BF}" destId="{8481FD06-869D-4879-A4FA-8ACB171E5FBA}" srcOrd="0" destOrd="4" presId="urn:microsoft.com/office/officeart/2005/8/layout/list1"/>
    <dgm:cxn modelId="{EA2ABD86-89F9-4001-8BC9-C0934FD05D14}" srcId="{5BABDAD6-9C36-423B-872C-BEA63C241DD2}" destId="{F8444C35-126A-486C-B695-814F7E05CD6E}" srcOrd="1" destOrd="0" parTransId="{CF59B21A-54EB-4C6C-9FC5-37797ADE75E0}" sibTransId="{8A8358E4-0B51-4E35-81FF-41B980EEE392}"/>
    <dgm:cxn modelId="{6677230C-E39B-4BF7-BE1C-0A849160876D}" type="presOf" srcId="{693DB326-7A8D-4F10-941F-DCD480E716CC}" destId="{8481FD06-869D-4879-A4FA-8ACB171E5FBA}" srcOrd="0" destOrd="2" presId="urn:microsoft.com/office/officeart/2005/8/layout/list1"/>
    <dgm:cxn modelId="{8020640A-8CE4-4A94-BABB-B0BEE697D67A}" type="presOf" srcId="{6C2136BF-07E1-40AE-802B-390356AFE1E0}" destId="{6A4ED32B-6531-4758-96AF-4D7B771E3EF8}" srcOrd="0" destOrd="0" presId="urn:microsoft.com/office/officeart/2005/8/layout/list1"/>
    <dgm:cxn modelId="{87E18255-1953-4E78-8B6E-5788037986A8}" type="presOf" srcId="{9FB614B1-8BBC-4508-9776-C82532CEF71A}" destId="{289156BD-3C49-4CDE-A7DF-5C95DFB3292D}" srcOrd="0" destOrd="0" presId="urn:microsoft.com/office/officeart/2005/8/layout/list1"/>
    <dgm:cxn modelId="{9851D741-2CEF-49FC-8E40-A803235692C2}" srcId="{5BABDAD6-9C36-423B-872C-BEA63C241DD2}" destId="{693DB326-7A8D-4F10-941F-DCD480E716CC}" srcOrd="2" destOrd="0" parTransId="{F51779E8-D521-45A2-98BC-908A714F140D}" sibTransId="{8041D163-D6D7-46A3-B01F-01183CC17AAA}"/>
    <dgm:cxn modelId="{F0079472-1CD8-43D7-81C7-9117E8B491A8}" type="presOf" srcId="{642E6D1C-8CEB-429E-91A9-1899157C4AA2}" destId="{8481FD06-869D-4879-A4FA-8ACB171E5FBA}" srcOrd="0" destOrd="3" presId="urn:microsoft.com/office/officeart/2005/8/layout/list1"/>
    <dgm:cxn modelId="{65F27DA8-99F9-4DE0-97E9-5A5425BB3833}" srcId="{4F87F765-4E26-487F-8ED6-7EE9B5F0BF8A}" destId="{5BABDAD6-9C36-423B-872C-BEA63C241DD2}" srcOrd="1" destOrd="0" parTransId="{D1294D1D-F4DF-45E6-BC3C-0CDC649B3C0F}" sibTransId="{9C2AC754-7CE8-4878-A195-02E6E3795BCF}"/>
    <dgm:cxn modelId="{EFCC12B6-4E26-427D-A96F-63115A4BE02C}" type="presOf" srcId="{4F87F765-4E26-487F-8ED6-7EE9B5F0BF8A}" destId="{6A962E7F-B57C-422E-A7A3-F29C255DD364}" srcOrd="0" destOrd="0" presId="urn:microsoft.com/office/officeart/2005/8/layout/list1"/>
    <dgm:cxn modelId="{C9215738-73ED-4F78-AF35-AFD97B5B02D1}" type="presOf" srcId="{417C092C-BBE0-4457-BA0C-6C1D81E2E89A}" destId="{6A4ED32B-6531-4758-96AF-4D7B771E3EF8}" srcOrd="0" destOrd="1" presId="urn:microsoft.com/office/officeart/2005/8/layout/list1"/>
    <dgm:cxn modelId="{630695FD-5B72-48CC-A0C0-BE0A1367AC98}" type="presParOf" srcId="{6A962E7F-B57C-422E-A7A3-F29C255DD364}" destId="{4E724660-09D9-4A5B-B6E8-BA481064256F}" srcOrd="0" destOrd="0" presId="urn:microsoft.com/office/officeart/2005/8/layout/list1"/>
    <dgm:cxn modelId="{E491FEC0-5C08-42AD-B03B-23CEC5B71123}" type="presParOf" srcId="{4E724660-09D9-4A5B-B6E8-BA481064256F}" destId="{289156BD-3C49-4CDE-A7DF-5C95DFB3292D}" srcOrd="0" destOrd="0" presId="urn:microsoft.com/office/officeart/2005/8/layout/list1"/>
    <dgm:cxn modelId="{405FEC99-7327-481D-8F8F-34A3E0D4867C}" type="presParOf" srcId="{4E724660-09D9-4A5B-B6E8-BA481064256F}" destId="{6F9F4C91-DCC8-48EE-8D11-BBC6CE40E6C1}" srcOrd="1" destOrd="0" presId="urn:microsoft.com/office/officeart/2005/8/layout/list1"/>
    <dgm:cxn modelId="{84A87D3A-2935-4233-963F-513A033C543D}" type="presParOf" srcId="{6A962E7F-B57C-422E-A7A3-F29C255DD364}" destId="{F3D93A01-D8A7-4983-9A8B-4E606E5D5A00}" srcOrd="1" destOrd="0" presId="urn:microsoft.com/office/officeart/2005/8/layout/list1"/>
    <dgm:cxn modelId="{77CDD5A7-8AC1-49BE-8739-284ED50A987C}" type="presParOf" srcId="{6A962E7F-B57C-422E-A7A3-F29C255DD364}" destId="{6A4ED32B-6531-4758-96AF-4D7B771E3EF8}" srcOrd="2" destOrd="0" presId="urn:microsoft.com/office/officeart/2005/8/layout/list1"/>
    <dgm:cxn modelId="{ACCAC342-8B7A-4D75-81F4-E398D76F33AA}" type="presParOf" srcId="{6A962E7F-B57C-422E-A7A3-F29C255DD364}" destId="{9E93B26D-399A-4AFB-B9F1-BFD7BDC1B885}" srcOrd="3" destOrd="0" presId="urn:microsoft.com/office/officeart/2005/8/layout/list1"/>
    <dgm:cxn modelId="{53276D6B-8779-4AB9-B6DE-72AA97A15F70}" type="presParOf" srcId="{6A962E7F-B57C-422E-A7A3-F29C255DD364}" destId="{7F0507E5-22F1-4465-B800-2A6B0B364878}" srcOrd="4" destOrd="0" presId="urn:microsoft.com/office/officeart/2005/8/layout/list1"/>
    <dgm:cxn modelId="{506DD8C2-3104-403E-8712-F289057019AB}" type="presParOf" srcId="{7F0507E5-22F1-4465-B800-2A6B0B364878}" destId="{47134CE0-17A3-48A3-8DB3-CAD3C327D7BD}" srcOrd="0" destOrd="0" presId="urn:microsoft.com/office/officeart/2005/8/layout/list1"/>
    <dgm:cxn modelId="{6D7F984C-674C-4699-8EB5-08E70AF0792B}" type="presParOf" srcId="{7F0507E5-22F1-4465-B800-2A6B0B364878}" destId="{89368EE2-CAE5-4CEA-8912-9C9BBF38ED2E}" srcOrd="1" destOrd="0" presId="urn:microsoft.com/office/officeart/2005/8/layout/list1"/>
    <dgm:cxn modelId="{16F7C7C8-D3A6-45A5-B888-682F90026E2E}" type="presParOf" srcId="{6A962E7F-B57C-422E-A7A3-F29C255DD364}" destId="{1BA7B272-4CDE-4FC8-9634-E8831EA21233}" srcOrd="5" destOrd="0" presId="urn:microsoft.com/office/officeart/2005/8/layout/list1"/>
    <dgm:cxn modelId="{F7ED2D25-3B51-46B9-8551-8DA235CEE3F6}" type="presParOf" srcId="{6A962E7F-B57C-422E-A7A3-F29C255DD364}" destId="{8481FD06-869D-4879-A4FA-8ACB171E5FB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9FB614B1-8BBC-4508-9776-C82532CEF71A}">
      <dgm:prSet phldrT="[Text]" custT="1"/>
      <dgm:spPr/>
      <dgm:t>
        <a:bodyPr/>
        <a:lstStyle/>
        <a:p>
          <a:r>
            <a:rPr lang="en-US" sz="2400" dirty="0"/>
            <a:t>System without a fire barrier can be installed where permitted</a:t>
          </a:r>
        </a:p>
      </dgm:t>
    </dgm:pt>
    <dgm:pt modelId="{67405742-919D-4DAC-ACAF-9EF099C1AE94}" type="parTrans" cxnId="{B407ADB6-FB36-4750-84DE-7918B83C9E3A}">
      <dgm:prSet/>
      <dgm:spPr/>
      <dgm:t>
        <a:bodyPr/>
        <a:lstStyle/>
        <a:p>
          <a:endParaRPr lang="en-US"/>
        </a:p>
      </dgm:t>
    </dgm:pt>
    <dgm:pt modelId="{1BD21E33-B74F-4202-A522-79314829551C}" type="sibTrans" cxnId="{B407ADB6-FB36-4750-84DE-7918B83C9E3A}">
      <dgm:prSet/>
      <dgm:spPr/>
      <dgm:t>
        <a:bodyPr/>
        <a:lstStyle/>
        <a:p>
          <a:endParaRPr lang="en-US"/>
        </a:p>
      </dgm:t>
    </dgm:pt>
    <dgm:pt modelId="{69E94DA5-8492-4748-A0AD-3D78AB0F212B}">
      <dgm:prSet phldrT="[Text]" custT="1"/>
      <dgm:spPr/>
      <dgm:t>
        <a:bodyPr/>
        <a:lstStyle/>
        <a:p>
          <a:r>
            <a:rPr lang="en-US" sz="2400" dirty="0"/>
            <a:t>Construction features must separate the rest of the building from the incidental-use area</a:t>
          </a:r>
        </a:p>
      </dgm:t>
    </dgm:pt>
    <dgm:pt modelId="{0B0153BE-86C0-41DC-8549-433A94DBE6CA}" type="parTrans" cxnId="{1D56832A-F3C5-498D-BFAC-E7FB910C1A2C}">
      <dgm:prSet/>
      <dgm:spPr/>
      <dgm:t>
        <a:bodyPr/>
        <a:lstStyle/>
        <a:p>
          <a:endParaRPr lang="en-US"/>
        </a:p>
      </dgm:t>
    </dgm:pt>
    <dgm:pt modelId="{33181390-2D4B-449D-AE4A-BC7A265F09DB}" type="sibTrans" cxnId="{1D56832A-F3C5-498D-BFAC-E7FB910C1A2C}">
      <dgm:prSet/>
      <dgm:spPr/>
      <dgm:t>
        <a:bodyPr/>
        <a:lstStyle/>
        <a:p>
          <a:endParaRPr lang="en-US"/>
        </a:p>
      </dgm:t>
    </dgm:pt>
    <dgm:pt modelId="{9DF1CD10-EAD9-4F65-BEDD-423758640C16}">
      <dgm:prSet phldrT="[Text]" custT="1"/>
      <dgm:spPr/>
      <dgm:t>
        <a:bodyPr/>
        <a:lstStyle/>
        <a:p>
          <a:r>
            <a:rPr lang="en-US" sz="2400" dirty="0"/>
            <a:t>Must be capable of restricting the passage of fire </a:t>
          </a:r>
        </a:p>
      </dgm:t>
    </dgm:pt>
    <dgm:pt modelId="{98BD96F5-941D-4EE1-9B28-F6227A90228C}" type="parTrans" cxnId="{8032BFF4-AB3E-4158-9E70-CEBD70D4134B}">
      <dgm:prSet/>
      <dgm:spPr/>
      <dgm:t>
        <a:bodyPr/>
        <a:lstStyle/>
        <a:p>
          <a:endParaRPr lang="en-US"/>
        </a:p>
      </dgm:t>
    </dgm:pt>
    <dgm:pt modelId="{7C3B28ED-4A38-41BC-B98B-61195FE4635C}" type="sibTrans" cxnId="{8032BFF4-AB3E-4158-9E70-CEBD70D4134B}">
      <dgm:prSet/>
      <dgm:spPr/>
      <dgm:t>
        <a:bodyPr/>
        <a:lstStyle/>
        <a:p>
          <a:endParaRPr lang="en-US"/>
        </a:p>
      </dgm:t>
    </dgm:pt>
    <dgm:pt modelId="{C67B3C62-5F08-4E89-9A4E-54C03839036E}">
      <dgm:prSet phldrT="[Text]" custT="1"/>
      <dgm:spPr/>
      <dgm:t>
        <a:bodyPr/>
        <a:lstStyle/>
        <a:p>
          <a:r>
            <a:rPr lang="en-US" sz="2400" dirty="0"/>
            <a:t>Automatic fire extinguishing system </a:t>
          </a:r>
        </a:p>
      </dgm:t>
    </dgm:pt>
    <dgm:pt modelId="{F344C166-8A86-4D12-971C-81DA554FFBF4}" type="parTrans" cxnId="{EDC05E17-00EA-488E-BF4A-7E198D73B1F3}">
      <dgm:prSet/>
      <dgm:spPr/>
      <dgm:t>
        <a:bodyPr/>
        <a:lstStyle/>
        <a:p>
          <a:endParaRPr lang="en-US"/>
        </a:p>
      </dgm:t>
    </dgm:pt>
    <dgm:pt modelId="{DDE98450-88DC-4212-9DFF-19C044C8EC6B}" type="sibTrans" cxnId="{EDC05E17-00EA-488E-BF4A-7E198D73B1F3}">
      <dgm:prSet/>
      <dgm:spPr/>
      <dgm:t>
        <a:bodyPr/>
        <a:lstStyle/>
        <a:p>
          <a:endParaRPr lang="en-US"/>
        </a:p>
      </dgm:t>
    </dgm:pt>
    <dgm:pt modelId="{6A962E7F-B57C-422E-A7A3-F29C255DD364}" type="pres">
      <dgm:prSet presAssocID="{4F87F765-4E26-487F-8ED6-7EE9B5F0BF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0D6A35-9A61-47EF-AD34-9C26A40872C2}" type="pres">
      <dgm:prSet presAssocID="{C67B3C62-5F08-4E89-9A4E-54C03839036E}" presName="parentLin" presStyleCnt="0"/>
      <dgm:spPr/>
    </dgm:pt>
    <dgm:pt modelId="{5763BB73-8FA6-448E-AAB8-93DD2AAF39BE}" type="pres">
      <dgm:prSet presAssocID="{C67B3C62-5F08-4E89-9A4E-54C03839036E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93CC4D1B-A994-4324-A362-379311F31B48}" type="pres">
      <dgm:prSet presAssocID="{C67B3C62-5F08-4E89-9A4E-54C03839036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4A2216-D88F-4F28-B2EF-F56BE0FA8CF1}" type="pres">
      <dgm:prSet presAssocID="{C67B3C62-5F08-4E89-9A4E-54C03839036E}" presName="negativeSpace" presStyleCnt="0"/>
      <dgm:spPr/>
    </dgm:pt>
    <dgm:pt modelId="{A2D699A0-1A72-47F7-8DE4-5DF24452DBA7}" type="pres">
      <dgm:prSet presAssocID="{C67B3C62-5F08-4E89-9A4E-54C03839036E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48031A-BBAA-4044-BFCA-FD3BC007B154}" type="presOf" srcId="{C67B3C62-5F08-4E89-9A4E-54C03839036E}" destId="{93CC4D1B-A994-4324-A362-379311F31B48}" srcOrd="1" destOrd="0" presId="urn:microsoft.com/office/officeart/2005/8/layout/list1"/>
    <dgm:cxn modelId="{B407ADB6-FB36-4750-84DE-7918B83C9E3A}" srcId="{C67B3C62-5F08-4E89-9A4E-54C03839036E}" destId="{9FB614B1-8BBC-4508-9776-C82532CEF71A}" srcOrd="0" destOrd="0" parTransId="{67405742-919D-4DAC-ACAF-9EF099C1AE94}" sibTransId="{1BD21E33-B74F-4202-A522-79314829551C}"/>
    <dgm:cxn modelId="{1D56832A-F3C5-498D-BFAC-E7FB910C1A2C}" srcId="{C67B3C62-5F08-4E89-9A4E-54C03839036E}" destId="{69E94DA5-8492-4748-A0AD-3D78AB0F212B}" srcOrd="1" destOrd="0" parTransId="{0B0153BE-86C0-41DC-8549-433A94DBE6CA}" sibTransId="{33181390-2D4B-449D-AE4A-BC7A265F09DB}"/>
    <dgm:cxn modelId="{FFD1B049-E530-427F-8F39-A8329F6EC4B6}" type="presOf" srcId="{C67B3C62-5F08-4E89-9A4E-54C03839036E}" destId="{5763BB73-8FA6-448E-AAB8-93DD2AAF39BE}" srcOrd="0" destOrd="0" presId="urn:microsoft.com/office/officeart/2005/8/layout/list1"/>
    <dgm:cxn modelId="{314397C1-C523-4A99-A597-629031F08411}" type="presOf" srcId="{9FB614B1-8BBC-4508-9776-C82532CEF71A}" destId="{A2D699A0-1A72-47F7-8DE4-5DF24452DBA7}" srcOrd="0" destOrd="0" presId="urn:microsoft.com/office/officeart/2005/8/layout/list1"/>
    <dgm:cxn modelId="{8032BFF4-AB3E-4158-9E70-CEBD70D4134B}" srcId="{C67B3C62-5F08-4E89-9A4E-54C03839036E}" destId="{9DF1CD10-EAD9-4F65-BEDD-423758640C16}" srcOrd="2" destOrd="0" parTransId="{98BD96F5-941D-4EE1-9B28-F6227A90228C}" sibTransId="{7C3B28ED-4A38-41BC-B98B-61195FE4635C}"/>
    <dgm:cxn modelId="{06FCF7A5-889D-4B97-80FB-7FCF43126FFF}" type="presOf" srcId="{9DF1CD10-EAD9-4F65-BEDD-423758640C16}" destId="{A2D699A0-1A72-47F7-8DE4-5DF24452DBA7}" srcOrd="0" destOrd="2" presId="urn:microsoft.com/office/officeart/2005/8/layout/list1"/>
    <dgm:cxn modelId="{215FC2B6-844B-4EE2-A3F4-E2621710371A}" type="presOf" srcId="{4F87F765-4E26-487F-8ED6-7EE9B5F0BF8A}" destId="{6A962E7F-B57C-422E-A7A3-F29C255DD364}" srcOrd="0" destOrd="0" presId="urn:microsoft.com/office/officeart/2005/8/layout/list1"/>
    <dgm:cxn modelId="{91AECCE0-C659-4B55-8AC3-D4922014DFED}" type="presOf" srcId="{69E94DA5-8492-4748-A0AD-3D78AB0F212B}" destId="{A2D699A0-1A72-47F7-8DE4-5DF24452DBA7}" srcOrd="0" destOrd="1" presId="urn:microsoft.com/office/officeart/2005/8/layout/list1"/>
    <dgm:cxn modelId="{EDC05E17-00EA-488E-BF4A-7E198D73B1F3}" srcId="{4F87F765-4E26-487F-8ED6-7EE9B5F0BF8A}" destId="{C67B3C62-5F08-4E89-9A4E-54C03839036E}" srcOrd="0" destOrd="0" parTransId="{F344C166-8A86-4D12-971C-81DA554FFBF4}" sibTransId="{DDE98450-88DC-4212-9DFF-19C044C8EC6B}"/>
    <dgm:cxn modelId="{98348B57-7400-40C0-B505-D88AF44544A6}" type="presParOf" srcId="{6A962E7F-B57C-422E-A7A3-F29C255DD364}" destId="{C70D6A35-9A61-47EF-AD34-9C26A40872C2}" srcOrd="0" destOrd="0" presId="urn:microsoft.com/office/officeart/2005/8/layout/list1"/>
    <dgm:cxn modelId="{A221B747-00D2-4A72-92AB-82CF130C3894}" type="presParOf" srcId="{C70D6A35-9A61-47EF-AD34-9C26A40872C2}" destId="{5763BB73-8FA6-448E-AAB8-93DD2AAF39BE}" srcOrd="0" destOrd="0" presId="urn:microsoft.com/office/officeart/2005/8/layout/list1"/>
    <dgm:cxn modelId="{67119BA7-D80D-4518-B528-6620C5C044D9}" type="presParOf" srcId="{C70D6A35-9A61-47EF-AD34-9C26A40872C2}" destId="{93CC4D1B-A994-4324-A362-379311F31B48}" srcOrd="1" destOrd="0" presId="urn:microsoft.com/office/officeart/2005/8/layout/list1"/>
    <dgm:cxn modelId="{785290EA-E581-4DC0-8751-EA323829BF82}" type="presParOf" srcId="{6A962E7F-B57C-422E-A7A3-F29C255DD364}" destId="{614A2216-D88F-4F28-B2EF-F56BE0FA8CF1}" srcOrd="1" destOrd="0" presId="urn:microsoft.com/office/officeart/2005/8/layout/list1"/>
    <dgm:cxn modelId="{E0E1608C-EC04-4A9E-B241-F01777B3C322}" type="presParOf" srcId="{6A962E7F-B57C-422E-A7A3-F29C255DD364}" destId="{A2D699A0-1A72-47F7-8DE4-5DF24452DBA7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3A787C3-D0EA-4134-8FFB-576801E5FC48}">
      <dgm:prSet phldrT="[Text]" custT="1"/>
      <dgm:spPr/>
      <dgm:t>
        <a:bodyPr/>
        <a:lstStyle/>
        <a:p>
          <a:r>
            <a:rPr lang="en-US" sz="2400" dirty="0"/>
            <a:t>Partitions</a:t>
          </a:r>
        </a:p>
      </dgm:t>
    </dgm:pt>
    <dgm:pt modelId="{DAD650FA-40D4-4035-8388-6DB57AC5F314}" type="parTrans" cxnId="{5FFF4A0B-BA37-4F73-9B0C-BEEC0BC127C0}">
      <dgm:prSet/>
      <dgm:spPr/>
      <dgm:t>
        <a:bodyPr/>
        <a:lstStyle/>
        <a:p>
          <a:endParaRPr lang="en-US"/>
        </a:p>
      </dgm:t>
    </dgm:pt>
    <dgm:pt modelId="{4E3DFD52-1CE3-442C-820F-C890E80EAFD7}" type="sibTrans" cxnId="{5FFF4A0B-BA37-4F73-9B0C-BEEC0BC127C0}">
      <dgm:prSet/>
      <dgm:spPr/>
      <dgm:t>
        <a:bodyPr/>
        <a:lstStyle/>
        <a:p>
          <a:endParaRPr lang="en-US"/>
        </a:p>
      </dgm:t>
    </dgm:pt>
    <dgm:pt modelId="{A490BAFA-0947-419F-B812-EEED3953248F}">
      <dgm:prSet phldrT="[Text]" custT="1"/>
      <dgm:spPr/>
      <dgm:t>
        <a:bodyPr/>
        <a:lstStyle/>
        <a:p>
          <a:r>
            <a:rPr lang="en-US" sz="2400" dirty="0"/>
            <a:t>Must extend from the floor of the use area to the bottom of a fire-resistance-rated floor or ceiling above</a:t>
          </a:r>
        </a:p>
      </dgm:t>
    </dgm:pt>
    <dgm:pt modelId="{CF5E2D6C-9F81-440C-B10C-0DADF617877D}" type="parTrans" cxnId="{76AEAEDB-1C77-41EA-A256-C87C1378939D}">
      <dgm:prSet/>
      <dgm:spPr/>
      <dgm:t>
        <a:bodyPr/>
        <a:lstStyle/>
        <a:p>
          <a:endParaRPr lang="en-US"/>
        </a:p>
      </dgm:t>
    </dgm:pt>
    <dgm:pt modelId="{89D56A48-81C5-4FBC-A916-F499FB2E939C}" type="sibTrans" cxnId="{76AEAEDB-1C77-41EA-A256-C87C1378939D}">
      <dgm:prSet/>
      <dgm:spPr/>
      <dgm:t>
        <a:bodyPr/>
        <a:lstStyle/>
        <a:p>
          <a:endParaRPr lang="en-US"/>
        </a:p>
      </dgm:t>
    </dgm:pt>
    <dgm:pt modelId="{92A7CB3F-32A8-4C0E-ADBA-0DAE55B0B555}">
      <dgm:prSet phldrT="[Text]" custT="1"/>
      <dgm:spPr/>
      <dgm:t>
        <a:bodyPr/>
        <a:lstStyle/>
        <a:p>
          <a:r>
            <a:rPr lang="en-US" sz="2400" dirty="0"/>
            <a:t>Doors leading into these areas m</a:t>
          </a:r>
          <a:r>
            <a:rPr lang="x-none" sz="2400" b="0" u="none" dirty="0"/>
            <a:t>ust be self-closing or the automatic-closing type that closes when the fire alarm is activated</a:t>
          </a:r>
          <a:endParaRPr lang="en-US" sz="2400" b="0" dirty="0"/>
        </a:p>
      </dgm:t>
    </dgm:pt>
    <dgm:pt modelId="{1FCB3456-24BD-4B1F-9D0C-697C8266F65F}" type="parTrans" cxnId="{CE65C765-8FD5-4B13-ADE5-420732C9D004}">
      <dgm:prSet/>
      <dgm:spPr/>
      <dgm:t>
        <a:bodyPr/>
        <a:lstStyle/>
        <a:p>
          <a:endParaRPr lang="en-US"/>
        </a:p>
      </dgm:t>
    </dgm:pt>
    <dgm:pt modelId="{A6E4EA00-0182-4940-AF77-F760062E535F}" type="sibTrans" cxnId="{CE65C765-8FD5-4B13-ADE5-420732C9D004}">
      <dgm:prSet/>
      <dgm:spPr/>
      <dgm:t>
        <a:bodyPr/>
        <a:lstStyle/>
        <a:p>
          <a:endParaRPr lang="en-US"/>
        </a:p>
      </dgm:t>
    </dgm:pt>
    <dgm:pt modelId="{B49B22C5-870C-4195-BA9F-667A910BFFBB}">
      <dgm:prSet phldrT="[Text]" custT="1"/>
      <dgm:spPr/>
      <dgm:t>
        <a:bodyPr/>
        <a:lstStyle/>
        <a:p>
          <a:r>
            <a:rPr lang="en-US" sz="2400" b="0" dirty="0"/>
            <a:t>Doors leading to the areas must </a:t>
          </a:r>
          <a:r>
            <a:rPr lang="en-US" sz="2400" dirty="0"/>
            <a:t>meet the provisions outlined in NFPA®80, </a:t>
          </a:r>
          <a:r>
            <a:rPr lang="en-US" sz="2400" i="1" dirty="0"/>
            <a:t>Standard for Fire Doors and Other Opening Protectives</a:t>
          </a:r>
          <a:endParaRPr lang="en-US" sz="2400" b="0" dirty="0"/>
        </a:p>
      </dgm:t>
    </dgm:pt>
    <dgm:pt modelId="{254E8DC5-A728-48B0-9683-B0771491EBA3}" type="parTrans" cxnId="{D7164959-C15F-416C-8A2B-B2C534B194C9}">
      <dgm:prSet/>
      <dgm:spPr/>
      <dgm:t>
        <a:bodyPr/>
        <a:lstStyle/>
        <a:p>
          <a:endParaRPr lang="en-US"/>
        </a:p>
      </dgm:t>
    </dgm:pt>
    <dgm:pt modelId="{0E38D1D8-CCEF-4761-95A9-1122A82886DD}" type="sibTrans" cxnId="{D7164959-C15F-416C-8A2B-B2C534B194C9}">
      <dgm:prSet/>
      <dgm:spPr/>
      <dgm:t>
        <a:bodyPr/>
        <a:lstStyle/>
        <a:p>
          <a:endParaRPr lang="en-US"/>
        </a:p>
      </dgm:t>
    </dgm:pt>
    <dgm:pt modelId="{6A962E7F-B57C-422E-A7A3-F29C255DD364}" type="pres">
      <dgm:prSet presAssocID="{4F87F765-4E26-487F-8ED6-7EE9B5F0BF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B8555B-0D41-410F-A3FE-28568A1877FF}" type="pres">
      <dgm:prSet presAssocID="{03A787C3-D0EA-4134-8FFB-576801E5FC48}" presName="parentLin" presStyleCnt="0"/>
      <dgm:spPr/>
    </dgm:pt>
    <dgm:pt modelId="{C36D8DAA-EEE0-44D2-A62F-024B34A508E4}" type="pres">
      <dgm:prSet presAssocID="{03A787C3-D0EA-4134-8FFB-576801E5FC48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FA802DA7-5EB7-42CE-890B-87353B5807AB}" type="pres">
      <dgm:prSet presAssocID="{03A787C3-D0EA-4134-8FFB-576801E5FC4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976CDE-0DFE-497A-AC6A-C160249C340E}" type="pres">
      <dgm:prSet presAssocID="{03A787C3-D0EA-4134-8FFB-576801E5FC48}" presName="negativeSpace" presStyleCnt="0"/>
      <dgm:spPr/>
    </dgm:pt>
    <dgm:pt modelId="{54123B65-8F1A-48C1-BBC8-7D7D975F9C04}" type="pres">
      <dgm:prSet presAssocID="{03A787C3-D0EA-4134-8FFB-576801E5FC48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46057F-03C0-47B3-AC08-61D509D482C3}" type="presOf" srcId="{B49B22C5-870C-4195-BA9F-667A910BFFBB}" destId="{54123B65-8F1A-48C1-BBC8-7D7D975F9C04}" srcOrd="0" destOrd="2" presId="urn:microsoft.com/office/officeart/2005/8/layout/list1"/>
    <dgm:cxn modelId="{DEBA871F-1F7D-495C-A895-51FD908B46D9}" type="presOf" srcId="{A490BAFA-0947-419F-B812-EEED3953248F}" destId="{54123B65-8F1A-48C1-BBC8-7D7D975F9C04}" srcOrd="0" destOrd="0" presId="urn:microsoft.com/office/officeart/2005/8/layout/list1"/>
    <dgm:cxn modelId="{F3B2127D-F458-4FE7-9544-EBE349229BFD}" type="presOf" srcId="{92A7CB3F-32A8-4C0E-ADBA-0DAE55B0B555}" destId="{54123B65-8F1A-48C1-BBC8-7D7D975F9C04}" srcOrd="0" destOrd="1" presId="urn:microsoft.com/office/officeart/2005/8/layout/list1"/>
    <dgm:cxn modelId="{CE65C765-8FD5-4B13-ADE5-420732C9D004}" srcId="{03A787C3-D0EA-4134-8FFB-576801E5FC48}" destId="{92A7CB3F-32A8-4C0E-ADBA-0DAE55B0B555}" srcOrd="1" destOrd="0" parTransId="{1FCB3456-24BD-4B1F-9D0C-697C8266F65F}" sibTransId="{A6E4EA00-0182-4940-AF77-F760062E535F}"/>
    <dgm:cxn modelId="{CAF027E4-C4F5-404A-AE54-BF044D1D24E6}" type="presOf" srcId="{4F87F765-4E26-487F-8ED6-7EE9B5F0BF8A}" destId="{6A962E7F-B57C-422E-A7A3-F29C255DD364}" srcOrd="0" destOrd="0" presId="urn:microsoft.com/office/officeart/2005/8/layout/list1"/>
    <dgm:cxn modelId="{AADA400E-52BA-43C7-92FF-31EFE145BF44}" type="presOf" srcId="{03A787C3-D0EA-4134-8FFB-576801E5FC48}" destId="{FA802DA7-5EB7-42CE-890B-87353B5807AB}" srcOrd="1" destOrd="0" presId="urn:microsoft.com/office/officeart/2005/8/layout/list1"/>
    <dgm:cxn modelId="{FD8B4FE7-5FF6-4BAE-AAEB-C789ED82AE8B}" type="presOf" srcId="{03A787C3-D0EA-4134-8FFB-576801E5FC48}" destId="{C36D8DAA-EEE0-44D2-A62F-024B34A508E4}" srcOrd="0" destOrd="0" presId="urn:microsoft.com/office/officeart/2005/8/layout/list1"/>
    <dgm:cxn modelId="{D7164959-C15F-416C-8A2B-B2C534B194C9}" srcId="{03A787C3-D0EA-4134-8FFB-576801E5FC48}" destId="{B49B22C5-870C-4195-BA9F-667A910BFFBB}" srcOrd="2" destOrd="0" parTransId="{254E8DC5-A728-48B0-9683-B0771491EBA3}" sibTransId="{0E38D1D8-CCEF-4761-95A9-1122A82886DD}"/>
    <dgm:cxn modelId="{76AEAEDB-1C77-41EA-A256-C87C1378939D}" srcId="{03A787C3-D0EA-4134-8FFB-576801E5FC48}" destId="{A490BAFA-0947-419F-B812-EEED3953248F}" srcOrd="0" destOrd="0" parTransId="{CF5E2D6C-9F81-440C-B10C-0DADF617877D}" sibTransId="{89D56A48-81C5-4FBC-A916-F499FB2E939C}"/>
    <dgm:cxn modelId="{5FFF4A0B-BA37-4F73-9B0C-BEEC0BC127C0}" srcId="{4F87F765-4E26-487F-8ED6-7EE9B5F0BF8A}" destId="{03A787C3-D0EA-4134-8FFB-576801E5FC48}" srcOrd="0" destOrd="0" parTransId="{DAD650FA-40D4-4035-8388-6DB57AC5F314}" sibTransId="{4E3DFD52-1CE3-442C-820F-C890E80EAFD7}"/>
    <dgm:cxn modelId="{88ACBCF9-E878-43BA-BCC0-1AFF2B934805}" type="presParOf" srcId="{6A962E7F-B57C-422E-A7A3-F29C255DD364}" destId="{E4B8555B-0D41-410F-A3FE-28568A1877FF}" srcOrd="0" destOrd="0" presId="urn:microsoft.com/office/officeart/2005/8/layout/list1"/>
    <dgm:cxn modelId="{38A0BF4E-2472-4DB0-BEC0-C1B3FDE5C84A}" type="presParOf" srcId="{E4B8555B-0D41-410F-A3FE-28568A1877FF}" destId="{C36D8DAA-EEE0-44D2-A62F-024B34A508E4}" srcOrd="0" destOrd="0" presId="urn:microsoft.com/office/officeart/2005/8/layout/list1"/>
    <dgm:cxn modelId="{F8E06F57-C4B1-42E9-BBA2-B5B281F2D9E6}" type="presParOf" srcId="{E4B8555B-0D41-410F-A3FE-28568A1877FF}" destId="{FA802DA7-5EB7-42CE-890B-87353B5807AB}" srcOrd="1" destOrd="0" presId="urn:microsoft.com/office/officeart/2005/8/layout/list1"/>
    <dgm:cxn modelId="{29716F66-2AE6-4E5E-BBFE-A145F2EBFBB6}" type="presParOf" srcId="{6A962E7F-B57C-422E-A7A3-F29C255DD364}" destId="{DC976CDE-0DFE-497A-AC6A-C160249C340E}" srcOrd="1" destOrd="0" presId="urn:microsoft.com/office/officeart/2005/8/layout/list1"/>
    <dgm:cxn modelId="{55799416-45A1-4861-AE15-E34D0EC250ED}" type="presParOf" srcId="{6A962E7F-B57C-422E-A7A3-F29C255DD364}" destId="{54123B65-8F1A-48C1-BBC8-7D7D975F9C0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3A787C3-D0EA-4134-8FFB-576801E5FC48}">
      <dgm:prSet phldrT="[Text]" custT="1"/>
      <dgm:spPr/>
      <dgm:t>
        <a:bodyPr/>
        <a:lstStyle/>
        <a:p>
          <a:r>
            <a:rPr lang="en-US" sz="2000" dirty="0"/>
            <a:t>Each structure is individually </a:t>
          </a:r>
          <a:r>
            <a:rPr lang="en-US" sz="2400" dirty="0"/>
            <a:t>classified by its primary occupancy classification</a:t>
          </a:r>
        </a:p>
      </dgm:t>
    </dgm:pt>
    <dgm:pt modelId="{DAD650FA-40D4-4035-8388-6DB57AC5F314}" type="parTrans" cxnId="{5FFF4A0B-BA37-4F73-9B0C-BEEC0BC127C0}">
      <dgm:prSet/>
      <dgm:spPr/>
      <dgm:t>
        <a:bodyPr/>
        <a:lstStyle/>
        <a:p>
          <a:endParaRPr lang="en-US"/>
        </a:p>
      </dgm:t>
    </dgm:pt>
    <dgm:pt modelId="{4E3DFD52-1CE3-442C-820F-C890E80EAFD7}" type="sibTrans" cxnId="{5FFF4A0B-BA37-4F73-9B0C-BEEC0BC127C0}">
      <dgm:prSet/>
      <dgm:spPr/>
      <dgm:t>
        <a:bodyPr/>
        <a:lstStyle/>
        <a:p>
          <a:endParaRPr lang="en-US"/>
        </a:p>
      </dgm:t>
    </dgm:pt>
    <dgm:pt modelId="{86D4F201-719A-4DC6-B44F-B77292B4F679}">
      <dgm:prSet phldrT="[Text]" custT="1"/>
      <dgm:spPr/>
      <dgm:t>
        <a:bodyPr/>
        <a:lstStyle/>
        <a:p>
          <a:r>
            <a:rPr lang="en-US" sz="2400" dirty="0"/>
            <a:t>Separated from the other occupancies by the appropriate fire wall separation</a:t>
          </a:r>
        </a:p>
      </dgm:t>
    </dgm:pt>
    <dgm:pt modelId="{9731C45C-C06E-4E78-8C9A-9073B4A0FFF6}" type="parTrans" cxnId="{CA90327B-6E73-435C-9107-804DB29514E4}">
      <dgm:prSet/>
      <dgm:spPr/>
      <dgm:t>
        <a:bodyPr/>
        <a:lstStyle/>
        <a:p>
          <a:endParaRPr lang="en-US"/>
        </a:p>
      </dgm:t>
    </dgm:pt>
    <dgm:pt modelId="{6176A0D4-AB1F-4A2E-8146-E0A2A9B32D6F}" type="sibTrans" cxnId="{CA90327B-6E73-435C-9107-804DB29514E4}">
      <dgm:prSet/>
      <dgm:spPr/>
      <dgm:t>
        <a:bodyPr/>
        <a:lstStyle/>
        <a:p>
          <a:endParaRPr lang="en-US"/>
        </a:p>
      </dgm:t>
    </dgm:pt>
    <dgm:pt modelId="{98C1982B-831A-4EED-97B9-85B580A0B11D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400" dirty="0"/>
            <a:t>Automatic fire suppression system may reduce the fire-resistance rating requirements</a:t>
          </a:r>
        </a:p>
      </dgm:t>
    </dgm:pt>
    <dgm:pt modelId="{56C3BEF1-BA57-4C2B-865B-F45A95F0B64C}" type="parTrans" cxnId="{F9E6098D-87C5-4340-8350-CEFF93D9306A}">
      <dgm:prSet/>
      <dgm:spPr/>
      <dgm:t>
        <a:bodyPr/>
        <a:lstStyle/>
        <a:p>
          <a:endParaRPr lang="en-US"/>
        </a:p>
      </dgm:t>
    </dgm:pt>
    <dgm:pt modelId="{D261A53A-FF73-479F-B9AF-DA2F6C456C4A}" type="sibTrans" cxnId="{F9E6098D-87C5-4340-8350-CEFF93D9306A}">
      <dgm:prSet/>
      <dgm:spPr/>
      <dgm:t>
        <a:bodyPr/>
        <a:lstStyle/>
        <a:p>
          <a:endParaRPr lang="en-US"/>
        </a:p>
      </dgm:t>
    </dgm:pt>
    <dgm:pt modelId="{79E6A116-20DF-41C1-95A8-0184CC736892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400" dirty="0"/>
            <a:t>Some occupancy classifications are not permitted to share the same building, regardless of fire protection features</a:t>
          </a:r>
        </a:p>
      </dgm:t>
    </dgm:pt>
    <dgm:pt modelId="{90169BD9-8A60-4D67-9F8E-550CC7888332}" type="parTrans" cxnId="{D10DFB50-BA51-4BB1-B53B-80438418B256}">
      <dgm:prSet/>
      <dgm:spPr/>
      <dgm:t>
        <a:bodyPr/>
        <a:lstStyle/>
        <a:p>
          <a:endParaRPr lang="en-US"/>
        </a:p>
      </dgm:t>
    </dgm:pt>
    <dgm:pt modelId="{169CAAB2-2640-4CFC-897B-CEB7ECA37088}" type="sibTrans" cxnId="{D10DFB50-BA51-4BB1-B53B-80438418B256}">
      <dgm:prSet/>
      <dgm:spPr/>
      <dgm:t>
        <a:bodyPr/>
        <a:lstStyle/>
        <a:p>
          <a:endParaRPr lang="en-US"/>
        </a:p>
      </dgm:t>
    </dgm:pt>
    <dgm:pt modelId="{29308077-CBA1-4F00-AFE4-D017B69154ED}" type="pres">
      <dgm:prSet presAssocID="{4F87F765-4E26-487F-8ED6-7EE9B5F0BF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CD46CF-F4A1-4B4A-A001-84831CDD5FED}" type="pres">
      <dgm:prSet presAssocID="{03A787C3-D0EA-4134-8FFB-576801E5FC4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F3874-0FF9-4AC2-AF79-0870F829A0DA}" type="pres">
      <dgm:prSet presAssocID="{4E3DFD52-1CE3-442C-820F-C890E80EAFD7}" presName="sibTrans" presStyleCnt="0"/>
      <dgm:spPr/>
    </dgm:pt>
    <dgm:pt modelId="{C1A87670-9114-46EC-8C51-E5FCA781BF76}" type="pres">
      <dgm:prSet presAssocID="{86D4F201-719A-4DC6-B44F-B77292B4F67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2A5644-6324-42B7-A58E-BF2338A491E7}" type="pres">
      <dgm:prSet presAssocID="{6176A0D4-AB1F-4A2E-8146-E0A2A9B32D6F}" presName="sibTrans" presStyleCnt="0"/>
      <dgm:spPr/>
    </dgm:pt>
    <dgm:pt modelId="{E37D6B02-E7AB-4C32-B416-6A1133F14B41}" type="pres">
      <dgm:prSet presAssocID="{98C1982B-831A-4EED-97B9-85B580A0B11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315958-CB8B-4F2D-BD45-9C4383CCE853}" type="pres">
      <dgm:prSet presAssocID="{D261A53A-FF73-479F-B9AF-DA2F6C456C4A}" presName="sibTrans" presStyleCnt="0"/>
      <dgm:spPr/>
    </dgm:pt>
    <dgm:pt modelId="{D3C0BE57-F5F5-4E53-A7BF-2E09E4A8877B}" type="pres">
      <dgm:prSet presAssocID="{79E6A116-20DF-41C1-95A8-0184CC73689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90327B-6E73-435C-9107-804DB29514E4}" srcId="{4F87F765-4E26-487F-8ED6-7EE9B5F0BF8A}" destId="{86D4F201-719A-4DC6-B44F-B77292B4F679}" srcOrd="1" destOrd="0" parTransId="{9731C45C-C06E-4E78-8C9A-9073B4A0FFF6}" sibTransId="{6176A0D4-AB1F-4A2E-8146-E0A2A9B32D6F}"/>
    <dgm:cxn modelId="{F9E6098D-87C5-4340-8350-CEFF93D9306A}" srcId="{4F87F765-4E26-487F-8ED6-7EE9B5F0BF8A}" destId="{98C1982B-831A-4EED-97B9-85B580A0B11D}" srcOrd="2" destOrd="0" parTransId="{56C3BEF1-BA57-4C2B-865B-F45A95F0B64C}" sibTransId="{D261A53A-FF73-479F-B9AF-DA2F6C456C4A}"/>
    <dgm:cxn modelId="{0997A668-E661-4F37-B380-B06D054103EC}" type="presOf" srcId="{86D4F201-719A-4DC6-B44F-B77292B4F679}" destId="{C1A87670-9114-46EC-8C51-E5FCA781BF76}" srcOrd="0" destOrd="0" presId="urn:microsoft.com/office/officeart/2005/8/layout/default"/>
    <dgm:cxn modelId="{B842C3B9-8B80-46E1-81CD-405BE13061C3}" type="presOf" srcId="{79E6A116-20DF-41C1-95A8-0184CC736892}" destId="{D3C0BE57-F5F5-4E53-A7BF-2E09E4A8877B}" srcOrd="0" destOrd="0" presId="urn:microsoft.com/office/officeart/2005/8/layout/default"/>
    <dgm:cxn modelId="{7C7803B4-DFC7-48AD-9614-513FA1559064}" type="presOf" srcId="{98C1982B-831A-4EED-97B9-85B580A0B11D}" destId="{E37D6B02-E7AB-4C32-B416-6A1133F14B41}" srcOrd="0" destOrd="0" presId="urn:microsoft.com/office/officeart/2005/8/layout/default"/>
    <dgm:cxn modelId="{93B50B5C-423F-4426-AE66-351C47EAA10E}" type="presOf" srcId="{4F87F765-4E26-487F-8ED6-7EE9B5F0BF8A}" destId="{29308077-CBA1-4F00-AFE4-D017B69154ED}" srcOrd="0" destOrd="0" presId="urn:microsoft.com/office/officeart/2005/8/layout/default"/>
    <dgm:cxn modelId="{D10DFB50-BA51-4BB1-B53B-80438418B256}" srcId="{4F87F765-4E26-487F-8ED6-7EE9B5F0BF8A}" destId="{79E6A116-20DF-41C1-95A8-0184CC736892}" srcOrd="3" destOrd="0" parTransId="{90169BD9-8A60-4D67-9F8E-550CC7888332}" sibTransId="{169CAAB2-2640-4CFC-897B-CEB7ECA37088}"/>
    <dgm:cxn modelId="{BEA558A8-21C6-4C3A-ABF6-42EF29646AB9}" type="presOf" srcId="{03A787C3-D0EA-4134-8FFB-576801E5FC48}" destId="{E0CD46CF-F4A1-4B4A-A001-84831CDD5FED}" srcOrd="0" destOrd="0" presId="urn:microsoft.com/office/officeart/2005/8/layout/default"/>
    <dgm:cxn modelId="{5FFF4A0B-BA37-4F73-9B0C-BEEC0BC127C0}" srcId="{4F87F765-4E26-487F-8ED6-7EE9B5F0BF8A}" destId="{03A787C3-D0EA-4134-8FFB-576801E5FC48}" srcOrd="0" destOrd="0" parTransId="{DAD650FA-40D4-4035-8388-6DB57AC5F314}" sibTransId="{4E3DFD52-1CE3-442C-820F-C890E80EAFD7}"/>
    <dgm:cxn modelId="{A7F10DB5-8D37-4BED-BB74-DE8819D973F9}" type="presParOf" srcId="{29308077-CBA1-4F00-AFE4-D017B69154ED}" destId="{E0CD46CF-F4A1-4B4A-A001-84831CDD5FED}" srcOrd="0" destOrd="0" presId="urn:microsoft.com/office/officeart/2005/8/layout/default"/>
    <dgm:cxn modelId="{26060A63-FB40-4CEF-A193-D9842CD5A9C8}" type="presParOf" srcId="{29308077-CBA1-4F00-AFE4-D017B69154ED}" destId="{DDAF3874-0FF9-4AC2-AF79-0870F829A0DA}" srcOrd="1" destOrd="0" presId="urn:microsoft.com/office/officeart/2005/8/layout/default"/>
    <dgm:cxn modelId="{71FE01FB-B9BF-479C-ADC7-80F521747C4C}" type="presParOf" srcId="{29308077-CBA1-4F00-AFE4-D017B69154ED}" destId="{C1A87670-9114-46EC-8C51-E5FCA781BF76}" srcOrd="2" destOrd="0" presId="urn:microsoft.com/office/officeart/2005/8/layout/default"/>
    <dgm:cxn modelId="{C06FDF1D-FFD3-456A-87FF-BBB2E7357E7B}" type="presParOf" srcId="{29308077-CBA1-4F00-AFE4-D017B69154ED}" destId="{562A5644-6324-42B7-A58E-BF2338A491E7}" srcOrd="3" destOrd="0" presId="urn:microsoft.com/office/officeart/2005/8/layout/default"/>
    <dgm:cxn modelId="{AB5BC491-95C6-4616-A9D6-7D6A47896A41}" type="presParOf" srcId="{29308077-CBA1-4F00-AFE4-D017B69154ED}" destId="{E37D6B02-E7AB-4C32-B416-6A1133F14B41}" srcOrd="4" destOrd="0" presId="urn:microsoft.com/office/officeart/2005/8/layout/default"/>
    <dgm:cxn modelId="{E1EC65C2-9D6B-4D1E-8D32-562029326725}" type="presParOf" srcId="{29308077-CBA1-4F00-AFE4-D017B69154ED}" destId="{C1315958-CB8B-4F2D-BD45-9C4383CCE853}" srcOrd="5" destOrd="0" presId="urn:microsoft.com/office/officeart/2005/8/layout/default"/>
    <dgm:cxn modelId="{3A81890C-3A90-4021-8B66-BF5F25E066AF}" type="presParOf" srcId="{29308077-CBA1-4F00-AFE4-D017B69154ED}" destId="{D3C0BE57-F5F5-4E53-A7BF-2E09E4A8877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F87F765-4E26-487F-8ED6-7EE9B5F0BF8A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3A787C3-D0EA-4134-8FFB-576801E5FC48}">
      <dgm:prSet phldrT="[Text]" custT="1"/>
      <dgm:spPr/>
      <dgm:t>
        <a:bodyPr/>
        <a:lstStyle/>
        <a:p>
          <a:r>
            <a:rPr lang="en-US" sz="2800" dirty="0"/>
            <a:t>Accessory</a:t>
          </a:r>
        </a:p>
      </dgm:t>
    </dgm:pt>
    <dgm:pt modelId="{DAD650FA-40D4-4035-8388-6DB57AC5F314}" type="parTrans" cxnId="{5FFF4A0B-BA37-4F73-9B0C-BEEC0BC127C0}">
      <dgm:prSet/>
      <dgm:spPr/>
      <dgm:t>
        <a:bodyPr/>
        <a:lstStyle/>
        <a:p>
          <a:endParaRPr lang="en-US"/>
        </a:p>
      </dgm:t>
    </dgm:pt>
    <dgm:pt modelId="{4E3DFD52-1CE3-442C-820F-C890E80EAFD7}" type="sibTrans" cxnId="{5FFF4A0B-BA37-4F73-9B0C-BEEC0BC127C0}">
      <dgm:prSet/>
      <dgm:spPr/>
      <dgm:t>
        <a:bodyPr/>
        <a:lstStyle/>
        <a:p>
          <a:endParaRPr lang="en-US"/>
        </a:p>
      </dgm:t>
    </dgm:pt>
    <dgm:pt modelId="{D8B06732-EA05-41BD-84C8-D077CE2DDF6F}">
      <dgm:prSet phldrT="[Text]" custT="1"/>
      <dgm:spPr/>
      <dgm:t>
        <a:bodyPr/>
        <a:lstStyle/>
        <a:p>
          <a:r>
            <a:rPr lang="en-US" sz="2800" dirty="0"/>
            <a:t>Nonseparated</a:t>
          </a:r>
        </a:p>
      </dgm:t>
    </dgm:pt>
    <dgm:pt modelId="{F60DE94A-9514-4596-AE2A-E51123177D8E}" type="parTrans" cxnId="{C6A1CAF1-2F92-4D6C-A1A1-3A22920B21D9}">
      <dgm:prSet/>
      <dgm:spPr/>
      <dgm:t>
        <a:bodyPr/>
        <a:lstStyle/>
        <a:p>
          <a:endParaRPr lang="en-US"/>
        </a:p>
      </dgm:t>
    </dgm:pt>
    <dgm:pt modelId="{A26A9407-DCF9-41E8-9E89-F8C7E7B6EA00}" type="sibTrans" cxnId="{C6A1CAF1-2F92-4D6C-A1A1-3A22920B21D9}">
      <dgm:prSet/>
      <dgm:spPr/>
      <dgm:t>
        <a:bodyPr/>
        <a:lstStyle/>
        <a:p>
          <a:endParaRPr lang="en-US"/>
        </a:p>
      </dgm:t>
    </dgm:pt>
    <dgm:pt modelId="{55B0CBB7-C4A9-4DDE-ABD3-FA07F22A9456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800" dirty="0"/>
            <a:t>Separated</a:t>
          </a:r>
        </a:p>
      </dgm:t>
    </dgm:pt>
    <dgm:pt modelId="{7B1C552F-B342-42EF-8C94-8D2EAC18C118}" type="parTrans" cxnId="{565F38B5-F824-4D67-A0B8-B3123A8B04F2}">
      <dgm:prSet/>
      <dgm:spPr/>
      <dgm:t>
        <a:bodyPr/>
        <a:lstStyle/>
        <a:p>
          <a:endParaRPr lang="en-US"/>
        </a:p>
      </dgm:t>
    </dgm:pt>
    <dgm:pt modelId="{E130BB55-8F89-458E-B6B2-AA5A2C78BFD1}" type="sibTrans" cxnId="{565F38B5-F824-4D67-A0B8-B3123A8B04F2}">
      <dgm:prSet/>
      <dgm:spPr/>
      <dgm:t>
        <a:bodyPr/>
        <a:lstStyle/>
        <a:p>
          <a:endParaRPr lang="en-US"/>
        </a:p>
      </dgm:t>
    </dgm:pt>
    <dgm:pt modelId="{29308077-CBA1-4F00-AFE4-D017B69154ED}" type="pres">
      <dgm:prSet presAssocID="{4F87F765-4E26-487F-8ED6-7EE9B5F0BF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CD46CF-F4A1-4B4A-A001-84831CDD5FED}" type="pres">
      <dgm:prSet presAssocID="{03A787C3-D0EA-4134-8FFB-576801E5FC4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F3874-0FF9-4AC2-AF79-0870F829A0DA}" type="pres">
      <dgm:prSet presAssocID="{4E3DFD52-1CE3-442C-820F-C890E80EAFD7}" presName="sibTrans" presStyleCnt="0"/>
      <dgm:spPr/>
    </dgm:pt>
    <dgm:pt modelId="{662DC7DE-22E6-4CFD-8C5B-C3E006F6228E}" type="pres">
      <dgm:prSet presAssocID="{D8B06732-EA05-41BD-84C8-D077CE2DDF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2D8EFD-AC92-405B-839F-31C8BDB7C33D}" type="pres">
      <dgm:prSet presAssocID="{A26A9407-DCF9-41E8-9E89-F8C7E7B6EA00}" presName="sibTrans" presStyleCnt="0"/>
      <dgm:spPr/>
    </dgm:pt>
    <dgm:pt modelId="{470ECD6C-F6FB-44CF-8EF8-2C971E851332}" type="pres">
      <dgm:prSet presAssocID="{55B0CBB7-C4A9-4DDE-ABD3-FA07F22A945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594B04-1325-4D2C-B28C-79197B58EFB7}" type="presOf" srcId="{4F87F765-4E26-487F-8ED6-7EE9B5F0BF8A}" destId="{29308077-CBA1-4F00-AFE4-D017B69154ED}" srcOrd="0" destOrd="0" presId="urn:microsoft.com/office/officeart/2005/8/layout/default"/>
    <dgm:cxn modelId="{DCA49672-C97D-48FC-B30A-6AF2FB46F764}" type="presOf" srcId="{55B0CBB7-C4A9-4DDE-ABD3-FA07F22A9456}" destId="{470ECD6C-F6FB-44CF-8EF8-2C971E851332}" srcOrd="0" destOrd="0" presId="urn:microsoft.com/office/officeart/2005/8/layout/default"/>
    <dgm:cxn modelId="{B63354C2-096F-47E2-BCDF-244D762D3A30}" type="presOf" srcId="{D8B06732-EA05-41BD-84C8-D077CE2DDF6F}" destId="{662DC7DE-22E6-4CFD-8C5B-C3E006F6228E}" srcOrd="0" destOrd="0" presId="urn:microsoft.com/office/officeart/2005/8/layout/default"/>
    <dgm:cxn modelId="{565F38B5-F824-4D67-A0B8-B3123A8B04F2}" srcId="{4F87F765-4E26-487F-8ED6-7EE9B5F0BF8A}" destId="{55B0CBB7-C4A9-4DDE-ABD3-FA07F22A9456}" srcOrd="2" destOrd="0" parTransId="{7B1C552F-B342-42EF-8C94-8D2EAC18C118}" sibTransId="{E130BB55-8F89-458E-B6B2-AA5A2C78BFD1}"/>
    <dgm:cxn modelId="{C6A1CAF1-2F92-4D6C-A1A1-3A22920B21D9}" srcId="{4F87F765-4E26-487F-8ED6-7EE9B5F0BF8A}" destId="{D8B06732-EA05-41BD-84C8-D077CE2DDF6F}" srcOrd="1" destOrd="0" parTransId="{F60DE94A-9514-4596-AE2A-E51123177D8E}" sibTransId="{A26A9407-DCF9-41E8-9E89-F8C7E7B6EA00}"/>
    <dgm:cxn modelId="{4910E26D-7CCA-4466-8FDD-C269BEFCA192}" type="presOf" srcId="{03A787C3-D0EA-4134-8FFB-576801E5FC48}" destId="{E0CD46CF-F4A1-4B4A-A001-84831CDD5FED}" srcOrd="0" destOrd="0" presId="urn:microsoft.com/office/officeart/2005/8/layout/default"/>
    <dgm:cxn modelId="{5FFF4A0B-BA37-4F73-9B0C-BEEC0BC127C0}" srcId="{4F87F765-4E26-487F-8ED6-7EE9B5F0BF8A}" destId="{03A787C3-D0EA-4134-8FFB-576801E5FC48}" srcOrd="0" destOrd="0" parTransId="{DAD650FA-40D4-4035-8388-6DB57AC5F314}" sibTransId="{4E3DFD52-1CE3-442C-820F-C890E80EAFD7}"/>
    <dgm:cxn modelId="{C3325656-A833-46F3-9989-55342EF060CB}" type="presParOf" srcId="{29308077-CBA1-4F00-AFE4-D017B69154ED}" destId="{E0CD46CF-F4A1-4B4A-A001-84831CDD5FED}" srcOrd="0" destOrd="0" presId="urn:microsoft.com/office/officeart/2005/8/layout/default"/>
    <dgm:cxn modelId="{712FB81A-1584-4A2A-AFFA-4F36A86B71C3}" type="presParOf" srcId="{29308077-CBA1-4F00-AFE4-D017B69154ED}" destId="{DDAF3874-0FF9-4AC2-AF79-0870F829A0DA}" srcOrd="1" destOrd="0" presId="urn:microsoft.com/office/officeart/2005/8/layout/default"/>
    <dgm:cxn modelId="{2EB99233-5D93-4C3D-BC85-9E466513A306}" type="presParOf" srcId="{29308077-CBA1-4F00-AFE4-D017B69154ED}" destId="{662DC7DE-22E6-4CFD-8C5B-C3E006F6228E}" srcOrd="2" destOrd="0" presId="urn:microsoft.com/office/officeart/2005/8/layout/default"/>
    <dgm:cxn modelId="{1E586975-E9E9-457C-A615-B736235E37EB}" type="presParOf" srcId="{29308077-CBA1-4F00-AFE4-D017B69154ED}" destId="{D42D8EFD-AC92-405B-839F-31C8BDB7C33D}" srcOrd="3" destOrd="0" presId="urn:microsoft.com/office/officeart/2005/8/layout/default"/>
    <dgm:cxn modelId="{F17826F3-DC5F-42EC-BABB-3E4944A6F470}" type="presParOf" srcId="{29308077-CBA1-4F00-AFE4-D017B69154ED}" destId="{470ECD6C-F6FB-44CF-8EF8-2C971E85133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4E085-18CB-4A62-A7E6-01C69B66B4DB}">
      <dsp:nvSpPr>
        <dsp:cNvPr id="0" name=""/>
        <dsp:cNvSpPr/>
      </dsp:nvSpPr>
      <dsp:spPr>
        <a:xfrm>
          <a:off x="0" y="485662"/>
          <a:ext cx="7848600" cy="1074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139" tIns="645668" rIns="60913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Which parts of the facility fall under which occupancy</a:t>
          </a:r>
        </a:p>
      </dsp:txBody>
      <dsp:txXfrm>
        <a:off x="0" y="485662"/>
        <a:ext cx="7848600" cy="1074150"/>
      </dsp:txXfrm>
    </dsp:sp>
    <dsp:sp modelId="{81329727-E1BD-4E89-B599-642BD614944F}">
      <dsp:nvSpPr>
        <dsp:cNvPr id="0" name=""/>
        <dsp:cNvSpPr/>
      </dsp:nvSpPr>
      <dsp:spPr>
        <a:xfrm>
          <a:off x="392430" y="28102"/>
          <a:ext cx="5494020" cy="9151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Determinations required</a:t>
          </a:r>
        </a:p>
      </dsp:txBody>
      <dsp:txXfrm>
        <a:off x="437102" y="72774"/>
        <a:ext cx="5404676" cy="825776"/>
      </dsp:txXfrm>
    </dsp:sp>
    <dsp:sp modelId="{A25195ED-A5B7-4761-85DF-BDC7740969AC}">
      <dsp:nvSpPr>
        <dsp:cNvPr id="0" name=""/>
        <dsp:cNvSpPr/>
      </dsp:nvSpPr>
      <dsp:spPr>
        <a:xfrm>
          <a:off x="0" y="2184772"/>
          <a:ext cx="7848600" cy="25877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139" tIns="645668" rIns="60913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Examine occupancy certificates or inspection reports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Verify which occupancy classifications have been assigned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2000" b="0" u="none" kern="1200" dirty="0"/>
            <a:t>In most cases, only need to verify that the structure still falls under the same classification</a:t>
          </a:r>
          <a:endParaRPr lang="en-US" sz="2000" b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/>
            <a:t>If a change is found, consult the building official</a:t>
          </a:r>
        </a:p>
      </dsp:txBody>
      <dsp:txXfrm>
        <a:off x="0" y="2184772"/>
        <a:ext cx="7848600" cy="2587725"/>
      </dsp:txXfrm>
    </dsp:sp>
    <dsp:sp modelId="{059219B4-34A0-4BCB-95CE-2A7A730AE884}">
      <dsp:nvSpPr>
        <dsp:cNvPr id="0" name=""/>
        <dsp:cNvSpPr/>
      </dsp:nvSpPr>
      <dsp:spPr>
        <a:xfrm>
          <a:off x="392430" y="1727212"/>
          <a:ext cx="5494020" cy="915120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During inspection</a:t>
          </a:r>
        </a:p>
      </dsp:txBody>
      <dsp:txXfrm>
        <a:off x="437102" y="1771884"/>
        <a:ext cx="5404676" cy="82577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23B65-8F1A-48C1-BBC8-7D7D975F9C04}">
      <dsp:nvSpPr>
        <dsp:cNvPr id="0" name=""/>
        <dsp:cNvSpPr/>
      </dsp:nvSpPr>
      <dsp:spPr>
        <a:xfrm>
          <a:off x="0" y="370537"/>
          <a:ext cx="8001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A802DA7-5EB7-42CE-890B-87353B5807AB}">
      <dsp:nvSpPr>
        <dsp:cNvPr id="0" name=""/>
        <dsp:cNvSpPr/>
      </dsp:nvSpPr>
      <dsp:spPr>
        <a:xfrm>
          <a:off x="400050" y="1537"/>
          <a:ext cx="5600700" cy="7380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Subsidiary to the main occupancy of a structure</a:t>
          </a:r>
        </a:p>
      </dsp:txBody>
      <dsp:txXfrm>
        <a:off x="436076" y="37563"/>
        <a:ext cx="5528648" cy="665948"/>
      </dsp:txXfrm>
    </dsp:sp>
    <dsp:sp modelId="{8A192098-E4DD-4A34-8D3A-AE07428C8A07}">
      <dsp:nvSpPr>
        <dsp:cNvPr id="0" name=""/>
        <dsp:cNvSpPr/>
      </dsp:nvSpPr>
      <dsp:spPr>
        <a:xfrm>
          <a:off x="0" y="1504537"/>
          <a:ext cx="8001000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0967" tIns="520700" rIns="62096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Does not include accessory assembly occupancies that are less than 750 square feet (70 m</a:t>
          </a:r>
          <a:r>
            <a:rPr lang="en-US" sz="1800" kern="1200" baseline="30000" dirty="0"/>
            <a:t>2</a:t>
          </a:r>
          <a:r>
            <a:rPr lang="en-US" sz="1800" b="0" kern="1200" dirty="0"/>
            <a:t>)</a:t>
          </a:r>
          <a:r>
            <a:rPr lang="en-US" sz="1800" kern="1200" dirty="0"/>
            <a:t> that remain as part of the main occupancy classification</a:t>
          </a:r>
        </a:p>
      </dsp:txBody>
      <dsp:txXfrm>
        <a:off x="0" y="1504537"/>
        <a:ext cx="8001000" cy="1417500"/>
      </dsp:txXfrm>
    </dsp:sp>
    <dsp:sp modelId="{DBB7C539-EBD2-42A1-BF69-DBA4655808C6}">
      <dsp:nvSpPr>
        <dsp:cNvPr id="0" name=""/>
        <dsp:cNvSpPr/>
      </dsp:nvSpPr>
      <dsp:spPr>
        <a:xfrm>
          <a:off x="400050" y="1135537"/>
          <a:ext cx="5600700" cy="7380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Limited to no more than 10 percent of the area of the story on which they are located</a:t>
          </a:r>
        </a:p>
      </dsp:txBody>
      <dsp:txXfrm>
        <a:off x="436076" y="1171563"/>
        <a:ext cx="5528648" cy="665948"/>
      </dsp:txXfrm>
    </dsp:sp>
    <dsp:sp modelId="{4047C4A8-CC12-482C-BBDD-DA2A3FFB2E1C}">
      <dsp:nvSpPr>
        <dsp:cNvPr id="0" name=""/>
        <dsp:cNvSpPr/>
      </dsp:nvSpPr>
      <dsp:spPr>
        <a:xfrm>
          <a:off x="0" y="3426037"/>
          <a:ext cx="8001000" cy="1220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0967" tIns="520700" rIns="62096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/>
            <a:t>Except when applying the code’s assembly occupancy requirements like </a:t>
          </a:r>
          <a:r>
            <a:rPr lang="en-US" sz="2000" kern="1200" dirty="0"/>
            <a:t>cafeterias attached to schools </a:t>
          </a:r>
          <a:endParaRPr lang="en-US" sz="2000" b="0" kern="1200" dirty="0"/>
        </a:p>
      </dsp:txBody>
      <dsp:txXfrm>
        <a:off x="0" y="3426037"/>
        <a:ext cx="8001000" cy="1220625"/>
      </dsp:txXfrm>
    </dsp:sp>
    <dsp:sp modelId="{2F3E342A-FCC3-46F0-9796-2EB2C0656AD6}">
      <dsp:nvSpPr>
        <dsp:cNvPr id="0" name=""/>
        <dsp:cNvSpPr/>
      </dsp:nvSpPr>
      <dsp:spPr>
        <a:xfrm>
          <a:off x="400050" y="3057037"/>
          <a:ext cx="6858001" cy="738000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Assembly areas that are accessory to ICC® Group E Educational Occupancies are not considered separate</a:t>
          </a:r>
        </a:p>
      </dsp:txBody>
      <dsp:txXfrm>
        <a:off x="436076" y="3093063"/>
        <a:ext cx="6785949" cy="66594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23B65-8F1A-48C1-BBC8-7D7D975F9C04}">
      <dsp:nvSpPr>
        <dsp:cNvPr id="0" name=""/>
        <dsp:cNvSpPr/>
      </dsp:nvSpPr>
      <dsp:spPr>
        <a:xfrm>
          <a:off x="0" y="574121"/>
          <a:ext cx="80010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A802DA7-5EB7-42CE-890B-87353B5807AB}">
      <dsp:nvSpPr>
        <dsp:cNvPr id="0" name=""/>
        <dsp:cNvSpPr/>
      </dsp:nvSpPr>
      <dsp:spPr>
        <a:xfrm>
          <a:off x="400050" y="5099"/>
          <a:ext cx="6096025" cy="96754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000" b="0" u="none" kern="1200" dirty="0"/>
            <a:t>Group H High-Hazard Groups H-2, H-3, H-4, or H-5 Occupancies must be separated from all other occupancies</a:t>
          </a:r>
          <a:endParaRPr lang="en-US" sz="2000" b="0" kern="1200" dirty="0"/>
        </a:p>
      </dsp:txBody>
      <dsp:txXfrm>
        <a:off x="447282" y="52331"/>
        <a:ext cx="6001561" cy="873078"/>
      </dsp:txXfrm>
    </dsp:sp>
    <dsp:sp modelId="{0B52DBB0-B789-409C-8CC8-925D673D18E4}">
      <dsp:nvSpPr>
        <dsp:cNvPr id="0" name=""/>
        <dsp:cNvSpPr/>
      </dsp:nvSpPr>
      <dsp:spPr>
        <a:xfrm>
          <a:off x="0" y="1887480"/>
          <a:ext cx="80010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58E4881-1F16-4CC4-BDA2-15A1BD164B61}">
      <dsp:nvSpPr>
        <dsp:cNvPr id="0" name=""/>
        <dsp:cNvSpPr/>
      </dsp:nvSpPr>
      <dsp:spPr>
        <a:xfrm>
          <a:off x="400050" y="1400321"/>
          <a:ext cx="6705606" cy="88567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Other occupancy types do not require separation except for particular requirements of the individual classification</a:t>
          </a:r>
          <a:endParaRPr lang="en-US" sz="2000" b="0" kern="1200" dirty="0"/>
        </a:p>
      </dsp:txBody>
      <dsp:txXfrm>
        <a:off x="443285" y="1443556"/>
        <a:ext cx="6619136" cy="799208"/>
      </dsp:txXfrm>
    </dsp:sp>
    <dsp:sp modelId="{9276B9A0-055A-44A1-B5EA-70B11017D927}">
      <dsp:nvSpPr>
        <dsp:cNvPr id="0" name=""/>
        <dsp:cNvSpPr/>
      </dsp:nvSpPr>
      <dsp:spPr>
        <a:xfrm>
          <a:off x="0" y="3112200"/>
          <a:ext cx="8001000" cy="1530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0967" tIns="562356" rIns="62096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Storage </a:t>
          </a:r>
          <a:r>
            <a:rPr lang="en-US" sz="1800" b="0" kern="1200" dirty="0"/>
            <a:t>area accessory to an office building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Office </a:t>
          </a:r>
          <a:r>
            <a:rPr lang="en-US" sz="1800" b="0" kern="1200" dirty="0"/>
            <a:t>area accessory to a manufacturing area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Sales </a:t>
          </a:r>
          <a:r>
            <a:rPr lang="en-US" sz="1800" b="0" kern="1200" dirty="0"/>
            <a:t>area accessory to a storage area</a:t>
          </a:r>
        </a:p>
      </dsp:txBody>
      <dsp:txXfrm>
        <a:off x="0" y="3112200"/>
        <a:ext cx="8001000" cy="1530900"/>
      </dsp:txXfrm>
    </dsp:sp>
    <dsp:sp modelId="{4AF14BF9-F34F-47EC-BF15-A1AFC05FF91E}">
      <dsp:nvSpPr>
        <dsp:cNvPr id="0" name=""/>
        <dsp:cNvSpPr/>
      </dsp:nvSpPr>
      <dsp:spPr>
        <a:xfrm>
          <a:off x="400050" y="2713680"/>
          <a:ext cx="5600700" cy="797040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Examples of accessory uses </a:t>
          </a:r>
          <a:endParaRPr lang="en-US" sz="2000" b="0" kern="1200" dirty="0"/>
        </a:p>
      </dsp:txBody>
      <dsp:txXfrm>
        <a:off x="438958" y="2752588"/>
        <a:ext cx="5522884" cy="7192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D46CF-F4A1-4B4A-A001-84831CDD5FED}">
      <dsp:nvSpPr>
        <dsp:cNvPr id="0" name=""/>
        <dsp:cNvSpPr/>
      </dsp:nvSpPr>
      <dsp:spPr>
        <a:xfrm>
          <a:off x="436698" y="1823"/>
          <a:ext cx="3103810" cy="1862286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Buildings or portions of buildings that have two or more occupancy uses</a:t>
          </a:r>
          <a:endParaRPr lang="en-US" sz="2000" b="0" kern="1200" dirty="0"/>
        </a:p>
      </dsp:txBody>
      <dsp:txXfrm>
        <a:off x="436698" y="1823"/>
        <a:ext cx="3103810" cy="1862286"/>
      </dsp:txXfrm>
    </dsp:sp>
    <dsp:sp modelId="{2FFB4299-E67B-4165-BE70-3FA30805AA96}">
      <dsp:nvSpPr>
        <dsp:cNvPr id="0" name=""/>
        <dsp:cNvSpPr/>
      </dsp:nvSpPr>
      <dsp:spPr>
        <a:xfrm>
          <a:off x="3850890" y="1823"/>
          <a:ext cx="3103810" cy="1862286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Each classified according to its own use</a:t>
          </a:r>
          <a:endParaRPr lang="en-US" sz="2000" b="0" kern="1200" dirty="0"/>
        </a:p>
      </dsp:txBody>
      <dsp:txXfrm>
        <a:off x="3850890" y="1823"/>
        <a:ext cx="3103810" cy="1862286"/>
      </dsp:txXfrm>
    </dsp:sp>
    <dsp:sp modelId="{37D78ED4-8E6E-4348-841F-07F44DB08580}">
      <dsp:nvSpPr>
        <dsp:cNvPr id="0" name=""/>
        <dsp:cNvSpPr/>
      </dsp:nvSpPr>
      <dsp:spPr>
        <a:xfrm>
          <a:off x="2143794" y="2174490"/>
          <a:ext cx="3103810" cy="1862286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ICC® provisions regarding high-rises and fire protection systems are applied to the entire structure</a:t>
          </a:r>
          <a:endParaRPr lang="en-US" sz="2000" b="0" kern="1200" dirty="0"/>
        </a:p>
      </dsp:txBody>
      <dsp:txXfrm>
        <a:off x="2143794" y="2174490"/>
        <a:ext cx="3103810" cy="186228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D46CF-F4A1-4B4A-A001-84831CDD5FED}">
      <dsp:nvSpPr>
        <dsp:cNvPr id="0" name=""/>
        <dsp:cNvSpPr/>
      </dsp:nvSpPr>
      <dsp:spPr>
        <a:xfrm>
          <a:off x="511453" y="928"/>
          <a:ext cx="3105187" cy="1863112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Entire structures or portions of structures that have several occupancy types contained within them</a:t>
          </a:r>
          <a:endParaRPr lang="en-US" sz="2000" b="0" kern="1200" dirty="0"/>
        </a:p>
      </dsp:txBody>
      <dsp:txXfrm>
        <a:off x="511453" y="928"/>
        <a:ext cx="3105187" cy="1863112"/>
      </dsp:txXfrm>
    </dsp:sp>
    <dsp:sp modelId="{B937F9BD-5DD0-40E6-A0D1-EA249B693C04}">
      <dsp:nvSpPr>
        <dsp:cNvPr id="0" name=""/>
        <dsp:cNvSpPr/>
      </dsp:nvSpPr>
      <dsp:spPr>
        <a:xfrm>
          <a:off x="3927159" y="928"/>
          <a:ext cx="3105187" cy="1863112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Adopted fire code restrictions are applied separately, not to the structure as a whole</a:t>
          </a:r>
          <a:endParaRPr lang="en-US" sz="2000" b="0" kern="1200" dirty="0"/>
        </a:p>
      </dsp:txBody>
      <dsp:txXfrm>
        <a:off x="3927159" y="928"/>
        <a:ext cx="3105187" cy="1863112"/>
      </dsp:txXfrm>
    </dsp:sp>
    <dsp:sp modelId="{2B63DAD6-C403-46C6-A325-B46F992E4D7A}">
      <dsp:nvSpPr>
        <dsp:cNvPr id="0" name=""/>
        <dsp:cNvSpPr/>
      </dsp:nvSpPr>
      <dsp:spPr>
        <a:xfrm>
          <a:off x="511453" y="2174559"/>
          <a:ext cx="3105187" cy="1863112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Each occupancy complies with adopted fire code requirements for its occupancy type</a:t>
          </a:r>
          <a:endParaRPr lang="en-US" sz="2000" b="0" kern="1200" dirty="0"/>
        </a:p>
      </dsp:txBody>
      <dsp:txXfrm>
        <a:off x="511453" y="2174559"/>
        <a:ext cx="3105187" cy="1863112"/>
      </dsp:txXfrm>
    </dsp:sp>
    <dsp:sp modelId="{C661CB5A-DE65-4754-AE9B-D0706658FAED}">
      <dsp:nvSpPr>
        <dsp:cNvPr id="0" name=""/>
        <dsp:cNvSpPr/>
      </dsp:nvSpPr>
      <dsp:spPr>
        <a:xfrm>
          <a:off x="3927159" y="2174559"/>
          <a:ext cx="3105187" cy="1863112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Separation between each of these occupancies is defined in the ICC® codes</a:t>
          </a:r>
          <a:endParaRPr lang="en-US" sz="2000" b="0" kern="1200" dirty="0"/>
        </a:p>
      </dsp:txBody>
      <dsp:txXfrm>
        <a:off x="3927159" y="2174559"/>
        <a:ext cx="3105187" cy="18631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F623E-180C-4E64-AD99-58B9EA758395}">
      <dsp:nvSpPr>
        <dsp:cNvPr id="0" name=""/>
        <dsp:cNvSpPr/>
      </dsp:nvSpPr>
      <dsp:spPr>
        <a:xfrm>
          <a:off x="0" y="626999"/>
          <a:ext cx="7848600" cy="219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139" tIns="604012" rIns="60913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In general, NFPA®101® does not </a:t>
          </a:r>
          <a:r>
            <a:rPr lang="en-US" sz="2400" kern="1200" dirty="0" smtClean="0"/>
            <a:t>require </a:t>
          </a:r>
          <a:r>
            <a:rPr lang="en-US" sz="2400" kern="1200" dirty="0"/>
            <a:t>separation of occupancies in the same structure</a:t>
          </a:r>
          <a:endParaRPr lang="en-US" sz="2400" b="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Local codes may require separations</a:t>
          </a:r>
          <a:endParaRPr lang="en-US" sz="2400" b="0" kern="1200" dirty="0"/>
        </a:p>
      </dsp:txBody>
      <dsp:txXfrm>
        <a:off x="0" y="626999"/>
        <a:ext cx="7848600" cy="2192400"/>
      </dsp:txXfrm>
    </dsp:sp>
    <dsp:sp modelId="{67E76FC0-2604-4A93-AECD-BD985870EB02}">
      <dsp:nvSpPr>
        <dsp:cNvPr id="0" name=""/>
        <dsp:cNvSpPr/>
      </dsp:nvSpPr>
      <dsp:spPr>
        <a:xfrm>
          <a:off x="77604" y="9433"/>
          <a:ext cx="7762350" cy="1036173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/>
            <a:t>Code requirements</a:t>
          </a:r>
        </a:p>
      </dsp:txBody>
      <dsp:txXfrm>
        <a:off x="128186" y="60015"/>
        <a:ext cx="7661186" cy="9350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5D7C52-8E54-4350-A3FC-5566A6355796}">
      <dsp:nvSpPr>
        <dsp:cNvPr id="0" name=""/>
        <dsp:cNvSpPr/>
      </dsp:nvSpPr>
      <dsp:spPr>
        <a:xfrm>
          <a:off x="3886187" y="76201"/>
          <a:ext cx="3736516" cy="224190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Different uses in distinctly different portions of the building</a:t>
          </a:r>
        </a:p>
      </dsp:txBody>
      <dsp:txXfrm>
        <a:off x="3886187" y="76201"/>
        <a:ext cx="3736516" cy="2241909"/>
      </dsp:txXfrm>
    </dsp:sp>
    <dsp:sp modelId="{6AADBB9F-9B95-4495-B6CB-F508ABBA851E}">
      <dsp:nvSpPr>
        <dsp:cNvPr id="0" name=""/>
        <dsp:cNvSpPr/>
      </dsp:nvSpPr>
      <dsp:spPr>
        <a:xfrm>
          <a:off x="3886187" y="2438390"/>
          <a:ext cx="3736516" cy="2241909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u="none" kern="1200" dirty="0"/>
            <a:t>D</a:t>
          </a:r>
          <a:r>
            <a:rPr lang="x-none" sz="2400" b="0" u="none" kern="1200" dirty="0"/>
            <a:t>ifferent uses in an intermingled manner that make it impractical to separate for different classifications</a:t>
          </a:r>
          <a:endParaRPr lang="en-US" sz="2400" b="0" kern="1200" dirty="0"/>
        </a:p>
      </dsp:txBody>
      <dsp:txXfrm>
        <a:off x="3886187" y="2438390"/>
        <a:ext cx="3736516" cy="22419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BC5274-F401-4F79-9EC4-06EB49EC4C08}">
      <dsp:nvSpPr>
        <dsp:cNvPr id="0" name=""/>
        <dsp:cNvSpPr/>
      </dsp:nvSpPr>
      <dsp:spPr>
        <a:xfrm>
          <a:off x="2452" y="226988"/>
          <a:ext cx="2391370" cy="95654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NFPA® 101®</a:t>
          </a:r>
        </a:p>
      </dsp:txBody>
      <dsp:txXfrm>
        <a:off x="2452" y="226988"/>
        <a:ext cx="2391370" cy="956548"/>
      </dsp:txXfrm>
    </dsp:sp>
    <dsp:sp modelId="{76237CC7-6E72-49EC-96C0-658D7A6E6B45}">
      <dsp:nvSpPr>
        <dsp:cNvPr id="0" name=""/>
        <dsp:cNvSpPr/>
      </dsp:nvSpPr>
      <dsp:spPr>
        <a:xfrm>
          <a:off x="2452" y="1183536"/>
          <a:ext cx="2391370" cy="339007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Recommends most restrictive requirements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All requirements for one type of occupancy may take precedence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800" b="0" u="none" kern="1200" dirty="0"/>
            <a:t>Various requirements from each of the two occupancies will be used</a:t>
          </a:r>
          <a:endParaRPr lang="en-US" sz="1800" b="0" kern="1200" dirty="0"/>
        </a:p>
      </dsp:txBody>
      <dsp:txXfrm>
        <a:off x="2452" y="1183536"/>
        <a:ext cx="2391370" cy="3390074"/>
      </dsp:txXfrm>
    </dsp:sp>
    <dsp:sp modelId="{AED4FBFF-3535-4CD6-86E0-8E2162D86B97}">
      <dsp:nvSpPr>
        <dsp:cNvPr id="0" name=""/>
        <dsp:cNvSpPr/>
      </dsp:nvSpPr>
      <dsp:spPr>
        <a:xfrm>
          <a:off x="2728614" y="226988"/>
          <a:ext cx="2391370" cy="95654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ICC®</a:t>
          </a:r>
        </a:p>
      </dsp:txBody>
      <dsp:txXfrm>
        <a:off x="2728614" y="226988"/>
        <a:ext cx="2391370" cy="956548"/>
      </dsp:txXfrm>
    </dsp:sp>
    <dsp:sp modelId="{086557A6-FA42-411F-AD2C-715FD81947E3}">
      <dsp:nvSpPr>
        <dsp:cNvPr id="0" name=""/>
        <dsp:cNvSpPr/>
      </dsp:nvSpPr>
      <dsp:spPr>
        <a:xfrm>
          <a:off x="2728614" y="1183536"/>
          <a:ext cx="2391370" cy="339007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Does not have a separate occupancy classification for multiple-use occupancies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Recognizes structures may have two or more occupancy types</a:t>
          </a:r>
        </a:p>
      </dsp:txBody>
      <dsp:txXfrm>
        <a:off x="2728614" y="1183536"/>
        <a:ext cx="2391370" cy="3390074"/>
      </dsp:txXfrm>
    </dsp:sp>
    <dsp:sp modelId="{E1FFE000-3200-45B5-B99E-1A3B9BBD4E24}">
      <dsp:nvSpPr>
        <dsp:cNvPr id="0" name=""/>
        <dsp:cNvSpPr/>
      </dsp:nvSpPr>
      <dsp:spPr>
        <a:xfrm>
          <a:off x="5454777" y="226988"/>
          <a:ext cx="2391370" cy="95654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Canada</a:t>
          </a:r>
        </a:p>
      </dsp:txBody>
      <dsp:txXfrm>
        <a:off x="5454777" y="226988"/>
        <a:ext cx="2391370" cy="956548"/>
      </dsp:txXfrm>
    </dsp:sp>
    <dsp:sp modelId="{327769CB-F559-482F-9E81-7E728D784842}">
      <dsp:nvSpPr>
        <dsp:cNvPr id="0" name=""/>
        <dsp:cNvSpPr/>
      </dsp:nvSpPr>
      <dsp:spPr>
        <a:xfrm>
          <a:off x="5454777" y="1183536"/>
          <a:ext cx="2391370" cy="339007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800" b="0" u="none" kern="1200" dirty="0"/>
            <a:t>Canadian codes require separations between these occupancies in most instances</a:t>
          </a:r>
          <a:endParaRPr lang="en-US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800" b="0" u="none" kern="1200" dirty="0"/>
            <a:t>Restrict combinations of occupancies when a high-hazard occupancy is involved</a:t>
          </a:r>
          <a:endParaRPr lang="en-US" sz="1800" b="0" u="none" kern="1200" dirty="0"/>
        </a:p>
      </dsp:txBody>
      <dsp:txXfrm>
        <a:off x="5454777" y="1183536"/>
        <a:ext cx="2391370" cy="33900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4ED32B-6531-4758-96AF-4D7B771E3EF8}">
      <dsp:nvSpPr>
        <dsp:cNvPr id="0" name=""/>
        <dsp:cNvSpPr/>
      </dsp:nvSpPr>
      <dsp:spPr>
        <a:xfrm>
          <a:off x="0" y="363937"/>
          <a:ext cx="7848600" cy="191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139" tIns="479044" rIns="60913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Any area designated as incidental use must conform to the occupancy requirements of the building or portion of the building it occupies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Fire separation walls, assemblies, or protection must conform to the requirements for the primary use group</a:t>
          </a:r>
        </a:p>
      </dsp:txBody>
      <dsp:txXfrm>
        <a:off x="0" y="363937"/>
        <a:ext cx="7848600" cy="1919925"/>
      </dsp:txXfrm>
    </dsp:sp>
    <dsp:sp modelId="{6F9F4C91-DCC8-48EE-8D11-BBC6CE40E6C1}">
      <dsp:nvSpPr>
        <dsp:cNvPr id="0" name=""/>
        <dsp:cNvSpPr/>
      </dsp:nvSpPr>
      <dsp:spPr>
        <a:xfrm>
          <a:off x="392430" y="24457"/>
          <a:ext cx="5494020" cy="67896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ICC®</a:t>
          </a:r>
        </a:p>
      </dsp:txBody>
      <dsp:txXfrm>
        <a:off x="425574" y="57601"/>
        <a:ext cx="5427732" cy="612672"/>
      </dsp:txXfrm>
    </dsp:sp>
    <dsp:sp modelId="{8481FD06-869D-4879-A4FA-8ACB171E5FBA}">
      <dsp:nvSpPr>
        <dsp:cNvPr id="0" name=""/>
        <dsp:cNvSpPr/>
      </dsp:nvSpPr>
      <dsp:spPr>
        <a:xfrm>
          <a:off x="0" y="2747542"/>
          <a:ext cx="7848600" cy="2028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139" tIns="479044" rIns="60913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Furnace rooms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Parking garages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Incinerator rooms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Labs/Shops</a:t>
          </a:r>
          <a:endParaRPr lang="en-US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/>
            <a:t>Waste and linen collection rooms over 100 square feet (9.3m</a:t>
          </a:r>
          <a:r>
            <a:rPr lang="en-US" sz="1800" b="0" kern="1200" baseline="30000" dirty="0"/>
            <a:t>2</a:t>
          </a:r>
          <a:r>
            <a:rPr lang="en-US" sz="1800" b="0" kern="1200" dirty="0"/>
            <a:t>)</a:t>
          </a:r>
        </a:p>
      </dsp:txBody>
      <dsp:txXfrm>
        <a:off x="0" y="2747542"/>
        <a:ext cx="7848600" cy="2028600"/>
      </dsp:txXfrm>
    </dsp:sp>
    <dsp:sp modelId="{89368EE2-CAE5-4CEA-8912-9C9BBF38ED2E}">
      <dsp:nvSpPr>
        <dsp:cNvPr id="0" name=""/>
        <dsp:cNvSpPr/>
      </dsp:nvSpPr>
      <dsp:spPr>
        <a:xfrm>
          <a:off x="392430" y="2408062"/>
          <a:ext cx="5494020" cy="678960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Incidental use occupancies</a:t>
          </a:r>
        </a:p>
      </dsp:txBody>
      <dsp:txXfrm>
        <a:off x="425574" y="2441206"/>
        <a:ext cx="5427732" cy="6126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D699A0-1A72-47F7-8DE4-5DF24452DBA7}">
      <dsp:nvSpPr>
        <dsp:cNvPr id="0" name=""/>
        <dsp:cNvSpPr/>
      </dsp:nvSpPr>
      <dsp:spPr>
        <a:xfrm>
          <a:off x="0" y="478529"/>
          <a:ext cx="7848600" cy="292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139" tIns="645668" rIns="60913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System without a fire barrier can be installed where permitted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Construction features must separate the rest of the building from the incidental-use area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Must be capable of restricting the passage of fire </a:t>
          </a:r>
        </a:p>
      </dsp:txBody>
      <dsp:txXfrm>
        <a:off x="0" y="478529"/>
        <a:ext cx="7848600" cy="2929500"/>
      </dsp:txXfrm>
    </dsp:sp>
    <dsp:sp modelId="{93CC4D1B-A994-4324-A362-379311F31B48}">
      <dsp:nvSpPr>
        <dsp:cNvPr id="0" name=""/>
        <dsp:cNvSpPr/>
      </dsp:nvSpPr>
      <dsp:spPr>
        <a:xfrm>
          <a:off x="392430" y="20969"/>
          <a:ext cx="5494020" cy="9151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Automatic fire extinguishing system </a:t>
          </a:r>
        </a:p>
      </dsp:txBody>
      <dsp:txXfrm>
        <a:off x="437102" y="65641"/>
        <a:ext cx="5404676" cy="8257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23B65-8F1A-48C1-BBC8-7D7D975F9C04}">
      <dsp:nvSpPr>
        <dsp:cNvPr id="0" name=""/>
        <dsp:cNvSpPr/>
      </dsp:nvSpPr>
      <dsp:spPr>
        <a:xfrm>
          <a:off x="0" y="382620"/>
          <a:ext cx="7772400" cy="378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499872" rIns="603225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Must extend from the floor of the use area to the bottom of a fire-resistance-rated floor or ceiling above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Doors leading into these areas m</a:t>
          </a:r>
          <a:r>
            <a:rPr lang="x-none" sz="2400" b="0" u="none" kern="1200" dirty="0"/>
            <a:t>ust be self-closing or the automatic-closing type that closes when the fire alarm is activated</a:t>
          </a:r>
          <a:endParaRPr lang="en-US" sz="2400" b="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/>
            <a:t>Doors leading to the areas must </a:t>
          </a:r>
          <a:r>
            <a:rPr lang="en-US" sz="2400" kern="1200" dirty="0"/>
            <a:t>meet the provisions outlined in NFPA®80, </a:t>
          </a:r>
          <a:r>
            <a:rPr lang="en-US" sz="2400" i="1" kern="1200" dirty="0"/>
            <a:t>Standard for Fire Doors and Other Opening Protectives</a:t>
          </a:r>
          <a:endParaRPr lang="en-US" sz="2400" b="0" kern="1200" dirty="0"/>
        </a:p>
      </dsp:txBody>
      <dsp:txXfrm>
        <a:off x="0" y="382620"/>
        <a:ext cx="7772400" cy="3780000"/>
      </dsp:txXfrm>
    </dsp:sp>
    <dsp:sp modelId="{FA802DA7-5EB7-42CE-890B-87353B5807AB}">
      <dsp:nvSpPr>
        <dsp:cNvPr id="0" name=""/>
        <dsp:cNvSpPr/>
      </dsp:nvSpPr>
      <dsp:spPr>
        <a:xfrm>
          <a:off x="388620" y="28380"/>
          <a:ext cx="5440680" cy="7084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Partitions</a:t>
          </a:r>
        </a:p>
      </dsp:txBody>
      <dsp:txXfrm>
        <a:off x="423205" y="62965"/>
        <a:ext cx="5371510" cy="6393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D46CF-F4A1-4B4A-A001-84831CDD5FED}">
      <dsp:nvSpPr>
        <dsp:cNvPr id="0" name=""/>
        <dsp:cNvSpPr/>
      </dsp:nvSpPr>
      <dsp:spPr>
        <a:xfrm>
          <a:off x="247101" y="567"/>
          <a:ext cx="3574665" cy="214479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Each structure is individually </a:t>
          </a:r>
          <a:r>
            <a:rPr lang="en-US" sz="2400" kern="1200" dirty="0"/>
            <a:t>classified by its primary occupancy classification</a:t>
          </a:r>
        </a:p>
      </dsp:txBody>
      <dsp:txXfrm>
        <a:off x="247101" y="567"/>
        <a:ext cx="3574665" cy="2144799"/>
      </dsp:txXfrm>
    </dsp:sp>
    <dsp:sp modelId="{C1A87670-9114-46EC-8C51-E5FCA781BF76}">
      <dsp:nvSpPr>
        <dsp:cNvPr id="0" name=""/>
        <dsp:cNvSpPr/>
      </dsp:nvSpPr>
      <dsp:spPr>
        <a:xfrm>
          <a:off x="4179233" y="567"/>
          <a:ext cx="3574665" cy="214479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Separated from the other occupancies by the appropriate fire wall separation</a:t>
          </a:r>
        </a:p>
      </dsp:txBody>
      <dsp:txXfrm>
        <a:off x="4179233" y="567"/>
        <a:ext cx="3574665" cy="2144799"/>
      </dsp:txXfrm>
    </dsp:sp>
    <dsp:sp modelId="{E37D6B02-E7AB-4C32-B416-6A1133F14B41}">
      <dsp:nvSpPr>
        <dsp:cNvPr id="0" name=""/>
        <dsp:cNvSpPr/>
      </dsp:nvSpPr>
      <dsp:spPr>
        <a:xfrm>
          <a:off x="247101" y="2502833"/>
          <a:ext cx="3574665" cy="2144799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Automatic fire suppression system may reduce the fire-resistance rating requirements</a:t>
          </a:r>
        </a:p>
      </dsp:txBody>
      <dsp:txXfrm>
        <a:off x="247101" y="2502833"/>
        <a:ext cx="3574665" cy="2144799"/>
      </dsp:txXfrm>
    </dsp:sp>
    <dsp:sp modelId="{D3C0BE57-F5F5-4E53-A7BF-2E09E4A8877B}">
      <dsp:nvSpPr>
        <dsp:cNvPr id="0" name=""/>
        <dsp:cNvSpPr/>
      </dsp:nvSpPr>
      <dsp:spPr>
        <a:xfrm>
          <a:off x="4179233" y="2502833"/>
          <a:ext cx="3574665" cy="2144799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Some occupancy classifications are not permitted to share the same building, regardless of fire protection features</a:t>
          </a:r>
        </a:p>
      </dsp:txBody>
      <dsp:txXfrm>
        <a:off x="4179233" y="2502833"/>
        <a:ext cx="3574665" cy="214479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D46CF-F4A1-4B4A-A001-84831CDD5FED}">
      <dsp:nvSpPr>
        <dsp:cNvPr id="0" name=""/>
        <dsp:cNvSpPr/>
      </dsp:nvSpPr>
      <dsp:spPr>
        <a:xfrm>
          <a:off x="247101" y="567"/>
          <a:ext cx="3574665" cy="214479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Accessory</a:t>
          </a:r>
        </a:p>
      </dsp:txBody>
      <dsp:txXfrm>
        <a:off x="247101" y="567"/>
        <a:ext cx="3574665" cy="2144799"/>
      </dsp:txXfrm>
    </dsp:sp>
    <dsp:sp modelId="{662DC7DE-22E6-4CFD-8C5B-C3E006F6228E}">
      <dsp:nvSpPr>
        <dsp:cNvPr id="0" name=""/>
        <dsp:cNvSpPr/>
      </dsp:nvSpPr>
      <dsp:spPr>
        <a:xfrm>
          <a:off x="4179233" y="567"/>
          <a:ext cx="3574665" cy="214479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Nonseparated</a:t>
          </a:r>
        </a:p>
      </dsp:txBody>
      <dsp:txXfrm>
        <a:off x="4179233" y="567"/>
        <a:ext cx="3574665" cy="2144799"/>
      </dsp:txXfrm>
    </dsp:sp>
    <dsp:sp modelId="{470ECD6C-F6FB-44CF-8EF8-2C971E851332}">
      <dsp:nvSpPr>
        <dsp:cNvPr id="0" name=""/>
        <dsp:cNvSpPr/>
      </dsp:nvSpPr>
      <dsp:spPr>
        <a:xfrm>
          <a:off x="2213167" y="2502833"/>
          <a:ext cx="3574665" cy="2144799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Separated</a:t>
          </a:r>
        </a:p>
      </dsp:txBody>
      <dsp:txXfrm>
        <a:off x="2213167" y="2502833"/>
        <a:ext cx="3574665" cy="2144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8B975CF3-496D-C143-9D40-8BB840E58DA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72214DEB-8452-AD4A-A9C6-E20B2809E5A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78AFFB23-D7A9-AA41-BFEF-B98D96D0E47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AC82F21E-CB8E-E147-93D3-584FE0B44DD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fld id="{0D9EB755-2572-A244-92FC-5B0B2C60DE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AB723A2-3B87-C348-8B2B-F2EEC03C61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86ADBB3-E2CD-FC41-9B1E-7C52CE2AA8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31ED53C7-0651-9243-B95C-08B6C011812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78830A9-6B06-C54B-9281-900B38835E0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1C21009-863C-6743-B409-DE5D707DD46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4AEB5C7-AA30-2B4E-9E37-5BF6A063E0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fld id="{7FD992A5-41A9-824F-B972-A27B4447832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>
            <a:extLst>
              <a:ext uri="{FF2B5EF4-FFF2-40B4-BE49-F238E27FC236}">
                <a16:creationId xmlns:a16="http://schemas.microsoft.com/office/drawing/2014/main" id="{19B7BFEC-1AB3-AB4B-B646-058D91025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lang="en-US" altLang="en-US" i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4" name="Line 14">
            <a:extLst>
              <a:ext uri="{FF2B5EF4-FFF2-40B4-BE49-F238E27FC236}">
                <a16:creationId xmlns:a16="http://schemas.microsoft.com/office/drawing/2014/main" id="{90EADBC2-0B5B-1F43-87ED-7C1C36D14D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15">
            <a:extLst>
              <a:ext uri="{FF2B5EF4-FFF2-40B4-BE49-F238E27FC236}">
                <a16:creationId xmlns:a16="http://schemas.microsoft.com/office/drawing/2014/main" id="{3E3424B5-DE8F-CE4E-B8CA-16B29C51EAD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B3DBD2F4-04A3-DF43-A532-07FFC8042D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75438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31493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60AA08-7381-4446-8403-DE8777533B4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#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39D2BFCD-CBD5-ED4E-991F-89FD8C7D85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092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view Question"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MCj04348590000[1]">
            <a:extLst>
              <a:ext uri="{FF2B5EF4-FFF2-40B4-BE49-F238E27FC236}">
                <a16:creationId xmlns:a16="http://schemas.microsoft.com/office/drawing/2014/main" id="{10FFA937-A28E-9A48-B698-9A0237B55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25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85800" y="1752600"/>
            <a:ext cx="7772400" cy="419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1E0397E-9654-A34C-BD67-C9F8B35A7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#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487E26AC-1E8B-2649-8E99-E06E593022EC}" type="slidenum">
              <a:rPr lang="en-US" altLang="en-US"/>
              <a:pPr/>
              <a:t>‹#›</a:t>
            </a:fld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382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ussion Ques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Cj04348590000[1]">
            <a:extLst>
              <a:ext uri="{FF2B5EF4-FFF2-40B4-BE49-F238E27FC236}">
                <a16:creationId xmlns:a16="http://schemas.microsoft.com/office/drawing/2014/main" id="{D0D13F91-0DCB-AB41-BA03-2E48C17F7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934200" cy="6858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1600200"/>
            <a:ext cx="7315200" cy="41148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5A5001DD-FF5E-E848-AC52-A11F0EEC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#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ACC31EB1-2E3B-1449-9F2C-14AF8327A5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13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rning or Cau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086600" cy="731838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US" sz="3200" b="1" dirty="0">
                <a:solidFill>
                  <a:srgbClr val="A5002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38200" y="1676400"/>
            <a:ext cx="74676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A26CC3D5-0CD5-F047-9C34-1471F5A3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#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1640FCCC-4048-604E-8026-125AC2EDDF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71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DF93E3E3-038C-9644-B8E3-E9264E99AD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6280150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9">
            <a:extLst>
              <a:ext uri="{FF2B5EF4-FFF2-40B4-BE49-F238E27FC236}">
                <a16:creationId xmlns:a16="http://schemas.microsoft.com/office/drawing/2014/main" id="{E83C3D36-B696-AC47-BB24-4778A99CE6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Line 20">
            <a:extLst>
              <a:ext uri="{FF2B5EF4-FFF2-40B4-BE49-F238E27FC236}">
                <a16:creationId xmlns:a16="http://schemas.microsoft.com/office/drawing/2014/main" id="{42D7F508-83FD-7946-8ECF-B51E6C3E75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57" r:id="rId1"/>
    <p:sldLayoutId id="2147485158" r:id="rId2"/>
    <p:sldLayoutId id="2147485159" r:id="rId3"/>
    <p:sldLayoutId id="2147485160" r:id="rId4"/>
    <p:sldLayoutId id="2147485161" r:id="rId5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7">
            <a:extLst>
              <a:ext uri="{FF2B5EF4-FFF2-40B4-BE49-F238E27FC236}">
                <a16:creationId xmlns:a16="http://schemas.microsoft.com/office/drawing/2014/main" id="{7886F0C5-AD4D-9F43-9727-1B05AFF6F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95400"/>
            <a:ext cx="7010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altLang="en-US" sz="3600" i="1">
                <a:latin typeface="Tahoma" panose="020B0604030504040204" pitchFamily="34" charset="0"/>
              </a:rPr>
              <a:t>Fire Inspection and </a:t>
            </a:r>
            <a:br>
              <a:rPr lang="en-US" altLang="en-US" sz="3600" i="1">
                <a:latin typeface="Tahoma" panose="020B0604030504040204" pitchFamily="34" charset="0"/>
              </a:rPr>
            </a:br>
            <a:r>
              <a:rPr lang="en-US" altLang="en-US" sz="3600" i="1">
                <a:latin typeface="Tahoma" panose="020B0604030504040204" pitchFamily="34" charset="0"/>
              </a:rPr>
              <a:t>Code Enforcement</a:t>
            </a:r>
          </a:p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altLang="en-US" sz="3600" i="1">
                <a:latin typeface="Tahoma" panose="020B0604030504040204" pitchFamily="34" charset="0"/>
              </a:rPr>
              <a:t>8th Edition</a:t>
            </a:r>
            <a:br>
              <a:rPr lang="en-US" altLang="en-US" sz="3600" i="1">
                <a:latin typeface="Tahoma" panose="020B0604030504040204" pitchFamily="34" charset="0"/>
              </a:rPr>
            </a:br>
            <a:r>
              <a:rPr lang="en-US" altLang="en-US" sz="2400" i="1">
                <a:latin typeface="Tahoma" panose="020B0604030504040204" pitchFamily="34" charset="0"/>
              </a:rPr>
              <a:t>Inspector II</a:t>
            </a:r>
          </a:p>
          <a:p>
            <a:pPr eaLnBrk="1" hangingPunct="1">
              <a:buClr>
                <a:srgbClr val="A50021"/>
              </a:buClr>
            </a:pPr>
            <a:endParaRPr lang="en-US" altLang="en-US">
              <a:latin typeface="Tahoma" panose="020B0604030504040204" pitchFamily="34" charset="0"/>
            </a:endParaRPr>
          </a:p>
          <a:p>
            <a:pPr eaLnBrk="1" hangingPunct="1">
              <a:buClr>
                <a:srgbClr val="A50021"/>
              </a:buClr>
            </a:pPr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7171" name="Rectangle 1030">
            <a:extLst>
              <a:ext uri="{FF2B5EF4-FFF2-40B4-BE49-F238E27FC236}">
                <a16:creationId xmlns:a16="http://schemas.microsoft.com/office/drawing/2014/main" id="{3974A43F-93CC-EB41-AF3F-B8BA0B709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86200"/>
            <a:ext cx="7391400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i="1" dirty="0">
                <a:latin typeface="Tahoma" panose="020B0604030504040204" pitchFamily="34" charset="0"/>
              </a:rPr>
              <a:t>Chapter 4 — Construction Types and Occupancy Classifications</a:t>
            </a:r>
          </a:p>
          <a:p>
            <a:pPr algn="ctr" eaLnBrk="1" hangingPunct="1">
              <a:buFontTx/>
              <a:buNone/>
            </a:pPr>
            <a:endParaRPr lang="en-US" altLang="en-US" sz="1200" i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DA9B2-55FF-7E43-A044-6EE7F1A3ED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301BFFF2-3542-C348-BEA0-8C9DFFE8DE94}" type="slidenum">
              <a:rPr lang="en-US" altLang="en-US" sz="1200">
                <a:latin typeface="Tahoma" panose="020B0604030504040204" pitchFamily="34" charset="0"/>
              </a:rPr>
              <a:pPr eaLnBrk="1" hangingPunct="1"/>
              <a:t>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22AA37C8-6D05-BF4E-B2D6-B5145DB6B0A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19685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000"/>
              <a:t>Structures containing multiple occupancy types are considered to be mixed-use occupancies.</a:t>
            </a:r>
          </a:p>
        </p:txBody>
      </p:sp>
      <p:graphicFrame>
        <p:nvGraphicFramePr>
          <p:cNvPr id="2" name="Content Placeholder 1" descr="Each structure is individually classified by its primary occupancy classification&#10;Separated from the other occupancies by the appropriate fire wall separation&#10;Automatic fire suppression system may reduce the fire-resistance rating requirements&#10;Some occupancy classifications are not permitted to share the same building, regardless of fire protection features&#10;">
            <a:extLst>
              <a:ext uri="{FF2B5EF4-FFF2-40B4-BE49-F238E27FC236}">
                <a16:creationId xmlns:a16="http://schemas.microsoft.com/office/drawing/2014/main" id="{F0A52BD6-1D3F-9C4E-A5AB-47A2B5ABE1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642738"/>
              </p:ext>
            </p:extLst>
          </p:nvPr>
        </p:nvGraphicFramePr>
        <p:xfrm>
          <a:off x="685800" y="1524000"/>
          <a:ext cx="8001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6D991-A218-AB49-AEC4-8F8581BBFE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5AC4B86D-7EBE-B04B-ABBD-41B0A7DC9F5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7411" name="Title 2">
            <a:extLst>
              <a:ext uri="{FF2B5EF4-FFF2-40B4-BE49-F238E27FC236}">
                <a16:creationId xmlns:a16="http://schemas.microsoft.com/office/drawing/2014/main" id="{64517A66-4281-4D40-A1A9-6FCBBD0A6EE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ICC® further divides mixed occupancies.</a:t>
            </a:r>
          </a:p>
        </p:txBody>
      </p:sp>
      <p:graphicFrame>
        <p:nvGraphicFramePr>
          <p:cNvPr id="2" name="Content Placeholder 1" descr="Accessory&#10;Nonseparated&#10;Separated&#10;">
            <a:extLst>
              <a:ext uri="{FF2B5EF4-FFF2-40B4-BE49-F238E27FC236}">
                <a16:creationId xmlns:a16="http://schemas.microsoft.com/office/drawing/2014/main" id="{6C9F98F6-AC0F-4140-BFBC-564C9E0E6A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480269"/>
              </p:ext>
            </p:extLst>
          </p:nvPr>
        </p:nvGraphicFramePr>
        <p:xfrm>
          <a:off x="685800" y="1524000"/>
          <a:ext cx="8001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623BB-01AA-DC4F-A482-F7D78014E8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9BCA9244-B6C3-C04B-A817-36B33AFA2948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8435" name="Title 2">
            <a:extLst>
              <a:ext uri="{FF2B5EF4-FFF2-40B4-BE49-F238E27FC236}">
                <a16:creationId xmlns:a16="http://schemas.microsoft.com/office/drawing/2014/main" id="{D210DC12-53E5-B443-BDCE-389145D3091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0165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Know the characteristics of accessory structures.</a:t>
            </a:r>
          </a:p>
        </p:txBody>
      </p:sp>
      <p:graphicFrame>
        <p:nvGraphicFramePr>
          <p:cNvPr id="2" name="Content Placeholder 1" descr="Subsidiary to the main occupancy of a structure&#10;Limited to no more than 10 percent of the area of the story on which they are located&#10; Does not include accessory assembly occupancies that are less than 750 square feet (70 m2) that remain as part of the main occupancy classification&#10;Assembly areas that are accessory to ICC® Group E Educational Occupancies are not considered separate&#10; Except when applying the code’s assembly occupancy requirements like cafeterias attached to schools &#10;">
            <a:extLst>
              <a:ext uri="{FF2B5EF4-FFF2-40B4-BE49-F238E27FC236}">
                <a16:creationId xmlns:a16="http://schemas.microsoft.com/office/drawing/2014/main" id="{E0C5A36E-7993-C34C-9D3E-82E95DDA34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443804"/>
              </p:ext>
            </p:extLst>
          </p:nvPr>
        </p:nvGraphicFramePr>
        <p:xfrm>
          <a:off x="685800" y="1524000"/>
          <a:ext cx="8001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7" name="Text Box 7">
            <a:extLst>
              <a:ext uri="{FF2B5EF4-FFF2-40B4-BE49-F238E27FC236}">
                <a16:creationId xmlns:a16="http://schemas.microsoft.com/office/drawing/2014/main" id="{24B454EF-F08F-3344-A289-2AABF2FEF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95788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66902-5BAE-2B47-B599-E689E40BBC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C99F622A-F6C8-5343-A950-471840B75B14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9459" name="Title 2">
            <a:extLst>
              <a:ext uri="{FF2B5EF4-FFF2-40B4-BE49-F238E27FC236}">
                <a16:creationId xmlns:a16="http://schemas.microsoft.com/office/drawing/2014/main" id="{CCA9856F-D6ED-EA4D-8083-AAB5B2A7D05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0165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Know the characteristics of accessory structures.</a:t>
            </a:r>
          </a:p>
        </p:txBody>
      </p:sp>
      <p:graphicFrame>
        <p:nvGraphicFramePr>
          <p:cNvPr id="2" name="Content Placeholder 1" descr="Group H High-Hazard Groups H-2, H-3, H-4, or H-5 Occupancies must be separated from all other occupancies&#10;Other occupancy types do not require separation except for particular requirements of the individual classification&#10;Examples of accessory uses &#10; A storage area accessory to an office building&#10; An office area accessory to a manufacturing area&#10; A sales area accessory to a storage area&#10;">
            <a:extLst>
              <a:ext uri="{FF2B5EF4-FFF2-40B4-BE49-F238E27FC236}">
                <a16:creationId xmlns:a16="http://schemas.microsoft.com/office/drawing/2014/main" id="{D196250F-7120-B542-B167-C13960185C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772963"/>
              </p:ext>
            </p:extLst>
          </p:nvPr>
        </p:nvGraphicFramePr>
        <p:xfrm>
          <a:off x="685800" y="1524000"/>
          <a:ext cx="8001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46BAC6-73B6-AF4A-9389-3DB5D8A038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B53B8E88-41A0-6C4F-AF30-94A7444C6F72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0483" name="Title 2">
            <a:extLst>
              <a:ext uri="{FF2B5EF4-FFF2-40B4-BE49-F238E27FC236}">
                <a16:creationId xmlns:a16="http://schemas.microsoft.com/office/drawing/2014/main" id="{B9D64183-C67D-2E4E-AC61-A5C9192EBD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0165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Know the characteristics of nonseparated occupancies.</a:t>
            </a:r>
          </a:p>
        </p:txBody>
      </p:sp>
      <p:graphicFrame>
        <p:nvGraphicFramePr>
          <p:cNvPr id="2" name="Content Placeholder 1" descr="Buildings or portions of buildings that have two or more occupancy uses&#10;Each classified according to its own use&#10;ICC® provisions regarding high-rises and fire protection systems are applied to the entire structure&#10;">
            <a:extLst>
              <a:ext uri="{FF2B5EF4-FFF2-40B4-BE49-F238E27FC236}">
                <a16:creationId xmlns:a16="http://schemas.microsoft.com/office/drawing/2014/main" id="{04E8469B-4F5A-8A4D-9D55-68279A4560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038736"/>
              </p:ext>
            </p:extLst>
          </p:nvPr>
        </p:nvGraphicFramePr>
        <p:xfrm>
          <a:off x="876300" y="1828800"/>
          <a:ext cx="73914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1066A-61DC-E944-8677-1E83AE3788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8DBB0633-9649-E74E-8929-BD85C8727B3A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1507" name="Title 2">
            <a:extLst>
              <a:ext uri="{FF2B5EF4-FFF2-40B4-BE49-F238E27FC236}">
                <a16:creationId xmlns:a16="http://schemas.microsoft.com/office/drawing/2014/main" id="{E379A0F0-3C5B-F947-976C-DBDFC62436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0165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Know the characteristics of separated occupancies.</a:t>
            </a:r>
          </a:p>
        </p:txBody>
      </p:sp>
      <p:graphicFrame>
        <p:nvGraphicFramePr>
          <p:cNvPr id="2" name="Content Placeholder 1" descr="Entire structures or portions of structures that have several occupancy types contained within them&#10;Adopted fire code restrictions are applied separately, not to the structure as a whole&#10;Each occupancy complies with adopted fire code requirements for its occupancy type&#10;Separation between each of these occupancies is defined in the ICC® codes&#10;">
            <a:extLst>
              <a:ext uri="{FF2B5EF4-FFF2-40B4-BE49-F238E27FC236}">
                <a16:creationId xmlns:a16="http://schemas.microsoft.com/office/drawing/2014/main" id="{0144E75B-BFED-3C4A-9119-DB6F47B9EE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410545"/>
              </p:ext>
            </p:extLst>
          </p:nvPr>
        </p:nvGraphicFramePr>
        <p:xfrm>
          <a:off x="719254" y="1906278"/>
          <a:ext cx="75438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9" name="Text Box 7">
            <a:extLst>
              <a:ext uri="{FF2B5EF4-FFF2-40B4-BE49-F238E27FC236}">
                <a16:creationId xmlns:a16="http://schemas.microsoft.com/office/drawing/2014/main" id="{66A062F9-AF86-7B4C-BEF9-D727465FB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95788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6B946-A700-3240-94E6-1F77FBF9B8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CEBA75B4-34E9-244D-8E12-9835C6F5623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2530" name="Title 2">
            <a:extLst>
              <a:ext uri="{FF2B5EF4-FFF2-40B4-BE49-F238E27FC236}">
                <a16:creationId xmlns:a16="http://schemas.microsoft.com/office/drawing/2014/main" id="{774CE282-6825-1543-9FF9-7188EDE0134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0165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Know the characteristics of separated occupancies.</a:t>
            </a:r>
          </a:p>
        </p:txBody>
      </p:sp>
      <p:pic>
        <p:nvPicPr>
          <p:cNvPr id="22532" name="Picture 2" descr="table of required separation of occupancies in hours, see instructor for more information">
            <a:extLst>
              <a:ext uri="{FF2B5EF4-FFF2-40B4-BE49-F238E27FC236}">
                <a16:creationId xmlns:a16="http://schemas.microsoft.com/office/drawing/2014/main" id="{0A881FB1-8B37-B949-8F0D-0D3EB9DC67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47800"/>
            <a:ext cx="6402388" cy="4799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11D9B-3234-E94D-B3BE-C30804CD6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4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5D558A43-4CBD-A943-A161-30E02C0730B9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16</a:t>
            </a:fld>
            <a:endParaRPr lang="en-US" altLang="en-US" sz="1200">
              <a:latin typeface="Tahoma" panose="020B0604030504040204" pitchFamily="34" charset="0"/>
            </a:endParaRPr>
          </a:p>
          <a:p>
            <a:pPr eaLnBrk="1" hangingPunct="1"/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3554" name="Title 1">
            <a:extLst>
              <a:ext uri="{FF2B5EF4-FFF2-40B4-BE49-F238E27FC236}">
                <a16:creationId xmlns:a16="http://schemas.microsoft.com/office/drawing/2014/main" id="{52F26AD7-287F-3C4E-81E7-B81971860BA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REVIEW QUESTION</a:t>
            </a:r>
          </a:p>
        </p:txBody>
      </p:sp>
      <p:sp>
        <p:nvSpPr>
          <p:cNvPr id="23555" name="Text Placeholder 2">
            <a:extLst>
              <a:ext uri="{FF2B5EF4-FFF2-40B4-BE49-F238E27FC236}">
                <a16:creationId xmlns:a16="http://schemas.microsoft.com/office/drawing/2014/main" id="{2B54DD50-E5C8-BB43-8A90-4A767C31BA8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What are the different types of multiple-use occupancies?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5C2610-DF0B-904B-9E5A-FF0E1E9EA9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3701CA24-5CF4-EC45-96E5-A961BF8CADEE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4579" name="Title 2">
            <a:extLst>
              <a:ext uri="{FF2B5EF4-FFF2-40B4-BE49-F238E27FC236}">
                <a16:creationId xmlns:a16="http://schemas.microsoft.com/office/drawing/2014/main" id="{7B7A891E-FEAB-BA43-99E0-9E70F39ADD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24578" name="Content Placeholder 1">
            <a:extLst>
              <a:ext uri="{FF2B5EF4-FFF2-40B4-BE49-F238E27FC236}">
                <a16:creationId xmlns:a16="http://schemas.microsoft.com/office/drawing/2014/main" id="{B8CF4EBD-11CA-514F-B31C-C11EA409876F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 sz="2800"/>
              <a:t>An inspector’s ability to determine the construction type and occupancy classification of a structure is a critical part of an inspection.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 sz="2800"/>
              <a:t>The appropriate occupancy classification must be assigned during the plans review process and verified when the certificate of occupancy is issued before the owner/occupant takes possession of the structure.</a:t>
            </a:r>
          </a:p>
        </p:txBody>
      </p:sp>
      <p:sp>
        <p:nvSpPr>
          <p:cNvPr id="24581" name="Text Box 7">
            <a:extLst>
              <a:ext uri="{FF2B5EF4-FFF2-40B4-BE49-F238E27FC236}">
                <a16:creationId xmlns:a16="http://schemas.microsoft.com/office/drawing/2014/main" id="{BA5E0625-BC02-084D-BE36-A116C816A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95788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10B19-33B2-284A-B4F0-E530E2F13E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8C04A2D1-0BDA-A04E-AA38-EC4390AD236A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5603" name="Title 2">
            <a:extLst>
              <a:ext uri="{FF2B5EF4-FFF2-40B4-BE49-F238E27FC236}">
                <a16:creationId xmlns:a16="http://schemas.microsoft.com/office/drawing/2014/main" id="{FC821114-B884-A14F-B7C4-02C47B8AFA4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25602" name="Content Placeholder 1">
            <a:extLst>
              <a:ext uri="{FF2B5EF4-FFF2-40B4-BE49-F238E27FC236}">
                <a16:creationId xmlns:a16="http://schemas.microsoft.com/office/drawing/2014/main" id="{0EC33A18-9617-E241-A7F3-89CB3476B35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2" indent="-457200" eaLnBrk="1" hangingPunct="1">
              <a:buSzPct val="110000"/>
              <a:buFontTx/>
              <a:buChar char="•"/>
            </a:pPr>
            <a:r>
              <a:rPr lang="en-US" altLang="en-US"/>
              <a:t>Model building and fire codes provide the inspector with the guidelines for ensuring that life safety requirements are met. 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 sz="2800"/>
              <a:t>Because the information in this chapter is general in nature, inspectors must become familiar with their locally adopted codes.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B9518-9B62-8B49-8424-D6649A9EAE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A394C00D-E020-4E40-BE52-3B2D7BFF500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8195" name="Title 2">
            <a:extLst>
              <a:ext uri="{FF2B5EF4-FFF2-40B4-BE49-F238E27FC236}">
                <a16:creationId xmlns:a16="http://schemas.microsoft.com/office/drawing/2014/main" id="{8E4EA974-7B16-BC40-B7C3-64EAD52A6B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Learning Objective 1</a:t>
            </a:r>
          </a:p>
        </p:txBody>
      </p:sp>
      <p:sp>
        <p:nvSpPr>
          <p:cNvPr id="8194" name="Content Placeholder 1">
            <a:extLst>
              <a:ext uri="{FF2B5EF4-FFF2-40B4-BE49-F238E27FC236}">
                <a16:creationId xmlns:a16="http://schemas.microsoft.com/office/drawing/2014/main" id="{892D7F67-99E3-4B44-B767-4403BC86D01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838200" y="1752600"/>
            <a:ext cx="77724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Identify multiple-use occupancies.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19AE5-18F8-E846-BFF5-E78C25DA65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C98698DB-248C-E049-8FED-7BC042731300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9219" name="Title 2">
            <a:extLst>
              <a:ext uri="{FF2B5EF4-FFF2-40B4-BE49-F238E27FC236}">
                <a16:creationId xmlns:a16="http://schemas.microsoft.com/office/drawing/2014/main" id="{C2C5C855-3BD7-DC41-AD03-6C2D1E438D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Multi-use occupancies are more complicated to classify.</a:t>
            </a:r>
          </a:p>
        </p:txBody>
      </p:sp>
      <p:graphicFrame>
        <p:nvGraphicFramePr>
          <p:cNvPr id="2" name="Content Placeholder 1" descr="Determinations required&#10; Which parts of the facility fall under which occupancy&#10;During inspection&#10; Examine occupancy certificates or inspection reports&#10; Verify which occupancy classifications have been assigned&#10; In most cases, only need to verify that the structure still falls under the same classification&#10; If a change is found, consult the building official&#10;">
            <a:extLst>
              <a:ext uri="{FF2B5EF4-FFF2-40B4-BE49-F238E27FC236}">
                <a16:creationId xmlns:a16="http://schemas.microsoft.com/office/drawing/2014/main" id="{668444E9-E77C-0546-9E96-A0658FFF06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911996"/>
              </p:ext>
            </p:extLst>
          </p:nvPr>
        </p:nvGraphicFramePr>
        <p:xfrm>
          <a:off x="685800" y="1447800"/>
          <a:ext cx="7848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21" name="Text Box 7">
            <a:extLst>
              <a:ext uri="{FF2B5EF4-FFF2-40B4-BE49-F238E27FC236}">
                <a16:creationId xmlns:a16="http://schemas.microsoft.com/office/drawing/2014/main" id="{F41D1150-9624-B847-AEC2-1B1D5B53C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95788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1771D-8EA8-7E43-9F30-97D78D8611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339617DF-9A73-B84A-A15C-7A3B15BED720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0243" name="Title 2">
            <a:extLst>
              <a:ext uri="{FF2B5EF4-FFF2-40B4-BE49-F238E27FC236}">
                <a16:creationId xmlns:a16="http://schemas.microsoft.com/office/drawing/2014/main" id="{94616AEC-44FF-814C-BD3D-A774EBB4635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Multi-use occupancies are more complicated to classify.</a:t>
            </a:r>
          </a:p>
        </p:txBody>
      </p:sp>
      <p:graphicFrame>
        <p:nvGraphicFramePr>
          <p:cNvPr id="2" name="Content Placeholder 1" descr="Code requirements&#10; In general, NFPA®101® does not require the separation of occupancies in the same structure&#10; Local codes may require separations&#10;">
            <a:extLst>
              <a:ext uri="{FF2B5EF4-FFF2-40B4-BE49-F238E27FC236}">
                <a16:creationId xmlns:a16="http://schemas.microsoft.com/office/drawing/2014/main" id="{4FE64BFC-7EBC-B647-B3F6-4E385F58C5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255547"/>
              </p:ext>
            </p:extLst>
          </p:nvPr>
        </p:nvGraphicFramePr>
        <p:xfrm>
          <a:off x="685800" y="2209800"/>
          <a:ext cx="78486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1E22A-5F60-034F-BEA6-F4334E4ABD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EDBC5DD9-36D9-834E-8461-6E4EDC591C3D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1268" name="Title 2">
            <a:extLst>
              <a:ext uri="{FF2B5EF4-FFF2-40B4-BE49-F238E27FC236}">
                <a16:creationId xmlns:a16="http://schemas.microsoft.com/office/drawing/2014/main" id="{D558B81E-DD48-0B4E-B96A-5E8CBC93C7A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Two situations are of particular importance to inspectors.</a:t>
            </a:r>
          </a:p>
        </p:txBody>
      </p:sp>
      <p:pic>
        <p:nvPicPr>
          <p:cNvPr id="11266" name="Picture 2" descr="rows of empty seats in an auditorium">
            <a:extLst>
              <a:ext uri="{FF2B5EF4-FFF2-40B4-BE49-F238E27FC236}">
                <a16:creationId xmlns:a16="http://schemas.microsoft.com/office/drawing/2014/main" id="{0767C126-266A-114D-B849-D30D777EC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27200"/>
            <a:ext cx="4724400" cy="315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Content Placeholder 1" descr="Different uses in distinctly different portions of the building&#10;Different uses in an intermingled manner that make it impractical to separate for different classifications&#10;">
            <a:extLst>
              <a:ext uri="{FF2B5EF4-FFF2-40B4-BE49-F238E27FC236}">
                <a16:creationId xmlns:a16="http://schemas.microsoft.com/office/drawing/2014/main" id="{821B535E-CE67-3A44-ADDE-153A94FB61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093230"/>
              </p:ext>
            </p:extLst>
          </p:nvPr>
        </p:nvGraphicFramePr>
        <p:xfrm>
          <a:off x="685800" y="1447800"/>
          <a:ext cx="7848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 descr="NFPA® 101®&#10; Recommends most restrictive requirements&#10; All requirements for one type of occupancy may take precedence&#10; Various requirements from each of the two occupancies will be used&#10;ICC®&#10; Does not have a separate occupancy classification for multiple-use occupancies&#10; Recognizes structures may have two or more occupancy types&#10;Canada&#10; Canadian codes require separations between these occupancies in most instances&#10; Restrict combinations of occupancies when a high-hazard occupancy is involved&#10;">
            <a:extLst>
              <a:ext uri="{FF2B5EF4-FFF2-40B4-BE49-F238E27FC236}">
                <a16:creationId xmlns:a16="http://schemas.microsoft.com/office/drawing/2014/main" id="{279043B8-CCD1-DC4D-8A76-4CF8020B0F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344595"/>
              </p:ext>
            </p:extLst>
          </p:nvPr>
        </p:nvGraphicFramePr>
        <p:xfrm>
          <a:off x="685800" y="1447800"/>
          <a:ext cx="7848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91" name="Title 2">
            <a:extLst>
              <a:ext uri="{FF2B5EF4-FFF2-40B4-BE49-F238E27FC236}">
                <a16:creationId xmlns:a16="http://schemas.microsoft.com/office/drawing/2014/main" id="{E8A163FC-D92A-D049-8670-C4CF97B30E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Intermingled use represents a significant challenge for inspectors.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F4130-FC76-9543-9192-F132D8626D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3DEB7C40-7EAB-1C41-B97C-E04BE5F79080}" type="slidenum">
              <a:rPr lang="en-US" altLang="en-US" sz="1200">
                <a:latin typeface="Tahoma" panose="020B0604030504040204" pitchFamily="34" charset="0"/>
              </a:rPr>
              <a:pPr eaLnBrk="1" hangingPunct="1"/>
              <a:t>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7A2120-8057-B648-91F3-556E470058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9478F4EE-B026-AA45-9D5C-77B50C03E56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3315" name="Title 2">
            <a:extLst>
              <a:ext uri="{FF2B5EF4-FFF2-40B4-BE49-F238E27FC236}">
                <a16:creationId xmlns:a16="http://schemas.microsoft.com/office/drawing/2014/main" id="{C498111E-E868-5B41-B2F0-AE3483DD05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Inspectors need to understand the concept of incidental use.</a:t>
            </a:r>
          </a:p>
        </p:txBody>
      </p:sp>
      <p:graphicFrame>
        <p:nvGraphicFramePr>
          <p:cNvPr id="2" name="Content Placeholder 1" descr="ICC®&#10; Any area designated as incidental use must conform to the occupancy requirements of the building or portion of the building it occupies&#10; Fire separation walls, assemblies, or protection must conform to the requirements for the primary use group&#10;Incidental use occupancies&#10; Furnace rooms&#10; Parking garages&#10; Incinerator rooms&#10; Labs/Shops&#10; Waste and linen collection rooms over 100 square feet (9.3m2)&#10;">
            <a:extLst>
              <a:ext uri="{FF2B5EF4-FFF2-40B4-BE49-F238E27FC236}">
                <a16:creationId xmlns:a16="http://schemas.microsoft.com/office/drawing/2014/main" id="{7B65A60C-79A2-7D47-97CC-B7A36DB71C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388312"/>
              </p:ext>
            </p:extLst>
          </p:nvPr>
        </p:nvGraphicFramePr>
        <p:xfrm>
          <a:off x="685800" y="1447800"/>
          <a:ext cx="7848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91785-DBE0-4841-A73B-9E806C978D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CF6654CF-4DB1-EC4B-963B-1B93FA45B435}" type="slidenum">
              <a:rPr lang="en-US" altLang="en-US" sz="1200">
                <a:latin typeface="Tahoma" panose="020B0604030504040204" pitchFamily="34" charset="0"/>
              </a:rPr>
              <a:pPr eaLnBrk="1" hangingPunct="1"/>
              <a:t>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4339" name="Title 2">
            <a:extLst>
              <a:ext uri="{FF2B5EF4-FFF2-40B4-BE49-F238E27FC236}">
                <a16:creationId xmlns:a16="http://schemas.microsoft.com/office/drawing/2014/main" id="{7F941BBC-E44E-1F43-A0E0-95022789D3C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26035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000"/>
              <a:t>Model codes usually require fire-resistance-rated separations regarding incidental use.</a:t>
            </a:r>
          </a:p>
        </p:txBody>
      </p:sp>
      <p:graphicFrame>
        <p:nvGraphicFramePr>
          <p:cNvPr id="2" name="Content Placeholder 1" descr="Automatic fire extinguishing system &#10; System without a fire barrier can be installed where permitted&#10; Construction features must separate the rest of the building from the incidental-use area&#10; Must be capable of restricting the passage of fire &#10;">
            <a:extLst>
              <a:ext uri="{FF2B5EF4-FFF2-40B4-BE49-F238E27FC236}">
                <a16:creationId xmlns:a16="http://schemas.microsoft.com/office/drawing/2014/main" id="{4B7BB329-3DF8-214E-8EE0-F9E694B950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681711"/>
              </p:ext>
            </p:extLst>
          </p:nvPr>
        </p:nvGraphicFramePr>
        <p:xfrm>
          <a:off x="685800" y="1981200"/>
          <a:ext cx="78486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41" name="Text Box 7">
            <a:extLst>
              <a:ext uri="{FF2B5EF4-FFF2-40B4-BE49-F238E27FC236}">
                <a16:creationId xmlns:a16="http://schemas.microsoft.com/office/drawing/2014/main" id="{31248534-CD9F-2643-8FAD-EA3A4E507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95788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50D91-4B1F-1246-A5A1-AD6797C194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4–</a:t>
            </a:r>
            <a:fld id="{85ED0324-8579-4145-AAED-88D7618E336A}" type="slidenum">
              <a:rPr lang="en-US" altLang="en-US" sz="1200">
                <a:latin typeface="Tahoma" panose="020B0604030504040204" pitchFamily="34" charset="0"/>
              </a:rPr>
              <a:pPr eaLnBrk="1" hangingPunct="1"/>
              <a:t>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5363" name="Title 2">
            <a:extLst>
              <a:ext uri="{FF2B5EF4-FFF2-40B4-BE49-F238E27FC236}">
                <a16:creationId xmlns:a16="http://schemas.microsoft.com/office/drawing/2014/main" id="{698FC0CB-18DC-5B4D-852D-3CB9DD63EF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26035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000"/>
              <a:t>Model codes usually require fire-resistance-rated separations regarding incidental use.</a:t>
            </a:r>
          </a:p>
        </p:txBody>
      </p:sp>
      <p:graphicFrame>
        <p:nvGraphicFramePr>
          <p:cNvPr id="2" name="Content Placeholder 1" descr="Partitions&#10; Must extend from the floor of the use area to the bottom of a fire-resistance-rated floor or ceiling above&#10; Doors leading into these areas must be self-closing or the automatic-closing type that closes when the fire alarm is activated&#10; Doors leading to the areas must meet the provisions outlined in NFPA®80, Standard for Fire Doors and Other Opening Protectives&#10;">
            <a:extLst>
              <a:ext uri="{FF2B5EF4-FFF2-40B4-BE49-F238E27FC236}">
                <a16:creationId xmlns:a16="http://schemas.microsoft.com/office/drawing/2014/main" id="{9738F5B9-DE65-FD44-AD24-CE93631C9A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72380"/>
              </p:ext>
            </p:extLst>
          </p:nvPr>
        </p:nvGraphicFramePr>
        <p:xfrm>
          <a:off x="702527" y="1828800"/>
          <a:ext cx="77724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igital Presentation Template2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Presentation Template2</Template>
  <TotalTime>211</TotalTime>
  <Words>899</Words>
  <Application>Microsoft Office PowerPoint</Application>
  <PresentationFormat>On-screen Show (4:3)</PresentationFormat>
  <Paragraphs>118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Tahoma</vt:lpstr>
      <vt:lpstr>Times New Roman</vt:lpstr>
      <vt:lpstr>Digital Presentation Template2</vt:lpstr>
      <vt:lpstr>PowerPoint Presentation</vt:lpstr>
      <vt:lpstr> Learning Objective 1</vt:lpstr>
      <vt:lpstr>Multi-use occupancies are more complicated to classify.</vt:lpstr>
      <vt:lpstr>Multi-use occupancies are more complicated to classify.</vt:lpstr>
      <vt:lpstr>Two situations are of particular importance to inspectors.</vt:lpstr>
      <vt:lpstr>Intermingled use represents a significant challenge for inspectors.</vt:lpstr>
      <vt:lpstr>Inspectors need to understand the concept of incidental use.</vt:lpstr>
      <vt:lpstr>Model codes usually require fire-resistance-rated separations regarding incidental use.</vt:lpstr>
      <vt:lpstr>Model codes usually require fire-resistance-rated separations regarding incidental use.</vt:lpstr>
      <vt:lpstr>Structures containing multiple occupancy types are considered to be mixed-use occupancies.</vt:lpstr>
      <vt:lpstr>ICC® further divides mixed occupancies.</vt:lpstr>
      <vt:lpstr>Know the characteristics of accessory structures.</vt:lpstr>
      <vt:lpstr>Know the characteristics of accessory structures.</vt:lpstr>
      <vt:lpstr>Know the characteristics of nonseparated occupancies.</vt:lpstr>
      <vt:lpstr>Know the characteristics of separated occupancies.</vt:lpstr>
      <vt:lpstr>Know the characteristics of separated occupancies.</vt:lpstr>
      <vt:lpstr>REVIEW QUESTION</vt:lpstr>
      <vt:lpstr> Summary</vt:lpstr>
      <vt:lpstr> Summary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Schaap</dc:creator>
  <cp:lastModifiedBy>Angel Muzik</cp:lastModifiedBy>
  <cp:revision>42</cp:revision>
  <dcterms:created xsi:type="dcterms:W3CDTF">2012-10-10T16:26:14Z</dcterms:created>
  <dcterms:modified xsi:type="dcterms:W3CDTF">2021-03-23T15:21:46Z</dcterms:modified>
</cp:coreProperties>
</file>