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773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9" r:id="rId4"/>
    <p:sldId id="263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4" r:id="rId27"/>
    <p:sldId id="293" r:id="rId28"/>
    <p:sldId id="295" r:id="rId29"/>
    <p:sldId id="296" r:id="rId30"/>
    <p:sldId id="271" r:id="rId31"/>
    <p:sldId id="268" r:id="rId32"/>
    <p:sldId id="297" r:id="rId33"/>
    <p:sldId id="298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a M" initials="TRM" lastIdx="1" clrIdx="0"/>
  <p:cmAuthor id="2" name="Simone Rowe" initials="S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84" autoAdjust="0"/>
    <p:restoredTop sz="94700" autoAdjust="0"/>
  </p:normalViewPr>
  <p:slideViewPr>
    <p:cSldViewPr>
      <p:cViewPr varScale="1">
        <p:scale>
          <a:sx n="82" d="100"/>
          <a:sy n="82" d="100"/>
        </p:scale>
        <p:origin x="1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804B7-9736-4193-9B83-12EEF19FEDD8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685B26D-48DE-4655-8BC3-3A65C4AC7C35}">
      <dgm:prSet phldrT="[Text]" custT="1"/>
      <dgm:spPr/>
      <dgm:t>
        <a:bodyPr/>
        <a:lstStyle/>
        <a:p>
          <a:r>
            <a:rPr lang="en-US" sz="2200" b="0" dirty="0"/>
            <a:t>Multiuse occupancy</a:t>
          </a:r>
        </a:p>
      </dgm:t>
    </dgm:pt>
    <dgm:pt modelId="{568B0F09-D405-4DE3-A8FA-1139764E3B00}" type="parTrans" cxnId="{650507D4-1CBD-4E17-835D-848E3261DE65}">
      <dgm:prSet/>
      <dgm:spPr/>
      <dgm:t>
        <a:bodyPr/>
        <a:lstStyle/>
        <a:p>
          <a:endParaRPr lang="en-US"/>
        </a:p>
      </dgm:t>
    </dgm:pt>
    <dgm:pt modelId="{20E47576-C856-4CAC-B929-24A6FA13673E}" type="sibTrans" cxnId="{650507D4-1CBD-4E17-835D-848E3261DE65}">
      <dgm:prSet/>
      <dgm:spPr/>
      <dgm:t>
        <a:bodyPr/>
        <a:lstStyle/>
        <a:p>
          <a:endParaRPr lang="en-US"/>
        </a:p>
      </dgm:t>
    </dgm:pt>
    <dgm:pt modelId="{C6FA3FC1-B32E-4957-9A5A-633353EDA2DF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0" dirty="0"/>
            <a:t>Multiple occupancies in one building</a:t>
          </a:r>
        </a:p>
      </dgm:t>
    </dgm:pt>
    <dgm:pt modelId="{E574FBE0-73E6-4644-BE74-86699B3574DA}" type="parTrans" cxnId="{41014208-32EA-4C07-A81B-DB1535BEF5E3}">
      <dgm:prSet/>
      <dgm:spPr/>
      <dgm:t>
        <a:bodyPr/>
        <a:lstStyle/>
        <a:p>
          <a:endParaRPr lang="en-US"/>
        </a:p>
      </dgm:t>
    </dgm:pt>
    <dgm:pt modelId="{87967134-7EC5-466D-9588-DA91687E00A2}" type="sibTrans" cxnId="{41014208-32EA-4C07-A81B-DB1535BEF5E3}">
      <dgm:prSet/>
      <dgm:spPr/>
      <dgm:t>
        <a:bodyPr/>
        <a:lstStyle/>
        <a:p>
          <a:endParaRPr lang="en-US"/>
        </a:p>
      </dgm:t>
    </dgm:pt>
    <dgm:pt modelId="{1911002B-2E26-4C5F-9A60-25D04C3363AA}">
      <dgm:prSet phldrT="[Text]" custT="1"/>
      <dgm:spPr/>
      <dgm:t>
        <a:bodyPr/>
        <a:lstStyle/>
        <a:p>
          <a:r>
            <a:rPr lang="en-US" sz="1800" b="0" u="none" dirty="0" smtClean="0"/>
            <a:t>N</a:t>
          </a:r>
          <a:r>
            <a:rPr lang="x-none" sz="1800" b="0" u="none" dirty="0" smtClean="0"/>
            <a:t>uilding </a:t>
          </a:r>
          <a:r>
            <a:rPr lang="x-none" sz="1800" b="0" u="none" dirty="0"/>
            <a:t>or a portion of a building that contains two or more distinct occupancies</a:t>
          </a:r>
          <a:endParaRPr lang="en-US" sz="1800" b="0" dirty="0"/>
        </a:p>
      </dgm:t>
    </dgm:pt>
    <dgm:pt modelId="{1F6BD1A1-BD4D-40E2-ACF7-243E2E98276C}" type="parTrans" cxnId="{0A7F9D07-445B-4B66-B223-790AEB1C9B6C}">
      <dgm:prSet/>
      <dgm:spPr/>
      <dgm:t>
        <a:bodyPr/>
        <a:lstStyle/>
        <a:p>
          <a:endParaRPr lang="en-US"/>
        </a:p>
      </dgm:t>
    </dgm:pt>
    <dgm:pt modelId="{624A2590-7093-400F-B34E-FCF43A023C14}" type="sibTrans" cxnId="{0A7F9D07-445B-4B66-B223-790AEB1C9B6C}">
      <dgm:prSet/>
      <dgm:spPr/>
      <dgm:t>
        <a:bodyPr/>
        <a:lstStyle/>
        <a:p>
          <a:endParaRPr lang="en-US"/>
        </a:p>
      </dgm:t>
    </dgm:pt>
    <dgm:pt modelId="{E7C77117-9085-4046-BE4D-6F7EE544BCE4}">
      <dgm:prSet phldrT="[Text]" custT="1"/>
      <dgm:spPr/>
      <dgm:t>
        <a:bodyPr/>
        <a:lstStyle/>
        <a:p>
          <a:r>
            <a:rPr lang="en-US" sz="1800" b="0" dirty="0" smtClean="0"/>
            <a:t>Building </a:t>
          </a:r>
          <a:r>
            <a:rPr lang="en-US" sz="1800" b="0" dirty="0"/>
            <a:t>or a portion of a building that has more than one use</a:t>
          </a:r>
        </a:p>
      </dgm:t>
    </dgm:pt>
    <dgm:pt modelId="{23291611-C4B4-4C37-A124-6EE9D4906C5D}" type="parTrans" cxnId="{1A98E5AF-9D80-4A64-A47C-B77E56F76AE6}">
      <dgm:prSet/>
      <dgm:spPr/>
      <dgm:t>
        <a:bodyPr/>
        <a:lstStyle/>
        <a:p>
          <a:endParaRPr lang="en-US"/>
        </a:p>
      </dgm:t>
    </dgm:pt>
    <dgm:pt modelId="{3A76B2DF-53AA-4E98-81C2-80474BED2FBE}" type="sibTrans" cxnId="{1A98E5AF-9D80-4A64-A47C-B77E56F76AE6}">
      <dgm:prSet/>
      <dgm:spPr/>
      <dgm:t>
        <a:bodyPr/>
        <a:lstStyle/>
        <a:p>
          <a:endParaRPr lang="en-US"/>
        </a:p>
      </dgm:t>
    </dgm:pt>
    <dgm:pt modelId="{DB8C5C1E-8F50-4576-8136-FE040F85445F}">
      <dgm:prSet phldrT="[Text]" custT="1"/>
      <dgm:spPr/>
      <dgm:t>
        <a:bodyPr/>
        <a:lstStyle/>
        <a:p>
          <a:r>
            <a:rPr lang="en-US" sz="1800" b="0" dirty="0"/>
            <a:t>Occupant load is determined by the use that allows for the largest number of persons to occupy the building</a:t>
          </a:r>
        </a:p>
      </dgm:t>
    </dgm:pt>
    <dgm:pt modelId="{C84489A9-1A5B-4026-BB58-2404F7FA3A92}" type="parTrans" cxnId="{E0BDF743-147C-412E-B1BA-26387761BE3A}">
      <dgm:prSet/>
      <dgm:spPr/>
      <dgm:t>
        <a:bodyPr/>
        <a:lstStyle/>
        <a:p>
          <a:endParaRPr lang="en-US"/>
        </a:p>
      </dgm:t>
    </dgm:pt>
    <dgm:pt modelId="{5A2B5077-00CD-4B89-8A4B-4CFAEFCCF6B0}" type="sibTrans" cxnId="{E0BDF743-147C-412E-B1BA-26387761BE3A}">
      <dgm:prSet/>
      <dgm:spPr/>
      <dgm:t>
        <a:bodyPr/>
        <a:lstStyle/>
        <a:p>
          <a:endParaRPr lang="en-US"/>
        </a:p>
      </dgm:t>
    </dgm:pt>
    <dgm:pt modelId="{51D71490-AA64-4197-BC62-A543040F4F12}">
      <dgm:prSet phldrT="[Text]" custT="1"/>
      <dgm:spPr/>
      <dgm:t>
        <a:bodyPr/>
        <a:lstStyle/>
        <a:p>
          <a:r>
            <a:rPr lang="en-US" sz="1800" b="0" u="none" dirty="0"/>
            <a:t>O</a:t>
          </a:r>
          <a:r>
            <a:rPr lang="x-none" sz="1800" b="0" u="none" dirty="0"/>
            <a:t>ccupant load is determined by calculating the occupant load for each of the occupancies separately and then adding them </a:t>
          </a:r>
          <a:endParaRPr lang="en-US" sz="1800" b="0" dirty="0"/>
        </a:p>
      </dgm:t>
    </dgm:pt>
    <dgm:pt modelId="{63C15A07-698E-400C-A1C6-2CAAA75DC643}" type="parTrans" cxnId="{0A3A9A5F-C61E-4D96-89EE-3B7B793A6FE2}">
      <dgm:prSet/>
      <dgm:spPr/>
      <dgm:t>
        <a:bodyPr/>
        <a:lstStyle/>
        <a:p>
          <a:endParaRPr lang="en-US"/>
        </a:p>
      </dgm:t>
    </dgm:pt>
    <dgm:pt modelId="{090B7087-507A-4C79-AA34-55FE4496981B}" type="sibTrans" cxnId="{0A3A9A5F-C61E-4D96-89EE-3B7B793A6FE2}">
      <dgm:prSet/>
      <dgm:spPr/>
      <dgm:t>
        <a:bodyPr/>
        <a:lstStyle/>
        <a:p>
          <a:endParaRPr lang="en-US"/>
        </a:p>
      </dgm:t>
    </dgm:pt>
    <dgm:pt modelId="{2CCC5320-7BE6-4B2B-8097-6D4A467BD921}">
      <dgm:prSet phldrT="[Text]" custT="1"/>
      <dgm:spPr/>
      <dgm:t>
        <a:bodyPr/>
        <a:lstStyle/>
        <a:p>
          <a:r>
            <a:rPr lang="en-US" sz="1800" b="0" dirty="0"/>
            <a:t>See Example 3 at the end of the chapter</a:t>
          </a:r>
        </a:p>
      </dgm:t>
    </dgm:pt>
    <dgm:pt modelId="{B6721E66-DA3D-4C42-832C-46F212057225}" type="parTrans" cxnId="{1C2D4B49-74E3-48BF-A343-1C1AA2EFA714}">
      <dgm:prSet/>
      <dgm:spPr/>
      <dgm:t>
        <a:bodyPr/>
        <a:lstStyle/>
        <a:p>
          <a:endParaRPr lang="en-US"/>
        </a:p>
      </dgm:t>
    </dgm:pt>
    <dgm:pt modelId="{2F22DC3C-26FA-43A0-8DEF-F0E7E4426EDC}" type="sibTrans" cxnId="{1C2D4B49-74E3-48BF-A343-1C1AA2EFA714}">
      <dgm:prSet/>
      <dgm:spPr/>
      <dgm:t>
        <a:bodyPr/>
        <a:lstStyle/>
        <a:p>
          <a:endParaRPr lang="en-US"/>
        </a:p>
      </dgm:t>
    </dgm:pt>
    <dgm:pt modelId="{E6A65B22-7B33-4DB0-BCC4-F07B88F3F514}">
      <dgm:prSet phldrT="[Text]" custT="1"/>
      <dgm:spPr/>
      <dgm:t>
        <a:bodyPr/>
        <a:lstStyle/>
        <a:p>
          <a:r>
            <a:rPr lang="en-US" sz="1800" b="0" dirty="0"/>
            <a:t>See Example 4 at the end of the chapter</a:t>
          </a:r>
        </a:p>
      </dgm:t>
    </dgm:pt>
    <dgm:pt modelId="{CD386C81-5BF3-4FD2-A55C-B4DD97D87B66}" type="parTrans" cxnId="{E0854F35-2ACE-4082-BFA0-B57BB8ECF1C2}">
      <dgm:prSet/>
      <dgm:spPr/>
      <dgm:t>
        <a:bodyPr/>
        <a:lstStyle/>
        <a:p>
          <a:endParaRPr lang="en-US"/>
        </a:p>
      </dgm:t>
    </dgm:pt>
    <dgm:pt modelId="{F001DDAE-7358-4CF1-9040-E13659A3716D}" type="sibTrans" cxnId="{E0854F35-2ACE-4082-BFA0-B57BB8ECF1C2}">
      <dgm:prSet/>
      <dgm:spPr/>
      <dgm:t>
        <a:bodyPr/>
        <a:lstStyle/>
        <a:p>
          <a:endParaRPr lang="en-US"/>
        </a:p>
      </dgm:t>
    </dgm:pt>
    <dgm:pt modelId="{21DF766A-0CFB-4EB2-8FEC-A0DE32D91B5D}" type="pres">
      <dgm:prSet presAssocID="{652804B7-9736-4193-9B83-12EEF19FED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C4086E-ABCE-4B18-B913-E4443F526258}" type="pres">
      <dgm:prSet presAssocID="{5685B26D-48DE-4655-8BC3-3A65C4AC7C35}" presName="parentLin" presStyleCnt="0"/>
      <dgm:spPr/>
    </dgm:pt>
    <dgm:pt modelId="{FE3CD155-6D8C-4FA8-8F16-DECCBB03FB24}" type="pres">
      <dgm:prSet presAssocID="{5685B26D-48DE-4655-8BC3-3A65C4AC7C3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847D787-C858-4F97-8D99-9F22C23DA578}" type="pres">
      <dgm:prSet presAssocID="{5685B26D-48DE-4655-8BC3-3A65C4AC7C3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0103E-1425-4055-AD70-6E891B5ACE87}" type="pres">
      <dgm:prSet presAssocID="{5685B26D-48DE-4655-8BC3-3A65C4AC7C35}" presName="negativeSpace" presStyleCnt="0"/>
      <dgm:spPr/>
    </dgm:pt>
    <dgm:pt modelId="{A2D83D73-6935-42D4-9A7B-7368971C8931}" type="pres">
      <dgm:prSet presAssocID="{5685B26D-48DE-4655-8BC3-3A65C4AC7C3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F7DE3-B529-42D7-95AD-46D59ED05710}" type="pres">
      <dgm:prSet presAssocID="{20E47576-C856-4CAC-B929-24A6FA13673E}" presName="spaceBetweenRectangles" presStyleCnt="0"/>
      <dgm:spPr/>
    </dgm:pt>
    <dgm:pt modelId="{69EA0C2E-A098-46AC-96DC-C512CFCEAF05}" type="pres">
      <dgm:prSet presAssocID="{C6FA3FC1-B32E-4957-9A5A-633353EDA2DF}" presName="parentLin" presStyleCnt="0"/>
      <dgm:spPr/>
    </dgm:pt>
    <dgm:pt modelId="{43319DE3-180A-4308-928A-FADB5C5CD4A1}" type="pres">
      <dgm:prSet presAssocID="{C6FA3FC1-B32E-4957-9A5A-633353EDA2D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C417294-4FF4-4617-91AC-7D3FB7A8E5BD}" type="pres">
      <dgm:prSet presAssocID="{C6FA3FC1-B32E-4957-9A5A-633353EDA2D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936DE-F041-45CA-B775-37C0BF8EDFD8}" type="pres">
      <dgm:prSet presAssocID="{C6FA3FC1-B32E-4957-9A5A-633353EDA2DF}" presName="negativeSpace" presStyleCnt="0"/>
      <dgm:spPr/>
    </dgm:pt>
    <dgm:pt modelId="{E7AF3FBF-1CCD-4737-9C73-3249941FE134}" type="pres">
      <dgm:prSet presAssocID="{C6FA3FC1-B32E-4957-9A5A-633353EDA2DF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014208-32EA-4C07-A81B-DB1535BEF5E3}" srcId="{652804B7-9736-4193-9B83-12EEF19FEDD8}" destId="{C6FA3FC1-B32E-4957-9A5A-633353EDA2DF}" srcOrd="1" destOrd="0" parTransId="{E574FBE0-73E6-4644-BE74-86699B3574DA}" sibTransId="{87967134-7EC5-466D-9588-DA91687E00A2}"/>
    <dgm:cxn modelId="{25D5AF3B-F435-4F03-8BD5-55195AAD3C9B}" type="presOf" srcId="{2CCC5320-7BE6-4B2B-8097-6D4A467BD921}" destId="{A2D83D73-6935-42D4-9A7B-7368971C8931}" srcOrd="0" destOrd="2" presId="urn:microsoft.com/office/officeart/2005/8/layout/list1"/>
    <dgm:cxn modelId="{1C2D4B49-74E3-48BF-A343-1C1AA2EFA714}" srcId="{5685B26D-48DE-4655-8BC3-3A65C4AC7C35}" destId="{2CCC5320-7BE6-4B2B-8097-6D4A467BD921}" srcOrd="2" destOrd="0" parTransId="{B6721E66-DA3D-4C42-832C-46F212057225}" sibTransId="{2F22DC3C-26FA-43A0-8DEF-F0E7E4426EDC}"/>
    <dgm:cxn modelId="{E0854F35-2ACE-4082-BFA0-B57BB8ECF1C2}" srcId="{C6FA3FC1-B32E-4957-9A5A-633353EDA2DF}" destId="{E6A65B22-7B33-4DB0-BCC4-F07B88F3F514}" srcOrd="2" destOrd="0" parTransId="{CD386C81-5BF3-4FD2-A55C-B4DD97D87B66}" sibTransId="{F001DDAE-7358-4CF1-9040-E13659A3716D}"/>
    <dgm:cxn modelId="{650507D4-1CBD-4E17-835D-848E3261DE65}" srcId="{652804B7-9736-4193-9B83-12EEF19FEDD8}" destId="{5685B26D-48DE-4655-8BC3-3A65C4AC7C35}" srcOrd="0" destOrd="0" parTransId="{568B0F09-D405-4DE3-A8FA-1139764E3B00}" sibTransId="{20E47576-C856-4CAC-B929-24A6FA13673E}"/>
    <dgm:cxn modelId="{BA6B0761-AE37-419E-837D-D93F2592EBB2}" type="presOf" srcId="{DB8C5C1E-8F50-4576-8136-FE040F85445F}" destId="{A2D83D73-6935-42D4-9A7B-7368971C8931}" srcOrd="0" destOrd="1" presId="urn:microsoft.com/office/officeart/2005/8/layout/list1"/>
    <dgm:cxn modelId="{6D554AB1-F1FB-437C-87F4-D93B51BE3BE6}" type="presOf" srcId="{5685B26D-48DE-4655-8BC3-3A65C4AC7C35}" destId="{FE3CD155-6D8C-4FA8-8F16-DECCBB03FB24}" srcOrd="0" destOrd="0" presId="urn:microsoft.com/office/officeart/2005/8/layout/list1"/>
    <dgm:cxn modelId="{5833F311-BDE0-416E-A64C-4FE9DE7075B1}" type="presOf" srcId="{E6A65B22-7B33-4DB0-BCC4-F07B88F3F514}" destId="{E7AF3FBF-1CCD-4737-9C73-3249941FE134}" srcOrd="0" destOrd="2" presId="urn:microsoft.com/office/officeart/2005/8/layout/list1"/>
    <dgm:cxn modelId="{AC850BC9-0489-4C87-86A7-721ADCC934D7}" type="presOf" srcId="{C6FA3FC1-B32E-4957-9A5A-633353EDA2DF}" destId="{43319DE3-180A-4308-928A-FADB5C5CD4A1}" srcOrd="0" destOrd="0" presId="urn:microsoft.com/office/officeart/2005/8/layout/list1"/>
    <dgm:cxn modelId="{0A3A9A5F-C61E-4D96-89EE-3B7B793A6FE2}" srcId="{C6FA3FC1-B32E-4957-9A5A-633353EDA2DF}" destId="{51D71490-AA64-4197-BC62-A543040F4F12}" srcOrd="1" destOrd="0" parTransId="{63C15A07-698E-400C-A1C6-2CAAA75DC643}" sibTransId="{090B7087-507A-4C79-AA34-55FE4496981B}"/>
    <dgm:cxn modelId="{2D441398-B93C-41DC-9AAA-1B66653BC4BE}" type="presOf" srcId="{E7C77117-9085-4046-BE4D-6F7EE544BCE4}" destId="{A2D83D73-6935-42D4-9A7B-7368971C8931}" srcOrd="0" destOrd="0" presId="urn:microsoft.com/office/officeart/2005/8/layout/list1"/>
    <dgm:cxn modelId="{FC0AE7BB-FCDD-47B5-B063-D4A0BDE57624}" type="presOf" srcId="{51D71490-AA64-4197-BC62-A543040F4F12}" destId="{E7AF3FBF-1CCD-4737-9C73-3249941FE134}" srcOrd="0" destOrd="1" presId="urn:microsoft.com/office/officeart/2005/8/layout/list1"/>
    <dgm:cxn modelId="{799C21B4-655F-4715-9527-DC4A2052275D}" type="presOf" srcId="{1911002B-2E26-4C5F-9A60-25D04C3363AA}" destId="{E7AF3FBF-1CCD-4737-9C73-3249941FE134}" srcOrd="0" destOrd="0" presId="urn:microsoft.com/office/officeart/2005/8/layout/list1"/>
    <dgm:cxn modelId="{16C43EBE-E0EC-4947-B355-7850EF780012}" type="presOf" srcId="{652804B7-9736-4193-9B83-12EEF19FEDD8}" destId="{21DF766A-0CFB-4EB2-8FEC-A0DE32D91B5D}" srcOrd="0" destOrd="0" presId="urn:microsoft.com/office/officeart/2005/8/layout/list1"/>
    <dgm:cxn modelId="{A6E87FFE-7ABB-469B-8D96-AF8AD4BA56A2}" type="presOf" srcId="{C6FA3FC1-B32E-4957-9A5A-633353EDA2DF}" destId="{3C417294-4FF4-4617-91AC-7D3FB7A8E5BD}" srcOrd="1" destOrd="0" presId="urn:microsoft.com/office/officeart/2005/8/layout/list1"/>
    <dgm:cxn modelId="{1A98E5AF-9D80-4A64-A47C-B77E56F76AE6}" srcId="{5685B26D-48DE-4655-8BC3-3A65C4AC7C35}" destId="{E7C77117-9085-4046-BE4D-6F7EE544BCE4}" srcOrd="0" destOrd="0" parTransId="{23291611-C4B4-4C37-A124-6EE9D4906C5D}" sibTransId="{3A76B2DF-53AA-4E98-81C2-80474BED2FBE}"/>
    <dgm:cxn modelId="{0A7F9D07-445B-4B66-B223-790AEB1C9B6C}" srcId="{C6FA3FC1-B32E-4957-9A5A-633353EDA2DF}" destId="{1911002B-2E26-4C5F-9A60-25D04C3363AA}" srcOrd="0" destOrd="0" parTransId="{1F6BD1A1-BD4D-40E2-ACF7-243E2E98276C}" sibTransId="{624A2590-7093-400F-B34E-FCF43A023C14}"/>
    <dgm:cxn modelId="{1E9CB0DA-0C40-4CB1-90CA-E71CBE53B53F}" type="presOf" srcId="{5685B26D-48DE-4655-8BC3-3A65C4AC7C35}" destId="{B847D787-C858-4F97-8D99-9F22C23DA578}" srcOrd="1" destOrd="0" presId="urn:microsoft.com/office/officeart/2005/8/layout/list1"/>
    <dgm:cxn modelId="{E0BDF743-147C-412E-B1BA-26387761BE3A}" srcId="{5685B26D-48DE-4655-8BC3-3A65C4AC7C35}" destId="{DB8C5C1E-8F50-4576-8136-FE040F85445F}" srcOrd="1" destOrd="0" parTransId="{C84489A9-1A5B-4026-BB58-2404F7FA3A92}" sibTransId="{5A2B5077-00CD-4B89-8A4B-4CFAEFCCF6B0}"/>
    <dgm:cxn modelId="{1DB1EB58-B1D0-4CC3-99E4-EF47CDED7B1D}" type="presParOf" srcId="{21DF766A-0CFB-4EB2-8FEC-A0DE32D91B5D}" destId="{F6C4086E-ABCE-4B18-B913-E4443F526258}" srcOrd="0" destOrd="0" presId="urn:microsoft.com/office/officeart/2005/8/layout/list1"/>
    <dgm:cxn modelId="{C13A4E07-A3ED-4A4F-9B37-8EEA781D79B7}" type="presParOf" srcId="{F6C4086E-ABCE-4B18-B913-E4443F526258}" destId="{FE3CD155-6D8C-4FA8-8F16-DECCBB03FB24}" srcOrd="0" destOrd="0" presId="urn:microsoft.com/office/officeart/2005/8/layout/list1"/>
    <dgm:cxn modelId="{3690AC7F-3740-4957-BAD8-BF1C28E75BC0}" type="presParOf" srcId="{F6C4086E-ABCE-4B18-B913-E4443F526258}" destId="{B847D787-C858-4F97-8D99-9F22C23DA578}" srcOrd="1" destOrd="0" presId="urn:microsoft.com/office/officeart/2005/8/layout/list1"/>
    <dgm:cxn modelId="{AAD96FB9-0841-4521-94E1-00017C04F828}" type="presParOf" srcId="{21DF766A-0CFB-4EB2-8FEC-A0DE32D91B5D}" destId="{3B50103E-1425-4055-AD70-6E891B5ACE87}" srcOrd="1" destOrd="0" presId="urn:microsoft.com/office/officeart/2005/8/layout/list1"/>
    <dgm:cxn modelId="{643F010B-A2BD-4333-A462-E085D5B24590}" type="presParOf" srcId="{21DF766A-0CFB-4EB2-8FEC-A0DE32D91B5D}" destId="{A2D83D73-6935-42D4-9A7B-7368971C8931}" srcOrd="2" destOrd="0" presId="urn:microsoft.com/office/officeart/2005/8/layout/list1"/>
    <dgm:cxn modelId="{7E57229F-86B2-44B7-932E-19309801BE46}" type="presParOf" srcId="{21DF766A-0CFB-4EB2-8FEC-A0DE32D91B5D}" destId="{A8EF7DE3-B529-42D7-95AD-46D59ED05710}" srcOrd="3" destOrd="0" presId="urn:microsoft.com/office/officeart/2005/8/layout/list1"/>
    <dgm:cxn modelId="{689D1708-64B8-4357-A94E-EB8049174E7E}" type="presParOf" srcId="{21DF766A-0CFB-4EB2-8FEC-A0DE32D91B5D}" destId="{69EA0C2E-A098-46AC-96DC-C512CFCEAF05}" srcOrd="4" destOrd="0" presId="urn:microsoft.com/office/officeart/2005/8/layout/list1"/>
    <dgm:cxn modelId="{61B84E5C-13B0-4B12-8A84-E266F0B8FD79}" type="presParOf" srcId="{69EA0C2E-A098-46AC-96DC-C512CFCEAF05}" destId="{43319DE3-180A-4308-928A-FADB5C5CD4A1}" srcOrd="0" destOrd="0" presId="urn:microsoft.com/office/officeart/2005/8/layout/list1"/>
    <dgm:cxn modelId="{4EB73F18-FFE6-470C-A64D-801C775BCE45}" type="presParOf" srcId="{69EA0C2E-A098-46AC-96DC-C512CFCEAF05}" destId="{3C417294-4FF4-4617-91AC-7D3FB7A8E5BD}" srcOrd="1" destOrd="0" presId="urn:microsoft.com/office/officeart/2005/8/layout/list1"/>
    <dgm:cxn modelId="{9E395128-2729-4F71-B383-A534B236D2FD}" type="presParOf" srcId="{21DF766A-0CFB-4EB2-8FEC-A0DE32D91B5D}" destId="{92E936DE-F041-45CA-B775-37C0BF8EDFD8}" srcOrd="5" destOrd="0" presId="urn:microsoft.com/office/officeart/2005/8/layout/list1"/>
    <dgm:cxn modelId="{BAC2FCE4-589D-46C1-B965-DD0058C3BDD4}" type="presParOf" srcId="{21DF766A-0CFB-4EB2-8FEC-A0DE32D91B5D}" destId="{E7AF3FBF-1CCD-4737-9C73-3249941FE13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13995C-C2F6-45A2-805C-46576DC68F2D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FCFC310-52DC-47C2-B32F-FEFB84741548}">
      <dgm:prSet custT="1"/>
      <dgm:spPr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x-none" sz="2400" b="0" u="none" dirty="0"/>
            <a:t>Ultimately, enforcement through citation may become the only remedy</a:t>
          </a:r>
          <a:endParaRPr lang="en-US" sz="2400" b="0" u="none" dirty="0"/>
        </a:p>
      </dgm:t>
    </dgm:pt>
    <dgm:pt modelId="{EF4CAF12-948D-4157-BA06-6977939130DC}" type="parTrans" cxnId="{94A70441-C719-4256-8313-71A983107B51}">
      <dgm:prSet/>
      <dgm:spPr/>
      <dgm:t>
        <a:bodyPr/>
        <a:lstStyle/>
        <a:p>
          <a:endParaRPr lang="en-US"/>
        </a:p>
      </dgm:t>
    </dgm:pt>
    <dgm:pt modelId="{59C3D841-B4DB-4831-9834-BC15B71FF78B}" type="sibTrans" cxnId="{94A70441-C719-4256-8313-71A983107B51}">
      <dgm:prSet/>
      <dgm:spPr/>
      <dgm:t>
        <a:bodyPr/>
        <a:lstStyle/>
        <a:p>
          <a:endParaRPr lang="en-US"/>
        </a:p>
      </dgm:t>
    </dgm:pt>
    <dgm:pt modelId="{B98F429F-EA4E-43DD-A816-D06CCA12D869}">
      <dgm:prSet custT="1"/>
      <dgm:spPr/>
      <dgm:t>
        <a:bodyPr/>
        <a:lstStyle/>
        <a:p>
          <a:r>
            <a:rPr lang="en-US" sz="2400" b="0" u="none" dirty="0"/>
            <a:t>In </a:t>
          </a:r>
          <a:r>
            <a:rPr lang="x-none" sz="2400" b="0" u="none" dirty="0"/>
            <a:t>situations where the occupant load is consistently exceeded, </a:t>
          </a:r>
          <a:r>
            <a:rPr lang="en-US" sz="2400" b="0" u="none" dirty="0"/>
            <a:t>inspectors</a:t>
          </a:r>
          <a:r>
            <a:rPr lang="x-none" sz="2400" b="0" u="none" dirty="0"/>
            <a:t> should explore all possible alternatives for correction </a:t>
          </a:r>
          <a:endParaRPr lang="en-US" sz="2400" b="0" u="none" dirty="0"/>
        </a:p>
      </dgm:t>
    </dgm:pt>
    <dgm:pt modelId="{30714140-A33D-4B7B-BDD3-D210597825EE}" type="parTrans" cxnId="{E1430BE2-2C82-47BD-932F-96DC3A5AFE0B}">
      <dgm:prSet/>
      <dgm:spPr/>
      <dgm:t>
        <a:bodyPr/>
        <a:lstStyle/>
        <a:p>
          <a:endParaRPr lang="en-US"/>
        </a:p>
      </dgm:t>
    </dgm:pt>
    <dgm:pt modelId="{76C3802F-EBC6-4B07-8857-1FCFD3BFD23A}" type="sibTrans" cxnId="{E1430BE2-2C82-47BD-932F-96DC3A5AFE0B}">
      <dgm:prSet/>
      <dgm:spPr/>
      <dgm:t>
        <a:bodyPr/>
        <a:lstStyle/>
        <a:p>
          <a:endParaRPr lang="en-US"/>
        </a:p>
      </dgm:t>
    </dgm:pt>
    <dgm:pt modelId="{AD610764-40B2-43B6-81AB-3C049E908DD1}" type="pres">
      <dgm:prSet presAssocID="{5613995C-C2F6-45A2-805C-46576DC68F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4E3E11-554D-4E8B-B529-B11B3A976C93}" type="pres">
      <dgm:prSet presAssocID="{B98F429F-EA4E-43DD-A816-D06CCA12D86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877FD-CA50-43DE-BACF-5B02516AD47E}" type="pres">
      <dgm:prSet presAssocID="{76C3802F-EBC6-4B07-8857-1FCFD3BFD23A}" presName="spacer" presStyleCnt="0"/>
      <dgm:spPr/>
    </dgm:pt>
    <dgm:pt modelId="{F5CF259A-57CE-44F9-A36B-D072BE4CC24B}" type="pres">
      <dgm:prSet presAssocID="{7FCFC310-52DC-47C2-B32F-FEFB8474154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4AD96F-2B6B-483E-B736-28AE9FD33E04}" type="presOf" srcId="{7FCFC310-52DC-47C2-B32F-FEFB84741548}" destId="{F5CF259A-57CE-44F9-A36B-D072BE4CC24B}" srcOrd="0" destOrd="0" presId="urn:microsoft.com/office/officeart/2005/8/layout/vList2"/>
    <dgm:cxn modelId="{F455041C-218B-483B-82AE-66293093EDA2}" type="presOf" srcId="{B98F429F-EA4E-43DD-A816-D06CCA12D869}" destId="{0B4E3E11-554D-4E8B-B529-B11B3A976C93}" srcOrd="0" destOrd="0" presId="urn:microsoft.com/office/officeart/2005/8/layout/vList2"/>
    <dgm:cxn modelId="{9F7C84F4-A40F-4285-8E1C-19FA3F194B92}" type="presOf" srcId="{5613995C-C2F6-45A2-805C-46576DC68F2D}" destId="{AD610764-40B2-43B6-81AB-3C049E908DD1}" srcOrd="0" destOrd="0" presId="urn:microsoft.com/office/officeart/2005/8/layout/vList2"/>
    <dgm:cxn modelId="{94A70441-C719-4256-8313-71A983107B51}" srcId="{5613995C-C2F6-45A2-805C-46576DC68F2D}" destId="{7FCFC310-52DC-47C2-B32F-FEFB84741548}" srcOrd="1" destOrd="0" parTransId="{EF4CAF12-948D-4157-BA06-6977939130DC}" sibTransId="{59C3D841-B4DB-4831-9834-BC15B71FF78B}"/>
    <dgm:cxn modelId="{E1430BE2-2C82-47BD-932F-96DC3A5AFE0B}" srcId="{5613995C-C2F6-45A2-805C-46576DC68F2D}" destId="{B98F429F-EA4E-43DD-A816-D06CCA12D869}" srcOrd="0" destOrd="0" parTransId="{30714140-A33D-4B7B-BDD3-D210597825EE}" sibTransId="{76C3802F-EBC6-4B07-8857-1FCFD3BFD23A}"/>
    <dgm:cxn modelId="{A5844092-834C-4CDF-BEA9-6EF9B3910E54}" type="presParOf" srcId="{AD610764-40B2-43B6-81AB-3C049E908DD1}" destId="{0B4E3E11-554D-4E8B-B529-B11B3A976C93}" srcOrd="0" destOrd="0" presId="urn:microsoft.com/office/officeart/2005/8/layout/vList2"/>
    <dgm:cxn modelId="{94F623C2-A113-455B-8937-9DB66537EC90}" type="presParOf" srcId="{AD610764-40B2-43B6-81AB-3C049E908DD1}" destId="{2F4877FD-CA50-43DE-BACF-5B02516AD47E}" srcOrd="1" destOrd="0" presId="urn:microsoft.com/office/officeart/2005/8/layout/vList2"/>
    <dgm:cxn modelId="{D4248AB5-EE88-4A5F-9088-1181FAC6A82B}" type="presParOf" srcId="{AD610764-40B2-43B6-81AB-3C049E908DD1}" destId="{F5CF259A-57CE-44F9-A36B-D072BE4CC24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613995C-C2F6-45A2-805C-46576DC68F2D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F31F7A0-4178-4A47-87FC-03C6453C6C8D}">
      <dgm:prSet custT="1"/>
      <dgm:spPr/>
      <dgm:t>
        <a:bodyPr/>
        <a:lstStyle/>
        <a:p>
          <a:r>
            <a:rPr lang="en-US" sz="2000" b="0" dirty="0"/>
            <a:t>Be able to determine the location of multiple exits for new construction buildings</a:t>
          </a:r>
        </a:p>
      </dgm:t>
    </dgm:pt>
    <dgm:pt modelId="{A71C78F6-696A-4AC6-A3C1-30BC0A5504B7}" type="parTrans" cxnId="{CA45AD56-06A6-4F0F-AD21-8980B60FC956}">
      <dgm:prSet/>
      <dgm:spPr/>
      <dgm:t>
        <a:bodyPr/>
        <a:lstStyle/>
        <a:p>
          <a:endParaRPr lang="en-US"/>
        </a:p>
      </dgm:t>
    </dgm:pt>
    <dgm:pt modelId="{C044BDAB-1DCE-495A-8ED8-E077B7B02AF3}" type="sibTrans" cxnId="{CA45AD56-06A6-4F0F-AD21-8980B60FC956}">
      <dgm:prSet/>
      <dgm:spPr/>
      <dgm:t>
        <a:bodyPr/>
        <a:lstStyle/>
        <a:p>
          <a:endParaRPr lang="en-US"/>
        </a:p>
      </dgm:t>
    </dgm:pt>
    <dgm:pt modelId="{FFF09BF1-E9CA-4B15-B8D9-E3CA6B6003CA}">
      <dgm:prSet custT="1"/>
      <dgm:spPr/>
      <dgm:t>
        <a:bodyPr/>
        <a:lstStyle/>
        <a:p>
          <a:r>
            <a:rPr lang="en-US" sz="2000" b="0" dirty="0"/>
            <a:t>If insufficient, be able to recommend alternatives</a:t>
          </a:r>
        </a:p>
      </dgm:t>
    </dgm:pt>
    <dgm:pt modelId="{D691FF4E-3448-44BC-849F-97C542533571}" type="parTrans" cxnId="{0727E07D-BBA0-432F-AB17-A5A710468FA0}">
      <dgm:prSet/>
      <dgm:spPr/>
      <dgm:t>
        <a:bodyPr/>
        <a:lstStyle/>
        <a:p>
          <a:endParaRPr lang="en-US"/>
        </a:p>
      </dgm:t>
    </dgm:pt>
    <dgm:pt modelId="{450D4831-C89B-4130-9046-91D1208F0B98}" type="sibTrans" cxnId="{0727E07D-BBA0-432F-AB17-A5A710468FA0}">
      <dgm:prSet/>
      <dgm:spPr/>
      <dgm:t>
        <a:bodyPr/>
        <a:lstStyle/>
        <a:p>
          <a:endParaRPr lang="en-US"/>
        </a:p>
      </dgm:t>
    </dgm:pt>
    <dgm:pt modelId="{4C628166-166B-47AC-82BB-AC35E17459D9}">
      <dgm:prSet custT="1"/>
      <dgm:spPr>
        <a:solidFill>
          <a:srgbClr val="5E5ED8"/>
        </a:solidFill>
      </dgm:spPr>
      <dgm:t>
        <a:bodyPr/>
        <a:lstStyle/>
        <a:p>
          <a:r>
            <a:rPr lang="en-US" sz="2000" b="0" dirty="0"/>
            <a:t>Each model </a:t>
          </a:r>
          <a:r>
            <a:rPr lang="en-US" sz="2000" b="0" dirty="0" smtClean="0"/>
            <a:t>code </a:t>
          </a:r>
          <a:r>
            <a:rPr lang="en-US" sz="2000" b="0" dirty="0"/>
            <a:t>specifies certain situations where a single exit is permitted</a:t>
          </a:r>
        </a:p>
      </dgm:t>
    </dgm:pt>
    <dgm:pt modelId="{4A47629B-EA82-4C17-90A1-AFE52A114841}" type="parTrans" cxnId="{FEDF189B-330C-4270-9B76-B828CE24E6D3}">
      <dgm:prSet/>
      <dgm:spPr/>
      <dgm:t>
        <a:bodyPr/>
        <a:lstStyle/>
        <a:p>
          <a:endParaRPr lang="en-US"/>
        </a:p>
      </dgm:t>
    </dgm:pt>
    <dgm:pt modelId="{188078D2-FCE0-4023-9AC0-B25CB0B05BE0}" type="sibTrans" cxnId="{FEDF189B-330C-4270-9B76-B828CE24E6D3}">
      <dgm:prSet/>
      <dgm:spPr/>
      <dgm:t>
        <a:bodyPr/>
        <a:lstStyle/>
        <a:p>
          <a:endParaRPr lang="en-US"/>
        </a:p>
      </dgm:t>
    </dgm:pt>
    <dgm:pt modelId="{19EC0D40-5BFC-4514-BF27-8CB8EB5A51A1}">
      <dgm:prSet custT="1"/>
      <dgm:spPr/>
      <dgm:t>
        <a:bodyPr/>
        <a:lstStyle/>
        <a:p>
          <a:r>
            <a:rPr lang="en-US" sz="2000" b="0" dirty="0"/>
            <a:t>Decide if the maximum travel distance to existing exits is acceptable</a:t>
          </a:r>
        </a:p>
      </dgm:t>
    </dgm:pt>
    <dgm:pt modelId="{37C3087F-DBD8-41A4-A386-17046DC8E20F}" type="parTrans" cxnId="{A37B7431-EDBE-44D5-B506-E9C6B8A7F15F}">
      <dgm:prSet/>
      <dgm:spPr/>
      <dgm:t>
        <a:bodyPr/>
        <a:lstStyle/>
        <a:p>
          <a:endParaRPr lang="en-US"/>
        </a:p>
      </dgm:t>
    </dgm:pt>
    <dgm:pt modelId="{5897701E-5ECB-4821-8105-2D5EF9F905C7}" type="sibTrans" cxnId="{A37B7431-EDBE-44D5-B506-E9C6B8A7F15F}">
      <dgm:prSet/>
      <dgm:spPr/>
      <dgm:t>
        <a:bodyPr/>
        <a:lstStyle/>
        <a:p>
          <a:endParaRPr lang="en-US"/>
        </a:p>
      </dgm:t>
    </dgm:pt>
    <dgm:pt modelId="{4850B119-291B-493F-A257-B8F876EE7B31}">
      <dgm:prSet custT="1"/>
      <dgm:spPr/>
      <dgm:t>
        <a:bodyPr/>
        <a:lstStyle/>
        <a:p>
          <a:r>
            <a:rPr lang="en-US" sz="2000" b="0" dirty="0"/>
            <a:t>Codes specify that exits should be as remote from each other as possible</a:t>
          </a:r>
        </a:p>
      </dgm:t>
    </dgm:pt>
    <dgm:pt modelId="{726BF37B-A00A-4EEC-A851-95702205FE0D}" type="parTrans" cxnId="{0951C9DE-96C1-426B-93B0-2065720FB16E}">
      <dgm:prSet/>
      <dgm:spPr/>
      <dgm:t>
        <a:bodyPr/>
        <a:lstStyle/>
        <a:p>
          <a:endParaRPr lang="en-US"/>
        </a:p>
      </dgm:t>
    </dgm:pt>
    <dgm:pt modelId="{627B23EE-C0DE-4918-8867-05B58F4F1A26}" type="sibTrans" cxnId="{0951C9DE-96C1-426B-93B0-2065720FB16E}">
      <dgm:prSet/>
      <dgm:spPr/>
      <dgm:t>
        <a:bodyPr/>
        <a:lstStyle/>
        <a:p>
          <a:endParaRPr lang="en-US"/>
        </a:p>
      </dgm:t>
    </dgm:pt>
    <dgm:pt modelId="{AD610764-40B2-43B6-81AB-3C049E908DD1}" type="pres">
      <dgm:prSet presAssocID="{5613995C-C2F6-45A2-805C-46576DC68F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94BF6A-A4C5-4850-9F4F-71AB828184C2}" type="pres">
      <dgm:prSet presAssocID="{8F31F7A0-4178-4A47-87FC-03C6453C6C8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090AE-97A1-481E-AEA8-57D6C68F3B4E}" type="pres">
      <dgm:prSet presAssocID="{C044BDAB-1DCE-495A-8ED8-E077B7B02AF3}" presName="spacer" presStyleCnt="0"/>
      <dgm:spPr/>
    </dgm:pt>
    <dgm:pt modelId="{3679F9C9-1FA7-4CBE-916D-FEBE23DA1D66}" type="pres">
      <dgm:prSet presAssocID="{19EC0D40-5BFC-4514-BF27-8CB8EB5A51A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CFFAE-CE48-46B0-A4AE-D35C7E66B010}" type="pres">
      <dgm:prSet presAssocID="{5897701E-5ECB-4821-8105-2D5EF9F905C7}" presName="spacer" presStyleCnt="0"/>
      <dgm:spPr/>
    </dgm:pt>
    <dgm:pt modelId="{827BEC37-3CDA-4B8F-A51E-0D4A7090181A}" type="pres">
      <dgm:prSet presAssocID="{FFF09BF1-E9CA-4B15-B8D9-E3CA6B6003C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1927F-698D-45C6-8845-0600C10004F8}" type="pres">
      <dgm:prSet presAssocID="{450D4831-C89B-4130-9046-91D1208F0B98}" presName="spacer" presStyleCnt="0"/>
      <dgm:spPr/>
    </dgm:pt>
    <dgm:pt modelId="{625BF4B6-7108-4791-BA2B-0638AAFAED8E}" type="pres">
      <dgm:prSet presAssocID="{4850B119-291B-493F-A257-B8F876EE7B3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D8E72-7DC6-42E9-8BD1-7B0C8956F94C}" type="pres">
      <dgm:prSet presAssocID="{627B23EE-C0DE-4918-8867-05B58F4F1A26}" presName="spacer" presStyleCnt="0"/>
      <dgm:spPr/>
    </dgm:pt>
    <dgm:pt modelId="{411A7F03-DF7B-48AC-9532-396CBCB4B1B5}" type="pres">
      <dgm:prSet presAssocID="{4C628166-166B-47AC-82BB-AC35E17459D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51C9DE-96C1-426B-93B0-2065720FB16E}" srcId="{5613995C-C2F6-45A2-805C-46576DC68F2D}" destId="{4850B119-291B-493F-A257-B8F876EE7B31}" srcOrd="3" destOrd="0" parTransId="{726BF37B-A00A-4EEC-A851-95702205FE0D}" sibTransId="{627B23EE-C0DE-4918-8867-05B58F4F1A26}"/>
    <dgm:cxn modelId="{1502642E-ECDE-4D48-A564-B8C825B6449E}" type="presOf" srcId="{5613995C-C2F6-45A2-805C-46576DC68F2D}" destId="{AD610764-40B2-43B6-81AB-3C049E908DD1}" srcOrd="0" destOrd="0" presId="urn:microsoft.com/office/officeart/2005/8/layout/vList2"/>
    <dgm:cxn modelId="{999CA28F-ACCA-4F19-9052-D58D8DF2F2F2}" type="presOf" srcId="{19EC0D40-5BFC-4514-BF27-8CB8EB5A51A1}" destId="{3679F9C9-1FA7-4CBE-916D-FEBE23DA1D66}" srcOrd="0" destOrd="0" presId="urn:microsoft.com/office/officeart/2005/8/layout/vList2"/>
    <dgm:cxn modelId="{A37B7431-EDBE-44D5-B506-E9C6B8A7F15F}" srcId="{5613995C-C2F6-45A2-805C-46576DC68F2D}" destId="{19EC0D40-5BFC-4514-BF27-8CB8EB5A51A1}" srcOrd="1" destOrd="0" parTransId="{37C3087F-DBD8-41A4-A386-17046DC8E20F}" sibTransId="{5897701E-5ECB-4821-8105-2D5EF9F905C7}"/>
    <dgm:cxn modelId="{CA45AD56-06A6-4F0F-AD21-8980B60FC956}" srcId="{5613995C-C2F6-45A2-805C-46576DC68F2D}" destId="{8F31F7A0-4178-4A47-87FC-03C6453C6C8D}" srcOrd="0" destOrd="0" parTransId="{A71C78F6-696A-4AC6-A3C1-30BC0A5504B7}" sibTransId="{C044BDAB-1DCE-495A-8ED8-E077B7B02AF3}"/>
    <dgm:cxn modelId="{42DDDEAA-020F-4846-8DDB-8CB35A577DC3}" type="presOf" srcId="{4C628166-166B-47AC-82BB-AC35E17459D9}" destId="{411A7F03-DF7B-48AC-9532-396CBCB4B1B5}" srcOrd="0" destOrd="0" presId="urn:microsoft.com/office/officeart/2005/8/layout/vList2"/>
    <dgm:cxn modelId="{E3E3A1E6-5EDA-488C-8932-503989E0A535}" type="presOf" srcId="{8F31F7A0-4178-4A47-87FC-03C6453C6C8D}" destId="{4094BF6A-A4C5-4850-9F4F-71AB828184C2}" srcOrd="0" destOrd="0" presId="urn:microsoft.com/office/officeart/2005/8/layout/vList2"/>
    <dgm:cxn modelId="{0727E07D-BBA0-432F-AB17-A5A710468FA0}" srcId="{5613995C-C2F6-45A2-805C-46576DC68F2D}" destId="{FFF09BF1-E9CA-4B15-B8D9-E3CA6B6003CA}" srcOrd="2" destOrd="0" parTransId="{D691FF4E-3448-44BC-849F-97C542533571}" sibTransId="{450D4831-C89B-4130-9046-91D1208F0B98}"/>
    <dgm:cxn modelId="{69A6388F-A883-4652-B612-2ADDFD486FDA}" type="presOf" srcId="{4850B119-291B-493F-A257-B8F876EE7B31}" destId="{625BF4B6-7108-4791-BA2B-0638AAFAED8E}" srcOrd="0" destOrd="0" presId="urn:microsoft.com/office/officeart/2005/8/layout/vList2"/>
    <dgm:cxn modelId="{505B0D80-11CD-4B1F-B98C-0BCB36704C48}" type="presOf" srcId="{FFF09BF1-E9CA-4B15-B8D9-E3CA6B6003CA}" destId="{827BEC37-3CDA-4B8F-A51E-0D4A7090181A}" srcOrd="0" destOrd="0" presId="urn:microsoft.com/office/officeart/2005/8/layout/vList2"/>
    <dgm:cxn modelId="{FEDF189B-330C-4270-9B76-B828CE24E6D3}" srcId="{5613995C-C2F6-45A2-805C-46576DC68F2D}" destId="{4C628166-166B-47AC-82BB-AC35E17459D9}" srcOrd="4" destOrd="0" parTransId="{4A47629B-EA82-4C17-90A1-AFE52A114841}" sibTransId="{188078D2-FCE0-4023-9AC0-B25CB0B05BE0}"/>
    <dgm:cxn modelId="{A2C54D6C-033C-42C5-9617-697BD3B2204D}" type="presParOf" srcId="{AD610764-40B2-43B6-81AB-3C049E908DD1}" destId="{4094BF6A-A4C5-4850-9F4F-71AB828184C2}" srcOrd="0" destOrd="0" presId="urn:microsoft.com/office/officeart/2005/8/layout/vList2"/>
    <dgm:cxn modelId="{9E8DD496-8564-4C6E-B007-818F320D476D}" type="presParOf" srcId="{AD610764-40B2-43B6-81AB-3C049E908DD1}" destId="{854090AE-97A1-481E-AEA8-57D6C68F3B4E}" srcOrd="1" destOrd="0" presId="urn:microsoft.com/office/officeart/2005/8/layout/vList2"/>
    <dgm:cxn modelId="{A54A7E16-4524-4130-954A-8B95C9CC5775}" type="presParOf" srcId="{AD610764-40B2-43B6-81AB-3C049E908DD1}" destId="{3679F9C9-1FA7-4CBE-916D-FEBE23DA1D66}" srcOrd="2" destOrd="0" presId="urn:microsoft.com/office/officeart/2005/8/layout/vList2"/>
    <dgm:cxn modelId="{16CD635C-9723-441E-B3E9-7B845B7289D5}" type="presParOf" srcId="{AD610764-40B2-43B6-81AB-3C049E908DD1}" destId="{6A5CFFAE-CE48-46B0-A4AE-D35C7E66B010}" srcOrd="3" destOrd="0" presId="urn:microsoft.com/office/officeart/2005/8/layout/vList2"/>
    <dgm:cxn modelId="{96E8E3EF-3B91-478A-9948-DC1D4240856A}" type="presParOf" srcId="{AD610764-40B2-43B6-81AB-3C049E908DD1}" destId="{827BEC37-3CDA-4B8F-A51E-0D4A7090181A}" srcOrd="4" destOrd="0" presId="urn:microsoft.com/office/officeart/2005/8/layout/vList2"/>
    <dgm:cxn modelId="{80B866ED-0822-4B33-B9EF-33FB5D82803F}" type="presParOf" srcId="{AD610764-40B2-43B6-81AB-3C049E908DD1}" destId="{7381927F-698D-45C6-8845-0600C10004F8}" srcOrd="5" destOrd="0" presId="urn:microsoft.com/office/officeart/2005/8/layout/vList2"/>
    <dgm:cxn modelId="{DF8B67FE-442A-4CDB-B13E-21974FF2B15A}" type="presParOf" srcId="{AD610764-40B2-43B6-81AB-3C049E908DD1}" destId="{625BF4B6-7108-4791-BA2B-0638AAFAED8E}" srcOrd="6" destOrd="0" presId="urn:microsoft.com/office/officeart/2005/8/layout/vList2"/>
    <dgm:cxn modelId="{67C292E8-B9FE-48B6-B66B-7541CB07060F}" type="presParOf" srcId="{AD610764-40B2-43B6-81AB-3C049E908DD1}" destId="{404D8E72-7DC6-42E9-8BD1-7B0C8956F94C}" srcOrd="7" destOrd="0" presId="urn:microsoft.com/office/officeart/2005/8/layout/vList2"/>
    <dgm:cxn modelId="{3BB64E6D-8573-4569-B672-82D8C03C2DC7}" type="presParOf" srcId="{AD610764-40B2-43B6-81AB-3C049E908DD1}" destId="{411A7F03-DF7B-48AC-9532-396CBCB4B1B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CF6DFB2-3DB3-4C3D-9EA3-435537DD188C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D8B8AF6-DC48-4B48-B61C-D066DD1B151B}">
      <dgm:prSet phldrT="[Text]" custT="1"/>
      <dgm:spPr/>
      <dgm:t>
        <a:bodyPr/>
        <a:lstStyle/>
        <a:p>
          <a:r>
            <a:rPr lang="en-US" sz="2000" b="0" dirty="0"/>
            <a:t>When two exits are required, they should be located no less than half the length of the overall diagonal dimension of the room or building area</a:t>
          </a:r>
        </a:p>
      </dgm:t>
    </dgm:pt>
    <dgm:pt modelId="{33DE8F36-13A1-461A-84EB-59EE0C3E86F5}" type="parTrans" cxnId="{E2D24539-51CB-4FC4-8DD7-CC3969A46A5E}">
      <dgm:prSet/>
      <dgm:spPr/>
      <dgm:t>
        <a:bodyPr/>
        <a:lstStyle/>
        <a:p>
          <a:endParaRPr lang="en-US"/>
        </a:p>
      </dgm:t>
    </dgm:pt>
    <dgm:pt modelId="{A4BD59E7-1331-41CB-87FA-D5692C1D56D5}" type="sibTrans" cxnId="{E2D24539-51CB-4FC4-8DD7-CC3969A46A5E}">
      <dgm:prSet/>
      <dgm:spPr/>
      <dgm:t>
        <a:bodyPr/>
        <a:lstStyle/>
        <a:p>
          <a:endParaRPr lang="en-US"/>
        </a:p>
      </dgm:t>
    </dgm:pt>
    <dgm:pt modelId="{29037046-219C-4DD5-B626-94333B3F4E6C}">
      <dgm:prSet custT="1"/>
      <dgm:spPr>
        <a:solidFill>
          <a:srgbClr val="5E5ED8"/>
        </a:solidFill>
      </dgm:spPr>
      <dgm:t>
        <a:bodyPr/>
        <a:lstStyle/>
        <a:p>
          <a:r>
            <a:rPr lang="en-US" sz="2000" b="0" dirty="0"/>
            <a:t>Diagonal is measured as a straight line from the nearest edges of the exit or exit access doors to each other</a:t>
          </a:r>
        </a:p>
      </dgm:t>
    </dgm:pt>
    <dgm:pt modelId="{720E9BA6-2CBE-43DA-B857-607650397213}" type="parTrans" cxnId="{630786FD-B2E7-4122-B387-246AE5FECDE2}">
      <dgm:prSet/>
      <dgm:spPr/>
      <dgm:t>
        <a:bodyPr/>
        <a:lstStyle/>
        <a:p>
          <a:endParaRPr lang="en-US"/>
        </a:p>
      </dgm:t>
    </dgm:pt>
    <dgm:pt modelId="{01BF0C8C-BDBD-40AD-9546-5705199CD623}" type="sibTrans" cxnId="{630786FD-B2E7-4122-B387-246AE5FECDE2}">
      <dgm:prSet/>
      <dgm:spPr/>
      <dgm:t>
        <a:bodyPr/>
        <a:lstStyle/>
        <a:p>
          <a:endParaRPr lang="en-US"/>
        </a:p>
      </dgm:t>
    </dgm:pt>
    <dgm:pt modelId="{2788300C-CD36-4303-9148-BA34A72136F6}" type="pres">
      <dgm:prSet presAssocID="{1CF6DFB2-3DB3-4C3D-9EA3-435537DD18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89B57E-05EA-4EE6-9FD6-892CFF45F55F}" type="pres">
      <dgm:prSet presAssocID="{6D8B8AF6-DC48-4B48-B61C-D066DD1B151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05C22-AA48-4D9A-B8B2-5DE387E66285}" type="pres">
      <dgm:prSet presAssocID="{A4BD59E7-1331-41CB-87FA-D5692C1D56D5}" presName="spacer" presStyleCnt="0"/>
      <dgm:spPr/>
    </dgm:pt>
    <dgm:pt modelId="{90CBD6E8-4254-43E7-8734-8D198D025E56}" type="pres">
      <dgm:prSet presAssocID="{29037046-219C-4DD5-B626-94333B3F4E6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68B098-A980-4517-BFC8-E110505579A0}" type="presOf" srcId="{1CF6DFB2-3DB3-4C3D-9EA3-435537DD188C}" destId="{2788300C-CD36-4303-9148-BA34A72136F6}" srcOrd="0" destOrd="0" presId="urn:microsoft.com/office/officeart/2005/8/layout/vList2"/>
    <dgm:cxn modelId="{D009EE1C-3893-4354-94C1-278C032CE9F1}" type="presOf" srcId="{29037046-219C-4DD5-B626-94333B3F4E6C}" destId="{90CBD6E8-4254-43E7-8734-8D198D025E56}" srcOrd="0" destOrd="0" presId="urn:microsoft.com/office/officeart/2005/8/layout/vList2"/>
    <dgm:cxn modelId="{8C77B695-94DD-4414-B899-40A307663A44}" type="presOf" srcId="{6D8B8AF6-DC48-4B48-B61C-D066DD1B151B}" destId="{D289B57E-05EA-4EE6-9FD6-892CFF45F55F}" srcOrd="0" destOrd="0" presId="urn:microsoft.com/office/officeart/2005/8/layout/vList2"/>
    <dgm:cxn modelId="{E2D24539-51CB-4FC4-8DD7-CC3969A46A5E}" srcId="{1CF6DFB2-3DB3-4C3D-9EA3-435537DD188C}" destId="{6D8B8AF6-DC48-4B48-B61C-D066DD1B151B}" srcOrd="0" destOrd="0" parTransId="{33DE8F36-13A1-461A-84EB-59EE0C3E86F5}" sibTransId="{A4BD59E7-1331-41CB-87FA-D5692C1D56D5}"/>
    <dgm:cxn modelId="{630786FD-B2E7-4122-B387-246AE5FECDE2}" srcId="{1CF6DFB2-3DB3-4C3D-9EA3-435537DD188C}" destId="{29037046-219C-4DD5-B626-94333B3F4E6C}" srcOrd="1" destOrd="0" parTransId="{720E9BA6-2CBE-43DA-B857-607650397213}" sibTransId="{01BF0C8C-BDBD-40AD-9546-5705199CD623}"/>
    <dgm:cxn modelId="{10D04DFD-2C34-41F2-BD06-21BB212C3FBA}" type="presParOf" srcId="{2788300C-CD36-4303-9148-BA34A72136F6}" destId="{D289B57E-05EA-4EE6-9FD6-892CFF45F55F}" srcOrd="0" destOrd="0" presId="urn:microsoft.com/office/officeart/2005/8/layout/vList2"/>
    <dgm:cxn modelId="{3A4C4E23-60CF-4934-A062-5CB09B1198E2}" type="presParOf" srcId="{2788300C-CD36-4303-9148-BA34A72136F6}" destId="{5E405C22-AA48-4D9A-B8B2-5DE387E66285}" srcOrd="1" destOrd="0" presId="urn:microsoft.com/office/officeart/2005/8/layout/vList2"/>
    <dgm:cxn modelId="{10A7C93C-213F-4C3D-BD46-52AD34CD9DA7}" type="presParOf" srcId="{2788300C-CD36-4303-9148-BA34A72136F6}" destId="{90CBD6E8-4254-43E7-8734-8D198D025E5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BB839B7-8A01-4EA7-928E-A52C57C961AB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7F464BB-6581-41CA-A33D-30639D764729}">
      <dgm:prSet phldrT="[Text]" custT="1"/>
      <dgm:spPr/>
      <dgm:t>
        <a:bodyPr/>
        <a:lstStyle/>
        <a:p>
          <a:r>
            <a:rPr lang="en-US" sz="2400" b="0" u="none" dirty="0"/>
            <a:t>When more than 2 exits are required</a:t>
          </a:r>
          <a:endParaRPr lang="en-US" sz="2400" b="0" dirty="0"/>
        </a:p>
      </dgm:t>
    </dgm:pt>
    <dgm:pt modelId="{5D914916-0978-444F-B170-1C3EBBA20C15}" type="parTrans" cxnId="{C0F39C95-00E7-48DF-96A5-F14B177DC7C7}">
      <dgm:prSet/>
      <dgm:spPr/>
      <dgm:t>
        <a:bodyPr/>
        <a:lstStyle/>
        <a:p>
          <a:endParaRPr lang="en-US"/>
        </a:p>
      </dgm:t>
    </dgm:pt>
    <dgm:pt modelId="{C338EA34-2F2A-4019-AD5A-42AA0FB8CADE}" type="sibTrans" cxnId="{C0F39C95-00E7-48DF-96A5-F14B177DC7C7}">
      <dgm:prSet/>
      <dgm:spPr/>
      <dgm:t>
        <a:bodyPr/>
        <a:lstStyle/>
        <a:p>
          <a:endParaRPr lang="en-US"/>
        </a:p>
      </dgm:t>
    </dgm:pt>
    <dgm:pt modelId="{AB30A549-E568-4425-94D8-B9D6FCFC52BE}">
      <dgm:prSet phldrT="[Text]" custT="1"/>
      <dgm:spPr/>
      <dgm:t>
        <a:bodyPr/>
        <a:lstStyle/>
        <a:p>
          <a:r>
            <a:rPr lang="en-US" sz="2400" b="0" u="none" dirty="0"/>
            <a:t>A</a:t>
          </a:r>
          <a:r>
            <a:rPr lang="x-none" sz="2400" b="0" u="none" dirty="0"/>
            <a:t>t least two doors will meet the minimum separation requirements</a:t>
          </a:r>
          <a:endParaRPr lang="en-US" sz="2400" b="0" dirty="0"/>
        </a:p>
      </dgm:t>
    </dgm:pt>
    <dgm:pt modelId="{3AE740EF-A5C1-4352-BCDC-AC3E3F47ADC3}" type="parTrans" cxnId="{44A71265-BB0D-4F6C-9870-85B065E1E862}">
      <dgm:prSet/>
      <dgm:spPr/>
      <dgm:t>
        <a:bodyPr/>
        <a:lstStyle/>
        <a:p>
          <a:endParaRPr lang="en-US"/>
        </a:p>
      </dgm:t>
    </dgm:pt>
    <dgm:pt modelId="{0539A7E1-341F-44BA-ABD7-83DDF1C95AD0}" type="sibTrans" cxnId="{44A71265-BB0D-4F6C-9870-85B065E1E862}">
      <dgm:prSet/>
      <dgm:spPr/>
      <dgm:t>
        <a:bodyPr/>
        <a:lstStyle/>
        <a:p>
          <a:endParaRPr lang="en-US"/>
        </a:p>
      </dgm:t>
    </dgm:pt>
    <dgm:pt modelId="{463B5008-A19C-4583-AD86-D5A5BCE68990}">
      <dgm:prSet phldrT="[Text]" custT="1"/>
      <dgm:spPr/>
      <dgm:t>
        <a:bodyPr/>
        <a:lstStyle/>
        <a:p>
          <a:r>
            <a:rPr lang="en-US" sz="2400" b="0" u="none" dirty="0"/>
            <a:t>O</a:t>
          </a:r>
          <a:r>
            <a:rPr lang="x-none" sz="2400" b="0" u="none" dirty="0"/>
            <a:t>ther exits should be located in a manner so that they will be available if the primary exits become blocked or unavailable</a:t>
          </a:r>
          <a:endParaRPr lang="en-US" sz="2400" b="0" dirty="0"/>
        </a:p>
      </dgm:t>
    </dgm:pt>
    <dgm:pt modelId="{641E479A-6BBE-44F0-A210-4A2A89768A43}" type="parTrans" cxnId="{40D9C008-240A-4D4C-9F47-488B2177ACEA}">
      <dgm:prSet/>
      <dgm:spPr/>
      <dgm:t>
        <a:bodyPr/>
        <a:lstStyle/>
        <a:p>
          <a:endParaRPr lang="en-US"/>
        </a:p>
      </dgm:t>
    </dgm:pt>
    <dgm:pt modelId="{053E507A-80ED-48CD-8BB5-2B757B543FF2}" type="sibTrans" cxnId="{40D9C008-240A-4D4C-9F47-488B2177ACEA}">
      <dgm:prSet/>
      <dgm:spPr/>
      <dgm:t>
        <a:bodyPr/>
        <a:lstStyle/>
        <a:p>
          <a:endParaRPr lang="en-US"/>
        </a:p>
      </dgm:t>
    </dgm:pt>
    <dgm:pt modelId="{8628296E-87E4-4538-A37B-9FDD2B74F001}" type="pres">
      <dgm:prSet presAssocID="{6BB839B7-8A01-4EA7-928E-A52C57C961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19DDE4-AB1E-4C2E-B5CB-4781A2F3625E}" type="pres">
      <dgm:prSet presAssocID="{97F464BB-6581-41CA-A33D-30639D764729}" presName="parentLin" presStyleCnt="0"/>
      <dgm:spPr/>
    </dgm:pt>
    <dgm:pt modelId="{1F519F19-D5C7-45AB-A957-FAF10FB34251}" type="pres">
      <dgm:prSet presAssocID="{97F464BB-6581-41CA-A33D-30639D76472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1B7D17F-CE2C-48A4-A285-5FE61141704F}" type="pres">
      <dgm:prSet presAssocID="{97F464BB-6581-41CA-A33D-30639D764729}" presName="parentText" presStyleLbl="node1" presStyleIdx="0" presStyleCnt="1" custScaleX="1238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F043C-85A4-4DC7-B3B0-AC3E0E9191DD}" type="pres">
      <dgm:prSet presAssocID="{97F464BB-6581-41CA-A33D-30639D764729}" presName="negativeSpace" presStyleCnt="0"/>
      <dgm:spPr/>
    </dgm:pt>
    <dgm:pt modelId="{F19FA2BC-E6F3-4D3C-BB88-C24B55697B1F}" type="pres">
      <dgm:prSet presAssocID="{97F464BB-6581-41CA-A33D-30639D76472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F39C95-00E7-48DF-96A5-F14B177DC7C7}" srcId="{6BB839B7-8A01-4EA7-928E-A52C57C961AB}" destId="{97F464BB-6581-41CA-A33D-30639D764729}" srcOrd="0" destOrd="0" parTransId="{5D914916-0978-444F-B170-1C3EBBA20C15}" sibTransId="{C338EA34-2F2A-4019-AD5A-42AA0FB8CADE}"/>
    <dgm:cxn modelId="{32CFEF29-5612-448A-A003-AA4C25013FBD}" type="presOf" srcId="{97F464BB-6581-41CA-A33D-30639D764729}" destId="{1F519F19-D5C7-45AB-A957-FAF10FB34251}" srcOrd="0" destOrd="0" presId="urn:microsoft.com/office/officeart/2005/8/layout/list1"/>
    <dgm:cxn modelId="{44A71265-BB0D-4F6C-9870-85B065E1E862}" srcId="{97F464BB-6581-41CA-A33D-30639D764729}" destId="{AB30A549-E568-4425-94D8-B9D6FCFC52BE}" srcOrd="0" destOrd="0" parTransId="{3AE740EF-A5C1-4352-BCDC-AC3E3F47ADC3}" sibTransId="{0539A7E1-341F-44BA-ABD7-83DDF1C95AD0}"/>
    <dgm:cxn modelId="{40D9C008-240A-4D4C-9F47-488B2177ACEA}" srcId="{97F464BB-6581-41CA-A33D-30639D764729}" destId="{463B5008-A19C-4583-AD86-D5A5BCE68990}" srcOrd="1" destOrd="0" parTransId="{641E479A-6BBE-44F0-A210-4A2A89768A43}" sibTransId="{053E507A-80ED-48CD-8BB5-2B757B543FF2}"/>
    <dgm:cxn modelId="{CDABAFA8-3149-40ED-9C88-559B4B9510C9}" type="presOf" srcId="{97F464BB-6581-41CA-A33D-30639D764729}" destId="{51B7D17F-CE2C-48A4-A285-5FE61141704F}" srcOrd="1" destOrd="0" presId="urn:microsoft.com/office/officeart/2005/8/layout/list1"/>
    <dgm:cxn modelId="{50CDD7F9-896E-4587-ABDB-F9B3AD0D7951}" type="presOf" srcId="{AB30A549-E568-4425-94D8-B9D6FCFC52BE}" destId="{F19FA2BC-E6F3-4D3C-BB88-C24B55697B1F}" srcOrd="0" destOrd="0" presId="urn:microsoft.com/office/officeart/2005/8/layout/list1"/>
    <dgm:cxn modelId="{B139C1AA-210D-4C02-A471-1E042B400834}" type="presOf" srcId="{6BB839B7-8A01-4EA7-928E-A52C57C961AB}" destId="{8628296E-87E4-4538-A37B-9FDD2B74F001}" srcOrd="0" destOrd="0" presId="urn:microsoft.com/office/officeart/2005/8/layout/list1"/>
    <dgm:cxn modelId="{9E1DC536-B5EB-46E5-9CE4-9FC9EBD5BCB5}" type="presOf" srcId="{463B5008-A19C-4583-AD86-D5A5BCE68990}" destId="{F19FA2BC-E6F3-4D3C-BB88-C24B55697B1F}" srcOrd="0" destOrd="1" presId="urn:microsoft.com/office/officeart/2005/8/layout/list1"/>
    <dgm:cxn modelId="{CD561104-F107-41BC-9DA5-5BF55B86BFD4}" type="presParOf" srcId="{8628296E-87E4-4538-A37B-9FDD2B74F001}" destId="{1519DDE4-AB1E-4C2E-B5CB-4781A2F3625E}" srcOrd="0" destOrd="0" presId="urn:microsoft.com/office/officeart/2005/8/layout/list1"/>
    <dgm:cxn modelId="{4381A43B-AE36-450B-A853-28934DE18225}" type="presParOf" srcId="{1519DDE4-AB1E-4C2E-B5CB-4781A2F3625E}" destId="{1F519F19-D5C7-45AB-A957-FAF10FB34251}" srcOrd="0" destOrd="0" presId="urn:microsoft.com/office/officeart/2005/8/layout/list1"/>
    <dgm:cxn modelId="{28DE81DD-D085-4286-992A-CC4F9AB8D3F8}" type="presParOf" srcId="{1519DDE4-AB1E-4C2E-B5CB-4781A2F3625E}" destId="{51B7D17F-CE2C-48A4-A285-5FE61141704F}" srcOrd="1" destOrd="0" presId="urn:microsoft.com/office/officeart/2005/8/layout/list1"/>
    <dgm:cxn modelId="{00DAE152-B5BA-4EB0-8DB5-6A5298FA0D2F}" type="presParOf" srcId="{8628296E-87E4-4538-A37B-9FDD2B74F001}" destId="{5DBF043C-85A4-4DC7-B3B0-AC3E0E9191DD}" srcOrd="1" destOrd="0" presId="urn:microsoft.com/office/officeart/2005/8/layout/list1"/>
    <dgm:cxn modelId="{919D88F9-91A7-4184-ACB0-A05AD2E0E957}" type="presParOf" srcId="{8628296E-87E4-4538-A37B-9FDD2B74F001}" destId="{F19FA2BC-E6F3-4D3C-BB88-C24B55697B1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BB839B7-8A01-4EA7-928E-A52C57C961AB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AAFDF05-9B24-4F65-87C7-15AD3577C28C}">
      <dgm:prSet custT="1"/>
      <dgm:spPr/>
      <dgm:t>
        <a:bodyPr/>
        <a:lstStyle/>
        <a:p>
          <a:r>
            <a:rPr lang="en-US" sz="2000" b="0" dirty="0" smtClean="0"/>
            <a:t>Verify </a:t>
          </a:r>
          <a:r>
            <a:rPr lang="en-US" sz="2000" b="0" dirty="0"/>
            <a:t>that designed exit plans follow all of the code-required factors for fire and life safety; even if changes have been made</a:t>
          </a:r>
        </a:p>
      </dgm:t>
    </dgm:pt>
    <dgm:pt modelId="{0B15BD87-C047-41C2-B6D5-8041574EB079}" type="parTrans" cxnId="{C9CE8D71-DC0E-4373-9969-181E99B87261}">
      <dgm:prSet/>
      <dgm:spPr/>
      <dgm:t>
        <a:bodyPr/>
        <a:lstStyle/>
        <a:p>
          <a:endParaRPr lang="en-US"/>
        </a:p>
      </dgm:t>
    </dgm:pt>
    <dgm:pt modelId="{758045D0-DB64-460E-A67D-1BF68080E41D}" type="sibTrans" cxnId="{C9CE8D71-DC0E-4373-9969-181E99B87261}">
      <dgm:prSet/>
      <dgm:spPr/>
      <dgm:t>
        <a:bodyPr/>
        <a:lstStyle/>
        <a:p>
          <a:endParaRPr lang="en-US"/>
        </a:p>
      </dgm:t>
    </dgm:pt>
    <dgm:pt modelId="{2FCAE121-6FE1-4E4C-A3D8-DB4BE77898F8}">
      <dgm:prSet custT="1"/>
      <dgm:spPr/>
      <dgm:t>
        <a:bodyPr/>
        <a:lstStyle/>
        <a:p>
          <a:r>
            <a:rPr lang="en-US" sz="2000" b="0" dirty="0"/>
            <a:t>Common to find modifications to assembly occupancies</a:t>
          </a:r>
        </a:p>
      </dgm:t>
    </dgm:pt>
    <dgm:pt modelId="{6B15F756-8A9F-4391-BCCA-FE1820D055DD}" type="parTrans" cxnId="{998FA66E-7E06-4E46-A48F-DA52D851CED6}">
      <dgm:prSet/>
      <dgm:spPr/>
      <dgm:t>
        <a:bodyPr/>
        <a:lstStyle/>
        <a:p>
          <a:endParaRPr lang="en-US"/>
        </a:p>
      </dgm:t>
    </dgm:pt>
    <dgm:pt modelId="{B275C5EC-D0AB-442F-AF82-A2FB20E22434}" type="sibTrans" cxnId="{998FA66E-7E06-4E46-A48F-DA52D851CED6}">
      <dgm:prSet/>
      <dgm:spPr/>
      <dgm:t>
        <a:bodyPr/>
        <a:lstStyle/>
        <a:p>
          <a:endParaRPr lang="en-US"/>
        </a:p>
      </dgm:t>
    </dgm:pt>
    <dgm:pt modelId="{544F93FC-752F-4DF6-867B-8EBB96DB1EE9}">
      <dgm:prSet phldrT="[Text]" custT="1"/>
      <dgm:spPr/>
      <dgm:t>
        <a:bodyPr/>
        <a:lstStyle/>
        <a:p>
          <a:r>
            <a:rPr lang="en-US" sz="2000" b="0" u="none" dirty="0" smtClean="0"/>
            <a:t>R</a:t>
          </a:r>
          <a:r>
            <a:rPr lang="x-none" sz="2000" b="0" u="none" dirty="0" smtClean="0"/>
            <a:t>egardless </a:t>
          </a:r>
          <a:r>
            <a:rPr lang="x-none" sz="2000" b="0" u="none" dirty="0"/>
            <a:t>of configuration, each room, space, or building must have adequate and appropriate exiting capabilities</a:t>
          </a:r>
          <a:endParaRPr lang="en-US" sz="2000" b="0" dirty="0"/>
        </a:p>
      </dgm:t>
    </dgm:pt>
    <dgm:pt modelId="{F739E48D-AB47-4B80-82A5-9309A705B823}" type="parTrans" cxnId="{D5EF3BC6-7385-4E3E-82E5-7F4D645EEF93}">
      <dgm:prSet/>
      <dgm:spPr/>
      <dgm:t>
        <a:bodyPr/>
        <a:lstStyle/>
        <a:p>
          <a:endParaRPr lang="en-US"/>
        </a:p>
      </dgm:t>
    </dgm:pt>
    <dgm:pt modelId="{7888EF12-A98D-4D40-9691-997317633EF2}" type="sibTrans" cxnId="{D5EF3BC6-7385-4E3E-82E5-7F4D645EEF93}">
      <dgm:prSet/>
      <dgm:spPr/>
      <dgm:t>
        <a:bodyPr/>
        <a:lstStyle/>
        <a:p>
          <a:endParaRPr lang="en-US"/>
        </a:p>
      </dgm:t>
    </dgm:pt>
    <dgm:pt modelId="{F898AF3E-BD15-4877-9B8C-D626889383E1}">
      <dgm:prSet custT="1"/>
      <dgm:spPr>
        <a:solidFill>
          <a:srgbClr val="5E5ED8"/>
        </a:solidFill>
      </dgm:spPr>
      <dgm:t>
        <a:bodyPr/>
        <a:lstStyle/>
        <a:p>
          <a:r>
            <a:rPr lang="en-US" sz="2000" b="0" dirty="0"/>
            <a:t>Blocking an exit door in one location and building a new one in another location may not meet codes</a:t>
          </a:r>
        </a:p>
      </dgm:t>
    </dgm:pt>
    <dgm:pt modelId="{10A863F4-885A-41D7-8665-8AF7DEB3E324}" type="parTrans" cxnId="{9B055A99-EB80-4D32-9DFD-0E2C6A2881A4}">
      <dgm:prSet/>
      <dgm:spPr/>
      <dgm:t>
        <a:bodyPr/>
        <a:lstStyle/>
        <a:p>
          <a:endParaRPr lang="en-US"/>
        </a:p>
      </dgm:t>
    </dgm:pt>
    <dgm:pt modelId="{38D69803-9810-44A1-BAE4-A83764E621DD}" type="sibTrans" cxnId="{9B055A99-EB80-4D32-9DFD-0E2C6A2881A4}">
      <dgm:prSet/>
      <dgm:spPr/>
      <dgm:t>
        <a:bodyPr/>
        <a:lstStyle/>
        <a:p>
          <a:endParaRPr lang="en-US"/>
        </a:p>
      </dgm:t>
    </dgm:pt>
    <dgm:pt modelId="{D68ECB08-D1CD-4803-A7E5-1D6DDC2DE940}" type="pres">
      <dgm:prSet presAssocID="{6BB839B7-8A01-4EA7-928E-A52C57C961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496483-172A-49C8-B927-2BC40386F302}" type="pres">
      <dgm:prSet presAssocID="{544F93FC-752F-4DF6-867B-8EBB96DB1EE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3D7A5-B55C-4B46-AB74-9B7ABEB6A258}" type="pres">
      <dgm:prSet presAssocID="{7888EF12-A98D-4D40-9691-997317633EF2}" presName="spacer" presStyleCnt="0"/>
      <dgm:spPr/>
    </dgm:pt>
    <dgm:pt modelId="{4C323F99-6442-4616-BCF2-6B5802B4F7F6}" type="pres">
      <dgm:prSet presAssocID="{0AAFDF05-9B24-4F65-87C7-15AD3577C28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75CBB-6231-430B-987D-2E41A91E06E1}" type="pres">
      <dgm:prSet presAssocID="{758045D0-DB64-460E-A67D-1BF68080E41D}" presName="spacer" presStyleCnt="0"/>
      <dgm:spPr/>
    </dgm:pt>
    <dgm:pt modelId="{0EC5F561-3603-48A5-BBCA-3569D5C8B09D}" type="pres">
      <dgm:prSet presAssocID="{2FCAE121-6FE1-4E4C-A3D8-DB4BE77898F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45309-7EB4-49EF-8E5A-00846AE6BB46}" type="pres">
      <dgm:prSet presAssocID="{B275C5EC-D0AB-442F-AF82-A2FB20E22434}" presName="spacer" presStyleCnt="0"/>
      <dgm:spPr/>
    </dgm:pt>
    <dgm:pt modelId="{4A058CC1-C969-44D3-84F0-31374641409D}" type="pres">
      <dgm:prSet presAssocID="{F898AF3E-BD15-4877-9B8C-D626889383E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055A99-EB80-4D32-9DFD-0E2C6A2881A4}" srcId="{6BB839B7-8A01-4EA7-928E-A52C57C961AB}" destId="{F898AF3E-BD15-4877-9B8C-D626889383E1}" srcOrd="3" destOrd="0" parTransId="{10A863F4-885A-41D7-8665-8AF7DEB3E324}" sibTransId="{38D69803-9810-44A1-BAE4-A83764E621DD}"/>
    <dgm:cxn modelId="{2BC178F3-B9CE-4CDB-BE5A-3547FE462D1C}" type="presOf" srcId="{544F93FC-752F-4DF6-867B-8EBB96DB1EE9}" destId="{FA496483-172A-49C8-B927-2BC40386F302}" srcOrd="0" destOrd="0" presId="urn:microsoft.com/office/officeart/2005/8/layout/vList2"/>
    <dgm:cxn modelId="{F2950B76-DE7C-47F2-B653-3FD4022590A6}" type="presOf" srcId="{0AAFDF05-9B24-4F65-87C7-15AD3577C28C}" destId="{4C323F99-6442-4616-BCF2-6B5802B4F7F6}" srcOrd="0" destOrd="0" presId="urn:microsoft.com/office/officeart/2005/8/layout/vList2"/>
    <dgm:cxn modelId="{4EA92BB6-4DEC-4BB4-835B-0D0267E2FE1E}" type="presOf" srcId="{F898AF3E-BD15-4877-9B8C-D626889383E1}" destId="{4A058CC1-C969-44D3-84F0-31374641409D}" srcOrd="0" destOrd="0" presId="urn:microsoft.com/office/officeart/2005/8/layout/vList2"/>
    <dgm:cxn modelId="{D5EF3BC6-7385-4E3E-82E5-7F4D645EEF93}" srcId="{6BB839B7-8A01-4EA7-928E-A52C57C961AB}" destId="{544F93FC-752F-4DF6-867B-8EBB96DB1EE9}" srcOrd="0" destOrd="0" parTransId="{F739E48D-AB47-4B80-82A5-9309A705B823}" sibTransId="{7888EF12-A98D-4D40-9691-997317633EF2}"/>
    <dgm:cxn modelId="{F3DBD994-B5B1-45E8-9CCB-5072F8213BE3}" type="presOf" srcId="{6BB839B7-8A01-4EA7-928E-A52C57C961AB}" destId="{D68ECB08-D1CD-4803-A7E5-1D6DDC2DE940}" srcOrd="0" destOrd="0" presId="urn:microsoft.com/office/officeart/2005/8/layout/vList2"/>
    <dgm:cxn modelId="{998FA66E-7E06-4E46-A48F-DA52D851CED6}" srcId="{6BB839B7-8A01-4EA7-928E-A52C57C961AB}" destId="{2FCAE121-6FE1-4E4C-A3D8-DB4BE77898F8}" srcOrd="2" destOrd="0" parTransId="{6B15F756-8A9F-4391-BCCA-FE1820D055DD}" sibTransId="{B275C5EC-D0AB-442F-AF82-A2FB20E22434}"/>
    <dgm:cxn modelId="{C9CE8D71-DC0E-4373-9969-181E99B87261}" srcId="{6BB839B7-8A01-4EA7-928E-A52C57C961AB}" destId="{0AAFDF05-9B24-4F65-87C7-15AD3577C28C}" srcOrd="1" destOrd="0" parTransId="{0B15BD87-C047-41C2-B6D5-8041574EB079}" sibTransId="{758045D0-DB64-460E-A67D-1BF68080E41D}"/>
    <dgm:cxn modelId="{864C5013-8E1E-4C36-829A-E90691CC57DA}" type="presOf" srcId="{2FCAE121-6FE1-4E4C-A3D8-DB4BE77898F8}" destId="{0EC5F561-3603-48A5-BBCA-3569D5C8B09D}" srcOrd="0" destOrd="0" presId="urn:microsoft.com/office/officeart/2005/8/layout/vList2"/>
    <dgm:cxn modelId="{8A028B9E-5893-4B12-914D-E4E4ED1B7C7D}" type="presParOf" srcId="{D68ECB08-D1CD-4803-A7E5-1D6DDC2DE940}" destId="{FA496483-172A-49C8-B927-2BC40386F302}" srcOrd="0" destOrd="0" presId="urn:microsoft.com/office/officeart/2005/8/layout/vList2"/>
    <dgm:cxn modelId="{86BE564C-F653-4DB3-B111-C8C224D271A5}" type="presParOf" srcId="{D68ECB08-D1CD-4803-A7E5-1D6DDC2DE940}" destId="{70F3D7A5-B55C-4B46-AB74-9B7ABEB6A258}" srcOrd="1" destOrd="0" presId="urn:microsoft.com/office/officeart/2005/8/layout/vList2"/>
    <dgm:cxn modelId="{E3EB28E3-97CA-45C9-8C5B-4BBD1119D743}" type="presParOf" srcId="{D68ECB08-D1CD-4803-A7E5-1D6DDC2DE940}" destId="{4C323F99-6442-4616-BCF2-6B5802B4F7F6}" srcOrd="2" destOrd="0" presId="urn:microsoft.com/office/officeart/2005/8/layout/vList2"/>
    <dgm:cxn modelId="{1694D82A-39BE-42D5-82BF-16E1EF7B51FC}" type="presParOf" srcId="{D68ECB08-D1CD-4803-A7E5-1D6DDC2DE940}" destId="{D8875CBB-6231-430B-987D-2E41A91E06E1}" srcOrd="3" destOrd="0" presId="urn:microsoft.com/office/officeart/2005/8/layout/vList2"/>
    <dgm:cxn modelId="{CBD2E0C8-D04C-46D1-A4F4-2AD642844B25}" type="presParOf" srcId="{D68ECB08-D1CD-4803-A7E5-1D6DDC2DE940}" destId="{0EC5F561-3603-48A5-BBCA-3569D5C8B09D}" srcOrd="4" destOrd="0" presId="urn:microsoft.com/office/officeart/2005/8/layout/vList2"/>
    <dgm:cxn modelId="{A9929533-1C90-4DFD-8B5F-181DAF560500}" type="presParOf" srcId="{D68ECB08-D1CD-4803-A7E5-1D6DDC2DE940}" destId="{0F345309-7EB4-49EF-8E5A-00846AE6BB46}" srcOrd="5" destOrd="0" presId="urn:microsoft.com/office/officeart/2005/8/layout/vList2"/>
    <dgm:cxn modelId="{E73EFFF8-5BD3-460A-8386-D9EEACF8A66E}" type="presParOf" srcId="{D68ECB08-D1CD-4803-A7E5-1D6DDC2DE940}" destId="{4A058CC1-C969-44D3-84F0-31374641409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7B20B5C-917C-4543-A4D8-E8A75C82ECF7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F089EB6-2F85-442E-AAE1-13BF221549DF}">
      <dgm:prSet phldrT="[Text]" custT="1"/>
      <dgm:spPr/>
      <dgm:t>
        <a:bodyPr/>
        <a:lstStyle/>
        <a:p>
          <a:r>
            <a:rPr lang="en-US" sz="1800" b="0" u="none" dirty="0"/>
            <a:t>R</a:t>
          </a:r>
          <a:r>
            <a:rPr lang="x-none" sz="1800" b="0" u="none" dirty="0"/>
            <a:t>efers to the total length of travel necessary to reach an exit</a:t>
          </a:r>
          <a:endParaRPr lang="en-US" sz="1800" b="0" dirty="0"/>
        </a:p>
      </dgm:t>
    </dgm:pt>
    <dgm:pt modelId="{C8BE735D-27BD-4EDA-BC10-78D511B554F3}" type="parTrans" cxnId="{D772A3D9-C649-4E9C-B060-BC3CD1BA3FB9}">
      <dgm:prSet/>
      <dgm:spPr/>
      <dgm:t>
        <a:bodyPr/>
        <a:lstStyle/>
        <a:p>
          <a:endParaRPr lang="en-US"/>
        </a:p>
      </dgm:t>
    </dgm:pt>
    <dgm:pt modelId="{73C2BF03-2D0A-428C-8E04-C0257BCAF70F}" type="sibTrans" cxnId="{D772A3D9-C649-4E9C-B060-BC3CD1BA3FB9}">
      <dgm:prSet/>
      <dgm:spPr/>
      <dgm:t>
        <a:bodyPr/>
        <a:lstStyle/>
        <a:p>
          <a:endParaRPr lang="en-US"/>
        </a:p>
      </dgm:t>
    </dgm:pt>
    <dgm:pt modelId="{4971E8C3-6DBE-43AA-A925-919139F7A66C}">
      <dgm:prSet custT="1"/>
      <dgm:spPr/>
      <dgm:t>
        <a:bodyPr/>
        <a:lstStyle/>
        <a:p>
          <a:r>
            <a:rPr lang="en-US" sz="1800" b="0" u="none" dirty="0"/>
            <a:t>M</a:t>
          </a:r>
          <a:r>
            <a:rPr lang="x-none" sz="1800" b="0" u="none" dirty="0"/>
            <a:t>aximum travel distances vary </a:t>
          </a:r>
          <a:r>
            <a:rPr lang="en-US" sz="1800" b="0" u="none" dirty="0"/>
            <a:t>in model codes</a:t>
          </a:r>
        </a:p>
      </dgm:t>
    </dgm:pt>
    <dgm:pt modelId="{1941A7D8-23CE-48C5-B368-2080568E55EA}" type="parTrans" cxnId="{1B6D0519-4539-4482-87F4-FBA51FCA560C}">
      <dgm:prSet/>
      <dgm:spPr/>
      <dgm:t>
        <a:bodyPr/>
        <a:lstStyle/>
        <a:p>
          <a:endParaRPr lang="en-US"/>
        </a:p>
      </dgm:t>
    </dgm:pt>
    <dgm:pt modelId="{0508B9A9-4999-4332-B29F-D01605E52098}" type="sibTrans" cxnId="{1B6D0519-4539-4482-87F4-FBA51FCA560C}">
      <dgm:prSet/>
      <dgm:spPr/>
      <dgm:t>
        <a:bodyPr/>
        <a:lstStyle/>
        <a:p>
          <a:endParaRPr lang="en-US"/>
        </a:p>
      </dgm:t>
    </dgm:pt>
    <dgm:pt modelId="{43F0CFFA-269B-4EFF-98D2-7AFDE65689D8}">
      <dgm:prSet custT="1"/>
      <dgm:spPr/>
      <dgm:t>
        <a:bodyPr/>
        <a:lstStyle/>
        <a:p>
          <a:r>
            <a:rPr lang="en-US" sz="1800" b="0" u="none" dirty="0"/>
            <a:t>E</a:t>
          </a:r>
          <a:r>
            <a:rPr lang="x-none" sz="1800" b="0" u="none" dirty="0"/>
            <a:t>nds at the center of the exit doorway or other point at which the exit begins</a:t>
          </a:r>
          <a:endParaRPr lang="en-US" sz="1800" b="0" u="none" dirty="0"/>
        </a:p>
      </dgm:t>
    </dgm:pt>
    <dgm:pt modelId="{7CDAFFDB-D24F-4E79-B42F-609B05E32ABC}" type="parTrans" cxnId="{949057AA-05A1-4861-B034-BD9BDB49EA76}">
      <dgm:prSet/>
      <dgm:spPr/>
      <dgm:t>
        <a:bodyPr/>
        <a:lstStyle/>
        <a:p>
          <a:endParaRPr lang="en-US"/>
        </a:p>
      </dgm:t>
    </dgm:pt>
    <dgm:pt modelId="{C2B95EA9-46E1-4A83-999A-965363FFD9F8}" type="sibTrans" cxnId="{949057AA-05A1-4861-B034-BD9BDB49EA76}">
      <dgm:prSet/>
      <dgm:spPr/>
      <dgm:t>
        <a:bodyPr/>
        <a:lstStyle/>
        <a:p>
          <a:endParaRPr lang="en-US"/>
        </a:p>
      </dgm:t>
    </dgm:pt>
    <dgm:pt modelId="{11302B43-F1A5-4208-99F1-8C620D0E2A04}">
      <dgm:prSet custT="1"/>
      <dgm:spPr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1800" b="0" u="none" dirty="0"/>
            <a:t>Impacted by t</a:t>
          </a:r>
          <a:r>
            <a:rPr lang="x-none" sz="1800" b="0" u="none" dirty="0"/>
            <a:t>ype of occupancy and automatic sprinkler system</a:t>
          </a:r>
          <a:r>
            <a:rPr lang="en-US" sz="1800" b="0" u="none" dirty="0"/>
            <a:t>s</a:t>
          </a:r>
        </a:p>
      </dgm:t>
    </dgm:pt>
    <dgm:pt modelId="{445D2FC3-887B-4F79-A507-6DE0BDD3B674}" type="parTrans" cxnId="{76DE5AF4-F9AE-43E9-956E-CF798859A684}">
      <dgm:prSet/>
      <dgm:spPr/>
      <dgm:t>
        <a:bodyPr/>
        <a:lstStyle/>
        <a:p>
          <a:endParaRPr lang="en-US"/>
        </a:p>
      </dgm:t>
    </dgm:pt>
    <dgm:pt modelId="{AFAF08E0-D944-440A-B5A5-66E5A704F5B1}" type="sibTrans" cxnId="{76DE5AF4-F9AE-43E9-956E-CF798859A684}">
      <dgm:prSet/>
      <dgm:spPr/>
      <dgm:t>
        <a:bodyPr/>
        <a:lstStyle/>
        <a:p>
          <a:endParaRPr lang="en-US"/>
        </a:p>
      </dgm:t>
    </dgm:pt>
    <dgm:pt modelId="{4175842F-5AF0-4A8A-9659-78F2D12C71D2}" type="pres">
      <dgm:prSet presAssocID="{97B20B5C-917C-4543-A4D8-E8A75C82EC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90AF1D-B43D-47F5-B9D0-07419349BB69}" type="pres">
      <dgm:prSet presAssocID="{7F089EB6-2F85-442E-AAE1-13BF221549DF}" presName="parentText" presStyleLbl="node1" presStyleIdx="0" presStyleCnt="4" custLinFactY="-34987" custLinFactNeighborX="-851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6BA01-4B98-40CD-92B7-A2D87864CD49}" type="pres">
      <dgm:prSet presAssocID="{73C2BF03-2D0A-428C-8E04-C0257BCAF70F}" presName="spacer" presStyleCnt="0"/>
      <dgm:spPr/>
    </dgm:pt>
    <dgm:pt modelId="{1A926E07-8216-490C-B4E2-D8FC80475DEE}" type="pres">
      <dgm:prSet presAssocID="{43F0CFFA-269B-4EFF-98D2-7AFDE65689D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15B64-8A79-476F-980E-82EC71D2D3AE}" type="pres">
      <dgm:prSet presAssocID="{C2B95EA9-46E1-4A83-999A-965363FFD9F8}" presName="spacer" presStyleCnt="0"/>
      <dgm:spPr/>
    </dgm:pt>
    <dgm:pt modelId="{06825493-6B15-4306-B93B-8E2FA7E95D73}" type="pres">
      <dgm:prSet presAssocID="{4971E8C3-6DBE-43AA-A925-919139F7A66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D8305-0C06-45BD-B16E-449AAEB17271}" type="pres">
      <dgm:prSet presAssocID="{0508B9A9-4999-4332-B29F-D01605E52098}" presName="spacer" presStyleCnt="0"/>
      <dgm:spPr/>
    </dgm:pt>
    <dgm:pt modelId="{310C53F0-E42F-4B1A-903A-DD355196F743}" type="pres">
      <dgm:prSet presAssocID="{11302B43-F1A5-4208-99F1-8C620D0E2A0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7853C0-7229-481F-AAFB-F2D9234B8B55}" type="presOf" srcId="{97B20B5C-917C-4543-A4D8-E8A75C82ECF7}" destId="{4175842F-5AF0-4A8A-9659-78F2D12C71D2}" srcOrd="0" destOrd="0" presId="urn:microsoft.com/office/officeart/2005/8/layout/vList2"/>
    <dgm:cxn modelId="{949057AA-05A1-4861-B034-BD9BDB49EA76}" srcId="{97B20B5C-917C-4543-A4D8-E8A75C82ECF7}" destId="{43F0CFFA-269B-4EFF-98D2-7AFDE65689D8}" srcOrd="1" destOrd="0" parTransId="{7CDAFFDB-D24F-4E79-B42F-609B05E32ABC}" sibTransId="{C2B95EA9-46E1-4A83-999A-965363FFD9F8}"/>
    <dgm:cxn modelId="{C6B62EE0-5401-45C5-85DD-98B7545E9CC7}" type="presOf" srcId="{4971E8C3-6DBE-43AA-A925-919139F7A66C}" destId="{06825493-6B15-4306-B93B-8E2FA7E95D73}" srcOrd="0" destOrd="0" presId="urn:microsoft.com/office/officeart/2005/8/layout/vList2"/>
    <dgm:cxn modelId="{A6592735-630D-460F-A5D0-A8ABD32A74EB}" type="presOf" srcId="{11302B43-F1A5-4208-99F1-8C620D0E2A04}" destId="{310C53F0-E42F-4B1A-903A-DD355196F743}" srcOrd="0" destOrd="0" presId="urn:microsoft.com/office/officeart/2005/8/layout/vList2"/>
    <dgm:cxn modelId="{77B57B85-993F-4A68-AC5B-879E519C3C86}" type="presOf" srcId="{43F0CFFA-269B-4EFF-98D2-7AFDE65689D8}" destId="{1A926E07-8216-490C-B4E2-D8FC80475DEE}" srcOrd="0" destOrd="0" presId="urn:microsoft.com/office/officeart/2005/8/layout/vList2"/>
    <dgm:cxn modelId="{434E6C30-03A6-40D3-B68A-A625479E888A}" type="presOf" srcId="{7F089EB6-2F85-442E-AAE1-13BF221549DF}" destId="{D690AF1D-B43D-47F5-B9D0-07419349BB69}" srcOrd="0" destOrd="0" presId="urn:microsoft.com/office/officeart/2005/8/layout/vList2"/>
    <dgm:cxn modelId="{1B6D0519-4539-4482-87F4-FBA51FCA560C}" srcId="{97B20B5C-917C-4543-A4D8-E8A75C82ECF7}" destId="{4971E8C3-6DBE-43AA-A925-919139F7A66C}" srcOrd="2" destOrd="0" parTransId="{1941A7D8-23CE-48C5-B368-2080568E55EA}" sibTransId="{0508B9A9-4999-4332-B29F-D01605E52098}"/>
    <dgm:cxn modelId="{76DE5AF4-F9AE-43E9-956E-CF798859A684}" srcId="{97B20B5C-917C-4543-A4D8-E8A75C82ECF7}" destId="{11302B43-F1A5-4208-99F1-8C620D0E2A04}" srcOrd="3" destOrd="0" parTransId="{445D2FC3-887B-4F79-A507-6DE0BDD3B674}" sibTransId="{AFAF08E0-D944-440A-B5A5-66E5A704F5B1}"/>
    <dgm:cxn modelId="{D772A3D9-C649-4E9C-B060-BC3CD1BA3FB9}" srcId="{97B20B5C-917C-4543-A4D8-E8A75C82ECF7}" destId="{7F089EB6-2F85-442E-AAE1-13BF221549DF}" srcOrd="0" destOrd="0" parTransId="{C8BE735D-27BD-4EDA-BC10-78D511B554F3}" sibTransId="{73C2BF03-2D0A-428C-8E04-C0257BCAF70F}"/>
    <dgm:cxn modelId="{EF3C5EAA-F79C-4AAF-9544-4FEB01F0EE43}" type="presParOf" srcId="{4175842F-5AF0-4A8A-9659-78F2D12C71D2}" destId="{D690AF1D-B43D-47F5-B9D0-07419349BB69}" srcOrd="0" destOrd="0" presId="urn:microsoft.com/office/officeart/2005/8/layout/vList2"/>
    <dgm:cxn modelId="{79CD1EB5-8150-4DF5-A305-87F0D27057A2}" type="presParOf" srcId="{4175842F-5AF0-4A8A-9659-78F2D12C71D2}" destId="{DE96BA01-4B98-40CD-92B7-A2D87864CD49}" srcOrd="1" destOrd="0" presId="urn:microsoft.com/office/officeart/2005/8/layout/vList2"/>
    <dgm:cxn modelId="{1F7FFC7D-2F02-48E3-B532-170201EBE617}" type="presParOf" srcId="{4175842F-5AF0-4A8A-9659-78F2D12C71D2}" destId="{1A926E07-8216-490C-B4E2-D8FC80475DEE}" srcOrd="2" destOrd="0" presId="urn:microsoft.com/office/officeart/2005/8/layout/vList2"/>
    <dgm:cxn modelId="{E33F0F95-D59F-4051-9056-AEA137D52D45}" type="presParOf" srcId="{4175842F-5AF0-4A8A-9659-78F2D12C71D2}" destId="{D6A15B64-8A79-476F-980E-82EC71D2D3AE}" srcOrd="3" destOrd="0" presId="urn:microsoft.com/office/officeart/2005/8/layout/vList2"/>
    <dgm:cxn modelId="{42361F99-6DDA-4EC8-B8DA-11592C98A043}" type="presParOf" srcId="{4175842F-5AF0-4A8A-9659-78F2D12C71D2}" destId="{06825493-6B15-4306-B93B-8E2FA7E95D73}" srcOrd="4" destOrd="0" presId="urn:microsoft.com/office/officeart/2005/8/layout/vList2"/>
    <dgm:cxn modelId="{6A77AC1B-52CF-4B16-8C76-4DE0A75CD975}" type="presParOf" srcId="{4175842F-5AF0-4A8A-9659-78F2D12C71D2}" destId="{695D8305-0C06-45BD-B16E-449AAEB17271}" srcOrd="5" destOrd="0" presId="urn:microsoft.com/office/officeart/2005/8/layout/vList2"/>
    <dgm:cxn modelId="{9981D48C-D87C-49CC-BA31-2EDEDC530D4D}" type="presParOf" srcId="{4175842F-5AF0-4A8A-9659-78F2D12C71D2}" destId="{310C53F0-E42F-4B1A-903A-DD355196F74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7B20B5C-917C-4543-A4D8-E8A75C82ECF7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F089EB6-2F85-442E-AAE1-13BF221549DF}">
      <dgm:prSet phldrT="[Text]" custT="1"/>
      <dgm:spPr/>
      <dgm:t>
        <a:bodyPr/>
        <a:lstStyle/>
        <a:p>
          <a:r>
            <a:rPr lang="en-US" sz="2000" dirty="0"/>
            <a:t>Condition that exists when a corridor has no outlet to a means of egress and is more than 20 feet (6 m) in length</a:t>
          </a:r>
          <a:endParaRPr lang="en-US" sz="2000" b="0" dirty="0"/>
        </a:p>
      </dgm:t>
    </dgm:pt>
    <dgm:pt modelId="{C8BE735D-27BD-4EDA-BC10-78D511B554F3}" type="parTrans" cxnId="{D772A3D9-C649-4E9C-B060-BC3CD1BA3FB9}">
      <dgm:prSet/>
      <dgm:spPr/>
      <dgm:t>
        <a:bodyPr/>
        <a:lstStyle/>
        <a:p>
          <a:endParaRPr lang="en-US"/>
        </a:p>
      </dgm:t>
    </dgm:pt>
    <dgm:pt modelId="{73C2BF03-2D0A-428C-8E04-C0257BCAF70F}" type="sibTrans" cxnId="{D772A3D9-C649-4E9C-B060-BC3CD1BA3FB9}">
      <dgm:prSet/>
      <dgm:spPr/>
      <dgm:t>
        <a:bodyPr/>
        <a:lstStyle/>
        <a:p>
          <a:endParaRPr lang="en-US"/>
        </a:p>
      </dgm:t>
    </dgm:pt>
    <dgm:pt modelId="{4175842F-5AF0-4A8A-9659-78F2D12C71D2}" type="pres">
      <dgm:prSet presAssocID="{97B20B5C-917C-4543-A4D8-E8A75C82EC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90AF1D-B43D-47F5-B9D0-07419349BB69}" type="pres">
      <dgm:prSet presAssocID="{7F089EB6-2F85-442E-AAE1-13BF221549DF}" presName="parentText" presStyleLbl="node1" presStyleIdx="0" presStyleCnt="1" custLinFactNeighborY="-63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687E94-CDD2-4AB2-82DA-A59787F808CE}" type="presOf" srcId="{97B20B5C-917C-4543-A4D8-E8A75C82ECF7}" destId="{4175842F-5AF0-4A8A-9659-78F2D12C71D2}" srcOrd="0" destOrd="0" presId="urn:microsoft.com/office/officeart/2005/8/layout/vList2"/>
    <dgm:cxn modelId="{D772A3D9-C649-4E9C-B060-BC3CD1BA3FB9}" srcId="{97B20B5C-917C-4543-A4D8-E8A75C82ECF7}" destId="{7F089EB6-2F85-442E-AAE1-13BF221549DF}" srcOrd="0" destOrd="0" parTransId="{C8BE735D-27BD-4EDA-BC10-78D511B554F3}" sibTransId="{73C2BF03-2D0A-428C-8E04-C0257BCAF70F}"/>
    <dgm:cxn modelId="{10679927-CCAF-495F-BB2C-E4D7F20167A0}" type="presOf" srcId="{7F089EB6-2F85-442E-AAE1-13BF221549DF}" destId="{D690AF1D-B43D-47F5-B9D0-07419349BB69}" srcOrd="0" destOrd="0" presId="urn:microsoft.com/office/officeart/2005/8/layout/vList2"/>
    <dgm:cxn modelId="{CC2FED4F-2583-46F9-B8CA-A11B1C8D29FA}" type="presParOf" srcId="{4175842F-5AF0-4A8A-9659-78F2D12C71D2}" destId="{D690AF1D-B43D-47F5-B9D0-07419349BB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7B20B5C-917C-4543-A4D8-E8A75C82ECF7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F089EB6-2F85-442E-AAE1-13BF221549DF}">
      <dgm:prSet phldrT="[Text]" custT="1"/>
      <dgm:spPr/>
      <dgm:t>
        <a:bodyPr/>
        <a:lstStyle/>
        <a:p>
          <a:r>
            <a:rPr lang="en-US" sz="2000" b="0" dirty="0"/>
            <a:t>Path that all occupants must travel in one direction before choosing between two distinct paths to two separate exits</a:t>
          </a:r>
        </a:p>
      </dgm:t>
    </dgm:pt>
    <dgm:pt modelId="{C8BE735D-27BD-4EDA-BC10-78D511B554F3}" type="parTrans" cxnId="{D772A3D9-C649-4E9C-B060-BC3CD1BA3FB9}">
      <dgm:prSet/>
      <dgm:spPr/>
      <dgm:t>
        <a:bodyPr/>
        <a:lstStyle/>
        <a:p>
          <a:endParaRPr lang="en-US"/>
        </a:p>
      </dgm:t>
    </dgm:pt>
    <dgm:pt modelId="{73C2BF03-2D0A-428C-8E04-C0257BCAF70F}" type="sibTrans" cxnId="{D772A3D9-C649-4E9C-B060-BC3CD1BA3FB9}">
      <dgm:prSet/>
      <dgm:spPr/>
      <dgm:t>
        <a:bodyPr/>
        <a:lstStyle/>
        <a:p>
          <a:endParaRPr lang="en-US"/>
        </a:p>
      </dgm:t>
    </dgm:pt>
    <dgm:pt modelId="{B82D7259-2254-41A4-843F-71F9D41EEAD8}">
      <dgm:prSet custT="1"/>
      <dgm:spPr>
        <a:solidFill>
          <a:srgbClr val="5E5ED8"/>
        </a:solidFill>
      </dgm:spPr>
      <dgm:t>
        <a:bodyPr/>
        <a:lstStyle/>
        <a:p>
          <a:r>
            <a:rPr lang="en-US" sz="2000" b="0" dirty="0"/>
            <a:t>This distance is used in the calculation of total travel distance to an exit for the purpose of locating exits for a building or area</a:t>
          </a:r>
        </a:p>
      </dgm:t>
    </dgm:pt>
    <dgm:pt modelId="{99DB7B31-9202-45EA-890E-CAC152202046}" type="parTrans" cxnId="{3573DB65-EF41-44BE-B2C9-84DE50E03064}">
      <dgm:prSet/>
      <dgm:spPr/>
      <dgm:t>
        <a:bodyPr/>
        <a:lstStyle/>
        <a:p>
          <a:endParaRPr lang="en-US"/>
        </a:p>
      </dgm:t>
    </dgm:pt>
    <dgm:pt modelId="{7EEA00B9-40AC-4F09-A64E-F5C098218580}" type="sibTrans" cxnId="{3573DB65-EF41-44BE-B2C9-84DE50E03064}">
      <dgm:prSet/>
      <dgm:spPr/>
      <dgm:t>
        <a:bodyPr/>
        <a:lstStyle/>
        <a:p>
          <a:endParaRPr lang="en-US"/>
        </a:p>
      </dgm:t>
    </dgm:pt>
    <dgm:pt modelId="{4175842F-5AF0-4A8A-9659-78F2D12C71D2}" type="pres">
      <dgm:prSet presAssocID="{97B20B5C-917C-4543-A4D8-E8A75C82EC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90AF1D-B43D-47F5-B9D0-07419349BB69}" type="pres">
      <dgm:prSet presAssocID="{7F089EB6-2F85-442E-AAE1-13BF221549DF}" presName="parentText" presStyleLbl="node1" presStyleIdx="0" presStyleCnt="2" custLinFactNeighborY="-63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6BA01-4B98-40CD-92B7-A2D87864CD49}" type="pres">
      <dgm:prSet presAssocID="{73C2BF03-2D0A-428C-8E04-C0257BCAF70F}" presName="spacer" presStyleCnt="0"/>
      <dgm:spPr/>
    </dgm:pt>
    <dgm:pt modelId="{321D3098-CA3F-4E88-B74C-5B335BBC7EB3}" type="pres">
      <dgm:prSet presAssocID="{B82D7259-2254-41A4-843F-71F9D41EEAD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73DB65-EF41-44BE-B2C9-84DE50E03064}" srcId="{97B20B5C-917C-4543-A4D8-E8A75C82ECF7}" destId="{B82D7259-2254-41A4-843F-71F9D41EEAD8}" srcOrd="1" destOrd="0" parTransId="{99DB7B31-9202-45EA-890E-CAC152202046}" sibTransId="{7EEA00B9-40AC-4F09-A64E-F5C098218580}"/>
    <dgm:cxn modelId="{0A685492-A3C1-4B87-951E-153571D01442}" type="presOf" srcId="{7F089EB6-2F85-442E-AAE1-13BF221549DF}" destId="{D690AF1D-B43D-47F5-B9D0-07419349BB69}" srcOrd="0" destOrd="0" presId="urn:microsoft.com/office/officeart/2005/8/layout/vList2"/>
    <dgm:cxn modelId="{5F16AF5D-5A31-49FC-B522-ECC9FD730B30}" type="presOf" srcId="{B82D7259-2254-41A4-843F-71F9D41EEAD8}" destId="{321D3098-CA3F-4E88-B74C-5B335BBC7EB3}" srcOrd="0" destOrd="0" presId="urn:microsoft.com/office/officeart/2005/8/layout/vList2"/>
    <dgm:cxn modelId="{D772A3D9-C649-4E9C-B060-BC3CD1BA3FB9}" srcId="{97B20B5C-917C-4543-A4D8-E8A75C82ECF7}" destId="{7F089EB6-2F85-442E-AAE1-13BF221549DF}" srcOrd="0" destOrd="0" parTransId="{C8BE735D-27BD-4EDA-BC10-78D511B554F3}" sibTransId="{73C2BF03-2D0A-428C-8E04-C0257BCAF70F}"/>
    <dgm:cxn modelId="{34BBD342-49C8-4607-A060-E9E8BFDF4A09}" type="presOf" srcId="{97B20B5C-917C-4543-A4D8-E8A75C82ECF7}" destId="{4175842F-5AF0-4A8A-9659-78F2D12C71D2}" srcOrd="0" destOrd="0" presId="urn:microsoft.com/office/officeart/2005/8/layout/vList2"/>
    <dgm:cxn modelId="{16AC839F-536D-4D84-ADE8-535AAD6E7ECE}" type="presParOf" srcId="{4175842F-5AF0-4A8A-9659-78F2D12C71D2}" destId="{D690AF1D-B43D-47F5-B9D0-07419349BB69}" srcOrd="0" destOrd="0" presId="urn:microsoft.com/office/officeart/2005/8/layout/vList2"/>
    <dgm:cxn modelId="{F85A9383-5340-44AC-AA9A-6A3C1F0B6DB6}" type="presParOf" srcId="{4175842F-5AF0-4A8A-9659-78F2D12C71D2}" destId="{DE96BA01-4B98-40CD-92B7-A2D87864CD49}" srcOrd="1" destOrd="0" presId="urn:microsoft.com/office/officeart/2005/8/layout/vList2"/>
    <dgm:cxn modelId="{61FABC7D-BE09-479A-9AA1-303A99DB5147}" type="presParOf" srcId="{4175842F-5AF0-4A8A-9659-78F2D12C71D2}" destId="{321D3098-CA3F-4E88-B74C-5B335BBC7EB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A795970-03CE-4640-8F87-C74710A55AB7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4B43949-4057-4445-98EB-EF0354A9D9D5}">
      <dgm:prSet phldrT="[Text]" custT="1"/>
      <dgm:spPr/>
      <dgm:t>
        <a:bodyPr/>
        <a:lstStyle/>
        <a:p>
          <a:r>
            <a:rPr lang="x-none" sz="2000" b="0" u="none" dirty="0"/>
            <a:t>What is the occupancy classification for the structure or portion of the structure?</a:t>
          </a:r>
          <a:endParaRPr lang="en-US" sz="2000" b="0" dirty="0"/>
        </a:p>
      </dgm:t>
    </dgm:pt>
    <dgm:pt modelId="{5C33970C-CC8B-46DB-8EFE-F7D783B7FC6F}" type="parTrans" cxnId="{B2ABD75D-3379-428D-B0C8-8B5EDFBDCC95}">
      <dgm:prSet/>
      <dgm:spPr/>
      <dgm:t>
        <a:bodyPr/>
        <a:lstStyle/>
        <a:p>
          <a:endParaRPr lang="en-US"/>
        </a:p>
      </dgm:t>
    </dgm:pt>
    <dgm:pt modelId="{9903FC19-333B-4491-A0E5-66E1CB58E76A}" type="sibTrans" cxnId="{B2ABD75D-3379-428D-B0C8-8B5EDFBDCC95}">
      <dgm:prSet/>
      <dgm:spPr/>
      <dgm:t>
        <a:bodyPr/>
        <a:lstStyle/>
        <a:p>
          <a:endParaRPr lang="en-US"/>
        </a:p>
      </dgm:t>
    </dgm:pt>
    <dgm:pt modelId="{432CBA55-BE4E-4A7D-9B3F-E976C4AA6F9A}">
      <dgm:prSet custT="1"/>
      <dgm:spPr/>
      <dgm:t>
        <a:bodyPr/>
        <a:lstStyle/>
        <a:p>
          <a:r>
            <a:rPr lang="x-none" sz="2000" b="0" u="none" dirty="0"/>
            <a:t>Do the various parts of the means of egress comply with those allowed for the occupancy classification?</a:t>
          </a:r>
          <a:endParaRPr lang="en-US" sz="2000" b="0" u="none" dirty="0"/>
        </a:p>
      </dgm:t>
    </dgm:pt>
    <dgm:pt modelId="{60D44A85-B8EF-4CAD-9B65-89BDA39CEE0B}" type="parTrans" cxnId="{40B62A59-0D70-429B-B219-70414FEB506F}">
      <dgm:prSet/>
      <dgm:spPr/>
      <dgm:t>
        <a:bodyPr/>
        <a:lstStyle/>
        <a:p>
          <a:endParaRPr lang="en-US"/>
        </a:p>
      </dgm:t>
    </dgm:pt>
    <dgm:pt modelId="{214E716C-E7C2-4CFC-B5DA-C066C9F5FF7C}" type="sibTrans" cxnId="{40B62A59-0D70-429B-B219-70414FEB506F}">
      <dgm:prSet/>
      <dgm:spPr/>
      <dgm:t>
        <a:bodyPr/>
        <a:lstStyle/>
        <a:p>
          <a:endParaRPr lang="en-US"/>
        </a:p>
      </dgm:t>
    </dgm:pt>
    <dgm:pt modelId="{A334EA8A-A077-4A01-98F3-33FC61849CA2}">
      <dgm:prSet custT="1"/>
      <dgm:spPr>
        <a:solidFill>
          <a:srgbClr val="5E5ED8"/>
        </a:solidFill>
      </dgm:spPr>
      <dgm:t>
        <a:bodyPr/>
        <a:lstStyle/>
        <a:p>
          <a:r>
            <a:rPr lang="x-none" sz="2000" b="0" u="none" dirty="0"/>
            <a:t>What is the total exit capacity in inches (mm), people, or both?</a:t>
          </a:r>
          <a:endParaRPr lang="en-US" sz="2000" b="0" u="none" dirty="0"/>
        </a:p>
      </dgm:t>
    </dgm:pt>
    <dgm:pt modelId="{403AF525-DDED-4F54-ADE1-9F68026CF606}" type="parTrans" cxnId="{985FE44F-4AED-4D71-A67C-95FD6DC409B8}">
      <dgm:prSet/>
      <dgm:spPr/>
      <dgm:t>
        <a:bodyPr/>
        <a:lstStyle/>
        <a:p>
          <a:endParaRPr lang="en-US"/>
        </a:p>
      </dgm:t>
    </dgm:pt>
    <dgm:pt modelId="{FB8251C2-6674-46CB-A0D3-8E238FE63942}" type="sibTrans" cxnId="{985FE44F-4AED-4D71-A67C-95FD6DC409B8}">
      <dgm:prSet/>
      <dgm:spPr/>
      <dgm:t>
        <a:bodyPr/>
        <a:lstStyle/>
        <a:p>
          <a:endParaRPr lang="en-US"/>
        </a:p>
      </dgm:t>
    </dgm:pt>
    <dgm:pt modelId="{7E9062E6-064F-4688-B7DF-EFCF8DC6E85E}" type="pres">
      <dgm:prSet presAssocID="{6A795970-03CE-4640-8F87-C74710A55A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B0DD27-E54F-4580-BE8B-B345D9FE8D1C}" type="pres">
      <dgm:prSet presAssocID="{64B43949-4057-4445-98EB-EF0354A9D9D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BFC3E-7FC2-432A-B5A4-E8B071BB30BF}" type="pres">
      <dgm:prSet presAssocID="{9903FC19-333B-4491-A0E5-66E1CB58E76A}" presName="spacer" presStyleCnt="0"/>
      <dgm:spPr/>
    </dgm:pt>
    <dgm:pt modelId="{A2540C3C-79AE-4624-A249-601ABFE5323E}" type="pres">
      <dgm:prSet presAssocID="{432CBA55-BE4E-4A7D-9B3F-E976C4AA6F9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9414D-AE5F-4B33-916F-8801DA263755}" type="pres">
      <dgm:prSet presAssocID="{214E716C-E7C2-4CFC-B5DA-C066C9F5FF7C}" presName="spacer" presStyleCnt="0"/>
      <dgm:spPr/>
    </dgm:pt>
    <dgm:pt modelId="{B5328B64-00EE-4101-A7B1-85AD841BA08A}" type="pres">
      <dgm:prSet presAssocID="{A334EA8A-A077-4A01-98F3-33FC61849CA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7FD1CA-B04A-4A43-A601-C87FD26CC20C}" type="presOf" srcId="{A334EA8A-A077-4A01-98F3-33FC61849CA2}" destId="{B5328B64-00EE-4101-A7B1-85AD841BA08A}" srcOrd="0" destOrd="0" presId="urn:microsoft.com/office/officeart/2005/8/layout/vList2"/>
    <dgm:cxn modelId="{AD916D10-FF32-498B-8BF8-DDAB0D67A7E4}" type="presOf" srcId="{432CBA55-BE4E-4A7D-9B3F-E976C4AA6F9A}" destId="{A2540C3C-79AE-4624-A249-601ABFE5323E}" srcOrd="0" destOrd="0" presId="urn:microsoft.com/office/officeart/2005/8/layout/vList2"/>
    <dgm:cxn modelId="{985FE44F-4AED-4D71-A67C-95FD6DC409B8}" srcId="{6A795970-03CE-4640-8F87-C74710A55AB7}" destId="{A334EA8A-A077-4A01-98F3-33FC61849CA2}" srcOrd="2" destOrd="0" parTransId="{403AF525-DDED-4F54-ADE1-9F68026CF606}" sibTransId="{FB8251C2-6674-46CB-A0D3-8E238FE63942}"/>
    <dgm:cxn modelId="{CC78F81B-069E-4B08-B029-C5C2A33EF9EB}" type="presOf" srcId="{64B43949-4057-4445-98EB-EF0354A9D9D5}" destId="{32B0DD27-E54F-4580-BE8B-B345D9FE8D1C}" srcOrd="0" destOrd="0" presId="urn:microsoft.com/office/officeart/2005/8/layout/vList2"/>
    <dgm:cxn modelId="{B2ABD75D-3379-428D-B0C8-8B5EDFBDCC95}" srcId="{6A795970-03CE-4640-8F87-C74710A55AB7}" destId="{64B43949-4057-4445-98EB-EF0354A9D9D5}" srcOrd="0" destOrd="0" parTransId="{5C33970C-CC8B-46DB-8EFE-F7D783B7FC6F}" sibTransId="{9903FC19-333B-4491-A0E5-66E1CB58E76A}"/>
    <dgm:cxn modelId="{40B62A59-0D70-429B-B219-70414FEB506F}" srcId="{6A795970-03CE-4640-8F87-C74710A55AB7}" destId="{432CBA55-BE4E-4A7D-9B3F-E976C4AA6F9A}" srcOrd="1" destOrd="0" parTransId="{60D44A85-B8EF-4CAD-9B65-89BDA39CEE0B}" sibTransId="{214E716C-E7C2-4CFC-B5DA-C066C9F5FF7C}"/>
    <dgm:cxn modelId="{4A294407-93C4-41F0-B76A-9C0943A456C3}" type="presOf" srcId="{6A795970-03CE-4640-8F87-C74710A55AB7}" destId="{7E9062E6-064F-4688-B7DF-EFCF8DC6E85E}" srcOrd="0" destOrd="0" presId="urn:microsoft.com/office/officeart/2005/8/layout/vList2"/>
    <dgm:cxn modelId="{F259DC09-18B9-4514-9C84-F5FCBAEEFA9A}" type="presParOf" srcId="{7E9062E6-064F-4688-B7DF-EFCF8DC6E85E}" destId="{32B0DD27-E54F-4580-BE8B-B345D9FE8D1C}" srcOrd="0" destOrd="0" presId="urn:microsoft.com/office/officeart/2005/8/layout/vList2"/>
    <dgm:cxn modelId="{AF5E41A4-35AC-441B-AFC5-7DC30A32B08F}" type="presParOf" srcId="{7E9062E6-064F-4688-B7DF-EFCF8DC6E85E}" destId="{300BFC3E-7FC2-432A-B5A4-E8B071BB30BF}" srcOrd="1" destOrd="0" presId="urn:microsoft.com/office/officeart/2005/8/layout/vList2"/>
    <dgm:cxn modelId="{556835DD-4A05-47E6-A03D-EA06DB08DA76}" type="presParOf" srcId="{7E9062E6-064F-4688-B7DF-EFCF8DC6E85E}" destId="{A2540C3C-79AE-4624-A249-601ABFE5323E}" srcOrd="2" destOrd="0" presId="urn:microsoft.com/office/officeart/2005/8/layout/vList2"/>
    <dgm:cxn modelId="{750E536F-2AD9-41D9-A500-9FF2F8C3278A}" type="presParOf" srcId="{7E9062E6-064F-4688-B7DF-EFCF8DC6E85E}" destId="{01D9414D-AE5F-4B33-916F-8801DA263755}" srcOrd="3" destOrd="0" presId="urn:microsoft.com/office/officeart/2005/8/layout/vList2"/>
    <dgm:cxn modelId="{463A3F5F-B094-459C-BE77-ED2E2161E7DA}" type="presParOf" srcId="{7E9062E6-064F-4688-B7DF-EFCF8DC6E85E}" destId="{B5328B64-00EE-4101-A7B1-85AD841BA08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A795970-03CE-4640-8F87-C74710A55AB7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3DACC3F-D151-4ACE-9704-CC0182762D9E}">
      <dgm:prSet custT="1"/>
      <dgm:spPr/>
      <dgm:t>
        <a:bodyPr/>
        <a:lstStyle/>
        <a:p>
          <a:r>
            <a:rPr lang="x-none" sz="2000" b="0" u="none" dirty="0"/>
            <a:t>Does the travel distance to the nearest exit fall within the maximum distances for the occupancy classification?</a:t>
          </a:r>
          <a:endParaRPr lang="en-US" sz="2000" b="0" u="none" dirty="0"/>
        </a:p>
      </dgm:t>
    </dgm:pt>
    <dgm:pt modelId="{E1183FEE-9DB2-4D38-8986-A567A596BC75}" type="parTrans" cxnId="{CAEC6570-B034-490F-A051-58E6432977E4}">
      <dgm:prSet/>
      <dgm:spPr/>
      <dgm:t>
        <a:bodyPr/>
        <a:lstStyle/>
        <a:p>
          <a:endParaRPr lang="en-US"/>
        </a:p>
      </dgm:t>
    </dgm:pt>
    <dgm:pt modelId="{F49452CC-09C4-413A-A126-3D3C6F123ABB}" type="sibTrans" cxnId="{CAEC6570-B034-490F-A051-58E6432977E4}">
      <dgm:prSet/>
      <dgm:spPr/>
      <dgm:t>
        <a:bodyPr/>
        <a:lstStyle/>
        <a:p>
          <a:endParaRPr lang="en-US"/>
        </a:p>
      </dgm:t>
    </dgm:pt>
    <dgm:pt modelId="{DF651638-C224-463C-A502-07DC1C86FB64}">
      <dgm:prSet custT="1"/>
      <dgm:spPr/>
      <dgm:t>
        <a:bodyPr/>
        <a:lstStyle/>
        <a:p>
          <a:r>
            <a:rPr lang="x-none" sz="2000" b="0" u="none" dirty="0"/>
            <a:t>Are there dead-end corridors or common paths of travel that must be considered? </a:t>
          </a:r>
          <a:endParaRPr lang="en-US" sz="2000" b="0" u="none" dirty="0"/>
        </a:p>
      </dgm:t>
    </dgm:pt>
    <dgm:pt modelId="{AD294D50-4618-4B57-AA1B-E03758A3A380}" type="parTrans" cxnId="{F9EC0654-AAE0-499E-8649-3A6C712F8052}">
      <dgm:prSet/>
      <dgm:spPr/>
      <dgm:t>
        <a:bodyPr/>
        <a:lstStyle/>
        <a:p>
          <a:endParaRPr lang="en-US"/>
        </a:p>
      </dgm:t>
    </dgm:pt>
    <dgm:pt modelId="{0CACCFC9-BF31-41C4-91C2-7BC9792521EF}" type="sibTrans" cxnId="{F9EC0654-AAE0-499E-8649-3A6C712F8052}">
      <dgm:prSet/>
      <dgm:spPr/>
      <dgm:t>
        <a:bodyPr/>
        <a:lstStyle/>
        <a:p>
          <a:endParaRPr lang="en-US"/>
        </a:p>
      </dgm:t>
    </dgm:pt>
    <dgm:pt modelId="{00771843-2123-4BF9-9577-E63DAD479CC5}">
      <dgm:prSet custT="1"/>
      <dgm:spPr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x-none" sz="2000" b="0" u="none" dirty="0"/>
            <a:t>Are all of the exits easily identifiable and accessible to different occupancy groups?</a:t>
          </a:r>
          <a:endParaRPr lang="en-US" sz="2000" b="0" u="none" dirty="0"/>
        </a:p>
      </dgm:t>
    </dgm:pt>
    <dgm:pt modelId="{9A2DBFF9-8D22-4C0E-BE2F-FFFA277EC9FF}" type="parTrans" cxnId="{83DCBFDA-4972-498D-B17C-FC68E59DA72D}">
      <dgm:prSet/>
      <dgm:spPr/>
      <dgm:t>
        <a:bodyPr/>
        <a:lstStyle/>
        <a:p>
          <a:endParaRPr lang="en-US"/>
        </a:p>
      </dgm:t>
    </dgm:pt>
    <dgm:pt modelId="{B86CC29F-748F-4F9E-B88E-D646E4EA3DB8}" type="sibTrans" cxnId="{83DCBFDA-4972-498D-B17C-FC68E59DA72D}">
      <dgm:prSet/>
      <dgm:spPr/>
      <dgm:t>
        <a:bodyPr/>
        <a:lstStyle/>
        <a:p>
          <a:endParaRPr lang="en-US"/>
        </a:p>
      </dgm:t>
    </dgm:pt>
    <dgm:pt modelId="{7E9062E6-064F-4688-B7DF-EFCF8DC6E85E}" type="pres">
      <dgm:prSet presAssocID="{6A795970-03CE-4640-8F87-C74710A55A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2E1916-4041-4253-84AB-612AB91DFA35}" type="pres">
      <dgm:prSet presAssocID="{D3DACC3F-D151-4ACE-9704-CC0182762D9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13751-E91F-47F5-B0E8-5621C99FBF6C}" type="pres">
      <dgm:prSet presAssocID="{F49452CC-09C4-413A-A126-3D3C6F123ABB}" presName="spacer" presStyleCnt="0"/>
      <dgm:spPr/>
    </dgm:pt>
    <dgm:pt modelId="{01B05845-0810-449D-81EA-E7D98C44D6AD}" type="pres">
      <dgm:prSet presAssocID="{DF651638-C224-463C-A502-07DC1C86FB6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EDCB5-377B-4CE4-A253-E6BC7AC7BBC7}" type="pres">
      <dgm:prSet presAssocID="{0CACCFC9-BF31-41C4-91C2-7BC9792521EF}" presName="spacer" presStyleCnt="0"/>
      <dgm:spPr/>
    </dgm:pt>
    <dgm:pt modelId="{169E6B38-C78C-4E04-939E-3B9FDFBD0F05}" type="pres">
      <dgm:prSet presAssocID="{00771843-2123-4BF9-9577-E63DAD479CC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EC6570-B034-490F-A051-58E6432977E4}" srcId="{6A795970-03CE-4640-8F87-C74710A55AB7}" destId="{D3DACC3F-D151-4ACE-9704-CC0182762D9E}" srcOrd="0" destOrd="0" parTransId="{E1183FEE-9DB2-4D38-8986-A567A596BC75}" sibTransId="{F49452CC-09C4-413A-A126-3D3C6F123ABB}"/>
    <dgm:cxn modelId="{03122F7C-CF0F-41EB-B529-ABE1627EB197}" type="presOf" srcId="{6A795970-03CE-4640-8F87-C74710A55AB7}" destId="{7E9062E6-064F-4688-B7DF-EFCF8DC6E85E}" srcOrd="0" destOrd="0" presId="urn:microsoft.com/office/officeart/2005/8/layout/vList2"/>
    <dgm:cxn modelId="{6B436658-D929-4ED7-A09D-DF67ECBEB7BC}" type="presOf" srcId="{D3DACC3F-D151-4ACE-9704-CC0182762D9E}" destId="{B52E1916-4041-4253-84AB-612AB91DFA35}" srcOrd="0" destOrd="0" presId="urn:microsoft.com/office/officeart/2005/8/layout/vList2"/>
    <dgm:cxn modelId="{E0E1B7C7-9606-4E0B-8CE4-E084408456B7}" type="presOf" srcId="{DF651638-C224-463C-A502-07DC1C86FB64}" destId="{01B05845-0810-449D-81EA-E7D98C44D6AD}" srcOrd="0" destOrd="0" presId="urn:microsoft.com/office/officeart/2005/8/layout/vList2"/>
    <dgm:cxn modelId="{F9EC0654-AAE0-499E-8649-3A6C712F8052}" srcId="{6A795970-03CE-4640-8F87-C74710A55AB7}" destId="{DF651638-C224-463C-A502-07DC1C86FB64}" srcOrd="1" destOrd="0" parTransId="{AD294D50-4618-4B57-AA1B-E03758A3A380}" sibTransId="{0CACCFC9-BF31-41C4-91C2-7BC9792521EF}"/>
    <dgm:cxn modelId="{8E658AFA-03A5-4918-8753-C6DA5E31AC7B}" type="presOf" srcId="{00771843-2123-4BF9-9577-E63DAD479CC5}" destId="{169E6B38-C78C-4E04-939E-3B9FDFBD0F05}" srcOrd="0" destOrd="0" presId="urn:microsoft.com/office/officeart/2005/8/layout/vList2"/>
    <dgm:cxn modelId="{83DCBFDA-4972-498D-B17C-FC68E59DA72D}" srcId="{6A795970-03CE-4640-8F87-C74710A55AB7}" destId="{00771843-2123-4BF9-9577-E63DAD479CC5}" srcOrd="2" destOrd="0" parTransId="{9A2DBFF9-8D22-4C0E-BE2F-FFFA277EC9FF}" sibTransId="{B86CC29F-748F-4F9E-B88E-D646E4EA3DB8}"/>
    <dgm:cxn modelId="{416F844C-2136-4662-B06E-3D50D10EAD5D}" type="presParOf" srcId="{7E9062E6-064F-4688-B7DF-EFCF8DC6E85E}" destId="{B52E1916-4041-4253-84AB-612AB91DFA35}" srcOrd="0" destOrd="0" presId="urn:microsoft.com/office/officeart/2005/8/layout/vList2"/>
    <dgm:cxn modelId="{59D57395-3EFB-4759-901D-5C976A7F9C91}" type="presParOf" srcId="{7E9062E6-064F-4688-B7DF-EFCF8DC6E85E}" destId="{FD113751-E91F-47F5-B0E8-5621C99FBF6C}" srcOrd="1" destOrd="0" presId="urn:microsoft.com/office/officeart/2005/8/layout/vList2"/>
    <dgm:cxn modelId="{4567916D-8D0C-4DC0-9531-FFA17908A531}" type="presParOf" srcId="{7E9062E6-064F-4688-B7DF-EFCF8DC6E85E}" destId="{01B05845-0810-449D-81EA-E7D98C44D6AD}" srcOrd="2" destOrd="0" presId="urn:microsoft.com/office/officeart/2005/8/layout/vList2"/>
    <dgm:cxn modelId="{529001D9-C9B2-4075-AE67-21488AEAFA82}" type="presParOf" srcId="{7E9062E6-064F-4688-B7DF-EFCF8DC6E85E}" destId="{97CEDCB5-377B-4CE4-A253-E6BC7AC7BBC7}" srcOrd="3" destOrd="0" presId="urn:microsoft.com/office/officeart/2005/8/layout/vList2"/>
    <dgm:cxn modelId="{B768417F-E3B1-4144-9077-466AAFE0A4EB}" type="presParOf" srcId="{7E9062E6-064F-4688-B7DF-EFCF8DC6E85E}" destId="{169E6B38-C78C-4E04-939E-3B9FDFBD0F0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13995C-C2F6-45A2-805C-46576DC68F2D}" type="doc">
      <dgm:prSet loTypeId="urn:microsoft.com/office/officeart/2005/8/layout/vProcess5" loCatId="process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2D6C649-0744-4BE3-82DF-441E50420C91}">
      <dgm:prSet phldrT="[Text]"/>
      <dgm:spPr/>
      <dgm:t>
        <a:bodyPr/>
        <a:lstStyle/>
        <a:p>
          <a:r>
            <a:rPr lang="en-US" dirty="0"/>
            <a:t>Step 1: Determine the number of people who can move along the means of egress; capacity</a:t>
          </a:r>
        </a:p>
      </dgm:t>
    </dgm:pt>
    <dgm:pt modelId="{B89A75E6-8C17-4338-A99C-E5D2BF195D20}" type="parTrans" cxnId="{DDDF4F21-8BC7-4E36-87AA-6DE269AB5600}">
      <dgm:prSet/>
      <dgm:spPr/>
      <dgm:t>
        <a:bodyPr/>
        <a:lstStyle/>
        <a:p>
          <a:endParaRPr lang="en-US"/>
        </a:p>
      </dgm:t>
    </dgm:pt>
    <dgm:pt modelId="{71E8A385-CF3A-4C1D-897D-A51F7C982C4D}" type="sibTrans" cxnId="{DDDF4F21-8BC7-4E36-87AA-6DE269AB5600}">
      <dgm:prSet/>
      <dgm:spPr/>
      <dgm:t>
        <a:bodyPr/>
        <a:lstStyle/>
        <a:p>
          <a:endParaRPr lang="en-US" dirty="0"/>
        </a:p>
      </dgm:t>
    </dgm:pt>
    <dgm:pt modelId="{A71C3C24-7BA0-45FD-AB9C-2D3B271ADC4F}">
      <dgm:prSet phldrT="[Text]"/>
      <dgm:spPr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/>
            <a:t>Step 3: Evaluate the effectiveness</a:t>
          </a:r>
        </a:p>
      </dgm:t>
    </dgm:pt>
    <dgm:pt modelId="{6C1FD119-C94D-4DE2-9EE3-29C27C9D4D5D}" type="parTrans" cxnId="{BA22D46F-8FC5-4BC5-8FE9-F66A1F5E89FB}">
      <dgm:prSet/>
      <dgm:spPr/>
      <dgm:t>
        <a:bodyPr/>
        <a:lstStyle/>
        <a:p>
          <a:endParaRPr lang="en-US"/>
        </a:p>
      </dgm:t>
    </dgm:pt>
    <dgm:pt modelId="{6D2921C5-4D00-4EAD-99B6-38C0E9CB83BD}" type="sibTrans" cxnId="{BA22D46F-8FC5-4BC5-8FE9-F66A1F5E89FB}">
      <dgm:prSet/>
      <dgm:spPr/>
      <dgm:t>
        <a:bodyPr/>
        <a:lstStyle/>
        <a:p>
          <a:endParaRPr lang="en-US"/>
        </a:p>
      </dgm:t>
    </dgm:pt>
    <dgm:pt modelId="{232F6346-CA25-4ADC-BE7A-0127CC33359E}">
      <dgm:prSet phldrT="[Text]"/>
      <dgm:spPr/>
      <dgm:t>
        <a:bodyPr/>
        <a:lstStyle/>
        <a:p>
          <a:r>
            <a:rPr lang="en-US" dirty="0"/>
            <a:t>Step 2: Determine the arrangement of the exits</a:t>
          </a:r>
        </a:p>
      </dgm:t>
    </dgm:pt>
    <dgm:pt modelId="{360D4AD8-88C3-47BC-A5E2-83E77873CD40}" type="parTrans" cxnId="{23ECA912-FF0C-4CB9-8DD5-04A9929751B8}">
      <dgm:prSet/>
      <dgm:spPr/>
      <dgm:t>
        <a:bodyPr/>
        <a:lstStyle/>
        <a:p>
          <a:endParaRPr lang="en-US"/>
        </a:p>
      </dgm:t>
    </dgm:pt>
    <dgm:pt modelId="{07DB7E8C-0049-41E8-ABAD-C7CF17E554BF}" type="sibTrans" cxnId="{23ECA912-FF0C-4CB9-8DD5-04A9929751B8}">
      <dgm:prSet/>
      <dgm:spPr/>
      <dgm:t>
        <a:bodyPr/>
        <a:lstStyle/>
        <a:p>
          <a:endParaRPr lang="en-US" dirty="0"/>
        </a:p>
      </dgm:t>
    </dgm:pt>
    <dgm:pt modelId="{47E9AD2E-FD3A-41E5-8F01-6D6545EA0F1F}" type="pres">
      <dgm:prSet presAssocID="{5613995C-C2F6-45A2-805C-46576DC68F2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A5BDFD-4589-4C6A-934C-1659B9E266D5}" type="pres">
      <dgm:prSet presAssocID="{5613995C-C2F6-45A2-805C-46576DC68F2D}" presName="dummyMaxCanvas" presStyleCnt="0">
        <dgm:presLayoutVars/>
      </dgm:prSet>
      <dgm:spPr/>
    </dgm:pt>
    <dgm:pt modelId="{02E7D2D2-E5D0-462F-81E8-A92AECA8D112}" type="pres">
      <dgm:prSet presAssocID="{5613995C-C2F6-45A2-805C-46576DC68F2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D380A-36A5-4E0F-80A1-D41424D6DD85}" type="pres">
      <dgm:prSet presAssocID="{5613995C-C2F6-45A2-805C-46576DC68F2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386B2-9520-4D50-8B9B-23C40A624491}" type="pres">
      <dgm:prSet presAssocID="{5613995C-C2F6-45A2-805C-46576DC68F2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84D22-3520-461D-89E3-5D84DFB85431}" type="pres">
      <dgm:prSet presAssocID="{5613995C-C2F6-45A2-805C-46576DC68F2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9F78D-7238-4A27-B740-55472582259C}" type="pres">
      <dgm:prSet presAssocID="{5613995C-C2F6-45A2-805C-46576DC68F2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70E35-6BF7-4D66-A301-E4DABC7D3BB0}" type="pres">
      <dgm:prSet presAssocID="{5613995C-C2F6-45A2-805C-46576DC68F2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CD251-01D7-4FAB-AC01-87F5A23A1ECD}" type="pres">
      <dgm:prSet presAssocID="{5613995C-C2F6-45A2-805C-46576DC68F2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E2D85-C632-4CCD-8EE2-316E4CF36A9F}" type="pres">
      <dgm:prSet presAssocID="{5613995C-C2F6-45A2-805C-46576DC68F2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ECA912-FF0C-4CB9-8DD5-04A9929751B8}" srcId="{5613995C-C2F6-45A2-805C-46576DC68F2D}" destId="{232F6346-CA25-4ADC-BE7A-0127CC33359E}" srcOrd="1" destOrd="0" parTransId="{360D4AD8-88C3-47BC-A5E2-83E77873CD40}" sibTransId="{07DB7E8C-0049-41E8-ABAD-C7CF17E554BF}"/>
    <dgm:cxn modelId="{A28F7CF3-5D38-4621-9847-C848DC75E205}" type="presOf" srcId="{71E8A385-CF3A-4C1D-897D-A51F7C982C4D}" destId="{54A84D22-3520-461D-89E3-5D84DFB85431}" srcOrd="0" destOrd="0" presId="urn:microsoft.com/office/officeart/2005/8/layout/vProcess5"/>
    <dgm:cxn modelId="{249E876A-0E3A-4CF5-9585-0AF7FB62540B}" type="presOf" srcId="{A71C3C24-7BA0-45FD-AB9C-2D3B271ADC4F}" destId="{F5F386B2-9520-4D50-8B9B-23C40A624491}" srcOrd="0" destOrd="0" presId="urn:microsoft.com/office/officeart/2005/8/layout/vProcess5"/>
    <dgm:cxn modelId="{CCC714F1-04CD-4040-AA76-94A4B8DB0B8F}" type="presOf" srcId="{5613995C-C2F6-45A2-805C-46576DC68F2D}" destId="{47E9AD2E-FD3A-41E5-8F01-6D6545EA0F1F}" srcOrd="0" destOrd="0" presId="urn:microsoft.com/office/officeart/2005/8/layout/vProcess5"/>
    <dgm:cxn modelId="{BA22D46F-8FC5-4BC5-8FE9-F66A1F5E89FB}" srcId="{5613995C-C2F6-45A2-805C-46576DC68F2D}" destId="{A71C3C24-7BA0-45FD-AB9C-2D3B271ADC4F}" srcOrd="2" destOrd="0" parTransId="{6C1FD119-C94D-4DE2-9EE3-29C27C9D4D5D}" sibTransId="{6D2921C5-4D00-4EAD-99B6-38C0E9CB83BD}"/>
    <dgm:cxn modelId="{F536FD9C-735C-4B28-A1FB-C0408F7CD5B7}" type="presOf" srcId="{07DB7E8C-0049-41E8-ABAD-C7CF17E554BF}" destId="{5F19F78D-7238-4A27-B740-55472582259C}" srcOrd="0" destOrd="0" presId="urn:microsoft.com/office/officeart/2005/8/layout/vProcess5"/>
    <dgm:cxn modelId="{15238ABC-C3A8-42C1-A6E3-C83BB3A11FB0}" type="presOf" srcId="{A71C3C24-7BA0-45FD-AB9C-2D3B271ADC4F}" destId="{C84E2D85-C632-4CCD-8EE2-316E4CF36A9F}" srcOrd="1" destOrd="0" presId="urn:microsoft.com/office/officeart/2005/8/layout/vProcess5"/>
    <dgm:cxn modelId="{6A209F15-75E4-4A26-88D6-EB41FE5B51DF}" type="presOf" srcId="{232F6346-CA25-4ADC-BE7A-0127CC33359E}" destId="{199D380A-36A5-4E0F-80A1-D41424D6DD85}" srcOrd="0" destOrd="0" presId="urn:microsoft.com/office/officeart/2005/8/layout/vProcess5"/>
    <dgm:cxn modelId="{015B4F24-F1D7-40CD-9973-D8E40345A431}" type="presOf" srcId="{42D6C649-0744-4BE3-82DF-441E50420C91}" destId="{02E7D2D2-E5D0-462F-81E8-A92AECA8D112}" srcOrd="0" destOrd="0" presId="urn:microsoft.com/office/officeart/2005/8/layout/vProcess5"/>
    <dgm:cxn modelId="{5D538208-07FE-47DA-9484-E982B87349CD}" type="presOf" srcId="{42D6C649-0744-4BE3-82DF-441E50420C91}" destId="{E9870E35-6BF7-4D66-A301-E4DABC7D3BB0}" srcOrd="1" destOrd="0" presId="urn:microsoft.com/office/officeart/2005/8/layout/vProcess5"/>
    <dgm:cxn modelId="{53BAA28E-0E52-4059-A40C-8DC71784FC58}" type="presOf" srcId="{232F6346-CA25-4ADC-BE7A-0127CC33359E}" destId="{59ECD251-01D7-4FAB-AC01-87F5A23A1ECD}" srcOrd="1" destOrd="0" presId="urn:microsoft.com/office/officeart/2005/8/layout/vProcess5"/>
    <dgm:cxn modelId="{DDDF4F21-8BC7-4E36-87AA-6DE269AB5600}" srcId="{5613995C-C2F6-45A2-805C-46576DC68F2D}" destId="{42D6C649-0744-4BE3-82DF-441E50420C91}" srcOrd="0" destOrd="0" parTransId="{B89A75E6-8C17-4338-A99C-E5D2BF195D20}" sibTransId="{71E8A385-CF3A-4C1D-897D-A51F7C982C4D}"/>
    <dgm:cxn modelId="{976B98C3-51FE-4574-9913-53A65EBDC3C4}" type="presParOf" srcId="{47E9AD2E-FD3A-41E5-8F01-6D6545EA0F1F}" destId="{18A5BDFD-4589-4C6A-934C-1659B9E266D5}" srcOrd="0" destOrd="0" presId="urn:microsoft.com/office/officeart/2005/8/layout/vProcess5"/>
    <dgm:cxn modelId="{3DD81E57-4F9E-46F9-8F02-A240E6A17729}" type="presParOf" srcId="{47E9AD2E-FD3A-41E5-8F01-6D6545EA0F1F}" destId="{02E7D2D2-E5D0-462F-81E8-A92AECA8D112}" srcOrd="1" destOrd="0" presId="urn:microsoft.com/office/officeart/2005/8/layout/vProcess5"/>
    <dgm:cxn modelId="{BB75EEED-79A4-4785-91FF-C74E61A7E1EC}" type="presParOf" srcId="{47E9AD2E-FD3A-41E5-8F01-6D6545EA0F1F}" destId="{199D380A-36A5-4E0F-80A1-D41424D6DD85}" srcOrd="2" destOrd="0" presId="urn:microsoft.com/office/officeart/2005/8/layout/vProcess5"/>
    <dgm:cxn modelId="{C0774B26-781D-41AA-BD4D-D68056C5D1A5}" type="presParOf" srcId="{47E9AD2E-FD3A-41E5-8F01-6D6545EA0F1F}" destId="{F5F386B2-9520-4D50-8B9B-23C40A624491}" srcOrd="3" destOrd="0" presId="urn:microsoft.com/office/officeart/2005/8/layout/vProcess5"/>
    <dgm:cxn modelId="{28BCF6C5-8DF0-4A66-910A-53679CEE12C4}" type="presParOf" srcId="{47E9AD2E-FD3A-41E5-8F01-6D6545EA0F1F}" destId="{54A84D22-3520-461D-89E3-5D84DFB85431}" srcOrd="4" destOrd="0" presId="urn:microsoft.com/office/officeart/2005/8/layout/vProcess5"/>
    <dgm:cxn modelId="{0DDFF3E1-5552-42E9-AB38-2D4FE0B1AA0A}" type="presParOf" srcId="{47E9AD2E-FD3A-41E5-8F01-6D6545EA0F1F}" destId="{5F19F78D-7238-4A27-B740-55472582259C}" srcOrd="5" destOrd="0" presId="urn:microsoft.com/office/officeart/2005/8/layout/vProcess5"/>
    <dgm:cxn modelId="{E79A6037-23EF-42B6-993F-4C2609810F0B}" type="presParOf" srcId="{47E9AD2E-FD3A-41E5-8F01-6D6545EA0F1F}" destId="{E9870E35-6BF7-4D66-A301-E4DABC7D3BB0}" srcOrd="6" destOrd="0" presId="urn:microsoft.com/office/officeart/2005/8/layout/vProcess5"/>
    <dgm:cxn modelId="{626B6DAF-822F-4684-A854-D0BE03621C99}" type="presParOf" srcId="{47E9AD2E-FD3A-41E5-8F01-6D6545EA0F1F}" destId="{59ECD251-01D7-4FAB-AC01-87F5A23A1ECD}" srcOrd="7" destOrd="0" presId="urn:microsoft.com/office/officeart/2005/8/layout/vProcess5"/>
    <dgm:cxn modelId="{3DA99ED4-5C92-4DF4-BDB1-7297AACC9AD2}" type="presParOf" srcId="{47E9AD2E-FD3A-41E5-8F01-6D6545EA0F1F}" destId="{C84E2D85-C632-4CCD-8EE2-316E4CF36A9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A795970-03CE-4640-8F87-C74710A55AB7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C897EDB-F272-4A93-8DB1-5B7D41B4F980}">
      <dgm:prSet custT="1"/>
      <dgm:spPr/>
      <dgm:t>
        <a:bodyPr/>
        <a:lstStyle/>
        <a:p>
          <a:r>
            <a:rPr lang="x-none" sz="2000" b="0" u="none" dirty="0"/>
            <a:t>Are the means of egress properly illuminated and marked? </a:t>
          </a:r>
          <a:endParaRPr lang="en-US" sz="2000" b="0" u="none" dirty="0"/>
        </a:p>
      </dgm:t>
    </dgm:pt>
    <dgm:pt modelId="{0735C301-C7F9-4CD1-AE99-D6935B3D2F09}" type="parTrans" cxnId="{180CF28F-7CAD-4A40-9FB1-A92DD64442AA}">
      <dgm:prSet/>
      <dgm:spPr/>
      <dgm:t>
        <a:bodyPr/>
        <a:lstStyle/>
        <a:p>
          <a:endParaRPr lang="en-US"/>
        </a:p>
      </dgm:t>
    </dgm:pt>
    <dgm:pt modelId="{095B66C8-244B-4377-B09E-077CB6DD7DE6}" type="sibTrans" cxnId="{180CF28F-7CAD-4A40-9FB1-A92DD64442AA}">
      <dgm:prSet/>
      <dgm:spPr/>
      <dgm:t>
        <a:bodyPr/>
        <a:lstStyle/>
        <a:p>
          <a:endParaRPr lang="en-US"/>
        </a:p>
      </dgm:t>
    </dgm:pt>
    <dgm:pt modelId="{1740337B-95D0-43DF-B5A4-01722553693E}">
      <dgm:prSet custT="1"/>
      <dgm:spPr/>
      <dgm:t>
        <a:bodyPr/>
        <a:lstStyle/>
        <a:p>
          <a:r>
            <a:rPr lang="x-none" sz="2000" b="0" u="none" dirty="0"/>
            <a:t>Do exit doors open easily? Are they equipped with panic hardware where required?</a:t>
          </a:r>
          <a:endParaRPr lang="en-US" sz="2000" b="0" u="none" dirty="0"/>
        </a:p>
      </dgm:t>
    </dgm:pt>
    <dgm:pt modelId="{9AAE16A8-3EC0-4061-9BD6-08AFBBEE4DE4}" type="parTrans" cxnId="{BBFBC150-4E9C-4BCA-9C62-2DC40713268B}">
      <dgm:prSet/>
      <dgm:spPr/>
      <dgm:t>
        <a:bodyPr/>
        <a:lstStyle/>
        <a:p>
          <a:endParaRPr lang="en-US"/>
        </a:p>
      </dgm:t>
    </dgm:pt>
    <dgm:pt modelId="{CB6EEE75-97C4-4F8E-9403-229B6F8A3F45}" type="sibTrans" cxnId="{BBFBC150-4E9C-4BCA-9C62-2DC40713268B}">
      <dgm:prSet/>
      <dgm:spPr/>
      <dgm:t>
        <a:bodyPr/>
        <a:lstStyle/>
        <a:p>
          <a:endParaRPr lang="en-US"/>
        </a:p>
      </dgm:t>
    </dgm:pt>
    <dgm:pt modelId="{22DF12A7-FD93-4F90-B63D-68B1BB227D59}">
      <dgm:prSet custT="1"/>
      <dgm:spPr/>
      <dgm:t>
        <a:bodyPr/>
        <a:lstStyle/>
        <a:p>
          <a:r>
            <a:rPr lang="x-none" sz="2000" b="0" u="none" dirty="0"/>
            <a:t>Are the parts of the means of egress free of obstructions?</a:t>
          </a:r>
          <a:endParaRPr lang="en-US" sz="2000" b="0" u="none" dirty="0"/>
        </a:p>
      </dgm:t>
    </dgm:pt>
    <dgm:pt modelId="{4A72E4CC-6338-4427-BBB1-FC1DF6DE60FA}" type="parTrans" cxnId="{69DBCF5D-916D-4301-8103-64D8941E2C06}">
      <dgm:prSet/>
      <dgm:spPr/>
      <dgm:t>
        <a:bodyPr/>
        <a:lstStyle/>
        <a:p>
          <a:endParaRPr lang="en-US"/>
        </a:p>
      </dgm:t>
    </dgm:pt>
    <dgm:pt modelId="{2DB6EDD1-0740-45A1-9277-22CCDF39814C}" type="sibTrans" cxnId="{69DBCF5D-916D-4301-8103-64D8941E2C06}">
      <dgm:prSet/>
      <dgm:spPr/>
      <dgm:t>
        <a:bodyPr/>
        <a:lstStyle/>
        <a:p>
          <a:endParaRPr lang="en-US"/>
        </a:p>
      </dgm:t>
    </dgm:pt>
    <dgm:pt modelId="{06866809-1B9E-4EA5-B4CC-D3E292C6033A}">
      <dgm:prSet custT="1"/>
      <dgm:spPr>
        <a:solidFill>
          <a:srgbClr val="5E5ED8"/>
        </a:solidFill>
      </dgm:spPr>
      <dgm:t>
        <a:bodyPr/>
        <a:lstStyle/>
        <a:p>
          <a:r>
            <a:rPr lang="x-none" sz="2000" b="0" u="none" dirty="0"/>
            <a:t>What is the maximum number of occupants allowed for the particular occupancy or structure?</a:t>
          </a:r>
          <a:endParaRPr lang="en-US" sz="2000" b="0" u="none" dirty="0"/>
        </a:p>
      </dgm:t>
    </dgm:pt>
    <dgm:pt modelId="{1DD68B79-1BE2-49C5-A217-063EB92C7B24}" type="parTrans" cxnId="{4AC6F9EA-37D9-4B0B-A682-D9AFC71F7331}">
      <dgm:prSet/>
      <dgm:spPr/>
      <dgm:t>
        <a:bodyPr/>
        <a:lstStyle/>
        <a:p>
          <a:endParaRPr lang="en-US"/>
        </a:p>
      </dgm:t>
    </dgm:pt>
    <dgm:pt modelId="{767E6DB2-6BB2-4F6F-8385-093AF58FD455}" type="sibTrans" cxnId="{4AC6F9EA-37D9-4B0B-A682-D9AFC71F7331}">
      <dgm:prSet/>
      <dgm:spPr/>
      <dgm:t>
        <a:bodyPr/>
        <a:lstStyle/>
        <a:p>
          <a:endParaRPr lang="en-US"/>
        </a:p>
      </dgm:t>
    </dgm:pt>
    <dgm:pt modelId="{7E9062E6-064F-4688-B7DF-EFCF8DC6E85E}" type="pres">
      <dgm:prSet presAssocID="{6A795970-03CE-4640-8F87-C74710A55A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DB810B-FBCD-4358-BAA7-7A79BC99205F}" type="pres">
      <dgm:prSet presAssocID="{6C897EDB-F272-4A93-8DB1-5B7D41B4F98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FF01C-A8FB-4FEC-9E7F-AA72AA705FFA}" type="pres">
      <dgm:prSet presAssocID="{095B66C8-244B-4377-B09E-077CB6DD7DE6}" presName="spacer" presStyleCnt="0"/>
      <dgm:spPr/>
    </dgm:pt>
    <dgm:pt modelId="{DDB6A3CE-7ADE-4644-A92C-B1D507155DF7}" type="pres">
      <dgm:prSet presAssocID="{1740337B-95D0-43DF-B5A4-0172255369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D6073-689B-49E1-A98E-B2239FC9B822}" type="pres">
      <dgm:prSet presAssocID="{CB6EEE75-97C4-4F8E-9403-229B6F8A3F45}" presName="spacer" presStyleCnt="0"/>
      <dgm:spPr/>
    </dgm:pt>
    <dgm:pt modelId="{948DFFC6-B16E-4B23-93DD-4298B1B4CA16}" type="pres">
      <dgm:prSet presAssocID="{22DF12A7-FD93-4F90-B63D-68B1BB227D5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7AC24-A1A7-42E9-A48B-7A79FC0AEFB8}" type="pres">
      <dgm:prSet presAssocID="{2DB6EDD1-0740-45A1-9277-22CCDF39814C}" presName="spacer" presStyleCnt="0"/>
      <dgm:spPr/>
    </dgm:pt>
    <dgm:pt modelId="{4066ED8D-92B5-4EB4-940E-79C4B7F06D45}" type="pres">
      <dgm:prSet presAssocID="{06866809-1B9E-4EA5-B4CC-D3E292C6033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7E095A-2B02-4B5B-94E4-925BF1059CC7}" type="presOf" srcId="{22DF12A7-FD93-4F90-B63D-68B1BB227D59}" destId="{948DFFC6-B16E-4B23-93DD-4298B1B4CA16}" srcOrd="0" destOrd="0" presId="urn:microsoft.com/office/officeart/2005/8/layout/vList2"/>
    <dgm:cxn modelId="{69DBCF5D-916D-4301-8103-64D8941E2C06}" srcId="{6A795970-03CE-4640-8F87-C74710A55AB7}" destId="{22DF12A7-FD93-4F90-B63D-68B1BB227D59}" srcOrd="2" destOrd="0" parTransId="{4A72E4CC-6338-4427-BBB1-FC1DF6DE60FA}" sibTransId="{2DB6EDD1-0740-45A1-9277-22CCDF39814C}"/>
    <dgm:cxn modelId="{B05FAFBF-ABB9-4DA5-88BB-2BBCE85EDE9D}" type="presOf" srcId="{6A795970-03CE-4640-8F87-C74710A55AB7}" destId="{7E9062E6-064F-4688-B7DF-EFCF8DC6E85E}" srcOrd="0" destOrd="0" presId="urn:microsoft.com/office/officeart/2005/8/layout/vList2"/>
    <dgm:cxn modelId="{BBFBC150-4E9C-4BCA-9C62-2DC40713268B}" srcId="{6A795970-03CE-4640-8F87-C74710A55AB7}" destId="{1740337B-95D0-43DF-B5A4-01722553693E}" srcOrd="1" destOrd="0" parTransId="{9AAE16A8-3EC0-4061-9BD6-08AFBBEE4DE4}" sibTransId="{CB6EEE75-97C4-4F8E-9403-229B6F8A3F45}"/>
    <dgm:cxn modelId="{4AC6F9EA-37D9-4B0B-A682-D9AFC71F7331}" srcId="{6A795970-03CE-4640-8F87-C74710A55AB7}" destId="{06866809-1B9E-4EA5-B4CC-D3E292C6033A}" srcOrd="3" destOrd="0" parTransId="{1DD68B79-1BE2-49C5-A217-063EB92C7B24}" sibTransId="{767E6DB2-6BB2-4F6F-8385-093AF58FD455}"/>
    <dgm:cxn modelId="{34281ED4-5DBA-4CF2-987E-2DACAA2D02FF}" type="presOf" srcId="{06866809-1B9E-4EA5-B4CC-D3E292C6033A}" destId="{4066ED8D-92B5-4EB4-940E-79C4B7F06D45}" srcOrd="0" destOrd="0" presId="urn:microsoft.com/office/officeart/2005/8/layout/vList2"/>
    <dgm:cxn modelId="{180CF28F-7CAD-4A40-9FB1-A92DD64442AA}" srcId="{6A795970-03CE-4640-8F87-C74710A55AB7}" destId="{6C897EDB-F272-4A93-8DB1-5B7D41B4F980}" srcOrd="0" destOrd="0" parTransId="{0735C301-C7F9-4CD1-AE99-D6935B3D2F09}" sibTransId="{095B66C8-244B-4377-B09E-077CB6DD7DE6}"/>
    <dgm:cxn modelId="{80F64F13-6BD7-401A-8360-E7466EB3606D}" type="presOf" srcId="{1740337B-95D0-43DF-B5A4-01722553693E}" destId="{DDB6A3CE-7ADE-4644-A92C-B1D507155DF7}" srcOrd="0" destOrd="0" presId="urn:microsoft.com/office/officeart/2005/8/layout/vList2"/>
    <dgm:cxn modelId="{9ACF7E35-F95C-4EDB-A2F8-4FF250A0EE3E}" type="presOf" srcId="{6C897EDB-F272-4A93-8DB1-5B7D41B4F980}" destId="{CDDB810B-FBCD-4358-BAA7-7A79BC99205F}" srcOrd="0" destOrd="0" presId="urn:microsoft.com/office/officeart/2005/8/layout/vList2"/>
    <dgm:cxn modelId="{6E3C57E0-4F08-439B-9D32-DDFD917D558A}" type="presParOf" srcId="{7E9062E6-064F-4688-B7DF-EFCF8DC6E85E}" destId="{CDDB810B-FBCD-4358-BAA7-7A79BC99205F}" srcOrd="0" destOrd="0" presId="urn:microsoft.com/office/officeart/2005/8/layout/vList2"/>
    <dgm:cxn modelId="{E78431D5-FA24-41B8-B966-727F9913C1B2}" type="presParOf" srcId="{7E9062E6-064F-4688-B7DF-EFCF8DC6E85E}" destId="{CDAFF01C-A8FB-4FEC-9E7F-AA72AA705FFA}" srcOrd="1" destOrd="0" presId="urn:microsoft.com/office/officeart/2005/8/layout/vList2"/>
    <dgm:cxn modelId="{52486870-6D0D-4D9E-8980-A1FBFC81D060}" type="presParOf" srcId="{7E9062E6-064F-4688-B7DF-EFCF8DC6E85E}" destId="{DDB6A3CE-7ADE-4644-A92C-B1D507155DF7}" srcOrd="2" destOrd="0" presId="urn:microsoft.com/office/officeart/2005/8/layout/vList2"/>
    <dgm:cxn modelId="{89DF7283-96C6-4613-A265-9040345870C2}" type="presParOf" srcId="{7E9062E6-064F-4688-B7DF-EFCF8DC6E85E}" destId="{FD6D6073-689B-49E1-A98E-B2239FC9B822}" srcOrd="3" destOrd="0" presId="urn:microsoft.com/office/officeart/2005/8/layout/vList2"/>
    <dgm:cxn modelId="{FD6BDC40-7760-4A9E-ADA7-0EA0703039C2}" type="presParOf" srcId="{7E9062E6-064F-4688-B7DF-EFCF8DC6E85E}" destId="{948DFFC6-B16E-4B23-93DD-4298B1B4CA16}" srcOrd="4" destOrd="0" presId="urn:microsoft.com/office/officeart/2005/8/layout/vList2"/>
    <dgm:cxn modelId="{BCA36260-69B1-4915-9701-E00536569E41}" type="presParOf" srcId="{7E9062E6-064F-4688-B7DF-EFCF8DC6E85E}" destId="{8777AC24-A1A7-42E9-A48B-7A79FC0AEFB8}" srcOrd="5" destOrd="0" presId="urn:microsoft.com/office/officeart/2005/8/layout/vList2"/>
    <dgm:cxn modelId="{90FBF623-038D-4008-A3EF-C47C54F7B909}" type="presParOf" srcId="{7E9062E6-064F-4688-B7DF-EFCF8DC6E85E}" destId="{4066ED8D-92B5-4EB4-940E-79C4B7F06D4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A795970-03CE-4640-8F87-C74710A55AB7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A938292-8605-495B-923B-D49C8F6C049E}">
      <dgm:prSet custT="1"/>
      <dgm:spPr/>
      <dgm:t>
        <a:bodyPr/>
        <a:lstStyle/>
        <a:p>
          <a:r>
            <a:rPr lang="x-none" sz="2000" b="0" u="none" dirty="0"/>
            <a:t>Are </a:t>
          </a:r>
          <a:r>
            <a:rPr lang="en-US" sz="2000" b="0" u="none" dirty="0"/>
            <a:t>all </a:t>
          </a:r>
          <a:r>
            <a:rPr lang="x-none" sz="2000" b="0" u="none" dirty="0"/>
            <a:t>interior finishes</a:t>
          </a:r>
          <a:r>
            <a:rPr lang="en-US" sz="2000" b="0" u="none" dirty="0"/>
            <a:t> </a:t>
          </a:r>
          <a:r>
            <a:rPr lang="x-none" sz="2000" b="0" u="none" dirty="0"/>
            <a:t>within the adopted code specified as to flame spread and smoke development limits for the occupancy?</a:t>
          </a:r>
          <a:endParaRPr lang="en-US" sz="2000" b="0" u="none" dirty="0"/>
        </a:p>
      </dgm:t>
    </dgm:pt>
    <dgm:pt modelId="{DD83D1E3-3A1A-4D1E-8162-75D774224587}" type="parTrans" cxnId="{B56048D7-9BBB-4409-957E-BB4FBA1E5141}">
      <dgm:prSet/>
      <dgm:spPr/>
      <dgm:t>
        <a:bodyPr/>
        <a:lstStyle/>
        <a:p>
          <a:endParaRPr lang="en-US"/>
        </a:p>
      </dgm:t>
    </dgm:pt>
    <dgm:pt modelId="{1116CEC2-B95A-4528-937D-2EBC0A74012A}" type="sibTrans" cxnId="{B56048D7-9BBB-4409-957E-BB4FBA1E5141}">
      <dgm:prSet/>
      <dgm:spPr/>
      <dgm:t>
        <a:bodyPr/>
        <a:lstStyle/>
        <a:p>
          <a:endParaRPr lang="en-US"/>
        </a:p>
      </dgm:t>
    </dgm:pt>
    <dgm:pt modelId="{C297AAFB-FD45-49FF-AFAC-92DD348C8A69}">
      <dgm:prSet custT="1"/>
      <dgm:spPr/>
      <dgm:t>
        <a:bodyPr/>
        <a:lstStyle/>
        <a:p>
          <a:r>
            <a:rPr lang="x-none" sz="2000" b="0" u="none" dirty="0"/>
            <a:t>Is the existing means of egress adequate for the occupancy classification or are additional exits needed? </a:t>
          </a:r>
          <a:endParaRPr lang="en-US" sz="2000" b="0" u="none" dirty="0"/>
        </a:p>
      </dgm:t>
    </dgm:pt>
    <dgm:pt modelId="{90B7673B-A5E3-44AB-9235-FFA1DD077054}" type="parTrans" cxnId="{928657AA-18C5-418C-A8DF-D1835B14719F}">
      <dgm:prSet/>
      <dgm:spPr/>
      <dgm:t>
        <a:bodyPr/>
        <a:lstStyle/>
        <a:p>
          <a:endParaRPr lang="en-US"/>
        </a:p>
      </dgm:t>
    </dgm:pt>
    <dgm:pt modelId="{71E3C7CA-D230-41A9-83F7-DFF2FD3CF5C3}" type="sibTrans" cxnId="{928657AA-18C5-418C-A8DF-D1835B14719F}">
      <dgm:prSet/>
      <dgm:spPr/>
      <dgm:t>
        <a:bodyPr/>
        <a:lstStyle/>
        <a:p>
          <a:endParaRPr lang="en-US"/>
        </a:p>
      </dgm:t>
    </dgm:pt>
    <dgm:pt modelId="{C30D1497-1B72-4082-9CD3-37ED11D8C724}">
      <dgm:prSet custT="1"/>
      <dgm:spPr>
        <a:solidFill>
          <a:srgbClr val="5E5ED8"/>
        </a:solidFill>
      </dgm:spPr>
      <dgm:t>
        <a:bodyPr/>
        <a:lstStyle/>
        <a:p>
          <a:r>
            <a:rPr lang="x-none" sz="2000" b="0" u="none" dirty="0"/>
            <a:t>When a building’s occupancy classification changes or alterations are made, are alterations to the means of egress requirements necessary?</a:t>
          </a:r>
          <a:endParaRPr lang="en-US" sz="2000" b="0" u="none" dirty="0"/>
        </a:p>
      </dgm:t>
    </dgm:pt>
    <dgm:pt modelId="{A24825DF-98EF-49B1-AE54-3ED526BD8FCB}" type="parTrans" cxnId="{FD9B03B5-E865-4EDE-8531-942F8C525E68}">
      <dgm:prSet/>
      <dgm:spPr/>
      <dgm:t>
        <a:bodyPr/>
        <a:lstStyle/>
        <a:p>
          <a:endParaRPr lang="en-US"/>
        </a:p>
      </dgm:t>
    </dgm:pt>
    <dgm:pt modelId="{FF9052CA-729A-4E1F-A81C-04E2341209C1}" type="sibTrans" cxnId="{FD9B03B5-E865-4EDE-8531-942F8C525E68}">
      <dgm:prSet/>
      <dgm:spPr/>
      <dgm:t>
        <a:bodyPr/>
        <a:lstStyle/>
        <a:p>
          <a:endParaRPr lang="en-US"/>
        </a:p>
      </dgm:t>
    </dgm:pt>
    <dgm:pt modelId="{7E9062E6-064F-4688-B7DF-EFCF8DC6E85E}" type="pres">
      <dgm:prSet presAssocID="{6A795970-03CE-4640-8F87-C74710A55A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31A61E-3A2D-4BFF-9C74-E0D63DC734B0}" type="pres">
      <dgm:prSet presAssocID="{BA938292-8605-495B-923B-D49C8F6C049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119167-67C9-4DC1-8613-EC1ED89B2CFE}" type="pres">
      <dgm:prSet presAssocID="{1116CEC2-B95A-4528-937D-2EBC0A74012A}" presName="spacer" presStyleCnt="0"/>
      <dgm:spPr/>
    </dgm:pt>
    <dgm:pt modelId="{39CEC45F-D63D-4D9A-AC7D-382C97F2A891}" type="pres">
      <dgm:prSet presAssocID="{C297AAFB-FD45-49FF-AFAC-92DD348C8A6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AB6D92-6076-4B26-8CF7-46C125881649}" type="pres">
      <dgm:prSet presAssocID="{71E3C7CA-D230-41A9-83F7-DFF2FD3CF5C3}" presName="spacer" presStyleCnt="0"/>
      <dgm:spPr/>
    </dgm:pt>
    <dgm:pt modelId="{4F3749A8-769D-43D5-972C-E0F1D67D5E53}" type="pres">
      <dgm:prSet presAssocID="{C30D1497-1B72-4082-9CD3-37ED11D8C72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9B03B5-E865-4EDE-8531-942F8C525E68}" srcId="{6A795970-03CE-4640-8F87-C74710A55AB7}" destId="{C30D1497-1B72-4082-9CD3-37ED11D8C724}" srcOrd="2" destOrd="0" parTransId="{A24825DF-98EF-49B1-AE54-3ED526BD8FCB}" sibTransId="{FF9052CA-729A-4E1F-A81C-04E2341209C1}"/>
    <dgm:cxn modelId="{928657AA-18C5-418C-A8DF-D1835B14719F}" srcId="{6A795970-03CE-4640-8F87-C74710A55AB7}" destId="{C297AAFB-FD45-49FF-AFAC-92DD348C8A69}" srcOrd="1" destOrd="0" parTransId="{90B7673B-A5E3-44AB-9235-FFA1DD077054}" sibTransId="{71E3C7CA-D230-41A9-83F7-DFF2FD3CF5C3}"/>
    <dgm:cxn modelId="{B56048D7-9BBB-4409-957E-BB4FBA1E5141}" srcId="{6A795970-03CE-4640-8F87-C74710A55AB7}" destId="{BA938292-8605-495B-923B-D49C8F6C049E}" srcOrd="0" destOrd="0" parTransId="{DD83D1E3-3A1A-4D1E-8162-75D774224587}" sibTransId="{1116CEC2-B95A-4528-937D-2EBC0A74012A}"/>
    <dgm:cxn modelId="{84FF5FDC-DDDE-4875-80B4-D01169FC90A4}" type="presOf" srcId="{BA938292-8605-495B-923B-D49C8F6C049E}" destId="{0731A61E-3A2D-4BFF-9C74-E0D63DC734B0}" srcOrd="0" destOrd="0" presId="urn:microsoft.com/office/officeart/2005/8/layout/vList2"/>
    <dgm:cxn modelId="{13EE9CF2-B615-4E0D-B40E-95C2309729A1}" type="presOf" srcId="{6A795970-03CE-4640-8F87-C74710A55AB7}" destId="{7E9062E6-064F-4688-B7DF-EFCF8DC6E85E}" srcOrd="0" destOrd="0" presId="urn:microsoft.com/office/officeart/2005/8/layout/vList2"/>
    <dgm:cxn modelId="{6634961F-F1E3-4BDA-95DA-3153D8F7E130}" type="presOf" srcId="{C30D1497-1B72-4082-9CD3-37ED11D8C724}" destId="{4F3749A8-769D-43D5-972C-E0F1D67D5E53}" srcOrd="0" destOrd="0" presId="urn:microsoft.com/office/officeart/2005/8/layout/vList2"/>
    <dgm:cxn modelId="{1A1E4B9E-7431-4E23-A85C-1555C3424390}" type="presOf" srcId="{C297AAFB-FD45-49FF-AFAC-92DD348C8A69}" destId="{39CEC45F-D63D-4D9A-AC7D-382C97F2A891}" srcOrd="0" destOrd="0" presId="urn:microsoft.com/office/officeart/2005/8/layout/vList2"/>
    <dgm:cxn modelId="{3DDAF3CC-3B31-47DC-8A1F-EE25B85AAFBE}" type="presParOf" srcId="{7E9062E6-064F-4688-B7DF-EFCF8DC6E85E}" destId="{0731A61E-3A2D-4BFF-9C74-E0D63DC734B0}" srcOrd="0" destOrd="0" presId="urn:microsoft.com/office/officeart/2005/8/layout/vList2"/>
    <dgm:cxn modelId="{318299A6-939B-4A12-8D6D-E715D67BFEF3}" type="presParOf" srcId="{7E9062E6-064F-4688-B7DF-EFCF8DC6E85E}" destId="{C5119167-67C9-4DC1-8613-EC1ED89B2CFE}" srcOrd="1" destOrd="0" presId="urn:microsoft.com/office/officeart/2005/8/layout/vList2"/>
    <dgm:cxn modelId="{B1807B6A-C59A-4F02-8A16-12A01B22BA67}" type="presParOf" srcId="{7E9062E6-064F-4688-B7DF-EFCF8DC6E85E}" destId="{39CEC45F-D63D-4D9A-AC7D-382C97F2A891}" srcOrd="2" destOrd="0" presId="urn:microsoft.com/office/officeart/2005/8/layout/vList2"/>
    <dgm:cxn modelId="{48F54682-985F-4A49-9026-616E40C7E0B0}" type="presParOf" srcId="{7E9062E6-064F-4688-B7DF-EFCF8DC6E85E}" destId="{0DAB6D92-6076-4B26-8CF7-46C125881649}" srcOrd="3" destOrd="0" presId="urn:microsoft.com/office/officeart/2005/8/layout/vList2"/>
    <dgm:cxn modelId="{98A6E1A9-21AF-4AE7-9937-D2D7281EFFE6}" type="presParOf" srcId="{7E9062E6-064F-4688-B7DF-EFCF8DC6E85E}" destId="{4F3749A8-769D-43D5-972C-E0F1D67D5E5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13ED1D5-0216-4101-9D5E-815260F2E53E}" type="doc">
      <dgm:prSet loTypeId="urn:microsoft.com/office/officeart/2005/8/layout/vProcess5" loCatId="process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4814346-E089-4685-984F-E967E6C5007F}">
      <dgm:prSet phldrT="[Text]"/>
      <dgm:spPr/>
      <dgm:t>
        <a:bodyPr/>
        <a:lstStyle/>
        <a:p>
          <a:r>
            <a:rPr lang="en-US" b="0" dirty="0"/>
            <a:t>Step 1: Determine occupant load</a:t>
          </a:r>
        </a:p>
      </dgm:t>
    </dgm:pt>
    <dgm:pt modelId="{C31C4A2D-57BE-4D14-8F82-864EA255F2C1}" type="parTrans" cxnId="{50827A58-E59F-429D-91F7-CF96EF3B85C4}">
      <dgm:prSet/>
      <dgm:spPr/>
      <dgm:t>
        <a:bodyPr/>
        <a:lstStyle/>
        <a:p>
          <a:endParaRPr lang="en-US"/>
        </a:p>
      </dgm:t>
    </dgm:pt>
    <dgm:pt modelId="{272D45F7-9A37-4452-9231-14FD69C6354A}" type="sibTrans" cxnId="{50827A58-E59F-429D-91F7-CF96EF3B85C4}">
      <dgm:prSet/>
      <dgm:spPr/>
      <dgm:t>
        <a:bodyPr/>
        <a:lstStyle/>
        <a:p>
          <a:endParaRPr lang="en-US" dirty="0"/>
        </a:p>
      </dgm:t>
    </dgm:pt>
    <dgm:pt modelId="{8F3ECC22-2239-4E09-B073-2FEDBB377460}">
      <dgm:prSet/>
      <dgm:spPr/>
      <dgm:t>
        <a:bodyPr/>
        <a:lstStyle/>
        <a:p>
          <a:r>
            <a:rPr lang="en-US" b="0" dirty="0"/>
            <a:t>Step 2: Determine clear width of each component </a:t>
          </a:r>
        </a:p>
      </dgm:t>
    </dgm:pt>
    <dgm:pt modelId="{A9D5262F-0FAD-43FD-B148-DBA5E1D242C2}" type="parTrans" cxnId="{014AA039-8E1E-470E-8B38-6B9066DD166F}">
      <dgm:prSet/>
      <dgm:spPr/>
      <dgm:t>
        <a:bodyPr/>
        <a:lstStyle/>
        <a:p>
          <a:endParaRPr lang="en-US"/>
        </a:p>
      </dgm:t>
    </dgm:pt>
    <dgm:pt modelId="{FED59175-224E-4DB6-8B10-6BD02A584979}" type="sibTrans" cxnId="{014AA039-8E1E-470E-8B38-6B9066DD166F}">
      <dgm:prSet/>
      <dgm:spPr/>
      <dgm:t>
        <a:bodyPr/>
        <a:lstStyle/>
        <a:p>
          <a:endParaRPr lang="en-US" dirty="0"/>
        </a:p>
      </dgm:t>
    </dgm:pt>
    <dgm:pt modelId="{4BE95965-1614-4231-8872-680F4042D6CC}">
      <dgm:prSet/>
      <dgm:spPr/>
      <dgm:t>
        <a:bodyPr/>
        <a:lstStyle/>
        <a:p>
          <a:r>
            <a:rPr lang="en-US" b="0" dirty="0"/>
            <a:t>Step 3: Determine egress capacity of each component</a:t>
          </a:r>
        </a:p>
      </dgm:t>
    </dgm:pt>
    <dgm:pt modelId="{9055C437-8B3B-498D-98F5-DD67E2557E8D}" type="parTrans" cxnId="{12DEFBB0-4CF7-4FC0-9626-A5030E3367DA}">
      <dgm:prSet/>
      <dgm:spPr/>
      <dgm:t>
        <a:bodyPr/>
        <a:lstStyle/>
        <a:p>
          <a:endParaRPr lang="en-US"/>
        </a:p>
      </dgm:t>
    </dgm:pt>
    <dgm:pt modelId="{1C12E3CE-9396-4F3A-AE44-6E95D434BEDD}" type="sibTrans" cxnId="{12DEFBB0-4CF7-4FC0-9626-A5030E3367DA}">
      <dgm:prSet/>
      <dgm:spPr/>
      <dgm:t>
        <a:bodyPr/>
        <a:lstStyle/>
        <a:p>
          <a:endParaRPr lang="en-US" dirty="0"/>
        </a:p>
      </dgm:t>
    </dgm:pt>
    <dgm:pt modelId="{5761E1D1-EED0-40FA-B5A5-7867E8B9468B}">
      <dgm:prSet/>
      <dgm:spPr/>
      <dgm:t>
        <a:bodyPr/>
        <a:lstStyle/>
        <a:p>
          <a:r>
            <a:rPr lang="en-US" b="0" dirty="0"/>
            <a:t>Step 4: Determine most restrictive component of each route</a:t>
          </a:r>
        </a:p>
      </dgm:t>
    </dgm:pt>
    <dgm:pt modelId="{BD892C51-314E-476B-9C61-56AFE68991E6}" type="parTrans" cxnId="{7B78E7E4-54A1-4134-B079-87AF754A7F06}">
      <dgm:prSet/>
      <dgm:spPr/>
      <dgm:t>
        <a:bodyPr/>
        <a:lstStyle/>
        <a:p>
          <a:endParaRPr lang="en-US"/>
        </a:p>
      </dgm:t>
    </dgm:pt>
    <dgm:pt modelId="{535EE6B8-6025-48D5-975D-4315316C3C6E}" type="sibTrans" cxnId="{7B78E7E4-54A1-4134-B079-87AF754A7F06}">
      <dgm:prSet/>
      <dgm:spPr/>
      <dgm:t>
        <a:bodyPr/>
        <a:lstStyle/>
        <a:p>
          <a:endParaRPr lang="en-US" dirty="0"/>
        </a:p>
      </dgm:t>
    </dgm:pt>
    <dgm:pt modelId="{0814C17B-2711-47A5-A03C-AE14DC4451BF}">
      <dgm:prSet/>
      <dgm:spPr>
        <a:solidFill>
          <a:srgbClr val="5E5ED8"/>
        </a:solidFill>
      </dgm:spPr>
      <dgm:t>
        <a:bodyPr/>
        <a:lstStyle/>
        <a:p>
          <a:r>
            <a:rPr lang="en-US" b="0" dirty="0"/>
            <a:t>Step 5: Determine if egress capacity is sufficient</a:t>
          </a:r>
        </a:p>
      </dgm:t>
    </dgm:pt>
    <dgm:pt modelId="{CA582AEA-49E9-4465-8673-5E1DA351B18A}" type="parTrans" cxnId="{320B65A8-BD43-44E8-81FE-8DBAE6A9FE6F}">
      <dgm:prSet/>
      <dgm:spPr/>
      <dgm:t>
        <a:bodyPr/>
        <a:lstStyle/>
        <a:p>
          <a:endParaRPr lang="en-US"/>
        </a:p>
      </dgm:t>
    </dgm:pt>
    <dgm:pt modelId="{44A4AFFC-47CE-4B79-9D01-91DCEB236BFF}" type="sibTrans" cxnId="{320B65A8-BD43-44E8-81FE-8DBAE6A9FE6F}">
      <dgm:prSet/>
      <dgm:spPr/>
      <dgm:t>
        <a:bodyPr/>
        <a:lstStyle/>
        <a:p>
          <a:endParaRPr lang="en-US"/>
        </a:p>
      </dgm:t>
    </dgm:pt>
    <dgm:pt modelId="{2AC6436A-012F-4D9B-8BA1-72217D2401D0}" type="pres">
      <dgm:prSet presAssocID="{E13ED1D5-0216-4101-9D5E-815260F2E53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814E9B-BD5C-4C9A-8FEC-FE537F31BC2B}" type="pres">
      <dgm:prSet presAssocID="{E13ED1D5-0216-4101-9D5E-815260F2E53E}" presName="dummyMaxCanvas" presStyleCnt="0">
        <dgm:presLayoutVars/>
      </dgm:prSet>
      <dgm:spPr/>
    </dgm:pt>
    <dgm:pt modelId="{E496F0C7-A705-48BE-83A2-91F65EC55BB8}" type="pres">
      <dgm:prSet presAssocID="{E13ED1D5-0216-4101-9D5E-815260F2E53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26F1B5-73C7-4216-B656-0469ED925B2C}" type="pres">
      <dgm:prSet presAssocID="{E13ED1D5-0216-4101-9D5E-815260F2E53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37A4F-480B-4A55-AF02-FD043D420CC3}" type="pres">
      <dgm:prSet presAssocID="{E13ED1D5-0216-4101-9D5E-815260F2E53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C8AF3-BB35-40C6-BAFE-6D9FD7E2D1B7}" type="pres">
      <dgm:prSet presAssocID="{E13ED1D5-0216-4101-9D5E-815260F2E53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765E6-9AE9-4A77-8010-DA3A8A3B1AF1}" type="pres">
      <dgm:prSet presAssocID="{E13ED1D5-0216-4101-9D5E-815260F2E53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BCA0E-1B9A-4EA5-8D20-3AC09C3ED916}" type="pres">
      <dgm:prSet presAssocID="{E13ED1D5-0216-4101-9D5E-815260F2E53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744B7-6B84-4AC4-9453-3BC94FD8AEE1}" type="pres">
      <dgm:prSet presAssocID="{E13ED1D5-0216-4101-9D5E-815260F2E53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6899E-FDE3-4A0B-B9CD-AB8AEAA58850}" type="pres">
      <dgm:prSet presAssocID="{E13ED1D5-0216-4101-9D5E-815260F2E53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D3CC1-5A93-4625-8F0E-4E0801007E91}" type="pres">
      <dgm:prSet presAssocID="{E13ED1D5-0216-4101-9D5E-815260F2E53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1A6E7-AF7C-4D94-87FE-CE79F26D94D6}" type="pres">
      <dgm:prSet presAssocID="{E13ED1D5-0216-4101-9D5E-815260F2E53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9E1D9-B77D-4A3D-A9E6-E9BAED4E4AB0}" type="pres">
      <dgm:prSet presAssocID="{E13ED1D5-0216-4101-9D5E-815260F2E53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3492F-C759-4C4F-9635-2F4832737B6B}" type="pres">
      <dgm:prSet presAssocID="{E13ED1D5-0216-4101-9D5E-815260F2E53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7931F-68C7-444C-961C-A0080DC44A53}" type="pres">
      <dgm:prSet presAssocID="{E13ED1D5-0216-4101-9D5E-815260F2E53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002D6-2DA7-47C3-96DD-470FD66C743D}" type="pres">
      <dgm:prSet presAssocID="{E13ED1D5-0216-4101-9D5E-815260F2E53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454ACF-E551-43B2-80EC-0495B60FB684}" type="presOf" srcId="{5761E1D1-EED0-40FA-B5A5-7867E8B9468B}" destId="{BAEC8AF3-BB35-40C6-BAFE-6D9FD7E2D1B7}" srcOrd="0" destOrd="0" presId="urn:microsoft.com/office/officeart/2005/8/layout/vProcess5"/>
    <dgm:cxn modelId="{678CBB51-DD44-4FC2-92EA-254ABA5AEF4F}" type="presOf" srcId="{E13ED1D5-0216-4101-9D5E-815260F2E53E}" destId="{2AC6436A-012F-4D9B-8BA1-72217D2401D0}" srcOrd="0" destOrd="0" presId="urn:microsoft.com/office/officeart/2005/8/layout/vProcess5"/>
    <dgm:cxn modelId="{57C108CC-45D0-4BB7-BE0F-C02CB2B4827C}" type="presOf" srcId="{B4814346-E089-4685-984F-E967E6C5007F}" destId="{9951A6E7-AF7C-4D94-87FE-CE79F26D94D6}" srcOrd="1" destOrd="0" presId="urn:microsoft.com/office/officeart/2005/8/layout/vProcess5"/>
    <dgm:cxn modelId="{306F16CE-C127-4C17-AD0A-2E71DE7DAE43}" type="presOf" srcId="{0814C17B-2711-47A5-A03C-AE14DC4451BF}" destId="{189765E6-9AE9-4A77-8010-DA3A8A3B1AF1}" srcOrd="0" destOrd="0" presId="urn:microsoft.com/office/officeart/2005/8/layout/vProcess5"/>
    <dgm:cxn modelId="{DF0C7759-0225-44FE-A6A7-131E660828B6}" type="presOf" srcId="{B4814346-E089-4685-984F-E967E6C5007F}" destId="{E496F0C7-A705-48BE-83A2-91F65EC55BB8}" srcOrd="0" destOrd="0" presId="urn:microsoft.com/office/officeart/2005/8/layout/vProcess5"/>
    <dgm:cxn modelId="{687BFBCD-F3EE-49EC-BB67-9BA2302A5E0A}" type="presOf" srcId="{4BE95965-1614-4231-8872-680F4042D6CC}" destId="{DA43492F-C759-4C4F-9635-2F4832737B6B}" srcOrd="1" destOrd="0" presId="urn:microsoft.com/office/officeart/2005/8/layout/vProcess5"/>
    <dgm:cxn modelId="{BC315CAB-F170-41B5-B544-670DC9443681}" type="presOf" srcId="{8F3ECC22-2239-4E09-B073-2FEDBB377460}" destId="{CB69E1D9-B77D-4A3D-A9E6-E9BAED4E4AB0}" srcOrd="1" destOrd="0" presId="urn:microsoft.com/office/officeart/2005/8/layout/vProcess5"/>
    <dgm:cxn modelId="{E166D5F2-5BE9-407D-B5FE-CADA44E3CE6E}" type="presOf" srcId="{8F3ECC22-2239-4E09-B073-2FEDBB377460}" destId="{1826F1B5-73C7-4216-B656-0469ED925B2C}" srcOrd="0" destOrd="0" presId="urn:microsoft.com/office/officeart/2005/8/layout/vProcess5"/>
    <dgm:cxn modelId="{50827A58-E59F-429D-91F7-CF96EF3B85C4}" srcId="{E13ED1D5-0216-4101-9D5E-815260F2E53E}" destId="{B4814346-E089-4685-984F-E967E6C5007F}" srcOrd="0" destOrd="0" parTransId="{C31C4A2D-57BE-4D14-8F82-864EA255F2C1}" sibTransId="{272D45F7-9A37-4452-9231-14FD69C6354A}"/>
    <dgm:cxn modelId="{014AA039-8E1E-470E-8B38-6B9066DD166F}" srcId="{E13ED1D5-0216-4101-9D5E-815260F2E53E}" destId="{8F3ECC22-2239-4E09-B073-2FEDBB377460}" srcOrd="1" destOrd="0" parTransId="{A9D5262F-0FAD-43FD-B148-DBA5E1D242C2}" sibTransId="{FED59175-224E-4DB6-8B10-6BD02A584979}"/>
    <dgm:cxn modelId="{F6FBF033-DFA0-4A8C-A15C-57EC720935D1}" type="presOf" srcId="{5761E1D1-EED0-40FA-B5A5-7867E8B9468B}" destId="{CDF7931F-68C7-444C-961C-A0080DC44A53}" srcOrd="1" destOrd="0" presId="urn:microsoft.com/office/officeart/2005/8/layout/vProcess5"/>
    <dgm:cxn modelId="{4B8DE154-9D7A-49E2-9DF9-47557CB18815}" type="presOf" srcId="{535EE6B8-6025-48D5-975D-4315316C3C6E}" destId="{930D3CC1-5A93-4625-8F0E-4E0801007E91}" srcOrd="0" destOrd="0" presId="urn:microsoft.com/office/officeart/2005/8/layout/vProcess5"/>
    <dgm:cxn modelId="{E857197C-3DC4-4416-A090-31C3FCA6A59C}" type="presOf" srcId="{1C12E3CE-9396-4F3A-AE44-6E95D434BEDD}" destId="{0DC6899E-FDE3-4A0B-B9CD-AB8AEAA58850}" srcOrd="0" destOrd="0" presId="urn:microsoft.com/office/officeart/2005/8/layout/vProcess5"/>
    <dgm:cxn modelId="{12DEFBB0-4CF7-4FC0-9626-A5030E3367DA}" srcId="{E13ED1D5-0216-4101-9D5E-815260F2E53E}" destId="{4BE95965-1614-4231-8872-680F4042D6CC}" srcOrd="2" destOrd="0" parTransId="{9055C437-8B3B-498D-98F5-DD67E2557E8D}" sibTransId="{1C12E3CE-9396-4F3A-AE44-6E95D434BEDD}"/>
    <dgm:cxn modelId="{6A7DA4EA-5419-4110-9961-5D1A2EB7B81F}" type="presOf" srcId="{4BE95965-1614-4231-8872-680F4042D6CC}" destId="{A0337A4F-480B-4A55-AF02-FD043D420CC3}" srcOrd="0" destOrd="0" presId="urn:microsoft.com/office/officeart/2005/8/layout/vProcess5"/>
    <dgm:cxn modelId="{7B78E7E4-54A1-4134-B079-87AF754A7F06}" srcId="{E13ED1D5-0216-4101-9D5E-815260F2E53E}" destId="{5761E1D1-EED0-40FA-B5A5-7867E8B9468B}" srcOrd="3" destOrd="0" parTransId="{BD892C51-314E-476B-9C61-56AFE68991E6}" sibTransId="{535EE6B8-6025-48D5-975D-4315316C3C6E}"/>
    <dgm:cxn modelId="{27485C9E-4239-4F13-852F-87800CEE367A}" type="presOf" srcId="{272D45F7-9A37-4452-9231-14FD69C6354A}" destId="{356BCA0E-1B9A-4EA5-8D20-3AC09C3ED916}" srcOrd="0" destOrd="0" presId="urn:microsoft.com/office/officeart/2005/8/layout/vProcess5"/>
    <dgm:cxn modelId="{8073A067-1802-4808-A4F5-299B5D8B5A76}" type="presOf" srcId="{0814C17B-2711-47A5-A03C-AE14DC4451BF}" destId="{5F3002D6-2DA7-47C3-96DD-470FD66C743D}" srcOrd="1" destOrd="0" presId="urn:microsoft.com/office/officeart/2005/8/layout/vProcess5"/>
    <dgm:cxn modelId="{320B65A8-BD43-44E8-81FE-8DBAE6A9FE6F}" srcId="{E13ED1D5-0216-4101-9D5E-815260F2E53E}" destId="{0814C17B-2711-47A5-A03C-AE14DC4451BF}" srcOrd="4" destOrd="0" parTransId="{CA582AEA-49E9-4465-8673-5E1DA351B18A}" sibTransId="{44A4AFFC-47CE-4B79-9D01-91DCEB236BFF}"/>
    <dgm:cxn modelId="{E1295B8B-6BFB-4E57-BF64-55E0AAD4865D}" type="presOf" srcId="{FED59175-224E-4DB6-8B10-6BD02A584979}" destId="{250744B7-6B84-4AC4-9453-3BC94FD8AEE1}" srcOrd="0" destOrd="0" presId="urn:microsoft.com/office/officeart/2005/8/layout/vProcess5"/>
    <dgm:cxn modelId="{1634090E-D78D-459D-B702-1DB27B371D51}" type="presParOf" srcId="{2AC6436A-012F-4D9B-8BA1-72217D2401D0}" destId="{46814E9B-BD5C-4C9A-8FEC-FE537F31BC2B}" srcOrd="0" destOrd="0" presId="urn:microsoft.com/office/officeart/2005/8/layout/vProcess5"/>
    <dgm:cxn modelId="{F0DD1135-65CD-4349-87DC-A763A380F337}" type="presParOf" srcId="{2AC6436A-012F-4D9B-8BA1-72217D2401D0}" destId="{E496F0C7-A705-48BE-83A2-91F65EC55BB8}" srcOrd="1" destOrd="0" presId="urn:microsoft.com/office/officeart/2005/8/layout/vProcess5"/>
    <dgm:cxn modelId="{70D49A34-7C62-4D31-A97E-4D2997BF1098}" type="presParOf" srcId="{2AC6436A-012F-4D9B-8BA1-72217D2401D0}" destId="{1826F1B5-73C7-4216-B656-0469ED925B2C}" srcOrd="2" destOrd="0" presId="urn:microsoft.com/office/officeart/2005/8/layout/vProcess5"/>
    <dgm:cxn modelId="{2BC783FC-9704-4559-A3AC-BB452750D216}" type="presParOf" srcId="{2AC6436A-012F-4D9B-8BA1-72217D2401D0}" destId="{A0337A4F-480B-4A55-AF02-FD043D420CC3}" srcOrd="3" destOrd="0" presId="urn:microsoft.com/office/officeart/2005/8/layout/vProcess5"/>
    <dgm:cxn modelId="{50CD4644-3136-4179-A1A1-863AFB92C2EF}" type="presParOf" srcId="{2AC6436A-012F-4D9B-8BA1-72217D2401D0}" destId="{BAEC8AF3-BB35-40C6-BAFE-6D9FD7E2D1B7}" srcOrd="4" destOrd="0" presId="urn:microsoft.com/office/officeart/2005/8/layout/vProcess5"/>
    <dgm:cxn modelId="{DF6CDC7F-455E-4421-8D14-C8FD75B6F6C2}" type="presParOf" srcId="{2AC6436A-012F-4D9B-8BA1-72217D2401D0}" destId="{189765E6-9AE9-4A77-8010-DA3A8A3B1AF1}" srcOrd="5" destOrd="0" presId="urn:microsoft.com/office/officeart/2005/8/layout/vProcess5"/>
    <dgm:cxn modelId="{E4C7229C-D4B3-4DD0-BE65-A212EF2F7E30}" type="presParOf" srcId="{2AC6436A-012F-4D9B-8BA1-72217D2401D0}" destId="{356BCA0E-1B9A-4EA5-8D20-3AC09C3ED916}" srcOrd="6" destOrd="0" presId="urn:microsoft.com/office/officeart/2005/8/layout/vProcess5"/>
    <dgm:cxn modelId="{62AC19F5-CBB6-4B25-BA18-1A7788718483}" type="presParOf" srcId="{2AC6436A-012F-4D9B-8BA1-72217D2401D0}" destId="{250744B7-6B84-4AC4-9453-3BC94FD8AEE1}" srcOrd="7" destOrd="0" presId="urn:microsoft.com/office/officeart/2005/8/layout/vProcess5"/>
    <dgm:cxn modelId="{F9F54522-3C8C-4977-8A97-B306DDD7B223}" type="presParOf" srcId="{2AC6436A-012F-4D9B-8BA1-72217D2401D0}" destId="{0DC6899E-FDE3-4A0B-B9CD-AB8AEAA58850}" srcOrd="8" destOrd="0" presId="urn:microsoft.com/office/officeart/2005/8/layout/vProcess5"/>
    <dgm:cxn modelId="{F3C62AB1-3A01-444C-AB6B-D03CDF134623}" type="presParOf" srcId="{2AC6436A-012F-4D9B-8BA1-72217D2401D0}" destId="{930D3CC1-5A93-4625-8F0E-4E0801007E91}" srcOrd="9" destOrd="0" presId="urn:microsoft.com/office/officeart/2005/8/layout/vProcess5"/>
    <dgm:cxn modelId="{F4255C68-88E9-48C2-B4C1-77086A15AFBF}" type="presParOf" srcId="{2AC6436A-012F-4D9B-8BA1-72217D2401D0}" destId="{9951A6E7-AF7C-4D94-87FE-CE79F26D94D6}" srcOrd="10" destOrd="0" presId="urn:microsoft.com/office/officeart/2005/8/layout/vProcess5"/>
    <dgm:cxn modelId="{80EC26BE-E847-4A18-8C67-F21039834552}" type="presParOf" srcId="{2AC6436A-012F-4D9B-8BA1-72217D2401D0}" destId="{CB69E1D9-B77D-4A3D-A9E6-E9BAED4E4AB0}" srcOrd="11" destOrd="0" presId="urn:microsoft.com/office/officeart/2005/8/layout/vProcess5"/>
    <dgm:cxn modelId="{72BC2AD2-0E23-4126-865D-CA5E82C7EDDD}" type="presParOf" srcId="{2AC6436A-012F-4D9B-8BA1-72217D2401D0}" destId="{DA43492F-C759-4C4F-9635-2F4832737B6B}" srcOrd="12" destOrd="0" presId="urn:microsoft.com/office/officeart/2005/8/layout/vProcess5"/>
    <dgm:cxn modelId="{F2EE6F17-BE50-4199-B393-DDC01CC2FBA7}" type="presParOf" srcId="{2AC6436A-012F-4D9B-8BA1-72217D2401D0}" destId="{CDF7931F-68C7-444C-961C-A0080DC44A53}" srcOrd="13" destOrd="0" presId="urn:microsoft.com/office/officeart/2005/8/layout/vProcess5"/>
    <dgm:cxn modelId="{1E386692-355C-4EF8-BA32-C1610B01B7DF}" type="presParOf" srcId="{2AC6436A-012F-4D9B-8BA1-72217D2401D0}" destId="{5F3002D6-2DA7-47C3-96DD-470FD66C743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13995C-C2F6-45A2-805C-46576DC68F2D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2D6C649-0744-4BE3-82DF-441E50420C91}">
      <dgm:prSet phldrT="[Text]" custT="1"/>
      <dgm:spPr>
        <a:solidFill>
          <a:srgbClr val="5E5ED8"/>
        </a:solidFill>
      </dgm:spPr>
      <dgm:t>
        <a:bodyPr/>
        <a:lstStyle/>
        <a:p>
          <a:r>
            <a:rPr lang="en-US" sz="2000" b="0" dirty="0"/>
            <a:t>Determined by </a:t>
          </a:r>
          <a:r>
            <a:rPr lang="en-US" sz="2000" b="0" dirty="0" smtClean="0"/>
            <a:t>floor </a:t>
          </a:r>
          <a:r>
            <a:rPr lang="en-US" sz="2000" b="0" dirty="0"/>
            <a:t>area and based upon </a:t>
          </a:r>
          <a:r>
            <a:rPr lang="en-US" sz="2000" b="0" dirty="0" smtClean="0"/>
            <a:t>occupancy </a:t>
          </a:r>
          <a:r>
            <a:rPr lang="en-US" sz="2000" b="0" dirty="0"/>
            <a:t>type</a:t>
          </a:r>
        </a:p>
      </dgm:t>
    </dgm:pt>
    <dgm:pt modelId="{B89A75E6-8C17-4338-A99C-E5D2BF195D20}" type="parTrans" cxnId="{DDDF4F21-8BC7-4E36-87AA-6DE269AB5600}">
      <dgm:prSet/>
      <dgm:spPr/>
      <dgm:t>
        <a:bodyPr/>
        <a:lstStyle/>
        <a:p>
          <a:endParaRPr lang="en-US"/>
        </a:p>
      </dgm:t>
    </dgm:pt>
    <dgm:pt modelId="{71E8A385-CF3A-4C1D-897D-A51F7C982C4D}" type="sibTrans" cxnId="{DDDF4F21-8BC7-4E36-87AA-6DE269AB5600}">
      <dgm:prSet/>
      <dgm:spPr/>
      <dgm:t>
        <a:bodyPr/>
        <a:lstStyle/>
        <a:p>
          <a:endParaRPr lang="en-US"/>
        </a:p>
      </dgm:t>
    </dgm:pt>
    <dgm:pt modelId="{C6FB4812-BD5F-4247-8F49-2834A30C8E21}">
      <dgm:prSet phldrT="[Text]" custT="1"/>
      <dgm:spPr/>
      <dgm:t>
        <a:bodyPr/>
        <a:lstStyle/>
        <a:p>
          <a:r>
            <a:rPr lang="x-none" sz="2000" b="0" u="none" dirty="0"/>
            <a:t>If a building or room has a means of egress capacity that is lower than the floor area occupant load, additional exits must be constructed</a:t>
          </a:r>
          <a:endParaRPr lang="en-US" sz="2000" b="0" dirty="0"/>
        </a:p>
      </dgm:t>
    </dgm:pt>
    <dgm:pt modelId="{2936F00B-442A-473F-9BA5-7C847CD297F9}" type="parTrans" cxnId="{91C35F61-9C8D-45DB-AF5C-056CB7042D45}">
      <dgm:prSet/>
      <dgm:spPr/>
      <dgm:t>
        <a:bodyPr/>
        <a:lstStyle/>
        <a:p>
          <a:endParaRPr lang="en-US"/>
        </a:p>
      </dgm:t>
    </dgm:pt>
    <dgm:pt modelId="{BB551801-67BB-44E9-886C-0D303DF35B2E}" type="sibTrans" cxnId="{91C35F61-9C8D-45DB-AF5C-056CB7042D45}">
      <dgm:prSet/>
      <dgm:spPr/>
      <dgm:t>
        <a:bodyPr/>
        <a:lstStyle/>
        <a:p>
          <a:endParaRPr lang="en-US"/>
        </a:p>
      </dgm:t>
    </dgm:pt>
    <dgm:pt modelId="{EFDFC9EF-8335-4E9E-9DF4-3A7340835238}">
      <dgm:prSet custT="1"/>
      <dgm:spPr>
        <a:solidFill>
          <a:srgbClr val="5E5ED8"/>
        </a:solidFill>
      </dgm:spPr>
      <dgm:t>
        <a:bodyPr/>
        <a:lstStyle/>
        <a:p>
          <a:r>
            <a:rPr lang="en-US" sz="2000" b="0" u="none" dirty="0"/>
            <a:t>A</a:t>
          </a:r>
          <a:r>
            <a:rPr lang="x-none" sz="2000" b="0" u="none" dirty="0"/>
            <a:t> room or building must have enough exits, located remotely from each other</a:t>
          </a:r>
          <a:r>
            <a:rPr lang="en-US" sz="2000" b="0" u="none" dirty="0"/>
            <a:t>,</a:t>
          </a:r>
          <a:r>
            <a:rPr lang="x-none" sz="2000" b="0" u="none" dirty="0"/>
            <a:t> and wide enough </a:t>
          </a:r>
          <a:r>
            <a:rPr lang="en-US" sz="2000" b="0" u="none" dirty="0"/>
            <a:t>for </a:t>
          </a:r>
          <a:r>
            <a:rPr lang="x-none" sz="2000" b="0" u="none" dirty="0"/>
            <a:t>people to safely exit</a:t>
          </a:r>
          <a:endParaRPr lang="en-US" sz="2000" b="0" u="none" dirty="0"/>
        </a:p>
      </dgm:t>
    </dgm:pt>
    <dgm:pt modelId="{E6729533-C4D8-4FBD-A327-CC15108FEFF3}" type="parTrans" cxnId="{B47F8640-CF6E-4D9B-8C14-F0C562B4966E}">
      <dgm:prSet/>
      <dgm:spPr/>
      <dgm:t>
        <a:bodyPr/>
        <a:lstStyle/>
        <a:p>
          <a:endParaRPr lang="en-US"/>
        </a:p>
      </dgm:t>
    </dgm:pt>
    <dgm:pt modelId="{866B3D75-09C8-4366-B9AA-C318EB8445CD}" type="sibTrans" cxnId="{B47F8640-CF6E-4D9B-8C14-F0C562B4966E}">
      <dgm:prSet/>
      <dgm:spPr/>
      <dgm:t>
        <a:bodyPr/>
        <a:lstStyle/>
        <a:p>
          <a:endParaRPr lang="en-US"/>
        </a:p>
      </dgm:t>
    </dgm:pt>
    <dgm:pt modelId="{AD610764-40B2-43B6-81AB-3C049E908DD1}" type="pres">
      <dgm:prSet presAssocID="{5613995C-C2F6-45A2-805C-46576DC68F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778C67-9589-497F-8F20-E5D6BC5EBFDF}" type="pres">
      <dgm:prSet presAssocID="{42D6C649-0744-4BE3-82DF-441E50420C9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74A3B-58BD-4875-872B-975A6A185B9E}" type="pres">
      <dgm:prSet presAssocID="{71E8A385-CF3A-4C1D-897D-A51F7C982C4D}" presName="spacer" presStyleCnt="0"/>
      <dgm:spPr/>
    </dgm:pt>
    <dgm:pt modelId="{E7137D7C-061F-4D84-9953-3D4C38DD7077}" type="pres">
      <dgm:prSet presAssocID="{C6FB4812-BD5F-4247-8F49-2834A30C8E2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CD7C8-270A-4273-8E66-36C783D5E352}" type="pres">
      <dgm:prSet presAssocID="{BB551801-67BB-44E9-886C-0D303DF35B2E}" presName="spacer" presStyleCnt="0"/>
      <dgm:spPr/>
    </dgm:pt>
    <dgm:pt modelId="{5357F31E-17D0-4C63-9AA4-B0B83B5FAC68}" type="pres">
      <dgm:prSet presAssocID="{EFDFC9EF-8335-4E9E-9DF4-3A734083523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DF4F21-8BC7-4E36-87AA-6DE269AB5600}" srcId="{5613995C-C2F6-45A2-805C-46576DC68F2D}" destId="{42D6C649-0744-4BE3-82DF-441E50420C91}" srcOrd="0" destOrd="0" parTransId="{B89A75E6-8C17-4338-A99C-E5D2BF195D20}" sibTransId="{71E8A385-CF3A-4C1D-897D-A51F7C982C4D}"/>
    <dgm:cxn modelId="{CDB88A04-CBEC-429C-AC68-AB82A55F8D5B}" type="presOf" srcId="{EFDFC9EF-8335-4E9E-9DF4-3A7340835238}" destId="{5357F31E-17D0-4C63-9AA4-B0B83B5FAC68}" srcOrd="0" destOrd="0" presId="urn:microsoft.com/office/officeart/2005/8/layout/vList2"/>
    <dgm:cxn modelId="{9AE0FCF1-1B0C-46B6-B5E2-E3D43E17BA30}" type="presOf" srcId="{5613995C-C2F6-45A2-805C-46576DC68F2D}" destId="{AD610764-40B2-43B6-81AB-3C049E908DD1}" srcOrd="0" destOrd="0" presId="urn:microsoft.com/office/officeart/2005/8/layout/vList2"/>
    <dgm:cxn modelId="{91C35F61-9C8D-45DB-AF5C-056CB7042D45}" srcId="{5613995C-C2F6-45A2-805C-46576DC68F2D}" destId="{C6FB4812-BD5F-4247-8F49-2834A30C8E21}" srcOrd="1" destOrd="0" parTransId="{2936F00B-442A-473F-9BA5-7C847CD297F9}" sibTransId="{BB551801-67BB-44E9-886C-0D303DF35B2E}"/>
    <dgm:cxn modelId="{8514C5BF-321C-4A85-9C24-643D1F9DC1F7}" type="presOf" srcId="{C6FB4812-BD5F-4247-8F49-2834A30C8E21}" destId="{E7137D7C-061F-4D84-9953-3D4C38DD7077}" srcOrd="0" destOrd="0" presId="urn:microsoft.com/office/officeart/2005/8/layout/vList2"/>
    <dgm:cxn modelId="{B47F8640-CF6E-4D9B-8C14-F0C562B4966E}" srcId="{5613995C-C2F6-45A2-805C-46576DC68F2D}" destId="{EFDFC9EF-8335-4E9E-9DF4-3A7340835238}" srcOrd="2" destOrd="0" parTransId="{E6729533-C4D8-4FBD-A327-CC15108FEFF3}" sibTransId="{866B3D75-09C8-4366-B9AA-C318EB8445CD}"/>
    <dgm:cxn modelId="{16ED4DD1-AEE9-4AA5-AA38-D716A7C44576}" type="presOf" srcId="{42D6C649-0744-4BE3-82DF-441E50420C91}" destId="{E9778C67-9589-497F-8F20-E5D6BC5EBFDF}" srcOrd="0" destOrd="0" presId="urn:microsoft.com/office/officeart/2005/8/layout/vList2"/>
    <dgm:cxn modelId="{FD75345F-78E2-4001-99FF-EDB642E3CF61}" type="presParOf" srcId="{AD610764-40B2-43B6-81AB-3C049E908DD1}" destId="{E9778C67-9589-497F-8F20-E5D6BC5EBFDF}" srcOrd="0" destOrd="0" presId="urn:microsoft.com/office/officeart/2005/8/layout/vList2"/>
    <dgm:cxn modelId="{4464D5AA-E393-44C9-8449-F79BD3E4F239}" type="presParOf" srcId="{AD610764-40B2-43B6-81AB-3C049E908DD1}" destId="{BE474A3B-58BD-4875-872B-975A6A185B9E}" srcOrd="1" destOrd="0" presId="urn:microsoft.com/office/officeart/2005/8/layout/vList2"/>
    <dgm:cxn modelId="{740BDCBE-926E-4EC3-AC4E-833F0DFECABD}" type="presParOf" srcId="{AD610764-40B2-43B6-81AB-3C049E908DD1}" destId="{E7137D7C-061F-4D84-9953-3D4C38DD7077}" srcOrd="2" destOrd="0" presId="urn:microsoft.com/office/officeart/2005/8/layout/vList2"/>
    <dgm:cxn modelId="{88E23E82-8F81-455A-BEB7-A4D6C655FEEA}" type="presParOf" srcId="{AD610764-40B2-43B6-81AB-3C049E908DD1}" destId="{55DCD7C8-270A-4273-8E66-36C783D5E352}" srcOrd="3" destOrd="0" presId="urn:microsoft.com/office/officeart/2005/8/layout/vList2"/>
    <dgm:cxn modelId="{23D91A17-7177-4EE0-A68C-88A8888B412F}" type="presParOf" srcId="{AD610764-40B2-43B6-81AB-3C049E908DD1}" destId="{5357F31E-17D0-4C63-9AA4-B0B83B5FAC6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13995C-C2F6-45A2-805C-46576DC68F2D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2D6C649-0744-4BE3-82DF-441E50420C91}">
      <dgm:prSet phldrT="[Text]" custT="1"/>
      <dgm:spPr/>
      <dgm:t>
        <a:bodyPr/>
        <a:lstStyle/>
        <a:p>
          <a:r>
            <a:rPr lang="en-US" sz="2400" b="0" dirty="0"/>
            <a:t>How</a:t>
          </a:r>
        </a:p>
      </dgm:t>
    </dgm:pt>
    <dgm:pt modelId="{B89A75E6-8C17-4338-A99C-E5D2BF195D20}" type="parTrans" cxnId="{DDDF4F21-8BC7-4E36-87AA-6DE269AB5600}">
      <dgm:prSet/>
      <dgm:spPr/>
      <dgm:t>
        <a:bodyPr/>
        <a:lstStyle/>
        <a:p>
          <a:endParaRPr lang="en-US"/>
        </a:p>
      </dgm:t>
    </dgm:pt>
    <dgm:pt modelId="{71E8A385-CF3A-4C1D-897D-A51F7C982C4D}" type="sibTrans" cxnId="{DDDF4F21-8BC7-4E36-87AA-6DE269AB5600}">
      <dgm:prSet/>
      <dgm:spPr/>
      <dgm:t>
        <a:bodyPr/>
        <a:lstStyle/>
        <a:p>
          <a:endParaRPr lang="en-US"/>
        </a:p>
      </dgm:t>
    </dgm:pt>
    <dgm:pt modelId="{72FDB544-6202-4546-BA4B-4D64D38D11EC}">
      <dgm:prSet phldrT="[Text]" custT="1"/>
      <dgm:spPr/>
      <dgm:t>
        <a:bodyPr/>
        <a:lstStyle/>
        <a:p>
          <a:r>
            <a:rPr lang="en-US" sz="2000" b="0" dirty="0"/>
            <a:t>Must apply a numerical factor, expressed in terms of inches (millimeters) per person</a:t>
          </a:r>
        </a:p>
      </dgm:t>
    </dgm:pt>
    <dgm:pt modelId="{59761E94-BF34-4168-9E54-448E0AE3820A}" type="parTrans" cxnId="{3E7D6ED4-5251-4D45-BEA7-5467D3C56E67}">
      <dgm:prSet/>
      <dgm:spPr/>
      <dgm:t>
        <a:bodyPr/>
        <a:lstStyle/>
        <a:p>
          <a:endParaRPr lang="en-US"/>
        </a:p>
      </dgm:t>
    </dgm:pt>
    <dgm:pt modelId="{0AE55D88-A149-4A0D-8D83-4577CD4EB9F7}" type="sibTrans" cxnId="{3E7D6ED4-5251-4D45-BEA7-5467D3C56E67}">
      <dgm:prSet/>
      <dgm:spPr/>
      <dgm:t>
        <a:bodyPr/>
        <a:lstStyle/>
        <a:p>
          <a:endParaRPr lang="en-US"/>
        </a:p>
      </dgm:t>
    </dgm:pt>
    <dgm:pt modelId="{F0E50ADC-A421-4402-8C10-8FC835E8FE70}">
      <dgm:prSet phldrT="[Text]" custT="1"/>
      <dgm:spPr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2400" b="0" dirty="0"/>
            <a:t>Most common</a:t>
          </a:r>
        </a:p>
      </dgm:t>
    </dgm:pt>
    <dgm:pt modelId="{3099D1AD-79C7-4460-B70D-9B414F6C9270}" type="parTrans" cxnId="{8E045D5E-7167-4D78-8376-EC69F41CA4D5}">
      <dgm:prSet/>
      <dgm:spPr/>
      <dgm:t>
        <a:bodyPr/>
        <a:lstStyle/>
        <a:p>
          <a:endParaRPr lang="en-US"/>
        </a:p>
      </dgm:t>
    </dgm:pt>
    <dgm:pt modelId="{69706440-7412-4C97-8D61-852F567152AC}" type="sibTrans" cxnId="{8E045D5E-7167-4D78-8376-EC69F41CA4D5}">
      <dgm:prSet/>
      <dgm:spPr/>
      <dgm:t>
        <a:bodyPr/>
        <a:lstStyle/>
        <a:p>
          <a:endParaRPr lang="en-US"/>
        </a:p>
      </dgm:t>
    </dgm:pt>
    <dgm:pt modelId="{920B9912-CEEB-4AFE-9D19-6D58C9591562}">
      <dgm:prSet phldrT="[Text]" custT="1"/>
      <dgm:spPr/>
      <dgm:t>
        <a:bodyPr/>
        <a:lstStyle/>
        <a:p>
          <a:r>
            <a:rPr lang="x-none" sz="2000" b="0" u="none" dirty="0"/>
            <a:t>0.3 inches (7.62 mm) per person for stairways</a:t>
          </a:r>
          <a:endParaRPr lang="en-US" sz="2000" b="0" dirty="0"/>
        </a:p>
      </dgm:t>
    </dgm:pt>
    <dgm:pt modelId="{223AC8A6-21BF-4082-A417-5A49CCD8B7CC}" type="parTrans" cxnId="{E49FA892-D623-49E9-8EDE-2C53DCEECC57}">
      <dgm:prSet/>
      <dgm:spPr/>
      <dgm:t>
        <a:bodyPr/>
        <a:lstStyle/>
        <a:p>
          <a:endParaRPr lang="en-US"/>
        </a:p>
      </dgm:t>
    </dgm:pt>
    <dgm:pt modelId="{280D5B41-5EB4-42EF-AF32-924F0A103419}" type="sibTrans" cxnId="{E49FA892-D623-49E9-8EDE-2C53DCEECC57}">
      <dgm:prSet/>
      <dgm:spPr/>
      <dgm:t>
        <a:bodyPr/>
        <a:lstStyle/>
        <a:p>
          <a:endParaRPr lang="en-US"/>
        </a:p>
      </dgm:t>
    </dgm:pt>
    <dgm:pt modelId="{62648CE7-5606-4731-9876-13D31A88F47C}">
      <dgm:prSet custT="1"/>
      <dgm:spPr/>
      <dgm:t>
        <a:bodyPr/>
        <a:lstStyle/>
        <a:p>
          <a:r>
            <a:rPr lang="en-US" sz="2000" b="0" dirty="0"/>
            <a:t>0.2 inches (5.08 mm) per person for ramps or level exit components, such as doors and corridors</a:t>
          </a:r>
        </a:p>
      </dgm:t>
    </dgm:pt>
    <dgm:pt modelId="{501E4E1B-4D29-4301-B6F4-BB4FAEF606D7}" type="parTrans" cxnId="{28117F4D-4EE2-4C9C-AB27-D9583B6DA4BB}">
      <dgm:prSet/>
      <dgm:spPr/>
      <dgm:t>
        <a:bodyPr/>
        <a:lstStyle/>
        <a:p>
          <a:endParaRPr lang="en-US"/>
        </a:p>
      </dgm:t>
    </dgm:pt>
    <dgm:pt modelId="{8C8E65BC-A2A4-4904-AA75-98E73415CA43}" type="sibTrans" cxnId="{28117F4D-4EE2-4C9C-AB27-D9583B6DA4BB}">
      <dgm:prSet/>
      <dgm:spPr/>
      <dgm:t>
        <a:bodyPr/>
        <a:lstStyle/>
        <a:p>
          <a:endParaRPr lang="en-US"/>
        </a:p>
      </dgm:t>
    </dgm:pt>
    <dgm:pt modelId="{8673B399-4A28-4ADA-A4D0-F2117B2F97D7}" type="pres">
      <dgm:prSet presAssocID="{5613995C-C2F6-45A2-805C-46576DC68F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29B271-49FD-4A0C-9258-56C97998E878}" type="pres">
      <dgm:prSet presAssocID="{42D6C649-0744-4BE3-82DF-441E50420C91}" presName="parentLin" presStyleCnt="0"/>
      <dgm:spPr/>
    </dgm:pt>
    <dgm:pt modelId="{F6816F35-24ED-4CF3-9098-BB3AC64D0504}" type="pres">
      <dgm:prSet presAssocID="{42D6C649-0744-4BE3-82DF-441E50420C9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DB6E059-2734-4534-9BF7-C46501BC216D}" type="pres">
      <dgm:prSet presAssocID="{42D6C649-0744-4BE3-82DF-441E50420C9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74CF0-64DA-4833-92B9-52932E3B7428}" type="pres">
      <dgm:prSet presAssocID="{42D6C649-0744-4BE3-82DF-441E50420C91}" presName="negativeSpace" presStyleCnt="0"/>
      <dgm:spPr/>
    </dgm:pt>
    <dgm:pt modelId="{A279C48D-484F-4026-A0EF-6712E5B76350}" type="pres">
      <dgm:prSet presAssocID="{42D6C649-0744-4BE3-82DF-441E50420C9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551AB-2CAE-4155-8130-2D71753E7A9C}" type="pres">
      <dgm:prSet presAssocID="{71E8A385-CF3A-4C1D-897D-A51F7C982C4D}" presName="spaceBetweenRectangles" presStyleCnt="0"/>
      <dgm:spPr/>
    </dgm:pt>
    <dgm:pt modelId="{52E4CEA5-7432-428E-B20D-E56F03830C02}" type="pres">
      <dgm:prSet presAssocID="{F0E50ADC-A421-4402-8C10-8FC835E8FE70}" presName="parentLin" presStyleCnt="0"/>
      <dgm:spPr/>
    </dgm:pt>
    <dgm:pt modelId="{95218F80-2281-4434-89DD-AC5B5C462D11}" type="pres">
      <dgm:prSet presAssocID="{F0E50ADC-A421-4402-8C10-8FC835E8FE7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066CE75-6D08-47D0-B0F6-48490BBB6536}" type="pres">
      <dgm:prSet presAssocID="{F0E50ADC-A421-4402-8C10-8FC835E8FE7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E4F88-82D7-43AC-AEB1-E316BB9FD12D}" type="pres">
      <dgm:prSet presAssocID="{F0E50ADC-A421-4402-8C10-8FC835E8FE70}" presName="negativeSpace" presStyleCnt="0"/>
      <dgm:spPr/>
    </dgm:pt>
    <dgm:pt modelId="{6112CF14-7792-47E6-8EFF-63E46FF2657C}" type="pres">
      <dgm:prSet presAssocID="{F0E50ADC-A421-4402-8C10-8FC835E8FE7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1D834C-B94D-4A0D-8FBD-EB6A25F3B981}" type="presOf" srcId="{F0E50ADC-A421-4402-8C10-8FC835E8FE70}" destId="{F066CE75-6D08-47D0-B0F6-48490BBB6536}" srcOrd="1" destOrd="0" presId="urn:microsoft.com/office/officeart/2005/8/layout/list1"/>
    <dgm:cxn modelId="{876BBB76-40F3-4E33-9C7F-EDA8DEB36E90}" type="presOf" srcId="{42D6C649-0744-4BE3-82DF-441E50420C91}" destId="{F6816F35-24ED-4CF3-9098-BB3AC64D0504}" srcOrd="0" destOrd="0" presId="urn:microsoft.com/office/officeart/2005/8/layout/list1"/>
    <dgm:cxn modelId="{3C07779C-F929-40DB-ACFB-90235076C139}" type="presOf" srcId="{F0E50ADC-A421-4402-8C10-8FC835E8FE70}" destId="{95218F80-2281-4434-89DD-AC5B5C462D11}" srcOrd="0" destOrd="0" presId="urn:microsoft.com/office/officeart/2005/8/layout/list1"/>
    <dgm:cxn modelId="{E49FA892-D623-49E9-8EDE-2C53DCEECC57}" srcId="{F0E50ADC-A421-4402-8C10-8FC835E8FE70}" destId="{920B9912-CEEB-4AFE-9D19-6D58C9591562}" srcOrd="0" destOrd="0" parTransId="{223AC8A6-21BF-4082-A417-5A49CCD8B7CC}" sibTransId="{280D5B41-5EB4-42EF-AF32-924F0A103419}"/>
    <dgm:cxn modelId="{DDDF4F21-8BC7-4E36-87AA-6DE269AB5600}" srcId="{5613995C-C2F6-45A2-805C-46576DC68F2D}" destId="{42D6C649-0744-4BE3-82DF-441E50420C91}" srcOrd="0" destOrd="0" parTransId="{B89A75E6-8C17-4338-A99C-E5D2BF195D20}" sibTransId="{71E8A385-CF3A-4C1D-897D-A51F7C982C4D}"/>
    <dgm:cxn modelId="{A1931FBB-7F46-4EEA-810F-F2A6B690CA42}" type="presOf" srcId="{42D6C649-0744-4BE3-82DF-441E50420C91}" destId="{FDB6E059-2734-4534-9BF7-C46501BC216D}" srcOrd="1" destOrd="0" presId="urn:microsoft.com/office/officeart/2005/8/layout/list1"/>
    <dgm:cxn modelId="{8CDF17AD-1979-4F34-ACCD-7D4B5748D7B6}" type="presOf" srcId="{72FDB544-6202-4546-BA4B-4D64D38D11EC}" destId="{A279C48D-484F-4026-A0EF-6712E5B76350}" srcOrd="0" destOrd="0" presId="urn:microsoft.com/office/officeart/2005/8/layout/list1"/>
    <dgm:cxn modelId="{B7BD914C-F1AC-437E-B427-4402F3523919}" type="presOf" srcId="{920B9912-CEEB-4AFE-9D19-6D58C9591562}" destId="{6112CF14-7792-47E6-8EFF-63E46FF2657C}" srcOrd="0" destOrd="0" presId="urn:microsoft.com/office/officeart/2005/8/layout/list1"/>
    <dgm:cxn modelId="{3E7D6ED4-5251-4D45-BEA7-5467D3C56E67}" srcId="{42D6C649-0744-4BE3-82DF-441E50420C91}" destId="{72FDB544-6202-4546-BA4B-4D64D38D11EC}" srcOrd="0" destOrd="0" parTransId="{59761E94-BF34-4168-9E54-448E0AE3820A}" sibTransId="{0AE55D88-A149-4A0D-8D83-4577CD4EB9F7}"/>
    <dgm:cxn modelId="{329D7E95-EFA2-4D6F-983C-0734C79DBA57}" type="presOf" srcId="{5613995C-C2F6-45A2-805C-46576DC68F2D}" destId="{8673B399-4A28-4ADA-A4D0-F2117B2F97D7}" srcOrd="0" destOrd="0" presId="urn:microsoft.com/office/officeart/2005/8/layout/list1"/>
    <dgm:cxn modelId="{28117F4D-4EE2-4C9C-AB27-D9583B6DA4BB}" srcId="{F0E50ADC-A421-4402-8C10-8FC835E8FE70}" destId="{62648CE7-5606-4731-9876-13D31A88F47C}" srcOrd="1" destOrd="0" parTransId="{501E4E1B-4D29-4301-B6F4-BB4FAEF606D7}" sibTransId="{8C8E65BC-A2A4-4904-AA75-98E73415CA43}"/>
    <dgm:cxn modelId="{52EA5E6E-DB98-40C9-AFEB-A2CD873F5D49}" type="presOf" srcId="{62648CE7-5606-4731-9876-13D31A88F47C}" destId="{6112CF14-7792-47E6-8EFF-63E46FF2657C}" srcOrd="0" destOrd="1" presId="urn:microsoft.com/office/officeart/2005/8/layout/list1"/>
    <dgm:cxn modelId="{8E045D5E-7167-4D78-8376-EC69F41CA4D5}" srcId="{5613995C-C2F6-45A2-805C-46576DC68F2D}" destId="{F0E50ADC-A421-4402-8C10-8FC835E8FE70}" srcOrd="1" destOrd="0" parTransId="{3099D1AD-79C7-4460-B70D-9B414F6C9270}" sibTransId="{69706440-7412-4C97-8D61-852F567152AC}"/>
    <dgm:cxn modelId="{00099710-EACA-4444-A5D4-F4AFFC8C66BF}" type="presParOf" srcId="{8673B399-4A28-4ADA-A4D0-F2117B2F97D7}" destId="{CA29B271-49FD-4A0C-9258-56C97998E878}" srcOrd="0" destOrd="0" presId="urn:microsoft.com/office/officeart/2005/8/layout/list1"/>
    <dgm:cxn modelId="{98F71226-2902-45A2-B230-2DEEDAE7DA8D}" type="presParOf" srcId="{CA29B271-49FD-4A0C-9258-56C97998E878}" destId="{F6816F35-24ED-4CF3-9098-BB3AC64D0504}" srcOrd="0" destOrd="0" presId="urn:microsoft.com/office/officeart/2005/8/layout/list1"/>
    <dgm:cxn modelId="{26092BC1-7A75-4122-8A77-448754E05527}" type="presParOf" srcId="{CA29B271-49FD-4A0C-9258-56C97998E878}" destId="{FDB6E059-2734-4534-9BF7-C46501BC216D}" srcOrd="1" destOrd="0" presId="urn:microsoft.com/office/officeart/2005/8/layout/list1"/>
    <dgm:cxn modelId="{E65B0BFD-3D50-4B07-BCA6-AF24B91EA618}" type="presParOf" srcId="{8673B399-4A28-4ADA-A4D0-F2117B2F97D7}" destId="{10D74CF0-64DA-4833-92B9-52932E3B7428}" srcOrd="1" destOrd="0" presId="urn:microsoft.com/office/officeart/2005/8/layout/list1"/>
    <dgm:cxn modelId="{682518CF-946A-46E9-86B9-51B597A5FAD5}" type="presParOf" srcId="{8673B399-4A28-4ADA-A4D0-F2117B2F97D7}" destId="{A279C48D-484F-4026-A0EF-6712E5B76350}" srcOrd="2" destOrd="0" presId="urn:microsoft.com/office/officeart/2005/8/layout/list1"/>
    <dgm:cxn modelId="{300245DA-78A9-43F0-A03E-8965DDCD62BD}" type="presParOf" srcId="{8673B399-4A28-4ADA-A4D0-F2117B2F97D7}" destId="{524551AB-2CAE-4155-8130-2D71753E7A9C}" srcOrd="3" destOrd="0" presId="urn:microsoft.com/office/officeart/2005/8/layout/list1"/>
    <dgm:cxn modelId="{7D7CE985-8D92-490B-A2FB-30A148BE5E02}" type="presParOf" srcId="{8673B399-4A28-4ADA-A4D0-F2117B2F97D7}" destId="{52E4CEA5-7432-428E-B20D-E56F03830C02}" srcOrd="4" destOrd="0" presId="urn:microsoft.com/office/officeart/2005/8/layout/list1"/>
    <dgm:cxn modelId="{ECF0F62C-838F-49BD-AE5C-0C44C1653793}" type="presParOf" srcId="{52E4CEA5-7432-428E-B20D-E56F03830C02}" destId="{95218F80-2281-4434-89DD-AC5B5C462D11}" srcOrd="0" destOrd="0" presId="urn:microsoft.com/office/officeart/2005/8/layout/list1"/>
    <dgm:cxn modelId="{D8885BB0-EDF0-4A42-A53D-653F08589E3F}" type="presParOf" srcId="{52E4CEA5-7432-428E-B20D-E56F03830C02}" destId="{F066CE75-6D08-47D0-B0F6-48490BBB6536}" srcOrd="1" destOrd="0" presId="urn:microsoft.com/office/officeart/2005/8/layout/list1"/>
    <dgm:cxn modelId="{54950576-3F32-4E3E-9C39-331EF797983A}" type="presParOf" srcId="{8673B399-4A28-4ADA-A4D0-F2117B2F97D7}" destId="{69BE4F88-82D7-43AC-AEB1-E316BB9FD12D}" srcOrd="5" destOrd="0" presId="urn:microsoft.com/office/officeart/2005/8/layout/list1"/>
    <dgm:cxn modelId="{5C12AE86-9325-4E73-A9F2-DFE91918E944}" type="presParOf" srcId="{8673B399-4A28-4ADA-A4D0-F2117B2F97D7}" destId="{6112CF14-7792-47E6-8EFF-63E46FF2657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13995C-C2F6-45A2-805C-46576DC68F2D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2D6C649-0744-4BE3-82DF-441E50420C91}">
      <dgm:prSet phldrT="[Text]" custT="1"/>
      <dgm:spPr/>
      <dgm:t>
        <a:bodyPr/>
        <a:lstStyle/>
        <a:p>
          <a:r>
            <a:rPr lang="en-US" sz="2400" b="0" u="none" dirty="0"/>
            <a:t>B</a:t>
          </a:r>
          <a:r>
            <a:rPr lang="x-none" sz="2400" b="0" u="none" dirty="0"/>
            <a:t>uildings that are considered hazardous occupancies use 0.7 inches (17.78 mm) per person for stairways and 0.4 inches (10.16 mm) per person for ramps or level exit components</a:t>
          </a:r>
          <a:endParaRPr lang="en-US" sz="2400" b="0" dirty="0"/>
        </a:p>
      </dgm:t>
    </dgm:pt>
    <dgm:pt modelId="{B89A75E6-8C17-4338-A99C-E5D2BF195D20}" type="parTrans" cxnId="{DDDF4F21-8BC7-4E36-87AA-6DE269AB5600}">
      <dgm:prSet/>
      <dgm:spPr/>
      <dgm:t>
        <a:bodyPr/>
        <a:lstStyle/>
        <a:p>
          <a:endParaRPr lang="en-US"/>
        </a:p>
      </dgm:t>
    </dgm:pt>
    <dgm:pt modelId="{71E8A385-CF3A-4C1D-897D-A51F7C982C4D}" type="sibTrans" cxnId="{DDDF4F21-8BC7-4E36-87AA-6DE269AB5600}">
      <dgm:prSet/>
      <dgm:spPr/>
      <dgm:t>
        <a:bodyPr/>
        <a:lstStyle/>
        <a:p>
          <a:endParaRPr lang="en-US"/>
        </a:p>
      </dgm:t>
    </dgm:pt>
    <dgm:pt modelId="{A5BC5D5D-0C19-447D-9E8A-5D8C7F663D8C}">
      <dgm:prSet custT="1"/>
      <dgm:spPr>
        <a:solidFill>
          <a:srgbClr val="5E5ED8"/>
        </a:solidFill>
      </dgm:spPr>
      <dgm:t>
        <a:bodyPr/>
        <a:lstStyle/>
        <a:p>
          <a:r>
            <a:rPr lang="x-none" sz="2400" b="0" u="none" dirty="0"/>
            <a:t>Each model code</a:t>
          </a:r>
          <a:r>
            <a:rPr lang="en-US" sz="2400" b="0" u="none" dirty="0"/>
            <a:t> </a:t>
          </a:r>
          <a:r>
            <a:rPr lang="x-none" sz="2400" b="0" u="none" dirty="0"/>
            <a:t>makes allowances based on whether the occupancy has an automatic sprinkler system</a:t>
          </a:r>
          <a:endParaRPr lang="en-US" sz="2400" b="0" u="none" dirty="0"/>
        </a:p>
      </dgm:t>
    </dgm:pt>
    <dgm:pt modelId="{1C3FFC0B-8C34-4010-B923-79DDF8E74F75}" type="parTrans" cxnId="{72DA3F64-D80E-48DD-A2DB-ADEBE1B39DC1}">
      <dgm:prSet/>
      <dgm:spPr/>
      <dgm:t>
        <a:bodyPr/>
        <a:lstStyle/>
        <a:p>
          <a:endParaRPr lang="en-US"/>
        </a:p>
      </dgm:t>
    </dgm:pt>
    <dgm:pt modelId="{5CE2E4FA-D363-479F-96D9-694B1245F4CB}" type="sibTrans" cxnId="{72DA3F64-D80E-48DD-A2DB-ADEBE1B39DC1}">
      <dgm:prSet/>
      <dgm:spPr/>
      <dgm:t>
        <a:bodyPr/>
        <a:lstStyle/>
        <a:p>
          <a:endParaRPr lang="en-US"/>
        </a:p>
      </dgm:t>
    </dgm:pt>
    <dgm:pt modelId="{AD610764-40B2-43B6-81AB-3C049E908DD1}" type="pres">
      <dgm:prSet presAssocID="{5613995C-C2F6-45A2-805C-46576DC68F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778C67-9589-497F-8F20-E5D6BC5EBFDF}" type="pres">
      <dgm:prSet presAssocID="{42D6C649-0744-4BE3-82DF-441E50420C9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74A3B-58BD-4875-872B-975A6A185B9E}" type="pres">
      <dgm:prSet presAssocID="{71E8A385-CF3A-4C1D-897D-A51F7C982C4D}" presName="spacer" presStyleCnt="0"/>
      <dgm:spPr/>
    </dgm:pt>
    <dgm:pt modelId="{6B1CD837-CE5C-412C-8385-4AC2B527F1BA}" type="pres">
      <dgm:prSet presAssocID="{A5BC5D5D-0C19-447D-9E8A-5D8C7F663D8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DF4F21-8BC7-4E36-87AA-6DE269AB5600}" srcId="{5613995C-C2F6-45A2-805C-46576DC68F2D}" destId="{42D6C649-0744-4BE3-82DF-441E50420C91}" srcOrd="0" destOrd="0" parTransId="{B89A75E6-8C17-4338-A99C-E5D2BF195D20}" sibTransId="{71E8A385-CF3A-4C1D-897D-A51F7C982C4D}"/>
    <dgm:cxn modelId="{C893A374-36AA-4C39-A6FC-51A63A4B8DDB}" type="presOf" srcId="{5613995C-C2F6-45A2-805C-46576DC68F2D}" destId="{AD610764-40B2-43B6-81AB-3C049E908DD1}" srcOrd="0" destOrd="0" presId="urn:microsoft.com/office/officeart/2005/8/layout/vList2"/>
    <dgm:cxn modelId="{DA2A5D5E-15AD-462E-81DE-E854D23CBACA}" type="presOf" srcId="{A5BC5D5D-0C19-447D-9E8A-5D8C7F663D8C}" destId="{6B1CD837-CE5C-412C-8385-4AC2B527F1BA}" srcOrd="0" destOrd="0" presId="urn:microsoft.com/office/officeart/2005/8/layout/vList2"/>
    <dgm:cxn modelId="{E8155B9E-B968-42F2-B488-06C0EDF03D36}" type="presOf" srcId="{42D6C649-0744-4BE3-82DF-441E50420C91}" destId="{E9778C67-9589-497F-8F20-E5D6BC5EBFDF}" srcOrd="0" destOrd="0" presId="urn:microsoft.com/office/officeart/2005/8/layout/vList2"/>
    <dgm:cxn modelId="{72DA3F64-D80E-48DD-A2DB-ADEBE1B39DC1}" srcId="{5613995C-C2F6-45A2-805C-46576DC68F2D}" destId="{A5BC5D5D-0C19-447D-9E8A-5D8C7F663D8C}" srcOrd="1" destOrd="0" parTransId="{1C3FFC0B-8C34-4010-B923-79DDF8E74F75}" sibTransId="{5CE2E4FA-D363-479F-96D9-694B1245F4CB}"/>
    <dgm:cxn modelId="{038BA9BA-C95F-41DC-A0ED-BF1D6033E8D1}" type="presParOf" srcId="{AD610764-40B2-43B6-81AB-3C049E908DD1}" destId="{E9778C67-9589-497F-8F20-E5D6BC5EBFDF}" srcOrd="0" destOrd="0" presId="urn:microsoft.com/office/officeart/2005/8/layout/vList2"/>
    <dgm:cxn modelId="{D5EFE96D-51EE-4C1C-8ECD-B467CDEBEA5F}" type="presParOf" srcId="{AD610764-40B2-43B6-81AB-3C049E908DD1}" destId="{BE474A3B-58BD-4875-872B-975A6A185B9E}" srcOrd="1" destOrd="0" presId="urn:microsoft.com/office/officeart/2005/8/layout/vList2"/>
    <dgm:cxn modelId="{243CCD32-4A13-40BD-9160-A4D764B89FB5}" type="presParOf" srcId="{AD610764-40B2-43B6-81AB-3C049E908DD1}" destId="{6B1CD837-CE5C-412C-8385-4AC2B527F1B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13995C-C2F6-45A2-805C-46576DC68F2D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2D6C649-0744-4BE3-82DF-441E50420C91}">
      <dgm:prSet phldrT="[Text]" custT="1"/>
      <dgm:spPr/>
      <dgm:t>
        <a:bodyPr/>
        <a:lstStyle/>
        <a:p>
          <a:r>
            <a:rPr lang="en-US" sz="2000" b="0" dirty="0"/>
            <a:t>Calculate the capacity for each element</a:t>
          </a:r>
        </a:p>
      </dgm:t>
    </dgm:pt>
    <dgm:pt modelId="{B89A75E6-8C17-4338-A99C-E5D2BF195D20}" type="parTrans" cxnId="{DDDF4F21-8BC7-4E36-87AA-6DE269AB5600}">
      <dgm:prSet/>
      <dgm:spPr/>
      <dgm:t>
        <a:bodyPr/>
        <a:lstStyle/>
        <a:p>
          <a:endParaRPr lang="en-US"/>
        </a:p>
      </dgm:t>
    </dgm:pt>
    <dgm:pt modelId="{71E8A385-CF3A-4C1D-897D-A51F7C982C4D}" type="sibTrans" cxnId="{DDDF4F21-8BC7-4E36-87AA-6DE269AB5600}">
      <dgm:prSet/>
      <dgm:spPr/>
      <dgm:t>
        <a:bodyPr/>
        <a:lstStyle/>
        <a:p>
          <a:endParaRPr lang="en-US"/>
        </a:p>
      </dgm:t>
    </dgm:pt>
    <dgm:pt modelId="{CFA6C96C-62DF-4CED-9EE4-83CDEBA110A5}">
      <dgm:prSet phldrT="[Text]" custT="1"/>
      <dgm:spPr/>
      <dgm:t>
        <a:bodyPr/>
        <a:lstStyle/>
        <a:p>
          <a:r>
            <a:rPr lang="en-US" sz="1800" b="0" dirty="0"/>
            <a:t>Exit access</a:t>
          </a:r>
        </a:p>
      </dgm:t>
    </dgm:pt>
    <dgm:pt modelId="{565763A5-786B-4323-A1B8-770613A381FB}" type="parTrans" cxnId="{3BC5F336-57A8-4980-BE18-A37C26965F1B}">
      <dgm:prSet/>
      <dgm:spPr/>
      <dgm:t>
        <a:bodyPr/>
        <a:lstStyle/>
        <a:p>
          <a:endParaRPr lang="en-US"/>
        </a:p>
      </dgm:t>
    </dgm:pt>
    <dgm:pt modelId="{C44A886D-89A8-42C2-93B3-3D78E26BD060}" type="sibTrans" cxnId="{3BC5F336-57A8-4980-BE18-A37C26965F1B}">
      <dgm:prSet/>
      <dgm:spPr/>
      <dgm:t>
        <a:bodyPr/>
        <a:lstStyle/>
        <a:p>
          <a:endParaRPr lang="en-US"/>
        </a:p>
      </dgm:t>
    </dgm:pt>
    <dgm:pt modelId="{E2B2F5AA-6434-4497-A294-4A631EA83129}">
      <dgm:prSet phldrT="[Text]" custT="1"/>
      <dgm:spPr/>
      <dgm:t>
        <a:bodyPr/>
        <a:lstStyle/>
        <a:p>
          <a:r>
            <a:rPr lang="en-US" sz="1800" b="0" dirty="0"/>
            <a:t>Exit</a:t>
          </a:r>
        </a:p>
      </dgm:t>
    </dgm:pt>
    <dgm:pt modelId="{5EED7A81-D941-4CCE-BDE9-9112B1EC07CB}" type="parTrans" cxnId="{CA1DDC6A-7A3F-41AA-8F9F-A70FCB000D06}">
      <dgm:prSet/>
      <dgm:spPr/>
      <dgm:t>
        <a:bodyPr/>
        <a:lstStyle/>
        <a:p>
          <a:endParaRPr lang="en-US"/>
        </a:p>
      </dgm:t>
    </dgm:pt>
    <dgm:pt modelId="{501541C8-0FE2-4DEC-973E-FC2FF971CF54}" type="sibTrans" cxnId="{CA1DDC6A-7A3F-41AA-8F9F-A70FCB000D06}">
      <dgm:prSet/>
      <dgm:spPr/>
      <dgm:t>
        <a:bodyPr/>
        <a:lstStyle/>
        <a:p>
          <a:endParaRPr lang="en-US"/>
        </a:p>
      </dgm:t>
    </dgm:pt>
    <dgm:pt modelId="{38E33FCA-7984-456F-B3FF-D4AEF0A5FCB7}">
      <dgm:prSet phldrT="[Text]" custT="1"/>
      <dgm:spPr/>
      <dgm:t>
        <a:bodyPr/>
        <a:lstStyle/>
        <a:p>
          <a:r>
            <a:rPr lang="en-US" sz="1800" b="0" dirty="0"/>
            <a:t>Exit Discharge</a:t>
          </a:r>
        </a:p>
      </dgm:t>
    </dgm:pt>
    <dgm:pt modelId="{3E634299-910D-46F5-A60E-7AF18DAB774E}" type="parTrans" cxnId="{DACF6C43-2A1D-4744-9556-DAABE3E68982}">
      <dgm:prSet/>
      <dgm:spPr/>
      <dgm:t>
        <a:bodyPr/>
        <a:lstStyle/>
        <a:p>
          <a:endParaRPr lang="en-US"/>
        </a:p>
      </dgm:t>
    </dgm:pt>
    <dgm:pt modelId="{D6CAFD9B-249A-4190-A2D4-BEC3B74C317C}" type="sibTrans" cxnId="{DACF6C43-2A1D-4744-9556-DAABE3E68982}">
      <dgm:prSet/>
      <dgm:spPr/>
      <dgm:t>
        <a:bodyPr/>
        <a:lstStyle/>
        <a:p>
          <a:endParaRPr lang="en-US"/>
        </a:p>
      </dgm:t>
    </dgm:pt>
    <dgm:pt modelId="{660AB2ED-8AEF-45E1-9866-BAFB25074711}">
      <dgm:prSet phldrT="[Text]" custT="1"/>
      <dgm:spPr/>
      <dgm:t>
        <a:bodyPr/>
        <a:lstStyle/>
        <a:p>
          <a:r>
            <a:rPr lang="en-US" sz="2000" b="0" dirty="0"/>
            <a:t>Measure</a:t>
          </a:r>
        </a:p>
      </dgm:t>
    </dgm:pt>
    <dgm:pt modelId="{CCD2EC50-B018-47ED-BC9B-CA9E0159DA8D}" type="parTrans" cxnId="{D2C4BC56-8177-4B79-9162-4C70DC95BAB3}">
      <dgm:prSet/>
      <dgm:spPr/>
      <dgm:t>
        <a:bodyPr/>
        <a:lstStyle/>
        <a:p>
          <a:endParaRPr lang="en-US"/>
        </a:p>
      </dgm:t>
    </dgm:pt>
    <dgm:pt modelId="{E2C53A4C-6BEE-423D-83CB-8ABBC5246FB9}" type="sibTrans" cxnId="{D2C4BC56-8177-4B79-9162-4C70DC95BAB3}">
      <dgm:prSet/>
      <dgm:spPr/>
      <dgm:t>
        <a:bodyPr/>
        <a:lstStyle/>
        <a:p>
          <a:endParaRPr lang="en-US"/>
        </a:p>
      </dgm:t>
    </dgm:pt>
    <dgm:pt modelId="{80AC41A1-E0E1-4B6A-B50B-E56B3B60FD82}">
      <dgm:prSet phldrT="[Text]" custT="1"/>
      <dgm:spPr/>
      <dgm:t>
        <a:bodyPr/>
        <a:lstStyle/>
        <a:p>
          <a:r>
            <a:rPr lang="en-US" sz="1800" b="0" dirty="0"/>
            <a:t>Each element unobstructed at the width at the narrowest point</a:t>
          </a:r>
        </a:p>
      </dgm:t>
    </dgm:pt>
    <dgm:pt modelId="{1C6383D3-4B48-4B16-AD1E-6B2EF7C80359}" type="parTrans" cxnId="{817584C3-6984-4193-8F41-1FB250ADDD5D}">
      <dgm:prSet/>
      <dgm:spPr/>
      <dgm:t>
        <a:bodyPr/>
        <a:lstStyle/>
        <a:p>
          <a:endParaRPr lang="en-US"/>
        </a:p>
      </dgm:t>
    </dgm:pt>
    <dgm:pt modelId="{1A43B114-6127-4FEF-81F3-112CA696EEF5}" type="sibTrans" cxnId="{817584C3-6984-4193-8F41-1FB250ADDD5D}">
      <dgm:prSet/>
      <dgm:spPr/>
      <dgm:t>
        <a:bodyPr/>
        <a:lstStyle/>
        <a:p>
          <a:endParaRPr lang="en-US"/>
        </a:p>
      </dgm:t>
    </dgm:pt>
    <dgm:pt modelId="{D180CAC0-49D0-4BE6-9475-BD63338B54CC}">
      <dgm:prSet phldrT="[Text]" custT="1"/>
      <dgm:spPr/>
      <dgm:t>
        <a:bodyPr/>
        <a:lstStyle/>
        <a:p>
          <a:r>
            <a:rPr lang="en-US" sz="2000" b="0" dirty="0"/>
            <a:t>Determinant</a:t>
          </a:r>
        </a:p>
      </dgm:t>
    </dgm:pt>
    <dgm:pt modelId="{4A43D814-79B2-41D8-B74C-7AA5AE9E31B3}" type="parTrans" cxnId="{64EF5C8E-41DF-4EF3-8265-138CE6E30DD0}">
      <dgm:prSet/>
      <dgm:spPr/>
      <dgm:t>
        <a:bodyPr/>
        <a:lstStyle/>
        <a:p>
          <a:endParaRPr lang="en-US"/>
        </a:p>
      </dgm:t>
    </dgm:pt>
    <dgm:pt modelId="{A655C960-5AFB-4EAA-8266-6838172FC30C}" type="sibTrans" cxnId="{64EF5C8E-41DF-4EF3-8265-138CE6E30DD0}">
      <dgm:prSet/>
      <dgm:spPr/>
      <dgm:t>
        <a:bodyPr/>
        <a:lstStyle/>
        <a:p>
          <a:endParaRPr lang="en-US"/>
        </a:p>
      </dgm:t>
    </dgm:pt>
    <dgm:pt modelId="{A4A255E1-6049-4C9F-9C04-4D0DC70F8C78}">
      <dgm:prSet phldrT="[Text]" custT="1"/>
      <dgm:spPr/>
      <dgm:t>
        <a:bodyPr/>
        <a:lstStyle/>
        <a:p>
          <a:r>
            <a:rPr lang="en-US" sz="1800" b="0" dirty="0"/>
            <a:t>Element with the smallest capacity decides </a:t>
          </a:r>
          <a:r>
            <a:rPr lang="en-US" sz="1800" b="0" dirty="0" smtClean="0"/>
            <a:t>total </a:t>
          </a:r>
          <a:r>
            <a:rPr lang="en-US" sz="1800" b="0" dirty="0"/>
            <a:t>capacity of the means of egress</a:t>
          </a:r>
        </a:p>
      </dgm:t>
    </dgm:pt>
    <dgm:pt modelId="{C0796D06-1B1A-4955-82C3-97A58FCC759E}" type="parTrans" cxnId="{D47D42D3-AE45-4D17-8826-93399323BBBB}">
      <dgm:prSet/>
      <dgm:spPr/>
      <dgm:t>
        <a:bodyPr/>
        <a:lstStyle/>
        <a:p>
          <a:endParaRPr lang="en-US"/>
        </a:p>
      </dgm:t>
    </dgm:pt>
    <dgm:pt modelId="{C7CAD6DD-637A-4412-9A87-CB46A6196AA2}" type="sibTrans" cxnId="{D47D42D3-AE45-4D17-8826-93399323BBBB}">
      <dgm:prSet/>
      <dgm:spPr/>
      <dgm:t>
        <a:bodyPr/>
        <a:lstStyle/>
        <a:p>
          <a:endParaRPr lang="en-US"/>
        </a:p>
      </dgm:t>
    </dgm:pt>
    <dgm:pt modelId="{F75AEDD2-B380-4AF3-8DDE-A4A236AC4640}">
      <dgm:prSet phldrT="[Text]" custT="1"/>
      <dgm:spPr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2000" b="0" dirty="0"/>
            <a:t>See Example 5 at the end of the manual chapter</a:t>
          </a:r>
        </a:p>
      </dgm:t>
    </dgm:pt>
    <dgm:pt modelId="{0C3B296A-8272-4459-95F8-5F93A90B624E}" type="parTrans" cxnId="{899A6CB1-1777-494D-BBB6-05498A984C7F}">
      <dgm:prSet/>
      <dgm:spPr/>
      <dgm:t>
        <a:bodyPr/>
        <a:lstStyle/>
        <a:p>
          <a:endParaRPr lang="en-US"/>
        </a:p>
      </dgm:t>
    </dgm:pt>
    <dgm:pt modelId="{B46FD7C5-499A-41E8-AD2F-3E0BE4253C93}" type="sibTrans" cxnId="{899A6CB1-1777-494D-BBB6-05498A984C7F}">
      <dgm:prSet/>
      <dgm:spPr/>
      <dgm:t>
        <a:bodyPr/>
        <a:lstStyle/>
        <a:p>
          <a:endParaRPr lang="en-US"/>
        </a:p>
      </dgm:t>
    </dgm:pt>
    <dgm:pt modelId="{8673B399-4A28-4ADA-A4D0-F2117B2F97D7}" type="pres">
      <dgm:prSet presAssocID="{5613995C-C2F6-45A2-805C-46576DC68F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29B271-49FD-4A0C-9258-56C97998E878}" type="pres">
      <dgm:prSet presAssocID="{42D6C649-0744-4BE3-82DF-441E50420C91}" presName="parentLin" presStyleCnt="0"/>
      <dgm:spPr/>
    </dgm:pt>
    <dgm:pt modelId="{F6816F35-24ED-4CF3-9098-BB3AC64D0504}" type="pres">
      <dgm:prSet presAssocID="{42D6C649-0744-4BE3-82DF-441E50420C9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DB6E059-2734-4534-9BF7-C46501BC216D}" type="pres">
      <dgm:prSet presAssocID="{42D6C649-0744-4BE3-82DF-441E50420C9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74CF0-64DA-4833-92B9-52932E3B7428}" type="pres">
      <dgm:prSet presAssocID="{42D6C649-0744-4BE3-82DF-441E50420C91}" presName="negativeSpace" presStyleCnt="0"/>
      <dgm:spPr/>
    </dgm:pt>
    <dgm:pt modelId="{A279C48D-484F-4026-A0EF-6712E5B76350}" type="pres">
      <dgm:prSet presAssocID="{42D6C649-0744-4BE3-82DF-441E50420C91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551AB-2CAE-4155-8130-2D71753E7A9C}" type="pres">
      <dgm:prSet presAssocID="{71E8A385-CF3A-4C1D-897D-A51F7C982C4D}" presName="spaceBetweenRectangles" presStyleCnt="0"/>
      <dgm:spPr/>
    </dgm:pt>
    <dgm:pt modelId="{3F6DF950-20C0-4DDE-B32B-A6D39EAA23EF}" type="pres">
      <dgm:prSet presAssocID="{660AB2ED-8AEF-45E1-9866-BAFB25074711}" presName="parentLin" presStyleCnt="0"/>
      <dgm:spPr/>
    </dgm:pt>
    <dgm:pt modelId="{4C1EB245-BA03-44A7-AD5D-D1CCE373FBD7}" type="pres">
      <dgm:prSet presAssocID="{660AB2ED-8AEF-45E1-9866-BAFB2507471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2A1A742-2179-4FA8-99EE-6C675F59E478}" type="pres">
      <dgm:prSet presAssocID="{660AB2ED-8AEF-45E1-9866-BAFB2507471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062A0-2238-4127-8404-87C3E57E3889}" type="pres">
      <dgm:prSet presAssocID="{660AB2ED-8AEF-45E1-9866-BAFB25074711}" presName="negativeSpace" presStyleCnt="0"/>
      <dgm:spPr/>
    </dgm:pt>
    <dgm:pt modelId="{6DDD7FE1-B393-48EB-9DE1-30568FE4AD73}" type="pres">
      <dgm:prSet presAssocID="{660AB2ED-8AEF-45E1-9866-BAFB25074711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817CB-EAAE-4C3D-B878-FD48097949AB}" type="pres">
      <dgm:prSet presAssocID="{E2C53A4C-6BEE-423D-83CB-8ABBC5246FB9}" presName="spaceBetweenRectangles" presStyleCnt="0"/>
      <dgm:spPr/>
    </dgm:pt>
    <dgm:pt modelId="{0EE74C38-5B83-4734-93EE-54E4CEEDA64C}" type="pres">
      <dgm:prSet presAssocID="{D180CAC0-49D0-4BE6-9475-BD63338B54CC}" presName="parentLin" presStyleCnt="0"/>
      <dgm:spPr/>
    </dgm:pt>
    <dgm:pt modelId="{DF97DFE1-9F6D-4F3D-956B-130B2B815733}" type="pres">
      <dgm:prSet presAssocID="{D180CAC0-49D0-4BE6-9475-BD63338B54C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CA84384-A7F6-473C-BFC1-EECC569B1E33}" type="pres">
      <dgm:prSet presAssocID="{D180CAC0-49D0-4BE6-9475-BD63338B54C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749DF-710B-4B73-9312-81ACE59D4B89}" type="pres">
      <dgm:prSet presAssocID="{D180CAC0-49D0-4BE6-9475-BD63338B54CC}" presName="negativeSpace" presStyleCnt="0"/>
      <dgm:spPr/>
    </dgm:pt>
    <dgm:pt modelId="{2B943B66-C2EB-4B80-AD67-FF900984F0BF}" type="pres">
      <dgm:prSet presAssocID="{D180CAC0-49D0-4BE6-9475-BD63338B54C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F90C6-D4B0-402F-B354-5D063C692CD5}" type="pres">
      <dgm:prSet presAssocID="{A655C960-5AFB-4EAA-8266-6838172FC30C}" presName="spaceBetweenRectangles" presStyleCnt="0"/>
      <dgm:spPr/>
    </dgm:pt>
    <dgm:pt modelId="{79584FC1-37D7-4E27-A22F-0308A233990C}" type="pres">
      <dgm:prSet presAssocID="{F75AEDD2-B380-4AF3-8DDE-A4A236AC4640}" presName="parentLin" presStyleCnt="0"/>
      <dgm:spPr/>
    </dgm:pt>
    <dgm:pt modelId="{45093EF1-769E-4BA2-AF95-C9E4C08E3B90}" type="pres">
      <dgm:prSet presAssocID="{F75AEDD2-B380-4AF3-8DDE-A4A236AC4640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B9DD8A9F-7501-4726-BC73-E3FE95155E62}" type="pres">
      <dgm:prSet presAssocID="{F75AEDD2-B380-4AF3-8DDE-A4A236AC4640}" presName="parentText" presStyleLbl="node1" presStyleIdx="3" presStyleCnt="4" custScaleX="1374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84A59-C6FA-424C-B7A2-29EBCDEBAC0A}" type="pres">
      <dgm:prSet presAssocID="{F75AEDD2-B380-4AF3-8DDE-A4A236AC4640}" presName="negativeSpace" presStyleCnt="0"/>
      <dgm:spPr/>
    </dgm:pt>
    <dgm:pt modelId="{B6B45258-811A-4B80-864A-B58FE1C7B466}" type="pres">
      <dgm:prSet presAssocID="{F75AEDD2-B380-4AF3-8DDE-A4A236AC464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17584C3-6984-4193-8F41-1FB250ADDD5D}" srcId="{660AB2ED-8AEF-45E1-9866-BAFB25074711}" destId="{80AC41A1-E0E1-4B6A-B50B-E56B3B60FD82}" srcOrd="0" destOrd="0" parTransId="{1C6383D3-4B48-4B16-AD1E-6B2EF7C80359}" sibTransId="{1A43B114-6127-4FEF-81F3-112CA696EEF5}"/>
    <dgm:cxn modelId="{DACF6C43-2A1D-4744-9556-DAABE3E68982}" srcId="{42D6C649-0744-4BE3-82DF-441E50420C91}" destId="{38E33FCA-7984-456F-B3FF-D4AEF0A5FCB7}" srcOrd="2" destOrd="0" parTransId="{3E634299-910D-46F5-A60E-7AF18DAB774E}" sibTransId="{D6CAFD9B-249A-4190-A2D4-BEC3B74C317C}"/>
    <dgm:cxn modelId="{D47D42D3-AE45-4D17-8826-93399323BBBB}" srcId="{D180CAC0-49D0-4BE6-9475-BD63338B54CC}" destId="{A4A255E1-6049-4C9F-9C04-4D0DC70F8C78}" srcOrd="0" destOrd="0" parTransId="{C0796D06-1B1A-4955-82C3-97A58FCC759E}" sibTransId="{C7CAD6DD-637A-4412-9A87-CB46A6196AA2}"/>
    <dgm:cxn modelId="{62DD455B-6C61-443B-9118-C76999122C77}" type="presOf" srcId="{660AB2ED-8AEF-45E1-9866-BAFB25074711}" destId="{92A1A742-2179-4FA8-99EE-6C675F59E478}" srcOrd="1" destOrd="0" presId="urn:microsoft.com/office/officeart/2005/8/layout/list1"/>
    <dgm:cxn modelId="{DDDF4F21-8BC7-4E36-87AA-6DE269AB5600}" srcId="{5613995C-C2F6-45A2-805C-46576DC68F2D}" destId="{42D6C649-0744-4BE3-82DF-441E50420C91}" srcOrd="0" destOrd="0" parTransId="{B89A75E6-8C17-4338-A99C-E5D2BF195D20}" sibTransId="{71E8A385-CF3A-4C1D-897D-A51F7C982C4D}"/>
    <dgm:cxn modelId="{646E5BC4-0005-43F8-9666-2B47D0C00ED0}" type="presOf" srcId="{660AB2ED-8AEF-45E1-9866-BAFB25074711}" destId="{4C1EB245-BA03-44A7-AD5D-D1CCE373FBD7}" srcOrd="0" destOrd="0" presId="urn:microsoft.com/office/officeart/2005/8/layout/list1"/>
    <dgm:cxn modelId="{DEAE0A5A-C542-4A7B-8BE6-878C8B5CA252}" type="presOf" srcId="{42D6C649-0744-4BE3-82DF-441E50420C91}" destId="{F6816F35-24ED-4CF3-9098-BB3AC64D0504}" srcOrd="0" destOrd="0" presId="urn:microsoft.com/office/officeart/2005/8/layout/list1"/>
    <dgm:cxn modelId="{44A3EE17-BED8-48DB-B978-7E6E5F9A7248}" type="presOf" srcId="{D180CAC0-49D0-4BE6-9475-BD63338B54CC}" destId="{DF97DFE1-9F6D-4F3D-956B-130B2B815733}" srcOrd="0" destOrd="0" presId="urn:microsoft.com/office/officeart/2005/8/layout/list1"/>
    <dgm:cxn modelId="{64EF5C8E-41DF-4EF3-8265-138CE6E30DD0}" srcId="{5613995C-C2F6-45A2-805C-46576DC68F2D}" destId="{D180CAC0-49D0-4BE6-9475-BD63338B54CC}" srcOrd="2" destOrd="0" parTransId="{4A43D814-79B2-41D8-B74C-7AA5AE9E31B3}" sibTransId="{A655C960-5AFB-4EAA-8266-6838172FC30C}"/>
    <dgm:cxn modelId="{0FF5E6FD-7C7C-4AC2-BF27-C2929ADB7C01}" type="presOf" srcId="{F75AEDD2-B380-4AF3-8DDE-A4A236AC4640}" destId="{B9DD8A9F-7501-4726-BC73-E3FE95155E62}" srcOrd="1" destOrd="0" presId="urn:microsoft.com/office/officeart/2005/8/layout/list1"/>
    <dgm:cxn modelId="{4F893582-5874-42D8-8D6A-34D934D27501}" type="presOf" srcId="{5613995C-C2F6-45A2-805C-46576DC68F2D}" destId="{8673B399-4A28-4ADA-A4D0-F2117B2F97D7}" srcOrd="0" destOrd="0" presId="urn:microsoft.com/office/officeart/2005/8/layout/list1"/>
    <dgm:cxn modelId="{964244F9-6594-4013-BF67-6C375D6D6250}" type="presOf" srcId="{CFA6C96C-62DF-4CED-9EE4-83CDEBA110A5}" destId="{A279C48D-484F-4026-A0EF-6712E5B76350}" srcOrd="0" destOrd="0" presId="urn:microsoft.com/office/officeart/2005/8/layout/list1"/>
    <dgm:cxn modelId="{64BD6169-4354-4424-8C98-8EA52000BBFE}" type="presOf" srcId="{E2B2F5AA-6434-4497-A294-4A631EA83129}" destId="{A279C48D-484F-4026-A0EF-6712E5B76350}" srcOrd="0" destOrd="1" presId="urn:microsoft.com/office/officeart/2005/8/layout/list1"/>
    <dgm:cxn modelId="{BF70D34B-D32E-43D1-8AAA-0F8B88DF6137}" type="presOf" srcId="{F75AEDD2-B380-4AF3-8DDE-A4A236AC4640}" destId="{45093EF1-769E-4BA2-AF95-C9E4C08E3B90}" srcOrd="0" destOrd="0" presId="urn:microsoft.com/office/officeart/2005/8/layout/list1"/>
    <dgm:cxn modelId="{899A6CB1-1777-494D-BBB6-05498A984C7F}" srcId="{5613995C-C2F6-45A2-805C-46576DC68F2D}" destId="{F75AEDD2-B380-4AF3-8DDE-A4A236AC4640}" srcOrd="3" destOrd="0" parTransId="{0C3B296A-8272-4459-95F8-5F93A90B624E}" sibTransId="{B46FD7C5-499A-41E8-AD2F-3E0BE4253C93}"/>
    <dgm:cxn modelId="{E5C537E2-0BBE-4CD0-8675-BDCD0940CEB6}" type="presOf" srcId="{42D6C649-0744-4BE3-82DF-441E50420C91}" destId="{FDB6E059-2734-4534-9BF7-C46501BC216D}" srcOrd="1" destOrd="0" presId="urn:microsoft.com/office/officeart/2005/8/layout/list1"/>
    <dgm:cxn modelId="{D2C4BC56-8177-4B79-9162-4C70DC95BAB3}" srcId="{5613995C-C2F6-45A2-805C-46576DC68F2D}" destId="{660AB2ED-8AEF-45E1-9866-BAFB25074711}" srcOrd="1" destOrd="0" parTransId="{CCD2EC50-B018-47ED-BC9B-CA9E0159DA8D}" sibTransId="{E2C53A4C-6BEE-423D-83CB-8ABBC5246FB9}"/>
    <dgm:cxn modelId="{16D9AF9C-4DBA-4A41-9823-FDF089EF8CF7}" type="presOf" srcId="{D180CAC0-49D0-4BE6-9475-BD63338B54CC}" destId="{9CA84384-A7F6-473C-BFC1-EECC569B1E33}" srcOrd="1" destOrd="0" presId="urn:microsoft.com/office/officeart/2005/8/layout/list1"/>
    <dgm:cxn modelId="{63C14ED5-AAA0-4579-B74B-CF971C18D37F}" type="presOf" srcId="{38E33FCA-7984-456F-B3FF-D4AEF0A5FCB7}" destId="{A279C48D-484F-4026-A0EF-6712E5B76350}" srcOrd="0" destOrd="2" presId="urn:microsoft.com/office/officeart/2005/8/layout/list1"/>
    <dgm:cxn modelId="{4758CB76-CC88-47AA-826B-3E4C0FE2D9F7}" type="presOf" srcId="{A4A255E1-6049-4C9F-9C04-4D0DC70F8C78}" destId="{2B943B66-C2EB-4B80-AD67-FF900984F0BF}" srcOrd="0" destOrd="0" presId="urn:microsoft.com/office/officeart/2005/8/layout/list1"/>
    <dgm:cxn modelId="{3BC5F336-57A8-4980-BE18-A37C26965F1B}" srcId="{42D6C649-0744-4BE3-82DF-441E50420C91}" destId="{CFA6C96C-62DF-4CED-9EE4-83CDEBA110A5}" srcOrd="0" destOrd="0" parTransId="{565763A5-786B-4323-A1B8-770613A381FB}" sibTransId="{C44A886D-89A8-42C2-93B3-3D78E26BD060}"/>
    <dgm:cxn modelId="{527D9170-06C3-4560-A9E4-A2988EDB83F0}" type="presOf" srcId="{80AC41A1-E0E1-4B6A-B50B-E56B3B60FD82}" destId="{6DDD7FE1-B393-48EB-9DE1-30568FE4AD73}" srcOrd="0" destOrd="0" presId="urn:microsoft.com/office/officeart/2005/8/layout/list1"/>
    <dgm:cxn modelId="{CA1DDC6A-7A3F-41AA-8F9F-A70FCB000D06}" srcId="{42D6C649-0744-4BE3-82DF-441E50420C91}" destId="{E2B2F5AA-6434-4497-A294-4A631EA83129}" srcOrd="1" destOrd="0" parTransId="{5EED7A81-D941-4CCE-BDE9-9112B1EC07CB}" sibTransId="{501541C8-0FE2-4DEC-973E-FC2FF971CF54}"/>
    <dgm:cxn modelId="{C2720484-5939-4086-8607-66E0A97FA6E4}" type="presParOf" srcId="{8673B399-4A28-4ADA-A4D0-F2117B2F97D7}" destId="{CA29B271-49FD-4A0C-9258-56C97998E878}" srcOrd="0" destOrd="0" presId="urn:microsoft.com/office/officeart/2005/8/layout/list1"/>
    <dgm:cxn modelId="{4A257611-5D71-405B-8260-F5718739D670}" type="presParOf" srcId="{CA29B271-49FD-4A0C-9258-56C97998E878}" destId="{F6816F35-24ED-4CF3-9098-BB3AC64D0504}" srcOrd="0" destOrd="0" presId="urn:microsoft.com/office/officeart/2005/8/layout/list1"/>
    <dgm:cxn modelId="{A6944070-DB84-417F-828F-DD51CD85D8CA}" type="presParOf" srcId="{CA29B271-49FD-4A0C-9258-56C97998E878}" destId="{FDB6E059-2734-4534-9BF7-C46501BC216D}" srcOrd="1" destOrd="0" presId="urn:microsoft.com/office/officeart/2005/8/layout/list1"/>
    <dgm:cxn modelId="{A2F83F74-0361-45B0-ACF6-0D09CE650648}" type="presParOf" srcId="{8673B399-4A28-4ADA-A4D0-F2117B2F97D7}" destId="{10D74CF0-64DA-4833-92B9-52932E3B7428}" srcOrd="1" destOrd="0" presId="urn:microsoft.com/office/officeart/2005/8/layout/list1"/>
    <dgm:cxn modelId="{FE07E51A-450C-4037-AD5C-C91A3E792C04}" type="presParOf" srcId="{8673B399-4A28-4ADA-A4D0-F2117B2F97D7}" destId="{A279C48D-484F-4026-A0EF-6712E5B76350}" srcOrd="2" destOrd="0" presId="urn:microsoft.com/office/officeart/2005/8/layout/list1"/>
    <dgm:cxn modelId="{4EEE752B-C0AF-4999-A74A-B8470E2D0034}" type="presParOf" srcId="{8673B399-4A28-4ADA-A4D0-F2117B2F97D7}" destId="{524551AB-2CAE-4155-8130-2D71753E7A9C}" srcOrd="3" destOrd="0" presId="urn:microsoft.com/office/officeart/2005/8/layout/list1"/>
    <dgm:cxn modelId="{4E067A88-472F-49E3-BC08-E3297109C5F1}" type="presParOf" srcId="{8673B399-4A28-4ADA-A4D0-F2117B2F97D7}" destId="{3F6DF950-20C0-4DDE-B32B-A6D39EAA23EF}" srcOrd="4" destOrd="0" presId="urn:microsoft.com/office/officeart/2005/8/layout/list1"/>
    <dgm:cxn modelId="{3C2FB333-DC0B-40B8-A1FF-8B098C6204B9}" type="presParOf" srcId="{3F6DF950-20C0-4DDE-B32B-A6D39EAA23EF}" destId="{4C1EB245-BA03-44A7-AD5D-D1CCE373FBD7}" srcOrd="0" destOrd="0" presId="urn:microsoft.com/office/officeart/2005/8/layout/list1"/>
    <dgm:cxn modelId="{01CF75F5-AD6D-41D9-BD5F-F4CDEA3E21B6}" type="presParOf" srcId="{3F6DF950-20C0-4DDE-B32B-A6D39EAA23EF}" destId="{92A1A742-2179-4FA8-99EE-6C675F59E478}" srcOrd="1" destOrd="0" presId="urn:microsoft.com/office/officeart/2005/8/layout/list1"/>
    <dgm:cxn modelId="{A5A8980F-E2D8-4620-AF4D-F1D5A7437325}" type="presParOf" srcId="{8673B399-4A28-4ADA-A4D0-F2117B2F97D7}" destId="{80A062A0-2238-4127-8404-87C3E57E3889}" srcOrd="5" destOrd="0" presId="urn:microsoft.com/office/officeart/2005/8/layout/list1"/>
    <dgm:cxn modelId="{74DD19CA-E68F-44A8-91DE-DA5D5F80B514}" type="presParOf" srcId="{8673B399-4A28-4ADA-A4D0-F2117B2F97D7}" destId="{6DDD7FE1-B393-48EB-9DE1-30568FE4AD73}" srcOrd="6" destOrd="0" presId="urn:microsoft.com/office/officeart/2005/8/layout/list1"/>
    <dgm:cxn modelId="{45FCBBC0-AAB2-40E9-9E27-6E9CD6AFAF33}" type="presParOf" srcId="{8673B399-4A28-4ADA-A4D0-F2117B2F97D7}" destId="{A99817CB-EAAE-4C3D-B878-FD48097949AB}" srcOrd="7" destOrd="0" presId="urn:microsoft.com/office/officeart/2005/8/layout/list1"/>
    <dgm:cxn modelId="{38CDFA4A-662A-4F12-BFF8-C5BBCC068C65}" type="presParOf" srcId="{8673B399-4A28-4ADA-A4D0-F2117B2F97D7}" destId="{0EE74C38-5B83-4734-93EE-54E4CEEDA64C}" srcOrd="8" destOrd="0" presId="urn:microsoft.com/office/officeart/2005/8/layout/list1"/>
    <dgm:cxn modelId="{76D2E19D-FC5D-4859-B139-E6A46BB68656}" type="presParOf" srcId="{0EE74C38-5B83-4734-93EE-54E4CEEDA64C}" destId="{DF97DFE1-9F6D-4F3D-956B-130B2B815733}" srcOrd="0" destOrd="0" presId="urn:microsoft.com/office/officeart/2005/8/layout/list1"/>
    <dgm:cxn modelId="{99C1DA0E-240F-47B1-BBE4-239348702607}" type="presParOf" srcId="{0EE74C38-5B83-4734-93EE-54E4CEEDA64C}" destId="{9CA84384-A7F6-473C-BFC1-EECC569B1E33}" srcOrd="1" destOrd="0" presId="urn:microsoft.com/office/officeart/2005/8/layout/list1"/>
    <dgm:cxn modelId="{B74A22E6-1F1F-41EE-901C-713C4FD8F85A}" type="presParOf" srcId="{8673B399-4A28-4ADA-A4D0-F2117B2F97D7}" destId="{E65749DF-710B-4B73-9312-81ACE59D4B89}" srcOrd="9" destOrd="0" presId="urn:microsoft.com/office/officeart/2005/8/layout/list1"/>
    <dgm:cxn modelId="{5A8A4D88-F05D-43DE-B2AE-34A1480D3C54}" type="presParOf" srcId="{8673B399-4A28-4ADA-A4D0-F2117B2F97D7}" destId="{2B943B66-C2EB-4B80-AD67-FF900984F0BF}" srcOrd="10" destOrd="0" presId="urn:microsoft.com/office/officeart/2005/8/layout/list1"/>
    <dgm:cxn modelId="{4A58CD05-DA0F-4BB9-B8F6-F0DFFEE619A4}" type="presParOf" srcId="{8673B399-4A28-4ADA-A4D0-F2117B2F97D7}" destId="{BA3F90C6-D4B0-402F-B354-5D063C692CD5}" srcOrd="11" destOrd="0" presId="urn:microsoft.com/office/officeart/2005/8/layout/list1"/>
    <dgm:cxn modelId="{E4414F80-454F-442D-9661-143DE5405B99}" type="presParOf" srcId="{8673B399-4A28-4ADA-A4D0-F2117B2F97D7}" destId="{79584FC1-37D7-4E27-A22F-0308A233990C}" srcOrd="12" destOrd="0" presId="urn:microsoft.com/office/officeart/2005/8/layout/list1"/>
    <dgm:cxn modelId="{04C3A84D-B155-4698-996B-45C0DE7DFDF9}" type="presParOf" srcId="{79584FC1-37D7-4E27-A22F-0308A233990C}" destId="{45093EF1-769E-4BA2-AF95-C9E4C08E3B90}" srcOrd="0" destOrd="0" presId="urn:microsoft.com/office/officeart/2005/8/layout/list1"/>
    <dgm:cxn modelId="{F1019339-88F0-4E24-9347-F9481942443B}" type="presParOf" srcId="{79584FC1-37D7-4E27-A22F-0308A233990C}" destId="{B9DD8A9F-7501-4726-BC73-E3FE95155E62}" srcOrd="1" destOrd="0" presId="urn:microsoft.com/office/officeart/2005/8/layout/list1"/>
    <dgm:cxn modelId="{4601CF0F-4F6F-4AAC-AD17-8ECF9D693DA3}" type="presParOf" srcId="{8673B399-4A28-4ADA-A4D0-F2117B2F97D7}" destId="{5E084A59-C6FA-424C-B7A2-29EBCDEBAC0A}" srcOrd="13" destOrd="0" presId="urn:microsoft.com/office/officeart/2005/8/layout/list1"/>
    <dgm:cxn modelId="{8F899FF5-07AA-4F21-9C29-9D484CF4005A}" type="presParOf" srcId="{8673B399-4A28-4ADA-A4D0-F2117B2F97D7}" destId="{B6B45258-811A-4B80-864A-B58FE1C7B46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13995C-C2F6-45A2-805C-46576DC68F2D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2D6C649-0744-4BE3-82DF-441E50420C91}">
      <dgm:prSet phldrT="[Text]" custT="1"/>
      <dgm:spPr/>
      <dgm:t>
        <a:bodyPr/>
        <a:lstStyle/>
        <a:p>
          <a:r>
            <a:rPr lang="en-US" sz="2000" b="0" dirty="0"/>
            <a:t>Determine the capacity of each exit</a:t>
          </a:r>
        </a:p>
      </dgm:t>
    </dgm:pt>
    <dgm:pt modelId="{B89A75E6-8C17-4338-A99C-E5D2BF195D20}" type="parTrans" cxnId="{DDDF4F21-8BC7-4E36-87AA-6DE269AB5600}">
      <dgm:prSet/>
      <dgm:spPr/>
      <dgm:t>
        <a:bodyPr/>
        <a:lstStyle/>
        <a:p>
          <a:endParaRPr lang="en-US"/>
        </a:p>
      </dgm:t>
    </dgm:pt>
    <dgm:pt modelId="{71E8A385-CF3A-4C1D-897D-A51F7C982C4D}" type="sibTrans" cxnId="{DDDF4F21-8BC7-4E36-87AA-6DE269AB5600}">
      <dgm:prSet/>
      <dgm:spPr/>
      <dgm:t>
        <a:bodyPr/>
        <a:lstStyle/>
        <a:p>
          <a:endParaRPr lang="en-US"/>
        </a:p>
      </dgm:t>
    </dgm:pt>
    <dgm:pt modelId="{CFA6C96C-62DF-4CED-9EE4-83CDEBA110A5}">
      <dgm:prSet phldrT="[Text]" custT="1"/>
      <dgm:spPr/>
      <dgm:t>
        <a:bodyPr/>
        <a:lstStyle/>
        <a:p>
          <a:r>
            <a:rPr lang="en-US" sz="1800" b="0" dirty="0"/>
            <a:t>Add the results together</a:t>
          </a:r>
        </a:p>
      </dgm:t>
    </dgm:pt>
    <dgm:pt modelId="{565763A5-786B-4323-A1B8-770613A381FB}" type="parTrans" cxnId="{3BC5F336-57A8-4980-BE18-A37C26965F1B}">
      <dgm:prSet/>
      <dgm:spPr/>
      <dgm:t>
        <a:bodyPr/>
        <a:lstStyle/>
        <a:p>
          <a:endParaRPr lang="en-US"/>
        </a:p>
      </dgm:t>
    </dgm:pt>
    <dgm:pt modelId="{C44A886D-89A8-42C2-93B3-3D78E26BD060}" type="sibTrans" cxnId="{3BC5F336-57A8-4980-BE18-A37C26965F1B}">
      <dgm:prSet/>
      <dgm:spPr/>
      <dgm:t>
        <a:bodyPr/>
        <a:lstStyle/>
        <a:p>
          <a:endParaRPr lang="en-US"/>
        </a:p>
      </dgm:t>
    </dgm:pt>
    <dgm:pt modelId="{660AB2ED-8AEF-45E1-9866-BAFB25074711}">
      <dgm:prSet phldrT="[Text]" custT="1"/>
      <dgm:spPr/>
      <dgm:t>
        <a:bodyPr/>
        <a:lstStyle/>
        <a:p>
          <a:r>
            <a:rPr lang="en-US" sz="2000" b="0" dirty="0"/>
            <a:t>Procedures</a:t>
          </a:r>
        </a:p>
      </dgm:t>
    </dgm:pt>
    <dgm:pt modelId="{CCD2EC50-B018-47ED-BC9B-CA9E0159DA8D}" type="parTrans" cxnId="{D2C4BC56-8177-4B79-9162-4C70DC95BAB3}">
      <dgm:prSet/>
      <dgm:spPr/>
      <dgm:t>
        <a:bodyPr/>
        <a:lstStyle/>
        <a:p>
          <a:endParaRPr lang="en-US"/>
        </a:p>
      </dgm:t>
    </dgm:pt>
    <dgm:pt modelId="{E2C53A4C-6BEE-423D-83CB-8ABBC5246FB9}" type="sibTrans" cxnId="{D2C4BC56-8177-4B79-9162-4C70DC95BAB3}">
      <dgm:prSet/>
      <dgm:spPr/>
      <dgm:t>
        <a:bodyPr/>
        <a:lstStyle/>
        <a:p>
          <a:endParaRPr lang="en-US"/>
        </a:p>
      </dgm:t>
    </dgm:pt>
    <dgm:pt modelId="{80AC41A1-E0E1-4B6A-B50B-E56B3B60FD82}">
      <dgm:prSet phldrT="[Text]" custT="1"/>
      <dgm:spPr/>
      <dgm:t>
        <a:bodyPr/>
        <a:lstStyle/>
        <a:p>
          <a:r>
            <a:rPr lang="en-US" sz="1800" dirty="0"/>
            <a:t>Differ depending on whether the exit is at grade level</a:t>
          </a:r>
          <a:endParaRPr lang="en-US" sz="1800" b="0" dirty="0"/>
        </a:p>
      </dgm:t>
    </dgm:pt>
    <dgm:pt modelId="{1C6383D3-4B48-4B16-AD1E-6B2EF7C80359}" type="parTrans" cxnId="{817584C3-6984-4193-8F41-1FB250ADDD5D}">
      <dgm:prSet/>
      <dgm:spPr/>
      <dgm:t>
        <a:bodyPr/>
        <a:lstStyle/>
        <a:p>
          <a:endParaRPr lang="en-US"/>
        </a:p>
      </dgm:t>
    </dgm:pt>
    <dgm:pt modelId="{1A43B114-6127-4FEF-81F3-112CA696EEF5}" type="sibTrans" cxnId="{817584C3-6984-4193-8F41-1FB250ADDD5D}">
      <dgm:prSet/>
      <dgm:spPr/>
      <dgm:t>
        <a:bodyPr/>
        <a:lstStyle/>
        <a:p>
          <a:endParaRPr lang="en-US"/>
        </a:p>
      </dgm:t>
    </dgm:pt>
    <dgm:pt modelId="{F75AEDD2-B380-4AF3-8DDE-A4A236AC4640}">
      <dgm:prSet phldrT="[Text]" custT="1"/>
      <dgm:spPr/>
      <dgm:t>
        <a:bodyPr/>
        <a:lstStyle/>
        <a:p>
          <a:r>
            <a:rPr lang="en-US" sz="2000" b="0" dirty="0"/>
            <a:t>See Examples 6 and 7 at the end of the manual chapter</a:t>
          </a:r>
        </a:p>
      </dgm:t>
    </dgm:pt>
    <dgm:pt modelId="{0C3B296A-8272-4459-95F8-5F93A90B624E}" type="parTrans" cxnId="{899A6CB1-1777-494D-BBB6-05498A984C7F}">
      <dgm:prSet/>
      <dgm:spPr/>
      <dgm:t>
        <a:bodyPr/>
        <a:lstStyle/>
        <a:p>
          <a:endParaRPr lang="en-US"/>
        </a:p>
      </dgm:t>
    </dgm:pt>
    <dgm:pt modelId="{B46FD7C5-499A-41E8-AD2F-3E0BE4253C93}" type="sibTrans" cxnId="{899A6CB1-1777-494D-BBB6-05498A984C7F}">
      <dgm:prSet/>
      <dgm:spPr/>
      <dgm:t>
        <a:bodyPr/>
        <a:lstStyle/>
        <a:p>
          <a:endParaRPr lang="en-US"/>
        </a:p>
      </dgm:t>
    </dgm:pt>
    <dgm:pt modelId="{8673B399-4A28-4ADA-A4D0-F2117B2F97D7}" type="pres">
      <dgm:prSet presAssocID="{5613995C-C2F6-45A2-805C-46576DC68F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29B271-49FD-4A0C-9258-56C97998E878}" type="pres">
      <dgm:prSet presAssocID="{42D6C649-0744-4BE3-82DF-441E50420C91}" presName="parentLin" presStyleCnt="0"/>
      <dgm:spPr/>
    </dgm:pt>
    <dgm:pt modelId="{F6816F35-24ED-4CF3-9098-BB3AC64D0504}" type="pres">
      <dgm:prSet presAssocID="{42D6C649-0744-4BE3-82DF-441E50420C9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DB6E059-2734-4534-9BF7-C46501BC216D}" type="pres">
      <dgm:prSet presAssocID="{42D6C649-0744-4BE3-82DF-441E50420C9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74CF0-64DA-4833-92B9-52932E3B7428}" type="pres">
      <dgm:prSet presAssocID="{42D6C649-0744-4BE3-82DF-441E50420C91}" presName="negativeSpace" presStyleCnt="0"/>
      <dgm:spPr/>
    </dgm:pt>
    <dgm:pt modelId="{A279C48D-484F-4026-A0EF-6712E5B76350}" type="pres">
      <dgm:prSet presAssocID="{42D6C649-0744-4BE3-82DF-441E50420C9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551AB-2CAE-4155-8130-2D71753E7A9C}" type="pres">
      <dgm:prSet presAssocID="{71E8A385-CF3A-4C1D-897D-A51F7C982C4D}" presName="spaceBetweenRectangles" presStyleCnt="0"/>
      <dgm:spPr/>
    </dgm:pt>
    <dgm:pt modelId="{3F6DF950-20C0-4DDE-B32B-A6D39EAA23EF}" type="pres">
      <dgm:prSet presAssocID="{660AB2ED-8AEF-45E1-9866-BAFB25074711}" presName="parentLin" presStyleCnt="0"/>
      <dgm:spPr/>
    </dgm:pt>
    <dgm:pt modelId="{4C1EB245-BA03-44A7-AD5D-D1CCE373FBD7}" type="pres">
      <dgm:prSet presAssocID="{660AB2ED-8AEF-45E1-9866-BAFB2507471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2A1A742-2179-4FA8-99EE-6C675F59E478}" type="pres">
      <dgm:prSet presAssocID="{660AB2ED-8AEF-45E1-9866-BAFB2507471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062A0-2238-4127-8404-87C3E57E3889}" type="pres">
      <dgm:prSet presAssocID="{660AB2ED-8AEF-45E1-9866-BAFB25074711}" presName="negativeSpace" presStyleCnt="0"/>
      <dgm:spPr/>
    </dgm:pt>
    <dgm:pt modelId="{6DDD7FE1-B393-48EB-9DE1-30568FE4AD73}" type="pres">
      <dgm:prSet presAssocID="{660AB2ED-8AEF-45E1-9866-BAFB2507471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817CB-EAAE-4C3D-B878-FD48097949AB}" type="pres">
      <dgm:prSet presAssocID="{E2C53A4C-6BEE-423D-83CB-8ABBC5246FB9}" presName="spaceBetweenRectangles" presStyleCnt="0"/>
      <dgm:spPr/>
    </dgm:pt>
    <dgm:pt modelId="{79584FC1-37D7-4E27-A22F-0308A233990C}" type="pres">
      <dgm:prSet presAssocID="{F75AEDD2-B380-4AF3-8DDE-A4A236AC4640}" presName="parentLin" presStyleCnt="0"/>
      <dgm:spPr/>
    </dgm:pt>
    <dgm:pt modelId="{45093EF1-769E-4BA2-AF95-C9E4C08E3B90}" type="pres">
      <dgm:prSet presAssocID="{F75AEDD2-B380-4AF3-8DDE-A4A236AC464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9DD8A9F-7501-4726-BC73-E3FE95155E62}" type="pres">
      <dgm:prSet presAssocID="{F75AEDD2-B380-4AF3-8DDE-A4A236AC4640}" presName="parentText" presStyleLbl="node1" presStyleIdx="2" presStyleCnt="3" custScaleX="1374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84A59-C6FA-424C-B7A2-29EBCDEBAC0A}" type="pres">
      <dgm:prSet presAssocID="{F75AEDD2-B380-4AF3-8DDE-A4A236AC4640}" presName="negativeSpace" presStyleCnt="0"/>
      <dgm:spPr/>
    </dgm:pt>
    <dgm:pt modelId="{B6B45258-811A-4B80-864A-B58FE1C7B466}" type="pres">
      <dgm:prSet presAssocID="{F75AEDD2-B380-4AF3-8DDE-A4A236AC464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B6533CC-6327-4DC9-AAEA-5B35C5E4AB01}" type="presOf" srcId="{5613995C-C2F6-45A2-805C-46576DC68F2D}" destId="{8673B399-4A28-4ADA-A4D0-F2117B2F97D7}" srcOrd="0" destOrd="0" presId="urn:microsoft.com/office/officeart/2005/8/layout/list1"/>
    <dgm:cxn modelId="{752806C2-AFA2-4425-943B-44E4B62A4A39}" type="presOf" srcId="{80AC41A1-E0E1-4B6A-B50B-E56B3B60FD82}" destId="{6DDD7FE1-B393-48EB-9DE1-30568FE4AD73}" srcOrd="0" destOrd="0" presId="urn:microsoft.com/office/officeart/2005/8/layout/list1"/>
    <dgm:cxn modelId="{817584C3-6984-4193-8F41-1FB250ADDD5D}" srcId="{660AB2ED-8AEF-45E1-9866-BAFB25074711}" destId="{80AC41A1-E0E1-4B6A-B50B-E56B3B60FD82}" srcOrd="0" destOrd="0" parTransId="{1C6383D3-4B48-4B16-AD1E-6B2EF7C80359}" sibTransId="{1A43B114-6127-4FEF-81F3-112CA696EEF5}"/>
    <dgm:cxn modelId="{3BC5F336-57A8-4980-BE18-A37C26965F1B}" srcId="{42D6C649-0744-4BE3-82DF-441E50420C91}" destId="{CFA6C96C-62DF-4CED-9EE4-83CDEBA110A5}" srcOrd="0" destOrd="0" parTransId="{565763A5-786B-4323-A1B8-770613A381FB}" sibTransId="{C44A886D-89A8-42C2-93B3-3D78E26BD060}"/>
    <dgm:cxn modelId="{D2C4BC56-8177-4B79-9162-4C70DC95BAB3}" srcId="{5613995C-C2F6-45A2-805C-46576DC68F2D}" destId="{660AB2ED-8AEF-45E1-9866-BAFB25074711}" srcOrd="1" destOrd="0" parTransId="{CCD2EC50-B018-47ED-BC9B-CA9E0159DA8D}" sibTransId="{E2C53A4C-6BEE-423D-83CB-8ABBC5246FB9}"/>
    <dgm:cxn modelId="{B9F1BDB8-A091-4DB5-9FA3-2F03E6588F6F}" type="presOf" srcId="{660AB2ED-8AEF-45E1-9866-BAFB25074711}" destId="{92A1A742-2179-4FA8-99EE-6C675F59E478}" srcOrd="1" destOrd="0" presId="urn:microsoft.com/office/officeart/2005/8/layout/list1"/>
    <dgm:cxn modelId="{367B8C9F-6980-48C6-8748-1CF1F73EF0B1}" type="presOf" srcId="{42D6C649-0744-4BE3-82DF-441E50420C91}" destId="{FDB6E059-2734-4534-9BF7-C46501BC216D}" srcOrd="1" destOrd="0" presId="urn:microsoft.com/office/officeart/2005/8/layout/list1"/>
    <dgm:cxn modelId="{702C6DC2-C3BA-40D8-90EC-CD53DF25EE3E}" type="presOf" srcId="{F75AEDD2-B380-4AF3-8DDE-A4A236AC4640}" destId="{B9DD8A9F-7501-4726-BC73-E3FE95155E62}" srcOrd="1" destOrd="0" presId="urn:microsoft.com/office/officeart/2005/8/layout/list1"/>
    <dgm:cxn modelId="{D615FDE5-8FF9-4C94-A06C-471CB9817E5A}" type="presOf" srcId="{CFA6C96C-62DF-4CED-9EE4-83CDEBA110A5}" destId="{A279C48D-484F-4026-A0EF-6712E5B76350}" srcOrd="0" destOrd="0" presId="urn:microsoft.com/office/officeart/2005/8/layout/list1"/>
    <dgm:cxn modelId="{DDDF4F21-8BC7-4E36-87AA-6DE269AB5600}" srcId="{5613995C-C2F6-45A2-805C-46576DC68F2D}" destId="{42D6C649-0744-4BE3-82DF-441E50420C91}" srcOrd="0" destOrd="0" parTransId="{B89A75E6-8C17-4338-A99C-E5D2BF195D20}" sibTransId="{71E8A385-CF3A-4C1D-897D-A51F7C982C4D}"/>
    <dgm:cxn modelId="{96600935-3CD7-48DD-8ADC-EC52299F8555}" type="presOf" srcId="{42D6C649-0744-4BE3-82DF-441E50420C91}" destId="{F6816F35-24ED-4CF3-9098-BB3AC64D0504}" srcOrd="0" destOrd="0" presId="urn:microsoft.com/office/officeart/2005/8/layout/list1"/>
    <dgm:cxn modelId="{6B815CB0-524E-490F-BB89-1FACF36E5078}" type="presOf" srcId="{F75AEDD2-B380-4AF3-8DDE-A4A236AC4640}" destId="{45093EF1-769E-4BA2-AF95-C9E4C08E3B90}" srcOrd="0" destOrd="0" presId="urn:microsoft.com/office/officeart/2005/8/layout/list1"/>
    <dgm:cxn modelId="{E8060CDA-F34C-4F21-8C32-03A8F1B4FB2B}" type="presOf" srcId="{660AB2ED-8AEF-45E1-9866-BAFB25074711}" destId="{4C1EB245-BA03-44A7-AD5D-D1CCE373FBD7}" srcOrd="0" destOrd="0" presId="urn:microsoft.com/office/officeart/2005/8/layout/list1"/>
    <dgm:cxn modelId="{899A6CB1-1777-494D-BBB6-05498A984C7F}" srcId="{5613995C-C2F6-45A2-805C-46576DC68F2D}" destId="{F75AEDD2-B380-4AF3-8DDE-A4A236AC4640}" srcOrd="2" destOrd="0" parTransId="{0C3B296A-8272-4459-95F8-5F93A90B624E}" sibTransId="{B46FD7C5-499A-41E8-AD2F-3E0BE4253C93}"/>
    <dgm:cxn modelId="{5AA4ECA0-EEB8-4767-8F2B-67FA1890436E}" type="presParOf" srcId="{8673B399-4A28-4ADA-A4D0-F2117B2F97D7}" destId="{CA29B271-49FD-4A0C-9258-56C97998E878}" srcOrd="0" destOrd="0" presId="urn:microsoft.com/office/officeart/2005/8/layout/list1"/>
    <dgm:cxn modelId="{4E97A7CC-6C83-4CBD-A342-0BDCDFDB4D61}" type="presParOf" srcId="{CA29B271-49FD-4A0C-9258-56C97998E878}" destId="{F6816F35-24ED-4CF3-9098-BB3AC64D0504}" srcOrd="0" destOrd="0" presId="urn:microsoft.com/office/officeart/2005/8/layout/list1"/>
    <dgm:cxn modelId="{703BA442-6EDE-492B-8150-ABF1443D0641}" type="presParOf" srcId="{CA29B271-49FD-4A0C-9258-56C97998E878}" destId="{FDB6E059-2734-4534-9BF7-C46501BC216D}" srcOrd="1" destOrd="0" presId="urn:microsoft.com/office/officeart/2005/8/layout/list1"/>
    <dgm:cxn modelId="{BBBD45E9-0520-4D91-88E0-1A1D02C0B374}" type="presParOf" srcId="{8673B399-4A28-4ADA-A4D0-F2117B2F97D7}" destId="{10D74CF0-64DA-4833-92B9-52932E3B7428}" srcOrd="1" destOrd="0" presId="urn:microsoft.com/office/officeart/2005/8/layout/list1"/>
    <dgm:cxn modelId="{58D81FD6-BA0F-4400-9937-8A675F8AD29F}" type="presParOf" srcId="{8673B399-4A28-4ADA-A4D0-F2117B2F97D7}" destId="{A279C48D-484F-4026-A0EF-6712E5B76350}" srcOrd="2" destOrd="0" presId="urn:microsoft.com/office/officeart/2005/8/layout/list1"/>
    <dgm:cxn modelId="{3AF155A8-1D64-497A-B4B6-BC6FE6E024CC}" type="presParOf" srcId="{8673B399-4A28-4ADA-A4D0-F2117B2F97D7}" destId="{524551AB-2CAE-4155-8130-2D71753E7A9C}" srcOrd="3" destOrd="0" presId="urn:microsoft.com/office/officeart/2005/8/layout/list1"/>
    <dgm:cxn modelId="{785A82A1-F351-43DA-8D1F-4C9FC27C4AD6}" type="presParOf" srcId="{8673B399-4A28-4ADA-A4D0-F2117B2F97D7}" destId="{3F6DF950-20C0-4DDE-B32B-A6D39EAA23EF}" srcOrd="4" destOrd="0" presId="urn:microsoft.com/office/officeart/2005/8/layout/list1"/>
    <dgm:cxn modelId="{F0C17B9D-F4A7-4BB8-97A9-232206447B82}" type="presParOf" srcId="{3F6DF950-20C0-4DDE-B32B-A6D39EAA23EF}" destId="{4C1EB245-BA03-44A7-AD5D-D1CCE373FBD7}" srcOrd="0" destOrd="0" presId="urn:microsoft.com/office/officeart/2005/8/layout/list1"/>
    <dgm:cxn modelId="{281CBDC4-48C7-4399-A9E6-8610FED5D655}" type="presParOf" srcId="{3F6DF950-20C0-4DDE-B32B-A6D39EAA23EF}" destId="{92A1A742-2179-4FA8-99EE-6C675F59E478}" srcOrd="1" destOrd="0" presId="urn:microsoft.com/office/officeart/2005/8/layout/list1"/>
    <dgm:cxn modelId="{F341A2BD-28EB-4B85-B3D0-26FF948B6A54}" type="presParOf" srcId="{8673B399-4A28-4ADA-A4D0-F2117B2F97D7}" destId="{80A062A0-2238-4127-8404-87C3E57E3889}" srcOrd="5" destOrd="0" presId="urn:microsoft.com/office/officeart/2005/8/layout/list1"/>
    <dgm:cxn modelId="{AAD0AB8E-3A86-4BB7-9A76-D59F42F218CE}" type="presParOf" srcId="{8673B399-4A28-4ADA-A4D0-F2117B2F97D7}" destId="{6DDD7FE1-B393-48EB-9DE1-30568FE4AD73}" srcOrd="6" destOrd="0" presId="urn:microsoft.com/office/officeart/2005/8/layout/list1"/>
    <dgm:cxn modelId="{AB388D60-C632-4352-92D3-CD7B790798A3}" type="presParOf" srcId="{8673B399-4A28-4ADA-A4D0-F2117B2F97D7}" destId="{A99817CB-EAAE-4C3D-B878-FD48097949AB}" srcOrd="7" destOrd="0" presId="urn:microsoft.com/office/officeart/2005/8/layout/list1"/>
    <dgm:cxn modelId="{A2AFF56A-7D33-443C-A74B-5A8864628EA3}" type="presParOf" srcId="{8673B399-4A28-4ADA-A4D0-F2117B2F97D7}" destId="{79584FC1-37D7-4E27-A22F-0308A233990C}" srcOrd="8" destOrd="0" presId="urn:microsoft.com/office/officeart/2005/8/layout/list1"/>
    <dgm:cxn modelId="{83652CDB-CD6B-4DA0-9654-87801A26D53F}" type="presParOf" srcId="{79584FC1-37D7-4E27-A22F-0308A233990C}" destId="{45093EF1-769E-4BA2-AF95-C9E4C08E3B90}" srcOrd="0" destOrd="0" presId="urn:microsoft.com/office/officeart/2005/8/layout/list1"/>
    <dgm:cxn modelId="{209CE6AC-AC0F-471B-8F63-FF5FB38A04B4}" type="presParOf" srcId="{79584FC1-37D7-4E27-A22F-0308A233990C}" destId="{B9DD8A9F-7501-4726-BC73-E3FE95155E62}" srcOrd="1" destOrd="0" presId="urn:microsoft.com/office/officeart/2005/8/layout/list1"/>
    <dgm:cxn modelId="{F3B495EA-1A2E-4B74-A92E-54504DDD2F85}" type="presParOf" srcId="{8673B399-4A28-4ADA-A4D0-F2117B2F97D7}" destId="{5E084A59-C6FA-424C-B7A2-29EBCDEBAC0A}" srcOrd="9" destOrd="0" presId="urn:microsoft.com/office/officeart/2005/8/layout/list1"/>
    <dgm:cxn modelId="{DCF3A436-F87E-4EF5-BBEF-7D9DE746C025}" type="presParOf" srcId="{8673B399-4A28-4ADA-A4D0-F2117B2F97D7}" destId="{B6B45258-811A-4B80-864A-B58FE1C7B46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EC392F-A37C-4993-A22B-FE715B3673F8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8C2EB23-1291-46EE-8587-3171C5CF069C}">
      <dgm:prSet phldrT="[Text]" custT="1"/>
      <dgm:spPr/>
      <dgm:t>
        <a:bodyPr/>
        <a:lstStyle/>
        <a:p>
          <a:r>
            <a:rPr lang="x-none" sz="2000" b="0" u="none" dirty="0"/>
            <a:t>Stairways must be able to accommodate the greatest number of people expected to occupy any single floor above</a:t>
          </a:r>
          <a:endParaRPr lang="en-US" sz="2000" b="0" dirty="0"/>
        </a:p>
      </dgm:t>
    </dgm:pt>
    <dgm:pt modelId="{D8E845A3-9F00-4616-9CFE-4ABF60323238}" type="parTrans" cxnId="{E4EF4704-8312-420C-89AA-E5995A058F79}">
      <dgm:prSet/>
      <dgm:spPr/>
      <dgm:t>
        <a:bodyPr/>
        <a:lstStyle/>
        <a:p>
          <a:endParaRPr lang="en-US"/>
        </a:p>
      </dgm:t>
    </dgm:pt>
    <dgm:pt modelId="{91F612EC-1019-4EBB-B444-5D458F03F978}" type="sibTrans" cxnId="{E4EF4704-8312-420C-89AA-E5995A058F79}">
      <dgm:prSet/>
      <dgm:spPr/>
      <dgm:t>
        <a:bodyPr/>
        <a:lstStyle/>
        <a:p>
          <a:endParaRPr lang="en-US"/>
        </a:p>
      </dgm:t>
    </dgm:pt>
    <dgm:pt modelId="{4FEE964C-1D0C-4A53-BFA0-E838950F62C1}">
      <dgm:prSet custT="1"/>
      <dgm:spPr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x-none" sz="2000" b="0" u="none" dirty="0"/>
            <a:t>ICC®</a:t>
          </a:r>
          <a:r>
            <a:rPr lang="en-US" sz="2000" b="0" u="none" dirty="0"/>
            <a:t> model codes</a:t>
          </a:r>
          <a:endParaRPr lang="en-US" sz="2000" b="0" dirty="0"/>
        </a:p>
      </dgm:t>
    </dgm:pt>
    <dgm:pt modelId="{A4564338-473E-433E-ABAB-C0406DB77304}" type="parTrans" cxnId="{772A6DD2-6B89-4672-96E1-4D54BB769487}">
      <dgm:prSet/>
      <dgm:spPr/>
      <dgm:t>
        <a:bodyPr/>
        <a:lstStyle/>
        <a:p>
          <a:endParaRPr lang="en-US"/>
        </a:p>
      </dgm:t>
    </dgm:pt>
    <dgm:pt modelId="{D97E9C0E-413D-499A-BABA-20E8DB359F4C}" type="sibTrans" cxnId="{772A6DD2-6B89-4672-96E1-4D54BB769487}">
      <dgm:prSet/>
      <dgm:spPr/>
      <dgm:t>
        <a:bodyPr/>
        <a:lstStyle/>
        <a:p>
          <a:endParaRPr lang="en-US"/>
        </a:p>
      </dgm:t>
    </dgm:pt>
    <dgm:pt modelId="{95651D26-1EB7-4A35-9686-1B6E4D46FC0A}">
      <dgm:prSet custT="1"/>
      <dgm:spPr/>
      <dgm:t>
        <a:bodyPr/>
        <a:lstStyle/>
        <a:p>
          <a:r>
            <a:rPr lang="en-US" sz="1800" b="0" dirty="0"/>
            <a:t>Total of the exit capacities cannot be less than the sum of all the capacities</a:t>
          </a:r>
        </a:p>
      </dgm:t>
    </dgm:pt>
    <dgm:pt modelId="{FF44FF5D-5A7F-40CB-B429-DA14197CF9EC}" type="parTrans" cxnId="{45AF136A-7C19-400F-AB05-48339EF155A5}">
      <dgm:prSet/>
      <dgm:spPr/>
      <dgm:t>
        <a:bodyPr/>
        <a:lstStyle/>
        <a:p>
          <a:endParaRPr lang="en-US"/>
        </a:p>
      </dgm:t>
    </dgm:pt>
    <dgm:pt modelId="{FD38660F-B29F-4090-8080-29E0F790C3E2}" type="sibTrans" cxnId="{45AF136A-7C19-400F-AB05-48339EF155A5}">
      <dgm:prSet/>
      <dgm:spPr/>
      <dgm:t>
        <a:bodyPr/>
        <a:lstStyle/>
        <a:p>
          <a:endParaRPr lang="en-US"/>
        </a:p>
      </dgm:t>
    </dgm:pt>
    <dgm:pt modelId="{6DDBF2CF-7B6C-450E-8024-D313E7B87016}">
      <dgm:prSet custT="1"/>
      <dgm:spPr/>
      <dgm:t>
        <a:bodyPr/>
        <a:lstStyle/>
        <a:p>
          <a:r>
            <a:rPr lang="en-US" sz="1800" b="0" dirty="0"/>
            <a:t>Means of egress cannot become narrower in the direction of travel or beyond any point where two or more exits converge</a:t>
          </a:r>
        </a:p>
      </dgm:t>
    </dgm:pt>
    <dgm:pt modelId="{81603641-2695-4588-83AA-0B5B1F685EB4}" type="parTrans" cxnId="{EB068ECB-70C2-4FEB-AFAD-5B4057CC0891}">
      <dgm:prSet/>
      <dgm:spPr/>
      <dgm:t>
        <a:bodyPr/>
        <a:lstStyle/>
        <a:p>
          <a:endParaRPr lang="en-US"/>
        </a:p>
      </dgm:t>
    </dgm:pt>
    <dgm:pt modelId="{88B84DC8-1F7B-4538-9363-124A36D65906}" type="sibTrans" cxnId="{EB068ECB-70C2-4FEB-AFAD-5B4057CC0891}">
      <dgm:prSet/>
      <dgm:spPr/>
      <dgm:t>
        <a:bodyPr/>
        <a:lstStyle/>
        <a:p>
          <a:endParaRPr lang="en-US"/>
        </a:p>
      </dgm:t>
    </dgm:pt>
    <dgm:pt modelId="{0948B870-471F-4021-93E5-E2A795065479}" type="pres">
      <dgm:prSet presAssocID="{C9EC392F-A37C-4993-A22B-FE715B3673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C6DB2B-5314-4E75-94D7-A8BABE3760FB}" type="pres">
      <dgm:prSet presAssocID="{68C2EB23-1291-46EE-8587-3171C5CF069C}" presName="parentLin" presStyleCnt="0"/>
      <dgm:spPr/>
    </dgm:pt>
    <dgm:pt modelId="{D75E5D12-02F1-4004-B212-C73C8741D72E}" type="pres">
      <dgm:prSet presAssocID="{68C2EB23-1291-46EE-8587-3171C5CF069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D20829A-ABC6-4F35-A40C-C14145BA8B9B}" type="pres">
      <dgm:prSet presAssocID="{68C2EB23-1291-46EE-8587-3171C5CF069C}" presName="parentText" presStyleLbl="node1" presStyleIdx="0" presStyleCnt="2" custScaleX="139286" custScaleY="1603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9F4AE-573A-472C-B8F7-662330833E02}" type="pres">
      <dgm:prSet presAssocID="{68C2EB23-1291-46EE-8587-3171C5CF069C}" presName="negativeSpace" presStyleCnt="0"/>
      <dgm:spPr/>
    </dgm:pt>
    <dgm:pt modelId="{5896235A-D9DF-4768-8662-6763FBD0BBC0}" type="pres">
      <dgm:prSet presAssocID="{68C2EB23-1291-46EE-8587-3171C5CF069C}" presName="childText" presStyleLbl="conFgAcc1" presStyleIdx="0" presStyleCnt="2">
        <dgm:presLayoutVars>
          <dgm:bulletEnabled val="1"/>
        </dgm:presLayoutVars>
      </dgm:prSet>
      <dgm:spPr/>
    </dgm:pt>
    <dgm:pt modelId="{143B4E12-23D6-4661-9624-89422AF4375B}" type="pres">
      <dgm:prSet presAssocID="{91F612EC-1019-4EBB-B444-5D458F03F978}" presName="spaceBetweenRectangles" presStyleCnt="0"/>
      <dgm:spPr/>
    </dgm:pt>
    <dgm:pt modelId="{C06407C9-E770-4278-BCF8-B9FF3D68D89B}" type="pres">
      <dgm:prSet presAssocID="{4FEE964C-1D0C-4A53-BFA0-E838950F62C1}" presName="parentLin" presStyleCnt="0"/>
      <dgm:spPr/>
    </dgm:pt>
    <dgm:pt modelId="{5E38ECA1-D99E-4AAD-AA2B-9BE5B691D877}" type="pres">
      <dgm:prSet presAssocID="{4FEE964C-1D0C-4A53-BFA0-E838950F62C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73C74C0-A884-4240-A8F1-CA6A4E517A40}" type="pres">
      <dgm:prSet presAssocID="{4FEE964C-1D0C-4A53-BFA0-E838950F62C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371C9-AFC5-4E2B-8B4B-55DC2AC03E6F}" type="pres">
      <dgm:prSet presAssocID="{4FEE964C-1D0C-4A53-BFA0-E838950F62C1}" presName="negativeSpace" presStyleCnt="0"/>
      <dgm:spPr/>
    </dgm:pt>
    <dgm:pt modelId="{77020A5B-2E5C-42EF-9C2D-3FF0E690CA84}" type="pres">
      <dgm:prSet presAssocID="{4FEE964C-1D0C-4A53-BFA0-E838950F62C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AF136A-7C19-400F-AB05-48339EF155A5}" srcId="{4FEE964C-1D0C-4A53-BFA0-E838950F62C1}" destId="{95651D26-1EB7-4A35-9686-1B6E4D46FC0A}" srcOrd="1" destOrd="0" parTransId="{FF44FF5D-5A7F-40CB-B429-DA14197CF9EC}" sibTransId="{FD38660F-B29F-4090-8080-29E0F790C3E2}"/>
    <dgm:cxn modelId="{9B886D71-15ED-4F5B-8F7C-B2DB892A7970}" type="presOf" srcId="{95651D26-1EB7-4A35-9686-1B6E4D46FC0A}" destId="{77020A5B-2E5C-42EF-9C2D-3FF0E690CA84}" srcOrd="0" destOrd="1" presId="urn:microsoft.com/office/officeart/2005/8/layout/list1"/>
    <dgm:cxn modelId="{3C18CFD8-5C46-46FC-A270-7CFE06A84C62}" type="presOf" srcId="{6DDBF2CF-7B6C-450E-8024-D313E7B87016}" destId="{77020A5B-2E5C-42EF-9C2D-3FF0E690CA84}" srcOrd="0" destOrd="0" presId="urn:microsoft.com/office/officeart/2005/8/layout/list1"/>
    <dgm:cxn modelId="{9C542CA1-70DE-40E2-9A4D-D13951A0A800}" type="presOf" srcId="{68C2EB23-1291-46EE-8587-3171C5CF069C}" destId="{BD20829A-ABC6-4F35-A40C-C14145BA8B9B}" srcOrd="1" destOrd="0" presId="urn:microsoft.com/office/officeart/2005/8/layout/list1"/>
    <dgm:cxn modelId="{772A6DD2-6B89-4672-96E1-4D54BB769487}" srcId="{C9EC392F-A37C-4993-A22B-FE715B3673F8}" destId="{4FEE964C-1D0C-4A53-BFA0-E838950F62C1}" srcOrd="1" destOrd="0" parTransId="{A4564338-473E-433E-ABAB-C0406DB77304}" sibTransId="{D97E9C0E-413D-499A-BABA-20E8DB359F4C}"/>
    <dgm:cxn modelId="{E4EF4704-8312-420C-89AA-E5995A058F79}" srcId="{C9EC392F-A37C-4993-A22B-FE715B3673F8}" destId="{68C2EB23-1291-46EE-8587-3171C5CF069C}" srcOrd="0" destOrd="0" parTransId="{D8E845A3-9F00-4616-9CFE-4ABF60323238}" sibTransId="{91F612EC-1019-4EBB-B444-5D458F03F978}"/>
    <dgm:cxn modelId="{D7055B3D-8FD2-46EC-83AB-DD11FD182439}" type="presOf" srcId="{C9EC392F-A37C-4993-A22B-FE715B3673F8}" destId="{0948B870-471F-4021-93E5-E2A795065479}" srcOrd="0" destOrd="0" presId="urn:microsoft.com/office/officeart/2005/8/layout/list1"/>
    <dgm:cxn modelId="{BCB9E9B8-7003-4F39-8833-8631C1FCA63F}" type="presOf" srcId="{4FEE964C-1D0C-4A53-BFA0-E838950F62C1}" destId="{C73C74C0-A884-4240-A8F1-CA6A4E517A40}" srcOrd="1" destOrd="0" presId="urn:microsoft.com/office/officeart/2005/8/layout/list1"/>
    <dgm:cxn modelId="{9EDF3170-34BA-46A8-93AF-348745DB02A5}" type="presOf" srcId="{4FEE964C-1D0C-4A53-BFA0-E838950F62C1}" destId="{5E38ECA1-D99E-4AAD-AA2B-9BE5B691D877}" srcOrd="0" destOrd="0" presId="urn:microsoft.com/office/officeart/2005/8/layout/list1"/>
    <dgm:cxn modelId="{22C876AE-A192-412E-8953-F6955337682D}" type="presOf" srcId="{68C2EB23-1291-46EE-8587-3171C5CF069C}" destId="{D75E5D12-02F1-4004-B212-C73C8741D72E}" srcOrd="0" destOrd="0" presId="urn:microsoft.com/office/officeart/2005/8/layout/list1"/>
    <dgm:cxn modelId="{EB068ECB-70C2-4FEB-AFAD-5B4057CC0891}" srcId="{4FEE964C-1D0C-4A53-BFA0-E838950F62C1}" destId="{6DDBF2CF-7B6C-450E-8024-D313E7B87016}" srcOrd="0" destOrd="0" parTransId="{81603641-2695-4588-83AA-0B5B1F685EB4}" sibTransId="{88B84DC8-1F7B-4538-9363-124A36D65906}"/>
    <dgm:cxn modelId="{9E75BAC2-9BDC-49D8-960D-3BDBD56E5068}" type="presParOf" srcId="{0948B870-471F-4021-93E5-E2A795065479}" destId="{C9C6DB2B-5314-4E75-94D7-A8BABE3760FB}" srcOrd="0" destOrd="0" presId="urn:microsoft.com/office/officeart/2005/8/layout/list1"/>
    <dgm:cxn modelId="{F34A5A99-BA3D-4101-A067-6944B24F7367}" type="presParOf" srcId="{C9C6DB2B-5314-4E75-94D7-A8BABE3760FB}" destId="{D75E5D12-02F1-4004-B212-C73C8741D72E}" srcOrd="0" destOrd="0" presId="urn:microsoft.com/office/officeart/2005/8/layout/list1"/>
    <dgm:cxn modelId="{D59A82CF-12AB-4D73-9728-47064A591CB2}" type="presParOf" srcId="{C9C6DB2B-5314-4E75-94D7-A8BABE3760FB}" destId="{BD20829A-ABC6-4F35-A40C-C14145BA8B9B}" srcOrd="1" destOrd="0" presId="urn:microsoft.com/office/officeart/2005/8/layout/list1"/>
    <dgm:cxn modelId="{BC205CBD-7C78-482C-9CA6-B335C5D68F2A}" type="presParOf" srcId="{0948B870-471F-4021-93E5-E2A795065479}" destId="{8449F4AE-573A-472C-B8F7-662330833E02}" srcOrd="1" destOrd="0" presId="urn:microsoft.com/office/officeart/2005/8/layout/list1"/>
    <dgm:cxn modelId="{69706FD2-490D-49B7-9E8F-6B9D551B88F4}" type="presParOf" srcId="{0948B870-471F-4021-93E5-E2A795065479}" destId="{5896235A-D9DF-4768-8662-6763FBD0BBC0}" srcOrd="2" destOrd="0" presId="urn:microsoft.com/office/officeart/2005/8/layout/list1"/>
    <dgm:cxn modelId="{BB23D214-A382-43BE-8819-8292BA435DF2}" type="presParOf" srcId="{0948B870-471F-4021-93E5-E2A795065479}" destId="{143B4E12-23D6-4661-9624-89422AF4375B}" srcOrd="3" destOrd="0" presId="urn:microsoft.com/office/officeart/2005/8/layout/list1"/>
    <dgm:cxn modelId="{094C4208-A1B0-4F07-9DB5-A51A8194954E}" type="presParOf" srcId="{0948B870-471F-4021-93E5-E2A795065479}" destId="{C06407C9-E770-4278-BCF8-B9FF3D68D89B}" srcOrd="4" destOrd="0" presId="urn:microsoft.com/office/officeart/2005/8/layout/list1"/>
    <dgm:cxn modelId="{95A9D204-E3CE-40A7-A3D2-B2FE579A9977}" type="presParOf" srcId="{C06407C9-E770-4278-BCF8-B9FF3D68D89B}" destId="{5E38ECA1-D99E-4AAD-AA2B-9BE5B691D877}" srcOrd="0" destOrd="0" presId="urn:microsoft.com/office/officeart/2005/8/layout/list1"/>
    <dgm:cxn modelId="{2CE93C2D-10B3-4766-AC58-DAD41944E210}" type="presParOf" srcId="{C06407C9-E770-4278-BCF8-B9FF3D68D89B}" destId="{C73C74C0-A884-4240-A8F1-CA6A4E517A40}" srcOrd="1" destOrd="0" presId="urn:microsoft.com/office/officeart/2005/8/layout/list1"/>
    <dgm:cxn modelId="{3BF8F4EB-BE6E-407F-93AE-98DC94283BDE}" type="presParOf" srcId="{0948B870-471F-4021-93E5-E2A795065479}" destId="{762371C9-AFC5-4E2B-8B4B-55DC2AC03E6F}" srcOrd="5" destOrd="0" presId="urn:microsoft.com/office/officeart/2005/8/layout/list1"/>
    <dgm:cxn modelId="{BF51754D-0FD1-4422-8611-D105A5880F20}" type="presParOf" srcId="{0948B870-471F-4021-93E5-E2A795065479}" destId="{77020A5B-2E5C-42EF-9C2D-3FF0E690CA8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13995C-C2F6-45A2-805C-46576DC68F2D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2D6C649-0744-4BE3-82DF-441E50420C91}">
      <dgm:prSet phldrT="[Text]" custT="1"/>
      <dgm:spPr/>
      <dgm:t>
        <a:bodyPr/>
        <a:lstStyle/>
        <a:p>
          <a:r>
            <a:rPr lang="en-US" sz="2000" b="0" dirty="0"/>
            <a:t>Model code information</a:t>
          </a:r>
        </a:p>
      </dgm:t>
    </dgm:pt>
    <dgm:pt modelId="{B89A75E6-8C17-4338-A99C-E5D2BF195D20}" type="parTrans" cxnId="{DDDF4F21-8BC7-4E36-87AA-6DE269AB5600}">
      <dgm:prSet/>
      <dgm:spPr/>
      <dgm:t>
        <a:bodyPr/>
        <a:lstStyle/>
        <a:p>
          <a:endParaRPr lang="en-US"/>
        </a:p>
      </dgm:t>
    </dgm:pt>
    <dgm:pt modelId="{71E8A385-CF3A-4C1D-897D-A51F7C982C4D}" type="sibTrans" cxnId="{DDDF4F21-8BC7-4E36-87AA-6DE269AB5600}">
      <dgm:prSet/>
      <dgm:spPr/>
      <dgm:t>
        <a:bodyPr/>
        <a:lstStyle/>
        <a:p>
          <a:endParaRPr lang="en-US"/>
        </a:p>
      </dgm:t>
    </dgm:pt>
    <dgm:pt modelId="{163D1A30-2B68-4414-BEEB-829338EE43D2}">
      <dgm:prSet phldrT="[Text]" custT="1"/>
      <dgm:spPr/>
      <dgm:t>
        <a:bodyPr/>
        <a:lstStyle/>
        <a:p>
          <a:r>
            <a:rPr lang="en-US" sz="2000" b="0" dirty="0"/>
            <a:t>500 persons or less</a:t>
          </a:r>
        </a:p>
      </dgm:t>
    </dgm:pt>
    <dgm:pt modelId="{0EC13101-5290-4716-8024-68985FC07D1B}" type="parTrans" cxnId="{ACAF73E0-696E-4E6C-AEF7-9BC96C030A29}">
      <dgm:prSet/>
      <dgm:spPr/>
      <dgm:t>
        <a:bodyPr/>
        <a:lstStyle/>
        <a:p>
          <a:endParaRPr lang="en-US"/>
        </a:p>
      </dgm:t>
    </dgm:pt>
    <dgm:pt modelId="{9576E347-6853-4559-9C47-3BFF3EB8B16D}" type="sibTrans" cxnId="{ACAF73E0-696E-4E6C-AEF7-9BC96C030A29}">
      <dgm:prSet/>
      <dgm:spPr/>
      <dgm:t>
        <a:bodyPr/>
        <a:lstStyle/>
        <a:p>
          <a:endParaRPr lang="en-US"/>
        </a:p>
      </dgm:t>
    </dgm:pt>
    <dgm:pt modelId="{2474C0C8-1E4F-463A-B7EF-9BCB4BECE6D1}">
      <dgm:prSet phldrT="[Text]" custT="1"/>
      <dgm:spPr/>
      <dgm:t>
        <a:bodyPr/>
        <a:lstStyle/>
        <a:p>
          <a:r>
            <a:rPr lang="en-US" sz="1800" b="0" dirty="0"/>
            <a:t>Minimum number of exits</a:t>
          </a:r>
        </a:p>
      </dgm:t>
    </dgm:pt>
    <dgm:pt modelId="{16B07D34-BB62-4DF4-A35B-F98990664EA3}" type="parTrans" cxnId="{45BC2A64-2104-460A-9012-E989D72B3993}">
      <dgm:prSet/>
      <dgm:spPr/>
      <dgm:t>
        <a:bodyPr/>
        <a:lstStyle/>
        <a:p>
          <a:endParaRPr lang="en-US"/>
        </a:p>
      </dgm:t>
    </dgm:pt>
    <dgm:pt modelId="{76071F92-88D2-40E7-ACD2-A5B4C30AFBE8}" type="sibTrans" cxnId="{45BC2A64-2104-460A-9012-E989D72B3993}">
      <dgm:prSet/>
      <dgm:spPr/>
      <dgm:t>
        <a:bodyPr/>
        <a:lstStyle/>
        <a:p>
          <a:endParaRPr lang="en-US"/>
        </a:p>
      </dgm:t>
    </dgm:pt>
    <dgm:pt modelId="{CBBCA652-A9CD-41B8-8414-6E2444660AF3}">
      <dgm:prSet phldrT="[Text]" custT="1"/>
      <dgm:spPr/>
      <dgm:t>
        <a:bodyPr/>
        <a:lstStyle/>
        <a:p>
          <a:r>
            <a:rPr lang="en-US" sz="1800" b="0" dirty="0"/>
            <a:t>Special requirements and exceptions</a:t>
          </a:r>
        </a:p>
      </dgm:t>
    </dgm:pt>
    <dgm:pt modelId="{BDB16135-DE6C-4BE5-BF88-DBD9C7038C63}" type="parTrans" cxnId="{19C3271A-9BD9-4F7C-8935-8737CCD7BBAD}">
      <dgm:prSet/>
      <dgm:spPr/>
      <dgm:t>
        <a:bodyPr/>
        <a:lstStyle/>
        <a:p>
          <a:endParaRPr lang="en-US"/>
        </a:p>
      </dgm:t>
    </dgm:pt>
    <dgm:pt modelId="{FAB9EA69-FCCF-4DD6-AC09-77A290BABDDD}" type="sibTrans" cxnId="{19C3271A-9BD9-4F7C-8935-8737CCD7BBAD}">
      <dgm:prSet/>
      <dgm:spPr/>
      <dgm:t>
        <a:bodyPr/>
        <a:lstStyle/>
        <a:p>
          <a:endParaRPr lang="en-US"/>
        </a:p>
      </dgm:t>
    </dgm:pt>
    <dgm:pt modelId="{09A70810-11CD-4046-811B-99B1B0F65922}">
      <dgm:prSet phldrT="[Text]" custT="1"/>
      <dgm:spPr/>
      <dgm:t>
        <a:bodyPr/>
        <a:lstStyle/>
        <a:p>
          <a:r>
            <a:rPr lang="en-US" sz="1800" b="0" u="none" dirty="0"/>
            <a:t>A</a:t>
          </a:r>
          <a:r>
            <a:rPr lang="x-none" sz="1800" b="0" u="none" dirty="0"/>
            <a:t>t least two exits</a:t>
          </a:r>
          <a:endParaRPr lang="en-US" sz="1800" b="0" dirty="0"/>
        </a:p>
      </dgm:t>
    </dgm:pt>
    <dgm:pt modelId="{15D1A928-8C87-465D-B771-A9FA2A81A6F8}" type="parTrans" cxnId="{2D3120C3-97F5-40E0-881F-1BA031E5B80B}">
      <dgm:prSet/>
      <dgm:spPr/>
      <dgm:t>
        <a:bodyPr/>
        <a:lstStyle/>
        <a:p>
          <a:endParaRPr lang="en-US"/>
        </a:p>
      </dgm:t>
    </dgm:pt>
    <dgm:pt modelId="{03F30F86-7BA4-4933-868A-17583525F95E}" type="sibTrans" cxnId="{2D3120C3-97F5-40E0-881F-1BA031E5B80B}">
      <dgm:prSet/>
      <dgm:spPr/>
      <dgm:t>
        <a:bodyPr/>
        <a:lstStyle/>
        <a:p>
          <a:endParaRPr lang="en-US"/>
        </a:p>
      </dgm:t>
    </dgm:pt>
    <dgm:pt modelId="{BEF22CAC-44A9-4198-A6F4-6CD6B1EECB7B}">
      <dgm:prSet phldrT="[Text]" custT="1"/>
      <dgm:spPr/>
      <dgm:t>
        <a:bodyPr/>
        <a:lstStyle/>
        <a:p>
          <a:r>
            <a:rPr lang="en-US" sz="1800" b="0" u="none" dirty="0"/>
            <a:t>A</a:t>
          </a:r>
          <a:r>
            <a:rPr lang="x-none" sz="1800" b="0" u="none" dirty="0"/>
            <a:t>ny balcony, mezzanine, story, or portion thereof</a:t>
          </a:r>
          <a:endParaRPr lang="en-US" sz="1800" b="0" dirty="0"/>
        </a:p>
      </dgm:t>
    </dgm:pt>
    <dgm:pt modelId="{50672FD9-858E-4690-A3ED-BFA798C10755}" type="parTrans" cxnId="{E9676D07-6DFC-4A25-B06C-531E380824B9}">
      <dgm:prSet/>
      <dgm:spPr/>
      <dgm:t>
        <a:bodyPr/>
        <a:lstStyle/>
        <a:p>
          <a:endParaRPr lang="en-US"/>
        </a:p>
      </dgm:t>
    </dgm:pt>
    <dgm:pt modelId="{046F6F17-8093-4BC6-9365-85A06C0A2BEE}" type="sibTrans" cxnId="{E9676D07-6DFC-4A25-B06C-531E380824B9}">
      <dgm:prSet/>
      <dgm:spPr/>
      <dgm:t>
        <a:bodyPr/>
        <a:lstStyle/>
        <a:p>
          <a:endParaRPr lang="en-US"/>
        </a:p>
      </dgm:t>
    </dgm:pt>
    <dgm:pt modelId="{3869C495-A669-40CA-B699-F02A1702E1E8}">
      <dgm:prSet phldrT="[Text]" custT="1"/>
      <dgm:spPr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2000" b="0" u="none" dirty="0"/>
            <a:t>500 persons or greater</a:t>
          </a:r>
          <a:endParaRPr lang="en-US" sz="2000" b="0" dirty="0"/>
        </a:p>
      </dgm:t>
    </dgm:pt>
    <dgm:pt modelId="{A8A71E4A-920D-4A46-87D3-F8D3A78F720E}" type="parTrans" cxnId="{4A9C0A0C-7667-425C-BD57-2DCF07D98E27}">
      <dgm:prSet/>
      <dgm:spPr/>
      <dgm:t>
        <a:bodyPr/>
        <a:lstStyle/>
        <a:p>
          <a:endParaRPr lang="en-US"/>
        </a:p>
      </dgm:t>
    </dgm:pt>
    <dgm:pt modelId="{455267EB-197B-4223-9B20-D554E232D3DF}" type="sibTrans" cxnId="{4A9C0A0C-7667-425C-BD57-2DCF07D98E27}">
      <dgm:prSet/>
      <dgm:spPr/>
      <dgm:t>
        <a:bodyPr/>
        <a:lstStyle/>
        <a:p>
          <a:endParaRPr lang="en-US"/>
        </a:p>
      </dgm:t>
    </dgm:pt>
    <dgm:pt modelId="{F4F7AB41-6F84-47B8-9CDF-062EB974AEE9}">
      <dgm:prSet phldrT="[Text]" custT="1"/>
      <dgm:spPr/>
      <dgm:t>
        <a:bodyPr/>
        <a:lstStyle/>
        <a:p>
          <a:r>
            <a:rPr lang="en-US" sz="1800" b="0" u="none" dirty="0"/>
            <a:t>M</a:t>
          </a:r>
          <a:r>
            <a:rPr lang="x-none" sz="1800" b="0" u="none" dirty="0"/>
            <a:t>inimum of three separate exits</a:t>
          </a:r>
          <a:endParaRPr lang="en-US" sz="1800" b="0" dirty="0"/>
        </a:p>
      </dgm:t>
    </dgm:pt>
    <dgm:pt modelId="{491A0B13-1BAB-4C94-8309-B067E582CEC1}" type="parTrans" cxnId="{3311BC97-467D-4EC6-B98F-481BBE17323F}">
      <dgm:prSet/>
      <dgm:spPr/>
      <dgm:t>
        <a:bodyPr/>
        <a:lstStyle/>
        <a:p>
          <a:endParaRPr lang="en-US"/>
        </a:p>
      </dgm:t>
    </dgm:pt>
    <dgm:pt modelId="{E2C21BE1-8D5C-46B9-A8AE-F2B0FF75414B}" type="sibTrans" cxnId="{3311BC97-467D-4EC6-B98F-481BBE17323F}">
      <dgm:prSet/>
      <dgm:spPr/>
      <dgm:t>
        <a:bodyPr/>
        <a:lstStyle/>
        <a:p>
          <a:endParaRPr lang="en-US"/>
        </a:p>
      </dgm:t>
    </dgm:pt>
    <dgm:pt modelId="{CCE973DB-0966-45E6-AB9B-D865153323C7}">
      <dgm:prSet phldrT="[Text]" custT="1"/>
      <dgm:spPr/>
      <dgm:t>
        <a:bodyPr/>
        <a:lstStyle/>
        <a:p>
          <a:r>
            <a:rPr lang="en-US" sz="1800" b="0" u="none" dirty="0"/>
            <a:t>F</a:t>
          </a:r>
          <a:r>
            <a:rPr lang="x-none" sz="1800" b="0" u="none" dirty="0"/>
            <a:t>our or more exits required for 1,000 or more people</a:t>
          </a:r>
          <a:endParaRPr lang="en-US" sz="1800" b="0" dirty="0"/>
        </a:p>
      </dgm:t>
    </dgm:pt>
    <dgm:pt modelId="{79B0A481-0781-415D-B925-FF8444593ACE}" type="parTrans" cxnId="{B4B5C9D0-4A23-48E5-A4D8-069347120EF5}">
      <dgm:prSet/>
      <dgm:spPr/>
      <dgm:t>
        <a:bodyPr/>
        <a:lstStyle/>
        <a:p>
          <a:endParaRPr lang="en-US"/>
        </a:p>
      </dgm:t>
    </dgm:pt>
    <dgm:pt modelId="{9E837AF7-A64F-4051-A493-856CE5F14ACF}" type="sibTrans" cxnId="{B4B5C9D0-4A23-48E5-A4D8-069347120EF5}">
      <dgm:prSet/>
      <dgm:spPr/>
      <dgm:t>
        <a:bodyPr/>
        <a:lstStyle/>
        <a:p>
          <a:endParaRPr lang="en-US"/>
        </a:p>
      </dgm:t>
    </dgm:pt>
    <dgm:pt modelId="{8673B399-4A28-4ADA-A4D0-F2117B2F97D7}" type="pres">
      <dgm:prSet presAssocID="{5613995C-C2F6-45A2-805C-46576DC68F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29B271-49FD-4A0C-9258-56C97998E878}" type="pres">
      <dgm:prSet presAssocID="{42D6C649-0744-4BE3-82DF-441E50420C91}" presName="parentLin" presStyleCnt="0"/>
      <dgm:spPr/>
    </dgm:pt>
    <dgm:pt modelId="{F6816F35-24ED-4CF3-9098-BB3AC64D0504}" type="pres">
      <dgm:prSet presAssocID="{42D6C649-0744-4BE3-82DF-441E50420C9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DB6E059-2734-4534-9BF7-C46501BC216D}" type="pres">
      <dgm:prSet presAssocID="{42D6C649-0744-4BE3-82DF-441E50420C9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74CF0-64DA-4833-92B9-52932E3B7428}" type="pres">
      <dgm:prSet presAssocID="{42D6C649-0744-4BE3-82DF-441E50420C91}" presName="negativeSpace" presStyleCnt="0"/>
      <dgm:spPr/>
    </dgm:pt>
    <dgm:pt modelId="{A279C48D-484F-4026-A0EF-6712E5B76350}" type="pres">
      <dgm:prSet presAssocID="{42D6C649-0744-4BE3-82DF-441E50420C9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551AB-2CAE-4155-8130-2D71753E7A9C}" type="pres">
      <dgm:prSet presAssocID="{71E8A385-CF3A-4C1D-897D-A51F7C982C4D}" presName="spaceBetweenRectangles" presStyleCnt="0"/>
      <dgm:spPr/>
    </dgm:pt>
    <dgm:pt modelId="{418226D4-1A68-43F8-8E35-3573DE43B8DB}" type="pres">
      <dgm:prSet presAssocID="{163D1A30-2B68-4414-BEEB-829338EE43D2}" presName="parentLin" presStyleCnt="0"/>
      <dgm:spPr/>
    </dgm:pt>
    <dgm:pt modelId="{EEAAECE0-2CA0-4878-9C57-A2C805A56443}" type="pres">
      <dgm:prSet presAssocID="{163D1A30-2B68-4414-BEEB-829338EE43D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FFE39FD-0C42-4AA4-BEEC-711B5234CF56}" type="pres">
      <dgm:prSet presAssocID="{163D1A30-2B68-4414-BEEB-829338EE43D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2B928-7FEB-46B8-BBE2-639F6F833A1C}" type="pres">
      <dgm:prSet presAssocID="{163D1A30-2B68-4414-BEEB-829338EE43D2}" presName="negativeSpace" presStyleCnt="0"/>
      <dgm:spPr/>
    </dgm:pt>
    <dgm:pt modelId="{FF94F333-FF22-4857-AD5E-4D5EBB20F4D7}" type="pres">
      <dgm:prSet presAssocID="{163D1A30-2B68-4414-BEEB-829338EE43D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5799A-6591-47CB-A810-F1D373B81DCC}" type="pres">
      <dgm:prSet presAssocID="{9576E347-6853-4559-9C47-3BFF3EB8B16D}" presName="spaceBetweenRectangles" presStyleCnt="0"/>
      <dgm:spPr/>
    </dgm:pt>
    <dgm:pt modelId="{E0087429-2802-4B2A-9821-7B5150D44D3B}" type="pres">
      <dgm:prSet presAssocID="{3869C495-A669-40CA-B699-F02A1702E1E8}" presName="parentLin" presStyleCnt="0"/>
      <dgm:spPr/>
    </dgm:pt>
    <dgm:pt modelId="{2255FFF1-D095-4379-8F30-2BD604BE546C}" type="pres">
      <dgm:prSet presAssocID="{3869C495-A669-40CA-B699-F02A1702E1E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5A79EF3-AB34-49CF-98FF-58C91BD4C49F}" type="pres">
      <dgm:prSet presAssocID="{3869C495-A669-40CA-B699-F02A1702E1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71B73-EC6F-4B9C-BB85-AC96A17293FA}" type="pres">
      <dgm:prSet presAssocID="{3869C495-A669-40CA-B699-F02A1702E1E8}" presName="negativeSpace" presStyleCnt="0"/>
      <dgm:spPr/>
    </dgm:pt>
    <dgm:pt modelId="{22ADDC19-5617-4A33-8507-0984E95D0694}" type="pres">
      <dgm:prSet presAssocID="{3869C495-A669-40CA-B699-F02A1702E1E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8749C7-1C39-4093-9606-A0E2A597ED0A}" type="presOf" srcId="{F4F7AB41-6F84-47B8-9CDF-062EB974AEE9}" destId="{22ADDC19-5617-4A33-8507-0984E95D0694}" srcOrd="0" destOrd="0" presId="urn:microsoft.com/office/officeart/2005/8/layout/list1"/>
    <dgm:cxn modelId="{45BC2A64-2104-460A-9012-E989D72B3993}" srcId="{42D6C649-0744-4BE3-82DF-441E50420C91}" destId="{2474C0C8-1E4F-463A-B7EF-9BCB4BECE6D1}" srcOrd="0" destOrd="0" parTransId="{16B07D34-BB62-4DF4-A35B-F98990664EA3}" sibTransId="{76071F92-88D2-40E7-ACD2-A5B4C30AFBE8}"/>
    <dgm:cxn modelId="{19C3271A-9BD9-4F7C-8935-8737CCD7BBAD}" srcId="{42D6C649-0744-4BE3-82DF-441E50420C91}" destId="{CBBCA652-A9CD-41B8-8414-6E2444660AF3}" srcOrd="1" destOrd="0" parTransId="{BDB16135-DE6C-4BE5-BF88-DBD9C7038C63}" sibTransId="{FAB9EA69-FCCF-4DD6-AC09-77A290BABDDD}"/>
    <dgm:cxn modelId="{4D26434C-3A7C-4782-A57D-5ECC62D08D5A}" type="presOf" srcId="{3869C495-A669-40CA-B699-F02A1702E1E8}" destId="{2255FFF1-D095-4379-8F30-2BD604BE546C}" srcOrd="0" destOrd="0" presId="urn:microsoft.com/office/officeart/2005/8/layout/list1"/>
    <dgm:cxn modelId="{4A9C0A0C-7667-425C-BD57-2DCF07D98E27}" srcId="{5613995C-C2F6-45A2-805C-46576DC68F2D}" destId="{3869C495-A669-40CA-B699-F02A1702E1E8}" srcOrd="2" destOrd="0" parTransId="{A8A71E4A-920D-4A46-87D3-F8D3A78F720E}" sibTransId="{455267EB-197B-4223-9B20-D554E232D3DF}"/>
    <dgm:cxn modelId="{7F13EDDD-6D57-4699-9373-8958AD28BF60}" type="presOf" srcId="{CBBCA652-A9CD-41B8-8414-6E2444660AF3}" destId="{A279C48D-484F-4026-A0EF-6712E5B76350}" srcOrd="0" destOrd="1" presId="urn:microsoft.com/office/officeart/2005/8/layout/list1"/>
    <dgm:cxn modelId="{2D3120C3-97F5-40E0-881F-1BA031E5B80B}" srcId="{163D1A30-2B68-4414-BEEB-829338EE43D2}" destId="{09A70810-11CD-4046-811B-99B1B0F65922}" srcOrd="0" destOrd="0" parTransId="{15D1A928-8C87-465D-B771-A9FA2A81A6F8}" sibTransId="{03F30F86-7BA4-4933-868A-17583525F95E}"/>
    <dgm:cxn modelId="{E9676D07-6DFC-4A25-B06C-531E380824B9}" srcId="{163D1A30-2B68-4414-BEEB-829338EE43D2}" destId="{BEF22CAC-44A9-4198-A6F4-6CD6B1EECB7B}" srcOrd="1" destOrd="0" parTransId="{50672FD9-858E-4690-A3ED-BFA798C10755}" sibTransId="{046F6F17-8093-4BC6-9365-85A06C0A2BEE}"/>
    <dgm:cxn modelId="{E78A6106-94E5-4E4A-8FE1-0AD304A191A2}" type="presOf" srcId="{CCE973DB-0966-45E6-AB9B-D865153323C7}" destId="{22ADDC19-5617-4A33-8507-0984E95D0694}" srcOrd="0" destOrd="1" presId="urn:microsoft.com/office/officeart/2005/8/layout/list1"/>
    <dgm:cxn modelId="{DDDF4F21-8BC7-4E36-87AA-6DE269AB5600}" srcId="{5613995C-C2F6-45A2-805C-46576DC68F2D}" destId="{42D6C649-0744-4BE3-82DF-441E50420C91}" srcOrd="0" destOrd="0" parTransId="{B89A75E6-8C17-4338-A99C-E5D2BF195D20}" sibTransId="{71E8A385-CF3A-4C1D-897D-A51F7C982C4D}"/>
    <dgm:cxn modelId="{D8BB6947-AB81-4DB7-8F4D-1629245AE8DA}" type="presOf" srcId="{42D6C649-0744-4BE3-82DF-441E50420C91}" destId="{F6816F35-24ED-4CF3-9098-BB3AC64D0504}" srcOrd="0" destOrd="0" presId="urn:microsoft.com/office/officeart/2005/8/layout/list1"/>
    <dgm:cxn modelId="{005E11F1-3B04-42E1-A2A9-E194C90FDC21}" type="presOf" srcId="{163D1A30-2B68-4414-BEEB-829338EE43D2}" destId="{EEAAECE0-2CA0-4878-9C57-A2C805A56443}" srcOrd="0" destOrd="0" presId="urn:microsoft.com/office/officeart/2005/8/layout/list1"/>
    <dgm:cxn modelId="{ACAF73E0-696E-4E6C-AEF7-9BC96C030A29}" srcId="{5613995C-C2F6-45A2-805C-46576DC68F2D}" destId="{163D1A30-2B68-4414-BEEB-829338EE43D2}" srcOrd="1" destOrd="0" parTransId="{0EC13101-5290-4716-8024-68985FC07D1B}" sibTransId="{9576E347-6853-4559-9C47-3BFF3EB8B16D}"/>
    <dgm:cxn modelId="{E4B6F06B-6012-45B9-94A2-4A4B82534367}" type="presOf" srcId="{2474C0C8-1E4F-463A-B7EF-9BCB4BECE6D1}" destId="{A279C48D-484F-4026-A0EF-6712E5B76350}" srcOrd="0" destOrd="0" presId="urn:microsoft.com/office/officeart/2005/8/layout/list1"/>
    <dgm:cxn modelId="{1DC5194D-692A-4357-B09F-BF840D83C74F}" type="presOf" srcId="{3869C495-A669-40CA-B699-F02A1702E1E8}" destId="{75A79EF3-AB34-49CF-98FF-58C91BD4C49F}" srcOrd="1" destOrd="0" presId="urn:microsoft.com/office/officeart/2005/8/layout/list1"/>
    <dgm:cxn modelId="{3311BC97-467D-4EC6-B98F-481BBE17323F}" srcId="{3869C495-A669-40CA-B699-F02A1702E1E8}" destId="{F4F7AB41-6F84-47B8-9CDF-062EB974AEE9}" srcOrd="0" destOrd="0" parTransId="{491A0B13-1BAB-4C94-8309-B067E582CEC1}" sibTransId="{E2C21BE1-8D5C-46B9-A8AE-F2B0FF75414B}"/>
    <dgm:cxn modelId="{91214E92-DCE3-4C84-97E4-8D963FA4DF54}" type="presOf" srcId="{09A70810-11CD-4046-811B-99B1B0F65922}" destId="{FF94F333-FF22-4857-AD5E-4D5EBB20F4D7}" srcOrd="0" destOrd="0" presId="urn:microsoft.com/office/officeart/2005/8/layout/list1"/>
    <dgm:cxn modelId="{564907A3-89FB-4F8D-B134-0289F628784A}" type="presOf" srcId="{42D6C649-0744-4BE3-82DF-441E50420C91}" destId="{FDB6E059-2734-4534-9BF7-C46501BC216D}" srcOrd="1" destOrd="0" presId="urn:microsoft.com/office/officeart/2005/8/layout/list1"/>
    <dgm:cxn modelId="{B4B5C9D0-4A23-48E5-A4D8-069347120EF5}" srcId="{3869C495-A669-40CA-B699-F02A1702E1E8}" destId="{CCE973DB-0966-45E6-AB9B-D865153323C7}" srcOrd="1" destOrd="0" parTransId="{79B0A481-0781-415D-B925-FF8444593ACE}" sibTransId="{9E837AF7-A64F-4051-A493-856CE5F14ACF}"/>
    <dgm:cxn modelId="{EECD186B-48B2-4899-9D30-6E0A10B4B8F6}" type="presOf" srcId="{BEF22CAC-44A9-4198-A6F4-6CD6B1EECB7B}" destId="{FF94F333-FF22-4857-AD5E-4D5EBB20F4D7}" srcOrd="0" destOrd="1" presId="urn:microsoft.com/office/officeart/2005/8/layout/list1"/>
    <dgm:cxn modelId="{D8520D54-77D6-4534-A16C-2C942DC38E42}" type="presOf" srcId="{5613995C-C2F6-45A2-805C-46576DC68F2D}" destId="{8673B399-4A28-4ADA-A4D0-F2117B2F97D7}" srcOrd="0" destOrd="0" presId="urn:microsoft.com/office/officeart/2005/8/layout/list1"/>
    <dgm:cxn modelId="{60AD5DF5-F602-4F55-BA0D-1C2765570B09}" type="presOf" srcId="{163D1A30-2B68-4414-BEEB-829338EE43D2}" destId="{DFFE39FD-0C42-4AA4-BEEC-711B5234CF56}" srcOrd="1" destOrd="0" presId="urn:microsoft.com/office/officeart/2005/8/layout/list1"/>
    <dgm:cxn modelId="{7409BF3D-8369-47EA-A796-06D8721FD6B7}" type="presParOf" srcId="{8673B399-4A28-4ADA-A4D0-F2117B2F97D7}" destId="{CA29B271-49FD-4A0C-9258-56C97998E878}" srcOrd="0" destOrd="0" presId="urn:microsoft.com/office/officeart/2005/8/layout/list1"/>
    <dgm:cxn modelId="{546BEBC5-CE01-4725-90D7-59C5FE6A17E1}" type="presParOf" srcId="{CA29B271-49FD-4A0C-9258-56C97998E878}" destId="{F6816F35-24ED-4CF3-9098-BB3AC64D0504}" srcOrd="0" destOrd="0" presId="urn:microsoft.com/office/officeart/2005/8/layout/list1"/>
    <dgm:cxn modelId="{1CF494A9-B82A-4198-8EE9-1D9A07257984}" type="presParOf" srcId="{CA29B271-49FD-4A0C-9258-56C97998E878}" destId="{FDB6E059-2734-4534-9BF7-C46501BC216D}" srcOrd="1" destOrd="0" presId="urn:microsoft.com/office/officeart/2005/8/layout/list1"/>
    <dgm:cxn modelId="{1148B83B-02D5-4C87-92FC-FED0C47918B6}" type="presParOf" srcId="{8673B399-4A28-4ADA-A4D0-F2117B2F97D7}" destId="{10D74CF0-64DA-4833-92B9-52932E3B7428}" srcOrd="1" destOrd="0" presId="urn:microsoft.com/office/officeart/2005/8/layout/list1"/>
    <dgm:cxn modelId="{24063175-1FFE-4528-93D3-775F42567C67}" type="presParOf" srcId="{8673B399-4A28-4ADA-A4D0-F2117B2F97D7}" destId="{A279C48D-484F-4026-A0EF-6712E5B76350}" srcOrd="2" destOrd="0" presId="urn:microsoft.com/office/officeart/2005/8/layout/list1"/>
    <dgm:cxn modelId="{18E71B68-8E2D-4604-B743-FB9F7821B282}" type="presParOf" srcId="{8673B399-4A28-4ADA-A4D0-F2117B2F97D7}" destId="{524551AB-2CAE-4155-8130-2D71753E7A9C}" srcOrd="3" destOrd="0" presId="urn:microsoft.com/office/officeart/2005/8/layout/list1"/>
    <dgm:cxn modelId="{38EDF7B0-6862-4CE2-BE8A-8121A974D547}" type="presParOf" srcId="{8673B399-4A28-4ADA-A4D0-F2117B2F97D7}" destId="{418226D4-1A68-43F8-8E35-3573DE43B8DB}" srcOrd="4" destOrd="0" presId="urn:microsoft.com/office/officeart/2005/8/layout/list1"/>
    <dgm:cxn modelId="{46906895-316E-450E-9789-B9150C4E1779}" type="presParOf" srcId="{418226D4-1A68-43F8-8E35-3573DE43B8DB}" destId="{EEAAECE0-2CA0-4878-9C57-A2C805A56443}" srcOrd="0" destOrd="0" presId="urn:microsoft.com/office/officeart/2005/8/layout/list1"/>
    <dgm:cxn modelId="{E9A9D1E2-D8A1-4A5C-BC34-6BC4EF605BA3}" type="presParOf" srcId="{418226D4-1A68-43F8-8E35-3573DE43B8DB}" destId="{DFFE39FD-0C42-4AA4-BEEC-711B5234CF56}" srcOrd="1" destOrd="0" presId="urn:microsoft.com/office/officeart/2005/8/layout/list1"/>
    <dgm:cxn modelId="{77A4CA1B-4174-4BDF-BB0B-4B6D96B59461}" type="presParOf" srcId="{8673B399-4A28-4ADA-A4D0-F2117B2F97D7}" destId="{8432B928-7FEB-46B8-BBE2-639F6F833A1C}" srcOrd="5" destOrd="0" presId="urn:microsoft.com/office/officeart/2005/8/layout/list1"/>
    <dgm:cxn modelId="{E7833020-EE93-45EA-A649-C531B4AEED17}" type="presParOf" srcId="{8673B399-4A28-4ADA-A4D0-F2117B2F97D7}" destId="{FF94F333-FF22-4857-AD5E-4D5EBB20F4D7}" srcOrd="6" destOrd="0" presId="urn:microsoft.com/office/officeart/2005/8/layout/list1"/>
    <dgm:cxn modelId="{D147FF23-F47F-4844-82E8-E9AD2997857D}" type="presParOf" srcId="{8673B399-4A28-4ADA-A4D0-F2117B2F97D7}" destId="{FCB5799A-6591-47CB-A810-F1D373B81DCC}" srcOrd="7" destOrd="0" presId="urn:microsoft.com/office/officeart/2005/8/layout/list1"/>
    <dgm:cxn modelId="{16BA83B0-BDFB-4267-ACD8-E474C891C1E5}" type="presParOf" srcId="{8673B399-4A28-4ADA-A4D0-F2117B2F97D7}" destId="{E0087429-2802-4B2A-9821-7B5150D44D3B}" srcOrd="8" destOrd="0" presId="urn:microsoft.com/office/officeart/2005/8/layout/list1"/>
    <dgm:cxn modelId="{CE422500-1808-435A-BF07-A8BE63452FD1}" type="presParOf" srcId="{E0087429-2802-4B2A-9821-7B5150D44D3B}" destId="{2255FFF1-D095-4379-8F30-2BD604BE546C}" srcOrd="0" destOrd="0" presId="urn:microsoft.com/office/officeart/2005/8/layout/list1"/>
    <dgm:cxn modelId="{D67902C5-E509-495A-B282-A9BD09820F81}" type="presParOf" srcId="{E0087429-2802-4B2A-9821-7B5150D44D3B}" destId="{75A79EF3-AB34-49CF-98FF-58C91BD4C49F}" srcOrd="1" destOrd="0" presId="urn:microsoft.com/office/officeart/2005/8/layout/list1"/>
    <dgm:cxn modelId="{CDE6AA98-A474-4550-930F-34D146C67052}" type="presParOf" srcId="{8673B399-4A28-4ADA-A4D0-F2117B2F97D7}" destId="{D5071B73-EC6F-4B9C-BB85-AC96A17293FA}" srcOrd="9" destOrd="0" presId="urn:microsoft.com/office/officeart/2005/8/layout/list1"/>
    <dgm:cxn modelId="{7E098D4E-67E4-470B-ADF6-CAA5C832340F}" type="presParOf" srcId="{8673B399-4A28-4ADA-A4D0-F2117B2F97D7}" destId="{22ADDC19-5617-4A33-8507-0984E95D069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83D73-6935-42D4-9A7B-7368971C8931}">
      <dsp:nvSpPr>
        <dsp:cNvPr id="0" name=""/>
        <dsp:cNvSpPr/>
      </dsp:nvSpPr>
      <dsp:spPr>
        <a:xfrm>
          <a:off x="0" y="386287"/>
          <a:ext cx="7924800" cy="173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5053" tIns="520700" rIns="61505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/>
            <a:t>Building </a:t>
          </a:r>
          <a:r>
            <a:rPr lang="en-US" sz="1800" b="0" kern="1200" dirty="0"/>
            <a:t>or a portion of a building that has more than one use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Occupant load is determined by the use that allows for the largest number of persons to occupy the building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See Example 3 at the end of the chapter</a:t>
          </a:r>
        </a:p>
      </dsp:txBody>
      <dsp:txXfrm>
        <a:off x="0" y="386287"/>
        <a:ext cx="7924800" cy="1732500"/>
      </dsp:txXfrm>
    </dsp:sp>
    <dsp:sp modelId="{B847D787-C858-4F97-8D99-9F22C23DA578}">
      <dsp:nvSpPr>
        <dsp:cNvPr id="0" name=""/>
        <dsp:cNvSpPr/>
      </dsp:nvSpPr>
      <dsp:spPr>
        <a:xfrm>
          <a:off x="396240" y="17287"/>
          <a:ext cx="5547360" cy="7380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/>
            <a:t>Multiuse occupancy</a:t>
          </a:r>
        </a:p>
      </dsp:txBody>
      <dsp:txXfrm>
        <a:off x="432266" y="53313"/>
        <a:ext cx="5475308" cy="665948"/>
      </dsp:txXfrm>
    </dsp:sp>
    <dsp:sp modelId="{E7AF3FBF-1CCD-4737-9C73-3249941FE134}">
      <dsp:nvSpPr>
        <dsp:cNvPr id="0" name=""/>
        <dsp:cNvSpPr/>
      </dsp:nvSpPr>
      <dsp:spPr>
        <a:xfrm>
          <a:off x="0" y="2622787"/>
          <a:ext cx="7924800" cy="2008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5053" tIns="520700" rIns="61505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 smtClean="0"/>
            <a:t>N</a:t>
          </a:r>
          <a:r>
            <a:rPr lang="x-none" sz="1800" b="0" u="none" kern="1200" dirty="0" smtClean="0"/>
            <a:t>uilding </a:t>
          </a:r>
          <a:r>
            <a:rPr lang="x-none" sz="1800" b="0" u="none" kern="1200" dirty="0"/>
            <a:t>or a portion of a building that contains two or more distinct occupancies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/>
            <a:t>O</a:t>
          </a:r>
          <a:r>
            <a:rPr lang="x-none" sz="1800" b="0" u="none" kern="1200" dirty="0"/>
            <a:t>ccupant load is determined by calculating the occupant load for each of the occupancies separately and then adding them 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See Example 4 at the end of the chapter</a:t>
          </a:r>
        </a:p>
      </dsp:txBody>
      <dsp:txXfrm>
        <a:off x="0" y="2622787"/>
        <a:ext cx="7924800" cy="2008125"/>
      </dsp:txXfrm>
    </dsp:sp>
    <dsp:sp modelId="{3C417294-4FF4-4617-91AC-7D3FB7A8E5BD}">
      <dsp:nvSpPr>
        <dsp:cNvPr id="0" name=""/>
        <dsp:cNvSpPr/>
      </dsp:nvSpPr>
      <dsp:spPr>
        <a:xfrm>
          <a:off x="396240" y="2253787"/>
          <a:ext cx="5547360" cy="73800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/>
            <a:t>Multiple occupancies in one building</a:t>
          </a:r>
        </a:p>
      </dsp:txBody>
      <dsp:txXfrm>
        <a:off x="432266" y="2289813"/>
        <a:ext cx="5475308" cy="6659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E3E11-554D-4E8B-B529-B11B3A976C93}">
      <dsp:nvSpPr>
        <dsp:cNvPr id="0" name=""/>
        <dsp:cNvSpPr/>
      </dsp:nvSpPr>
      <dsp:spPr>
        <a:xfrm>
          <a:off x="0" y="861525"/>
          <a:ext cx="7467600" cy="133087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u="none" kern="1200" dirty="0"/>
            <a:t>In </a:t>
          </a:r>
          <a:r>
            <a:rPr lang="x-none" sz="2400" b="0" u="none" kern="1200" dirty="0"/>
            <a:t>situations where the occupant load is consistently exceeded, </a:t>
          </a:r>
          <a:r>
            <a:rPr lang="en-US" sz="2400" b="0" u="none" kern="1200" dirty="0"/>
            <a:t>inspectors</a:t>
          </a:r>
          <a:r>
            <a:rPr lang="x-none" sz="2400" b="0" u="none" kern="1200" dirty="0"/>
            <a:t> should explore all possible alternatives for correction </a:t>
          </a:r>
          <a:endParaRPr lang="en-US" sz="2400" b="0" u="none" kern="1200" dirty="0"/>
        </a:p>
      </dsp:txBody>
      <dsp:txXfrm>
        <a:off x="64968" y="926493"/>
        <a:ext cx="7337664" cy="1200939"/>
      </dsp:txXfrm>
    </dsp:sp>
    <dsp:sp modelId="{F5CF259A-57CE-44F9-A36B-D072BE4CC24B}">
      <dsp:nvSpPr>
        <dsp:cNvPr id="0" name=""/>
        <dsp:cNvSpPr/>
      </dsp:nvSpPr>
      <dsp:spPr>
        <a:xfrm>
          <a:off x="0" y="2379599"/>
          <a:ext cx="7467600" cy="133087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0" u="none" kern="1200" dirty="0"/>
            <a:t>Ultimately, enforcement through citation may become the only remedy</a:t>
          </a:r>
          <a:endParaRPr lang="en-US" sz="2400" b="0" u="none" kern="1200" dirty="0"/>
        </a:p>
      </dsp:txBody>
      <dsp:txXfrm>
        <a:off x="64968" y="2444567"/>
        <a:ext cx="7337664" cy="12009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4BF6A-A4C5-4850-9F4F-71AB828184C2}">
      <dsp:nvSpPr>
        <dsp:cNvPr id="0" name=""/>
        <dsp:cNvSpPr/>
      </dsp:nvSpPr>
      <dsp:spPr>
        <a:xfrm>
          <a:off x="0" y="6720"/>
          <a:ext cx="7924800" cy="7862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Be able to determine the location of multiple exits for new construction buildings</a:t>
          </a:r>
        </a:p>
      </dsp:txBody>
      <dsp:txXfrm>
        <a:off x="38381" y="45101"/>
        <a:ext cx="7848038" cy="709478"/>
      </dsp:txXfrm>
    </dsp:sp>
    <dsp:sp modelId="{3679F9C9-1FA7-4CBE-916D-FEBE23DA1D66}">
      <dsp:nvSpPr>
        <dsp:cNvPr id="0" name=""/>
        <dsp:cNvSpPr/>
      </dsp:nvSpPr>
      <dsp:spPr>
        <a:xfrm>
          <a:off x="0" y="873600"/>
          <a:ext cx="7924800" cy="7862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770"/>
                <a:lumOff val="711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770"/>
                <a:lumOff val="711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770"/>
                <a:lumOff val="71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Decide if the maximum travel distance to existing exits is acceptable</a:t>
          </a:r>
        </a:p>
      </dsp:txBody>
      <dsp:txXfrm>
        <a:off x="38381" y="911981"/>
        <a:ext cx="7848038" cy="709478"/>
      </dsp:txXfrm>
    </dsp:sp>
    <dsp:sp modelId="{827BEC37-3CDA-4B8F-A51E-0D4A7090181A}">
      <dsp:nvSpPr>
        <dsp:cNvPr id="0" name=""/>
        <dsp:cNvSpPr/>
      </dsp:nvSpPr>
      <dsp:spPr>
        <a:xfrm>
          <a:off x="0" y="1740480"/>
          <a:ext cx="7924800" cy="7862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If insufficient, be able to recommend alternatives</a:t>
          </a:r>
        </a:p>
      </dsp:txBody>
      <dsp:txXfrm>
        <a:off x="38381" y="1778861"/>
        <a:ext cx="7848038" cy="709478"/>
      </dsp:txXfrm>
    </dsp:sp>
    <dsp:sp modelId="{625BF4B6-7108-4791-BA2B-0638AAFAED8E}">
      <dsp:nvSpPr>
        <dsp:cNvPr id="0" name=""/>
        <dsp:cNvSpPr/>
      </dsp:nvSpPr>
      <dsp:spPr>
        <a:xfrm>
          <a:off x="0" y="2607360"/>
          <a:ext cx="7924800" cy="7862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8311"/>
                <a:lumOff val="2133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8311"/>
                <a:lumOff val="2133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8311"/>
                <a:lumOff val="213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Codes specify that exits should be as remote from each other as possible</a:t>
          </a:r>
        </a:p>
      </dsp:txBody>
      <dsp:txXfrm>
        <a:off x="38381" y="2645741"/>
        <a:ext cx="7848038" cy="709478"/>
      </dsp:txXfrm>
    </dsp:sp>
    <dsp:sp modelId="{411A7F03-DF7B-48AC-9532-396CBCB4B1B5}">
      <dsp:nvSpPr>
        <dsp:cNvPr id="0" name=""/>
        <dsp:cNvSpPr/>
      </dsp:nvSpPr>
      <dsp:spPr>
        <a:xfrm>
          <a:off x="0" y="3474240"/>
          <a:ext cx="7924800" cy="786240"/>
        </a:xfrm>
        <a:prstGeom prst="roundRect">
          <a:avLst/>
        </a:prstGeom>
        <a:solidFill>
          <a:srgbClr val="5E5ED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Each model </a:t>
          </a:r>
          <a:r>
            <a:rPr lang="en-US" sz="2000" b="0" kern="1200" dirty="0" smtClean="0"/>
            <a:t>code </a:t>
          </a:r>
          <a:r>
            <a:rPr lang="en-US" sz="2000" b="0" kern="1200" dirty="0"/>
            <a:t>specifies certain situations where a single exit is permitted</a:t>
          </a:r>
        </a:p>
      </dsp:txBody>
      <dsp:txXfrm>
        <a:off x="38381" y="3512621"/>
        <a:ext cx="7848038" cy="7094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9B57E-05EA-4EE6-9FD6-892CFF45F55F}">
      <dsp:nvSpPr>
        <dsp:cNvPr id="0" name=""/>
        <dsp:cNvSpPr/>
      </dsp:nvSpPr>
      <dsp:spPr>
        <a:xfrm>
          <a:off x="0" y="1045"/>
          <a:ext cx="3581400" cy="197309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When two exits are required, they should be located no less than half the length of the overall diagonal dimension of the room or building area</a:t>
          </a:r>
        </a:p>
      </dsp:txBody>
      <dsp:txXfrm>
        <a:off x="96319" y="97364"/>
        <a:ext cx="3388762" cy="1780457"/>
      </dsp:txXfrm>
    </dsp:sp>
    <dsp:sp modelId="{90CBD6E8-4254-43E7-8734-8D198D025E56}">
      <dsp:nvSpPr>
        <dsp:cNvPr id="0" name=""/>
        <dsp:cNvSpPr/>
      </dsp:nvSpPr>
      <dsp:spPr>
        <a:xfrm>
          <a:off x="0" y="1988259"/>
          <a:ext cx="3581400" cy="1973095"/>
        </a:xfrm>
        <a:prstGeom prst="roundRect">
          <a:avLst/>
        </a:prstGeom>
        <a:solidFill>
          <a:srgbClr val="5E5ED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Diagonal is measured as a straight line from the nearest edges of the exit or exit access doors to each other</a:t>
          </a:r>
        </a:p>
      </dsp:txBody>
      <dsp:txXfrm>
        <a:off x="96319" y="2084578"/>
        <a:ext cx="3388762" cy="178045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FA2BC-E6F3-4D3C-BB88-C24B55697B1F}">
      <dsp:nvSpPr>
        <dsp:cNvPr id="0" name=""/>
        <dsp:cNvSpPr/>
      </dsp:nvSpPr>
      <dsp:spPr>
        <a:xfrm>
          <a:off x="0" y="635310"/>
          <a:ext cx="7772400" cy="277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874776" rIns="60322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u="none" kern="1200" dirty="0"/>
            <a:t>A</a:t>
          </a:r>
          <a:r>
            <a:rPr lang="x-none" sz="2400" b="0" u="none" kern="1200" dirty="0"/>
            <a:t>t least two doors will meet the minimum separation requirements</a:t>
          </a:r>
          <a:endParaRPr lang="en-US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u="none" kern="1200" dirty="0"/>
            <a:t>O</a:t>
          </a:r>
          <a:r>
            <a:rPr lang="x-none" sz="2400" b="0" u="none" kern="1200" dirty="0"/>
            <a:t>ther exits should be located in a manner so that they will be available if the primary exits become blocked or unavailable</a:t>
          </a:r>
          <a:endParaRPr lang="en-US" sz="2400" b="0" kern="1200" dirty="0"/>
        </a:p>
      </dsp:txBody>
      <dsp:txXfrm>
        <a:off x="0" y="635310"/>
        <a:ext cx="7772400" cy="2778300"/>
      </dsp:txXfrm>
    </dsp:sp>
    <dsp:sp modelId="{51B7D17F-CE2C-48A4-A285-5FE61141704F}">
      <dsp:nvSpPr>
        <dsp:cNvPr id="0" name=""/>
        <dsp:cNvSpPr/>
      </dsp:nvSpPr>
      <dsp:spPr>
        <a:xfrm>
          <a:off x="388620" y="15390"/>
          <a:ext cx="6736105" cy="12398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u="none" kern="1200" dirty="0"/>
            <a:t>When more than 2 exits are required</a:t>
          </a:r>
          <a:endParaRPr lang="en-US" sz="2400" b="0" kern="1200" dirty="0"/>
        </a:p>
      </dsp:txBody>
      <dsp:txXfrm>
        <a:off x="449144" y="75914"/>
        <a:ext cx="6615057" cy="111879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96483-172A-49C8-B927-2BC40386F302}">
      <dsp:nvSpPr>
        <dsp:cNvPr id="0" name=""/>
        <dsp:cNvSpPr/>
      </dsp:nvSpPr>
      <dsp:spPr>
        <a:xfrm>
          <a:off x="0" y="11159"/>
          <a:ext cx="8001000" cy="9172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 smtClean="0"/>
            <a:t>R</a:t>
          </a:r>
          <a:r>
            <a:rPr lang="x-none" sz="2000" b="0" u="none" kern="1200" dirty="0" smtClean="0"/>
            <a:t>egardless </a:t>
          </a:r>
          <a:r>
            <a:rPr lang="x-none" sz="2000" b="0" u="none" kern="1200" dirty="0"/>
            <a:t>of configuration, each room, space, or building must have adequate and appropriate exiting capabilities</a:t>
          </a:r>
          <a:endParaRPr lang="en-US" sz="2000" b="0" kern="1200" dirty="0"/>
        </a:p>
      </dsp:txBody>
      <dsp:txXfrm>
        <a:off x="44778" y="55937"/>
        <a:ext cx="7911444" cy="827724"/>
      </dsp:txXfrm>
    </dsp:sp>
    <dsp:sp modelId="{4C323F99-6442-4616-BCF2-6B5802B4F7F6}">
      <dsp:nvSpPr>
        <dsp:cNvPr id="0" name=""/>
        <dsp:cNvSpPr/>
      </dsp:nvSpPr>
      <dsp:spPr>
        <a:xfrm>
          <a:off x="0" y="1069559"/>
          <a:ext cx="8001000" cy="9172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Verify </a:t>
          </a:r>
          <a:r>
            <a:rPr lang="en-US" sz="2000" b="0" kern="1200" dirty="0"/>
            <a:t>that designed exit plans follow all of the code-required factors for fire and life safety; even if changes have been made</a:t>
          </a:r>
        </a:p>
      </dsp:txBody>
      <dsp:txXfrm>
        <a:off x="44778" y="1114337"/>
        <a:ext cx="7911444" cy="827724"/>
      </dsp:txXfrm>
    </dsp:sp>
    <dsp:sp modelId="{0EC5F561-3603-48A5-BBCA-3569D5C8B09D}">
      <dsp:nvSpPr>
        <dsp:cNvPr id="0" name=""/>
        <dsp:cNvSpPr/>
      </dsp:nvSpPr>
      <dsp:spPr>
        <a:xfrm>
          <a:off x="0" y="2127960"/>
          <a:ext cx="8001000" cy="9172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Common to find modifications to assembly occupancies</a:t>
          </a:r>
        </a:p>
      </dsp:txBody>
      <dsp:txXfrm>
        <a:off x="44778" y="2172738"/>
        <a:ext cx="7911444" cy="827724"/>
      </dsp:txXfrm>
    </dsp:sp>
    <dsp:sp modelId="{4A058CC1-C969-44D3-84F0-31374641409D}">
      <dsp:nvSpPr>
        <dsp:cNvPr id="0" name=""/>
        <dsp:cNvSpPr/>
      </dsp:nvSpPr>
      <dsp:spPr>
        <a:xfrm>
          <a:off x="0" y="3186359"/>
          <a:ext cx="8001000" cy="917280"/>
        </a:xfrm>
        <a:prstGeom prst="roundRect">
          <a:avLst/>
        </a:prstGeom>
        <a:solidFill>
          <a:srgbClr val="5E5ED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Blocking an exit door in one location and building a new one in another location may not meet codes</a:t>
          </a:r>
        </a:p>
      </dsp:txBody>
      <dsp:txXfrm>
        <a:off x="44778" y="3231137"/>
        <a:ext cx="7911444" cy="8277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0AF1D-B43D-47F5-B9D0-07419349BB69}">
      <dsp:nvSpPr>
        <dsp:cNvPr id="0" name=""/>
        <dsp:cNvSpPr/>
      </dsp:nvSpPr>
      <dsp:spPr>
        <a:xfrm>
          <a:off x="0" y="0"/>
          <a:ext cx="3733800" cy="98104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/>
            <a:t>R</a:t>
          </a:r>
          <a:r>
            <a:rPr lang="x-none" sz="1800" b="0" u="none" kern="1200" dirty="0"/>
            <a:t>efers to the total length of travel necessary to reach an exit</a:t>
          </a:r>
          <a:endParaRPr lang="en-US" sz="1800" b="0" kern="1200" dirty="0"/>
        </a:p>
      </dsp:txBody>
      <dsp:txXfrm>
        <a:off x="47891" y="47891"/>
        <a:ext cx="3638018" cy="885263"/>
      </dsp:txXfrm>
    </dsp:sp>
    <dsp:sp modelId="{1A926E07-8216-490C-B4E2-D8FC80475DEE}">
      <dsp:nvSpPr>
        <dsp:cNvPr id="0" name=""/>
        <dsp:cNvSpPr/>
      </dsp:nvSpPr>
      <dsp:spPr>
        <a:xfrm>
          <a:off x="0" y="1096394"/>
          <a:ext cx="3733800" cy="98104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/>
            <a:t>E</a:t>
          </a:r>
          <a:r>
            <a:rPr lang="x-none" sz="1800" b="0" u="none" kern="1200" dirty="0"/>
            <a:t>nds at the center of the exit doorway or other point at which the exit begins</a:t>
          </a:r>
          <a:endParaRPr lang="en-US" sz="1800" b="0" u="none" kern="1200" dirty="0"/>
        </a:p>
      </dsp:txBody>
      <dsp:txXfrm>
        <a:off x="47891" y="1144285"/>
        <a:ext cx="3638018" cy="885263"/>
      </dsp:txXfrm>
    </dsp:sp>
    <dsp:sp modelId="{06825493-6B15-4306-B93B-8E2FA7E95D73}">
      <dsp:nvSpPr>
        <dsp:cNvPr id="0" name=""/>
        <dsp:cNvSpPr/>
      </dsp:nvSpPr>
      <dsp:spPr>
        <a:xfrm>
          <a:off x="0" y="2189759"/>
          <a:ext cx="3733800" cy="98104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/>
            <a:t>M</a:t>
          </a:r>
          <a:r>
            <a:rPr lang="x-none" sz="1800" b="0" u="none" kern="1200" dirty="0"/>
            <a:t>aximum travel distances vary </a:t>
          </a:r>
          <a:r>
            <a:rPr lang="en-US" sz="1800" b="0" u="none" kern="1200" dirty="0"/>
            <a:t>in model codes</a:t>
          </a:r>
        </a:p>
      </dsp:txBody>
      <dsp:txXfrm>
        <a:off x="47891" y="2237650"/>
        <a:ext cx="3638018" cy="885263"/>
      </dsp:txXfrm>
    </dsp:sp>
    <dsp:sp modelId="{310C53F0-E42F-4B1A-903A-DD355196F743}">
      <dsp:nvSpPr>
        <dsp:cNvPr id="0" name=""/>
        <dsp:cNvSpPr/>
      </dsp:nvSpPr>
      <dsp:spPr>
        <a:xfrm>
          <a:off x="0" y="3283124"/>
          <a:ext cx="3733800" cy="98104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/>
            <a:t>Impacted by t</a:t>
          </a:r>
          <a:r>
            <a:rPr lang="x-none" sz="1800" b="0" u="none" kern="1200" dirty="0"/>
            <a:t>ype of occupancy and automatic sprinkler system</a:t>
          </a:r>
          <a:r>
            <a:rPr lang="en-US" sz="1800" b="0" u="none" kern="1200" dirty="0"/>
            <a:t>s</a:t>
          </a:r>
        </a:p>
      </dsp:txBody>
      <dsp:txXfrm>
        <a:off x="47891" y="3331015"/>
        <a:ext cx="3638018" cy="88526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0AF1D-B43D-47F5-B9D0-07419349BB69}">
      <dsp:nvSpPr>
        <dsp:cNvPr id="0" name=""/>
        <dsp:cNvSpPr/>
      </dsp:nvSpPr>
      <dsp:spPr>
        <a:xfrm>
          <a:off x="0" y="0"/>
          <a:ext cx="8001000" cy="10483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Condition that exists when a corridor has no outlet to a means of egress and is more than 20 feet (6 m) in length</a:t>
          </a:r>
          <a:endParaRPr lang="en-US" sz="2000" b="0" kern="1200" dirty="0"/>
        </a:p>
      </dsp:txBody>
      <dsp:txXfrm>
        <a:off x="51175" y="51175"/>
        <a:ext cx="7898650" cy="94597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0AF1D-B43D-47F5-B9D0-07419349BB69}">
      <dsp:nvSpPr>
        <dsp:cNvPr id="0" name=""/>
        <dsp:cNvSpPr/>
      </dsp:nvSpPr>
      <dsp:spPr>
        <a:xfrm>
          <a:off x="0" y="229357"/>
          <a:ext cx="3749566" cy="1705072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Path that all occupants must travel in one direction before choosing between two distinct paths to two separate exits</a:t>
          </a:r>
        </a:p>
      </dsp:txBody>
      <dsp:txXfrm>
        <a:off x="83235" y="312592"/>
        <a:ext cx="3583096" cy="1538602"/>
      </dsp:txXfrm>
    </dsp:sp>
    <dsp:sp modelId="{321D3098-CA3F-4E88-B74C-5B335BBC7EB3}">
      <dsp:nvSpPr>
        <dsp:cNvPr id="0" name=""/>
        <dsp:cNvSpPr/>
      </dsp:nvSpPr>
      <dsp:spPr>
        <a:xfrm>
          <a:off x="0" y="2133537"/>
          <a:ext cx="3749566" cy="1705072"/>
        </a:xfrm>
        <a:prstGeom prst="roundRect">
          <a:avLst/>
        </a:prstGeom>
        <a:solidFill>
          <a:srgbClr val="5E5ED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This distance is used in the calculation of total travel distance to an exit for the purpose of locating exits for a building or area</a:t>
          </a:r>
        </a:p>
      </dsp:txBody>
      <dsp:txXfrm>
        <a:off x="83235" y="2216772"/>
        <a:ext cx="3583096" cy="153860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0DD27-E54F-4580-BE8B-B345D9FE8D1C}">
      <dsp:nvSpPr>
        <dsp:cNvPr id="0" name=""/>
        <dsp:cNvSpPr/>
      </dsp:nvSpPr>
      <dsp:spPr>
        <a:xfrm>
          <a:off x="0" y="159299"/>
          <a:ext cx="77724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 dirty="0"/>
            <a:t>What is the occupancy classification for the structure or portion of the structure?</a:t>
          </a:r>
          <a:endParaRPr lang="en-US" sz="2000" b="0" kern="1200" dirty="0"/>
        </a:p>
      </dsp:txBody>
      <dsp:txXfrm>
        <a:off x="59399" y="218698"/>
        <a:ext cx="7653602" cy="1098002"/>
      </dsp:txXfrm>
    </dsp:sp>
    <dsp:sp modelId="{A2540C3C-79AE-4624-A249-601ABFE5323E}">
      <dsp:nvSpPr>
        <dsp:cNvPr id="0" name=""/>
        <dsp:cNvSpPr/>
      </dsp:nvSpPr>
      <dsp:spPr>
        <a:xfrm>
          <a:off x="0" y="1563300"/>
          <a:ext cx="77724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 dirty="0"/>
            <a:t>Do the various parts of the means of egress comply with those allowed for the occupancy classification?</a:t>
          </a:r>
          <a:endParaRPr lang="en-US" sz="2000" b="0" u="none" kern="1200" dirty="0"/>
        </a:p>
      </dsp:txBody>
      <dsp:txXfrm>
        <a:off x="59399" y="1622699"/>
        <a:ext cx="7653602" cy="1098002"/>
      </dsp:txXfrm>
    </dsp:sp>
    <dsp:sp modelId="{B5328B64-00EE-4101-A7B1-85AD841BA08A}">
      <dsp:nvSpPr>
        <dsp:cNvPr id="0" name=""/>
        <dsp:cNvSpPr/>
      </dsp:nvSpPr>
      <dsp:spPr>
        <a:xfrm>
          <a:off x="0" y="2967300"/>
          <a:ext cx="7772400" cy="1216800"/>
        </a:xfrm>
        <a:prstGeom prst="roundRect">
          <a:avLst/>
        </a:prstGeom>
        <a:solidFill>
          <a:srgbClr val="5E5ED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 dirty="0"/>
            <a:t>What is the total exit capacity in inches (mm), people, or both?</a:t>
          </a:r>
          <a:endParaRPr lang="en-US" sz="2000" b="0" u="none" kern="1200" dirty="0"/>
        </a:p>
      </dsp:txBody>
      <dsp:txXfrm>
        <a:off x="59399" y="3026699"/>
        <a:ext cx="7653602" cy="109800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E1916-4041-4253-84AB-612AB91DFA35}">
      <dsp:nvSpPr>
        <dsp:cNvPr id="0" name=""/>
        <dsp:cNvSpPr/>
      </dsp:nvSpPr>
      <dsp:spPr>
        <a:xfrm>
          <a:off x="0" y="159299"/>
          <a:ext cx="77724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 dirty="0"/>
            <a:t>Does the travel distance to the nearest exit fall within the maximum distances for the occupancy classification?</a:t>
          </a:r>
          <a:endParaRPr lang="en-US" sz="2000" b="0" u="none" kern="1200" dirty="0"/>
        </a:p>
      </dsp:txBody>
      <dsp:txXfrm>
        <a:off x="59399" y="218698"/>
        <a:ext cx="7653602" cy="1098002"/>
      </dsp:txXfrm>
    </dsp:sp>
    <dsp:sp modelId="{01B05845-0810-449D-81EA-E7D98C44D6AD}">
      <dsp:nvSpPr>
        <dsp:cNvPr id="0" name=""/>
        <dsp:cNvSpPr/>
      </dsp:nvSpPr>
      <dsp:spPr>
        <a:xfrm>
          <a:off x="0" y="1563300"/>
          <a:ext cx="77724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 dirty="0"/>
            <a:t>Are there dead-end corridors or common paths of travel that must be considered? </a:t>
          </a:r>
          <a:endParaRPr lang="en-US" sz="2000" b="0" u="none" kern="1200" dirty="0"/>
        </a:p>
      </dsp:txBody>
      <dsp:txXfrm>
        <a:off x="59399" y="1622699"/>
        <a:ext cx="7653602" cy="1098002"/>
      </dsp:txXfrm>
    </dsp:sp>
    <dsp:sp modelId="{169E6B38-C78C-4E04-939E-3B9FDFBD0F05}">
      <dsp:nvSpPr>
        <dsp:cNvPr id="0" name=""/>
        <dsp:cNvSpPr/>
      </dsp:nvSpPr>
      <dsp:spPr>
        <a:xfrm>
          <a:off x="0" y="2967300"/>
          <a:ext cx="77724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 dirty="0"/>
            <a:t>Are all of the exits easily identifiable and accessible to different occupancy groups?</a:t>
          </a:r>
          <a:endParaRPr lang="en-US" sz="2000" b="0" u="none" kern="1200" dirty="0"/>
        </a:p>
      </dsp:txBody>
      <dsp:txXfrm>
        <a:off x="59399" y="3026699"/>
        <a:ext cx="76536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7D2D2-E5D0-462F-81E8-A92AECA8D112}">
      <dsp:nvSpPr>
        <dsp:cNvPr id="0" name=""/>
        <dsp:cNvSpPr/>
      </dsp:nvSpPr>
      <dsp:spPr>
        <a:xfrm>
          <a:off x="0" y="0"/>
          <a:ext cx="7059930" cy="1325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Step 1: Determine the number of people who can move along the means of egress; capacity</a:t>
          </a:r>
        </a:p>
      </dsp:txBody>
      <dsp:txXfrm>
        <a:off x="38834" y="38834"/>
        <a:ext cx="5629201" cy="1248212"/>
      </dsp:txXfrm>
    </dsp:sp>
    <dsp:sp modelId="{199D380A-36A5-4E0F-80A1-D41424D6DD85}">
      <dsp:nvSpPr>
        <dsp:cNvPr id="0" name=""/>
        <dsp:cNvSpPr/>
      </dsp:nvSpPr>
      <dsp:spPr>
        <a:xfrm>
          <a:off x="622934" y="1546860"/>
          <a:ext cx="7059930" cy="1325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Step 2: Determine the arrangement of the exits</a:t>
          </a:r>
        </a:p>
      </dsp:txBody>
      <dsp:txXfrm>
        <a:off x="661768" y="1585694"/>
        <a:ext cx="5497505" cy="1248212"/>
      </dsp:txXfrm>
    </dsp:sp>
    <dsp:sp modelId="{F5F386B2-9520-4D50-8B9B-23C40A624491}">
      <dsp:nvSpPr>
        <dsp:cNvPr id="0" name=""/>
        <dsp:cNvSpPr/>
      </dsp:nvSpPr>
      <dsp:spPr>
        <a:xfrm>
          <a:off x="1245869" y="3093720"/>
          <a:ext cx="7059930" cy="1325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Step 3: Evaluate the effectiveness</a:t>
          </a:r>
        </a:p>
      </dsp:txBody>
      <dsp:txXfrm>
        <a:off x="1284703" y="3132554"/>
        <a:ext cx="5497505" cy="1248212"/>
      </dsp:txXfrm>
    </dsp:sp>
    <dsp:sp modelId="{54A84D22-3520-461D-89E3-5D84DFB85431}">
      <dsp:nvSpPr>
        <dsp:cNvPr id="0" name=""/>
        <dsp:cNvSpPr/>
      </dsp:nvSpPr>
      <dsp:spPr>
        <a:xfrm>
          <a:off x="6198108" y="1005459"/>
          <a:ext cx="861822" cy="8618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6392018" y="1005459"/>
        <a:ext cx="474002" cy="648521"/>
      </dsp:txXfrm>
    </dsp:sp>
    <dsp:sp modelId="{5F19F78D-7238-4A27-B740-55472582259C}">
      <dsp:nvSpPr>
        <dsp:cNvPr id="0" name=""/>
        <dsp:cNvSpPr/>
      </dsp:nvSpPr>
      <dsp:spPr>
        <a:xfrm>
          <a:off x="6821043" y="2543479"/>
          <a:ext cx="861822" cy="8618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7014953" y="2543479"/>
        <a:ext cx="474002" cy="64852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B810B-FBCD-4358-BAA7-7A79BC99205F}">
      <dsp:nvSpPr>
        <dsp:cNvPr id="0" name=""/>
        <dsp:cNvSpPr/>
      </dsp:nvSpPr>
      <dsp:spPr>
        <a:xfrm>
          <a:off x="0" y="30959"/>
          <a:ext cx="7772400" cy="10108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 dirty="0"/>
            <a:t>Are the means of egress properly illuminated and marked? </a:t>
          </a:r>
          <a:endParaRPr lang="en-US" sz="2000" b="0" u="none" kern="1200" dirty="0"/>
        </a:p>
      </dsp:txBody>
      <dsp:txXfrm>
        <a:off x="49347" y="80306"/>
        <a:ext cx="7673706" cy="912186"/>
      </dsp:txXfrm>
    </dsp:sp>
    <dsp:sp modelId="{DDB6A3CE-7ADE-4644-A92C-B1D507155DF7}">
      <dsp:nvSpPr>
        <dsp:cNvPr id="0" name=""/>
        <dsp:cNvSpPr/>
      </dsp:nvSpPr>
      <dsp:spPr>
        <a:xfrm>
          <a:off x="0" y="1197360"/>
          <a:ext cx="7772400" cy="10108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 dirty="0"/>
            <a:t>Do exit doors open easily? Are they equipped with panic hardware where required?</a:t>
          </a:r>
          <a:endParaRPr lang="en-US" sz="2000" b="0" u="none" kern="1200" dirty="0"/>
        </a:p>
      </dsp:txBody>
      <dsp:txXfrm>
        <a:off x="49347" y="1246707"/>
        <a:ext cx="7673706" cy="912186"/>
      </dsp:txXfrm>
    </dsp:sp>
    <dsp:sp modelId="{948DFFC6-B16E-4B23-93DD-4298B1B4CA16}">
      <dsp:nvSpPr>
        <dsp:cNvPr id="0" name=""/>
        <dsp:cNvSpPr/>
      </dsp:nvSpPr>
      <dsp:spPr>
        <a:xfrm>
          <a:off x="0" y="2363760"/>
          <a:ext cx="7772400" cy="10108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 dirty="0"/>
            <a:t>Are the parts of the means of egress free of obstructions?</a:t>
          </a:r>
          <a:endParaRPr lang="en-US" sz="2000" b="0" u="none" kern="1200" dirty="0"/>
        </a:p>
      </dsp:txBody>
      <dsp:txXfrm>
        <a:off x="49347" y="2413107"/>
        <a:ext cx="7673706" cy="912186"/>
      </dsp:txXfrm>
    </dsp:sp>
    <dsp:sp modelId="{4066ED8D-92B5-4EB4-940E-79C4B7F06D45}">
      <dsp:nvSpPr>
        <dsp:cNvPr id="0" name=""/>
        <dsp:cNvSpPr/>
      </dsp:nvSpPr>
      <dsp:spPr>
        <a:xfrm>
          <a:off x="0" y="3530160"/>
          <a:ext cx="7772400" cy="1010880"/>
        </a:xfrm>
        <a:prstGeom prst="roundRect">
          <a:avLst/>
        </a:prstGeom>
        <a:solidFill>
          <a:srgbClr val="5E5ED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 dirty="0"/>
            <a:t>What is the maximum number of occupants allowed for the particular occupancy or structure?</a:t>
          </a:r>
          <a:endParaRPr lang="en-US" sz="2000" b="0" u="none" kern="1200" dirty="0"/>
        </a:p>
      </dsp:txBody>
      <dsp:txXfrm>
        <a:off x="49347" y="3579507"/>
        <a:ext cx="7673706" cy="91218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1A61E-3A2D-4BFF-9C74-E0D63DC734B0}">
      <dsp:nvSpPr>
        <dsp:cNvPr id="0" name=""/>
        <dsp:cNvSpPr/>
      </dsp:nvSpPr>
      <dsp:spPr>
        <a:xfrm>
          <a:off x="0" y="273599"/>
          <a:ext cx="77724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 dirty="0"/>
            <a:t>Are </a:t>
          </a:r>
          <a:r>
            <a:rPr lang="en-US" sz="2000" b="0" u="none" kern="1200" dirty="0"/>
            <a:t>all </a:t>
          </a:r>
          <a:r>
            <a:rPr lang="x-none" sz="2000" b="0" u="none" kern="1200" dirty="0"/>
            <a:t>interior finishes</a:t>
          </a:r>
          <a:r>
            <a:rPr lang="en-US" sz="2000" b="0" u="none" kern="1200" dirty="0"/>
            <a:t> </a:t>
          </a:r>
          <a:r>
            <a:rPr lang="x-none" sz="2000" b="0" u="none" kern="1200" dirty="0"/>
            <a:t>within the adopted code specified as to flame spread and smoke development limits for the occupancy?</a:t>
          </a:r>
          <a:endParaRPr lang="en-US" sz="2000" b="0" u="none" kern="1200" dirty="0"/>
        </a:p>
      </dsp:txBody>
      <dsp:txXfrm>
        <a:off x="59399" y="332998"/>
        <a:ext cx="7653602" cy="1098002"/>
      </dsp:txXfrm>
    </dsp:sp>
    <dsp:sp modelId="{39CEC45F-D63D-4D9A-AC7D-382C97F2A891}">
      <dsp:nvSpPr>
        <dsp:cNvPr id="0" name=""/>
        <dsp:cNvSpPr/>
      </dsp:nvSpPr>
      <dsp:spPr>
        <a:xfrm>
          <a:off x="0" y="1677600"/>
          <a:ext cx="77724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 dirty="0"/>
            <a:t>Is the existing means of egress adequate for the occupancy classification or are additional exits needed? </a:t>
          </a:r>
          <a:endParaRPr lang="en-US" sz="2000" b="0" u="none" kern="1200" dirty="0"/>
        </a:p>
      </dsp:txBody>
      <dsp:txXfrm>
        <a:off x="59399" y="1736999"/>
        <a:ext cx="7653602" cy="1098002"/>
      </dsp:txXfrm>
    </dsp:sp>
    <dsp:sp modelId="{4F3749A8-769D-43D5-972C-E0F1D67D5E53}">
      <dsp:nvSpPr>
        <dsp:cNvPr id="0" name=""/>
        <dsp:cNvSpPr/>
      </dsp:nvSpPr>
      <dsp:spPr>
        <a:xfrm>
          <a:off x="0" y="3081600"/>
          <a:ext cx="7772400" cy="1216800"/>
        </a:xfrm>
        <a:prstGeom prst="roundRect">
          <a:avLst/>
        </a:prstGeom>
        <a:solidFill>
          <a:srgbClr val="5E5ED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 dirty="0"/>
            <a:t>When a building’s occupancy classification changes or alterations are made, are alterations to the means of egress requirements necessary?</a:t>
          </a:r>
          <a:endParaRPr lang="en-US" sz="2000" b="0" u="none" kern="1200" dirty="0"/>
        </a:p>
      </dsp:txBody>
      <dsp:txXfrm>
        <a:off x="59399" y="3140999"/>
        <a:ext cx="7653602" cy="109800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6F0C7-A705-48BE-83A2-91F65EC55BB8}">
      <dsp:nvSpPr>
        <dsp:cNvPr id="0" name=""/>
        <dsp:cNvSpPr/>
      </dsp:nvSpPr>
      <dsp:spPr>
        <a:xfrm>
          <a:off x="0" y="0"/>
          <a:ext cx="6160770" cy="822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/>
            <a:t>Step 1: Determine occupant load</a:t>
          </a:r>
        </a:p>
      </dsp:txBody>
      <dsp:txXfrm>
        <a:off x="24104" y="24104"/>
        <a:ext cx="5176444" cy="774752"/>
      </dsp:txXfrm>
    </dsp:sp>
    <dsp:sp modelId="{1826F1B5-73C7-4216-B656-0469ED925B2C}">
      <dsp:nvSpPr>
        <dsp:cNvPr id="0" name=""/>
        <dsp:cNvSpPr/>
      </dsp:nvSpPr>
      <dsp:spPr>
        <a:xfrm>
          <a:off x="460057" y="937260"/>
          <a:ext cx="6160770" cy="822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2770"/>
                <a:lumOff val="711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770"/>
                <a:lumOff val="711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770"/>
                <a:lumOff val="71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/>
            <a:t>Step 2: Determine clear width of each component </a:t>
          </a:r>
        </a:p>
      </dsp:txBody>
      <dsp:txXfrm>
        <a:off x="484161" y="961364"/>
        <a:ext cx="5117580" cy="774752"/>
      </dsp:txXfrm>
    </dsp:sp>
    <dsp:sp modelId="{A0337A4F-480B-4A55-AF02-FD043D420CC3}">
      <dsp:nvSpPr>
        <dsp:cNvPr id="0" name=""/>
        <dsp:cNvSpPr/>
      </dsp:nvSpPr>
      <dsp:spPr>
        <a:xfrm>
          <a:off x="920115" y="1874520"/>
          <a:ext cx="6160770" cy="822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/>
            <a:t>Step 3: Determine egress capacity of each component</a:t>
          </a:r>
        </a:p>
      </dsp:txBody>
      <dsp:txXfrm>
        <a:off x="944219" y="1898624"/>
        <a:ext cx="5117580" cy="774752"/>
      </dsp:txXfrm>
    </dsp:sp>
    <dsp:sp modelId="{BAEC8AF3-BB35-40C6-BAFE-6D9FD7E2D1B7}">
      <dsp:nvSpPr>
        <dsp:cNvPr id="0" name=""/>
        <dsp:cNvSpPr/>
      </dsp:nvSpPr>
      <dsp:spPr>
        <a:xfrm>
          <a:off x="1380172" y="2811780"/>
          <a:ext cx="6160770" cy="822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8311"/>
                <a:lumOff val="2133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8311"/>
                <a:lumOff val="2133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8311"/>
                <a:lumOff val="213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/>
            <a:t>Step 4: Determine most restrictive component of each route</a:t>
          </a:r>
        </a:p>
      </dsp:txBody>
      <dsp:txXfrm>
        <a:off x="1404276" y="2835884"/>
        <a:ext cx="5117580" cy="774752"/>
      </dsp:txXfrm>
    </dsp:sp>
    <dsp:sp modelId="{189765E6-9AE9-4A77-8010-DA3A8A3B1AF1}">
      <dsp:nvSpPr>
        <dsp:cNvPr id="0" name=""/>
        <dsp:cNvSpPr/>
      </dsp:nvSpPr>
      <dsp:spPr>
        <a:xfrm>
          <a:off x="1840230" y="3749040"/>
          <a:ext cx="6160770" cy="822960"/>
        </a:xfrm>
        <a:prstGeom prst="roundRect">
          <a:avLst>
            <a:gd name="adj" fmla="val 10000"/>
          </a:avLst>
        </a:prstGeom>
        <a:solidFill>
          <a:srgbClr val="5E5ED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/>
            <a:t>Step 5: Determine if egress capacity is sufficient</a:t>
          </a:r>
        </a:p>
      </dsp:txBody>
      <dsp:txXfrm>
        <a:off x="1864334" y="3773144"/>
        <a:ext cx="5117580" cy="774752"/>
      </dsp:txXfrm>
    </dsp:sp>
    <dsp:sp modelId="{356BCA0E-1B9A-4EA5-8D20-3AC09C3ED916}">
      <dsp:nvSpPr>
        <dsp:cNvPr id="0" name=""/>
        <dsp:cNvSpPr/>
      </dsp:nvSpPr>
      <dsp:spPr>
        <a:xfrm>
          <a:off x="5625845" y="601217"/>
          <a:ext cx="534924" cy="534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5746203" y="601217"/>
        <a:ext cx="294208" cy="402530"/>
      </dsp:txXfrm>
    </dsp:sp>
    <dsp:sp modelId="{250744B7-6B84-4AC4-9453-3BC94FD8AEE1}">
      <dsp:nvSpPr>
        <dsp:cNvPr id="0" name=""/>
        <dsp:cNvSpPr/>
      </dsp:nvSpPr>
      <dsp:spPr>
        <a:xfrm>
          <a:off x="6085903" y="1538478"/>
          <a:ext cx="534924" cy="534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6206261" y="1538478"/>
        <a:ext cx="294208" cy="402530"/>
      </dsp:txXfrm>
    </dsp:sp>
    <dsp:sp modelId="{0DC6899E-FDE3-4A0B-B9CD-AB8AEAA58850}">
      <dsp:nvSpPr>
        <dsp:cNvPr id="0" name=""/>
        <dsp:cNvSpPr/>
      </dsp:nvSpPr>
      <dsp:spPr>
        <a:xfrm>
          <a:off x="6545960" y="2462022"/>
          <a:ext cx="534924" cy="534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6666318" y="2462022"/>
        <a:ext cx="294208" cy="402530"/>
      </dsp:txXfrm>
    </dsp:sp>
    <dsp:sp modelId="{930D3CC1-5A93-4625-8F0E-4E0801007E91}">
      <dsp:nvSpPr>
        <dsp:cNvPr id="0" name=""/>
        <dsp:cNvSpPr/>
      </dsp:nvSpPr>
      <dsp:spPr>
        <a:xfrm>
          <a:off x="7006018" y="3408426"/>
          <a:ext cx="534924" cy="534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7126376" y="3408426"/>
        <a:ext cx="294208" cy="402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78C67-9589-497F-8F20-E5D6BC5EBFDF}">
      <dsp:nvSpPr>
        <dsp:cNvPr id="0" name=""/>
        <dsp:cNvSpPr/>
      </dsp:nvSpPr>
      <dsp:spPr>
        <a:xfrm>
          <a:off x="0" y="235499"/>
          <a:ext cx="7467600" cy="1216800"/>
        </a:xfrm>
        <a:prstGeom prst="roundRect">
          <a:avLst/>
        </a:prstGeom>
        <a:solidFill>
          <a:srgbClr val="5E5ED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Determined by </a:t>
          </a:r>
          <a:r>
            <a:rPr lang="en-US" sz="2000" b="0" kern="1200" dirty="0" smtClean="0"/>
            <a:t>floor </a:t>
          </a:r>
          <a:r>
            <a:rPr lang="en-US" sz="2000" b="0" kern="1200" dirty="0"/>
            <a:t>area and based upon </a:t>
          </a:r>
          <a:r>
            <a:rPr lang="en-US" sz="2000" b="0" kern="1200" dirty="0" smtClean="0"/>
            <a:t>occupancy </a:t>
          </a:r>
          <a:r>
            <a:rPr lang="en-US" sz="2000" b="0" kern="1200" dirty="0"/>
            <a:t>type</a:t>
          </a:r>
        </a:p>
      </dsp:txBody>
      <dsp:txXfrm>
        <a:off x="59399" y="294898"/>
        <a:ext cx="7348802" cy="1098002"/>
      </dsp:txXfrm>
    </dsp:sp>
    <dsp:sp modelId="{E7137D7C-061F-4D84-9953-3D4C38DD7077}">
      <dsp:nvSpPr>
        <dsp:cNvPr id="0" name=""/>
        <dsp:cNvSpPr/>
      </dsp:nvSpPr>
      <dsp:spPr>
        <a:xfrm>
          <a:off x="0" y="1639500"/>
          <a:ext cx="7467600" cy="1216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 dirty="0"/>
            <a:t>If a building or room has a means of egress capacity that is lower than the floor area occupant load, additional exits must be constructed</a:t>
          </a:r>
          <a:endParaRPr lang="en-US" sz="2000" b="0" kern="1200" dirty="0"/>
        </a:p>
      </dsp:txBody>
      <dsp:txXfrm>
        <a:off x="59399" y="1698899"/>
        <a:ext cx="7348802" cy="1098002"/>
      </dsp:txXfrm>
    </dsp:sp>
    <dsp:sp modelId="{5357F31E-17D0-4C63-9AA4-B0B83B5FAC68}">
      <dsp:nvSpPr>
        <dsp:cNvPr id="0" name=""/>
        <dsp:cNvSpPr/>
      </dsp:nvSpPr>
      <dsp:spPr>
        <a:xfrm>
          <a:off x="0" y="3043500"/>
          <a:ext cx="7467600" cy="1216800"/>
        </a:xfrm>
        <a:prstGeom prst="roundRect">
          <a:avLst/>
        </a:prstGeom>
        <a:solidFill>
          <a:srgbClr val="5E5ED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A</a:t>
          </a:r>
          <a:r>
            <a:rPr lang="x-none" sz="2000" b="0" u="none" kern="1200" dirty="0"/>
            <a:t> room or building must have enough exits, located remotely from each other</a:t>
          </a:r>
          <a:r>
            <a:rPr lang="en-US" sz="2000" b="0" u="none" kern="1200" dirty="0"/>
            <a:t>,</a:t>
          </a:r>
          <a:r>
            <a:rPr lang="x-none" sz="2000" b="0" u="none" kern="1200" dirty="0"/>
            <a:t> and wide enough </a:t>
          </a:r>
          <a:r>
            <a:rPr lang="en-US" sz="2000" b="0" u="none" kern="1200" dirty="0"/>
            <a:t>for </a:t>
          </a:r>
          <a:r>
            <a:rPr lang="x-none" sz="2000" b="0" u="none" kern="1200" dirty="0"/>
            <a:t>people to safely exit</a:t>
          </a:r>
          <a:endParaRPr lang="en-US" sz="2000" b="0" u="none" kern="1200" dirty="0"/>
        </a:p>
      </dsp:txBody>
      <dsp:txXfrm>
        <a:off x="59399" y="3102899"/>
        <a:ext cx="7348802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9C48D-484F-4026-A0EF-6712E5B76350}">
      <dsp:nvSpPr>
        <dsp:cNvPr id="0" name=""/>
        <dsp:cNvSpPr/>
      </dsp:nvSpPr>
      <dsp:spPr>
        <a:xfrm>
          <a:off x="0" y="523349"/>
          <a:ext cx="7086600" cy="1403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9999" tIns="687324" rIns="54999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/>
            <a:t>Must apply a numerical factor, expressed in terms of inches (millimeters) per person</a:t>
          </a:r>
        </a:p>
      </dsp:txBody>
      <dsp:txXfrm>
        <a:off x="0" y="523349"/>
        <a:ext cx="7086600" cy="1403325"/>
      </dsp:txXfrm>
    </dsp:sp>
    <dsp:sp modelId="{FDB6E059-2734-4534-9BF7-C46501BC216D}">
      <dsp:nvSpPr>
        <dsp:cNvPr id="0" name=""/>
        <dsp:cNvSpPr/>
      </dsp:nvSpPr>
      <dsp:spPr>
        <a:xfrm>
          <a:off x="354330" y="36269"/>
          <a:ext cx="4960620" cy="9741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How</a:t>
          </a:r>
        </a:p>
      </dsp:txBody>
      <dsp:txXfrm>
        <a:off x="401885" y="83824"/>
        <a:ext cx="4865510" cy="879050"/>
      </dsp:txXfrm>
    </dsp:sp>
    <dsp:sp modelId="{6112CF14-7792-47E6-8EFF-63E46FF2657C}">
      <dsp:nvSpPr>
        <dsp:cNvPr id="0" name=""/>
        <dsp:cNvSpPr/>
      </dsp:nvSpPr>
      <dsp:spPr>
        <a:xfrm>
          <a:off x="0" y="2591955"/>
          <a:ext cx="7086600" cy="1715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9999" tIns="687324" rIns="54999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000" b="0" u="none" kern="1200" dirty="0"/>
            <a:t>0.3 inches (7.62 mm) per person for stairways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/>
            <a:t>0.2 inches (5.08 mm) per person for ramps or level exit components, such as doors and corridors</a:t>
          </a:r>
        </a:p>
      </dsp:txBody>
      <dsp:txXfrm>
        <a:off x="0" y="2591955"/>
        <a:ext cx="7086600" cy="1715175"/>
      </dsp:txXfrm>
    </dsp:sp>
    <dsp:sp modelId="{F066CE75-6D08-47D0-B0F6-48490BBB6536}">
      <dsp:nvSpPr>
        <dsp:cNvPr id="0" name=""/>
        <dsp:cNvSpPr/>
      </dsp:nvSpPr>
      <dsp:spPr>
        <a:xfrm>
          <a:off x="354330" y="2104874"/>
          <a:ext cx="4960620" cy="9741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/>
            <a:t>Most common</a:t>
          </a:r>
        </a:p>
      </dsp:txBody>
      <dsp:txXfrm>
        <a:off x="401885" y="2152429"/>
        <a:ext cx="4865510" cy="879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78C67-9589-497F-8F20-E5D6BC5EBFDF}">
      <dsp:nvSpPr>
        <dsp:cNvPr id="0" name=""/>
        <dsp:cNvSpPr/>
      </dsp:nvSpPr>
      <dsp:spPr>
        <a:xfrm>
          <a:off x="0" y="405000"/>
          <a:ext cx="7086600" cy="16731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u="none" kern="1200" dirty="0"/>
            <a:t>B</a:t>
          </a:r>
          <a:r>
            <a:rPr lang="x-none" sz="2400" b="0" u="none" kern="1200" dirty="0"/>
            <a:t>uildings that are considered hazardous occupancies use 0.7 inches (17.78 mm) per person for stairways and 0.4 inches (10.16 mm) per person for ramps or level exit components</a:t>
          </a:r>
          <a:endParaRPr lang="en-US" sz="2400" b="0" kern="1200" dirty="0"/>
        </a:p>
      </dsp:txBody>
      <dsp:txXfrm>
        <a:off x="81674" y="486674"/>
        <a:ext cx="6923252" cy="1509752"/>
      </dsp:txXfrm>
    </dsp:sp>
    <dsp:sp modelId="{6B1CD837-CE5C-412C-8385-4AC2B527F1BA}">
      <dsp:nvSpPr>
        <dsp:cNvPr id="0" name=""/>
        <dsp:cNvSpPr/>
      </dsp:nvSpPr>
      <dsp:spPr>
        <a:xfrm>
          <a:off x="0" y="2265300"/>
          <a:ext cx="7086600" cy="1673100"/>
        </a:xfrm>
        <a:prstGeom prst="roundRect">
          <a:avLst/>
        </a:prstGeom>
        <a:solidFill>
          <a:srgbClr val="5E5ED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0" u="none" kern="1200" dirty="0"/>
            <a:t>Each model code</a:t>
          </a:r>
          <a:r>
            <a:rPr lang="en-US" sz="2400" b="0" u="none" kern="1200" dirty="0"/>
            <a:t> </a:t>
          </a:r>
          <a:r>
            <a:rPr lang="x-none" sz="2400" b="0" u="none" kern="1200" dirty="0"/>
            <a:t>makes allowances based on whether the occupancy has an automatic sprinkler system</a:t>
          </a:r>
          <a:endParaRPr lang="en-US" sz="2400" b="0" u="none" kern="1200" dirty="0"/>
        </a:p>
      </dsp:txBody>
      <dsp:txXfrm>
        <a:off x="81674" y="2346974"/>
        <a:ext cx="6923252" cy="15097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9C48D-484F-4026-A0EF-6712E5B76350}">
      <dsp:nvSpPr>
        <dsp:cNvPr id="0" name=""/>
        <dsp:cNvSpPr/>
      </dsp:nvSpPr>
      <dsp:spPr>
        <a:xfrm>
          <a:off x="0" y="251039"/>
          <a:ext cx="7924800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5053" tIns="333248" rIns="61505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Exit access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Exit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Exit Discharge</a:t>
          </a:r>
        </a:p>
      </dsp:txBody>
      <dsp:txXfrm>
        <a:off x="0" y="251039"/>
        <a:ext cx="7924800" cy="1310400"/>
      </dsp:txXfrm>
    </dsp:sp>
    <dsp:sp modelId="{FDB6E059-2734-4534-9BF7-C46501BC216D}">
      <dsp:nvSpPr>
        <dsp:cNvPr id="0" name=""/>
        <dsp:cNvSpPr/>
      </dsp:nvSpPr>
      <dsp:spPr>
        <a:xfrm>
          <a:off x="396240" y="14879"/>
          <a:ext cx="5547360" cy="4723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Calculate the capacity for each element</a:t>
          </a:r>
        </a:p>
      </dsp:txBody>
      <dsp:txXfrm>
        <a:off x="419297" y="37936"/>
        <a:ext cx="5501246" cy="426206"/>
      </dsp:txXfrm>
    </dsp:sp>
    <dsp:sp modelId="{6DDD7FE1-B393-48EB-9DE1-30568FE4AD73}">
      <dsp:nvSpPr>
        <dsp:cNvPr id="0" name=""/>
        <dsp:cNvSpPr/>
      </dsp:nvSpPr>
      <dsp:spPr>
        <a:xfrm>
          <a:off x="0" y="1884000"/>
          <a:ext cx="7924800" cy="718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3694"/>
              <a:lumOff val="94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5053" tIns="333248" rIns="61505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Each element unobstructed at the width at the narrowest point</a:t>
          </a:r>
        </a:p>
      </dsp:txBody>
      <dsp:txXfrm>
        <a:off x="0" y="1884000"/>
        <a:ext cx="7924800" cy="718200"/>
      </dsp:txXfrm>
    </dsp:sp>
    <dsp:sp modelId="{92A1A742-2179-4FA8-99EE-6C675F59E478}">
      <dsp:nvSpPr>
        <dsp:cNvPr id="0" name=""/>
        <dsp:cNvSpPr/>
      </dsp:nvSpPr>
      <dsp:spPr>
        <a:xfrm>
          <a:off x="396240" y="1647840"/>
          <a:ext cx="5547360" cy="4723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Measure</a:t>
          </a:r>
        </a:p>
      </dsp:txBody>
      <dsp:txXfrm>
        <a:off x="419297" y="1670897"/>
        <a:ext cx="5501246" cy="426206"/>
      </dsp:txXfrm>
    </dsp:sp>
    <dsp:sp modelId="{2B943B66-C2EB-4B80-AD67-FF900984F0BF}">
      <dsp:nvSpPr>
        <dsp:cNvPr id="0" name=""/>
        <dsp:cNvSpPr/>
      </dsp:nvSpPr>
      <dsp:spPr>
        <a:xfrm>
          <a:off x="0" y="2924760"/>
          <a:ext cx="7924800" cy="982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7387"/>
              <a:lumOff val="1896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5053" tIns="333248" rIns="61505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Element with the smallest capacity decides </a:t>
          </a:r>
          <a:r>
            <a:rPr lang="en-US" sz="1800" b="0" kern="1200" dirty="0" smtClean="0"/>
            <a:t>total </a:t>
          </a:r>
          <a:r>
            <a:rPr lang="en-US" sz="1800" b="0" kern="1200" dirty="0"/>
            <a:t>capacity of the means of egress</a:t>
          </a:r>
        </a:p>
      </dsp:txBody>
      <dsp:txXfrm>
        <a:off x="0" y="2924760"/>
        <a:ext cx="7924800" cy="982799"/>
      </dsp:txXfrm>
    </dsp:sp>
    <dsp:sp modelId="{9CA84384-A7F6-473C-BFC1-EECC569B1E33}">
      <dsp:nvSpPr>
        <dsp:cNvPr id="0" name=""/>
        <dsp:cNvSpPr/>
      </dsp:nvSpPr>
      <dsp:spPr>
        <a:xfrm>
          <a:off x="396240" y="2688600"/>
          <a:ext cx="5547360" cy="4723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Determinant</a:t>
          </a:r>
        </a:p>
      </dsp:txBody>
      <dsp:txXfrm>
        <a:off x="419297" y="2711657"/>
        <a:ext cx="5501246" cy="426206"/>
      </dsp:txXfrm>
    </dsp:sp>
    <dsp:sp modelId="{B6B45258-811A-4B80-864A-B58FE1C7B466}">
      <dsp:nvSpPr>
        <dsp:cNvPr id="0" name=""/>
        <dsp:cNvSpPr/>
      </dsp:nvSpPr>
      <dsp:spPr>
        <a:xfrm>
          <a:off x="0" y="4230120"/>
          <a:ext cx="79248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DD8A9F-7501-4726-BC73-E3FE95155E62}">
      <dsp:nvSpPr>
        <dsp:cNvPr id="0" name=""/>
        <dsp:cNvSpPr/>
      </dsp:nvSpPr>
      <dsp:spPr>
        <a:xfrm>
          <a:off x="391209" y="3993960"/>
          <a:ext cx="7529799" cy="4723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See Example 5 at the end of the manual chapter</a:t>
          </a:r>
        </a:p>
      </dsp:txBody>
      <dsp:txXfrm>
        <a:off x="414266" y="4017017"/>
        <a:ext cx="7483685" cy="4262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9C48D-484F-4026-A0EF-6712E5B76350}">
      <dsp:nvSpPr>
        <dsp:cNvPr id="0" name=""/>
        <dsp:cNvSpPr/>
      </dsp:nvSpPr>
      <dsp:spPr>
        <a:xfrm>
          <a:off x="0" y="511994"/>
          <a:ext cx="7924800" cy="1025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5053" tIns="645668" rIns="61505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Add the results together</a:t>
          </a:r>
        </a:p>
      </dsp:txBody>
      <dsp:txXfrm>
        <a:off x="0" y="511994"/>
        <a:ext cx="7924800" cy="1025325"/>
      </dsp:txXfrm>
    </dsp:sp>
    <dsp:sp modelId="{FDB6E059-2734-4534-9BF7-C46501BC216D}">
      <dsp:nvSpPr>
        <dsp:cNvPr id="0" name=""/>
        <dsp:cNvSpPr/>
      </dsp:nvSpPr>
      <dsp:spPr>
        <a:xfrm>
          <a:off x="396240" y="54434"/>
          <a:ext cx="5547360" cy="9151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Determine the capacity of each exit</a:t>
          </a:r>
        </a:p>
      </dsp:txBody>
      <dsp:txXfrm>
        <a:off x="440912" y="99106"/>
        <a:ext cx="5458016" cy="825776"/>
      </dsp:txXfrm>
    </dsp:sp>
    <dsp:sp modelId="{6DDD7FE1-B393-48EB-9DE1-30568FE4AD73}">
      <dsp:nvSpPr>
        <dsp:cNvPr id="0" name=""/>
        <dsp:cNvSpPr/>
      </dsp:nvSpPr>
      <dsp:spPr>
        <a:xfrm>
          <a:off x="0" y="2162280"/>
          <a:ext cx="7924800" cy="1025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5053" tIns="645668" rIns="61505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Differ depending on whether the exit is at grade level</a:t>
          </a:r>
          <a:endParaRPr lang="en-US" sz="1800" b="0" kern="1200" dirty="0"/>
        </a:p>
      </dsp:txBody>
      <dsp:txXfrm>
        <a:off x="0" y="2162280"/>
        <a:ext cx="7924800" cy="1025325"/>
      </dsp:txXfrm>
    </dsp:sp>
    <dsp:sp modelId="{92A1A742-2179-4FA8-99EE-6C675F59E478}">
      <dsp:nvSpPr>
        <dsp:cNvPr id="0" name=""/>
        <dsp:cNvSpPr/>
      </dsp:nvSpPr>
      <dsp:spPr>
        <a:xfrm>
          <a:off x="396240" y="1704719"/>
          <a:ext cx="5547360" cy="9151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Procedures</a:t>
          </a:r>
        </a:p>
      </dsp:txBody>
      <dsp:txXfrm>
        <a:off x="440912" y="1749391"/>
        <a:ext cx="5458016" cy="825776"/>
      </dsp:txXfrm>
    </dsp:sp>
    <dsp:sp modelId="{B6B45258-811A-4B80-864A-B58FE1C7B466}">
      <dsp:nvSpPr>
        <dsp:cNvPr id="0" name=""/>
        <dsp:cNvSpPr/>
      </dsp:nvSpPr>
      <dsp:spPr>
        <a:xfrm>
          <a:off x="0" y="3812565"/>
          <a:ext cx="7924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DD8A9F-7501-4726-BC73-E3FE95155E62}">
      <dsp:nvSpPr>
        <dsp:cNvPr id="0" name=""/>
        <dsp:cNvSpPr/>
      </dsp:nvSpPr>
      <dsp:spPr>
        <a:xfrm>
          <a:off x="391209" y="3355005"/>
          <a:ext cx="7529799" cy="9151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See Examples 6 and 7 at the end of the manual chapter</a:t>
          </a:r>
        </a:p>
      </dsp:txBody>
      <dsp:txXfrm>
        <a:off x="435881" y="3399677"/>
        <a:ext cx="7440455" cy="8257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6235A-D9DF-4768-8662-6763FBD0BBC0}">
      <dsp:nvSpPr>
        <dsp:cNvPr id="0" name=""/>
        <dsp:cNvSpPr/>
      </dsp:nvSpPr>
      <dsp:spPr>
        <a:xfrm>
          <a:off x="0" y="881708"/>
          <a:ext cx="4419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20829A-ABC6-4F35-A40C-C14145BA8B9B}">
      <dsp:nvSpPr>
        <dsp:cNvPr id="0" name=""/>
        <dsp:cNvSpPr/>
      </dsp:nvSpPr>
      <dsp:spPr>
        <a:xfrm>
          <a:off x="215584" y="1839"/>
          <a:ext cx="4203915" cy="127838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 dirty="0"/>
            <a:t>Stairways must be able to accommodate the greatest number of people expected to occupy any single floor above</a:t>
          </a:r>
          <a:endParaRPr lang="en-US" sz="2000" b="0" kern="1200" dirty="0"/>
        </a:p>
      </dsp:txBody>
      <dsp:txXfrm>
        <a:off x="277990" y="64245"/>
        <a:ext cx="4079103" cy="1153576"/>
      </dsp:txXfrm>
    </dsp:sp>
    <dsp:sp modelId="{77020A5B-2E5C-42EF-9C2D-3FF0E690CA84}">
      <dsp:nvSpPr>
        <dsp:cNvPr id="0" name=""/>
        <dsp:cNvSpPr/>
      </dsp:nvSpPr>
      <dsp:spPr>
        <a:xfrm>
          <a:off x="0" y="2106428"/>
          <a:ext cx="4419600" cy="2508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3010" tIns="562356" rIns="34301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Means of egress cannot become narrower in the direction of travel or beyond any point where two or more exits converge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Total of the exit capacities cannot be less than the sum of all the capacities</a:t>
          </a:r>
        </a:p>
      </dsp:txBody>
      <dsp:txXfrm>
        <a:off x="0" y="2106428"/>
        <a:ext cx="4419600" cy="2508975"/>
      </dsp:txXfrm>
    </dsp:sp>
    <dsp:sp modelId="{C73C74C0-A884-4240-A8F1-CA6A4E517A40}">
      <dsp:nvSpPr>
        <dsp:cNvPr id="0" name=""/>
        <dsp:cNvSpPr/>
      </dsp:nvSpPr>
      <dsp:spPr>
        <a:xfrm>
          <a:off x="220980" y="1707908"/>
          <a:ext cx="3093720" cy="7970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0" u="none" kern="1200" dirty="0"/>
            <a:t>ICC®</a:t>
          </a:r>
          <a:r>
            <a:rPr lang="en-US" sz="2000" b="0" u="none" kern="1200" dirty="0"/>
            <a:t> model codes</a:t>
          </a:r>
          <a:endParaRPr lang="en-US" sz="2000" b="0" kern="1200" dirty="0"/>
        </a:p>
      </dsp:txBody>
      <dsp:txXfrm>
        <a:off x="259888" y="1746816"/>
        <a:ext cx="3015904" cy="7192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9C48D-484F-4026-A0EF-6712E5B76350}">
      <dsp:nvSpPr>
        <dsp:cNvPr id="0" name=""/>
        <dsp:cNvSpPr/>
      </dsp:nvSpPr>
      <dsp:spPr>
        <a:xfrm>
          <a:off x="0" y="327764"/>
          <a:ext cx="7924800" cy="1143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5053" tIns="458216" rIns="61505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Minimum number of exits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/>
            <a:t>Special requirements and exceptions</a:t>
          </a:r>
        </a:p>
      </dsp:txBody>
      <dsp:txXfrm>
        <a:off x="0" y="327764"/>
        <a:ext cx="7924800" cy="1143450"/>
      </dsp:txXfrm>
    </dsp:sp>
    <dsp:sp modelId="{FDB6E059-2734-4534-9BF7-C46501BC216D}">
      <dsp:nvSpPr>
        <dsp:cNvPr id="0" name=""/>
        <dsp:cNvSpPr/>
      </dsp:nvSpPr>
      <dsp:spPr>
        <a:xfrm>
          <a:off x="396240" y="3044"/>
          <a:ext cx="5547360" cy="6494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Model code information</a:t>
          </a:r>
        </a:p>
      </dsp:txBody>
      <dsp:txXfrm>
        <a:off x="427943" y="34747"/>
        <a:ext cx="5483954" cy="586034"/>
      </dsp:txXfrm>
    </dsp:sp>
    <dsp:sp modelId="{FF94F333-FF22-4857-AD5E-4D5EBB20F4D7}">
      <dsp:nvSpPr>
        <dsp:cNvPr id="0" name=""/>
        <dsp:cNvSpPr/>
      </dsp:nvSpPr>
      <dsp:spPr>
        <a:xfrm>
          <a:off x="0" y="1914735"/>
          <a:ext cx="7924800" cy="1143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5053" tIns="458216" rIns="61505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/>
            <a:t>A</a:t>
          </a:r>
          <a:r>
            <a:rPr lang="x-none" sz="1800" b="0" u="none" kern="1200" dirty="0"/>
            <a:t>t least two exits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/>
            <a:t>A</a:t>
          </a:r>
          <a:r>
            <a:rPr lang="x-none" sz="1800" b="0" u="none" kern="1200" dirty="0"/>
            <a:t>ny balcony, mezzanine, story, or portion thereof</a:t>
          </a:r>
          <a:endParaRPr lang="en-US" sz="1800" b="0" kern="1200" dirty="0"/>
        </a:p>
      </dsp:txBody>
      <dsp:txXfrm>
        <a:off x="0" y="1914735"/>
        <a:ext cx="7924800" cy="1143450"/>
      </dsp:txXfrm>
    </dsp:sp>
    <dsp:sp modelId="{DFFE39FD-0C42-4AA4-BEEC-711B5234CF56}">
      <dsp:nvSpPr>
        <dsp:cNvPr id="0" name=""/>
        <dsp:cNvSpPr/>
      </dsp:nvSpPr>
      <dsp:spPr>
        <a:xfrm>
          <a:off x="396240" y="1590015"/>
          <a:ext cx="5547360" cy="6494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500 persons or less</a:t>
          </a:r>
        </a:p>
      </dsp:txBody>
      <dsp:txXfrm>
        <a:off x="427943" y="1621718"/>
        <a:ext cx="5483954" cy="586034"/>
      </dsp:txXfrm>
    </dsp:sp>
    <dsp:sp modelId="{22ADDC19-5617-4A33-8507-0984E95D0694}">
      <dsp:nvSpPr>
        <dsp:cNvPr id="0" name=""/>
        <dsp:cNvSpPr/>
      </dsp:nvSpPr>
      <dsp:spPr>
        <a:xfrm>
          <a:off x="0" y="3501705"/>
          <a:ext cx="7924800" cy="1143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5053" tIns="458216" rIns="61505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/>
            <a:t>M</a:t>
          </a:r>
          <a:r>
            <a:rPr lang="x-none" sz="1800" b="0" u="none" kern="1200" dirty="0"/>
            <a:t>inimum of three separate exits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u="none" kern="1200" dirty="0"/>
            <a:t>F</a:t>
          </a:r>
          <a:r>
            <a:rPr lang="x-none" sz="1800" b="0" u="none" kern="1200" dirty="0"/>
            <a:t>our or more exits required for 1,000 or more people</a:t>
          </a:r>
          <a:endParaRPr lang="en-US" sz="1800" b="0" kern="1200" dirty="0"/>
        </a:p>
      </dsp:txBody>
      <dsp:txXfrm>
        <a:off x="0" y="3501705"/>
        <a:ext cx="7924800" cy="1143450"/>
      </dsp:txXfrm>
    </dsp:sp>
    <dsp:sp modelId="{75A79EF3-AB34-49CF-98FF-58C91BD4C49F}">
      <dsp:nvSpPr>
        <dsp:cNvPr id="0" name=""/>
        <dsp:cNvSpPr/>
      </dsp:nvSpPr>
      <dsp:spPr>
        <a:xfrm>
          <a:off x="396240" y="3176985"/>
          <a:ext cx="5547360" cy="6494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500 persons or greater</a:t>
          </a:r>
          <a:endParaRPr lang="en-US" sz="2000" b="0" kern="1200" dirty="0"/>
        </a:p>
      </dsp:txBody>
      <dsp:txXfrm>
        <a:off x="427943" y="3208688"/>
        <a:ext cx="548395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79EF35CB-70B7-F840-8614-CCC866543C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1BDC0347-7D36-9E44-9D5E-8CA8096B778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F64C61B4-E0B1-F845-8695-A981A21432C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04EC7232-3775-0F4A-9A02-CD16C841D5B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anose="02020603050405020304" pitchFamily="18" charset="0"/>
              </a:defRPr>
            </a:lvl1pPr>
          </a:lstStyle>
          <a:p>
            <a:fld id="{16DC020E-5A03-B74A-BA09-A0AEA82DDB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6F44DF4-30FF-FF46-9540-065E0EB68A3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F852DB9-5057-7D47-9F21-D440B58C9AF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89900C2E-A415-1E48-8E3B-80FE11319EF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956C34DA-AE7E-2F44-BF52-2AD47A333EA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DADA999D-7AE5-974C-9E85-8EC2F894C4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8398B6C-3DB8-1948-AC0F-232EDF6E5D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anose="02020603050405020304" pitchFamily="18" charset="0"/>
              </a:defRPr>
            </a:lvl1pPr>
          </a:lstStyle>
          <a:p>
            <a:fld id="{8B107F7A-DF61-8249-90F4-B55458A693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000F3597-B9FE-AE47-818A-4AE6848E5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en-US" altLang="en-US" i="1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F70190CC-2EE5-8F41-8902-A88D3576808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5">
            <a:extLst>
              <a:ext uri="{FF2B5EF4-FFF2-40B4-BE49-F238E27FC236}">
                <a16:creationId xmlns:a16="http://schemas.microsoft.com/office/drawing/2014/main" id="{1EC0EA9C-D566-9342-8598-47AB75773D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833C5D9C-B7F5-D841-B3FD-FC662C0FF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7543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771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0668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A3A09B-6705-694E-A6F0-D2B9A75387F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#</a:t>
            </a:r>
            <a:r>
              <a:rPr lang="en-US" altLang="en-US">
                <a:cs typeface="Arial" panose="020B0604020202020204" pitchFamily="34" charset="0"/>
              </a:rPr>
              <a:t>–</a:t>
            </a:r>
            <a:fld id="{AE7098FB-23CE-7846-9107-4623F46CF2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36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stion"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Cj04348590000[1]">
            <a:extLst>
              <a:ext uri="{FF2B5EF4-FFF2-40B4-BE49-F238E27FC236}">
                <a16:creationId xmlns:a16="http://schemas.microsoft.com/office/drawing/2014/main" id="{507A466D-BE00-7149-B2E5-CD6A18391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5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838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5800" y="1752600"/>
            <a:ext cx="7772400" cy="419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82F8B7B-A430-B24A-BAD3-ED0980CE9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#</a:t>
            </a:r>
            <a:r>
              <a:rPr lang="en-US" altLang="en-US">
                <a:cs typeface="Arial" panose="020B0604020202020204" pitchFamily="34" charset="0"/>
              </a:rPr>
              <a:t>–</a:t>
            </a:r>
            <a:fld id="{BC0C6D76-FB68-6B40-9DD3-6C16B296F93B}" type="slidenum">
              <a:rPr lang="en-US" altLang="en-US"/>
              <a:pPr/>
              <a:t>‹#›</a:t>
            </a:fld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56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Ques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Cj04348590000[1]">
            <a:extLst>
              <a:ext uri="{FF2B5EF4-FFF2-40B4-BE49-F238E27FC236}">
                <a16:creationId xmlns:a16="http://schemas.microsoft.com/office/drawing/2014/main" id="{BC4F0E90-BF3B-B047-98A1-6FE8C58B0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93420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1600200"/>
            <a:ext cx="7315200" cy="4114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69FCA1B-AC8C-BB42-B075-5FC25014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#</a:t>
            </a:r>
            <a:r>
              <a:rPr lang="en-US" altLang="en-US">
                <a:cs typeface="Arial" panose="020B0604020202020204" pitchFamily="34" charset="0"/>
              </a:rPr>
              <a:t>–</a:t>
            </a:r>
            <a:fld id="{1CB3AE27-3FE8-9E45-807E-3118CB7921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40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 or Cau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086600" cy="731838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b="1" dirty="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1676400"/>
            <a:ext cx="74676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589C794-5B2E-A243-8832-859FE1A3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#</a:t>
            </a:r>
            <a:r>
              <a:rPr lang="en-US" altLang="en-US">
                <a:cs typeface="Arial" panose="020B0604020202020204" pitchFamily="34" charset="0"/>
              </a:rPr>
              <a:t>–</a:t>
            </a:r>
            <a:fld id="{FA805FAF-C172-A04F-8E0D-B2C5476E12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78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43AE00D0-426C-A54D-B06C-914F818959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6280150"/>
            <a:ext cx="1638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9">
            <a:extLst>
              <a:ext uri="{FF2B5EF4-FFF2-40B4-BE49-F238E27FC236}">
                <a16:creationId xmlns:a16="http://schemas.microsoft.com/office/drawing/2014/main" id="{678CB240-FA4A-834A-9533-AC08C5316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0">
            <a:extLst>
              <a:ext uri="{FF2B5EF4-FFF2-40B4-BE49-F238E27FC236}">
                <a16:creationId xmlns:a16="http://schemas.microsoft.com/office/drawing/2014/main" id="{A624DB60-8D29-C74B-968A-04918ABA8D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7" r:id="rId1"/>
    <p:sldLayoutId id="2147485158" r:id="rId2"/>
    <p:sldLayoutId id="2147485159" r:id="rId3"/>
    <p:sldLayoutId id="2147485160" r:id="rId4"/>
    <p:sldLayoutId id="2147485161" r:id="rId5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7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8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7">
            <a:extLst>
              <a:ext uri="{FF2B5EF4-FFF2-40B4-BE49-F238E27FC236}">
                <a16:creationId xmlns:a16="http://schemas.microsoft.com/office/drawing/2014/main" id="{30B8CC0D-7AB8-AD46-82EE-1A5673779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295400"/>
            <a:ext cx="7010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A50021"/>
              </a:buClr>
              <a:buFontTx/>
              <a:buNone/>
            </a:pPr>
            <a:r>
              <a:rPr lang="en-US" altLang="en-US" sz="3600" i="1">
                <a:latin typeface="Tahoma" panose="020B0604030504040204" pitchFamily="34" charset="0"/>
              </a:rPr>
              <a:t>Fire Inspection and </a:t>
            </a:r>
            <a:br>
              <a:rPr lang="en-US" altLang="en-US" sz="3600" i="1">
                <a:latin typeface="Tahoma" panose="020B0604030504040204" pitchFamily="34" charset="0"/>
              </a:rPr>
            </a:br>
            <a:r>
              <a:rPr lang="en-US" altLang="en-US" sz="3600" i="1">
                <a:latin typeface="Tahoma" panose="020B0604030504040204" pitchFamily="34" charset="0"/>
              </a:rPr>
              <a:t>Code Enforcement</a:t>
            </a:r>
          </a:p>
          <a:p>
            <a:pPr algn="ctr" eaLnBrk="1" hangingPunct="1">
              <a:buClr>
                <a:srgbClr val="A50021"/>
              </a:buClr>
              <a:buFontTx/>
              <a:buNone/>
            </a:pPr>
            <a:r>
              <a:rPr lang="en-US" altLang="en-US" sz="3600" i="1">
                <a:latin typeface="Tahoma" panose="020B0604030504040204" pitchFamily="34" charset="0"/>
              </a:rPr>
              <a:t>8th Edition</a:t>
            </a:r>
            <a:br>
              <a:rPr lang="en-US" altLang="en-US" sz="3600" i="1">
                <a:latin typeface="Tahoma" panose="020B0604030504040204" pitchFamily="34" charset="0"/>
              </a:rPr>
            </a:br>
            <a:r>
              <a:rPr lang="en-US" altLang="en-US" sz="2400" i="1">
                <a:latin typeface="Tahoma" panose="020B0604030504040204" pitchFamily="34" charset="0"/>
              </a:rPr>
              <a:t>Inspector II</a:t>
            </a:r>
          </a:p>
          <a:p>
            <a:pPr eaLnBrk="1" hangingPunct="1">
              <a:buClr>
                <a:srgbClr val="A50021"/>
              </a:buClr>
            </a:pPr>
            <a:endParaRPr lang="en-US" altLang="en-US">
              <a:latin typeface="Tahoma" panose="020B0604030504040204" pitchFamily="34" charset="0"/>
            </a:endParaRPr>
          </a:p>
          <a:p>
            <a:pPr eaLnBrk="1" hangingPunct="1">
              <a:buClr>
                <a:srgbClr val="A50021"/>
              </a:buClr>
            </a:pPr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7171" name="Rectangle 1030">
            <a:extLst>
              <a:ext uri="{FF2B5EF4-FFF2-40B4-BE49-F238E27FC236}">
                <a16:creationId xmlns:a16="http://schemas.microsoft.com/office/drawing/2014/main" id="{E814B106-03C2-1C48-A20F-DC0C0AA12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994150"/>
            <a:ext cx="7391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i="1" dirty="0">
                <a:latin typeface="Tahoma" panose="020B0604030504040204" pitchFamily="34" charset="0"/>
              </a:rPr>
              <a:t>Chapter 7 — Means of Egress</a:t>
            </a:r>
          </a:p>
          <a:p>
            <a:pPr algn="ctr" eaLnBrk="1" hangingPunct="1">
              <a:buFontTx/>
              <a:buNone/>
            </a:pPr>
            <a:endParaRPr lang="en-US" altLang="en-US" sz="1200" i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F6363-688A-CF4F-910F-BCEE55D9EF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7–</a:t>
            </a:r>
            <a:fld id="{32C166D9-432D-5549-AAFD-F09413521B26}" type="slidenum">
              <a:rPr lang="en-US" altLang="en-US" sz="1200">
                <a:latin typeface="Tahoma" panose="020B0604030504040204" pitchFamily="34" charset="0"/>
              </a:rPr>
              <a:pPr eaLnBrk="1" hangingPunct="1"/>
              <a:t>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6388" name="Title 2">
            <a:extLst>
              <a:ext uri="{FF2B5EF4-FFF2-40B4-BE49-F238E27FC236}">
                <a16:creationId xmlns:a16="http://schemas.microsoft.com/office/drawing/2014/main" id="{6E5C4E23-2B9C-D844-BB66-05F561062E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Know the other factors for selected occupancies contained in model codes.</a:t>
            </a:r>
            <a:endParaRPr lang="en-US" altLang="en-US" sz="3000" b="0"/>
          </a:p>
        </p:txBody>
      </p:sp>
      <p:graphicFrame>
        <p:nvGraphicFramePr>
          <p:cNvPr id="5" name="Content Placeholder 4" descr="Buildings that are considered hazardous occupancies use 0.7 inches (17.78 mm) per person for stairways and 0.4 inches (10.16 mm) per person for ramps or level exit components&#10;Each model code makes allowances based on whether the occupancy has an automatic sprinkler system&#10;">
            <a:extLst>
              <a:ext uri="{FF2B5EF4-FFF2-40B4-BE49-F238E27FC236}">
                <a16:creationId xmlns:a16="http://schemas.microsoft.com/office/drawing/2014/main" id="{A5B775EA-541D-9F42-8545-C190D6C64E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598255"/>
              </p:ext>
            </p:extLst>
          </p:nvPr>
        </p:nvGraphicFramePr>
        <p:xfrm>
          <a:off x="990600" y="1600200"/>
          <a:ext cx="7086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FF977-70DC-9D48-8550-A2C6F71783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7–</a:t>
            </a:r>
            <a:fld id="{BAE5ABA8-DA0D-DF47-854F-3779D7D18C5D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7412" name="Title 2">
            <a:extLst>
              <a:ext uri="{FF2B5EF4-FFF2-40B4-BE49-F238E27FC236}">
                <a16:creationId xmlns:a16="http://schemas.microsoft.com/office/drawing/2014/main" id="{E19376F1-AF43-3C49-A865-6B6DBB2832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Inspectors need to know how to determine exit capacity.</a:t>
            </a:r>
            <a:endParaRPr lang="en-US" altLang="en-US" b="0"/>
          </a:p>
        </p:txBody>
      </p:sp>
      <p:graphicFrame>
        <p:nvGraphicFramePr>
          <p:cNvPr id="5" name="Content Placeholder 4" descr="Calculate the capacity for each element&#10; Exit access&#10; Exit&#10; Exit Discharge&#10;Measure&#10; Each element unobstructed at the width at the narrowest point&#10;Determinant&#10; Element with the smallest capacity decides the total capacity of the means of egress&#10;See Example 5 at the end of the manual chapter&#10;">
            <a:extLst>
              <a:ext uri="{FF2B5EF4-FFF2-40B4-BE49-F238E27FC236}">
                <a16:creationId xmlns:a16="http://schemas.microsoft.com/office/drawing/2014/main" id="{36D39822-D28B-F24D-B827-FB3153E397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471391"/>
              </p:ext>
            </p:extLst>
          </p:nvPr>
        </p:nvGraphicFramePr>
        <p:xfrm>
          <a:off x="762000" y="1524000"/>
          <a:ext cx="7924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4CDF4-87D6-A04F-80E6-95CE1E1829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7–</a:t>
            </a:r>
            <a:fld id="{DD50597A-E3C0-0146-9505-2B30FDB78643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8437" name="Title 2">
            <a:extLst>
              <a:ext uri="{FF2B5EF4-FFF2-40B4-BE49-F238E27FC236}">
                <a16:creationId xmlns:a16="http://schemas.microsoft.com/office/drawing/2014/main" id="{008947E4-D967-0048-B40F-48E9EF52626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Inspectors need to know how to determine total exit capacity.</a:t>
            </a:r>
            <a:endParaRPr lang="en-US" altLang="en-US" b="0"/>
          </a:p>
        </p:txBody>
      </p:sp>
      <p:graphicFrame>
        <p:nvGraphicFramePr>
          <p:cNvPr id="5" name="Content Placeholder 4" descr="Determine the capacity of each exit&#10; Add the results together&#10;Procedures&#10; Differ depending on whether the exit is at grade level&#10;See Examples 6 and 7 at the end of the manual chapter&#10;">
            <a:extLst>
              <a:ext uri="{FF2B5EF4-FFF2-40B4-BE49-F238E27FC236}">
                <a16:creationId xmlns:a16="http://schemas.microsoft.com/office/drawing/2014/main" id="{A215DC91-8E7D-7E4D-89F7-954B599FD4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033276"/>
              </p:ext>
            </p:extLst>
          </p:nvPr>
        </p:nvGraphicFramePr>
        <p:xfrm>
          <a:off x="762000" y="1524000"/>
          <a:ext cx="7924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6" name="Text Box 7">
            <a:extLst>
              <a:ext uri="{FF2B5EF4-FFF2-40B4-BE49-F238E27FC236}">
                <a16:creationId xmlns:a16="http://schemas.microsoft.com/office/drawing/2014/main" id="{E14FC97F-54E9-FC4F-B14A-FEF0657CA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54766-7C26-CA4C-8439-BF8E5012D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7–</a:t>
            </a:r>
            <a:fld id="{E6C57D90-A670-584A-AEA9-8091685E7F8D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9461" name="Title 2">
            <a:extLst>
              <a:ext uri="{FF2B5EF4-FFF2-40B4-BE49-F238E27FC236}">
                <a16:creationId xmlns:a16="http://schemas.microsoft.com/office/drawing/2014/main" id="{B2F3BDA7-2BBC-6E4B-9D93-E7A250972F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Inspectors need to know how to determine total exit capacity.</a:t>
            </a:r>
            <a:endParaRPr lang="en-US" altLang="en-US" b="0"/>
          </a:p>
        </p:txBody>
      </p:sp>
      <p:graphicFrame>
        <p:nvGraphicFramePr>
          <p:cNvPr id="7" name="Diagram 6" descr="Stairways must be able to accommodate the greatest number of people expected to occupy any single floor above&#10;ICC® model codes&#10; Means of egress cannot become narrower in the direction of travel or beyond any point where two or more exits converge&#10; Total of the exit capacities cannot be less than the sum of all the capacities&#10;">
            <a:extLst>
              <a:ext uri="{FF2B5EF4-FFF2-40B4-BE49-F238E27FC236}">
                <a16:creationId xmlns:a16="http://schemas.microsoft.com/office/drawing/2014/main" id="{C52BEA62-AD36-024D-A4A4-C26086702A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6079905"/>
              </p:ext>
            </p:extLst>
          </p:nvPr>
        </p:nvGraphicFramePr>
        <p:xfrm>
          <a:off x="4343400" y="1524000"/>
          <a:ext cx="4419600" cy="4617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9" name="Content Placeholder 2" descr="diagram of stairwell capacity, see instructor for more information">
            <a:extLst>
              <a:ext uri="{FF2B5EF4-FFF2-40B4-BE49-F238E27FC236}">
                <a16:creationId xmlns:a16="http://schemas.microsoft.com/office/drawing/2014/main" id="{45734973-EF27-C044-9798-F3DFFEB1E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66850"/>
            <a:ext cx="3810000" cy="5238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37997-3024-654E-96A7-46A7B4FEE2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7–</a:t>
            </a:r>
            <a:fld id="{63DDF5F5-1EC2-174B-A145-48441CE2DD97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0485" name="Title 2">
            <a:extLst>
              <a:ext uri="{FF2B5EF4-FFF2-40B4-BE49-F238E27FC236}">
                <a16:creationId xmlns:a16="http://schemas.microsoft.com/office/drawing/2014/main" id="{DC785FC2-D9D0-1642-8637-9DD456C420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28600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Inspectors must be familiar with the requirements for the minimum number of exits.</a:t>
            </a:r>
            <a:endParaRPr lang="en-US" altLang="en-US" sz="3000" b="0"/>
          </a:p>
        </p:txBody>
      </p:sp>
      <p:graphicFrame>
        <p:nvGraphicFramePr>
          <p:cNvPr id="5" name="Content Placeholder 4" descr="Model code information&#10; Minimum number of exits&#10; Special requirements and exceptions&#10;500 persons or less&#10; At least two exits&#10; Any balcony, mezzanine, story, or portion thereof&#10;500 persons or greater&#10; Minimum of three separate exits&#10; Four or more exits required for 1,000 or more people&#10;">
            <a:extLst>
              <a:ext uri="{FF2B5EF4-FFF2-40B4-BE49-F238E27FC236}">
                <a16:creationId xmlns:a16="http://schemas.microsoft.com/office/drawing/2014/main" id="{7B604FF6-8017-CD48-8D2A-5DD5575CB0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69529"/>
              </p:ext>
            </p:extLst>
          </p:nvPr>
        </p:nvGraphicFramePr>
        <p:xfrm>
          <a:off x="762000" y="1524000"/>
          <a:ext cx="7924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4" name="Text Box 7">
            <a:extLst>
              <a:ext uri="{FF2B5EF4-FFF2-40B4-BE49-F238E27FC236}">
                <a16:creationId xmlns:a16="http://schemas.microsoft.com/office/drawing/2014/main" id="{EA30DE38-7DD8-9042-958F-506FAE4F9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97C0B-EBB9-C040-95D3-00B4DE121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7–</a:t>
            </a:r>
            <a:fld id="{214DC27E-7195-9745-A3CF-BBE5AA76CE73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1508" name="Title 2">
            <a:extLst>
              <a:ext uri="{FF2B5EF4-FFF2-40B4-BE49-F238E27FC236}">
                <a16:creationId xmlns:a16="http://schemas.microsoft.com/office/drawing/2014/main" id="{BEFE7BBC-DCCA-B84A-91A9-7ED5BDAA293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28600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Inspectors must be familiar with the requirements for the minimum number of exits.</a:t>
            </a:r>
            <a:endParaRPr lang="en-US" altLang="en-US" sz="3000" b="0"/>
          </a:p>
        </p:txBody>
      </p:sp>
      <p:graphicFrame>
        <p:nvGraphicFramePr>
          <p:cNvPr id="5" name="Content Placeholder 4" descr="In situations where the occupant load is consistently exceeded, inspectors should explore all possible alternatives for correction &#10;Ultimately, enforcement through citation may become the only remedy&#10;">
            <a:extLst>
              <a:ext uri="{FF2B5EF4-FFF2-40B4-BE49-F238E27FC236}">
                <a16:creationId xmlns:a16="http://schemas.microsoft.com/office/drawing/2014/main" id="{8BBAD591-E95B-8645-9A79-12C3D92A5F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564204"/>
              </p:ext>
            </p:extLst>
          </p:nvPr>
        </p:nvGraphicFramePr>
        <p:xfrm>
          <a:off x="914400" y="1600200"/>
          <a:ext cx="746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A9EDF-6326-B94E-B35B-AF67EB565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7–</a:t>
            </a:r>
            <a:fld id="{EA373642-3DE7-2E43-931B-C44BBD46DA7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2532" name="Title 2">
            <a:extLst>
              <a:ext uri="{FF2B5EF4-FFF2-40B4-BE49-F238E27FC236}">
                <a16:creationId xmlns:a16="http://schemas.microsoft.com/office/drawing/2014/main" id="{4A8A190E-EFD1-2642-A733-5AC6368F3E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207963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Multiple means of egress enable occupants to quickly locate an exit and leave during an emergency.</a:t>
            </a:r>
            <a:endParaRPr lang="en-US" altLang="en-US" sz="3000" b="0"/>
          </a:p>
        </p:txBody>
      </p:sp>
      <p:graphicFrame>
        <p:nvGraphicFramePr>
          <p:cNvPr id="5" name="Content Placeholder 4" descr="Be able to determine the location of multiple exits for new construction buildings&#10;Decide if the maximum travel distance to existing exits is acceptable&#10;If insufficient, be able to recommend alternatives&#10;Codes specify that exits should be as remote from each other as possible&#10;Each model codes specifies certain situations where a single exit is permitted&#10;">
            <a:extLst>
              <a:ext uri="{FF2B5EF4-FFF2-40B4-BE49-F238E27FC236}">
                <a16:creationId xmlns:a16="http://schemas.microsoft.com/office/drawing/2014/main" id="{E2A0DA03-9BF2-2948-B35A-F4E55F9FA3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886812"/>
              </p:ext>
            </p:extLst>
          </p:nvPr>
        </p:nvGraphicFramePr>
        <p:xfrm>
          <a:off x="762000" y="1600200"/>
          <a:ext cx="7924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1D446-076B-5B4C-915E-BF5F3352D6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7–</a:t>
            </a:r>
            <a:fld id="{6C992E92-EC97-1240-B3A5-F32384B47EAB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3558" name="Title 2">
            <a:extLst>
              <a:ext uri="{FF2B5EF4-FFF2-40B4-BE49-F238E27FC236}">
                <a16:creationId xmlns:a16="http://schemas.microsoft.com/office/drawing/2014/main" id="{0C0CC833-CADD-1243-92D7-649C888F38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Inspectors need to understand the one-half diagonal rule.</a:t>
            </a:r>
            <a:endParaRPr lang="en-US" altLang="en-US" b="0"/>
          </a:p>
        </p:txBody>
      </p:sp>
      <p:graphicFrame>
        <p:nvGraphicFramePr>
          <p:cNvPr id="6" name="Diagram 5" descr="When two exits are required, they should be located no less than half the length of the overall diagonal dimension of the room or building area&#10;Diagonal is measured as a straight line from the nearest edges of the exit or exit access doors to each other&#10;">
            <a:extLst>
              <a:ext uri="{FF2B5EF4-FFF2-40B4-BE49-F238E27FC236}">
                <a16:creationId xmlns:a16="http://schemas.microsoft.com/office/drawing/2014/main" id="{B1CE0D9E-C366-8A43-9EFC-7D64A09677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7021373"/>
              </p:ext>
            </p:extLst>
          </p:nvPr>
        </p:nvGraphicFramePr>
        <p:xfrm>
          <a:off x="5105400" y="1905000"/>
          <a:ext cx="3581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5" name="Content Placeholder 2" descr="diagram of the common path of travel based on diagonal distance, see instructor for more information">
            <a:extLst>
              <a:ext uri="{FF2B5EF4-FFF2-40B4-BE49-F238E27FC236}">
                <a16:creationId xmlns:a16="http://schemas.microsoft.com/office/drawing/2014/main" id="{457F59BF-B243-0B4D-AC92-56F1E3454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t="4615" r="5634" b="9231"/>
          <a:stretch/>
        </p:blipFill>
        <p:spPr bwMode="auto">
          <a:xfrm>
            <a:off x="533400" y="2028092"/>
            <a:ext cx="4265839" cy="361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7">
            <a:extLst>
              <a:ext uri="{FF2B5EF4-FFF2-40B4-BE49-F238E27FC236}">
                <a16:creationId xmlns:a16="http://schemas.microsoft.com/office/drawing/2014/main" id="{B5EB2D43-BDE2-1A42-A95E-182826DD0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8D880-5FDD-0748-A20F-57915417FD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7–</a:t>
            </a:r>
            <a:fld id="{5BE4BCCB-03BE-F244-8C02-3DA59A9D3B34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4580" name="Title 2">
            <a:extLst>
              <a:ext uri="{FF2B5EF4-FFF2-40B4-BE49-F238E27FC236}">
                <a16:creationId xmlns:a16="http://schemas.microsoft.com/office/drawing/2014/main" id="{DA8AC6CA-1AE2-3D47-8170-71CF43978C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Inspectors need to understand the one-half diagonal rule.</a:t>
            </a:r>
            <a:endParaRPr lang="en-US" altLang="en-US" b="0"/>
          </a:p>
        </p:txBody>
      </p:sp>
      <p:graphicFrame>
        <p:nvGraphicFramePr>
          <p:cNvPr id="5" name="Content Placeholder 4" descr="When more than 2 exits are required&#10; At least two doors will meet the minimum separation requirements&#10; Other exits should be located in a manner so that they will be available if the primary exits become blocked or unavailable&#10;">
            <a:extLst>
              <a:ext uri="{FF2B5EF4-FFF2-40B4-BE49-F238E27FC236}">
                <a16:creationId xmlns:a16="http://schemas.microsoft.com/office/drawing/2014/main" id="{C5D56DF8-A19C-EB40-BE5A-0842D564ED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862957"/>
              </p:ext>
            </p:extLst>
          </p:nvPr>
        </p:nvGraphicFramePr>
        <p:xfrm>
          <a:off x="647700" y="1905000"/>
          <a:ext cx="77724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74855-2FDC-DE4F-A379-AE9584B7CF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7–</a:t>
            </a:r>
            <a:fld id="{919146DD-1B0F-7143-B0EC-0D12A1BF688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5604" name="Title 2">
            <a:extLst>
              <a:ext uri="{FF2B5EF4-FFF2-40B4-BE49-F238E27FC236}">
                <a16:creationId xmlns:a16="http://schemas.microsoft.com/office/drawing/2014/main" id="{01A72B69-402A-EE45-9DDB-7C4187DC18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Be aware of the concerns surrounding location of exits.</a:t>
            </a:r>
            <a:endParaRPr lang="en-US" altLang="en-US" b="0"/>
          </a:p>
        </p:txBody>
      </p:sp>
      <p:graphicFrame>
        <p:nvGraphicFramePr>
          <p:cNvPr id="5" name="Content Placeholder 4" descr="Must be aware that regardless of configuration, each room, space, or building must have adequate and appropriate exiting capabilities&#10;Must verify that designed exit plans follow all of the code-required factors for fire and life safety; even if changes have been made&#10;Common to find modifications to assembly occupancies&#10;Blocking an exit door in one location and building a new one in another location may not meet codes&#10;">
            <a:extLst>
              <a:ext uri="{FF2B5EF4-FFF2-40B4-BE49-F238E27FC236}">
                <a16:creationId xmlns:a16="http://schemas.microsoft.com/office/drawing/2014/main" id="{8590E8D2-86E9-2843-833B-A353156585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430784"/>
              </p:ext>
            </p:extLst>
          </p:nvPr>
        </p:nvGraphicFramePr>
        <p:xfrm>
          <a:off x="685800" y="1752600"/>
          <a:ext cx="8001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3BEB6-2B44-6948-A825-2CBF4C4BB4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7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F94A857-88AE-B249-B540-D0CC5C698CB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195" name="Title 2">
            <a:extLst>
              <a:ext uri="{FF2B5EF4-FFF2-40B4-BE49-F238E27FC236}">
                <a16:creationId xmlns:a16="http://schemas.microsoft.com/office/drawing/2014/main" id="{F3321DB0-DB64-4D4B-A189-7AAAE019CF4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Learning Objective 1</a:t>
            </a:r>
          </a:p>
        </p:txBody>
      </p:sp>
      <p:sp>
        <p:nvSpPr>
          <p:cNvPr id="8194" name="Content Placeholder 1">
            <a:extLst>
              <a:ext uri="{FF2B5EF4-FFF2-40B4-BE49-F238E27FC236}">
                <a16:creationId xmlns:a16="http://schemas.microsoft.com/office/drawing/2014/main" id="{1C47E400-4E2A-E041-B397-DC149512247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Explain the way to calculate occupant loads for multiuse occupancies.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29502-0641-6348-9B7C-1B60B2DE17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7–</a:t>
            </a:r>
            <a:fld id="{AC7A2681-84F2-3249-BED9-70481D0B4E63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6629" name="Title 2">
            <a:extLst>
              <a:ext uri="{FF2B5EF4-FFF2-40B4-BE49-F238E27FC236}">
                <a16:creationId xmlns:a16="http://schemas.microsoft.com/office/drawing/2014/main" id="{8A253A6D-240A-1B44-93C4-B409910712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242888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Model codes establish the maximum allowable travel distance to the nearest exit.</a:t>
            </a:r>
            <a:endParaRPr lang="en-US" altLang="en-US" sz="3000" b="0"/>
          </a:p>
        </p:txBody>
      </p:sp>
      <p:graphicFrame>
        <p:nvGraphicFramePr>
          <p:cNvPr id="6" name="Diagram 5" descr="Refers to the total length of travel necessary to reach an exit&#10;Ends at the center of the exit doorway or other point at which the exit begins&#10;Maximum travel distances vary in model codes&#10;Impacted by type of occupancy and automatic sprinkler systems&#10;">
            <a:extLst>
              <a:ext uri="{FF2B5EF4-FFF2-40B4-BE49-F238E27FC236}">
                <a16:creationId xmlns:a16="http://schemas.microsoft.com/office/drawing/2014/main" id="{B31BF53A-C077-7149-B55F-4ECFEB304E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8851276"/>
              </p:ext>
            </p:extLst>
          </p:nvPr>
        </p:nvGraphicFramePr>
        <p:xfrm>
          <a:off x="4724400" y="1752600"/>
          <a:ext cx="3733800" cy="4267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7" name="Content Placeholder 2" descr="diagram showing the maximum travel distance for an auditorium, see instructor for more information">
            <a:extLst>
              <a:ext uri="{FF2B5EF4-FFF2-40B4-BE49-F238E27FC236}">
                <a16:creationId xmlns:a16="http://schemas.microsoft.com/office/drawing/2014/main" id="{1851B613-F6BF-6742-9537-2FEDC3761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 t="5264" r="1645" b="3509"/>
          <a:stretch/>
        </p:blipFill>
        <p:spPr bwMode="auto">
          <a:xfrm>
            <a:off x="228600" y="2183606"/>
            <a:ext cx="4114800" cy="3343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53750-D967-6640-B8A2-20676A1D46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7–</a:t>
            </a:r>
            <a:fld id="{5584D9A9-90D9-B840-BD49-35437C325D1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7653" name="Title 2">
            <a:extLst>
              <a:ext uri="{FF2B5EF4-FFF2-40B4-BE49-F238E27FC236}">
                <a16:creationId xmlns:a16="http://schemas.microsoft.com/office/drawing/2014/main" id="{1025DCA2-E475-2A49-8286-4E688160E1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533400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Inspectors need to be aware of dead-end corridors.</a:t>
            </a:r>
            <a:endParaRPr lang="en-US" altLang="en-US" b="0"/>
          </a:p>
        </p:txBody>
      </p:sp>
      <p:pic>
        <p:nvPicPr>
          <p:cNvPr id="27651" name="Content Placeholder 2" descr="example of a dead end corridor where the dead end is greater than 20 feet in length and a significant distance from an exit, see instructor for more information">
            <a:extLst>
              <a:ext uri="{FF2B5EF4-FFF2-40B4-BE49-F238E27FC236}">
                <a16:creationId xmlns:a16="http://schemas.microsoft.com/office/drawing/2014/main" id="{C7176C4E-59DE-3F4E-B544-ACD46BC5E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3703" r="6452" b="1852"/>
          <a:stretch/>
        </p:blipFill>
        <p:spPr bwMode="auto">
          <a:xfrm>
            <a:off x="990600" y="1600200"/>
            <a:ext cx="5842000" cy="350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 descr="Condition that exists when a corridor has no outlet to a means of egress and is more than 20 feet (6 m) in length&#10;">
            <a:extLst>
              <a:ext uri="{FF2B5EF4-FFF2-40B4-BE49-F238E27FC236}">
                <a16:creationId xmlns:a16="http://schemas.microsoft.com/office/drawing/2014/main" id="{42ACA094-DD07-3F4D-A8D6-5254CE2410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264513"/>
              </p:ext>
            </p:extLst>
          </p:nvPr>
        </p:nvGraphicFramePr>
        <p:xfrm>
          <a:off x="838200" y="5105400"/>
          <a:ext cx="8001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58B12-FAFF-3D45-ADF1-15976380F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7–</a:t>
            </a:r>
            <a:fld id="{B903B1CC-2AE5-DD46-96F8-03441CD72FB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8678" name="Title 2">
            <a:extLst>
              <a:ext uri="{FF2B5EF4-FFF2-40B4-BE49-F238E27FC236}">
                <a16:creationId xmlns:a16="http://schemas.microsoft.com/office/drawing/2014/main" id="{1E7B54D9-9F1E-0D48-8D50-BEFCED424D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492125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Inspectors need to understand the common path of travel.</a:t>
            </a:r>
            <a:endParaRPr lang="en-US" altLang="en-US" b="0"/>
          </a:p>
        </p:txBody>
      </p:sp>
      <p:graphicFrame>
        <p:nvGraphicFramePr>
          <p:cNvPr id="6" name="Diagram 5" descr="Path that all occupants must travel in one direction before choosing between two distinct paths to two separate exits&#10;This distance is used in the calculation of total travel distance to an exit for the purpose of locating exits for a building or area&#10;">
            <a:extLst>
              <a:ext uri="{FF2B5EF4-FFF2-40B4-BE49-F238E27FC236}">
                <a16:creationId xmlns:a16="http://schemas.microsoft.com/office/drawing/2014/main" id="{22869026-C034-9845-B3E9-8B663C4E0E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7758170"/>
              </p:ext>
            </p:extLst>
          </p:nvPr>
        </p:nvGraphicFramePr>
        <p:xfrm>
          <a:off x="5089634" y="1863725"/>
          <a:ext cx="3749566" cy="407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675" name="Content Placeholder 2" descr="diagram of a common path of travel where occupants can travel to an exxit going multiple directions">
            <a:extLst>
              <a:ext uri="{FF2B5EF4-FFF2-40B4-BE49-F238E27FC236}">
                <a16:creationId xmlns:a16="http://schemas.microsoft.com/office/drawing/2014/main" id="{B4E56482-07D7-A443-8F6B-6A2384D78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4762" r="1515" b="3175"/>
          <a:stretch/>
        </p:blipFill>
        <p:spPr bwMode="auto">
          <a:xfrm>
            <a:off x="381000" y="1828800"/>
            <a:ext cx="4708634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7">
            <a:extLst>
              <a:ext uri="{FF2B5EF4-FFF2-40B4-BE49-F238E27FC236}">
                <a16:creationId xmlns:a16="http://schemas.microsoft.com/office/drawing/2014/main" id="{0E075440-6FED-034C-A019-CD459C525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5DCBC-CE3D-E648-B3B6-D2206BCD0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7–</a:t>
            </a:r>
            <a:fld id="{52117728-2B34-0A4A-BC67-260F3000D380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9701" name="Title 2">
            <a:extLst>
              <a:ext uri="{FF2B5EF4-FFF2-40B4-BE49-F238E27FC236}">
                <a16:creationId xmlns:a16="http://schemas.microsoft.com/office/drawing/2014/main" id="{38D39B8E-FB3F-6E47-836A-36D795E89F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492125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Inspectors need to understand the common path of travel.</a:t>
            </a:r>
            <a:endParaRPr lang="en-US" altLang="en-US" b="0"/>
          </a:p>
        </p:txBody>
      </p:sp>
      <p:pic>
        <p:nvPicPr>
          <p:cNvPr id="29700" name="Picture 2" descr="table of common path dead end and travel distance limits, see instructor for more information">
            <a:extLst>
              <a:ext uri="{FF2B5EF4-FFF2-40B4-BE49-F238E27FC236}">
                <a16:creationId xmlns:a16="http://schemas.microsoft.com/office/drawing/2014/main" id="{2DEAA9CC-CC24-D642-B6E1-3379EF7A26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772400" cy="4016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7">
            <a:extLst>
              <a:ext uri="{FF2B5EF4-FFF2-40B4-BE49-F238E27FC236}">
                <a16:creationId xmlns:a16="http://schemas.microsoft.com/office/drawing/2014/main" id="{A90A41C4-FB41-4947-BBC2-ED2A86CA7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78618-53D3-B94A-BB38-5DAA7533A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7–</a:t>
            </a:r>
            <a:fld id="{55F7F07C-E7F9-944B-846D-26F5CB419D14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0724" name="Title 2">
            <a:extLst>
              <a:ext uri="{FF2B5EF4-FFF2-40B4-BE49-F238E27FC236}">
                <a16:creationId xmlns:a16="http://schemas.microsoft.com/office/drawing/2014/main" id="{7B35B8CE-B4BD-1142-B078-554D103CE0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492125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Inspectors need to understand the common path of travel.</a:t>
            </a:r>
            <a:endParaRPr lang="en-US" altLang="en-US" b="0"/>
          </a:p>
        </p:txBody>
      </p:sp>
      <p:pic>
        <p:nvPicPr>
          <p:cNvPr id="30723" name="Picture 2" descr="continued&#10;table of common path dead end and travel distance limits, see instructor for more information">
            <a:extLst>
              <a:ext uri="{FF2B5EF4-FFF2-40B4-BE49-F238E27FC236}">
                <a16:creationId xmlns:a16="http://schemas.microsoft.com/office/drawing/2014/main" id="{F52A67B9-004F-914B-9A99-674BF5A032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5975350" cy="4808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47FFC-33E9-4E4E-B42E-EA9CF673DB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7–</a:t>
            </a:r>
            <a:fld id="{C5A59217-A684-8E44-B391-01E7A53AFC8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1749" name="Title 2">
            <a:extLst>
              <a:ext uri="{FF2B5EF4-FFF2-40B4-BE49-F238E27FC236}">
                <a16:creationId xmlns:a16="http://schemas.microsoft.com/office/drawing/2014/main" id="{756EBEEA-6ECB-5840-AA1B-1E7F338483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492125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Know what to ask about means of egress effectiveness.</a:t>
            </a:r>
            <a:endParaRPr lang="en-US" altLang="en-US" b="0" dirty="0"/>
          </a:p>
        </p:txBody>
      </p:sp>
      <p:graphicFrame>
        <p:nvGraphicFramePr>
          <p:cNvPr id="5" name="Content Placeholder 4" descr="What is the occupancy classification for the structure or portion of the structure?&#10;Do the various parts of the means of egress comply with those allowed for the occupancy classification?&#10;What is the total exit capacity in inches (mm), people, or both?&#10;&#10;">
            <a:extLst>
              <a:ext uri="{FF2B5EF4-FFF2-40B4-BE49-F238E27FC236}">
                <a16:creationId xmlns:a16="http://schemas.microsoft.com/office/drawing/2014/main" id="{45189B91-8C2A-5D41-8676-3B5E3049EB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137217"/>
              </p:ext>
            </p:extLst>
          </p:nvPr>
        </p:nvGraphicFramePr>
        <p:xfrm>
          <a:off x="685800" y="15240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7" name="Text Box 7">
            <a:extLst>
              <a:ext uri="{FF2B5EF4-FFF2-40B4-BE49-F238E27FC236}">
                <a16:creationId xmlns:a16="http://schemas.microsoft.com/office/drawing/2014/main" id="{C3E8DB74-375C-0B4C-8DF2-601E62452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00A04-FCF1-BF40-AB75-0D8F619D70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7–</a:t>
            </a:r>
            <a:fld id="{6F0B1571-E53A-5B46-B9A4-6F6CDC72FE04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2773" name="Title 2">
            <a:extLst>
              <a:ext uri="{FF2B5EF4-FFF2-40B4-BE49-F238E27FC236}">
                <a16:creationId xmlns:a16="http://schemas.microsoft.com/office/drawing/2014/main" id="{B594BC30-EA2D-D942-AC52-968453AC58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492125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Know what to ask about means of egress effectiveness.</a:t>
            </a:r>
            <a:endParaRPr lang="en-US" altLang="en-US" b="0"/>
          </a:p>
        </p:txBody>
      </p:sp>
      <p:graphicFrame>
        <p:nvGraphicFramePr>
          <p:cNvPr id="5" name="Content Placeholder 4" descr="Does the travel distance to the nearest exit fall within the maximum distances for the occupancy classification?&#10;Are there dead-end corridors or common paths of travel that must be considered? &#10;Are all of the exits easily identifiable and accessible to different occupancy groups?&#10;">
            <a:extLst>
              <a:ext uri="{FF2B5EF4-FFF2-40B4-BE49-F238E27FC236}">
                <a16:creationId xmlns:a16="http://schemas.microsoft.com/office/drawing/2014/main" id="{64E9B093-19A9-2D43-96C5-91B92F226E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158863"/>
              </p:ext>
            </p:extLst>
          </p:nvPr>
        </p:nvGraphicFramePr>
        <p:xfrm>
          <a:off x="685800" y="15240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1" name="Text Box 7">
            <a:extLst>
              <a:ext uri="{FF2B5EF4-FFF2-40B4-BE49-F238E27FC236}">
                <a16:creationId xmlns:a16="http://schemas.microsoft.com/office/drawing/2014/main" id="{D00A19D3-5776-6E42-BB5B-E7CB31FBE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062FF-0653-6F4C-BF49-03FECB023E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7–</a:t>
            </a:r>
            <a:fld id="{88DD02CF-F621-204F-876B-1CF8DC984CF3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3797" name="Title 2">
            <a:extLst>
              <a:ext uri="{FF2B5EF4-FFF2-40B4-BE49-F238E27FC236}">
                <a16:creationId xmlns:a16="http://schemas.microsoft.com/office/drawing/2014/main" id="{A354D109-0E8F-5145-A276-5DFC7A905F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492125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Know what to ask about means of egress effectiveness.</a:t>
            </a:r>
            <a:endParaRPr lang="en-US" altLang="en-US" b="0"/>
          </a:p>
        </p:txBody>
      </p:sp>
      <p:graphicFrame>
        <p:nvGraphicFramePr>
          <p:cNvPr id="5" name="Content Placeholder 4" descr="Are the means of egress properly illuminated and marked? &#10;Do exit doors open easily? Are they equipped with panic hardware where required?&#10;Are the parts of the means of egress free of obstructions?&#10;What is the maximum number of occupants allowed for the particular occupancy or structure?&#10;">
            <a:extLst>
              <a:ext uri="{FF2B5EF4-FFF2-40B4-BE49-F238E27FC236}">
                <a16:creationId xmlns:a16="http://schemas.microsoft.com/office/drawing/2014/main" id="{CE43266E-EDD9-C047-AC69-A36BE71E8E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86703"/>
              </p:ext>
            </p:extLst>
          </p:nvPr>
        </p:nvGraphicFramePr>
        <p:xfrm>
          <a:off x="685800" y="15240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5" name="Text Box 7">
            <a:extLst>
              <a:ext uri="{FF2B5EF4-FFF2-40B4-BE49-F238E27FC236}">
                <a16:creationId xmlns:a16="http://schemas.microsoft.com/office/drawing/2014/main" id="{3923DA2E-5403-C440-9EE7-DBC2310D2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C0EFF-F266-D74C-ABF4-82961DECDD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7–</a:t>
            </a:r>
            <a:fld id="{5BDC91D4-63C9-034C-8DD2-E8A01FFA0733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4820" name="Title 2">
            <a:extLst>
              <a:ext uri="{FF2B5EF4-FFF2-40B4-BE49-F238E27FC236}">
                <a16:creationId xmlns:a16="http://schemas.microsoft.com/office/drawing/2014/main" id="{FA9917D9-2569-364D-A301-0F2558DF7B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492125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Know what to ask about means of egress effectiveness.</a:t>
            </a:r>
            <a:endParaRPr lang="en-US" altLang="en-US" b="0"/>
          </a:p>
        </p:txBody>
      </p:sp>
      <p:graphicFrame>
        <p:nvGraphicFramePr>
          <p:cNvPr id="5" name="Content Placeholder 4" descr="Are all interior finishes within the adopted code specified as to flame spread and smoke development limits for the occupancy?&#10;Is the existing means of egress adequate for the occupancy classification or are additional exits needed? &#10;When a building’s occupancy classification changes or alterations are made, are alterations to the means of egress requirements necessary?&#10;">
            <a:extLst>
              <a:ext uri="{FF2B5EF4-FFF2-40B4-BE49-F238E27FC236}">
                <a16:creationId xmlns:a16="http://schemas.microsoft.com/office/drawing/2014/main" id="{CCD67A0D-4043-F64E-A33F-BC201ABC9A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401600"/>
              </p:ext>
            </p:extLst>
          </p:nvPr>
        </p:nvGraphicFramePr>
        <p:xfrm>
          <a:off x="685800" y="15240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2B4DC-CD51-3745-A41B-C774B6A5D5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7–</a:t>
            </a:r>
            <a:fld id="{47ADC411-49D4-AD41-BA58-C15E3726D55B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5844" name="Title 2">
            <a:extLst>
              <a:ext uri="{FF2B5EF4-FFF2-40B4-BE49-F238E27FC236}">
                <a16:creationId xmlns:a16="http://schemas.microsoft.com/office/drawing/2014/main" id="{587A1B65-E4E8-484D-A9AB-E47C9B6A2D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193675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Use a consistent and logical approach to determining the means of egress requirements.</a:t>
            </a:r>
            <a:endParaRPr lang="en-US" altLang="en-US" sz="3000" b="0"/>
          </a:p>
        </p:txBody>
      </p:sp>
      <p:graphicFrame>
        <p:nvGraphicFramePr>
          <p:cNvPr id="3" name="Content Placeholder 2" descr="Step 1: Determine occupant load&#10;Step 2: Determine clear width of each component &#10;Step 3: Determine egress capacity of each component&#10;Step 4: Determine most restrictive component of each route&#10;Step 5: Determine if egress capacity is sufficient&#10;">
            <a:extLst>
              <a:ext uri="{FF2B5EF4-FFF2-40B4-BE49-F238E27FC236}">
                <a16:creationId xmlns:a16="http://schemas.microsoft.com/office/drawing/2014/main" id="{FAB40858-F7C0-9F49-8CB6-54EB87B4CA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956047"/>
              </p:ext>
            </p:extLst>
          </p:nvPr>
        </p:nvGraphicFramePr>
        <p:xfrm>
          <a:off x="685800" y="1600200"/>
          <a:ext cx="8001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78546-431C-CB4B-B4A8-5CABDBA443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7–</a:t>
            </a:r>
            <a:fld id="{4A05A9C8-9B36-6B4A-B5FE-7B4F5325BD0C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220" name="Title 2">
            <a:extLst>
              <a:ext uri="{FF2B5EF4-FFF2-40B4-BE49-F238E27FC236}">
                <a16:creationId xmlns:a16="http://schemas.microsoft.com/office/drawing/2014/main" id="{4662AA3F-7641-7C46-8E74-84211A87822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90500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Know how to calculate the occupancy load for multiuse occupancies and multiple occupancies in one structure.</a:t>
            </a:r>
            <a:r>
              <a:rPr lang="en-US" altLang="en-US" sz="3000" b="0"/>
              <a:t/>
            </a:r>
            <a:br>
              <a:rPr lang="en-US" altLang="en-US" sz="3000" b="0"/>
            </a:br>
            <a:endParaRPr lang="en-US" altLang="en-US" sz="3000"/>
          </a:p>
        </p:txBody>
      </p:sp>
      <p:graphicFrame>
        <p:nvGraphicFramePr>
          <p:cNvPr id="2" name="Content Placeholder 1" descr="Multiuse occupancy&#10; For a building or a portion of a building that has more than one use&#10; Occupant load is determined by the use that allows for the largest number of persons to occupy the building&#10; See Example 3 at the end of the chapter&#10;Multiple occupancies in one building&#10; For a building or a portion of a building that contains two or more distinct occupancies&#10; Occupant load is determined by calculating the occupant load for each of the occupancies separately and then adding them &#10; See Example 4 at the end of the chapter&#10;">
            <a:extLst>
              <a:ext uri="{FF2B5EF4-FFF2-40B4-BE49-F238E27FC236}">
                <a16:creationId xmlns:a16="http://schemas.microsoft.com/office/drawing/2014/main" id="{C9D7A338-75F7-7C45-9BA4-500F1A63F5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331179"/>
              </p:ext>
            </p:extLst>
          </p:nvPr>
        </p:nvGraphicFramePr>
        <p:xfrm>
          <a:off x="762000" y="1524000"/>
          <a:ext cx="7924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FD12F-2B4B-F94A-8657-5CE7948E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7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A38BFF9-C7C7-6E40-B66D-FCAB28351DEB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29</a:t>
            </a:fld>
            <a:endParaRPr lang="en-US" altLang="en-US" sz="1200">
              <a:latin typeface="Tahoma" panose="020B0604030504040204" pitchFamily="34" charset="0"/>
            </a:endParaRPr>
          </a:p>
          <a:p>
            <a:pPr eaLnBrk="1" hangingPunct="1"/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6866" name="Title 1">
            <a:extLst>
              <a:ext uri="{FF2B5EF4-FFF2-40B4-BE49-F238E27FC236}">
                <a16:creationId xmlns:a16="http://schemas.microsoft.com/office/drawing/2014/main" id="{556CE066-42D0-934C-BFE6-279EDE4D12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REVIEW QUESTION</a:t>
            </a:r>
          </a:p>
        </p:txBody>
      </p:sp>
      <p:sp>
        <p:nvSpPr>
          <p:cNvPr id="36867" name="Text Placeholder 2">
            <a:extLst>
              <a:ext uri="{FF2B5EF4-FFF2-40B4-BE49-F238E27FC236}">
                <a16:creationId xmlns:a16="http://schemas.microsoft.com/office/drawing/2014/main" id="{5399536C-E9CD-9542-A7C0-809FE297A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Explain the steps used to determine the means of egress requirements for new and existing structures.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84FE8-D625-314B-9828-7DFF3D57B6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7–</a:t>
            </a:r>
            <a:fld id="{60127707-3BA7-2943-BD25-CCD1DB8E3E8C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7891" name="Title 2">
            <a:extLst>
              <a:ext uri="{FF2B5EF4-FFF2-40B4-BE49-F238E27FC236}">
                <a16:creationId xmlns:a16="http://schemas.microsoft.com/office/drawing/2014/main" id="{B39F341F-2980-1A4A-9996-9A407EA49C6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Summary</a:t>
            </a:r>
          </a:p>
        </p:txBody>
      </p:sp>
      <p:sp>
        <p:nvSpPr>
          <p:cNvPr id="37890" name="Content Placeholder 1">
            <a:extLst>
              <a:ext uri="{FF2B5EF4-FFF2-40B4-BE49-F238E27FC236}">
                <a16:creationId xmlns:a16="http://schemas.microsoft.com/office/drawing/2014/main" id="{DA24C204-4D51-D94B-8635-616AD41DD10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buFontTx/>
              <a:buChar char="•"/>
            </a:pPr>
            <a:r>
              <a:rPr lang="en-US" altLang="en-US"/>
              <a:t>Analysis of fires dating back over a century has shown that inadequate or blocked exits have been a significant factor in the loss of lives.</a:t>
            </a:r>
          </a:p>
          <a:p>
            <a:pPr marL="457200" indent="-457200" eaLnBrk="1" hangingPunct="1">
              <a:buFontTx/>
              <a:buChar char="•"/>
            </a:pPr>
            <a:r>
              <a:rPr lang="en-US" altLang="en-US"/>
              <a:t>These tragic events have resulted in model code requirements for means of egress for all types of occupancy classifications.</a:t>
            </a:r>
          </a:p>
        </p:txBody>
      </p:sp>
      <p:sp>
        <p:nvSpPr>
          <p:cNvPr id="37893" name="Text Box 7">
            <a:extLst>
              <a:ext uri="{FF2B5EF4-FFF2-40B4-BE49-F238E27FC236}">
                <a16:creationId xmlns:a16="http://schemas.microsoft.com/office/drawing/2014/main" id="{CCFD264B-DB7E-4E4F-B100-AA52A842F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354D1-8193-B649-92F4-91349C6E78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7–</a:t>
            </a:r>
            <a:fld id="{E93AA5F8-0ED8-D54F-B374-F500427E0820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8915" name="Title 2">
            <a:extLst>
              <a:ext uri="{FF2B5EF4-FFF2-40B4-BE49-F238E27FC236}">
                <a16:creationId xmlns:a16="http://schemas.microsoft.com/office/drawing/2014/main" id="{FDBF54B8-159E-B94F-899A-BE0008F9890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Summary</a:t>
            </a:r>
          </a:p>
        </p:txBody>
      </p:sp>
      <p:sp>
        <p:nvSpPr>
          <p:cNvPr id="38914" name="Content Placeholder 1">
            <a:extLst>
              <a:ext uri="{FF2B5EF4-FFF2-40B4-BE49-F238E27FC236}">
                <a16:creationId xmlns:a16="http://schemas.microsoft.com/office/drawing/2014/main" id="{FE451368-36A0-D545-B362-FA7D82B7745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buFontTx/>
              <a:buChar char="•"/>
            </a:pPr>
            <a:r>
              <a:rPr lang="en-US" altLang="en-US"/>
              <a:t>The means of egress routes must conform to the requirements of the locally adopted building and fire code.</a:t>
            </a:r>
          </a:p>
          <a:p>
            <a:pPr marL="457200" indent="-457200" eaLnBrk="1" hangingPunct="1">
              <a:buFontTx/>
              <a:buChar char="•"/>
            </a:pPr>
            <a:r>
              <a:rPr lang="en-US" altLang="en-US"/>
              <a:t>Equally important, emergency responders must be able to gain access to the structure.</a:t>
            </a:r>
          </a:p>
        </p:txBody>
      </p:sp>
      <p:sp>
        <p:nvSpPr>
          <p:cNvPr id="38917" name="Text Box 7">
            <a:extLst>
              <a:ext uri="{FF2B5EF4-FFF2-40B4-BE49-F238E27FC236}">
                <a16:creationId xmlns:a16="http://schemas.microsoft.com/office/drawing/2014/main" id="{9824F49E-4A56-E247-8B3F-7305A207C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4DD54-109C-F747-8588-1C49399D98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7–</a:t>
            </a:r>
            <a:fld id="{1A4C20F5-2DB3-1141-A085-831B34CDD27F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9939" name="Title 2">
            <a:extLst>
              <a:ext uri="{FF2B5EF4-FFF2-40B4-BE49-F238E27FC236}">
                <a16:creationId xmlns:a16="http://schemas.microsoft.com/office/drawing/2014/main" id="{2974B2D7-A87C-8B4C-AA82-FEDF73BDA5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Summary</a:t>
            </a:r>
          </a:p>
        </p:txBody>
      </p:sp>
      <p:sp>
        <p:nvSpPr>
          <p:cNvPr id="39938" name="Content Placeholder 1">
            <a:extLst>
              <a:ext uri="{FF2B5EF4-FFF2-40B4-BE49-F238E27FC236}">
                <a16:creationId xmlns:a16="http://schemas.microsoft.com/office/drawing/2014/main" id="{D5C2682F-A734-CA4C-93AC-0D65522295E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buFontTx/>
              <a:buChar char="•"/>
            </a:pPr>
            <a:r>
              <a:rPr lang="en-US" altLang="en-US"/>
              <a:t>An inspector is responsible for verifying that building occupants have an unimpeded ability to evacuate a structure or move to an area of refuge within the structure.</a:t>
            </a:r>
          </a:p>
          <a:p>
            <a:pPr marL="457200" indent="-457200" eaLnBrk="1" hangingPunct="1">
              <a:buFontTx/>
              <a:buChar char="•"/>
            </a:pPr>
            <a:r>
              <a:rPr lang="en-US" altLang="en-US"/>
              <a:t>This ability is especially important for persons who are mobility impaired or who are not otherwise capable of seeking safety on their own.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1DBBC-1828-7649-8688-516A29E54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7–</a:t>
            </a:r>
            <a:fld id="{9956C29E-BD73-3946-A228-220C86274104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</a:t>
            </a:fld>
            <a:endParaRPr lang="en-US" altLang="en-US" sz="1200">
              <a:latin typeface="Tahoma" panose="020B0604030504040204" pitchFamily="34" charset="0"/>
            </a:endParaRPr>
          </a:p>
          <a:p>
            <a:pPr eaLnBrk="1" hangingPunct="1"/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242" name="Title 1">
            <a:extLst>
              <a:ext uri="{FF2B5EF4-FFF2-40B4-BE49-F238E27FC236}">
                <a16:creationId xmlns:a16="http://schemas.microsoft.com/office/drawing/2014/main" id="{9806C243-9AE5-1147-B448-B34157701C2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REVIEW QUESTION</a:t>
            </a:r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96E1131E-39F8-1344-AB75-0C46691714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How is the occupancy load calculated for multiple occupancies in one building?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779BF-A0B7-624C-B784-2F230DD206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7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61AC277D-9097-F746-BFF3-5114365DD0E7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1267" name="Title 2">
            <a:extLst>
              <a:ext uri="{FF2B5EF4-FFF2-40B4-BE49-F238E27FC236}">
                <a16:creationId xmlns:a16="http://schemas.microsoft.com/office/drawing/2014/main" id="{40FFFB0D-896D-C143-BC24-C3687ACBA6C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Learning Objective 2</a:t>
            </a:r>
          </a:p>
        </p:txBody>
      </p:sp>
      <p:sp>
        <p:nvSpPr>
          <p:cNvPr id="11266" name="Content Placeholder 1">
            <a:extLst>
              <a:ext uri="{FF2B5EF4-FFF2-40B4-BE49-F238E27FC236}">
                <a16:creationId xmlns:a16="http://schemas.microsoft.com/office/drawing/2014/main" id="{1095C681-02D3-F643-8361-893668D6F59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Explain the steps in determining means of egress.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3F8CD-685F-C24E-AE8A-85FC8BC526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7–</a:t>
            </a:r>
            <a:fld id="{9EBA3244-A115-5440-8D22-D7462E27C562}" type="slidenum">
              <a:rPr lang="en-US" altLang="en-US" sz="1200">
                <a:latin typeface="Tahoma" panose="020B0604030504040204" pitchFamily="34" charset="0"/>
              </a:rPr>
              <a:pPr eaLnBrk="1" hangingPunct="1"/>
              <a:t>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2292" name="Title 2">
            <a:extLst>
              <a:ext uri="{FF2B5EF4-FFF2-40B4-BE49-F238E27FC236}">
                <a16:creationId xmlns:a16="http://schemas.microsoft.com/office/drawing/2014/main" id="{9C045685-CBE9-0E4D-941D-C16E438E06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90500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Determine the number of exits a room or building must have to enable people to leave quickly and safely.</a:t>
            </a:r>
          </a:p>
        </p:txBody>
      </p:sp>
      <p:graphicFrame>
        <p:nvGraphicFramePr>
          <p:cNvPr id="5" name="Content Placeholder 4" descr="Step 1: Determine the number of people who can move along the means of egress; capacity&#10;Step 2: Determine the arrangement of the exits&#10;Step 3: Evaluate the effectiveness&#10;">
            <a:extLst>
              <a:ext uri="{FF2B5EF4-FFF2-40B4-BE49-F238E27FC236}">
                <a16:creationId xmlns:a16="http://schemas.microsoft.com/office/drawing/2014/main" id="{2BFE12AB-7B0F-0D42-BA52-92EEAE179F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913615"/>
              </p:ext>
            </p:extLst>
          </p:nvPr>
        </p:nvGraphicFramePr>
        <p:xfrm>
          <a:off x="381000" y="1752600"/>
          <a:ext cx="8305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49445-E1EC-5C4B-98B8-AA0F094E3A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7–</a:t>
            </a:r>
            <a:fld id="{401C10AC-1AA6-924E-A129-5E246B515BEE}" type="slidenum">
              <a:rPr lang="en-US" altLang="en-US" sz="1200">
                <a:latin typeface="Tahoma" panose="020B0604030504040204" pitchFamily="34" charset="0"/>
              </a:rPr>
              <a:pPr eaLnBrk="1" hangingPunct="1"/>
              <a:t>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3316" name="Title 2">
            <a:extLst>
              <a:ext uri="{FF2B5EF4-FFF2-40B4-BE49-F238E27FC236}">
                <a16:creationId xmlns:a16="http://schemas.microsoft.com/office/drawing/2014/main" id="{E1FAF4D7-4A59-B341-B62F-0AC95AF585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98475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Means of egress capacity must be at least equal to the occupant load.</a:t>
            </a:r>
            <a:endParaRPr lang="en-US" altLang="en-US" b="0"/>
          </a:p>
        </p:txBody>
      </p:sp>
      <p:graphicFrame>
        <p:nvGraphicFramePr>
          <p:cNvPr id="5" name="Content Placeholder 4" descr="Determined by the floor area and based upon the occupancy type&#10;If a building or room has a means of egress capacity that is lower than the floor area occupant load, additional exits must be constructed&#10;A room or building must have enough exits, located remotely from each other, and wide enough for people to safely exit&#10;&#10;">
            <a:extLst>
              <a:ext uri="{FF2B5EF4-FFF2-40B4-BE49-F238E27FC236}">
                <a16:creationId xmlns:a16="http://schemas.microsoft.com/office/drawing/2014/main" id="{51D71B88-39C0-3E44-AD3F-11F7ACB85A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523938"/>
              </p:ext>
            </p:extLst>
          </p:nvPr>
        </p:nvGraphicFramePr>
        <p:xfrm>
          <a:off x="990600" y="1600200"/>
          <a:ext cx="7467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99152-0D45-C14D-80AC-1A5C965817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7–</a:t>
            </a:r>
            <a:fld id="{3F895FC0-90BF-734E-A07A-6A29815DB79D}" type="slidenum">
              <a:rPr lang="en-US" altLang="en-US" sz="1200">
                <a:latin typeface="Tahoma" panose="020B0604030504040204" pitchFamily="34" charset="0"/>
              </a:rPr>
              <a:pPr eaLnBrk="1" hangingPunct="1"/>
              <a:t>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4341" name="Title 2">
            <a:extLst>
              <a:ext uri="{FF2B5EF4-FFF2-40B4-BE49-F238E27FC236}">
                <a16:creationId xmlns:a16="http://schemas.microsoft.com/office/drawing/2014/main" id="{1122FA17-2EBC-7240-B5DD-2C157C7A72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93675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An inspector needs to be able to determine the required width of the means of egress.</a:t>
            </a:r>
            <a:endParaRPr lang="en-US" altLang="en-US" sz="3000" b="0"/>
          </a:p>
        </p:txBody>
      </p:sp>
      <p:graphicFrame>
        <p:nvGraphicFramePr>
          <p:cNvPr id="5" name="Content Placeholder 4" descr="How&#10; Must apply a numerical factor, expressed in terms of inches (millimeters) per person&#10;Most common&#10; 0.3 inches (7.62 mm) per person for stairways&#10; 0.2 inches (5.08 mm) per person for ramps or level exit components, such as doors and corridors&#10;">
            <a:extLst>
              <a:ext uri="{FF2B5EF4-FFF2-40B4-BE49-F238E27FC236}">
                <a16:creationId xmlns:a16="http://schemas.microsoft.com/office/drawing/2014/main" id="{7BEA180E-FCF8-0048-84CE-7DFB510173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534777"/>
              </p:ext>
            </p:extLst>
          </p:nvPr>
        </p:nvGraphicFramePr>
        <p:xfrm>
          <a:off x="990600" y="1600200"/>
          <a:ext cx="7086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40" name="Text Box 7">
            <a:extLst>
              <a:ext uri="{FF2B5EF4-FFF2-40B4-BE49-F238E27FC236}">
                <a16:creationId xmlns:a16="http://schemas.microsoft.com/office/drawing/2014/main" id="{5C421D02-218B-CA40-BFD2-2527D773A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9578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E1530-8275-6245-8574-8B055E34CE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7–</a:t>
            </a:r>
            <a:fld id="{587C111E-E488-224B-B22B-42C2A2FA708B}" type="slidenum">
              <a:rPr lang="en-US" altLang="en-US" sz="1200">
                <a:latin typeface="Tahoma" panose="020B0604030504040204" pitchFamily="34" charset="0"/>
              </a:rPr>
              <a:pPr eaLnBrk="1" hangingPunct="1"/>
              <a:t>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5364" name="Title 2">
            <a:extLst>
              <a:ext uri="{FF2B5EF4-FFF2-40B4-BE49-F238E27FC236}">
                <a16:creationId xmlns:a16="http://schemas.microsoft.com/office/drawing/2014/main" id="{B5C83214-EDD6-9F48-9EAC-29C65A1534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93675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An inspector needs to be able to determine the required width of the means of egress.</a:t>
            </a:r>
            <a:endParaRPr lang="en-US" altLang="en-US" sz="3000" b="0"/>
          </a:p>
        </p:txBody>
      </p:sp>
      <p:pic>
        <p:nvPicPr>
          <p:cNvPr id="15363" name="Picture 2" descr="table of egress width per occupant served, see instructor for more information">
            <a:extLst>
              <a:ext uri="{FF2B5EF4-FFF2-40B4-BE49-F238E27FC236}">
                <a16:creationId xmlns:a16="http://schemas.microsoft.com/office/drawing/2014/main" id="{4B4A9843-7866-AB4E-B65F-2329B69E65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6400800" cy="4991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gital Presentation Template2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Presentation Template2</Template>
  <TotalTime>340</TotalTime>
  <Words>1670</Words>
  <Application>Microsoft Office PowerPoint</Application>
  <PresentationFormat>On-screen Show (4:3)</PresentationFormat>
  <Paragraphs>185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Tahoma</vt:lpstr>
      <vt:lpstr>Times New Roman</vt:lpstr>
      <vt:lpstr>Digital Presentation Template2</vt:lpstr>
      <vt:lpstr>PowerPoint Presentation</vt:lpstr>
      <vt:lpstr> Learning Objective 1</vt:lpstr>
      <vt:lpstr>Know how to calculate the occupancy load for multiuse occupancies and multiple occupancies in one structure. </vt:lpstr>
      <vt:lpstr>REVIEW QUESTION</vt:lpstr>
      <vt:lpstr> Learning Objective 2</vt:lpstr>
      <vt:lpstr>Determine the number of exits a room or building must have to enable people to leave quickly and safely.</vt:lpstr>
      <vt:lpstr>Means of egress capacity must be at least equal to the occupant load.</vt:lpstr>
      <vt:lpstr>An inspector needs to be able to determine the required width of the means of egress.</vt:lpstr>
      <vt:lpstr>An inspector needs to be able to determine the required width of the means of egress.</vt:lpstr>
      <vt:lpstr>Know the other factors for selected occupancies contained in model codes.</vt:lpstr>
      <vt:lpstr>Inspectors need to know how to determine exit capacity.</vt:lpstr>
      <vt:lpstr>Inspectors need to know how to determine total exit capacity.</vt:lpstr>
      <vt:lpstr>Inspectors need to know how to determine total exit capacity.</vt:lpstr>
      <vt:lpstr>Inspectors must be familiar with the requirements for the minimum number of exits.</vt:lpstr>
      <vt:lpstr>Inspectors must be familiar with the requirements for the minimum number of exits.</vt:lpstr>
      <vt:lpstr>Multiple means of egress enable occupants to quickly locate an exit and leave during an emergency.</vt:lpstr>
      <vt:lpstr>Inspectors need to understand the one-half diagonal rule.</vt:lpstr>
      <vt:lpstr>Inspectors need to understand the one-half diagonal rule.</vt:lpstr>
      <vt:lpstr>Be aware of the concerns surrounding location of exits.</vt:lpstr>
      <vt:lpstr>Model codes establish the maximum allowable travel distance to the nearest exit.</vt:lpstr>
      <vt:lpstr>Inspectors need to be aware of dead-end corridors.</vt:lpstr>
      <vt:lpstr>Inspectors need to understand the common path of travel.</vt:lpstr>
      <vt:lpstr>Inspectors need to understand the common path of travel.</vt:lpstr>
      <vt:lpstr>Inspectors need to understand the common path of travel.</vt:lpstr>
      <vt:lpstr>Know what to ask about means of egress effectiveness.</vt:lpstr>
      <vt:lpstr>Know what to ask about means of egress effectiveness.</vt:lpstr>
      <vt:lpstr>Know what to ask about means of egress effectiveness.</vt:lpstr>
      <vt:lpstr>Know what to ask about means of egress effectiveness.</vt:lpstr>
      <vt:lpstr>Use a consistent and logical approach to determining the means of egress requirements.</vt:lpstr>
      <vt:lpstr>REVIEW QUESTION</vt:lpstr>
      <vt:lpstr> Summary</vt:lpstr>
      <vt:lpstr> Summary</vt:lpstr>
      <vt:lpstr> Summary</vt:lpstr>
    </vt:vector>
  </TitlesOfParts>
  <Company>Oklahoma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Schaap</dc:creator>
  <cp:lastModifiedBy>Angel Muzik</cp:lastModifiedBy>
  <cp:revision>42</cp:revision>
  <dcterms:created xsi:type="dcterms:W3CDTF">2012-10-10T16:26:14Z</dcterms:created>
  <dcterms:modified xsi:type="dcterms:W3CDTF">2021-03-29T16:46:17Z</dcterms:modified>
</cp:coreProperties>
</file>