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773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59" r:id="rId4"/>
    <p:sldId id="273" r:id="rId5"/>
    <p:sldId id="263" r:id="rId6"/>
    <p:sldId id="274" r:id="rId7"/>
    <p:sldId id="261" r:id="rId8"/>
    <p:sldId id="275" r:id="rId9"/>
    <p:sldId id="276" r:id="rId10"/>
    <p:sldId id="262" r:id="rId11"/>
    <p:sldId id="277" r:id="rId12"/>
    <p:sldId id="271" r:id="rId13"/>
    <p:sldId id="278" r:id="rId14"/>
    <p:sldId id="266" r:id="rId15"/>
    <p:sldId id="280" r:id="rId16"/>
    <p:sldId id="281" r:id="rId17"/>
    <p:sldId id="282" r:id="rId18"/>
    <p:sldId id="283" r:id="rId19"/>
    <p:sldId id="265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15" r:id="rId37"/>
    <p:sldId id="302" r:id="rId38"/>
    <p:sldId id="303" r:id="rId39"/>
    <p:sldId id="304" r:id="rId40"/>
    <p:sldId id="305" r:id="rId41"/>
    <p:sldId id="306" r:id="rId42"/>
    <p:sldId id="307" r:id="rId43"/>
    <p:sldId id="309" r:id="rId44"/>
    <p:sldId id="310" r:id="rId45"/>
    <p:sldId id="311" r:id="rId46"/>
    <p:sldId id="312" r:id="rId47"/>
    <p:sldId id="268" r:id="rId48"/>
    <p:sldId id="313" r:id="rId49"/>
    <p:sldId id="314" r:id="rId5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a M" initials="TRM" lastIdx="1" clrIdx="0"/>
  <p:cmAuthor id="2" name="Lynn Hughes" initials="LM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5" autoAdjust="0"/>
    <p:restoredTop sz="94676" autoAdjust="0"/>
  </p:normalViewPr>
  <p:slideViewPr>
    <p:cSldViewPr>
      <p:cViewPr varScale="1">
        <p:scale>
          <a:sx n="82" d="100"/>
          <a:sy n="82" d="100"/>
        </p:scale>
        <p:origin x="11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3AC86-FB89-4E8B-9FA0-E12A684954C6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51FB4EA8-915F-4470-B751-FE32C17357F0}">
      <dgm:prSet phldrT="[Text]" custT="1"/>
      <dgm:spPr/>
      <dgm:t>
        <a:bodyPr/>
        <a:lstStyle/>
        <a:p>
          <a:r>
            <a:rPr lang="en-US" sz="1800" b="0" dirty="0"/>
            <a:t>Regularly use two or more hazardous materials</a:t>
          </a:r>
        </a:p>
      </dgm:t>
    </dgm:pt>
    <dgm:pt modelId="{07EFB9AF-D1A8-43F9-80D4-6D674095C609}" type="parTrans" cxnId="{79709797-7C41-485B-9FA0-29B034896757}">
      <dgm:prSet/>
      <dgm:spPr/>
      <dgm:t>
        <a:bodyPr/>
        <a:lstStyle/>
        <a:p>
          <a:endParaRPr lang="en-US"/>
        </a:p>
      </dgm:t>
    </dgm:pt>
    <dgm:pt modelId="{25672848-DF82-49CE-A45A-ED48FB048B65}" type="sibTrans" cxnId="{79709797-7C41-485B-9FA0-29B034896757}">
      <dgm:prSet/>
      <dgm:spPr/>
      <dgm:t>
        <a:bodyPr/>
        <a:lstStyle/>
        <a:p>
          <a:endParaRPr lang="en-US"/>
        </a:p>
      </dgm:t>
    </dgm:pt>
    <dgm:pt modelId="{F919A352-2D99-4107-9841-F2886A0E1A1A}">
      <dgm:prSet custT="1"/>
      <dgm:spPr>
        <a:solidFill>
          <a:schemeClr val="accent2"/>
        </a:solidFill>
      </dgm:spPr>
      <dgm:t>
        <a:bodyPr/>
        <a:lstStyle/>
        <a:p>
          <a:r>
            <a:rPr lang="en-US" sz="1800" b="0" dirty="0"/>
            <a:t>Model fire codes require systems be properly designed by a competent design professional</a:t>
          </a:r>
        </a:p>
      </dgm:t>
    </dgm:pt>
    <dgm:pt modelId="{115D501D-F53A-40C3-B361-C770A71B12EF}" type="parTrans" cxnId="{598F24D0-2D5A-4F49-97A3-145D40F3F4FB}">
      <dgm:prSet/>
      <dgm:spPr/>
      <dgm:t>
        <a:bodyPr/>
        <a:lstStyle/>
        <a:p>
          <a:endParaRPr lang="en-US"/>
        </a:p>
      </dgm:t>
    </dgm:pt>
    <dgm:pt modelId="{DC15A6E3-CB3C-4394-9641-0CC47486BC64}" type="sibTrans" cxnId="{598F24D0-2D5A-4F49-97A3-145D40F3F4FB}">
      <dgm:prSet/>
      <dgm:spPr/>
      <dgm:t>
        <a:bodyPr/>
        <a:lstStyle/>
        <a:p>
          <a:endParaRPr lang="en-US"/>
        </a:p>
      </dgm:t>
    </dgm:pt>
    <dgm:pt modelId="{CB82BBA4-E514-47B6-92D4-4DE1DD0265E8}">
      <dgm:prSet phldrT="[Text]" custT="1"/>
      <dgm:spPr/>
      <dgm:t>
        <a:bodyPr/>
        <a:lstStyle/>
        <a:p>
          <a:r>
            <a:rPr lang="en-US" sz="1800" b="0" dirty="0"/>
            <a:t>If materials are not used properly, they may rapidly decompose and result in a fire or explosion</a:t>
          </a:r>
        </a:p>
      </dgm:t>
    </dgm:pt>
    <dgm:pt modelId="{898A75BB-F74D-4887-B3DF-3E4E2CFC9FDF}" type="parTrans" cxnId="{B96372A4-0711-4080-9908-C3601A08A43E}">
      <dgm:prSet/>
      <dgm:spPr/>
      <dgm:t>
        <a:bodyPr/>
        <a:lstStyle/>
        <a:p>
          <a:endParaRPr lang="en-US"/>
        </a:p>
      </dgm:t>
    </dgm:pt>
    <dgm:pt modelId="{D783D384-8449-419A-85B6-52B4D25CE68E}" type="sibTrans" cxnId="{B96372A4-0711-4080-9908-C3601A08A43E}">
      <dgm:prSet/>
      <dgm:spPr/>
      <dgm:t>
        <a:bodyPr/>
        <a:lstStyle/>
        <a:p>
          <a:endParaRPr lang="en-US"/>
        </a:p>
      </dgm:t>
    </dgm:pt>
    <dgm:pt modelId="{1BFDE0BD-4C07-4A90-A7A2-6E43546A124C}" type="pres">
      <dgm:prSet presAssocID="{7013AC86-FB89-4E8B-9FA0-E12A684954C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E5CC8F-06E2-480F-ACD7-5C0C59B3257C}" type="pres">
      <dgm:prSet presAssocID="{51FB4EA8-915F-4470-B751-FE32C17357F0}" presName="parentText" presStyleLbl="node1" presStyleIdx="0" presStyleCnt="3" custScaleY="76690" custLinFactY="647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95FCD3-B6E1-4225-BB84-4E45AA22084A}" type="pres">
      <dgm:prSet presAssocID="{25672848-DF82-49CE-A45A-ED48FB048B65}" presName="spacer" presStyleCnt="0"/>
      <dgm:spPr/>
    </dgm:pt>
    <dgm:pt modelId="{CDCCFDC3-532D-4D2D-8F52-B8FD66148900}" type="pres">
      <dgm:prSet presAssocID="{CB82BBA4-E514-47B6-92D4-4DE1DD0265E8}" presName="parentText" presStyleLbl="node1" presStyleIdx="1" presStyleCnt="3" custScaleY="126408" custLinFactNeighborY="5934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22750D-B52E-40C4-8E12-CC508F7D17E0}" type="pres">
      <dgm:prSet presAssocID="{D783D384-8449-419A-85B6-52B4D25CE68E}" presName="spacer" presStyleCnt="0"/>
      <dgm:spPr/>
    </dgm:pt>
    <dgm:pt modelId="{EBBDBC19-352A-4A98-98C3-72E39D0830DA}" type="pres">
      <dgm:prSet presAssocID="{F919A352-2D99-4107-9841-F2886A0E1A1A}" presName="parentText" presStyleLbl="node1" presStyleIdx="2" presStyleCnt="3" custLinFactNeighborY="-322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BA8256-4D54-465F-A53C-0EB1D906CA4C}" type="presOf" srcId="{51FB4EA8-915F-4470-B751-FE32C17357F0}" destId="{ABE5CC8F-06E2-480F-ACD7-5C0C59B3257C}" srcOrd="0" destOrd="0" presId="urn:microsoft.com/office/officeart/2005/8/layout/vList2"/>
    <dgm:cxn modelId="{56082234-7440-4FAD-A01B-20A86355CAF2}" type="presOf" srcId="{F919A352-2D99-4107-9841-F2886A0E1A1A}" destId="{EBBDBC19-352A-4A98-98C3-72E39D0830DA}" srcOrd="0" destOrd="0" presId="urn:microsoft.com/office/officeart/2005/8/layout/vList2"/>
    <dgm:cxn modelId="{79709797-7C41-485B-9FA0-29B034896757}" srcId="{7013AC86-FB89-4E8B-9FA0-E12A684954C6}" destId="{51FB4EA8-915F-4470-B751-FE32C17357F0}" srcOrd="0" destOrd="0" parTransId="{07EFB9AF-D1A8-43F9-80D4-6D674095C609}" sibTransId="{25672848-DF82-49CE-A45A-ED48FB048B65}"/>
    <dgm:cxn modelId="{BA102635-B5A9-4A32-B461-E787655F879D}" type="presOf" srcId="{CB82BBA4-E514-47B6-92D4-4DE1DD0265E8}" destId="{CDCCFDC3-532D-4D2D-8F52-B8FD66148900}" srcOrd="0" destOrd="0" presId="urn:microsoft.com/office/officeart/2005/8/layout/vList2"/>
    <dgm:cxn modelId="{0428096F-12B1-435A-B3EF-E88C25225609}" type="presOf" srcId="{7013AC86-FB89-4E8B-9FA0-E12A684954C6}" destId="{1BFDE0BD-4C07-4A90-A7A2-6E43546A124C}" srcOrd="0" destOrd="0" presId="urn:microsoft.com/office/officeart/2005/8/layout/vList2"/>
    <dgm:cxn modelId="{598F24D0-2D5A-4F49-97A3-145D40F3F4FB}" srcId="{7013AC86-FB89-4E8B-9FA0-E12A684954C6}" destId="{F919A352-2D99-4107-9841-F2886A0E1A1A}" srcOrd="2" destOrd="0" parTransId="{115D501D-F53A-40C3-B361-C770A71B12EF}" sibTransId="{DC15A6E3-CB3C-4394-9641-0CC47486BC64}"/>
    <dgm:cxn modelId="{B96372A4-0711-4080-9908-C3601A08A43E}" srcId="{7013AC86-FB89-4E8B-9FA0-E12A684954C6}" destId="{CB82BBA4-E514-47B6-92D4-4DE1DD0265E8}" srcOrd="1" destOrd="0" parTransId="{898A75BB-F74D-4887-B3DF-3E4E2CFC9FDF}" sibTransId="{D783D384-8449-419A-85B6-52B4D25CE68E}"/>
    <dgm:cxn modelId="{F1FFF25E-0AA0-4FBC-ADD0-BBEAD6DC0FE2}" type="presParOf" srcId="{1BFDE0BD-4C07-4A90-A7A2-6E43546A124C}" destId="{ABE5CC8F-06E2-480F-ACD7-5C0C59B3257C}" srcOrd="0" destOrd="0" presId="urn:microsoft.com/office/officeart/2005/8/layout/vList2"/>
    <dgm:cxn modelId="{0AEB87FD-F1DB-41D1-ABE5-B1B4800D9D13}" type="presParOf" srcId="{1BFDE0BD-4C07-4A90-A7A2-6E43546A124C}" destId="{8D95FCD3-B6E1-4225-BB84-4E45AA22084A}" srcOrd="1" destOrd="0" presId="urn:microsoft.com/office/officeart/2005/8/layout/vList2"/>
    <dgm:cxn modelId="{C76F3106-A1D9-4468-A3BB-F134E3FB922F}" type="presParOf" srcId="{1BFDE0BD-4C07-4A90-A7A2-6E43546A124C}" destId="{CDCCFDC3-532D-4D2D-8F52-B8FD66148900}" srcOrd="2" destOrd="0" presId="urn:microsoft.com/office/officeart/2005/8/layout/vList2"/>
    <dgm:cxn modelId="{62E9D756-2E8A-41B4-8171-B333AABAB80D}" type="presParOf" srcId="{1BFDE0BD-4C07-4A90-A7A2-6E43546A124C}" destId="{6D22750D-B52E-40C4-8E12-CC508F7D17E0}" srcOrd="3" destOrd="0" presId="urn:microsoft.com/office/officeart/2005/8/layout/vList2"/>
    <dgm:cxn modelId="{A2351D3C-E516-4C73-9FB8-7D3E256D9EA0}" type="presParOf" srcId="{1BFDE0BD-4C07-4A90-A7A2-6E43546A124C}" destId="{EBBDBC19-352A-4A98-98C3-72E39D0830D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2A8B50-E7EB-431B-ABED-B67CF6C083E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3B3F118-A404-474A-8642-BA60CE107277}">
      <dgm:prSet phldrT="[Text]" custT="1"/>
      <dgm:spPr/>
      <dgm:t>
        <a:bodyPr/>
        <a:lstStyle/>
        <a:p>
          <a:r>
            <a:rPr lang="en-US" sz="2000" dirty="0"/>
            <a:t>Designed </a:t>
          </a:r>
          <a:r>
            <a:rPr lang="en-US" sz="2000" dirty="0" smtClean="0"/>
            <a:t>for storage </a:t>
          </a:r>
          <a:r>
            <a:rPr lang="en-US" sz="2000" dirty="0"/>
            <a:t>of health hazard materials; for corrosives, and toxic and highly toxic materials exceeding the MAQ</a:t>
          </a:r>
          <a:endParaRPr lang="en-US" sz="2000" b="0" dirty="0"/>
        </a:p>
      </dgm:t>
    </dgm:pt>
    <dgm:pt modelId="{8775E5C3-2850-4BD7-870C-5040D6B8DC00}" type="parTrans" cxnId="{B0EA5B34-D14B-46F9-A502-0BE849DB4D0A}">
      <dgm:prSet/>
      <dgm:spPr/>
      <dgm:t>
        <a:bodyPr/>
        <a:lstStyle/>
        <a:p>
          <a:endParaRPr lang="en-US"/>
        </a:p>
      </dgm:t>
    </dgm:pt>
    <dgm:pt modelId="{FD952A54-EF5B-41E3-988E-C34ECCF3628E}" type="sibTrans" cxnId="{B0EA5B34-D14B-46F9-A502-0BE849DB4D0A}">
      <dgm:prSet/>
      <dgm:spPr/>
      <dgm:t>
        <a:bodyPr/>
        <a:lstStyle/>
        <a:p>
          <a:endParaRPr lang="en-US"/>
        </a:p>
      </dgm:t>
    </dgm:pt>
    <dgm:pt modelId="{6D9F95B8-5997-41B7-981E-8BDC19D74933}" type="pres">
      <dgm:prSet presAssocID="{8E2A8B50-E7EB-431B-ABED-B67CF6C083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B01D01-A396-4071-905C-9BF3A28635DB}" type="pres">
      <dgm:prSet presAssocID="{03B3F118-A404-474A-8642-BA60CE107277}" presName="parentText" presStyleLbl="node1" presStyleIdx="0" presStyleCnt="1" custScaleY="1599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071F92-89E0-43CF-A16C-05676EFF7A8F}" type="presOf" srcId="{8E2A8B50-E7EB-431B-ABED-B67CF6C083ED}" destId="{6D9F95B8-5997-41B7-981E-8BDC19D74933}" srcOrd="0" destOrd="0" presId="urn:microsoft.com/office/officeart/2005/8/layout/vList2"/>
    <dgm:cxn modelId="{749248D1-47C2-451E-97B2-13961519CE80}" type="presOf" srcId="{03B3F118-A404-474A-8642-BA60CE107277}" destId="{CEB01D01-A396-4071-905C-9BF3A28635DB}" srcOrd="0" destOrd="0" presId="urn:microsoft.com/office/officeart/2005/8/layout/vList2"/>
    <dgm:cxn modelId="{B0EA5B34-D14B-46F9-A502-0BE849DB4D0A}" srcId="{8E2A8B50-E7EB-431B-ABED-B67CF6C083ED}" destId="{03B3F118-A404-474A-8642-BA60CE107277}" srcOrd="0" destOrd="0" parTransId="{8775E5C3-2850-4BD7-870C-5040D6B8DC00}" sibTransId="{FD952A54-EF5B-41E3-988E-C34ECCF3628E}"/>
    <dgm:cxn modelId="{2A50D039-1B5B-4430-A7E3-A242759AE818}" type="presParOf" srcId="{6D9F95B8-5997-41B7-981E-8BDC19D74933}" destId="{CEB01D01-A396-4071-905C-9BF3A28635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C09C1A0-5B82-4797-B9C7-DA33D57D54DC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B92ABA9-F6D3-4384-947D-E177475CAB8B}">
      <dgm:prSet phldrT="[Text]"/>
      <dgm:spPr/>
      <dgm:t>
        <a:bodyPr/>
        <a:lstStyle/>
        <a:p>
          <a:r>
            <a:rPr lang="x-none" dirty="0"/>
            <a:t>Detonation</a:t>
          </a:r>
          <a:endParaRPr lang="en-US" dirty="0"/>
        </a:p>
      </dgm:t>
    </dgm:pt>
    <dgm:pt modelId="{08D2C819-3D39-4E9F-8120-71AE9E05DF98}" type="parTrans" cxnId="{AF4DA4FC-FCBA-4D63-BF04-44843387BC7B}">
      <dgm:prSet/>
      <dgm:spPr/>
      <dgm:t>
        <a:bodyPr/>
        <a:lstStyle/>
        <a:p>
          <a:endParaRPr lang="en-US"/>
        </a:p>
      </dgm:t>
    </dgm:pt>
    <dgm:pt modelId="{A2D36F30-02D6-4FE7-A54A-8F5F27FFDA08}" type="sibTrans" cxnId="{AF4DA4FC-FCBA-4D63-BF04-44843387BC7B}">
      <dgm:prSet/>
      <dgm:spPr/>
      <dgm:t>
        <a:bodyPr/>
        <a:lstStyle/>
        <a:p>
          <a:endParaRPr lang="en-US"/>
        </a:p>
      </dgm:t>
    </dgm:pt>
    <dgm:pt modelId="{B8074057-2E5A-40CB-9AE7-C2F067A21C31}">
      <dgm:prSet/>
      <dgm:spPr/>
      <dgm:t>
        <a:bodyPr/>
        <a:lstStyle/>
        <a:p>
          <a:r>
            <a:rPr lang="en-US" dirty="0"/>
            <a:t>Principal heating mechanism is one of shock compression</a:t>
          </a:r>
        </a:p>
      </dgm:t>
    </dgm:pt>
    <dgm:pt modelId="{CB256BD1-1C61-410E-A92B-BCA985D0CC8C}" type="parTrans" cxnId="{DE067B4D-B040-4319-99CD-FA2DEE545629}">
      <dgm:prSet/>
      <dgm:spPr/>
      <dgm:t>
        <a:bodyPr/>
        <a:lstStyle/>
        <a:p>
          <a:endParaRPr lang="en-US"/>
        </a:p>
      </dgm:t>
    </dgm:pt>
    <dgm:pt modelId="{E1B27AF4-B7B2-4424-9BED-B56576567E22}" type="sibTrans" cxnId="{DE067B4D-B040-4319-99CD-FA2DEE545629}">
      <dgm:prSet/>
      <dgm:spPr/>
      <dgm:t>
        <a:bodyPr/>
        <a:lstStyle/>
        <a:p>
          <a:endParaRPr lang="en-US"/>
        </a:p>
      </dgm:t>
    </dgm:pt>
    <dgm:pt modelId="{F5E175FE-9762-40DE-8A99-4E2E1EE92C4D}">
      <dgm:prSet/>
      <dgm:spPr/>
      <dgm:t>
        <a:bodyPr/>
        <a:lstStyle/>
        <a:p>
          <a:r>
            <a:rPr lang="en-US" dirty="0"/>
            <a:t>D</a:t>
          </a:r>
          <a:r>
            <a:rPr lang="x-none" dirty="0"/>
            <a:t>eflagration</a:t>
          </a:r>
          <a:endParaRPr lang="en-US" dirty="0"/>
        </a:p>
      </dgm:t>
    </dgm:pt>
    <dgm:pt modelId="{DF8731B3-0CA3-453F-850C-4653CC459C0B}" type="parTrans" cxnId="{37D10DEC-6878-476A-A18A-95283FA850F5}">
      <dgm:prSet/>
      <dgm:spPr/>
      <dgm:t>
        <a:bodyPr/>
        <a:lstStyle/>
        <a:p>
          <a:endParaRPr lang="en-US"/>
        </a:p>
      </dgm:t>
    </dgm:pt>
    <dgm:pt modelId="{A28AFC93-107A-460B-8039-7E58ECDEFDF0}" type="sibTrans" cxnId="{37D10DEC-6878-476A-A18A-95283FA850F5}">
      <dgm:prSet/>
      <dgm:spPr/>
      <dgm:t>
        <a:bodyPr/>
        <a:lstStyle/>
        <a:p>
          <a:endParaRPr lang="en-US"/>
        </a:p>
      </dgm:t>
    </dgm:pt>
    <dgm:pt modelId="{1248083D-8B63-452A-B5C4-4136424335E8}">
      <dgm:prSet phldrT="[Text]"/>
      <dgm:spPr/>
      <dgm:t>
        <a:bodyPr/>
        <a:lstStyle/>
        <a:p>
          <a:r>
            <a:rPr lang="en-US" dirty="0"/>
            <a:t>H</a:t>
          </a:r>
          <a:r>
            <a:rPr lang="x-none" dirty="0"/>
            <a:t>eat producing reaction characterized by a shock wave in the material</a:t>
          </a:r>
          <a:endParaRPr lang="en-US" dirty="0"/>
        </a:p>
      </dgm:t>
    </dgm:pt>
    <dgm:pt modelId="{1AFBF867-DC4F-49B4-8F09-E5E8711EC71C}" type="parTrans" cxnId="{7AACA046-792B-4A3E-B7AE-A022DB7287E5}">
      <dgm:prSet/>
      <dgm:spPr/>
      <dgm:t>
        <a:bodyPr/>
        <a:lstStyle/>
        <a:p>
          <a:endParaRPr lang="en-US"/>
        </a:p>
      </dgm:t>
    </dgm:pt>
    <dgm:pt modelId="{9B19CF8E-D8F4-49FA-9779-1AEFAD538064}" type="sibTrans" cxnId="{7AACA046-792B-4A3E-B7AE-A022DB7287E5}">
      <dgm:prSet/>
      <dgm:spPr/>
      <dgm:t>
        <a:bodyPr/>
        <a:lstStyle/>
        <a:p>
          <a:endParaRPr lang="en-US"/>
        </a:p>
      </dgm:t>
    </dgm:pt>
    <dgm:pt modelId="{EB3578EA-5332-4A59-BD8A-07CE53058848}">
      <dgm:prSet/>
      <dgm:spPr/>
      <dgm:t>
        <a:bodyPr/>
        <a:lstStyle/>
        <a:p>
          <a:r>
            <a:rPr lang="en-US" dirty="0"/>
            <a:t>H</a:t>
          </a:r>
          <a:r>
            <a:rPr lang="x-none" dirty="0"/>
            <a:t>eat-producing reaction</a:t>
          </a:r>
          <a:r>
            <a:rPr lang="en-US" dirty="0"/>
            <a:t> </a:t>
          </a:r>
          <a:r>
            <a:rPr lang="x-none" dirty="0"/>
            <a:t>occurs when a flammable gas, vapor or combustible dust is rapidly oxidized</a:t>
          </a:r>
          <a:endParaRPr lang="en-US" dirty="0"/>
        </a:p>
      </dgm:t>
    </dgm:pt>
    <dgm:pt modelId="{E8B54805-E27E-4EF1-B9B7-1AAD53B41ABF}" type="parTrans" cxnId="{6368E1F7-C7BF-444B-A898-A4FA1FF7157E}">
      <dgm:prSet/>
      <dgm:spPr/>
      <dgm:t>
        <a:bodyPr/>
        <a:lstStyle/>
        <a:p>
          <a:endParaRPr lang="en-US"/>
        </a:p>
      </dgm:t>
    </dgm:pt>
    <dgm:pt modelId="{2D4529D9-E190-4AF6-90AA-5183BE82497B}" type="sibTrans" cxnId="{6368E1F7-C7BF-444B-A898-A4FA1FF7157E}">
      <dgm:prSet/>
      <dgm:spPr/>
      <dgm:t>
        <a:bodyPr/>
        <a:lstStyle/>
        <a:p>
          <a:endParaRPr lang="en-US"/>
        </a:p>
      </dgm:t>
    </dgm:pt>
    <dgm:pt modelId="{A8495647-AFDE-4F33-B8E1-E59088375811}">
      <dgm:prSet/>
      <dgm:spPr/>
      <dgm:t>
        <a:bodyPr/>
        <a:lstStyle/>
        <a:p>
          <a:r>
            <a:rPr lang="en-US" dirty="0"/>
            <a:t>R</a:t>
          </a:r>
          <a:r>
            <a:rPr lang="x-none" dirty="0"/>
            <a:t>eaction zone progresses through the unburned material at a rate less than the speed of sound</a:t>
          </a:r>
          <a:endParaRPr lang="en-US" dirty="0"/>
        </a:p>
      </dgm:t>
    </dgm:pt>
    <dgm:pt modelId="{D3E61426-278B-4C6D-B75E-351B78D6A3DD}" type="parTrans" cxnId="{EA456AB7-A647-4C0A-ABFB-6932D6F3CF05}">
      <dgm:prSet/>
      <dgm:spPr/>
      <dgm:t>
        <a:bodyPr/>
        <a:lstStyle/>
        <a:p>
          <a:endParaRPr lang="en-US"/>
        </a:p>
      </dgm:t>
    </dgm:pt>
    <dgm:pt modelId="{781B7CA6-EAEA-4597-8460-A570FE182890}" type="sibTrans" cxnId="{EA456AB7-A647-4C0A-ABFB-6932D6F3CF05}">
      <dgm:prSet/>
      <dgm:spPr/>
      <dgm:t>
        <a:bodyPr/>
        <a:lstStyle/>
        <a:p>
          <a:endParaRPr lang="en-US"/>
        </a:p>
      </dgm:t>
    </dgm:pt>
    <dgm:pt modelId="{25064EF2-EA24-46A2-9FB4-D4A3E3E984E0}">
      <dgm:prSet phldrT="[Text]"/>
      <dgm:spPr/>
      <dgm:t>
        <a:bodyPr/>
        <a:lstStyle/>
        <a:p>
          <a:r>
            <a:rPr lang="en-US" dirty="0"/>
            <a:t>Reaction zone progresses through the material at a rate greater than the speed of sound</a:t>
          </a:r>
        </a:p>
      </dgm:t>
    </dgm:pt>
    <dgm:pt modelId="{8E3F2B8B-47BB-40F3-8DBE-4E0E6C5FD369}" type="parTrans" cxnId="{5961C32F-9890-479F-B38A-74BF60AB9783}">
      <dgm:prSet/>
      <dgm:spPr/>
      <dgm:t>
        <a:bodyPr/>
        <a:lstStyle/>
        <a:p>
          <a:endParaRPr lang="en-US"/>
        </a:p>
      </dgm:t>
    </dgm:pt>
    <dgm:pt modelId="{50332566-9A91-492B-8CBE-47D9DC90A267}" type="sibTrans" cxnId="{5961C32F-9890-479F-B38A-74BF60AB9783}">
      <dgm:prSet/>
      <dgm:spPr/>
      <dgm:t>
        <a:bodyPr/>
        <a:lstStyle/>
        <a:p>
          <a:endParaRPr lang="en-US"/>
        </a:p>
      </dgm:t>
    </dgm:pt>
    <dgm:pt modelId="{FA8C7AF0-D86A-4C3F-87B9-2E1B689FF16A}" type="pres">
      <dgm:prSet presAssocID="{6C09C1A0-5B82-4797-B9C7-DA33D57D54D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FB7363-E304-434B-AC1D-E2B6AE1EEF50}" type="pres">
      <dgm:prSet presAssocID="{FB92ABA9-F6D3-4384-947D-E177475CAB8B}" presName="parentLin" presStyleCnt="0"/>
      <dgm:spPr/>
      <dgm:t>
        <a:bodyPr/>
        <a:lstStyle/>
        <a:p>
          <a:endParaRPr lang="en-US"/>
        </a:p>
      </dgm:t>
    </dgm:pt>
    <dgm:pt modelId="{CA3A352B-3C5C-436B-863E-A31A1B53144A}" type="pres">
      <dgm:prSet presAssocID="{FB92ABA9-F6D3-4384-947D-E177475CAB8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28ED7577-31F2-4232-A360-0BA64EF8D262}" type="pres">
      <dgm:prSet presAssocID="{FB92ABA9-F6D3-4384-947D-E177475CAB8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3A17-3AAD-493A-93E8-AF340C659B76}" type="pres">
      <dgm:prSet presAssocID="{FB92ABA9-F6D3-4384-947D-E177475CAB8B}" presName="negativeSpace" presStyleCnt="0"/>
      <dgm:spPr/>
      <dgm:t>
        <a:bodyPr/>
        <a:lstStyle/>
        <a:p>
          <a:endParaRPr lang="en-US"/>
        </a:p>
      </dgm:t>
    </dgm:pt>
    <dgm:pt modelId="{51FF9667-BEBD-4850-B8BD-49FBC3183423}" type="pres">
      <dgm:prSet presAssocID="{FB92ABA9-F6D3-4384-947D-E177475CAB8B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C81F4F-79A1-46F2-ADEE-D03F83205AAB}" type="pres">
      <dgm:prSet presAssocID="{A2D36F30-02D6-4FE7-A54A-8F5F27FFDA08}" presName="spaceBetweenRectangles" presStyleCnt="0"/>
      <dgm:spPr/>
      <dgm:t>
        <a:bodyPr/>
        <a:lstStyle/>
        <a:p>
          <a:endParaRPr lang="en-US"/>
        </a:p>
      </dgm:t>
    </dgm:pt>
    <dgm:pt modelId="{11C290E8-6867-49DD-B166-33156B1029CA}" type="pres">
      <dgm:prSet presAssocID="{F5E175FE-9762-40DE-8A99-4E2E1EE92C4D}" presName="parentLin" presStyleCnt="0"/>
      <dgm:spPr/>
      <dgm:t>
        <a:bodyPr/>
        <a:lstStyle/>
        <a:p>
          <a:endParaRPr lang="en-US"/>
        </a:p>
      </dgm:t>
    </dgm:pt>
    <dgm:pt modelId="{250157CD-931B-401A-8AAC-80A4A47DC345}" type="pres">
      <dgm:prSet presAssocID="{F5E175FE-9762-40DE-8A99-4E2E1EE92C4D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876F683-B834-478D-A38C-ADF2FB5F508D}" type="pres">
      <dgm:prSet presAssocID="{F5E175FE-9762-40DE-8A99-4E2E1EE92C4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F97E6B-CC10-4DAE-A304-C4FE3C394B32}" type="pres">
      <dgm:prSet presAssocID="{F5E175FE-9762-40DE-8A99-4E2E1EE92C4D}" presName="negativeSpace" presStyleCnt="0"/>
      <dgm:spPr/>
      <dgm:t>
        <a:bodyPr/>
        <a:lstStyle/>
        <a:p>
          <a:endParaRPr lang="en-US"/>
        </a:p>
      </dgm:t>
    </dgm:pt>
    <dgm:pt modelId="{1420096B-8882-44BF-9A2B-C2604C015661}" type="pres">
      <dgm:prSet presAssocID="{F5E175FE-9762-40DE-8A99-4E2E1EE92C4D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255B37-AD2E-4E59-84AB-9A3B644F6218}" type="presOf" srcId="{6C09C1A0-5B82-4797-B9C7-DA33D57D54DC}" destId="{FA8C7AF0-D86A-4C3F-87B9-2E1B689FF16A}" srcOrd="0" destOrd="0" presId="urn:microsoft.com/office/officeart/2005/8/layout/list1"/>
    <dgm:cxn modelId="{1EA9AED0-39A5-48ED-8CEE-E76D656D24E2}" type="presOf" srcId="{25064EF2-EA24-46A2-9FB4-D4A3E3E984E0}" destId="{51FF9667-BEBD-4850-B8BD-49FBC3183423}" srcOrd="0" destOrd="1" presId="urn:microsoft.com/office/officeart/2005/8/layout/list1"/>
    <dgm:cxn modelId="{21B662EF-29E7-476B-802D-11DFB2B1E427}" type="presOf" srcId="{FB92ABA9-F6D3-4384-947D-E177475CAB8B}" destId="{28ED7577-31F2-4232-A360-0BA64EF8D262}" srcOrd="1" destOrd="0" presId="urn:microsoft.com/office/officeart/2005/8/layout/list1"/>
    <dgm:cxn modelId="{3523DA8D-03F0-4244-9B9F-83371B73AA2F}" type="presOf" srcId="{FB92ABA9-F6D3-4384-947D-E177475CAB8B}" destId="{CA3A352B-3C5C-436B-863E-A31A1B53144A}" srcOrd="0" destOrd="0" presId="urn:microsoft.com/office/officeart/2005/8/layout/list1"/>
    <dgm:cxn modelId="{37D10DEC-6878-476A-A18A-95283FA850F5}" srcId="{6C09C1A0-5B82-4797-B9C7-DA33D57D54DC}" destId="{F5E175FE-9762-40DE-8A99-4E2E1EE92C4D}" srcOrd="1" destOrd="0" parTransId="{DF8731B3-0CA3-453F-850C-4653CC459C0B}" sibTransId="{A28AFC93-107A-460B-8039-7E58ECDEFDF0}"/>
    <dgm:cxn modelId="{DE067B4D-B040-4319-99CD-FA2DEE545629}" srcId="{FB92ABA9-F6D3-4384-947D-E177475CAB8B}" destId="{B8074057-2E5A-40CB-9AE7-C2F067A21C31}" srcOrd="2" destOrd="0" parTransId="{CB256BD1-1C61-410E-A92B-BCA985D0CC8C}" sibTransId="{E1B27AF4-B7B2-4424-9BED-B56576567E22}"/>
    <dgm:cxn modelId="{EA456AB7-A647-4C0A-ABFB-6932D6F3CF05}" srcId="{F5E175FE-9762-40DE-8A99-4E2E1EE92C4D}" destId="{A8495647-AFDE-4F33-B8E1-E59088375811}" srcOrd="1" destOrd="0" parTransId="{D3E61426-278B-4C6D-B75E-351B78D6A3DD}" sibTransId="{781B7CA6-EAEA-4597-8460-A570FE182890}"/>
    <dgm:cxn modelId="{738DBC53-7A31-4CF6-A8AA-B43CBCC00FCB}" type="presOf" srcId="{EB3578EA-5332-4A59-BD8A-07CE53058848}" destId="{1420096B-8882-44BF-9A2B-C2604C015661}" srcOrd="0" destOrd="0" presId="urn:microsoft.com/office/officeart/2005/8/layout/list1"/>
    <dgm:cxn modelId="{399BC355-4633-46A0-AB0D-FE42274E305B}" type="presOf" srcId="{F5E175FE-9762-40DE-8A99-4E2E1EE92C4D}" destId="{250157CD-931B-401A-8AAC-80A4A47DC345}" srcOrd="0" destOrd="0" presId="urn:microsoft.com/office/officeart/2005/8/layout/list1"/>
    <dgm:cxn modelId="{5DE78F2F-9A38-4368-8D3B-F24ADBD1838A}" type="presOf" srcId="{F5E175FE-9762-40DE-8A99-4E2E1EE92C4D}" destId="{E876F683-B834-478D-A38C-ADF2FB5F508D}" srcOrd="1" destOrd="0" presId="urn:microsoft.com/office/officeart/2005/8/layout/list1"/>
    <dgm:cxn modelId="{AF4DA4FC-FCBA-4D63-BF04-44843387BC7B}" srcId="{6C09C1A0-5B82-4797-B9C7-DA33D57D54DC}" destId="{FB92ABA9-F6D3-4384-947D-E177475CAB8B}" srcOrd="0" destOrd="0" parTransId="{08D2C819-3D39-4E9F-8120-71AE9E05DF98}" sibTransId="{A2D36F30-02D6-4FE7-A54A-8F5F27FFDA08}"/>
    <dgm:cxn modelId="{FF6217A9-A855-4210-886D-2063EF043A7F}" type="presOf" srcId="{B8074057-2E5A-40CB-9AE7-C2F067A21C31}" destId="{51FF9667-BEBD-4850-B8BD-49FBC3183423}" srcOrd="0" destOrd="2" presId="urn:microsoft.com/office/officeart/2005/8/layout/list1"/>
    <dgm:cxn modelId="{6368E1F7-C7BF-444B-A898-A4FA1FF7157E}" srcId="{F5E175FE-9762-40DE-8A99-4E2E1EE92C4D}" destId="{EB3578EA-5332-4A59-BD8A-07CE53058848}" srcOrd="0" destOrd="0" parTransId="{E8B54805-E27E-4EF1-B9B7-1AAD53B41ABF}" sibTransId="{2D4529D9-E190-4AF6-90AA-5183BE82497B}"/>
    <dgm:cxn modelId="{D8D1396F-0672-48CB-A74C-F406BF573FCC}" type="presOf" srcId="{A8495647-AFDE-4F33-B8E1-E59088375811}" destId="{1420096B-8882-44BF-9A2B-C2604C015661}" srcOrd="0" destOrd="1" presId="urn:microsoft.com/office/officeart/2005/8/layout/list1"/>
    <dgm:cxn modelId="{5961C32F-9890-479F-B38A-74BF60AB9783}" srcId="{FB92ABA9-F6D3-4384-947D-E177475CAB8B}" destId="{25064EF2-EA24-46A2-9FB4-D4A3E3E984E0}" srcOrd="1" destOrd="0" parTransId="{8E3F2B8B-47BB-40F3-8DBE-4E0E6C5FD369}" sibTransId="{50332566-9A91-492B-8CBE-47D9DC90A267}"/>
    <dgm:cxn modelId="{329659EF-BE0D-40B7-BD82-EA4590912EB6}" type="presOf" srcId="{1248083D-8B63-452A-B5C4-4136424335E8}" destId="{51FF9667-BEBD-4850-B8BD-49FBC3183423}" srcOrd="0" destOrd="0" presId="urn:microsoft.com/office/officeart/2005/8/layout/list1"/>
    <dgm:cxn modelId="{7AACA046-792B-4A3E-B7AE-A022DB7287E5}" srcId="{FB92ABA9-F6D3-4384-947D-E177475CAB8B}" destId="{1248083D-8B63-452A-B5C4-4136424335E8}" srcOrd="0" destOrd="0" parTransId="{1AFBF867-DC4F-49B4-8F09-E5E8711EC71C}" sibTransId="{9B19CF8E-D8F4-49FA-9779-1AEFAD538064}"/>
    <dgm:cxn modelId="{11F25EA9-6051-4B21-B8AE-A9399A170ED1}" type="presParOf" srcId="{FA8C7AF0-D86A-4C3F-87B9-2E1B689FF16A}" destId="{51FB7363-E304-434B-AC1D-E2B6AE1EEF50}" srcOrd="0" destOrd="0" presId="urn:microsoft.com/office/officeart/2005/8/layout/list1"/>
    <dgm:cxn modelId="{97F89FE1-748F-4B9F-AA23-48CBA066DAAE}" type="presParOf" srcId="{51FB7363-E304-434B-AC1D-E2B6AE1EEF50}" destId="{CA3A352B-3C5C-436B-863E-A31A1B53144A}" srcOrd="0" destOrd="0" presId="urn:microsoft.com/office/officeart/2005/8/layout/list1"/>
    <dgm:cxn modelId="{7FDF8937-790B-41D0-B07D-E7F667E3C8D2}" type="presParOf" srcId="{51FB7363-E304-434B-AC1D-E2B6AE1EEF50}" destId="{28ED7577-31F2-4232-A360-0BA64EF8D262}" srcOrd="1" destOrd="0" presId="urn:microsoft.com/office/officeart/2005/8/layout/list1"/>
    <dgm:cxn modelId="{3D3EAA24-D028-4C79-9D0F-9615C223C1E3}" type="presParOf" srcId="{FA8C7AF0-D86A-4C3F-87B9-2E1B689FF16A}" destId="{F17E3A17-3AAD-493A-93E8-AF340C659B76}" srcOrd="1" destOrd="0" presId="urn:microsoft.com/office/officeart/2005/8/layout/list1"/>
    <dgm:cxn modelId="{4FE9F687-9392-4EED-B9A5-FA94DB4A480C}" type="presParOf" srcId="{FA8C7AF0-D86A-4C3F-87B9-2E1B689FF16A}" destId="{51FF9667-BEBD-4850-B8BD-49FBC3183423}" srcOrd="2" destOrd="0" presId="urn:microsoft.com/office/officeart/2005/8/layout/list1"/>
    <dgm:cxn modelId="{524C357B-D962-49E0-9380-26F9603FD07E}" type="presParOf" srcId="{FA8C7AF0-D86A-4C3F-87B9-2E1B689FF16A}" destId="{A5C81F4F-79A1-46F2-ADEE-D03F83205AAB}" srcOrd="3" destOrd="0" presId="urn:microsoft.com/office/officeart/2005/8/layout/list1"/>
    <dgm:cxn modelId="{9AF57F7A-1953-48BB-8A5D-2A974EBF5367}" type="presParOf" srcId="{FA8C7AF0-D86A-4C3F-87B9-2E1B689FF16A}" destId="{11C290E8-6867-49DD-B166-33156B1029CA}" srcOrd="4" destOrd="0" presId="urn:microsoft.com/office/officeart/2005/8/layout/list1"/>
    <dgm:cxn modelId="{F7ED8D4C-458D-4BF4-BA29-5B38C4057802}" type="presParOf" srcId="{11C290E8-6867-49DD-B166-33156B1029CA}" destId="{250157CD-931B-401A-8AAC-80A4A47DC345}" srcOrd="0" destOrd="0" presId="urn:microsoft.com/office/officeart/2005/8/layout/list1"/>
    <dgm:cxn modelId="{71C16474-1370-4674-8283-8A5597DD880F}" type="presParOf" srcId="{11C290E8-6867-49DD-B166-33156B1029CA}" destId="{E876F683-B834-478D-A38C-ADF2FB5F508D}" srcOrd="1" destOrd="0" presId="urn:microsoft.com/office/officeart/2005/8/layout/list1"/>
    <dgm:cxn modelId="{E9A974C0-1FC3-4902-8B37-9BFEEEABED04}" type="presParOf" srcId="{FA8C7AF0-D86A-4C3F-87B9-2E1B689FF16A}" destId="{21F97E6B-CC10-4DAE-A304-C4FE3C394B32}" srcOrd="5" destOrd="0" presId="urn:microsoft.com/office/officeart/2005/8/layout/list1"/>
    <dgm:cxn modelId="{E137B49F-5362-4DEC-A17A-6FE2C27DF674}" type="presParOf" srcId="{FA8C7AF0-D86A-4C3F-87B9-2E1B689FF16A}" destId="{1420096B-8882-44BF-9A2B-C2604C01566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E2A8B50-E7EB-431B-ABED-B67CF6C083ED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3B3F118-A404-474A-8642-BA60CE107277}">
      <dgm:prSet phldrT="[Text]"/>
      <dgm:spPr/>
      <dgm:t>
        <a:bodyPr/>
        <a:lstStyle/>
        <a:p>
          <a:r>
            <a:rPr lang="x-none" dirty="0"/>
            <a:t>Primary explosives</a:t>
          </a:r>
          <a:endParaRPr lang="en-US" dirty="0"/>
        </a:p>
      </dgm:t>
    </dgm:pt>
    <dgm:pt modelId="{8775E5C3-2850-4BD7-870C-5040D6B8DC00}" type="parTrans" cxnId="{B0EA5B34-D14B-46F9-A502-0BE849DB4D0A}">
      <dgm:prSet/>
      <dgm:spPr/>
      <dgm:t>
        <a:bodyPr/>
        <a:lstStyle/>
        <a:p>
          <a:endParaRPr lang="en-US"/>
        </a:p>
      </dgm:t>
    </dgm:pt>
    <dgm:pt modelId="{FD952A54-EF5B-41E3-988E-C34ECCF3628E}" type="sibTrans" cxnId="{B0EA5B34-D14B-46F9-A502-0BE849DB4D0A}">
      <dgm:prSet/>
      <dgm:spPr/>
      <dgm:t>
        <a:bodyPr/>
        <a:lstStyle/>
        <a:p>
          <a:endParaRPr lang="en-US"/>
        </a:p>
      </dgm:t>
    </dgm:pt>
    <dgm:pt modelId="{3A63E822-441F-47D0-97D8-D547D4C7ED7A}">
      <dgm:prSet/>
      <dgm:spPr/>
      <dgm:t>
        <a:bodyPr/>
        <a:lstStyle/>
        <a:p>
          <a:r>
            <a:rPr lang="en-US" dirty="0"/>
            <a:t>Commonly used in detonators, which are devices used for initiating a detonation</a:t>
          </a:r>
        </a:p>
      </dgm:t>
    </dgm:pt>
    <dgm:pt modelId="{A3F71C29-DC7D-417D-9CA3-26D339CDDC01}" type="parTrans" cxnId="{CE503A33-950A-4870-83EA-86736944C220}">
      <dgm:prSet/>
      <dgm:spPr/>
      <dgm:t>
        <a:bodyPr/>
        <a:lstStyle/>
        <a:p>
          <a:endParaRPr lang="en-US"/>
        </a:p>
      </dgm:t>
    </dgm:pt>
    <dgm:pt modelId="{4F6AAAE1-0C70-423E-9948-727742192459}" type="sibTrans" cxnId="{CE503A33-950A-4870-83EA-86736944C220}">
      <dgm:prSet/>
      <dgm:spPr/>
      <dgm:t>
        <a:bodyPr/>
        <a:lstStyle/>
        <a:p>
          <a:endParaRPr lang="en-US"/>
        </a:p>
      </dgm:t>
    </dgm:pt>
    <dgm:pt modelId="{A59870CB-8735-462D-AA54-2B8D4A33D988}">
      <dgm:prSet/>
      <dgm:spPr/>
      <dgm:t>
        <a:bodyPr/>
        <a:lstStyle/>
        <a:p>
          <a:r>
            <a:rPr lang="x-none" dirty="0"/>
            <a:t>Secondary explosives</a:t>
          </a:r>
          <a:endParaRPr lang="en-US" dirty="0"/>
        </a:p>
      </dgm:t>
    </dgm:pt>
    <dgm:pt modelId="{235AFFEB-6AAF-4DA8-977F-90ED64B780A9}" type="parTrans" cxnId="{4C856246-6836-47DF-94F2-FFE9247F62E7}">
      <dgm:prSet/>
      <dgm:spPr/>
      <dgm:t>
        <a:bodyPr/>
        <a:lstStyle/>
        <a:p>
          <a:endParaRPr lang="en-US"/>
        </a:p>
      </dgm:t>
    </dgm:pt>
    <dgm:pt modelId="{8D260B05-3E46-4F62-BA57-ED66727552F6}" type="sibTrans" cxnId="{4C856246-6836-47DF-94F2-FFE9247F62E7}">
      <dgm:prSet/>
      <dgm:spPr/>
      <dgm:t>
        <a:bodyPr/>
        <a:lstStyle/>
        <a:p>
          <a:endParaRPr lang="en-US"/>
        </a:p>
      </dgm:t>
    </dgm:pt>
    <dgm:pt modelId="{B91920E5-4E7F-42DC-BF8D-4185759B3A05}">
      <dgm:prSet/>
      <dgm:spPr/>
      <dgm:t>
        <a:bodyPr/>
        <a:lstStyle/>
        <a:p>
          <a:r>
            <a:rPr lang="en-US" dirty="0"/>
            <a:t>Normally will not detonate when heated or ignited</a:t>
          </a:r>
        </a:p>
      </dgm:t>
    </dgm:pt>
    <dgm:pt modelId="{56763BBD-3169-42E5-A84E-3E72348E629C}" type="parTrans" cxnId="{205F0EE9-2BAC-4553-AB30-3F7B7B06A505}">
      <dgm:prSet/>
      <dgm:spPr/>
      <dgm:t>
        <a:bodyPr/>
        <a:lstStyle/>
        <a:p>
          <a:endParaRPr lang="en-US"/>
        </a:p>
      </dgm:t>
    </dgm:pt>
    <dgm:pt modelId="{597C17BF-7510-4EE0-BC28-7BE9A4C18D22}" type="sibTrans" cxnId="{205F0EE9-2BAC-4553-AB30-3F7B7B06A505}">
      <dgm:prSet/>
      <dgm:spPr/>
      <dgm:t>
        <a:bodyPr/>
        <a:lstStyle/>
        <a:p>
          <a:endParaRPr lang="en-US"/>
        </a:p>
      </dgm:t>
    </dgm:pt>
    <dgm:pt modelId="{90775585-299E-41B5-8364-CD3CDAFEE8AE}">
      <dgm:prSet phldrT="[Text]"/>
      <dgm:spPr/>
      <dgm:t>
        <a:bodyPr/>
        <a:lstStyle/>
        <a:p>
          <a:r>
            <a:rPr lang="en-US" dirty="0"/>
            <a:t>V</a:t>
          </a:r>
          <a:r>
            <a:rPr lang="x-none" dirty="0"/>
            <a:t>ery sensitive materials</a:t>
          </a:r>
          <a:r>
            <a:rPr lang="en-US" dirty="0"/>
            <a:t> that </a:t>
          </a:r>
          <a:r>
            <a:rPr lang="x-none" dirty="0"/>
            <a:t>can be easily detonated and produce a fast pressure wave</a:t>
          </a:r>
          <a:endParaRPr lang="en-US" dirty="0"/>
        </a:p>
      </dgm:t>
    </dgm:pt>
    <dgm:pt modelId="{FDB4C6FC-D2FC-4A69-BAE2-9DCF8E179666}" type="parTrans" cxnId="{A3595767-FBC0-406B-8947-E319E9FEA22B}">
      <dgm:prSet/>
      <dgm:spPr/>
      <dgm:t>
        <a:bodyPr/>
        <a:lstStyle/>
        <a:p>
          <a:endParaRPr lang="en-US"/>
        </a:p>
      </dgm:t>
    </dgm:pt>
    <dgm:pt modelId="{2F2C351D-0656-4A0A-A1D3-0AD26760D95A}" type="sibTrans" cxnId="{A3595767-FBC0-406B-8947-E319E9FEA22B}">
      <dgm:prSet/>
      <dgm:spPr/>
      <dgm:t>
        <a:bodyPr/>
        <a:lstStyle/>
        <a:p>
          <a:endParaRPr lang="en-US"/>
        </a:p>
      </dgm:t>
    </dgm:pt>
    <dgm:pt modelId="{163F1536-4C0E-4BB3-8276-C396B19BA236}">
      <dgm:prSet/>
      <dgm:spPr/>
      <dgm:t>
        <a:bodyPr/>
        <a:lstStyle/>
        <a:p>
          <a:r>
            <a:rPr lang="en-US" dirty="0" smtClean="0"/>
            <a:t>D</a:t>
          </a:r>
          <a:r>
            <a:rPr lang="x-none" dirty="0" smtClean="0"/>
            <a:t>etonate </a:t>
          </a:r>
          <a:r>
            <a:rPr lang="x-none" dirty="0"/>
            <a:t>when initiated by a shock wave created by a detonator</a:t>
          </a:r>
          <a:endParaRPr lang="en-US" dirty="0"/>
        </a:p>
      </dgm:t>
    </dgm:pt>
    <dgm:pt modelId="{D8224041-BA01-46EA-908D-AF50109E0436}" type="parTrans" cxnId="{14C1FEEE-FEB6-40FF-81D8-1B6A1A574251}">
      <dgm:prSet/>
      <dgm:spPr/>
      <dgm:t>
        <a:bodyPr/>
        <a:lstStyle/>
        <a:p>
          <a:endParaRPr lang="en-US"/>
        </a:p>
      </dgm:t>
    </dgm:pt>
    <dgm:pt modelId="{6A3C714F-B7FE-470F-A331-E4C320BA66B4}" type="sibTrans" cxnId="{14C1FEEE-FEB6-40FF-81D8-1B6A1A574251}">
      <dgm:prSet/>
      <dgm:spPr/>
      <dgm:t>
        <a:bodyPr/>
        <a:lstStyle/>
        <a:p>
          <a:endParaRPr lang="en-US"/>
        </a:p>
      </dgm:t>
    </dgm:pt>
    <dgm:pt modelId="{B932977E-0E8D-4C34-96DB-894DE1130285}" type="pres">
      <dgm:prSet presAssocID="{8E2A8B50-E7EB-431B-ABED-B67CF6C083E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EFE8F6-B66C-4BE7-B362-825C5A7CAC9B}" type="pres">
      <dgm:prSet presAssocID="{03B3F118-A404-474A-8642-BA60CE107277}" presName="parentLin" presStyleCnt="0"/>
      <dgm:spPr/>
      <dgm:t>
        <a:bodyPr/>
        <a:lstStyle/>
        <a:p>
          <a:endParaRPr lang="en-US"/>
        </a:p>
      </dgm:t>
    </dgm:pt>
    <dgm:pt modelId="{A4948905-C307-4158-9CD1-BBEA0515886E}" type="pres">
      <dgm:prSet presAssocID="{03B3F118-A404-474A-8642-BA60CE10727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8B2ECEF3-8340-4E38-8919-ABB6C30CDA88}" type="pres">
      <dgm:prSet presAssocID="{03B3F118-A404-474A-8642-BA60CE10727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19B6A1-8F38-4ABD-AF6A-7983248F0EC3}" type="pres">
      <dgm:prSet presAssocID="{03B3F118-A404-474A-8642-BA60CE107277}" presName="negativeSpace" presStyleCnt="0"/>
      <dgm:spPr/>
      <dgm:t>
        <a:bodyPr/>
        <a:lstStyle/>
        <a:p>
          <a:endParaRPr lang="en-US"/>
        </a:p>
      </dgm:t>
    </dgm:pt>
    <dgm:pt modelId="{8BFC60AC-2413-4893-AAAB-B807E7F1560E}" type="pres">
      <dgm:prSet presAssocID="{03B3F118-A404-474A-8642-BA60CE107277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C4A525-292F-46EE-8F0C-D823C5F8E87E}" type="pres">
      <dgm:prSet presAssocID="{FD952A54-EF5B-41E3-988E-C34ECCF3628E}" presName="spaceBetweenRectangles" presStyleCnt="0"/>
      <dgm:spPr/>
      <dgm:t>
        <a:bodyPr/>
        <a:lstStyle/>
        <a:p>
          <a:endParaRPr lang="en-US"/>
        </a:p>
      </dgm:t>
    </dgm:pt>
    <dgm:pt modelId="{2B0EF64B-DB49-40EB-9A80-978B19517D40}" type="pres">
      <dgm:prSet presAssocID="{A59870CB-8735-462D-AA54-2B8D4A33D988}" presName="parentLin" presStyleCnt="0"/>
      <dgm:spPr/>
      <dgm:t>
        <a:bodyPr/>
        <a:lstStyle/>
        <a:p>
          <a:endParaRPr lang="en-US"/>
        </a:p>
      </dgm:t>
    </dgm:pt>
    <dgm:pt modelId="{B4B99A93-F1A3-40C3-8A38-0F173A711525}" type="pres">
      <dgm:prSet presAssocID="{A59870CB-8735-462D-AA54-2B8D4A33D988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75A0D40-009A-44C0-9147-57930C3DD1F1}" type="pres">
      <dgm:prSet presAssocID="{A59870CB-8735-462D-AA54-2B8D4A33D98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8908-016D-46DE-993C-1E072040FFA4}" type="pres">
      <dgm:prSet presAssocID="{A59870CB-8735-462D-AA54-2B8D4A33D988}" presName="negativeSpace" presStyleCnt="0"/>
      <dgm:spPr/>
      <dgm:t>
        <a:bodyPr/>
        <a:lstStyle/>
        <a:p>
          <a:endParaRPr lang="en-US"/>
        </a:p>
      </dgm:t>
    </dgm:pt>
    <dgm:pt modelId="{4EC4691B-4D3C-4A2F-997A-EEC1F4E54D94}" type="pres">
      <dgm:prSet presAssocID="{A59870CB-8735-462D-AA54-2B8D4A33D988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EA5B34-D14B-46F9-A502-0BE849DB4D0A}" srcId="{8E2A8B50-E7EB-431B-ABED-B67CF6C083ED}" destId="{03B3F118-A404-474A-8642-BA60CE107277}" srcOrd="0" destOrd="0" parTransId="{8775E5C3-2850-4BD7-870C-5040D6B8DC00}" sibTransId="{FD952A54-EF5B-41E3-988E-C34ECCF3628E}"/>
    <dgm:cxn modelId="{30BCAAE8-2656-4FE5-BD8B-975BE0A0B2CD}" type="presOf" srcId="{03B3F118-A404-474A-8642-BA60CE107277}" destId="{A4948905-C307-4158-9CD1-BBEA0515886E}" srcOrd="0" destOrd="0" presId="urn:microsoft.com/office/officeart/2005/8/layout/list1"/>
    <dgm:cxn modelId="{ACC338CC-BE1F-4FAA-88E6-A2868D598C2D}" type="presOf" srcId="{8E2A8B50-E7EB-431B-ABED-B67CF6C083ED}" destId="{B932977E-0E8D-4C34-96DB-894DE1130285}" srcOrd="0" destOrd="0" presId="urn:microsoft.com/office/officeart/2005/8/layout/list1"/>
    <dgm:cxn modelId="{4C856246-6836-47DF-94F2-FFE9247F62E7}" srcId="{8E2A8B50-E7EB-431B-ABED-B67CF6C083ED}" destId="{A59870CB-8735-462D-AA54-2B8D4A33D988}" srcOrd="1" destOrd="0" parTransId="{235AFFEB-6AAF-4DA8-977F-90ED64B780A9}" sibTransId="{8D260B05-3E46-4F62-BA57-ED66727552F6}"/>
    <dgm:cxn modelId="{A3595767-FBC0-406B-8947-E319E9FEA22B}" srcId="{03B3F118-A404-474A-8642-BA60CE107277}" destId="{90775585-299E-41B5-8364-CD3CDAFEE8AE}" srcOrd="0" destOrd="0" parTransId="{FDB4C6FC-D2FC-4A69-BAE2-9DCF8E179666}" sibTransId="{2F2C351D-0656-4A0A-A1D3-0AD26760D95A}"/>
    <dgm:cxn modelId="{676BD163-AA49-4B09-AD36-DB65FA52B628}" type="presOf" srcId="{B91920E5-4E7F-42DC-BF8D-4185759B3A05}" destId="{4EC4691B-4D3C-4A2F-997A-EEC1F4E54D94}" srcOrd="0" destOrd="1" presId="urn:microsoft.com/office/officeart/2005/8/layout/list1"/>
    <dgm:cxn modelId="{E9577CC5-9873-4471-B60D-1FE8F50765CC}" type="presOf" srcId="{90775585-299E-41B5-8364-CD3CDAFEE8AE}" destId="{8BFC60AC-2413-4893-AAAB-B807E7F1560E}" srcOrd="0" destOrd="0" presId="urn:microsoft.com/office/officeart/2005/8/layout/list1"/>
    <dgm:cxn modelId="{D1B85940-FEAA-4B25-B69D-C224E9BFF93A}" type="presOf" srcId="{3A63E822-441F-47D0-97D8-D547D4C7ED7A}" destId="{8BFC60AC-2413-4893-AAAB-B807E7F1560E}" srcOrd="0" destOrd="1" presId="urn:microsoft.com/office/officeart/2005/8/layout/list1"/>
    <dgm:cxn modelId="{CE503A33-950A-4870-83EA-86736944C220}" srcId="{03B3F118-A404-474A-8642-BA60CE107277}" destId="{3A63E822-441F-47D0-97D8-D547D4C7ED7A}" srcOrd="1" destOrd="0" parTransId="{A3F71C29-DC7D-417D-9CA3-26D339CDDC01}" sibTransId="{4F6AAAE1-0C70-423E-9948-727742192459}"/>
    <dgm:cxn modelId="{96FF15FA-6BB8-4DD5-AF4C-2F5DC8F15FCF}" type="presOf" srcId="{03B3F118-A404-474A-8642-BA60CE107277}" destId="{8B2ECEF3-8340-4E38-8919-ABB6C30CDA88}" srcOrd="1" destOrd="0" presId="urn:microsoft.com/office/officeart/2005/8/layout/list1"/>
    <dgm:cxn modelId="{205F0EE9-2BAC-4553-AB30-3F7B7B06A505}" srcId="{A59870CB-8735-462D-AA54-2B8D4A33D988}" destId="{B91920E5-4E7F-42DC-BF8D-4185759B3A05}" srcOrd="1" destOrd="0" parTransId="{56763BBD-3169-42E5-A84E-3E72348E629C}" sibTransId="{597C17BF-7510-4EE0-BC28-7BE9A4C18D22}"/>
    <dgm:cxn modelId="{ACCCB6B6-FCB1-40B4-BF8F-BE7C7F95DCBE}" type="presOf" srcId="{A59870CB-8735-462D-AA54-2B8D4A33D988}" destId="{E75A0D40-009A-44C0-9147-57930C3DD1F1}" srcOrd="1" destOrd="0" presId="urn:microsoft.com/office/officeart/2005/8/layout/list1"/>
    <dgm:cxn modelId="{BF1B94A5-2B27-4520-922A-E54BB9A8EBEF}" type="presOf" srcId="{A59870CB-8735-462D-AA54-2B8D4A33D988}" destId="{B4B99A93-F1A3-40C3-8A38-0F173A711525}" srcOrd="0" destOrd="0" presId="urn:microsoft.com/office/officeart/2005/8/layout/list1"/>
    <dgm:cxn modelId="{D14BAD27-4393-4DC0-9053-EDE5CD337EB8}" type="presOf" srcId="{163F1536-4C0E-4BB3-8276-C396B19BA236}" destId="{4EC4691B-4D3C-4A2F-997A-EEC1F4E54D94}" srcOrd="0" destOrd="0" presId="urn:microsoft.com/office/officeart/2005/8/layout/list1"/>
    <dgm:cxn modelId="{14C1FEEE-FEB6-40FF-81D8-1B6A1A574251}" srcId="{A59870CB-8735-462D-AA54-2B8D4A33D988}" destId="{163F1536-4C0E-4BB3-8276-C396B19BA236}" srcOrd="0" destOrd="0" parTransId="{D8224041-BA01-46EA-908D-AF50109E0436}" sibTransId="{6A3C714F-B7FE-470F-A331-E4C320BA66B4}"/>
    <dgm:cxn modelId="{9C78FC00-9E00-4E29-A939-4099F23929C8}" type="presParOf" srcId="{B932977E-0E8D-4C34-96DB-894DE1130285}" destId="{D0EFE8F6-B66C-4BE7-B362-825C5A7CAC9B}" srcOrd="0" destOrd="0" presId="urn:microsoft.com/office/officeart/2005/8/layout/list1"/>
    <dgm:cxn modelId="{84CBBA82-BF20-4E3A-8D94-D4AB358694E4}" type="presParOf" srcId="{D0EFE8F6-B66C-4BE7-B362-825C5A7CAC9B}" destId="{A4948905-C307-4158-9CD1-BBEA0515886E}" srcOrd="0" destOrd="0" presId="urn:microsoft.com/office/officeart/2005/8/layout/list1"/>
    <dgm:cxn modelId="{199F3721-DB03-4D9F-87E6-85E9A39F5E4D}" type="presParOf" srcId="{D0EFE8F6-B66C-4BE7-B362-825C5A7CAC9B}" destId="{8B2ECEF3-8340-4E38-8919-ABB6C30CDA88}" srcOrd="1" destOrd="0" presId="urn:microsoft.com/office/officeart/2005/8/layout/list1"/>
    <dgm:cxn modelId="{64272D88-8463-4A99-960A-28E51EB68DD7}" type="presParOf" srcId="{B932977E-0E8D-4C34-96DB-894DE1130285}" destId="{2119B6A1-8F38-4ABD-AF6A-7983248F0EC3}" srcOrd="1" destOrd="0" presId="urn:microsoft.com/office/officeart/2005/8/layout/list1"/>
    <dgm:cxn modelId="{C1D04B40-F06D-4F9A-8239-4BD92A97096E}" type="presParOf" srcId="{B932977E-0E8D-4C34-96DB-894DE1130285}" destId="{8BFC60AC-2413-4893-AAAB-B807E7F1560E}" srcOrd="2" destOrd="0" presId="urn:microsoft.com/office/officeart/2005/8/layout/list1"/>
    <dgm:cxn modelId="{E5716C3D-4883-4259-A936-F5BBE3F07E07}" type="presParOf" srcId="{B932977E-0E8D-4C34-96DB-894DE1130285}" destId="{42C4A525-292F-46EE-8F0C-D823C5F8E87E}" srcOrd="3" destOrd="0" presId="urn:microsoft.com/office/officeart/2005/8/layout/list1"/>
    <dgm:cxn modelId="{5E172A81-3E29-42A4-AC05-7EA407B559E9}" type="presParOf" srcId="{B932977E-0E8D-4C34-96DB-894DE1130285}" destId="{2B0EF64B-DB49-40EB-9A80-978B19517D40}" srcOrd="4" destOrd="0" presId="urn:microsoft.com/office/officeart/2005/8/layout/list1"/>
    <dgm:cxn modelId="{9C335D14-B335-49BE-9F69-04EE5D1015A4}" type="presParOf" srcId="{2B0EF64B-DB49-40EB-9A80-978B19517D40}" destId="{B4B99A93-F1A3-40C3-8A38-0F173A711525}" srcOrd="0" destOrd="0" presId="urn:microsoft.com/office/officeart/2005/8/layout/list1"/>
    <dgm:cxn modelId="{4104BA51-8939-47D3-9454-D5820625DC38}" type="presParOf" srcId="{2B0EF64B-DB49-40EB-9A80-978B19517D40}" destId="{E75A0D40-009A-44C0-9147-57930C3DD1F1}" srcOrd="1" destOrd="0" presId="urn:microsoft.com/office/officeart/2005/8/layout/list1"/>
    <dgm:cxn modelId="{B819C3FF-2DFD-41AD-8142-0015F7C82586}" type="presParOf" srcId="{B932977E-0E8D-4C34-96DB-894DE1130285}" destId="{F2768908-016D-46DE-993C-1E072040FFA4}" srcOrd="5" destOrd="0" presId="urn:microsoft.com/office/officeart/2005/8/layout/list1"/>
    <dgm:cxn modelId="{F5DA1BCE-377C-44E6-94C7-C163FD078647}" type="presParOf" srcId="{B932977E-0E8D-4C34-96DB-894DE1130285}" destId="{4EC4691B-4D3C-4A2F-997A-EEC1F4E54D9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1703CA5-0EA0-40ED-AF30-14F74D1B5923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1690955E-0134-401B-97DA-644DD32B9217}">
      <dgm:prSet phldrT="[Text]" custT="1"/>
      <dgm:spPr/>
      <dgm:t>
        <a:bodyPr/>
        <a:lstStyle/>
        <a:p>
          <a:r>
            <a:rPr lang="x-none" sz="2000" b="0" u="none" dirty="0"/>
            <a:t>Group H-1/High Hazard Level 1 occupancies</a:t>
          </a:r>
          <a:endParaRPr lang="en-US" sz="2000" b="0" dirty="0"/>
        </a:p>
      </dgm:t>
    </dgm:pt>
    <dgm:pt modelId="{D403BD9B-8AE1-4B96-A9DA-B2AEC76DA39C}" type="parTrans" cxnId="{13F6D3C8-C60F-4943-9022-40198E370422}">
      <dgm:prSet/>
      <dgm:spPr/>
      <dgm:t>
        <a:bodyPr/>
        <a:lstStyle/>
        <a:p>
          <a:endParaRPr lang="en-US"/>
        </a:p>
      </dgm:t>
    </dgm:pt>
    <dgm:pt modelId="{2F91CF1B-679F-4B42-8C36-54BD7FF8F9EE}" type="sibTrans" cxnId="{13F6D3C8-C60F-4943-9022-40198E370422}">
      <dgm:prSet/>
      <dgm:spPr/>
      <dgm:t>
        <a:bodyPr/>
        <a:lstStyle/>
        <a:p>
          <a:endParaRPr lang="en-US"/>
        </a:p>
      </dgm:t>
    </dgm:pt>
    <dgm:pt modelId="{BD16D9D3-8929-4D3A-83D9-64A09D6958A0}">
      <dgm:prSet custT="1"/>
      <dgm:spPr/>
      <dgm:t>
        <a:bodyPr/>
        <a:lstStyle/>
        <a:p>
          <a:r>
            <a:rPr lang="x-none" sz="2000" b="0" u="none" dirty="0"/>
            <a:t>Continuous mechanical ventilation</a:t>
          </a:r>
          <a:endParaRPr lang="en-US" sz="2000" b="0" u="none" dirty="0"/>
        </a:p>
      </dgm:t>
    </dgm:pt>
    <dgm:pt modelId="{652BD3A6-9043-4FB4-BEF6-8617A3C0FF26}" type="parTrans" cxnId="{CD226FB7-E5E4-4E5A-A01B-E7B72B447ECC}">
      <dgm:prSet/>
      <dgm:spPr/>
      <dgm:t>
        <a:bodyPr/>
        <a:lstStyle/>
        <a:p>
          <a:endParaRPr lang="en-US"/>
        </a:p>
      </dgm:t>
    </dgm:pt>
    <dgm:pt modelId="{7388A6F6-058F-41A7-9873-EAC8D47E43FC}" type="sibTrans" cxnId="{CD226FB7-E5E4-4E5A-A01B-E7B72B447ECC}">
      <dgm:prSet/>
      <dgm:spPr/>
      <dgm:t>
        <a:bodyPr/>
        <a:lstStyle/>
        <a:p>
          <a:endParaRPr lang="en-US"/>
        </a:p>
      </dgm:t>
    </dgm:pt>
    <dgm:pt modelId="{9D9BFCAC-6E70-45FC-A7FD-E5E15E02435F}">
      <dgm:prSet phldrT="[Text]" custT="1"/>
      <dgm:spPr/>
      <dgm:t>
        <a:bodyPr/>
        <a:lstStyle/>
        <a:p>
          <a:r>
            <a:rPr lang="en-US" sz="1800" b="0" u="none" dirty="0"/>
            <a:t>N</a:t>
          </a:r>
          <a:r>
            <a:rPr lang="x-none" sz="1800" b="0" u="none" dirty="0"/>
            <a:t>ot permitted in mixed occupancy buildings</a:t>
          </a:r>
          <a:endParaRPr lang="en-US" sz="1800" b="0" dirty="0"/>
        </a:p>
      </dgm:t>
    </dgm:pt>
    <dgm:pt modelId="{CEAB8131-7FAC-4C2A-A8BC-25A459DFEE48}" type="parTrans" cxnId="{25D10E19-BE55-4FC2-B5B3-860DCB511DF5}">
      <dgm:prSet/>
      <dgm:spPr/>
      <dgm:t>
        <a:bodyPr/>
        <a:lstStyle/>
        <a:p>
          <a:endParaRPr lang="en-US"/>
        </a:p>
      </dgm:t>
    </dgm:pt>
    <dgm:pt modelId="{7BCEB09B-0860-46E6-91B6-05E062A94DA3}" type="sibTrans" cxnId="{25D10E19-BE55-4FC2-B5B3-860DCB511DF5}">
      <dgm:prSet/>
      <dgm:spPr/>
      <dgm:t>
        <a:bodyPr/>
        <a:lstStyle/>
        <a:p>
          <a:endParaRPr lang="en-US"/>
        </a:p>
      </dgm:t>
    </dgm:pt>
    <dgm:pt modelId="{A3823A02-E95A-4631-AE0D-135177D66A8A}">
      <dgm:prSet phldrT="[Text]" custT="1"/>
      <dgm:spPr/>
      <dgm:t>
        <a:bodyPr/>
        <a:lstStyle/>
        <a:p>
          <a:r>
            <a:rPr lang="en-US" sz="1800" b="0" u="none" dirty="0"/>
            <a:t>R</a:t>
          </a:r>
          <a:r>
            <a:rPr lang="x-none" sz="1800" b="0" u="none" dirty="0"/>
            <a:t>equire </a:t>
          </a:r>
          <a:r>
            <a:rPr lang="x-none" sz="1800" b="0" u="none" dirty="0" smtClean="0"/>
            <a:t>separate</a:t>
          </a:r>
          <a:r>
            <a:rPr lang="x-none" sz="1800" b="0" u="none" dirty="0"/>
            <a:t>, stand-alone building without a basement</a:t>
          </a:r>
          <a:endParaRPr lang="en-US" sz="1800" b="0" dirty="0"/>
        </a:p>
      </dgm:t>
    </dgm:pt>
    <dgm:pt modelId="{D185B175-2DB1-456C-ABBD-9039588BDA16}" type="parTrans" cxnId="{4B1F70E9-38AC-47A0-86DD-5F8EFF1FF1A0}">
      <dgm:prSet/>
      <dgm:spPr/>
      <dgm:t>
        <a:bodyPr/>
        <a:lstStyle/>
        <a:p>
          <a:endParaRPr lang="en-US"/>
        </a:p>
      </dgm:t>
    </dgm:pt>
    <dgm:pt modelId="{5121BED9-88B2-4CEA-84C8-85C5D214C744}" type="sibTrans" cxnId="{4B1F70E9-38AC-47A0-86DD-5F8EFF1FF1A0}">
      <dgm:prSet/>
      <dgm:spPr/>
      <dgm:t>
        <a:bodyPr/>
        <a:lstStyle/>
        <a:p>
          <a:endParaRPr lang="en-US"/>
        </a:p>
      </dgm:t>
    </dgm:pt>
    <dgm:pt modelId="{E736DF3B-5201-46F2-9CCF-3C6CD3ED85FB}">
      <dgm:prSet phldrT="[Text]" custT="1"/>
      <dgm:spPr/>
      <dgm:t>
        <a:bodyPr/>
        <a:lstStyle/>
        <a:p>
          <a:r>
            <a:rPr lang="x-none" sz="1800" b="0" u="none" dirty="0"/>
            <a:t>Require </a:t>
          </a:r>
          <a:r>
            <a:rPr lang="x-none" sz="1800" b="0" u="none" dirty="0" smtClean="0"/>
            <a:t>automatic </a:t>
          </a:r>
          <a:r>
            <a:rPr lang="x-none" sz="1800" b="0" u="none" dirty="0"/>
            <a:t>sprinkler system complying with NFPA® 13</a:t>
          </a:r>
          <a:endParaRPr lang="en-US" sz="1800" b="0" dirty="0"/>
        </a:p>
      </dgm:t>
    </dgm:pt>
    <dgm:pt modelId="{7E117C5C-A80A-4067-AC8D-7328AF8F9FBB}" type="parTrans" cxnId="{7393FBB5-8CC0-443D-BF60-87E791A1E3C6}">
      <dgm:prSet/>
      <dgm:spPr/>
      <dgm:t>
        <a:bodyPr/>
        <a:lstStyle/>
        <a:p>
          <a:endParaRPr lang="en-US"/>
        </a:p>
      </dgm:t>
    </dgm:pt>
    <dgm:pt modelId="{3F74C946-8584-483F-AF66-094ACF9CD960}" type="sibTrans" cxnId="{7393FBB5-8CC0-443D-BF60-87E791A1E3C6}">
      <dgm:prSet/>
      <dgm:spPr/>
      <dgm:t>
        <a:bodyPr/>
        <a:lstStyle/>
        <a:p>
          <a:endParaRPr lang="en-US"/>
        </a:p>
      </dgm:t>
    </dgm:pt>
    <dgm:pt modelId="{01D3E71E-CD60-443E-9CCE-B3E4DC525FE9}">
      <dgm:prSet phldrT="[Text]" custT="1"/>
      <dgm:spPr/>
      <dgm:t>
        <a:bodyPr/>
        <a:lstStyle/>
        <a:p>
          <a:r>
            <a:rPr lang="en-US" sz="1800" b="0" u="none" dirty="0"/>
            <a:t>M</a:t>
          </a:r>
          <a:r>
            <a:rPr lang="x-none" sz="1800" b="0" u="none" dirty="0"/>
            <a:t>ust </a:t>
          </a:r>
          <a:r>
            <a:rPr lang="x-none" sz="1800" b="0" u="none" dirty="0" smtClean="0"/>
            <a:t>comply </a:t>
          </a:r>
          <a:r>
            <a:rPr lang="x-none" sz="1800" b="0" u="none" dirty="0"/>
            <a:t>with </a:t>
          </a:r>
          <a:r>
            <a:rPr lang="x-none" sz="1800" b="0" u="none" dirty="0" smtClean="0"/>
            <a:t>sprinkler </a:t>
          </a:r>
          <a:r>
            <a:rPr lang="x-none" sz="1800" b="0" u="none" dirty="0"/>
            <a:t>requirements in the particular NFPA® hazardous material standard</a:t>
          </a:r>
          <a:endParaRPr lang="en-US" sz="1800" b="0" dirty="0"/>
        </a:p>
      </dgm:t>
    </dgm:pt>
    <dgm:pt modelId="{C83DA802-79ED-453F-8CD1-12C5CD1F6950}" type="parTrans" cxnId="{DBE4992F-D81E-4924-B153-4317D726A2A0}">
      <dgm:prSet/>
      <dgm:spPr/>
      <dgm:t>
        <a:bodyPr/>
        <a:lstStyle/>
        <a:p>
          <a:endParaRPr lang="en-US"/>
        </a:p>
      </dgm:t>
    </dgm:pt>
    <dgm:pt modelId="{0EA3017A-655B-4813-9D0B-8E453C1DB1EF}" type="sibTrans" cxnId="{DBE4992F-D81E-4924-B153-4317D726A2A0}">
      <dgm:prSet/>
      <dgm:spPr/>
      <dgm:t>
        <a:bodyPr/>
        <a:lstStyle/>
        <a:p>
          <a:endParaRPr lang="en-US"/>
        </a:p>
      </dgm:t>
    </dgm:pt>
    <dgm:pt modelId="{BC6A7546-EC8B-4CCF-8AAA-2218955D722F}">
      <dgm:prSet phldrT="[Text]" custT="1"/>
      <dgm:spPr/>
      <dgm:t>
        <a:bodyPr/>
        <a:lstStyle/>
        <a:p>
          <a:r>
            <a:rPr lang="en-US" sz="2000" b="0" dirty="0"/>
            <a:t>Sprinklers</a:t>
          </a:r>
        </a:p>
      </dgm:t>
    </dgm:pt>
    <dgm:pt modelId="{5D7C69B1-CA37-4D83-A503-448654AFAE85}" type="parTrans" cxnId="{4145DC57-2C2F-4A47-AF1B-9474DAAB4AE1}">
      <dgm:prSet/>
      <dgm:spPr/>
      <dgm:t>
        <a:bodyPr/>
        <a:lstStyle/>
        <a:p>
          <a:endParaRPr lang="en-US"/>
        </a:p>
      </dgm:t>
    </dgm:pt>
    <dgm:pt modelId="{2B17B826-6029-4B8C-873A-71D883373DBA}" type="sibTrans" cxnId="{4145DC57-2C2F-4A47-AF1B-9474DAAB4AE1}">
      <dgm:prSet/>
      <dgm:spPr/>
      <dgm:t>
        <a:bodyPr/>
        <a:lstStyle/>
        <a:p>
          <a:endParaRPr lang="en-US"/>
        </a:p>
      </dgm:t>
    </dgm:pt>
    <dgm:pt modelId="{9F02FAA7-577F-4604-91AF-17C4CC8B8380}">
      <dgm:prSet custT="1"/>
      <dgm:spPr/>
      <dgm:t>
        <a:bodyPr/>
        <a:lstStyle/>
        <a:p>
          <a:r>
            <a:rPr lang="en-US" sz="1800" b="0" u="none" dirty="0"/>
            <a:t>R</a:t>
          </a:r>
          <a:r>
            <a:rPr lang="x-none" sz="1800" b="0" u="none" dirty="0"/>
            <a:t>emove</a:t>
          </a:r>
          <a:r>
            <a:rPr lang="en-US" sz="1800" b="0" u="none" dirty="0"/>
            <a:t>s</a:t>
          </a:r>
          <a:r>
            <a:rPr lang="x-none" sz="1800" b="0" u="none" dirty="0"/>
            <a:t> vapors or gases released</a:t>
          </a:r>
          <a:endParaRPr lang="en-US" sz="1800" b="0" u="none" dirty="0"/>
        </a:p>
      </dgm:t>
    </dgm:pt>
    <dgm:pt modelId="{D1FEF34A-D219-4F82-B1F7-99BE39DA6C20}" type="parTrans" cxnId="{99EC52D3-3052-497C-A0BB-77AB8CDDE6FE}">
      <dgm:prSet/>
      <dgm:spPr/>
      <dgm:t>
        <a:bodyPr/>
        <a:lstStyle/>
        <a:p>
          <a:endParaRPr lang="en-US"/>
        </a:p>
      </dgm:t>
    </dgm:pt>
    <dgm:pt modelId="{6B34E84A-AB84-4199-ABA3-87FFA1F36134}" type="sibTrans" cxnId="{99EC52D3-3052-497C-A0BB-77AB8CDDE6FE}">
      <dgm:prSet/>
      <dgm:spPr/>
      <dgm:t>
        <a:bodyPr/>
        <a:lstStyle/>
        <a:p>
          <a:endParaRPr lang="en-US"/>
        </a:p>
      </dgm:t>
    </dgm:pt>
    <dgm:pt modelId="{9D0C1AB4-BD25-4448-9A21-E0536B8A08A1}">
      <dgm:prSet custT="1"/>
      <dgm:spPr>
        <a:solidFill>
          <a:schemeClr val="accent2"/>
        </a:solidFill>
      </dgm:spPr>
      <dgm:t>
        <a:bodyPr/>
        <a:lstStyle/>
        <a:p>
          <a:r>
            <a:rPr lang="x-none" sz="2000" b="0" u="none" dirty="0"/>
            <a:t>Fire-resistive separation</a:t>
          </a:r>
          <a:endParaRPr lang="en-US" sz="2000" b="0" u="none" dirty="0"/>
        </a:p>
      </dgm:t>
    </dgm:pt>
    <dgm:pt modelId="{7BBEEBBF-9B0A-4411-A242-722E5DAA26D5}" type="parTrans" cxnId="{5EFB430F-7052-4A54-9464-0221D248719A}">
      <dgm:prSet/>
      <dgm:spPr/>
      <dgm:t>
        <a:bodyPr/>
        <a:lstStyle/>
        <a:p>
          <a:endParaRPr lang="en-US"/>
        </a:p>
      </dgm:t>
    </dgm:pt>
    <dgm:pt modelId="{9E1F97AE-8FE5-482A-855E-EDC63024D104}" type="sibTrans" cxnId="{5EFB430F-7052-4A54-9464-0221D248719A}">
      <dgm:prSet/>
      <dgm:spPr/>
      <dgm:t>
        <a:bodyPr/>
        <a:lstStyle/>
        <a:p>
          <a:endParaRPr lang="en-US"/>
        </a:p>
      </dgm:t>
    </dgm:pt>
    <dgm:pt modelId="{8FC7A47B-A491-4681-81C5-A4E20C09822D}">
      <dgm:prSet custT="1"/>
      <dgm:spPr/>
      <dgm:t>
        <a:bodyPr/>
        <a:lstStyle/>
        <a:p>
          <a:r>
            <a:rPr lang="en-US" sz="1800" b="0" u="none" dirty="0"/>
            <a:t>W</a:t>
          </a:r>
          <a:r>
            <a:rPr lang="x-none" sz="1800" b="0" u="none" dirty="0"/>
            <a:t>hen a Hazardous/High Hazard occupancy is located in a mixed occupancy building</a:t>
          </a:r>
          <a:endParaRPr lang="en-US" sz="1800" b="0" u="none" dirty="0"/>
        </a:p>
      </dgm:t>
    </dgm:pt>
    <dgm:pt modelId="{55CDC960-D3BE-412D-9F33-138E8B11DBD6}" type="parTrans" cxnId="{7A0FA07E-D2B4-4A5C-9AAE-F9477EED8ECF}">
      <dgm:prSet/>
      <dgm:spPr/>
      <dgm:t>
        <a:bodyPr/>
        <a:lstStyle/>
        <a:p>
          <a:endParaRPr lang="en-US"/>
        </a:p>
      </dgm:t>
    </dgm:pt>
    <dgm:pt modelId="{135FBAD8-1C52-4106-9669-FA6A53AD1539}" type="sibTrans" cxnId="{7A0FA07E-D2B4-4A5C-9AAE-F9477EED8ECF}">
      <dgm:prSet/>
      <dgm:spPr/>
      <dgm:t>
        <a:bodyPr/>
        <a:lstStyle/>
        <a:p>
          <a:endParaRPr lang="en-US"/>
        </a:p>
      </dgm:t>
    </dgm:pt>
    <dgm:pt modelId="{0F3DC14D-88D7-4F83-90DA-42628A661EF9}" type="pres">
      <dgm:prSet presAssocID="{A1703CA5-0EA0-40ED-AF30-14F74D1B592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E7BE4F-6C24-4140-B3F7-2C00E8E58541}" type="pres">
      <dgm:prSet presAssocID="{1690955E-0134-401B-97DA-644DD32B9217}" presName="parentLin" presStyleCnt="0"/>
      <dgm:spPr/>
    </dgm:pt>
    <dgm:pt modelId="{45F70FAF-700D-4EA9-83C6-03BB77A81D86}" type="pres">
      <dgm:prSet presAssocID="{1690955E-0134-401B-97DA-644DD32B9217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7884E7FB-A0FB-4689-92AD-CD0178F7E1EE}" type="pres">
      <dgm:prSet presAssocID="{1690955E-0134-401B-97DA-644DD32B921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1B362-0FAB-438B-B9DF-3CBEAA5E4267}" type="pres">
      <dgm:prSet presAssocID="{1690955E-0134-401B-97DA-644DD32B9217}" presName="negativeSpace" presStyleCnt="0"/>
      <dgm:spPr/>
    </dgm:pt>
    <dgm:pt modelId="{40154445-1BF2-4357-AFD4-00DD33614361}" type="pres">
      <dgm:prSet presAssocID="{1690955E-0134-401B-97DA-644DD32B9217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5BFF7C-245D-4076-8B74-B90FBD29FE1C}" type="pres">
      <dgm:prSet presAssocID="{2F91CF1B-679F-4B42-8C36-54BD7FF8F9EE}" presName="spaceBetweenRectangles" presStyleCnt="0"/>
      <dgm:spPr/>
    </dgm:pt>
    <dgm:pt modelId="{1F650130-0C9E-4B26-AC87-F2C967D39FBA}" type="pres">
      <dgm:prSet presAssocID="{BC6A7546-EC8B-4CCF-8AAA-2218955D722F}" presName="parentLin" presStyleCnt="0"/>
      <dgm:spPr/>
    </dgm:pt>
    <dgm:pt modelId="{59E5ED1C-7508-44BB-9B2D-5E74A7127747}" type="pres">
      <dgm:prSet presAssocID="{BC6A7546-EC8B-4CCF-8AAA-2218955D722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671DBD73-EE2D-4AF0-B86C-EDA86C4B7FF2}" type="pres">
      <dgm:prSet presAssocID="{BC6A7546-EC8B-4CCF-8AAA-2218955D722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8B8A4-63AB-44EE-8122-CB58715F6461}" type="pres">
      <dgm:prSet presAssocID="{BC6A7546-EC8B-4CCF-8AAA-2218955D722F}" presName="negativeSpace" presStyleCnt="0"/>
      <dgm:spPr/>
    </dgm:pt>
    <dgm:pt modelId="{773936DF-6D03-4C58-82B5-692E7655C3E7}" type="pres">
      <dgm:prSet presAssocID="{BC6A7546-EC8B-4CCF-8AAA-2218955D722F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083E0-78D5-402E-8764-AC528C28EF6A}" type="pres">
      <dgm:prSet presAssocID="{2B17B826-6029-4B8C-873A-71D883373DBA}" presName="spaceBetweenRectangles" presStyleCnt="0"/>
      <dgm:spPr/>
    </dgm:pt>
    <dgm:pt modelId="{37E201EF-3265-4B73-8BC0-1CDA854DD6D6}" type="pres">
      <dgm:prSet presAssocID="{BD16D9D3-8929-4D3A-83D9-64A09D6958A0}" presName="parentLin" presStyleCnt="0"/>
      <dgm:spPr/>
    </dgm:pt>
    <dgm:pt modelId="{D9213A66-0B9E-458C-AC40-AD86063B08E4}" type="pres">
      <dgm:prSet presAssocID="{BD16D9D3-8929-4D3A-83D9-64A09D6958A0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66D589A5-7DEE-46F4-861B-DC1D6C3B57AC}" type="pres">
      <dgm:prSet presAssocID="{BD16D9D3-8929-4D3A-83D9-64A09D6958A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D43743-4124-4945-BB17-335A239FFAA5}" type="pres">
      <dgm:prSet presAssocID="{BD16D9D3-8929-4D3A-83D9-64A09D6958A0}" presName="negativeSpace" presStyleCnt="0"/>
      <dgm:spPr/>
    </dgm:pt>
    <dgm:pt modelId="{193B9B95-9752-480E-B527-404747CD15B2}" type="pres">
      <dgm:prSet presAssocID="{BD16D9D3-8929-4D3A-83D9-64A09D6958A0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BC6C92-1BFB-4B02-A6CF-3C8094F484B9}" type="pres">
      <dgm:prSet presAssocID="{7388A6F6-058F-41A7-9873-EAC8D47E43FC}" presName="spaceBetweenRectangles" presStyleCnt="0"/>
      <dgm:spPr/>
    </dgm:pt>
    <dgm:pt modelId="{F799C8C3-476E-4C49-9BF6-620BD1C967CE}" type="pres">
      <dgm:prSet presAssocID="{9D0C1AB4-BD25-4448-9A21-E0536B8A08A1}" presName="parentLin" presStyleCnt="0"/>
      <dgm:spPr/>
    </dgm:pt>
    <dgm:pt modelId="{20481F49-BBAC-4DEA-ADF1-8B2AB023B210}" type="pres">
      <dgm:prSet presAssocID="{9D0C1AB4-BD25-4448-9A21-E0536B8A08A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DEF42C31-2C10-4018-AA54-6EA65411308D}" type="pres">
      <dgm:prSet presAssocID="{9D0C1AB4-BD25-4448-9A21-E0536B8A08A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5FDED-30EE-4A5A-B16D-4B0E6FF4D8CD}" type="pres">
      <dgm:prSet presAssocID="{9D0C1AB4-BD25-4448-9A21-E0536B8A08A1}" presName="negativeSpace" presStyleCnt="0"/>
      <dgm:spPr/>
    </dgm:pt>
    <dgm:pt modelId="{D2D1A3FF-A46B-4C96-BDA4-BE9BAB70DA83}" type="pres">
      <dgm:prSet presAssocID="{9D0C1AB4-BD25-4448-9A21-E0536B8A08A1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42AA7F-A84B-49BF-82CF-8B87E28AE2ED}" type="presOf" srcId="{E736DF3B-5201-46F2-9CCF-3C6CD3ED85FB}" destId="{773936DF-6D03-4C58-82B5-692E7655C3E7}" srcOrd="0" destOrd="0" presId="urn:microsoft.com/office/officeart/2005/8/layout/list1"/>
    <dgm:cxn modelId="{5EFB430F-7052-4A54-9464-0221D248719A}" srcId="{A1703CA5-0EA0-40ED-AF30-14F74D1B5923}" destId="{9D0C1AB4-BD25-4448-9A21-E0536B8A08A1}" srcOrd="3" destOrd="0" parTransId="{7BBEEBBF-9B0A-4411-A242-722E5DAA26D5}" sibTransId="{9E1F97AE-8FE5-482A-855E-EDC63024D104}"/>
    <dgm:cxn modelId="{A16C4D6F-8D97-4498-AEC5-E6EFFDF04DD7}" type="presOf" srcId="{8FC7A47B-A491-4681-81C5-A4E20C09822D}" destId="{D2D1A3FF-A46B-4C96-BDA4-BE9BAB70DA83}" srcOrd="0" destOrd="0" presId="urn:microsoft.com/office/officeart/2005/8/layout/list1"/>
    <dgm:cxn modelId="{9AF156A2-D93D-4D9F-B782-7528E88DA67F}" type="presOf" srcId="{1690955E-0134-401B-97DA-644DD32B9217}" destId="{7884E7FB-A0FB-4689-92AD-CD0178F7E1EE}" srcOrd="1" destOrd="0" presId="urn:microsoft.com/office/officeart/2005/8/layout/list1"/>
    <dgm:cxn modelId="{8AA5F0A5-A664-4AA5-A9A6-840FCFF7B4E8}" type="presOf" srcId="{BD16D9D3-8929-4D3A-83D9-64A09D6958A0}" destId="{D9213A66-0B9E-458C-AC40-AD86063B08E4}" srcOrd="0" destOrd="0" presId="urn:microsoft.com/office/officeart/2005/8/layout/list1"/>
    <dgm:cxn modelId="{635ACAA9-4D72-42A2-AB17-B5A463EA5FF3}" type="presOf" srcId="{01D3E71E-CD60-443E-9CCE-B3E4DC525FE9}" destId="{773936DF-6D03-4C58-82B5-692E7655C3E7}" srcOrd="0" destOrd="1" presId="urn:microsoft.com/office/officeart/2005/8/layout/list1"/>
    <dgm:cxn modelId="{A86A3D7B-72D5-4A86-B676-4CA9C47ECDB7}" type="presOf" srcId="{BD16D9D3-8929-4D3A-83D9-64A09D6958A0}" destId="{66D589A5-7DEE-46F4-861B-DC1D6C3B57AC}" srcOrd="1" destOrd="0" presId="urn:microsoft.com/office/officeart/2005/8/layout/list1"/>
    <dgm:cxn modelId="{78D7F4B3-8230-46E3-80C9-98886863A61B}" type="presOf" srcId="{BC6A7546-EC8B-4CCF-8AAA-2218955D722F}" destId="{59E5ED1C-7508-44BB-9B2D-5E74A7127747}" srcOrd="0" destOrd="0" presId="urn:microsoft.com/office/officeart/2005/8/layout/list1"/>
    <dgm:cxn modelId="{4145DC57-2C2F-4A47-AF1B-9474DAAB4AE1}" srcId="{A1703CA5-0EA0-40ED-AF30-14F74D1B5923}" destId="{BC6A7546-EC8B-4CCF-8AAA-2218955D722F}" srcOrd="1" destOrd="0" parTransId="{5D7C69B1-CA37-4D83-A503-448654AFAE85}" sibTransId="{2B17B826-6029-4B8C-873A-71D883373DBA}"/>
    <dgm:cxn modelId="{13F6D3C8-C60F-4943-9022-40198E370422}" srcId="{A1703CA5-0EA0-40ED-AF30-14F74D1B5923}" destId="{1690955E-0134-401B-97DA-644DD32B9217}" srcOrd="0" destOrd="0" parTransId="{D403BD9B-8AE1-4B96-A9DA-B2AEC76DA39C}" sibTransId="{2F91CF1B-679F-4B42-8C36-54BD7FF8F9EE}"/>
    <dgm:cxn modelId="{BFA55F01-30C9-430C-B24D-882B75860B14}" type="presOf" srcId="{9D0C1AB4-BD25-4448-9A21-E0536B8A08A1}" destId="{DEF42C31-2C10-4018-AA54-6EA65411308D}" srcOrd="1" destOrd="0" presId="urn:microsoft.com/office/officeart/2005/8/layout/list1"/>
    <dgm:cxn modelId="{99EC52D3-3052-497C-A0BB-77AB8CDDE6FE}" srcId="{BD16D9D3-8929-4D3A-83D9-64A09D6958A0}" destId="{9F02FAA7-577F-4604-91AF-17C4CC8B8380}" srcOrd="0" destOrd="0" parTransId="{D1FEF34A-D219-4F82-B1F7-99BE39DA6C20}" sibTransId="{6B34E84A-AB84-4199-ABA3-87FFA1F36134}"/>
    <dgm:cxn modelId="{BFB51131-ACFF-4C72-BD32-7024924033DC}" type="presOf" srcId="{A1703CA5-0EA0-40ED-AF30-14F74D1B5923}" destId="{0F3DC14D-88D7-4F83-90DA-42628A661EF9}" srcOrd="0" destOrd="0" presId="urn:microsoft.com/office/officeart/2005/8/layout/list1"/>
    <dgm:cxn modelId="{4B1F70E9-38AC-47A0-86DD-5F8EFF1FF1A0}" srcId="{1690955E-0134-401B-97DA-644DD32B9217}" destId="{A3823A02-E95A-4631-AE0D-135177D66A8A}" srcOrd="1" destOrd="0" parTransId="{D185B175-2DB1-456C-ABBD-9039588BDA16}" sibTransId="{5121BED9-88B2-4CEA-84C8-85C5D214C744}"/>
    <dgm:cxn modelId="{CD226FB7-E5E4-4E5A-A01B-E7B72B447ECC}" srcId="{A1703CA5-0EA0-40ED-AF30-14F74D1B5923}" destId="{BD16D9D3-8929-4D3A-83D9-64A09D6958A0}" srcOrd="2" destOrd="0" parTransId="{652BD3A6-9043-4FB4-BEF6-8617A3C0FF26}" sibTransId="{7388A6F6-058F-41A7-9873-EAC8D47E43FC}"/>
    <dgm:cxn modelId="{7393FBB5-8CC0-443D-BF60-87E791A1E3C6}" srcId="{BC6A7546-EC8B-4CCF-8AAA-2218955D722F}" destId="{E736DF3B-5201-46F2-9CCF-3C6CD3ED85FB}" srcOrd="0" destOrd="0" parTransId="{7E117C5C-A80A-4067-AC8D-7328AF8F9FBB}" sibTransId="{3F74C946-8584-483F-AF66-094ACF9CD960}"/>
    <dgm:cxn modelId="{3C7C96BF-B343-4A7D-B164-74F1C4D2CE52}" type="presOf" srcId="{BC6A7546-EC8B-4CCF-8AAA-2218955D722F}" destId="{671DBD73-EE2D-4AF0-B86C-EDA86C4B7FF2}" srcOrd="1" destOrd="0" presId="urn:microsoft.com/office/officeart/2005/8/layout/list1"/>
    <dgm:cxn modelId="{308F9AEB-EF52-44A2-BA3D-D73CFE444771}" type="presOf" srcId="{9D9BFCAC-6E70-45FC-A7FD-E5E15E02435F}" destId="{40154445-1BF2-4357-AFD4-00DD33614361}" srcOrd="0" destOrd="0" presId="urn:microsoft.com/office/officeart/2005/8/layout/list1"/>
    <dgm:cxn modelId="{DBE4992F-D81E-4924-B153-4317D726A2A0}" srcId="{BC6A7546-EC8B-4CCF-8AAA-2218955D722F}" destId="{01D3E71E-CD60-443E-9CCE-B3E4DC525FE9}" srcOrd="1" destOrd="0" parTransId="{C83DA802-79ED-453F-8CD1-12C5CD1F6950}" sibTransId="{0EA3017A-655B-4813-9D0B-8E453C1DB1EF}"/>
    <dgm:cxn modelId="{5A430F1F-A851-4BA5-9BC5-B151D7DEBDC0}" type="presOf" srcId="{9F02FAA7-577F-4604-91AF-17C4CC8B8380}" destId="{193B9B95-9752-480E-B527-404747CD15B2}" srcOrd="0" destOrd="0" presId="urn:microsoft.com/office/officeart/2005/8/layout/list1"/>
    <dgm:cxn modelId="{A63734AE-DA4A-40FC-A609-F5C2636B6BAD}" type="presOf" srcId="{A3823A02-E95A-4631-AE0D-135177D66A8A}" destId="{40154445-1BF2-4357-AFD4-00DD33614361}" srcOrd="0" destOrd="1" presId="urn:microsoft.com/office/officeart/2005/8/layout/list1"/>
    <dgm:cxn modelId="{25D10E19-BE55-4FC2-B5B3-860DCB511DF5}" srcId="{1690955E-0134-401B-97DA-644DD32B9217}" destId="{9D9BFCAC-6E70-45FC-A7FD-E5E15E02435F}" srcOrd="0" destOrd="0" parTransId="{CEAB8131-7FAC-4C2A-A8BC-25A459DFEE48}" sibTransId="{7BCEB09B-0860-46E6-91B6-05E062A94DA3}"/>
    <dgm:cxn modelId="{9E5FF0F5-B8E6-4367-80E0-5A6DB9E5EAE4}" type="presOf" srcId="{9D0C1AB4-BD25-4448-9A21-E0536B8A08A1}" destId="{20481F49-BBAC-4DEA-ADF1-8B2AB023B210}" srcOrd="0" destOrd="0" presId="urn:microsoft.com/office/officeart/2005/8/layout/list1"/>
    <dgm:cxn modelId="{72638D0F-3FFA-4CED-A887-F249217C35EB}" type="presOf" srcId="{1690955E-0134-401B-97DA-644DD32B9217}" destId="{45F70FAF-700D-4EA9-83C6-03BB77A81D86}" srcOrd="0" destOrd="0" presId="urn:microsoft.com/office/officeart/2005/8/layout/list1"/>
    <dgm:cxn modelId="{7A0FA07E-D2B4-4A5C-9AAE-F9477EED8ECF}" srcId="{9D0C1AB4-BD25-4448-9A21-E0536B8A08A1}" destId="{8FC7A47B-A491-4681-81C5-A4E20C09822D}" srcOrd="0" destOrd="0" parTransId="{55CDC960-D3BE-412D-9F33-138E8B11DBD6}" sibTransId="{135FBAD8-1C52-4106-9669-FA6A53AD1539}"/>
    <dgm:cxn modelId="{9E438860-6FE3-4872-9F72-BBA589F06783}" type="presParOf" srcId="{0F3DC14D-88D7-4F83-90DA-42628A661EF9}" destId="{43E7BE4F-6C24-4140-B3F7-2C00E8E58541}" srcOrd="0" destOrd="0" presId="urn:microsoft.com/office/officeart/2005/8/layout/list1"/>
    <dgm:cxn modelId="{A04489E9-F10C-4258-8847-428208191FEC}" type="presParOf" srcId="{43E7BE4F-6C24-4140-B3F7-2C00E8E58541}" destId="{45F70FAF-700D-4EA9-83C6-03BB77A81D86}" srcOrd="0" destOrd="0" presId="urn:microsoft.com/office/officeart/2005/8/layout/list1"/>
    <dgm:cxn modelId="{92900FC9-682A-44F3-81D4-50242A9F543C}" type="presParOf" srcId="{43E7BE4F-6C24-4140-B3F7-2C00E8E58541}" destId="{7884E7FB-A0FB-4689-92AD-CD0178F7E1EE}" srcOrd="1" destOrd="0" presId="urn:microsoft.com/office/officeart/2005/8/layout/list1"/>
    <dgm:cxn modelId="{05BEB219-BD06-4F1B-9A7D-DB93BD13A4E9}" type="presParOf" srcId="{0F3DC14D-88D7-4F83-90DA-42628A661EF9}" destId="{99E1B362-0FAB-438B-B9DF-3CBEAA5E4267}" srcOrd="1" destOrd="0" presId="urn:microsoft.com/office/officeart/2005/8/layout/list1"/>
    <dgm:cxn modelId="{C6186CFD-C9CE-4511-9D05-97D5CB00D496}" type="presParOf" srcId="{0F3DC14D-88D7-4F83-90DA-42628A661EF9}" destId="{40154445-1BF2-4357-AFD4-00DD33614361}" srcOrd="2" destOrd="0" presId="urn:microsoft.com/office/officeart/2005/8/layout/list1"/>
    <dgm:cxn modelId="{0E964710-D2D2-4550-8F51-920434DD3571}" type="presParOf" srcId="{0F3DC14D-88D7-4F83-90DA-42628A661EF9}" destId="{9A5BFF7C-245D-4076-8B74-B90FBD29FE1C}" srcOrd="3" destOrd="0" presId="urn:microsoft.com/office/officeart/2005/8/layout/list1"/>
    <dgm:cxn modelId="{484C217C-37D8-4BD9-A8F3-3C9E4B9ACDE9}" type="presParOf" srcId="{0F3DC14D-88D7-4F83-90DA-42628A661EF9}" destId="{1F650130-0C9E-4B26-AC87-F2C967D39FBA}" srcOrd="4" destOrd="0" presId="urn:microsoft.com/office/officeart/2005/8/layout/list1"/>
    <dgm:cxn modelId="{01AF51BC-3397-4D92-B0B5-1C766F8E2897}" type="presParOf" srcId="{1F650130-0C9E-4B26-AC87-F2C967D39FBA}" destId="{59E5ED1C-7508-44BB-9B2D-5E74A7127747}" srcOrd="0" destOrd="0" presId="urn:microsoft.com/office/officeart/2005/8/layout/list1"/>
    <dgm:cxn modelId="{47B9FE95-898D-4B1E-B216-12E6875BF5B5}" type="presParOf" srcId="{1F650130-0C9E-4B26-AC87-F2C967D39FBA}" destId="{671DBD73-EE2D-4AF0-B86C-EDA86C4B7FF2}" srcOrd="1" destOrd="0" presId="urn:microsoft.com/office/officeart/2005/8/layout/list1"/>
    <dgm:cxn modelId="{E8F3F0E1-977F-4427-83E9-5101537546E9}" type="presParOf" srcId="{0F3DC14D-88D7-4F83-90DA-42628A661EF9}" destId="{C438B8A4-63AB-44EE-8122-CB58715F6461}" srcOrd="5" destOrd="0" presId="urn:microsoft.com/office/officeart/2005/8/layout/list1"/>
    <dgm:cxn modelId="{4074BBB9-099F-4DD4-822B-2DAD68A752CE}" type="presParOf" srcId="{0F3DC14D-88D7-4F83-90DA-42628A661EF9}" destId="{773936DF-6D03-4C58-82B5-692E7655C3E7}" srcOrd="6" destOrd="0" presId="urn:microsoft.com/office/officeart/2005/8/layout/list1"/>
    <dgm:cxn modelId="{A8BFBFBD-0A11-4B67-B3FC-72C428FE8760}" type="presParOf" srcId="{0F3DC14D-88D7-4F83-90DA-42628A661EF9}" destId="{2AC083E0-78D5-402E-8764-AC528C28EF6A}" srcOrd="7" destOrd="0" presId="urn:microsoft.com/office/officeart/2005/8/layout/list1"/>
    <dgm:cxn modelId="{4440923A-7C1D-4B8A-8989-79E285AB505E}" type="presParOf" srcId="{0F3DC14D-88D7-4F83-90DA-42628A661EF9}" destId="{37E201EF-3265-4B73-8BC0-1CDA854DD6D6}" srcOrd="8" destOrd="0" presId="urn:microsoft.com/office/officeart/2005/8/layout/list1"/>
    <dgm:cxn modelId="{65FA4528-DD80-4E33-B9C2-EE1D4DFF9E77}" type="presParOf" srcId="{37E201EF-3265-4B73-8BC0-1CDA854DD6D6}" destId="{D9213A66-0B9E-458C-AC40-AD86063B08E4}" srcOrd="0" destOrd="0" presId="urn:microsoft.com/office/officeart/2005/8/layout/list1"/>
    <dgm:cxn modelId="{4E7FCC01-5590-4A48-8AC1-9DCB14D75D3A}" type="presParOf" srcId="{37E201EF-3265-4B73-8BC0-1CDA854DD6D6}" destId="{66D589A5-7DEE-46F4-861B-DC1D6C3B57AC}" srcOrd="1" destOrd="0" presId="urn:microsoft.com/office/officeart/2005/8/layout/list1"/>
    <dgm:cxn modelId="{7CBEA3D1-4F71-4716-A98C-7D1D8D938107}" type="presParOf" srcId="{0F3DC14D-88D7-4F83-90DA-42628A661EF9}" destId="{6FD43743-4124-4945-BB17-335A239FFAA5}" srcOrd="9" destOrd="0" presId="urn:microsoft.com/office/officeart/2005/8/layout/list1"/>
    <dgm:cxn modelId="{8F75260B-AF7A-42B4-98D5-3420F1D324A3}" type="presParOf" srcId="{0F3DC14D-88D7-4F83-90DA-42628A661EF9}" destId="{193B9B95-9752-480E-B527-404747CD15B2}" srcOrd="10" destOrd="0" presId="urn:microsoft.com/office/officeart/2005/8/layout/list1"/>
    <dgm:cxn modelId="{E5B37235-BA25-40BA-A314-040E8C7654B6}" type="presParOf" srcId="{0F3DC14D-88D7-4F83-90DA-42628A661EF9}" destId="{F3BC6C92-1BFB-4B02-A6CF-3C8094F484B9}" srcOrd="11" destOrd="0" presId="urn:microsoft.com/office/officeart/2005/8/layout/list1"/>
    <dgm:cxn modelId="{BAD33FA5-12F5-431D-855D-4B314DF20FB3}" type="presParOf" srcId="{0F3DC14D-88D7-4F83-90DA-42628A661EF9}" destId="{F799C8C3-476E-4C49-9BF6-620BD1C967CE}" srcOrd="12" destOrd="0" presId="urn:microsoft.com/office/officeart/2005/8/layout/list1"/>
    <dgm:cxn modelId="{937B786B-44ED-4BE8-BB81-A018AF98E9D2}" type="presParOf" srcId="{F799C8C3-476E-4C49-9BF6-620BD1C967CE}" destId="{20481F49-BBAC-4DEA-ADF1-8B2AB023B210}" srcOrd="0" destOrd="0" presId="urn:microsoft.com/office/officeart/2005/8/layout/list1"/>
    <dgm:cxn modelId="{3BFCE5D4-EDEF-4269-8BDD-7C17599C0DBE}" type="presParOf" srcId="{F799C8C3-476E-4C49-9BF6-620BD1C967CE}" destId="{DEF42C31-2C10-4018-AA54-6EA65411308D}" srcOrd="1" destOrd="0" presId="urn:microsoft.com/office/officeart/2005/8/layout/list1"/>
    <dgm:cxn modelId="{7BF3EE22-7190-4D53-BCB4-42792A8F2086}" type="presParOf" srcId="{0F3DC14D-88D7-4F83-90DA-42628A661EF9}" destId="{CDF5FDED-30EE-4A5A-B16D-4B0E6FF4D8CD}" srcOrd="13" destOrd="0" presId="urn:microsoft.com/office/officeart/2005/8/layout/list1"/>
    <dgm:cxn modelId="{48A2F2B0-C32A-48EF-99D9-2AB4AFE7749E}" type="presParOf" srcId="{0F3DC14D-88D7-4F83-90DA-42628A661EF9}" destId="{D2D1A3FF-A46B-4C96-BDA4-BE9BAB70DA8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1703CA5-0EA0-40ED-AF30-14F74D1B5923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1D9D781F-E9AB-41D8-A76A-FB5311E7CB91}">
      <dgm:prSet custT="1"/>
      <dgm:spPr/>
      <dgm:t>
        <a:bodyPr/>
        <a:lstStyle/>
        <a:p>
          <a:r>
            <a:rPr lang="x-none" sz="2000" b="0" u="none" dirty="0"/>
            <a:t>IBC</a:t>
          </a:r>
          <a:endParaRPr lang="en-US" sz="2000" b="0" u="none" dirty="0"/>
        </a:p>
      </dgm:t>
    </dgm:pt>
    <dgm:pt modelId="{8AECA85F-3161-403B-97CE-AFBB43BC170D}" type="parTrans" cxnId="{ED572376-7E40-4CA7-B471-F07DE6E0F6E5}">
      <dgm:prSet/>
      <dgm:spPr/>
      <dgm:t>
        <a:bodyPr/>
        <a:lstStyle/>
        <a:p>
          <a:endParaRPr lang="en-US"/>
        </a:p>
      </dgm:t>
    </dgm:pt>
    <dgm:pt modelId="{53424C1F-62B8-40FA-97EB-8423FE063A01}" type="sibTrans" cxnId="{ED572376-7E40-4CA7-B471-F07DE6E0F6E5}">
      <dgm:prSet/>
      <dgm:spPr/>
      <dgm:t>
        <a:bodyPr/>
        <a:lstStyle/>
        <a:p>
          <a:endParaRPr lang="en-US"/>
        </a:p>
      </dgm:t>
    </dgm:pt>
    <dgm:pt modelId="{78D2DAB1-2BE5-404F-A173-1CE0E7C5D23C}">
      <dgm:prSet custT="1"/>
      <dgm:spPr/>
      <dgm:t>
        <a:bodyPr/>
        <a:lstStyle/>
        <a:p>
          <a:r>
            <a:rPr lang="x-none" sz="2000" b="0" u="none" dirty="0"/>
            <a:t>Means of egress</a:t>
          </a:r>
          <a:endParaRPr lang="en-US" sz="2000" b="0" u="none" dirty="0"/>
        </a:p>
      </dgm:t>
    </dgm:pt>
    <dgm:pt modelId="{CD9E7BD6-4EB0-49DD-B93D-7AB1FD7E37B9}" type="parTrans" cxnId="{5CD95FAA-36BA-49A6-BF51-C425EB62DCDB}">
      <dgm:prSet/>
      <dgm:spPr/>
      <dgm:t>
        <a:bodyPr/>
        <a:lstStyle/>
        <a:p>
          <a:endParaRPr lang="en-US"/>
        </a:p>
      </dgm:t>
    </dgm:pt>
    <dgm:pt modelId="{AA857621-ED27-4362-83F1-7384213E75C6}" type="sibTrans" cxnId="{5CD95FAA-36BA-49A6-BF51-C425EB62DCDB}">
      <dgm:prSet/>
      <dgm:spPr/>
      <dgm:t>
        <a:bodyPr/>
        <a:lstStyle/>
        <a:p>
          <a:endParaRPr lang="en-US"/>
        </a:p>
      </dgm:t>
    </dgm:pt>
    <dgm:pt modelId="{F2FD54F4-4E00-4426-A46F-461C8EB577EE}">
      <dgm:prSet custT="1"/>
      <dgm:spPr/>
      <dgm:t>
        <a:bodyPr/>
        <a:lstStyle/>
        <a:p>
          <a:r>
            <a:rPr lang="en-US" sz="2000" b="0" dirty="0"/>
            <a:t>Panic hardware</a:t>
          </a:r>
        </a:p>
      </dgm:t>
    </dgm:pt>
    <dgm:pt modelId="{55A0DFE2-A04A-4057-B9DC-39E83BFE8928}" type="parTrans" cxnId="{9F8D7349-1115-41CF-BA0A-3DD2C1B1A024}">
      <dgm:prSet/>
      <dgm:spPr/>
      <dgm:t>
        <a:bodyPr/>
        <a:lstStyle/>
        <a:p>
          <a:endParaRPr lang="en-US"/>
        </a:p>
      </dgm:t>
    </dgm:pt>
    <dgm:pt modelId="{10DC41F2-F125-42D0-A869-39474C6A4641}" type="sibTrans" cxnId="{9F8D7349-1115-41CF-BA0A-3DD2C1B1A024}">
      <dgm:prSet/>
      <dgm:spPr/>
      <dgm:t>
        <a:bodyPr/>
        <a:lstStyle/>
        <a:p>
          <a:endParaRPr lang="en-US"/>
        </a:p>
      </dgm:t>
    </dgm:pt>
    <dgm:pt modelId="{2D85D66D-6058-46A1-8793-A80F39B0B033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b="0" dirty="0"/>
            <a:t>Common path of egress travel distances</a:t>
          </a:r>
        </a:p>
      </dgm:t>
    </dgm:pt>
    <dgm:pt modelId="{283D7146-607D-4E9A-A9FC-F3697D5CFF9D}" type="parTrans" cxnId="{C56E7312-C668-4EBA-9559-040DA2ECA394}">
      <dgm:prSet/>
      <dgm:spPr/>
      <dgm:t>
        <a:bodyPr/>
        <a:lstStyle/>
        <a:p>
          <a:endParaRPr lang="en-US"/>
        </a:p>
      </dgm:t>
    </dgm:pt>
    <dgm:pt modelId="{9C0CD8BB-61C6-4137-AA51-96F11BDCFB14}" type="sibTrans" cxnId="{C56E7312-C668-4EBA-9559-040DA2ECA394}">
      <dgm:prSet/>
      <dgm:spPr/>
      <dgm:t>
        <a:bodyPr/>
        <a:lstStyle/>
        <a:p>
          <a:endParaRPr lang="en-US"/>
        </a:p>
      </dgm:t>
    </dgm:pt>
    <dgm:pt modelId="{945164CF-6155-4B60-AAE0-3DCD39D6D1CA}">
      <dgm:prSet custT="1"/>
      <dgm:spPr/>
      <dgm:t>
        <a:bodyPr/>
        <a:lstStyle/>
        <a:p>
          <a:r>
            <a:rPr lang="en-US" sz="1800" b="0" u="none" dirty="0"/>
            <a:t>A</a:t>
          </a:r>
          <a:r>
            <a:rPr lang="x-none" sz="1800" b="0" u="none" dirty="0"/>
            <a:t>dditional seismic safety features and special inspections are required for Group H occupancies based on the physical or health hazard classification of the stored materials</a:t>
          </a:r>
          <a:endParaRPr lang="en-US" sz="1800" b="0" u="none" dirty="0"/>
        </a:p>
      </dgm:t>
    </dgm:pt>
    <dgm:pt modelId="{85AD1BDC-144D-4121-B180-2B25BF5D2491}" type="parTrans" cxnId="{82593675-7A42-4D54-A4ED-ADD106B83A11}">
      <dgm:prSet/>
      <dgm:spPr/>
      <dgm:t>
        <a:bodyPr/>
        <a:lstStyle/>
        <a:p>
          <a:endParaRPr lang="en-US"/>
        </a:p>
      </dgm:t>
    </dgm:pt>
    <dgm:pt modelId="{F4887DE0-A380-42C5-B56E-69173207C24C}" type="sibTrans" cxnId="{82593675-7A42-4D54-A4ED-ADD106B83A11}">
      <dgm:prSet/>
      <dgm:spPr/>
      <dgm:t>
        <a:bodyPr/>
        <a:lstStyle/>
        <a:p>
          <a:endParaRPr lang="en-US"/>
        </a:p>
      </dgm:t>
    </dgm:pt>
    <dgm:pt modelId="{D5CEF703-87E1-4CD5-A421-B5B5CDA88692}">
      <dgm:prSet custT="1"/>
      <dgm:spPr/>
      <dgm:t>
        <a:bodyPr/>
        <a:lstStyle/>
        <a:p>
          <a:r>
            <a:rPr lang="x-none" sz="1800" b="0" u="none" dirty="0"/>
            <a:t>Group H/High-Hazard Level occupancies are more restrictive when compared to the other occupancies</a:t>
          </a:r>
          <a:endParaRPr lang="en-US" sz="1800" b="0" u="none" dirty="0"/>
        </a:p>
      </dgm:t>
    </dgm:pt>
    <dgm:pt modelId="{D0582745-782D-4623-B44D-85D3FFE76F18}" type="parTrans" cxnId="{AEFA63B7-B425-4F8F-9D3A-088DFF3E5553}">
      <dgm:prSet/>
      <dgm:spPr/>
      <dgm:t>
        <a:bodyPr/>
        <a:lstStyle/>
        <a:p>
          <a:endParaRPr lang="en-US"/>
        </a:p>
      </dgm:t>
    </dgm:pt>
    <dgm:pt modelId="{55837502-D77D-4915-81C3-BAE24877F375}" type="sibTrans" cxnId="{AEFA63B7-B425-4F8F-9D3A-088DFF3E5553}">
      <dgm:prSet/>
      <dgm:spPr/>
      <dgm:t>
        <a:bodyPr/>
        <a:lstStyle/>
        <a:p>
          <a:endParaRPr lang="en-US"/>
        </a:p>
      </dgm:t>
    </dgm:pt>
    <dgm:pt modelId="{036F208E-8906-437F-B6AC-380FBDE9B26C}">
      <dgm:prSet custT="1"/>
      <dgm:spPr/>
      <dgm:t>
        <a:bodyPr/>
        <a:lstStyle/>
        <a:p>
          <a:r>
            <a:rPr lang="en-US" sz="1800" b="0" dirty="0"/>
            <a:t>Required in hazardous occupancies regardless of occupant load</a:t>
          </a:r>
        </a:p>
      </dgm:t>
    </dgm:pt>
    <dgm:pt modelId="{0AD61220-7138-4A35-A68E-3099ACFDC6E7}" type="parTrans" cxnId="{D86AB4B9-4B78-4496-BD8D-DE5DD676578E}">
      <dgm:prSet/>
      <dgm:spPr/>
      <dgm:t>
        <a:bodyPr/>
        <a:lstStyle/>
        <a:p>
          <a:endParaRPr lang="en-US"/>
        </a:p>
      </dgm:t>
    </dgm:pt>
    <dgm:pt modelId="{F53178C1-52D9-4BD3-8133-E6A149B81622}" type="sibTrans" cxnId="{D86AB4B9-4B78-4496-BD8D-DE5DD676578E}">
      <dgm:prSet/>
      <dgm:spPr/>
      <dgm:t>
        <a:bodyPr/>
        <a:lstStyle/>
        <a:p>
          <a:endParaRPr lang="en-US"/>
        </a:p>
      </dgm:t>
    </dgm:pt>
    <dgm:pt modelId="{75C6DC56-AB22-43A8-8066-0B711ECD125F}">
      <dgm:prSet custT="1"/>
      <dgm:spPr/>
      <dgm:t>
        <a:bodyPr/>
        <a:lstStyle/>
        <a:p>
          <a:r>
            <a:rPr lang="en-US" sz="1800" b="0" dirty="0"/>
            <a:t>Reduced</a:t>
          </a:r>
        </a:p>
      </dgm:t>
    </dgm:pt>
    <dgm:pt modelId="{B3F394CB-DF20-47F4-841C-D54E15C27686}" type="parTrans" cxnId="{EB4DB7A7-5CC9-447E-A722-5E9AB97B26A4}">
      <dgm:prSet/>
      <dgm:spPr/>
      <dgm:t>
        <a:bodyPr/>
        <a:lstStyle/>
        <a:p>
          <a:endParaRPr lang="en-US"/>
        </a:p>
      </dgm:t>
    </dgm:pt>
    <dgm:pt modelId="{CBBA8092-4A49-487C-9609-1BEF879B1EC8}" type="sibTrans" cxnId="{EB4DB7A7-5CC9-447E-A722-5E9AB97B26A4}">
      <dgm:prSet/>
      <dgm:spPr/>
      <dgm:t>
        <a:bodyPr/>
        <a:lstStyle/>
        <a:p>
          <a:endParaRPr lang="en-US"/>
        </a:p>
      </dgm:t>
    </dgm:pt>
    <dgm:pt modelId="{5EECB53B-64F4-4165-8783-8ADD1ABE86A1}">
      <dgm:prSet custT="1"/>
      <dgm:spPr/>
      <dgm:t>
        <a:bodyPr/>
        <a:lstStyle/>
        <a:p>
          <a:r>
            <a:rPr lang="en-US" sz="1800" b="0" dirty="0"/>
            <a:t>Exit access travel distances cannot be increased by installing an automatic sprinkler system</a:t>
          </a:r>
        </a:p>
      </dgm:t>
    </dgm:pt>
    <dgm:pt modelId="{963EB951-6695-42F2-8916-5881FDFDDAAC}" type="parTrans" cxnId="{D20D22DA-BE3D-4C5C-B41F-6B6CF1CD1C5E}">
      <dgm:prSet/>
      <dgm:spPr/>
      <dgm:t>
        <a:bodyPr/>
        <a:lstStyle/>
        <a:p>
          <a:endParaRPr lang="en-US"/>
        </a:p>
      </dgm:t>
    </dgm:pt>
    <dgm:pt modelId="{6E494B6A-2B1E-4F4C-9902-FF2AB9387966}" type="sibTrans" cxnId="{D20D22DA-BE3D-4C5C-B41F-6B6CF1CD1C5E}">
      <dgm:prSet/>
      <dgm:spPr/>
      <dgm:t>
        <a:bodyPr/>
        <a:lstStyle/>
        <a:p>
          <a:endParaRPr lang="en-US"/>
        </a:p>
      </dgm:t>
    </dgm:pt>
    <dgm:pt modelId="{0F3DC14D-88D7-4F83-90DA-42628A661EF9}" type="pres">
      <dgm:prSet presAssocID="{A1703CA5-0EA0-40ED-AF30-14F74D1B592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48094D-6093-47CB-9D65-D52C07DF7D05}" type="pres">
      <dgm:prSet presAssocID="{1D9D781F-E9AB-41D8-A76A-FB5311E7CB91}" presName="parentLin" presStyleCnt="0"/>
      <dgm:spPr/>
    </dgm:pt>
    <dgm:pt modelId="{FF6D10F4-3796-493B-AFB0-64F1CB1994CA}" type="pres">
      <dgm:prSet presAssocID="{1D9D781F-E9AB-41D8-A76A-FB5311E7CB9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582D6DF3-A005-4FE1-B6C5-A67DE937768A}" type="pres">
      <dgm:prSet presAssocID="{1D9D781F-E9AB-41D8-A76A-FB5311E7CB9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5AE139-53DD-4702-AA2E-5B61175CAA8D}" type="pres">
      <dgm:prSet presAssocID="{1D9D781F-E9AB-41D8-A76A-FB5311E7CB91}" presName="negativeSpace" presStyleCnt="0"/>
      <dgm:spPr/>
    </dgm:pt>
    <dgm:pt modelId="{99A1985B-8EBC-4E46-8374-2A5BE28EFBDB}" type="pres">
      <dgm:prSet presAssocID="{1D9D781F-E9AB-41D8-A76A-FB5311E7CB91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2863D-4BE1-40F3-BA12-AE621D984586}" type="pres">
      <dgm:prSet presAssocID="{53424C1F-62B8-40FA-97EB-8423FE063A01}" presName="spaceBetweenRectangles" presStyleCnt="0"/>
      <dgm:spPr/>
    </dgm:pt>
    <dgm:pt modelId="{9556E5C9-498E-4269-B440-E711E51519A9}" type="pres">
      <dgm:prSet presAssocID="{78D2DAB1-2BE5-404F-A173-1CE0E7C5D23C}" presName="parentLin" presStyleCnt="0"/>
      <dgm:spPr/>
    </dgm:pt>
    <dgm:pt modelId="{C8ED223D-78AC-41FF-B95B-48A354990212}" type="pres">
      <dgm:prSet presAssocID="{78D2DAB1-2BE5-404F-A173-1CE0E7C5D23C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819528EF-A8DB-4FED-B49F-14EE879B0E56}" type="pres">
      <dgm:prSet presAssocID="{78D2DAB1-2BE5-404F-A173-1CE0E7C5D23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F4153-6234-4E64-A18E-300CA02F32E0}" type="pres">
      <dgm:prSet presAssocID="{78D2DAB1-2BE5-404F-A173-1CE0E7C5D23C}" presName="negativeSpace" presStyleCnt="0"/>
      <dgm:spPr/>
    </dgm:pt>
    <dgm:pt modelId="{B65F3E34-5809-4766-907B-9FA88E83DA49}" type="pres">
      <dgm:prSet presAssocID="{78D2DAB1-2BE5-404F-A173-1CE0E7C5D23C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EAD246-1FA8-42D0-88A3-DD6857B347B6}" type="pres">
      <dgm:prSet presAssocID="{AA857621-ED27-4362-83F1-7384213E75C6}" presName="spaceBetweenRectangles" presStyleCnt="0"/>
      <dgm:spPr/>
    </dgm:pt>
    <dgm:pt modelId="{CE1EC37F-2F1B-4186-ACE6-7AAF85D1D616}" type="pres">
      <dgm:prSet presAssocID="{F2FD54F4-4E00-4426-A46F-461C8EB577EE}" presName="parentLin" presStyleCnt="0"/>
      <dgm:spPr/>
    </dgm:pt>
    <dgm:pt modelId="{410514DF-2599-4E45-ADD8-60805D55211E}" type="pres">
      <dgm:prSet presAssocID="{F2FD54F4-4E00-4426-A46F-461C8EB577EE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3F1A1ED9-3B15-4B8B-8653-9834C057595B}" type="pres">
      <dgm:prSet presAssocID="{F2FD54F4-4E00-4426-A46F-461C8EB577E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12891-05A3-4530-9C3F-A0FA25F29E30}" type="pres">
      <dgm:prSet presAssocID="{F2FD54F4-4E00-4426-A46F-461C8EB577EE}" presName="negativeSpace" presStyleCnt="0"/>
      <dgm:spPr/>
    </dgm:pt>
    <dgm:pt modelId="{A0BC751D-E507-49AF-81D6-FA3FA2BB1B36}" type="pres">
      <dgm:prSet presAssocID="{F2FD54F4-4E00-4426-A46F-461C8EB577EE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EB09C-7672-4F4B-91ED-BB5FB41ED241}" type="pres">
      <dgm:prSet presAssocID="{10DC41F2-F125-42D0-A869-39474C6A4641}" presName="spaceBetweenRectangles" presStyleCnt="0"/>
      <dgm:spPr/>
    </dgm:pt>
    <dgm:pt modelId="{439A5794-1203-48A5-89EF-2B1DF3E26ADE}" type="pres">
      <dgm:prSet presAssocID="{2D85D66D-6058-46A1-8793-A80F39B0B033}" presName="parentLin" presStyleCnt="0"/>
      <dgm:spPr/>
    </dgm:pt>
    <dgm:pt modelId="{2D27C247-F6A1-4777-AEA6-7A48BAD32039}" type="pres">
      <dgm:prSet presAssocID="{2D85D66D-6058-46A1-8793-A80F39B0B033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DAF5CB5B-BBDC-42CE-AB88-8A3B351611E3}" type="pres">
      <dgm:prSet presAssocID="{2D85D66D-6058-46A1-8793-A80F39B0B03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DA0C4-4414-40C5-AA18-0EE81D26B2B5}" type="pres">
      <dgm:prSet presAssocID="{2D85D66D-6058-46A1-8793-A80F39B0B033}" presName="negativeSpace" presStyleCnt="0"/>
      <dgm:spPr/>
    </dgm:pt>
    <dgm:pt modelId="{41CE891A-9D1F-4525-A249-0B254428EF5E}" type="pres">
      <dgm:prSet presAssocID="{2D85D66D-6058-46A1-8793-A80F39B0B033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DFE7F6-9B5B-4E5F-ABDB-3F77B8A72164}" type="presOf" srcId="{D5CEF703-87E1-4CD5-A421-B5B5CDA88692}" destId="{B65F3E34-5809-4766-907B-9FA88E83DA49}" srcOrd="0" destOrd="0" presId="urn:microsoft.com/office/officeart/2005/8/layout/list1"/>
    <dgm:cxn modelId="{4EA4C745-93FA-4BF9-9006-1D03E19110D0}" type="presOf" srcId="{78D2DAB1-2BE5-404F-A173-1CE0E7C5D23C}" destId="{819528EF-A8DB-4FED-B49F-14EE879B0E56}" srcOrd="1" destOrd="0" presId="urn:microsoft.com/office/officeart/2005/8/layout/list1"/>
    <dgm:cxn modelId="{ED572376-7E40-4CA7-B471-F07DE6E0F6E5}" srcId="{A1703CA5-0EA0-40ED-AF30-14F74D1B5923}" destId="{1D9D781F-E9AB-41D8-A76A-FB5311E7CB91}" srcOrd="0" destOrd="0" parTransId="{8AECA85F-3161-403B-97CE-AFBB43BC170D}" sibTransId="{53424C1F-62B8-40FA-97EB-8423FE063A01}"/>
    <dgm:cxn modelId="{DD3AE831-BD4E-4900-8B48-A16A80322538}" type="presOf" srcId="{945164CF-6155-4B60-AAE0-3DCD39D6D1CA}" destId="{99A1985B-8EBC-4E46-8374-2A5BE28EFBDB}" srcOrd="0" destOrd="0" presId="urn:microsoft.com/office/officeart/2005/8/layout/list1"/>
    <dgm:cxn modelId="{060D6E52-2B83-4C35-9208-59269892DFFF}" type="presOf" srcId="{F2FD54F4-4E00-4426-A46F-461C8EB577EE}" destId="{3F1A1ED9-3B15-4B8B-8653-9834C057595B}" srcOrd="1" destOrd="0" presId="urn:microsoft.com/office/officeart/2005/8/layout/list1"/>
    <dgm:cxn modelId="{AEFA63B7-B425-4F8F-9D3A-088DFF3E5553}" srcId="{78D2DAB1-2BE5-404F-A173-1CE0E7C5D23C}" destId="{D5CEF703-87E1-4CD5-A421-B5B5CDA88692}" srcOrd="0" destOrd="0" parTransId="{D0582745-782D-4623-B44D-85D3FFE76F18}" sibTransId="{55837502-D77D-4915-81C3-BAE24877F375}"/>
    <dgm:cxn modelId="{5CD95FAA-36BA-49A6-BF51-C425EB62DCDB}" srcId="{A1703CA5-0EA0-40ED-AF30-14F74D1B5923}" destId="{78D2DAB1-2BE5-404F-A173-1CE0E7C5D23C}" srcOrd="1" destOrd="0" parTransId="{CD9E7BD6-4EB0-49DD-B93D-7AB1FD7E37B9}" sibTransId="{AA857621-ED27-4362-83F1-7384213E75C6}"/>
    <dgm:cxn modelId="{48779FDE-34BB-4EEC-85D5-C9E8BD2A4028}" type="presOf" srcId="{036F208E-8906-437F-B6AC-380FBDE9B26C}" destId="{A0BC751D-E507-49AF-81D6-FA3FA2BB1B36}" srcOrd="0" destOrd="0" presId="urn:microsoft.com/office/officeart/2005/8/layout/list1"/>
    <dgm:cxn modelId="{67CC53E8-80C6-4A38-BC64-06398066981D}" type="presOf" srcId="{5EECB53B-64F4-4165-8783-8ADD1ABE86A1}" destId="{41CE891A-9D1F-4525-A249-0B254428EF5E}" srcOrd="0" destOrd="1" presId="urn:microsoft.com/office/officeart/2005/8/layout/list1"/>
    <dgm:cxn modelId="{82593675-7A42-4D54-A4ED-ADD106B83A11}" srcId="{1D9D781F-E9AB-41D8-A76A-FB5311E7CB91}" destId="{945164CF-6155-4B60-AAE0-3DCD39D6D1CA}" srcOrd="0" destOrd="0" parTransId="{85AD1BDC-144D-4121-B180-2B25BF5D2491}" sibTransId="{F4887DE0-A380-42C5-B56E-69173207C24C}"/>
    <dgm:cxn modelId="{1A92CA72-3DE3-41C7-BAA5-0BABAE6D62E7}" type="presOf" srcId="{1D9D781F-E9AB-41D8-A76A-FB5311E7CB91}" destId="{582D6DF3-A005-4FE1-B6C5-A67DE937768A}" srcOrd="1" destOrd="0" presId="urn:microsoft.com/office/officeart/2005/8/layout/list1"/>
    <dgm:cxn modelId="{EB4DB7A7-5CC9-447E-A722-5E9AB97B26A4}" srcId="{2D85D66D-6058-46A1-8793-A80F39B0B033}" destId="{75C6DC56-AB22-43A8-8066-0B711ECD125F}" srcOrd="0" destOrd="0" parTransId="{B3F394CB-DF20-47F4-841C-D54E15C27686}" sibTransId="{CBBA8092-4A49-487C-9609-1BEF879B1EC8}"/>
    <dgm:cxn modelId="{C56E7312-C668-4EBA-9559-040DA2ECA394}" srcId="{A1703CA5-0EA0-40ED-AF30-14F74D1B5923}" destId="{2D85D66D-6058-46A1-8793-A80F39B0B033}" srcOrd="3" destOrd="0" parTransId="{283D7146-607D-4E9A-A9FC-F3697D5CFF9D}" sibTransId="{9C0CD8BB-61C6-4137-AA51-96F11BDCFB14}"/>
    <dgm:cxn modelId="{9F8D7349-1115-41CF-BA0A-3DD2C1B1A024}" srcId="{A1703CA5-0EA0-40ED-AF30-14F74D1B5923}" destId="{F2FD54F4-4E00-4426-A46F-461C8EB577EE}" srcOrd="2" destOrd="0" parTransId="{55A0DFE2-A04A-4057-B9DC-39E83BFE8928}" sibTransId="{10DC41F2-F125-42D0-A869-39474C6A4641}"/>
    <dgm:cxn modelId="{D86AB4B9-4B78-4496-BD8D-DE5DD676578E}" srcId="{F2FD54F4-4E00-4426-A46F-461C8EB577EE}" destId="{036F208E-8906-437F-B6AC-380FBDE9B26C}" srcOrd="0" destOrd="0" parTransId="{0AD61220-7138-4A35-A68E-3099ACFDC6E7}" sibTransId="{F53178C1-52D9-4BD3-8133-E6A149B81622}"/>
    <dgm:cxn modelId="{C2C96FF7-FC11-4F5A-BD07-89C3F3620EF0}" type="presOf" srcId="{78D2DAB1-2BE5-404F-A173-1CE0E7C5D23C}" destId="{C8ED223D-78AC-41FF-B95B-48A354990212}" srcOrd="0" destOrd="0" presId="urn:microsoft.com/office/officeart/2005/8/layout/list1"/>
    <dgm:cxn modelId="{421B578C-A665-43AE-8FD7-8B40EC91D874}" type="presOf" srcId="{F2FD54F4-4E00-4426-A46F-461C8EB577EE}" destId="{410514DF-2599-4E45-ADD8-60805D55211E}" srcOrd="0" destOrd="0" presId="urn:microsoft.com/office/officeart/2005/8/layout/list1"/>
    <dgm:cxn modelId="{A801DF1C-8B5E-465C-91E9-749EC0B5070E}" type="presOf" srcId="{A1703CA5-0EA0-40ED-AF30-14F74D1B5923}" destId="{0F3DC14D-88D7-4F83-90DA-42628A661EF9}" srcOrd="0" destOrd="0" presId="urn:microsoft.com/office/officeart/2005/8/layout/list1"/>
    <dgm:cxn modelId="{D20D22DA-BE3D-4C5C-B41F-6B6CF1CD1C5E}" srcId="{2D85D66D-6058-46A1-8793-A80F39B0B033}" destId="{5EECB53B-64F4-4165-8783-8ADD1ABE86A1}" srcOrd="1" destOrd="0" parTransId="{963EB951-6695-42F2-8916-5881FDFDDAAC}" sibTransId="{6E494B6A-2B1E-4F4C-9902-FF2AB9387966}"/>
    <dgm:cxn modelId="{7D0E3B1B-AA94-4EBC-9ACD-71EB2C2DDE4D}" type="presOf" srcId="{2D85D66D-6058-46A1-8793-A80F39B0B033}" destId="{2D27C247-F6A1-4777-AEA6-7A48BAD32039}" srcOrd="0" destOrd="0" presId="urn:microsoft.com/office/officeart/2005/8/layout/list1"/>
    <dgm:cxn modelId="{0F539DD9-CA2F-461F-ABC5-C67353FF8D74}" type="presOf" srcId="{1D9D781F-E9AB-41D8-A76A-FB5311E7CB91}" destId="{FF6D10F4-3796-493B-AFB0-64F1CB1994CA}" srcOrd="0" destOrd="0" presId="urn:microsoft.com/office/officeart/2005/8/layout/list1"/>
    <dgm:cxn modelId="{A75DD2AA-505E-4088-A131-22FFD11CC2A6}" type="presOf" srcId="{2D85D66D-6058-46A1-8793-A80F39B0B033}" destId="{DAF5CB5B-BBDC-42CE-AB88-8A3B351611E3}" srcOrd="1" destOrd="0" presId="urn:microsoft.com/office/officeart/2005/8/layout/list1"/>
    <dgm:cxn modelId="{D99FE5A2-E7AC-4EB6-A152-AC26D4337450}" type="presOf" srcId="{75C6DC56-AB22-43A8-8066-0B711ECD125F}" destId="{41CE891A-9D1F-4525-A249-0B254428EF5E}" srcOrd="0" destOrd="0" presId="urn:microsoft.com/office/officeart/2005/8/layout/list1"/>
    <dgm:cxn modelId="{BEFD67BF-C13C-4AC3-91F8-D70DEEAC72A8}" type="presParOf" srcId="{0F3DC14D-88D7-4F83-90DA-42628A661EF9}" destId="{8448094D-6093-47CB-9D65-D52C07DF7D05}" srcOrd="0" destOrd="0" presId="urn:microsoft.com/office/officeart/2005/8/layout/list1"/>
    <dgm:cxn modelId="{35241099-6C1A-4D0C-9267-466552FB8C2C}" type="presParOf" srcId="{8448094D-6093-47CB-9D65-D52C07DF7D05}" destId="{FF6D10F4-3796-493B-AFB0-64F1CB1994CA}" srcOrd="0" destOrd="0" presId="urn:microsoft.com/office/officeart/2005/8/layout/list1"/>
    <dgm:cxn modelId="{76DCD06D-4E97-4F60-B76D-CB12585ACF72}" type="presParOf" srcId="{8448094D-6093-47CB-9D65-D52C07DF7D05}" destId="{582D6DF3-A005-4FE1-B6C5-A67DE937768A}" srcOrd="1" destOrd="0" presId="urn:microsoft.com/office/officeart/2005/8/layout/list1"/>
    <dgm:cxn modelId="{56C0A2D8-94A7-4C1B-ADFD-A77757A3FE78}" type="presParOf" srcId="{0F3DC14D-88D7-4F83-90DA-42628A661EF9}" destId="{7E5AE139-53DD-4702-AA2E-5B61175CAA8D}" srcOrd="1" destOrd="0" presId="urn:microsoft.com/office/officeart/2005/8/layout/list1"/>
    <dgm:cxn modelId="{486A309C-15C8-4339-A822-AF157D7464E5}" type="presParOf" srcId="{0F3DC14D-88D7-4F83-90DA-42628A661EF9}" destId="{99A1985B-8EBC-4E46-8374-2A5BE28EFBDB}" srcOrd="2" destOrd="0" presId="urn:microsoft.com/office/officeart/2005/8/layout/list1"/>
    <dgm:cxn modelId="{4BDD2EEB-9F89-4D66-A0E5-38F45ADA0DCC}" type="presParOf" srcId="{0F3DC14D-88D7-4F83-90DA-42628A661EF9}" destId="{9572863D-4BE1-40F3-BA12-AE621D984586}" srcOrd="3" destOrd="0" presId="urn:microsoft.com/office/officeart/2005/8/layout/list1"/>
    <dgm:cxn modelId="{4B91D65F-DC10-4419-A093-BC6873DD06A0}" type="presParOf" srcId="{0F3DC14D-88D7-4F83-90DA-42628A661EF9}" destId="{9556E5C9-498E-4269-B440-E711E51519A9}" srcOrd="4" destOrd="0" presId="urn:microsoft.com/office/officeart/2005/8/layout/list1"/>
    <dgm:cxn modelId="{E5EB0FDC-71AE-4940-BD0C-84343F2628F7}" type="presParOf" srcId="{9556E5C9-498E-4269-B440-E711E51519A9}" destId="{C8ED223D-78AC-41FF-B95B-48A354990212}" srcOrd="0" destOrd="0" presId="urn:microsoft.com/office/officeart/2005/8/layout/list1"/>
    <dgm:cxn modelId="{5E6CD3D7-48E3-4F93-B7E8-12376BA5F4A3}" type="presParOf" srcId="{9556E5C9-498E-4269-B440-E711E51519A9}" destId="{819528EF-A8DB-4FED-B49F-14EE879B0E56}" srcOrd="1" destOrd="0" presId="urn:microsoft.com/office/officeart/2005/8/layout/list1"/>
    <dgm:cxn modelId="{5AC93720-57CE-41A9-A842-423FBB86C401}" type="presParOf" srcId="{0F3DC14D-88D7-4F83-90DA-42628A661EF9}" destId="{1CEF4153-6234-4E64-A18E-300CA02F32E0}" srcOrd="5" destOrd="0" presId="urn:microsoft.com/office/officeart/2005/8/layout/list1"/>
    <dgm:cxn modelId="{C3B9B515-DEC0-4E4C-A39D-8C9A85F96752}" type="presParOf" srcId="{0F3DC14D-88D7-4F83-90DA-42628A661EF9}" destId="{B65F3E34-5809-4766-907B-9FA88E83DA49}" srcOrd="6" destOrd="0" presId="urn:microsoft.com/office/officeart/2005/8/layout/list1"/>
    <dgm:cxn modelId="{6A50C4B8-EB75-44A7-A826-BEAA040EE8A0}" type="presParOf" srcId="{0F3DC14D-88D7-4F83-90DA-42628A661EF9}" destId="{81EAD246-1FA8-42D0-88A3-DD6857B347B6}" srcOrd="7" destOrd="0" presId="urn:microsoft.com/office/officeart/2005/8/layout/list1"/>
    <dgm:cxn modelId="{87FFA9F7-5375-48F5-95A5-DF78D8BE41CB}" type="presParOf" srcId="{0F3DC14D-88D7-4F83-90DA-42628A661EF9}" destId="{CE1EC37F-2F1B-4186-ACE6-7AAF85D1D616}" srcOrd="8" destOrd="0" presId="urn:microsoft.com/office/officeart/2005/8/layout/list1"/>
    <dgm:cxn modelId="{9B4BE2E5-ECF5-43B7-8DA1-D15DFE84AEE1}" type="presParOf" srcId="{CE1EC37F-2F1B-4186-ACE6-7AAF85D1D616}" destId="{410514DF-2599-4E45-ADD8-60805D55211E}" srcOrd="0" destOrd="0" presId="urn:microsoft.com/office/officeart/2005/8/layout/list1"/>
    <dgm:cxn modelId="{D08AD538-2D3C-4053-84A6-6F5B511C2B72}" type="presParOf" srcId="{CE1EC37F-2F1B-4186-ACE6-7AAF85D1D616}" destId="{3F1A1ED9-3B15-4B8B-8653-9834C057595B}" srcOrd="1" destOrd="0" presId="urn:microsoft.com/office/officeart/2005/8/layout/list1"/>
    <dgm:cxn modelId="{6EFADDB9-76CD-4A16-BC59-9D5EFB05CFAF}" type="presParOf" srcId="{0F3DC14D-88D7-4F83-90DA-42628A661EF9}" destId="{BFE12891-05A3-4530-9C3F-A0FA25F29E30}" srcOrd="9" destOrd="0" presId="urn:microsoft.com/office/officeart/2005/8/layout/list1"/>
    <dgm:cxn modelId="{025FFB51-CA70-425A-BC0F-13E9A18A4FB2}" type="presParOf" srcId="{0F3DC14D-88D7-4F83-90DA-42628A661EF9}" destId="{A0BC751D-E507-49AF-81D6-FA3FA2BB1B36}" srcOrd="10" destOrd="0" presId="urn:microsoft.com/office/officeart/2005/8/layout/list1"/>
    <dgm:cxn modelId="{87DDF51F-C56A-422B-8E5C-505AD20A28C1}" type="presParOf" srcId="{0F3DC14D-88D7-4F83-90DA-42628A661EF9}" destId="{73AEB09C-7672-4F4B-91ED-BB5FB41ED241}" srcOrd="11" destOrd="0" presId="urn:microsoft.com/office/officeart/2005/8/layout/list1"/>
    <dgm:cxn modelId="{61380FC3-0AD3-4A06-B39F-8667966F7EB0}" type="presParOf" srcId="{0F3DC14D-88D7-4F83-90DA-42628A661EF9}" destId="{439A5794-1203-48A5-89EF-2B1DF3E26ADE}" srcOrd="12" destOrd="0" presId="urn:microsoft.com/office/officeart/2005/8/layout/list1"/>
    <dgm:cxn modelId="{095DA3AD-6373-4D57-B911-1ED880F8B3EC}" type="presParOf" srcId="{439A5794-1203-48A5-89EF-2B1DF3E26ADE}" destId="{2D27C247-F6A1-4777-AEA6-7A48BAD32039}" srcOrd="0" destOrd="0" presId="urn:microsoft.com/office/officeart/2005/8/layout/list1"/>
    <dgm:cxn modelId="{1FAAD46F-FE72-492A-A194-B81BB4905CF1}" type="presParOf" srcId="{439A5794-1203-48A5-89EF-2B1DF3E26ADE}" destId="{DAF5CB5B-BBDC-42CE-AB88-8A3B351611E3}" srcOrd="1" destOrd="0" presId="urn:microsoft.com/office/officeart/2005/8/layout/list1"/>
    <dgm:cxn modelId="{B056947B-7586-4059-811E-0BBEE8018AE1}" type="presParOf" srcId="{0F3DC14D-88D7-4F83-90DA-42628A661EF9}" destId="{BA3DA0C4-4414-40C5-AA18-0EE81D26B2B5}" srcOrd="13" destOrd="0" presId="urn:microsoft.com/office/officeart/2005/8/layout/list1"/>
    <dgm:cxn modelId="{6368CC62-A468-4893-9B88-7D5EDE0E2F99}" type="presParOf" srcId="{0F3DC14D-88D7-4F83-90DA-42628A661EF9}" destId="{41CE891A-9D1F-4525-A249-0B254428EF5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1703CA5-0EA0-40ED-AF30-14F74D1B5923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992BE36-8AC6-4C17-94ED-73D02B04DC1E}">
      <dgm:prSet custT="1"/>
      <dgm:spPr/>
      <dgm:t>
        <a:bodyPr/>
        <a:lstStyle/>
        <a:p>
          <a:r>
            <a:rPr lang="en-US" sz="2400" b="0" dirty="0"/>
            <a:t>Secondary containment</a:t>
          </a:r>
        </a:p>
      </dgm:t>
    </dgm:pt>
    <dgm:pt modelId="{1C9E4E38-8F57-49DA-97BA-4B0810CA6690}" type="parTrans" cxnId="{C740D7DC-34B6-421C-9EA5-239F55C1506D}">
      <dgm:prSet/>
      <dgm:spPr/>
      <dgm:t>
        <a:bodyPr/>
        <a:lstStyle/>
        <a:p>
          <a:endParaRPr lang="en-US"/>
        </a:p>
      </dgm:t>
    </dgm:pt>
    <dgm:pt modelId="{9A1C7E39-B26C-452E-97FC-0395C58614CB}" type="sibTrans" cxnId="{C740D7DC-34B6-421C-9EA5-239F55C1506D}">
      <dgm:prSet/>
      <dgm:spPr/>
      <dgm:t>
        <a:bodyPr/>
        <a:lstStyle/>
        <a:p>
          <a:endParaRPr lang="en-US"/>
        </a:p>
      </dgm:t>
    </dgm:pt>
    <dgm:pt modelId="{F77542E7-0212-4648-AA26-A6412F41BF96}">
      <dgm:prSet custT="1"/>
      <dgm:spPr/>
      <dgm:t>
        <a:bodyPr/>
        <a:lstStyle/>
        <a:p>
          <a:r>
            <a:rPr lang="en-US" sz="2400" b="0" dirty="0"/>
            <a:t>Mechanical ventilation systems</a:t>
          </a:r>
        </a:p>
      </dgm:t>
    </dgm:pt>
    <dgm:pt modelId="{20BD7C52-8ACE-4C8F-829D-AF8554E9E84D}" type="parTrans" cxnId="{4C9695D0-E933-47A8-B311-D64292A26B47}">
      <dgm:prSet/>
      <dgm:spPr/>
      <dgm:t>
        <a:bodyPr/>
        <a:lstStyle/>
        <a:p>
          <a:endParaRPr lang="en-US"/>
        </a:p>
      </dgm:t>
    </dgm:pt>
    <dgm:pt modelId="{E5441F6D-A569-4D8D-98EC-0B0E71891E53}" type="sibTrans" cxnId="{4C9695D0-E933-47A8-B311-D64292A26B47}">
      <dgm:prSet/>
      <dgm:spPr/>
      <dgm:t>
        <a:bodyPr/>
        <a:lstStyle/>
        <a:p>
          <a:endParaRPr lang="en-US"/>
        </a:p>
      </dgm:t>
    </dgm:pt>
    <dgm:pt modelId="{2BF3D998-BE89-42FB-A703-77DB3D8247CF}">
      <dgm:prSet custT="1"/>
      <dgm:spPr>
        <a:solidFill>
          <a:schemeClr val="accent2"/>
        </a:solidFill>
      </dgm:spPr>
      <dgm:t>
        <a:bodyPr/>
        <a:lstStyle/>
        <a:p>
          <a:r>
            <a:rPr lang="en-US" sz="2400" b="0" dirty="0"/>
            <a:t>Automatic sprinkler protection</a:t>
          </a:r>
        </a:p>
      </dgm:t>
    </dgm:pt>
    <dgm:pt modelId="{79F94A75-CBD6-4687-9F5D-ED814F46F47F}" type="parTrans" cxnId="{C352097A-212F-4932-870C-EC2419322275}">
      <dgm:prSet/>
      <dgm:spPr/>
      <dgm:t>
        <a:bodyPr/>
        <a:lstStyle/>
        <a:p>
          <a:endParaRPr lang="en-US"/>
        </a:p>
      </dgm:t>
    </dgm:pt>
    <dgm:pt modelId="{AA40FD6A-E2C0-463B-8E2D-C7A7300507B8}" type="sibTrans" cxnId="{C352097A-212F-4932-870C-EC2419322275}">
      <dgm:prSet/>
      <dgm:spPr/>
      <dgm:t>
        <a:bodyPr/>
        <a:lstStyle/>
        <a:p>
          <a:endParaRPr lang="en-US"/>
        </a:p>
      </dgm:t>
    </dgm:pt>
    <dgm:pt modelId="{C88A5BBD-A249-4C98-9AB9-9781449E0746}" type="pres">
      <dgm:prSet presAssocID="{A1703CA5-0EA0-40ED-AF30-14F74D1B592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8D6C0D-22D3-46D5-9E35-9FE35BE62967}" type="pres">
      <dgm:prSet presAssocID="{A992BE36-8AC6-4C17-94ED-73D02B04DC1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C9143-5BEC-4E11-AC8B-7B942610A532}" type="pres">
      <dgm:prSet presAssocID="{9A1C7E39-B26C-452E-97FC-0395C58614CB}" presName="sibTrans" presStyleCnt="0"/>
      <dgm:spPr/>
    </dgm:pt>
    <dgm:pt modelId="{65A79856-7694-4265-A72F-2A76EA400852}" type="pres">
      <dgm:prSet presAssocID="{F77542E7-0212-4648-AA26-A6412F41BF9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A99DC4-DE1D-41F0-9E1B-FB019B09E94E}" type="pres">
      <dgm:prSet presAssocID="{E5441F6D-A569-4D8D-98EC-0B0E71891E53}" presName="sibTrans" presStyleCnt="0"/>
      <dgm:spPr/>
    </dgm:pt>
    <dgm:pt modelId="{1FD12214-9F7D-41E6-8513-4C8EE6D80870}" type="pres">
      <dgm:prSet presAssocID="{2BF3D998-BE89-42FB-A703-77DB3D8247C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75A587-E1B6-43EB-81BF-81CD3758E302}" type="presOf" srcId="{A1703CA5-0EA0-40ED-AF30-14F74D1B5923}" destId="{C88A5BBD-A249-4C98-9AB9-9781449E0746}" srcOrd="0" destOrd="0" presId="urn:microsoft.com/office/officeart/2005/8/layout/default"/>
    <dgm:cxn modelId="{4C9695D0-E933-47A8-B311-D64292A26B47}" srcId="{A1703CA5-0EA0-40ED-AF30-14F74D1B5923}" destId="{F77542E7-0212-4648-AA26-A6412F41BF96}" srcOrd="1" destOrd="0" parTransId="{20BD7C52-8ACE-4C8F-829D-AF8554E9E84D}" sibTransId="{E5441F6D-A569-4D8D-98EC-0B0E71891E53}"/>
    <dgm:cxn modelId="{B1BE86BF-4D4D-4945-AB38-B415F8C2F614}" type="presOf" srcId="{A992BE36-8AC6-4C17-94ED-73D02B04DC1E}" destId="{728D6C0D-22D3-46D5-9E35-9FE35BE62967}" srcOrd="0" destOrd="0" presId="urn:microsoft.com/office/officeart/2005/8/layout/default"/>
    <dgm:cxn modelId="{093A2620-F439-4378-B3CF-050B00A40B54}" type="presOf" srcId="{2BF3D998-BE89-42FB-A703-77DB3D8247CF}" destId="{1FD12214-9F7D-41E6-8513-4C8EE6D80870}" srcOrd="0" destOrd="0" presId="urn:microsoft.com/office/officeart/2005/8/layout/default"/>
    <dgm:cxn modelId="{C352097A-212F-4932-870C-EC2419322275}" srcId="{A1703CA5-0EA0-40ED-AF30-14F74D1B5923}" destId="{2BF3D998-BE89-42FB-A703-77DB3D8247CF}" srcOrd="2" destOrd="0" parTransId="{79F94A75-CBD6-4687-9F5D-ED814F46F47F}" sibTransId="{AA40FD6A-E2C0-463B-8E2D-C7A7300507B8}"/>
    <dgm:cxn modelId="{C740D7DC-34B6-421C-9EA5-239F55C1506D}" srcId="{A1703CA5-0EA0-40ED-AF30-14F74D1B5923}" destId="{A992BE36-8AC6-4C17-94ED-73D02B04DC1E}" srcOrd="0" destOrd="0" parTransId="{1C9E4E38-8F57-49DA-97BA-4B0810CA6690}" sibTransId="{9A1C7E39-B26C-452E-97FC-0395C58614CB}"/>
    <dgm:cxn modelId="{395E8892-EA19-43EA-8D4C-A073A44B7F0F}" type="presOf" srcId="{F77542E7-0212-4648-AA26-A6412F41BF96}" destId="{65A79856-7694-4265-A72F-2A76EA400852}" srcOrd="0" destOrd="0" presId="urn:microsoft.com/office/officeart/2005/8/layout/default"/>
    <dgm:cxn modelId="{7C30E5F8-7956-4C85-AFE3-865C19C3A633}" type="presParOf" srcId="{C88A5BBD-A249-4C98-9AB9-9781449E0746}" destId="{728D6C0D-22D3-46D5-9E35-9FE35BE62967}" srcOrd="0" destOrd="0" presId="urn:microsoft.com/office/officeart/2005/8/layout/default"/>
    <dgm:cxn modelId="{4635E4D3-F1A0-447D-AB64-38C915F386BF}" type="presParOf" srcId="{C88A5BBD-A249-4C98-9AB9-9781449E0746}" destId="{C2AC9143-5BEC-4E11-AC8B-7B942610A532}" srcOrd="1" destOrd="0" presId="urn:microsoft.com/office/officeart/2005/8/layout/default"/>
    <dgm:cxn modelId="{0C845417-1D59-47F4-BFDC-254016FCF859}" type="presParOf" srcId="{C88A5BBD-A249-4C98-9AB9-9781449E0746}" destId="{65A79856-7694-4265-A72F-2A76EA400852}" srcOrd="2" destOrd="0" presId="urn:microsoft.com/office/officeart/2005/8/layout/default"/>
    <dgm:cxn modelId="{602EC497-B7D6-4D45-B753-47F42E56474E}" type="presParOf" srcId="{C88A5BBD-A249-4C98-9AB9-9781449E0746}" destId="{92A99DC4-DE1D-41F0-9E1B-FB019B09E94E}" srcOrd="3" destOrd="0" presId="urn:microsoft.com/office/officeart/2005/8/layout/default"/>
    <dgm:cxn modelId="{F7A6400A-0E56-4EB3-91D8-0F61A13311AF}" type="presParOf" srcId="{C88A5BBD-A249-4C98-9AB9-9781449E0746}" destId="{1FD12214-9F7D-41E6-8513-4C8EE6D8087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1703CA5-0EA0-40ED-AF30-14F74D1B5923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992BE36-8AC6-4C17-94ED-73D02B04DC1E}">
      <dgm:prSet custT="1"/>
      <dgm:spPr/>
      <dgm:t>
        <a:bodyPr/>
        <a:lstStyle/>
        <a:p>
          <a:r>
            <a:rPr lang="en-US" sz="2000" b="0" dirty="0"/>
            <a:t>Hazardous occupancies storing liquid or solids</a:t>
          </a:r>
        </a:p>
      </dgm:t>
    </dgm:pt>
    <dgm:pt modelId="{1C9E4E38-8F57-49DA-97BA-4B0810CA6690}" type="parTrans" cxnId="{C740D7DC-34B6-421C-9EA5-239F55C1506D}">
      <dgm:prSet/>
      <dgm:spPr/>
      <dgm:t>
        <a:bodyPr/>
        <a:lstStyle/>
        <a:p>
          <a:endParaRPr lang="en-US"/>
        </a:p>
      </dgm:t>
    </dgm:pt>
    <dgm:pt modelId="{9A1C7E39-B26C-452E-97FC-0395C58614CB}" type="sibTrans" cxnId="{C740D7DC-34B6-421C-9EA5-239F55C1506D}">
      <dgm:prSet/>
      <dgm:spPr/>
      <dgm:t>
        <a:bodyPr/>
        <a:lstStyle/>
        <a:p>
          <a:endParaRPr lang="en-US"/>
        </a:p>
      </dgm:t>
    </dgm:pt>
    <dgm:pt modelId="{CD8E40BC-289E-403C-BF01-2A04599BDF53}">
      <dgm:prSet custT="1"/>
      <dgm:spPr/>
      <dgm:t>
        <a:bodyPr/>
        <a:lstStyle/>
        <a:p>
          <a:r>
            <a:rPr lang="en-US" sz="2000" b="0" dirty="0"/>
            <a:t>Secondary containment is prescribed w</a:t>
          </a:r>
          <a:r>
            <a:rPr lang="x-none" sz="2000" b="0" u="none" dirty="0"/>
            <a:t>hen the outdoor MAQ is exceeded</a:t>
          </a:r>
          <a:r>
            <a:rPr lang="en-US" sz="2000" b="0" u="none" dirty="0"/>
            <a:t> and ii</a:t>
          </a:r>
          <a:r>
            <a:rPr lang="x-none" sz="2000" b="0" u="none" dirty="0"/>
            <a:t>n all cases of exterior flammable and combustible liquid storage</a:t>
          </a:r>
          <a:endParaRPr lang="en-US" sz="2000" b="0" dirty="0"/>
        </a:p>
      </dgm:t>
    </dgm:pt>
    <dgm:pt modelId="{4A5661CA-4BE3-470D-8D7C-F02E2E59DF04}" type="parTrans" cxnId="{16421A77-8A7E-4F03-BAE2-7DCCBDB28406}">
      <dgm:prSet/>
      <dgm:spPr/>
      <dgm:t>
        <a:bodyPr/>
        <a:lstStyle/>
        <a:p>
          <a:endParaRPr lang="en-US"/>
        </a:p>
      </dgm:t>
    </dgm:pt>
    <dgm:pt modelId="{D2957726-895D-405E-948F-F137DCFF29D8}" type="sibTrans" cxnId="{16421A77-8A7E-4F03-BAE2-7DCCBDB28406}">
      <dgm:prSet/>
      <dgm:spPr/>
      <dgm:t>
        <a:bodyPr/>
        <a:lstStyle/>
        <a:p>
          <a:endParaRPr lang="en-US"/>
        </a:p>
      </dgm:t>
    </dgm:pt>
    <dgm:pt modelId="{7932897A-B4EE-4EDC-8227-C630EDD08268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b="0" dirty="0"/>
            <a:t>Not required for compressed or liquefied compressed gases</a:t>
          </a:r>
        </a:p>
      </dgm:t>
    </dgm:pt>
    <dgm:pt modelId="{22DBBD8C-6CC1-4D5D-A2ED-8240462DBCB2}" type="parTrans" cxnId="{859CE104-5756-46DB-9887-CF86E8BA4188}">
      <dgm:prSet/>
      <dgm:spPr/>
      <dgm:t>
        <a:bodyPr/>
        <a:lstStyle/>
        <a:p>
          <a:endParaRPr lang="en-US"/>
        </a:p>
      </dgm:t>
    </dgm:pt>
    <dgm:pt modelId="{F9561B53-ABAD-4216-8416-4DAD43E24AE3}" type="sibTrans" cxnId="{859CE104-5756-46DB-9887-CF86E8BA4188}">
      <dgm:prSet/>
      <dgm:spPr/>
      <dgm:t>
        <a:bodyPr/>
        <a:lstStyle/>
        <a:p>
          <a:endParaRPr lang="en-US"/>
        </a:p>
      </dgm:t>
    </dgm:pt>
    <dgm:pt modelId="{8A01DE8D-AEE3-479B-95E3-D713EB4B1D3E}">
      <dgm:prSet custT="1"/>
      <dgm:spPr/>
      <dgm:t>
        <a:bodyPr/>
        <a:lstStyle/>
        <a:p>
          <a:r>
            <a:rPr lang="en-US" sz="2000" b="0" dirty="0"/>
            <a:t>Required to contain an accidental spill and keep it within the occupancy</a:t>
          </a:r>
        </a:p>
      </dgm:t>
    </dgm:pt>
    <dgm:pt modelId="{2C7C97E7-78A8-430D-9BAC-4CDD8643366F}" type="parTrans" cxnId="{6DE89260-0974-4AC5-BBEC-5E589533D340}">
      <dgm:prSet/>
      <dgm:spPr/>
      <dgm:t>
        <a:bodyPr/>
        <a:lstStyle/>
        <a:p>
          <a:endParaRPr lang="en-US"/>
        </a:p>
      </dgm:t>
    </dgm:pt>
    <dgm:pt modelId="{BA7BD53D-3235-417A-8E30-6573C09BD311}" type="sibTrans" cxnId="{6DE89260-0974-4AC5-BBEC-5E589533D340}">
      <dgm:prSet/>
      <dgm:spPr/>
      <dgm:t>
        <a:bodyPr/>
        <a:lstStyle/>
        <a:p>
          <a:endParaRPr lang="en-US"/>
        </a:p>
      </dgm:t>
    </dgm:pt>
    <dgm:pt modelId="{1971DDE0-7E34-41FA-8472-8BD527CCDFB3}" type="pres">
      <dgm:prSet presAssocID="{A1703CA5-0EA0-40ED-AF30-14F74D1B592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1A6E9D-C322-4C40-9C3B-3259D21F1BA7}" type="pres">
      <dgm:prSet presAssocID="{A992BE36-8AC6-4C17-94ED-73D02B04DC1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14FF8B-00B2-4830-8D75-F0925A0736F9}" type="pres">
      <dgm:prSet presAssocID="{9A1C7E39-B26C-452E-97FC-0395C58614CB}" presName="spacer" presStyleCnt="0"/>
      <dgm:spPr/>
    </dgm:pt>
    <dgm:pt modelId="{ED82C390-A90E-4CAA-ABC2-43F53C78BD1A}" type="pres">
      <dgm:prSet presAssocID="{8A01DE8D-AEE3-479B-95E3-D713EB4B1D3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A32C1D-EB2F-46AC-BF11-F548F71249B7}" type="pres">
      <dgm:prSet presAssocID="{BA7BD53D-3235-417A-8E30-6573C09BD311}" presName="spacer" presStyleCnt="0"/>
      <dgm:spPr/>
    </dgm:pt>
    <dgm:pt modelId="{DAEFFD69-7EA8-413E-BC5C-F8128095B9AE}" type="pres">
      <dgm:prSet presAssocID="{CD8E40BC-289E-403C-BF01-2A04599BDF5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08319-1B20-4691-B3E6-8A9FB89E2CCE}" type="pres">
      <dgm:prSet presAssocID="{D2957726-895D-405E-948F-F137DCFF29D8}" presName="spacer" presStyleCnt="0"/>
      <dgm:spPr/>
    </dgm:pt>
    <dgm:pt modelId="{304CD655-095A-45F6-B903-15542708D208}" type="pres">
      <dgm:prSet presAssocID="{7932897A-B4EE-4EDC-8227-C630EDD0826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988F80-4F2A-4539-B937-550C59A6F252}" type="presOf" srcId="{8A01DE8D-AEE3-479B-95E3-D713EB4B1D3E}" destId="{ED82C390-A90E-4CAA-ABC2-43F53C78BD1A}" srcOrd="0" destOrd="0" presId="urn:microsoft.com/office/officeart/2005/8/layout/vList2"/>
    <dgm:cxn modelId="{CBAC042A-737B-4A79-9361-1D9177B0755B}" type="presOf" srcId="{A992BE36-8AC6-4C17-94ED-73D02B04DC1E}" destId="{3E1A6E9D-C322-4C40-9C3B-3259D21F1BA7}" srcOrd="0" destOrd="0" presId="urn:microsoft.com/office/officeart/2005/8/layout/vList2"/>
    <dgm:cxn modelId="{C1002D52-C0BF-40E8-A135-E17BB4C58998}" type="presOf" srcId="{7932897A-B4EE-4EDC-8227-C630EDD08268}" destId="{304CD655-095A-45F6-B903-15542708D208}" srcOrd="0" destOrd="0" presId="urn:microsoft.com/office/officeart/2005/8/layout/vList2"/>
    <dgm:cxn modelId="{6DE89260-0974-4AC5-BBEC-5E589533D340}" srcId="{A1703CA5-0EA0-40ED-AF30-14F74D1B5923}" destId="{8A01DE8D-AEE3-479B-95E3-D713EB4B1D3E}" srcOrd="1" destOrd="0" parTransId="{2C7C97E7-78A8-430D-9BAC-4CDD8643366F}" sibTransId="{BA7BD53D-3235-417A-8E30-6573C09BD311}"/>
    <dgm:cxn modelId="{FEFBD362-B04F-44D6-BC17-2B59673C468F}" type="presOf" srcId="{A1703CA5-0EA0-40ED-AF30-14F74D1B5923}" destId="{1971DDE0-7E34-41FA-8472-8BD527CCDFB3}" srcOrd="0" destOrd="0" presId="urn:microsoft.com/office/officeart/2005/8/layout/vList2"/>
    <dgm:cxn modelId="{859CE104-5756-46DB-9887-CF86E8BA4188}" srcId="{A1703CA5-0EA0-40ED-AF30-14F74D1B5923}" destId="{7932897A-B4EE-4EDC-8227-C630EDD08268}" srcOrd="3" destOrd="0" parTransId="{22DBBD8C-6CC1-4D5D-A2ED-8240462DBCB2}" sibTransId="{F9561B53-ABAD-4216-8416-4DAD43E24AE3}"/>
    <dgm:cxn modelId="{F84EC234-F1F3-4B4D-A45B-D8947EA6BBFE}" type="presOf" srcId="{CD8E40BC-289E-403C-BF01-2A04599BDF53}" destId="{DAEFFD69-7EA8-413E-BC5C-F8128095B9AE}" srcOrd="0" destOrd="0" presId="urn:microsoft.com/office/officeart/2005/8/layout/vList2"/>
    <dgm:cxn modelId="{16421A77-8A7E-4F03-BAE2-7DCCBDB28406}" srcId="{A1703CA5-0EA0-40ED-AF30-14F74D1B5923}" destId="{CD8E40BC-289E-403C-BF01-2A04599BDF53}" srcOrd="2" destOrd="0" parTransId="{4A5661CA-4BE3-470D-8D7C-F02E2E59DF04}" sibTransId="{D2957726-895D-405E-948F-F137DCFF29D8}"/>
    <dgm:cxn modelId="{C740D7DC-34B6-421C-9EA5-239F55C1506D}" srcId="{A1703CA5-0EA0-40ED-AF30-14F74D1B5923}" destId="{A992BE36-8AC6-4C17-94ED-73D02B04DC1E}" srcOrd="0" destOrd="0" parTransId="{1C9E4E38-8F57-49DA-97BA-4B0810CA6690}" sibTransId="{9A1C7E39-B26C-452E-97FC-0395C58614CB}"/>
    <dgm:cxn modelId="{25926DDC-DC7D-44EF-8A83-1AFF6F280D9F}" type="presParOf" srcId="{1971DDE0-7E34-41FA-8472-8BD527CCDFB3}" destId="{3E1A6E9D-C322-4C40-9C3B-3259D21F1BA7}" srcOrd="0" destOrd="0" presId="urn:microsoft.com/office/officeart/2005/8/layout/vList2"/>
    <dgm:cxn modelId="{8792AAF8-6A49-46ED-9F8D-0D79B6A384DE}" type="presParOf" srcId="{1971DDE0-7E34-41FA-8472-8BD527CCDFB3}" destId="{4414FF8B-00B2-4830-8D75-F0925A0736F9}" srcOrd="1" destOrd="0" presId="urn:microsoft.com/office/officeart/2005/8/layout/vList2"/>
    <dgm:cxn modelId="{2F5545F6-DE9C-47EA-B640-3B9F90831100}" type="presParOf" srcId="{1971DDE0-7E34-41FA-8472-8BD527CCDFB3}" destId="{ED82C390-A90E-4CAA-ABC2-43F53C78BD1A}" srcOrd="2" destOrd="0" presId="urn:microsoft.com/office/officeart/2005/8/layout/vList2"/>
    <dgm:cxn modelId="{53F53088-0B1D-4A1C-AE65-2DE76B3E10EA}" type="presParOf" srcId="{1971DDE0-7E34-41FA-8472-8BD527CCDFB3}" destId="{0FA32C1D-EB2F-46AC-BF11-F548F71249B7}" srcOrd="3" destOrd="0" presId="urn:microsoft.com/office/officeart/2005/8/layout/vList2"/>
    <dgm:cxn modelId="{78F6D406-EE5C-465F-B37E-4C0A5BD1D357}" type="presParOf" srcId="{1971DDE0-7E34-41FA-8472-8BD527CCDFB3}" destId="{DAEFFD69-7EA8-413E-BC5C-F8128095B9AE}" srcOrd="4" destOrd="0" presId="urn:microsoft.com/office/officeart/2005/8/layout/vList2"/>
    <dgm:cxn modelId="{690F8F80-A999-4680-BFC8-896513BD512A}" type="presParOf" srcId="{1971DDE0-7E34-41FA-8472-8BD527CCDFB3}" destId="{03308319-1B20-4691-B3E6-8A9FB89E2CCE}" srcOrd="5" destOrd="0" presId="urn:microsoft.com/office/officeart/2005/8/layout/vList2"/>
    <dgm:cxn modelId="{1782A68E-18D5-41AE-A566-1B20CCA50940}" type="presParOf" srcId="{1971DDE0-7E34-41FA-8472-8BD527CCDFB3}" destId="{304CD655-095A-45F6-B903-15542708D20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6EC20F0-9D48-4C0E-8F6C-47F703FD7987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532DF26-6EA7-43CC-821B-EC393CB82D09}">
      <dgm:prSet phldrT="[Text]"/>
      <dgm:spPr/>
      <dgm:t>
        <a:bodyPr/>
        <a:lstStyle/>
        <a:p>
          <a:r>
            <a:rPr lang="en-US" b="0" u="none" dirty="0"/>
            <a:t>P</a:t>
          </a:r>
          <a:r>
            <a:rPr lang="x-none" b="0" u="none" dirty="0"/>
            <a:t>ermissible if the container volume is less than 55 gallons (220 L) of liquids or 550 pounds (275 kg) of solids</a:t>
          </a:r>
          <a:endParaRPr lang="en-US" b="0" dirty="0"/>
        </a:p>
      </dgm:t>
    </dgm:pt>
    <dgm:pt modelId="{D54C8B09-8993-4649-924F-DF5E9CBAAED0}" type="parTrans" cxnId="{65DDB433-0AEB-44EA-8C6E-14641EA1288B}">
      <dgm:prSet/>
      <dgm:spPr/>
      <dgm:t>
        <a:bodyPr/>
        <a:lstStyle/>
        <a:p>
          <a:endParaRPr lang="en-US"/>
        </a:p>
      </dgm:t>
    </dgm:pt>
    <dgm:pt modelId="{E611C22A-A597-41CF-BF7A-0BB38C84B7F9}" type="sibTrans" cxnId="{65DDB433-0AEB-44EA-8C6E-14641EA1288B}">
      <dgm:prSet/>
      <dgm:spPr/>
      <dgm:t>
        <a:bodyPr/>
        <a:lstStyle/>
        <a:p>
          <a:endParaRPr lang="en-US"/>
        </a:p>
      </dgm:t>
    </dgm:pt>
    <dgm:pt modelId="{4C40A45F-66B1-494E-8E13-23283EBC1FD3}">
      <dgm:prSet/>
      <dgm:spPr/>
      <dgm:t>
        <a:bodyPr/>
        <a:lstStyle/>
        <a:p>
          <a:r>
            <a:rPr lang="x-none" b="0" u="none" dirty="0"/>
            <a:t>IFC and NFPA® 400 require that the floor be liquid tight by using concrete or asphalt construction</a:t>
          </a:r>
          <a:endParaRPr lang="en-US" b="0" u="none" dirty="0"/>
        </a:p>
      </dgm:t>
    </dgm:pt>
    <dgm:pt modelId="{86FF3B0D-3C84-44F1-8C8A-3AC79512B89C}" type="parTrans" cxnId="{208890AD-5B03-47A1-B17B-BB434672ACD6}">
      <dgm:prSet/>
      <dgm:spPr/>
      <dgm:t>
        <a:bodyPr/>
        <a:lstStyle/>
        <a:p>
          <a:endParaRPr lang="en-US"/>
        </a:p>
      </dgm:t>
    </dgm:pt>
    <dgm:pt modelId="{3FC8F070-119F-4821-81A9-15DD283A7AD0}" type="sibTrans" cxnId="{208890AD-5B03-47A1-B17B-BB434672ACD6}">
      <dgm:prSet/>
      <dgm:spPr/>
      <dgm:t>
        <a:bodyPr/>
        <a:lstStyle/>
        <a:p>
          <a:endParaRPr lang="en-US"/>
        </a:p>
      </dgm:t>
    </dgm:pt>
    <dgm:pt modelId="{D260D178-2A72-488C-B681-7CB15DAD3C81}">
      <dgm:prSet/>
      <dgm:spPr>
        <a:solidFill>
          <a:schemeClr val="accent2"/>
        </a:solidFill>
      </dgm:spPr>
      <dgm:t>
        <a:bodyPr/>
        <a:lstStyle/>
        <a:p>
          <a:r>
            <a:rPr lang="en-US" b="0" dirty="0"/>
            <a:t>Containment pallets can also satisfy the requirement for spill control</a:t>
          </a:r>
        </a:p>
      </dgm:t>
    </dgm:pt>
    <dgm:pt modelId="{63CA6D14-73C2-4135-B410-84029925CA97}" type="parTrans" cxnId="{B8F93D45-6D6A-474B-BA27-91503F9D8AA4}">
      <dgm:prSet/>
      <dgm:spPr/>
      <dgm:t>
        <a:bodyPr/>
        <a:lstStyle/>
        <a:p>
          <a:endParaRPr lang="en-US"/>
        </a:p>
      </dgm:t>
    </dgm:pt>
    <dgm:pt modelId="{5744356C-4ED3-4D79-B33C-F98882278B73}" type="sibTrans" cxnId="{B8F93D45-6D6A-474B-BA27-91503F9D8AA4}">
      <dgm:prSet/>
      <dgm:spPr/>
      <dgm:t>
        <a:bodyPr/>
        <a:lstStyle/>
        <a:p>
          <a:endParaRPr lang="en-US"/>
        </a:p>
      </dgm:t>
    </dgm:pt>
    <dgm:pt modelId="{1E43329D-C48D-4FAB-A832-E92A28B01F7D}" type="pres">
      <dgm:prSet presAssocID="{C6EC20F0-9D48-4C0E-8F6C-47F703FD798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8AB756-EFEE-492E-A988-FF79B2EE8261}" type="pres">
      <dgm:prSet presAssocID="{B532DF26-6EA7-43CC-821B-EC393CB82D0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BB101-8360-4F16-92F6-20E889467438}" type="pres">
      <dgm:prSet presAssocID="{E611C22A-A597-41CF-BF7A-0BB38C84B7F9}" presName="spacer" presStyleCnt="0"/>
      <dgm:spPr/>
    </dgm:pt>
    <dgm:pt modelId="{DAB3716F-7D1E-4081-9A03-8C85F332B664}" type="pres">
      <dgm:prSet presAssocID="{4C40A45F-66B1-494E-8E13-23283EBC1FD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2CA398-252F-4C81-A4A0-C7EE847843E1}" type="pres">
      <dgm:prSet presAssocID="{3FC8F070-119F-4821-81A9-15DD283A7AD0}" presName="spacer" presStyleCnt="0"/>
      <dgm:spPr/>
    </dgm:pt>
    <dgm:pt modelId="{9902AD02-71E3-4C70-ACFE-8FC6B35F80A0}" type="pres">
      <dgm:prSet presAssocID="{D260D178-2A72-488C-B681-7CB15DAD3C8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ED1CF44-AC8A-4987-9E6A-D5B2F8783FFA}" type="presOf" srcId="{4C40A45F-66B1-494E-8E13-23283EBC1FD3}" destId="{DAB3716F-7D1E-4081-9A03-8C85F332B664}" srcOrd="0" destOrd="0" presId="urn:microsoft.com/office/officeart/2005/8/layout/vList2"/>
    <dgm:cxn modelId="{B8F93D45-6D6A-474B-BA27-91503F9D8AA4}" srcId="{C6EC20F0-9D48-4C0E-8F6C-47F703FD7987}" destId="{D260D178-2A72-488C-B681-7CB15DAD3C81}" srcOrd="2" destOrd="0" parTransId="{63CA6D14-73C2-4135-B410-84029925CA97}" sibTransId="{5744356C-4ED3-4D79-B33C-F98882278B73}"/>
    <dgm:cxn modelId="{27474B88-4937-40FB-A978-CF9B9F2C7BD6}" type="presOf" srcId="{D260D178-2A72-488C-B681-7CB15DAD3C81}" destId="{9902AD02-71E3-4C70-ACFE-8FC6B35F80A0}" srcOrd="0" destOrd="0" presId="urn:microsoft.com/office/officeart/2005/8/layout/vList2"/>
    <dgm:cxn modelId="{202C0E02-EE49-44F8-B040-DC9E99BD18FD}" type="presOf" srcId="{C6EC20F0-9D48-4C0E-8F6C-47F703FD7987}" destId="{1E43329D-C48D-4FAB-A832-E92A28B01F7D}" srcOrd="0" destOrd="0" presId="urn:microsoft.com/office/officeart/2005/8/layout/vList2"/>
    <dgm:cxn modelId="{208890AD-5B03-47A1-B17B-BB434672ACD6}" srcId="{C6EC20F0-9D48-4C0E-8F6C-47F703FD7987}" destId="{4C40A45F-66B1-494E-8E13-23283EBC1FD3}" srcOrd="1" destOrd="0" parTransId="{86FF3B0D-3C84-44F1-8C8A-3AC79512B89C}" sibTransId="{3FC8F070-119F-4821-81A9-15DD283A7AD0}"/>
    <dgm:cxn modelId="{D78A1F91-A684-4744-8C19-11CB8C461901}" type="presOf" srcId="{B532DF26-6EA7-43CC-821B-EC393CB82D09}" destId="{6F8AB756-EFEE-492E-A988-FF79B2EE8261}" srcOrd="0" destOrd="0" presId="urn:microsoft.com/office/officeart/2005/8/layout/vList2"/>
    <dgm:cxn modelId="{65DDB433-0AEB-44EA-8C6E-14641EA1288B}" srcId="{C6EC20F0-9D48-4C0E-8F6C-47F703FD7987}" destId="{B532DF26-6EA7-43CC-821B-EC393CB82D09}" srcOrd="0" destOrd="0" parTransId="{D54C8B09-8993-4649-924F-DF5E9CBAAED0}" sibTransId="{E611C22A-A597-41CF-BF7A-0BB38C84B7F9}"/>
    <dgm:cxn modelId="{A1018337-49CB-4B54-8289-FB08E567E6FF}" type="presParOf" srcId="{1E43329D-C48D-4FAB-A832-E92A28B01F7D}" destId="{6F8AB756-EFEE-492E-A988-FF79B2EE8261}" srcOrd="0" destOrd="0" presId="urn:microsoft.com/office/officeart/2005/8/layout/vList2"/>
    <dgm:cxn modelId="{E3025827-F25F-41B7-A908-0A24FD46C3A2}" type="presParOf" srcId="{1E43329D-C48D-4FAB-A832-E92A28B01F7D}" destId="{C99BB101-8360-4F16-92F6-20E889467438}" srcOrd="1" destOrd="0" presId="urn:microsoft.com/office/officeart/2005/8/layout/vList2"/>
    <dgm:cxn modelId="{93560E00-9DE6-4F0C-8E5F-C04BE05F724B}" type="presParOf" srcId="{1E43329D-C48D-4FAB-A832-E92A28B01F7D}" destId="{DAB3716F-7D1E-4081-9A03-8C85F332B664}" srcOrd="2" destOrd="0" presId="urn:microsoft.com/office/officeart/2005/8/layout/vList2"/>
    <dgm:cxn modelId="{73920D9F-C9BC-44D9-B486-41E733DE1FAE}" type="presParOf" srcId="{1E43329D-C48D-4FAB-A832-E92A28B01F7D}" destId="{9C2CA398-252F-4C81-A4A0-C7EE847843E1}" srcOrd="3" destOrd="0" presId="urn:microsoft.com/office/officeart/2005/8/layout/vList2"/>
    <dgm:cxn modelId="{B89892B6-522F-45DD-8A08-CF470345A8C3}" type="presParOf" srcId="{1E43329D-C48D-4FAB-A832-E92A28B01F7D}" destId="{9902AD02-71E3-4C70-ACFE-8FC6B35F80A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950F20A-A953-429C-A33A-803B6D839CF2}" type="doc">
      <dgm:prSet loTypeId="urn:diagrams.loki3.com/BracketList+Icon" loCatId="officeonline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3A2505E-4AFE-40D0-9A34-EE5FD027963A}">
      <dgm:prSet phldrT="[Text]"/>
      <dgm:spPr/>
      <dgm:t>
        <a:bodyPr/>
        <a:lstStyle/>
        <a:p>
          <a:r>
            <a:rPr lang="en-US" dirty="0"/>
            <a:t>Liquids</a:t>
          </a:r>
        </a:p>
      </dgm:t>
    </dgm:pt>
    <dgm:pt modelId="{44B1EF8F-2B7C-4E06-B33E-5AF58F42C33B}" type="parTrans" cxnId="{6E0E2BEB-E823-4103-9092-9C265451331E}">
      <dgm:prSet/>
      <dgm:spPr/>
      <dgm:t>
        <a:bodyPr/>
        <a:lstStyle/>
        <a:p>
          <a:endParaRPr lang="en-US"/>
        </a:p>
      </dgm:t>
    </dgm:pt>
    <dgm:pt modelId="{A5601F5F-558A-4027-8406-1BF925C01E7C}" type="sibTrans" cxnId="{6E0E2BEB-E823-4103-9092-9C265451331E}">
      <dgm:prSet/>
      <dgm:spPr/>
      <dgm:t>
        <a:bodyPr/>
        <a:lstStyle/>
        <a:p>
          <a:endParaRPr lang="en-US"/>
        </a:p>
      </dgm:t>
    </dgm:pt>
    <dgm:pt modelId="{C4437A0A-1339-4BA6-BCAC-24717BF9F661}">
      <dgm:prSet phldrT="[Text]" custT="1"/>
      <dgm:spPr/>
      <dgm:t>
        <a:bodyPr/>
        <a:lstStyle/>
        <a:p>
          <a:r>
            <a:rPr lang="en-US" sz="2400" dirty="0"/>
            <a:t>When </a:t>
          </a:r>
          <a:r>
            <a:rPr lang="en-US" sz="2400" dirty="0" smtClean="0"/>
            <a:t>container </a:t>
          </a:r>
          <a:r>
            <a:rPr lang="en-US" sz="2400" dirty="0"/>
            <a:t>volume is greater than 55 gallons (220 L) or the aggregate volume is greater than 1,000 gallons (4 000 L)</a:t>
          </a:r>
        </a:p>
      </dgm:t>
    </dgm:pt>
    <dgm:pt modelId="{23647CB1-2B4E-4E9F-B186-44F538B3C597}" type="parTrans" cxnId="{8984392A-D1CF-4B72-9F79-B01C7DAB6072}">
      <dgm:prSet/>
      <dgm:spPr/>
      <dgm:t>
        <a:bodyPr/>
        <a:lstStyle/>
        <a:p>
          <a:endParaRPr lang="en-US"/>
        </a:p>
      </dgm:t>
    </dgm:pt>
    <dgm:pt modelId="{3E475D7B-C535-4FE8-AA96-6292B9C08948}" type="sibTrans" cxnId="{8984392A-D1CF-4B72-9F79-B01C7DAB6072}">
      <dgm:prSet/>
      <dgm:spPr/>
      <dgm:t>
        <a:bodyPr/>
        <a:lstStyle/>
        <a:p>
          <a:endParaRPr lang="en-US"/>
        </a:p>
      </dgm:t>
    </dgm:pt>
    <dgm:pt modelId="{E3F88549-5B08-4608-96D7-4DB2E55E148A}">
      <dgm:prSet phldrT="[Text]"/>
      <dgm:spPr/>
      <dgm:t>
        <a:bodyPr/>
        <a:lstStyle/>
        <a:p>
          <a:r>
            <a:rPr lang="en-US" dirty="0"/>
            <a:t>Solids</a:t>
          </a:r>
        </a:p>
      </dgm:t>
    </dgm:pt>
    <dgm:pt modelId="{1BDA971D-8FAD-4344-AD05-2AF364BBCEBC}" type="parTrans" cxnId="{5AE34D30-75EC-4200-9E19-9DB4271EDC0B}">
      <dgm:prSet/>
      <dgm:spPr/>
      <dgm:t>
        <a:bodyPr/>
        <a:lstStyle/>
        <a:p>
          <a:endParaRPr lang="en-US"/>
        </a:p>
      </dgm:t>
    </dgm:pt>
    <dgm:pt modelId="{AB0DBC0B-8693-473A-96B0-F4D8D4963B5B}" type="sibTrans" cxnId="{5AE34D30-75EC-4200-9E19-9DB4271EDC0B}">
      <dgm:prSet/>
      <dgm:spPr/>
      <dgm:t>
        <a:bodyPr/>
        <a:lstStyle/>
        <a:p>
          <a:endParaRPr lang="en-US"/>
        </a:p>
      </dgm:t>
    </dgm:pt>
    <dgm:pt modelId="{AB52BD8D-5A8E-4AD6-82F2-CED64E2BB61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/>
            <a:t>When </a:t>
          </a:r>
          <a:r>
            <a:rPr lang="en-US" sz="2400" dirty="0" smtClean="0"/>
            <a:t>individual </a:t>
          </a:r>
          <a:r>
            <a:rPr lang="en-US" sz="2400" dirty="0"/>
            <a:t>container weight is greater than 550 pounds (275 kg) or the aggregate weight of hazardous materials is more than 10,000 pounds (5 000 kg)</a:t>
          </a:r>
        </a:p>
      </dgm:t>
    </dgm:pt>
    <dgm:pt modelId="{F36F9974-7CD0-4804-A470-2706E019BED7}" type="parTrans" cxnId="{26029FB0-88F8-4EA3-8FE5-15D494F5EC05}">
      <dgm:prSet/>
      <dgm:spPr/>
      <dgm:t>
        <a:bodyPr/>
        <a:lstStyle/>
        <a:p>
          <a:endParaRPr lang="en-US"/>
        </a:p>
      </dgm:t>
    </dgm:pt>
    <dgm:pt modelId="{177CC6FB-4733-40BF-9471-7BFFAC58FE45}" type="sibTrans" cxnId="{26029FB0-88F8-4EA3-8FE5-15D494F5EC05}">
      <dgm:prSet/>
      <dgm:spPr/>
      <dgm:t>
        <a:bodyPr/>
        <a:lstStyle/>
        <a:p>
          <a:endParaRPr lang="en-US"/>
        </a:p>
      </dgm:t>
    </dgm:pt>
    <dgm:pt modelId="{EF2D7BE7-AFC7-4B29-9BFC-FA0F92565C24}" type="pres">
      <dgm:prSet presAssocID="{1950F20A-A953-429C-A33A-803B6D839C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A7A2DA-476B-46CE-B56D-D4F32E3B8377}" type="pres">
      <dgm:prSet presAssocID="{43A2505E-4AFE-40D0-9A34-EE5FD027963A}" presName="linNode" presStyleCnt="0"/>
      <dgm:spPr/>
    </dgm:pt>
    <dgm:pt modelId="{DD8A685C-B45C-4118-81B1-13A52F34BCEB}" type="pres">
      <dgm:prSet presAssocID="{43A2505E-4AFE-40D0-9A34-EE5FD027963A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725B7-0ADA-4032-81B0-C81AC06EA46B}" type="pres">
      <dgm:prSet presAssocID="{43A2505E-4AFE-40D0-9A34-EE5FD027963A}" presName="bracket" presStyleLbl="parChTrans1D1" presStyleIdx="0" presStyleCnt="2"/>
      <dgm:spPr/>
    </dgm:pt>
    <dgm:pt modelId="{6857CA41-CC19-4545-8A03-3A721C75EB82}" type="pres">
      <dgm:prSet presAssocID="{43A2505E-4AFE-40D0-9A34-EE5FD027963A}" presName="spH" presStyleCnt="0"/>
      <dgm:spPr/>
    </dgm:pt>
    <dgm:pt modelId="{5B4362AE-832E-49B1-961A-D3FA6C2E7880}" type="pres">
      <dgm:prSet presAssocID="{43A2505E-4AFE-40D0-9A34-EE5FD027963A}" presName="desTx" presStyleLbl="node1" presStyleIdx="0" presStyleCnt="2" custScaleY="96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F721D-F0E4-4AB2-A108-F07F02C69A52}" type="pres">
      <dgm:prSet presAssocID="{A5601F5F-558A-4027-8406-1BF925C01E7C}" presName="spV" presStyleCnt="0"/>
      <dgm:spPr/>
    </dgm:pt>
    <dgm:pt modelId="{08399340-57B1-4C3E-84CE-95D2E024ACAF}" type="pres">
      <dgm:prSet presAssocID="{E3F88549-5B08-4608-96D7-4DB2E55E148A}" presName="linNode" presStyleCnt="0"/>
      <dgm:spPr/>
    </dgm:pt>
    <dgm:pt modelId="{1B8F6C4C-31D4-4256-B1C4-011ABB9BEB6F}" type="pres">
      <dgm:prSet presAssocID="{E3F88549-5B08-4608-96D7-4DB2E55E148A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E667D-9C6A-4D25-8D14-D25C5135B2F9}" type="pres">
      <dgm:prSet presAssocID="{E3F88549-5B08-4608-96D7-4DB2E55E148A}" presName="bracket" presStyleLbl="parChTrans1D1" presStyleIdx="1" presStyleCnt="2"/>
      <dgm:spPr/>
    </dgm:pt>
    <dgm:pt modelId="{5BA8AAB5-B6D8-487C-B093-7BF68F488C0A}" type="pres">
      <dgm:prSet presAssocID="{E3F88549-5B08-4608-96D7-4DB2E55E148A}" presName="spH" presStyleCnt="0"/>
      <dgm:spPr/>
    </dgm:pt>
    <dgm:pt modelId="{C2852235-5E78-4D65-B067-D16DF229CB07}" type="pres">
      <dgm:prSet presAssocID="{E3F88549-5B08-4608-96D7-4DB2E55E148A}" presName="desTx" presStyleLbl="node1" presStyleIdx="1" presStyleCnt="2" custScaleY="96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6BE7FF-CA37-4598-A719-7B2A09ABB00D}" type="presOf" srcId="{1950F20A-A953-429C-A33A-803B6D839CF2}" destId="{EF2D7BE7-AFC7-4B29-9BFC-FA0F92565C24}" srcOrd="0" destOrd="0" presId="urn:diagrams.loki3.com/BracketList+Icon"/>
    <dgm:cxn modelId="{8984392A-D1CF-4B72-9F79-B01C7DAB6072}" srcId="{43A2505E-4AFE-40D0-9A34-EE5FD027963A}" destId="{C4437A0A-1339-4BA6-BCAC-24717BF9F661}" srcOrd="0" destOrd="0" parTransId="{23647CB1-2B4E-4E9F-B186-44F538B3C597}" sibTransId="{3E475D7B-C535-4FE8-AA96-6292B9C08948}"/>
    <dgm:cxn modelId="{6E0E2BEB-E823-4103-9092-9C265451331E}" srcId="{1950F20A-A953-429C-A33A-803B6D839CF2}" destId="{43A2505E-4AFE-40D0-9A34-EE5FD027963A}" srcOrd="0" destOrd="0" parTransId="{44B1EF8F-2B7C-4E06-B33E-5AF58F42C33B}" sibTransId="{A5601F5F-558A-4027-8406-1BF925C01E7C}"/>
    <dgm:cxn modelId="{A359372B-86B7-4CCD-A768-5416B6D9BC44}" type="presOf" srcId="{C4437A0A-1339-4BA6-BCAC-24717BF9F661}" destId="{5B4362AE-832E-49B1-961A-D3FA6C2E7880}" srcOrd="0" destOrd="0" presId="urn:diagrams.loki3.com/BracketList+Icon"/>
    <dgm:cxn modelId="{B374619C-8F34-4F8F-8610-0BE4285CF98E}" type="presOf" srcId="{43A2505E-4AFE-40D0-9A34-EE5FD027963A}" destId="{DD8A685C-B45C-4118-81B1-13A52F34BCEB}" srcOrd="0" destOrd="0" presId="urn:diagrams.loki3.com/BracketList+Icon"/>
    <dgm:cxn modelId="{81ACE7BE-7847-479D-99F5-DBF1685F910E}" type="presOf" srcId="{E3F88549-5B08-4608-96D7-4DB2E55E148A}" destId="{1B8F6C4C-31D4-4256-B1C4-011ABB9BEB6F}" srcOrd="0" destOrd="0" presId="urn:diagrams.loki3.com/BracketList+Icon"/>
    <dgm:cxn modelId="{26029FB0-88F8-4EA3-8FE5-15D494F5EC05}" srcId="{E3F88549-5B08-4608-96D7-4DB2E55E148A}" destId="{AB52BD8D-5A8E-4AD6-82F2-CED64E2BB610}" srcOrd="0" destOrd="0" parTransId="{F36F9974-7CD0-4804-A470-2706E019BED7}" sibTransId="{177CC6FB-4733-40BF-9471-7BFFAC58FE45}"/>
    <dgm:cxn modelId="{C54F6D60-F85D-4C53-9890-25B754CF4260}" type="presOf" srcId="{AB52BD8D-5A8E-4AD6-82F2-CED64E2BB610}" destId="{C2852235-5E78-4D65-B067-D16DF229CB07}" srcOrd="0" destOrd="0" presId="urn:diagrams.loki3.com/BracketList+Icon"/>
    <dgm:cxn modelId="{5AE34D30-75EC-4200-9E19-9DB4271EDC0B}" srcId="{1950F20A-A953-429C-A33A-803B6D839CF2}" destId="{E3F88549-5B08-4608-96D7-4DB2E55E148A}" srcOrd="1" destOrd="0" parTransId="{1BDA971D-8FAD-4344-AD05-2AF364BBCEBC}" sibTransId="{AB0DBC0B-8693-473A-96B0-F4D8D4963B5B}"/>
    <dgm:cxn modelId="{D28A1CDD-F8A1-4CCF-BEEC-6645D4E618D0}" type="presParOf" srcId="{EF2D7BE7-AFC7-4B29-9BFC-FA0F92565C24}" destId="{63A7A2DA-476B-46CE-B56D-D4F32E3B8377}" srcOrd="0" destOrd="0" presId="urn:diagrams.loki3.com/BracketList+Icon"/>
    <dgm:cxn modelId="{51AF4EC3-744D-477D-8B38-6C1815CF3369}" type="presParOf" srcId="{63A7A2DA-476B-46CE-B56D-D4F32E3B8377}" destId="{DD8A685C-B45C-4118-81B1-13A52F34BCEB}" srcOrd="0" destOrd="0" presId="urn:diagrams.loki3.com/BracketList+Icon"/>
    <dgm:cxn modelId="{5BEF249B-135A-4C5E-822A-636F4F566B1B}" type="presParOf" srcId="{63A7A2DA-476B-46CE-B56D-D4F32E3B8377}" destId="{9C0725B7-0ADA-4032-81B0-C81AC06EA46B}" srcOrd="1" destOrd="0" presId="urn:diagrams.loki3.com/BracketList+Icon"/>
    <dgm:cxn modelId="{E0DFF161-0DF4-48EC-8920-40AB6B771B44}" type="presParOf" srcId="{63A7A2DA-476B-46CE-B56D-D4F32E3B8377}" destId="{6857CA41-CC19-4545-8A03-3A721C75EB82}" srcOrd="2" destOrd="0" presId="urn:diagrams.loki3.com/BracketList+Icon"/>
    <dgm:cxn modelId="{F9F9CD69-62A0-4B8C-A837-1AD82E0C1D2A}" type="presParOf" srcId="{63A7A2DA-476B-46CE-B56D-D4F32E3B8377}" destId="{5B4362AE-832E-49B1-961A-D3FA6C2E7880}" srcOrd="3" destOrd="0" presId="urn:diagrams.loki3.com/BracketList+Icon"/>
    <dgm:cxn modelId="{E071B03E-B05D-4CB3-8CCA-C7A94775822E}" type="presParOf" srcId="{EF2D7BE7-AFC7-4B29-9BFC-FA0F92565C24}" destId="{3D3F721D-F0E4-4AB2-A108-F07F02C69A52}" srcOrd="1" destOrd="0" presId="urn:diagrams.loki3.com/BracketList+Icon"/>
    <dgm:cxn modelId="{B4C0D820-16E5-4259-8CD4-9C5A8D86F1B8}" type="presParOf" srcId="{EF2D7BE7-AFC7-4B29-9BFC-FA0F92565C24}" destId="{08399340-57B1-4C3E-84CE-95D2E024ACAF}" srcOrd="2" destOrd="0" presId="urn:diagrams.loki3.com/BracketList+Icon"/>
    <dgm:cxn modelId="{C05B5BB4-5C11-41F5-BA20-CBD23D111995}" type="presParOf" srcId="{08399340-57B1-4C3E-84CE-95D2E024ACAF}" destId="{1B8F6C4C-31D4-4256-B1C4-011ABB9BEB6F}" srcOrd="0" destOrd="0" presId="urn:diagrams.loki3.com/BracketList+Icon"/>
    <dgm:cxn modelId="{201ECC57-7219-46F5-B2D9-220A197D7950}" type="presParOf" srcId="{08399340-57B1-4C3E-84CE-95D2E024ACAF}" destId="{8EEE667D-9C6A-4D25-8D14-D25C5135B2F9}" srcOrd="1" destOrd="0" presId="urn:diagrams.loki3.com/BracketList+Icon"/>
    <dgm:cxn modelId="{353CCFC2-2346-493B-BB75-37DE706E1E6E}" type="presParOf" srcId="{08399340-57B1-4C3E-84CE-95D2E024ACAF}" destId="{5BA8AAB5-B6D8-487C-B093-7BF68F488C0A}" srcOrd="2" destOrd="0" presId="urn:diagrams.loki3.com/BracketList+Icon"/>
    <dgm:cxn modelId="{22074348-0966-4990-A163-13EF52A302E2}" type="presParOf" srcId="{08399340-57B1-4C3E-84CE-95D2E024ACAF}" destId="{C2852235-5E78-4D65-B067-D16DF229CB07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248D7FB-B155-4FE9-B79D-AFFB0B48946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F379E964-5113-4C21-881B-78D63AF57369}">
      <dgm:prSet phldrT="[Text]" custT="1"/>
      <dgm:spPr/>
      <dgm:t>
        <a:bodyPr/>
        <a:lstStyle/>
        <a:p>
          <a:r>
            <a:rPr lang="en-US" sz="1800" b="0" dirty="0"/>
            <a:t>In all cases the design must provide a liquid-tight method of containing the spill from the largest container</a:t>
          </a:r>
        </a:p>
      </dgm:t>
    </dgm:pt>
    <dgm:pt modelId="{C14F1489-15E3-4D87-BD51-C43684C53108}" type="parTrans" cxnId="{138C0125-6F3F-4AB4-9DB8-FF707FDB0678}">
      <dgm:prSet/>
      <dgm:spPr/>
      <dgm:t>
        <a:bodyPr/>
        <a:lstStyle/>
        <a:p>
          <a:endParaRPr lang="en-US"/>
        </a:p>
      </dgm:t>
    </dgm:pt>
    <dgm:pt modelId="{6B04ABD8-7C4A-48D5-AD39-0FB03063B518}" type="sibTrans" cxnId="{138C0125-6F3F-4AB4-9DB8-FF707FDB0678}">
      <dgm:prSet/>
      <dgm:spPr/>
      <dgm:t>
        <a:bodyPr/>
        <a:lstStyle/>
        <a:p>
          <a:endParaRPr lang="en-US"/>
        </a:p>
      </dgm:t>
    </dgm:pt>
    <dgm:pt modelId="{D4568266-D778-4C75-88AB-F8E9AE70A0B0}">
      <dgm:prSet custT="1"/>
      <dgm:spPr/>
      <dgm:t>
        <a:bodyPr/>
        <a:lstStyle/>
        <a:p>
          <a:r>
            <a:rPr lang="x-none" sz="1800" b="0" u="none" dirty="0"/>
            <a:t>Portable tank or stationary AST</a:t>
          </a:r>
          <a:endParaRPr lang="en-US" sz="1800" b="0" u="none" dirty="0"/>
        </a:p>
      </dgm:t>
    </dgm:pt>
    <dgm:pt modelId="{E44EB607-8DCB-4020-B213-C2FE50A011D0}" type="parTrans" cxnId="{80423A74-38A6-49BD-9F76-3B2AB70236FE}">
      <dgm:prSet/>
      <dgm:spPr/>
      <dgm:t>
        <a:bodyPr/>
        <a:lstStyle/>
        <a:p>
          <a:endParaRPr lang="en-US"/>
        </a:p>
      </dgm:t>
    </dgm:pt>
    <dgm:pt modelId="{29FB8C6D-1DA8-4B92-8CD8-4369BD5E3D0F}" type="sibTrans" cxnId="{80423A74-38A6-49BD-9F76-3B2AB70236FE}">
      <dgm:prSet/>
      <dgm:spPr/>
      <dgm:t>
        <a:bodyPr/>
        <a:lstStyle/>
        <a:p>
          <a:endParaRPr lang="en-US"/>
        </a:p>
      </dgm:t>
    </dgm:pt>
    <dgm:pt modelId="{6114536F-B1C3-4A1C-9AC8-93F93572C637}">
      <dgm:prSet custT="1"/>
      <dgm:spPr>
        <a:solidFill>
          <a:schemeClr val="accent2"/>
        </a:solidFill>
      </dgm:spPr>
      <dgm:t>
        <a:bodyPr/>
        <a:lstStyle/>
        <a:p>
          <a:r>
            <a:rPr lang="x-none" sz="1800" b="0" u="none" dirty="0"/>
            <a:t>Designs may utilize raised curbs or foundations constructed with a depression with sufficient depth to contain the contents</a:t>
          </a:r>
          <a:endParaRPr lang="en-US" sz="1800" b="0" u="none" dirty="0"/>
        </a:p>
      </dgm:t>
    </dgm:pt>
    <dgm:pt modelId="{D103BA15-B46D-4F4A-853B-3E4F07829B56}" type="parTrans" cxnId="{B06DF78D-E232-4EDF-949C-59E749C67CBF}">
      <dgm:prSet/>
      <dgm:spPr/>
      <dgm:t>
        <a:bodyPr/>
        <a:lstStyle/>
        <a:p>
          <a:endParaRPr lang="en-US"/>
        </a:p>
      </dgm:t>
    </dgm:pt>
    <dgm:pt modelId="{52717CA8-E0AF-4FE9-B18A-2AAFA867C541}" type="sibTrans" cxnId="{B06DF78D-E232-4EDF-949C-59E749C67CBF}">
      <dgm:prSet/>
      <dgm:spPr/>
      <dgm:t>
        <a:bodyPr/>
        <a:lstStyle/>
        <a:p>
          <a:endParaRPr lang="en-US"/>
        </a:p>
      </dgm:t>
    </dgm:pt>
    <dgm:pt modelId="{6471023D-ADF1-4A18-926F-9B27E986E5B5}" type="pres">
      <dgm:prSet presAssocID="{A248D7FB-B155-4FE9-B79D-AFFB0B4894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AE5714-B3FE-4308-9016-69A8D1A4B5A0}" type="pres">
      <dgm:prSet presAssocID="{F379E964-5113-4C21-881B-78D63AF5736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BFC27E-16F1-4329-9ACE-1825D8056F44}" type="pres">
      <dgm:prSet presAssocID="{6B04ABD8-7C4A-48D5-AD39-0FB03063B518}" presName="spacer" presStyleCnt="0"/>
      <dgm:spPr/>
    </dgm:pt>
    <dgm:pt modelId="{88BE0A2D-8AF4-4040-A3C8-E03E2B3F6F12}" type="pres">
      <dgm:prSet presAssocID="{D4568266-D778-4C75-88AB-F8E9AE70A0B0}" presName="parentText" presStyleLbl="node1" presStyleIdx="1" presStyleCnt="3" custScaleY="6412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E85F7-C2DE-431C-A097-A7860CE705F8}" type="pres">
      <dgm:prSet presAssocID="{29FB8C6D-1DA8-4B92-8CD8-4369BD5E3D0F}" presName="spacer" presStyleCnt="0"/>
      <dgm:spPr/>
    </dgm:pt>
    <dgm:pt modelId="{800436D4-2BB3-4699-8F5A-38D56FA0350D}" type="pres">
      <dgm:prSet presAssocID="{6114536F-B1C3-4A1C-9AC8-93F93572C637}" presName="parentText" presStyleLbl="node1" presStyleIdx="2" presStyleCnt="3" custScaleY="1296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423A74-38A6-49BD-9F76-3B2AB70236FE}" srcId="{A248D7FB-B155-4FE9-B79D-AFFB0B48946F}" destId="{D4568266-D778-4C75-88AB-F8E9AE70A0B0}" srcOrd="1" destOrd="0" parTransId="{E44EB607-8DCB-4020-B213-C2FE50A011D0}" sibTransId="{29FB8C6D-1DA8-4B92-8CD8-4369BD5E3D0F}"/>
    <dgm:cxn modelId="{322B20EF-702D-4314-8BD2-081D8512C021}" type="presOf" srcId="{6114536F-B1C3-4A1C-9AC8-93F93572C637}" destId="{800436D4-2BB3-4699-8F5A-38D56FA0350D}" srcOrd="0" destOrd="0" presId="urn:microsoft.com/office/officeart/2005/8/layout/vList2"/>
    <dgm:cxn modelId="{F33C4D63-0EE9-4391-A9F4-CCFDA2A4DD47}" type="presOf" srcId="{D4568266-D778-4C75-88AB-F8E9AE70A0B0}" destId="{88BE0A2D-8AF4-4040-A3C8-E03E2B3F6F12}" srcOrd="0" destOrd="0" presId="urn:microsoft.com/office/officeart/2005/8/layout/vList2"/>
    <dgm:cxn modelId="{B06DF78D-E232-4EDF-949C-59E749C67CBF}" srcId="{A248D7FB-B155-4FE9-B79D-AFFB0B48946F}" destId="{6114536F-B1C3-4A1C-9AC8-93F93572C637}" srcOrd="2" destOrd="0" parTransId="{D103BA15-B46D-4F4A-853B-3E4F07829B56}" sibTransId="{52717CA8-E0AF-4FE9-B18A-2AAFA867C541}"/>
    <dgm:cxn modelId="{DCCAF317-6B82-4929-95D6-2D482C2CA798}" type="presOf" srcId="{F379E964-5113-4C21-881B-78D63AF57369}" destId="{C4AE5714-B3FE-4308-9016-69A8D1A4B5A0}" srcOrd="0" destOrd="0" presId="urn:microsoft.com/office/officeart/2005/8/layout/vList2"/>
    <dgm:cxn modelId="{CC40A902-ABDA-4E63-872C-4AA38FF6243B}" type="presOf" srcId="{A248D7FB-B155-4FE9-B79D-AFFB0B48946F}" destId="{6471023D-ADF1-4A18-926F-9B27E986E5B5}" srcOrd="0" destOrd="0" presId="urn:microsoft.com/office/officeart/2005/8/layout/vList2"/>
    <dgm:cxn modelId="{138C0125-6F3F-4AB4-9DB8-FF707FDB0678}" srcId="{A248D7FB-B155-4FE9-B79D-AFFB0B48946F}" destId="{F379E964-5113-4C21-881B-78D63AF57369}" srcOrd="0" destOrd="0" parTransId="{C14F1489-15E3-4D87-BD51-C43684C53108}" sibTransId="{6B04ABD8-7C4A-48D5-AD39-0FB03063B518}"/>
    <dgm:cxn modelId="{8EE0BAAF-7817-4900-BC59-BA34D687176B}" type="presParOf" srcId="{6471023D-ADF1-4A18-926F-9B27E986E5B5}" destId="{C4AE5714-B3FE-4308-9016-69A8D1A4B5A0}" srcOrd="0" destOrd="0" presId="urn:microsoft.com/office/officeart/2005/8/layout/vList2"/>
    <dgm:cxn modelId="{CBC52BE1-79E5-4F94-B72E-A9A460C11159}" type="presParOf" srcId="{6471023D-ADF1-4A18-926F-9B27E986E5B5}" destId="{2ABFC27E-16F1-4329-9ACE-1825D8056F44}" srcOrd="1" destOrd="0" presId="urn:microsoft.com/office/officeart/2005/8/layout/vList2"/>
    <dgm:cxn modelId="{0ABF2CAE-38C8-4C9A-8924-E97BA55446D5}" type="presParOf" srcId="{6471023D-ADF1-4A18-926F-9B27E986E5B5}" destId="{88BE0A2D-8AF4-4040-A3C8-E03E2B3F6F12}" srcOrd="2" destOrd="0" presId="urn:microsoft.com/office/officeart/2005/8/layout/vList2"/>
    <dgm:cxn modelId="{8471D3FF-97AF-4DAC-9009-36B85D8503D5}" type="presParOf" srcId="{6471023D-ADF1-4A18-926F-9B27E986E5B5}" destId="{548E85F7-C2DE-431C-A097-A7860CE705F8}" srcOrd="3" destOrd="0" presId="urn:microsoft.com/office/officeart/2005/8/layout/vList2"/>
    <dgm:cxn modelId="{764DFAE6-BFE2-46EA-848B-F4705408085D}" type="presParOf" srcId="{6471023D-ADF1-4A18-926F-9B27E986E5B5}" destId="{800436D4-2BB3-4699-8F5A-38D56FA0350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5B6E6E-68D5-4EF6-889B-1D1418FE0B13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ABC2D07-F72E-4630-92A4-871256FD8FA5}">
      <dgm:prSet custT="1"/>
      <dgm:spPr/>
      <dgm:t>
        <a:bodyPr/>
        <a:lstStyle/>
        <a:p>
          <a:r>
            <a:rPr lang="en-US" sz="2000" b="0" dirty="0"/>
            <a:t>IFC and NFPA® 400 require that hazardous materials follow a proper path during the manufacturing processes</a:t>
          </a:r>
          <a:endParaRPr lang="en-US" sz="2000" dirty="0"/>
        </a:p>
      </dgm:t>
    </dgm:pt>
    <dgm:pt modelId="{3E5F1139-61BF-4A00-ADEE-EE680A1F8D69}" type="parTrans" cxnId="{E35B127E-F56E-4026-BB0E-1441AE3ABAF3}">
      <dgm:prSet/>
      <dgm:spPr/>
      <dgm:t>
        <a:bodyPr/>
        <a:lstStyle/>
        <a:p>
          <a:endParaRPr lang="en-US"/>
        </a:p>
      </dgm:t>
    </dgm:pt>
    <dgm:pt modelId="{1C4EFD87-8674-4021-9078-1FA95F24F59E}" type="sibTrans" cxnId="{E35B127E-F56E-4026-BB0E-1441AE3ABAF3}">
      <dgm:prSet/>
      <dgm:spPr/>
      <dgm:t>
        <a:bodyPr/>
        <a:lstStyle/>
        <a:p>
          <a:endParaRPr lang="en-US"/>
        </a:p>
      </dgm:t>
    </dgm:pt>
    <dgm:pt modelId="{D2336FF9-FC77-45D0-BD52-54FD3FC94CDD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b="0" dirty="0"/>
            <a:t>Inspectors may require a Technical Report and Opinion, prepared by an authorized person, to clarify the process or its potential hazards</a:t>
          </a:r>
        </a:p>
      </dgm:t>
    </dgm:pt>
    <dgm:pt modelId="{56BFB801-23C0-4289-94E9-4FC155431216}" type="parTrans" cxnId="{63A28961-4CA2-4279-A384-83372651F267}">
      <dgm:prSet/>
      <dgm:spPr/>
      <dgm:t>
        <a:bodyPr/>
        <a:lstStyle/>
        <a:p>
          <a:endParaRPr lang="en-US"/>
        </a:p>
      </dgm:t>
    </dgm:pt>
    <dgm:pt modelId="{52E7D19B-C88F-476D-9DD0-0CD75C8DB352}" type="sibTrans" cxnId="{63A28961-4CA2-4279-A384-83372651F267}">
      <dgm:prSet/>
      <dgm:spPr/>
      <dgm:t>
        <a:bodyPr/>
        <a:lstStyle/>
        <a:p>
          <a:endParaRPr lang="en-US"/>
        </a:p>
      </dgm:t>
    </dgm:pt>
    <dgm:pt modelId="{E081E347-42C0-41BE-A39F-15495E8275E5}">
      <dgm:prSet custT="1"/>
      <dgm:spPr/>
      <dgm:t>
        <a:bodyPr/>
        <a:lstStyle/>
        <a:p>
          <a:r>
            <a:rPr lang="en-US" sz="2000" b="0" dirty="0"/>
            <a:t>Codes </a:t>
          </a:r>
          <a:r>
            <a:rPr lang="en-US" sz="2000" b="0" dirty="0" smtClean="0"/>
            <a:t>require </a:t>
          </a:r>
          <a:r>
            <a:rPr lang="en-US" sz="2000" b="0" dirty="0"/>
            <a:t>that the process must not exceed the temperature or pressure limits established by the designer</a:t>
          </a:r>
          <a:endParaRPr lang="en-US" sz="2000" dirty="0"/>
        </a:p>
      </dgm:t>
    </dgm:pt>
    <dgm:pt modelId="{A55A4E22-7309-4984-B7D7-7C4C693516D1}" type="parTrans" cxnId="{CAB075EA-D51E-48CE-B97C-45E9E0198060}">
      <dgm:prSet/>
      <dgm:spPr/>
      <dgm:t>
        <a:bodyPr/>
        <a:lstStyle/>
        <a:p>
          <a:endParaRPr lang="en-US"/>
        </a:p>
      </dgm:t>
    </dgm:pt>
    <dgm:pt modelId="{4FACD15E-576B-4C9A-8C4C-B531517C3C6B}" type="sibTrans" cxnId="{CAB075EA-D51E-48CE-B97C-45E9E0198060}">
      <dgm:prSet/>
      <dgm:spPr/>
      <dgm:t>
        <a:bodyPr/>
        <a:lstStyle/>
        <a:p>
          <a:endParaRPr lang="en-US"/>
        </a:p>
      </dgm:t>
    </dgm:pt>
    <dgm:pt modelId="{D37E3F9F-31F8-4C4D-B049-48408F4602F7}" type="pres">
      <dgm:prSet presAssocID="{E65B6E6E-68D5-4EF6-889B-1D1418FE0B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E0D25D-297F-4801-9239-6056496DED49}" type="pres">
      <dgm:prSet presAssocID="{BABC2D07-F72E-4630-92A4-871256FD8FA5}" presName="parentText" presStyleLbl="node1" presStyleIdx="0" presStyleCnt="3" custScaleY="12634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4905F-44A6-4478-BF9E-173850646544}" type="pres">
      <dgm:prSet presAssocID="{1C4EFD87-8674-4021-9078-1FA95F24F59E}" presName="spacer" presStyleCnt="0"/>
      <dgm:spPr/>
    </dgm:pt>
    <dgm:pt modelId="{3711FED6-B836-4FA3-BD8F-7BC27BCE3CDE}" type="pres">
      <dgm:prSet presAssocID="{E081E347-42C0-41BE-A39F-15495E8275E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777557-7DAF-4D11-8876-26E0E4228BEF}" type="pres">
      <dgm:prSet presAssocID="{4FACD15E-576B-4C9A-8C4C-B531517C3C6B}" presName="spacer" presStyleCnt="0"/>
      <dgm:spPr/>
    </dgm:pt>
    <dgm:pt modelId="{BAA4FB28-5980-495C-A611-9CA7D5F082CF}" type="pres">
      <dgm:prSet presAssocID="{D2336FF9-FC77-45D0-BD52-54FD3FC94CDD}" presName="parentText" presStyleLbl="node1" presStyleIdx="2" presStyleCnt="3" custScaleY="12582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26583A-447B-4797-A119-4A9D5B9CE86B}" type="presOf" srcId="{BABC2D07-F72E-4630-92A4-871256FD8FA5}" destId="{54E0D25D-297F-4801-9239-6056496DED49}" srcOrd="0" destOrd="0" presId="urn:microsoft.com/office/officeart/2005/8/layout/vList2"/>
    <dgm:cxn modelId="{E35B127E-F56E-4026-BB0E-1441AE3ABAF3}" srcId="{E65B6E6E-68D5-4EF6-889B-1D1418FE0B13}" destId="{BABC2D07-F72E-4630-92A4-871256FD8FA5}" srcOrd="0" destOrd="0" parTransId="{3E5F1139-61BF-4A00-ADEE-EE680A1F8D69}" sibTransId="{1C4EFD87-8674-4021-9078-1FA95F24F59E}"/>
    <dgm:cxn modelId="{45BF3F71-81D0-4E41-BAC4-3BA051781642}" type="presOf" srcId="{D2336FF9-FC77-45D0-BD52-54FD3FC94CDD}" destId="{BAA4FB28-5980-495C-A611-9CA7D5F082CF}" srcOrd="0" destOrd="0" presId="urn:microsoft.com/office/officeart/2005/8/layout/vList2"/>
    <dgm:cxn modelId="{D098D274-0A5D-40B7-A12F-21FC439FFAB1}" type="presOf" srcId="{E65B6E6E-68D5-4EF6-889B-1D1418FE0B13}" destId="{D37E3F9F-31F8-4C4D-B049-48408F4602F7}" srcOrd="0" destOrd="0" presId="urn:microsoft.com/office/officeart/2005/8/layout/vList2"/>
    <dgm:cxn modelId="{188D25DD-2A1A-4650-8781-4DF052B6DC5D}" type="presOf" srcId="{E081E347-42C0-41BE-A39F-15495E8275E5}" destId="{3711FED6-B836-4FA3-BD8F-7BC27BCE3CDE}" srcOrd="0" destOrd="0" presId="urn:microsoft.com/office/officeart/2005/8/layout/vList2"/>
    <dgm:cxn modelId="{63A28961-4CA2-4279-A384-83372651F267}" srcId="{E65B6E6E-68D5-4EF6-889B-1D1418FE0B13}" destId="{D2336FF9-FC77-45D0-BD52-54FD3FC94CDD}" srcOrd="2" destOrd="0" parTransId="{56BFB801-23C0-4289-94E9-4FC155431216}" sibTransId="{52E7D19B-C88F-476D-9DD0-0CD75C8DB352}"/>
    <dgm:cxn modelId="{CAB075EA-D51E-48CE-B97C-45E9E0198060}" srcId="{E65B6E6E-68D5-4EF6-889B-1D1418FE0B13}" destId="{E081E347-42C0-41BE-A39F-15495E8275E5}" srcOrd="1" destOrd="0" parTransId="{A55A4E22-7309-4984-B7D7-7C4C693516D1}" sibTransId="{4FACD15E-576B-4C9A-8C4C-B531517C3C6B}"/>
    <dgm:cxn modelId="{202D4AD1-FEBC-4114-97D6-0D17D8D66E71}" type="presParOf" srcId="{D37E3F9F-31F8-4C4D-B049-48408F4602F7}" destId="{54E0D25D-297F-4801-9239-6056496DED49}" srcOrd="0" destOrd="0" presId="urn:microsoft.com/office/officeart/2005/8/layout/vList2"/>
    <dgm:cxn modelId="{F4DC7BB2-AF26-4341-9739-06CAB40CC159}" type="presParOf" srcId="{D37E3F9F-31F8-4C4D-B049-48408F4602F7}" destId="{1804905F-44A6-4478-BF9E-173850646544}" srcOrd="1" destOrd="0" presId="urn:microsoft.com/office/officeart/2005/8/layout/vList2"/>
    <dgm:cxn modelId="{7F2B230E-9698-4922-9238-889D8E12E935}" type="presParOf" srcId="{D37E3F9F-31F8-4C4D-B049-48408F4602F7}" destId="{3711FED6-B836-4FA3-BD8F-7BC27BCE3CDE}" srcOrd="2" destOrd="0" presId="urn:microsoft.com/office/officeart/2005/8/layout/vList2"/>
    <dgm:cxn modelId="{645575CC-5C2E-49EB-8DDB-6A56B2C26655}" type="presParOf" srcId="{D37E3F9F-31F8-4C4D-B049-48408F4602F7}" destId="{A0777557-7DAF-4D11-8876-26E0E4228BEF}" srcOrd="3" destOrd="0" presId="urn:microsoft.com/office/officeart/2005/8/layout/vList2"/>
    <dgm:cxn modelId="{A1409074-2464-48D0-A918-306B799D58D1}" type="presParOf" srcId="{D37E3F9F-31F8-4C4D-B049-48408F4602F7}" destId="{BAA4FB28-5980-495C-A611-9CA7D5F082C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248D7FB-B155-4FE9-B79D-AFFB0B48946F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F379E964-5113-4C21-881B-78D63AF57369}">
      <dgm:prSet phldrT="[Text]" custT="1"/>
      <dgm:spPr/>
      <dgm:t>
        <a:bodyPr/>
        <a:lstStyle/>
        <a:p>
          <a:r>
            <a:rPr lang="en-US" sz="1800" b="0" dirty="0"/>
            <a:t>Another compliance option is a drainage system that captures a spill and drains it to an outdoor containment basin or a storage tank</a:t>
          </a:r>
        </a:p>
      </dgm:t>
    </dgm:pt>
    <dgm:pt modelId="{C14F1489-15E3-4D87-BD51-C43684C53108}" type="parTrans" cxnId="{138C0125-6F3F-4AB4-9DB8-FF707FDB0678}">
      <dgm:prSet/>
      <dgm:spPr/>
      <dgm:t>
        <a:bodyPr/>
        <a:lstStyle/>
        <a:p>
          <a:endParaRPr lang="en-US"/>
        </a:p>
      </dgm:t>
    </dgm:pt>
    <dgm:pt modelId="{6B04ABD8-7C4A-48D5-AD39-0FB03063B518}" type="sibTrans" cxnId="{138C0125-6F3F-4AB4-9DB8-FF707FDB0678}">
      <dgm:prSet/>
      <dgm:spPr/>
      <dgm:t>
        <a:bodyPr/>
        <a:lstStyle/>
        <a:p>
          <a:endParaRPr lang="en-US"/>
        </a:p>
      </dgm:t>
    </dgm:pt>
    <dgm:pt modelId="{5822FE39-FA31-49AE-93BB-F52C36FD2369}">
      <dgm:prSet custT="1"/>
      <dgm:spPr>
        <a:solidFill>
          <a:schemeClr val="accent2"/>
        </a:solidFill>
      </dgm:spPr>
      <dgm:t>
        <a:bodyPr/>
        <a:lstStyle/>
        <a:p>
          <a:r>
            <a:rPr lang="en-US" sz="1800" b="0" dirty="0" smtClean="0"/>
            <a:t>Must </a:t>
          </a:r>
          <a:r>
            <a:rPr lang="en-US" sz="1800" b="0" dirty="0"/>
            <a:t>not allow </a:t>
          </a:r>
          <a:r>
            <a:rPr lang="en-US" sz="1800" b="0" dirty="0" smtClean="0"/>
            <a:t>mixing </a:t>
          </a:r>
          <a:r>
            <a:rPr lang="en-US" sz="1800" b="0" dirty="0"/>
            <a:t>of incompatible hazardous materials</a:t>
          </a:r>
        </a:p>
      </dgm:t>
    </dgm:pt>
    <dgm:pt modelId="{70F488D3-F5C6-4D23-BEF4-961EC0D9E9F6}" type="parTrans" cxnId="{4F459B51-AB7E-4ACA-972C-9D15790F9ADD}">
      <dgm:prSet/>
      <dgm:spPr/>
      <dgm:t>
        <a:bodyPr/>
        <a:lstStyle/>
        <a:p>
          <a:endParaRPr lang="en-US"/>
        </a:p>
      </dgm:t>
    </dgm:pt>
    <dgm:pt modelId="{255E7996-1CD7-4555-B9D5-760EB00BDAE8}" type="sibTrans" cxnId="{4F459B51-AB7E-4ACA-972C-9D15790F9ADD}">
      <dgm:prSet/>
      <dgm:spPr/>
      <dgm:t>
        <a:bodyPr/>
        <a:lstStyle/>
        <a:p>
          <a:endParaRPr lang="en-US"/>
        </a:p>
      </dgm:t>
    </dgm:pt>
    <dgm:pt modelId="{6471023D-ADF1-4A18-926F-9B27E986E5B5}" type="pres">
      <dgm:prSet presAssocID="{A248D7FB-B155-4FE9-B79D-AFFB0B4894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AE5714-B3FE-4308-9016-69A8D1A4B5A0}" type="pres">
      <dgm:prSet presAssocID="{F379E964-5113-4C21-881B-78D63AF5736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BFC27E-16F1-4329-9ACE-1825D8056F44}" type="pres">
      <dgm:prSet presAssocID="{6B04ABD8-7C4A-48D5-AD39-0FB03063B518}" presName="spacer" presStyleCnt="0"/>
      <dgm:spPr/>
    </dgm:pt>
    <dgm:pt modelId="{F5B68F6F-ACE5-47FC-B07C-8D6CBD0F4441}" type="pres">
      <dgm:prSet presAssocID="{5822FE39-FA31-49AE-93BB-F52C36FD236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F221AF-5118-4AF7-9F79-9E863B492A49}" type="presOf" srcId="{F379E964-5113-4C21-881B-78D63AF57369}" destId="{C4AE5714-B3FE-4308-9016-69A8D1A4B5A0}" srcOrd="0" destOrd="0" presId="urn:microsoft.com/office/officeart/2005/8/layout/vList2"/>
    <dgm:cxn modelId="{4F459B51-AB7E-4ACA-972C-9D15790F9ADD}" srcId="{A248D7FB-B155-4FE9-B79D-AFFB0B48946F}" destId="{5822FE39-FA31-49AE-93BB-F52C36FD2369}" srcOrd="1" destOrd="0" parTransId="{70F488D3-F5C6-4D23-BEF4-961EC0D9E9F6}" sibTransId="{255E7996-1CD7-4555-B9D5-760EB00BDAE8}"/>
    <dgm:cxn modelId="{BD92650F-956D-4E7E-9305-1754E9902035}" type="presOf" srcId="{5822FE39-FA31-49AE-93BB-F52C36FD2369}" destId="{F5B68F6F-ACE5-47FC-B07C-8D6CBD0F4441}" srcOrd="0" destOrd="0" presId="urn:microsoft.com/office/officeart/2005/8/layout/vList2"/>
    <dgm:cxn modelId="{0112208C-6C35-4A94-847A-362151732E92}" type="presOf" srcId="{A248D7FB-B155-4FE9-B79D-AFFB0B48946F}" destId="{6471023D-ADF1-4A18-926F-9B27E986E5B5}" srcOrd="0" destOrd="0" presId="urn:microsoft.com/office/officeart/2005/8/layout/vList2"/>
    <dgm:cxn modelId="{138C0125-6F3F-4AB4-9DB8-FF707FDB0678}" srcId="{A248D7FB-B155-4FE9-B79D-AFFB0B48946F}" destId="{F379E964-5113-4C21-881B-78D63AF57369}" srcOrd="0" destOrd="0" parTransId="{C14F1489-15E3-4D87-BD51-C43684C53108}" sibTransId="{6B04ABD8-7C4A-48D5-AD39-0FB03063B518}"/>
    <dgm:cxn modelId="{A7E27793-7FB7-4B27-9947-4C809C2581DF}" type="presParOf" srcId="{6471023D-ADF1-4A18-926F-9B27E986E5B5}" destId="{C4AE5714-B3FE-4308-9016-69A8D1A4B5A0}" srcOrd="0" destOrd="0" presId="urn:microsoft.com/office/officeart/2005/8/layout/vList2"/>
    <dgm:cxn modelId="{2A356855-A4AB-4175-BE70-657656E3F8DB}" type="presParOf" srcId="{6471023D-ADF1-4A18-926F-9B27E986E5B5}" destId="{2ABFC27E-16F1-4329-9ACE-1825D8056F44}" srcOrd="1" destOrd="0" presId="urn:microsoft.com/office/officeart/2005/8/layout/vList2"/>
    <dgm:cxn modelId="{4AE50A29-4861-4833-B184-D7EC771BED7D}" type="presParOf" srcId="{6471023D-ADF1-4A18-926F-9B27E986E5B5}" destId="{F5B68F6F-ACE5-47FC-B07C-8D6CBD0F444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01323D7-00D0-4457-9D99-817769BD6C41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205C3E5-4F26-4095-A120-0EEFBED26BD9}">
      <dgm:prSet phldrT="[Text]" custT="1"/>
      <dgm:spPr/>
      <dgm:t>
        <a:bodyPr/>
        <a:lstStyle/>
        <a:p>
          <a:r>
            <a:rPr lang="en-US" sz="2400" b="0" u="none" dirty="0"/>
            <a:t>V</a:t>
          </a:r>
          <a:r>
            <a:rPr lang="x-none" sz="2400" b="0" u="none" dirty="0"/>
            <a:t>isual surveys</a:t>
          </a:r>
          <a:endParaRPr lang="en-US" sz="2400" b="0" dirty="0"/>
        </a:p>
      </dgm:t>
    </dgm:pt>
    <dgm:pt modelId="{3D2522B0-D121-45A6-B2DD-D581D339EE20}" type="parTrans" cxnId="{F3944EA3-BCA0-445D-8F4B-8DAF22C2BE2E}">
      <dgm:prSet/>
      <dgm:spPr/>
      <dgm:t>
        <a:bodyPr/>
        <a:lstStyle/>
        <a:p>
          <a:endParaRPr lang="en-US"/>
        </a:p>
      </dgm:t>
    </dgm:pt>
    <dgm:pt modelId="{7BFB7A58-2D09-4128-9AB6-DA7356B1E418}" type="sibTrans" cxnId="{F3944EA3-BCA0-445D-8F4B-8DAF22C2BE2E}">
      <dgm:prSet/>
      <dgm:spPr/>
      <dgm:t>
        <a:bodyPr/>
        <a:lstStyle/>
        <a:p>
          <a:endParaRPr lang="en-US"/>
        </a:p>
      </dgm:t>
    </dgm:pt>
    <dgm:pt modelId="{D06320B0-FD7D-43A3-A760-1BEA6764B351}">
      <dgm:prSet custT="1"/>
      <dgm:spPr>
        <a:solidFill>
          <a:srgbClr val="7373B9"/>
        </a:solidFill>
      </dgm:spPr>
      <dgm:t>
        <a:bodyPr/>
        <a:lstStyle/>
        <a:p>
          <a:r>
            <a:rPr lang="en-US" sz="2400" b="0" u="none" dirty="0"/>
            <a:t>E</a:t>
          </a:r>
          <a:r>
            <a:rPr lang="x-none" sz="2400" b="0" u="none" dirty="0"/>
            <a:t>lectronic</a:t>
          </a:r>
          <a:r>
            <a:rPr lang="en-US" sz="2400" b="0" u="none" dirty="0"/>
            <a:t> mo</a:t>
          </a:r>
          <a:r>
            <a:rPr lang="x-none" sz="2400" b="0" u="none" dirty="0"/>
            <a:t>nitoring</a:t>
          </a:r>
          <a:endParaRPr lang="en-US" sz="2400" b="0" u="none" dirty="0"/>
        </a:p>
      </dgm:t>
    </dgm:pt>
    <dgm:pt modelId="{E819059B-D5F0-4388-9CEF-0C609BA464C0}" type="parTrans" cxnId="{3763A8B2-EA54-442A-9242-6CBFDD2F33AA}">
      <dgm:prSet/>
      <dgm:spPr/>
      <dgm:t>
        <a:bodyPr/>
        <a:lstStyle/>
        <a:p>
          <a:endParaRPr lang="en-US"/>
        </a:p>
      </dgm:t>
    </dgm:pt>
    <dgm:pt modelId="{08DCA1C7-7FA3-4421-B289-E1A05257B1A3}" type="sibTrans" cxnId="{3763A8B2-EA54-442A-9242-6CBFDD2F33AA}">
      <dgm:prSet/>
      <dgm:spPr/>
      <dgm:t>
        <a:bodyPr/>
        <a:lstStyle/>
        <a:p>
          <a:endParaRPr lang="en-US"/>
        </a:p>
      </dgm:t>
    </dgm:pt>
    <dgm:pt modelId="{2C50469B-0E8E-4445-AE87-5B20E9D4329C}" type="pres">
      <dgm:prSet presAssocID="{C01323D7-00D0-4457-9D99-817769BD6C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7D331B-9003-413C-B180-3CA981ABD351}" type="pres">
      <dgm:prSet presAssocID="{6205C3E5-4F26-4095-A120-0EEFBED26BD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D2556-7241-4B08-A5FD-7EE84CFCBDCA}" type="pres">
      <dgm:prSet presAssocID="{7BFB7A58-2D09-4128-9AB6-DA7356B1E418}" presName="sibTrans" presStyleCnt="0"/>
      <dgm:spPr/>
    </dgm:pt>
    <dgm:pt modelId="{2777B39B-10E3-4932-B22B-E6D6AA269BD4}" type="pres">
      <dgm:prSet presAssocID="{D06320B0-FD7D-43A3-A760-1BEA6764B35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17F488F-05A2-4E4A-9D25-63AB4EFF3906}" type="presOf" srcId="{C01323D7-00D0-4457-9D99-817769BD6C41}" destId="{2C50469B-0E8E-4445-AE87-5B20E9D4329C}" srcOrd="0" destOrd="0" presId="urn:microsoft.com/office/officeart/2005/8/layout/default"/>
    <dgm:cxn modelId="{72399F97-B941-4868-B569-AD2CB09B930A}" type="presOf" srcId="{6205C3E5-4F26-4095-A120-0EEFBED26BD9}" destId="{7A7D331B-9003-413C-B180-3CA981ABD351}" srcOrd="0" destOrd="0" presId="urn:microsoft.com/office/officeart/2005/8/layout/default"/>
    <dgm:cxn modelId="{95819A96-231B-4D44-BC36-7870708BB8F3}" type="presOf" srcId="{D06320B0-FD7D-43A3-A760-1BEA6764B351}" destId="{2777B39B-10E3-4932-B22B-E6D6AA269BD4}" srcOrd="0" destOrd="0" presId="urn:microsoft.com/office/officeart/2005/8/layout/default"/>
    <dgm:cxn modelId="{3763A8B2-EA54-442A-9242-6CBFDD2F33AA}" srcId="{C01323D7-00D0-4457-9D99-817769BD6C41}" destId="{D06320B0-FD7D-43A3-A760-1BEA6764B351}" srcOrd="1" destOrd="0" parTransId="{E819059B-D5F0-4388-9CEF-0C609BA464C0}" sibTransId="{08DCA1C7-7FA3-4421-B289-E1A05257B1A3}"/>
    <dgm:cxn modelId="{F3944EA3-BCA0-445D-8F4B-8DAF22C2BE2E}" srcId="{C01323D7-00D0-4457-9D99-817769BD6C41}" destId="{6205C3E5-4F26-4095-A120-0EEFBED26BD9}" srcOrd="0" destOrd="0" parTransId="{3D2522B0-D121-45A6-B2DD-D581D339EE20}" sibTransId="{7BFB7A58-2D09-4128-9AB6-DA7356B1E418}"/>
    <dgm:cxn modelId="{C7082140-1CF7-4246-9460-4EDDF464F1DB}" type="presParOf" srcId="{2C50469B-0E8E-4445-AE87-5B20E9D4329C}" destId="{7A7D331B-9003-413C-B180-3CA981ABD351}" srcOrd="0" destOrd="0" presId="urn:microsoft.com/office/officeart/2005/8/layout/default"/>
    <dgm:cxn modelId="{75F651F1-6440-49DE-A7C0-F13940B6ADA7}" type="presParOf" srcId="{2C50469B-0E8E-4445-AE87-5B20E9D4329C}" destId="{302D2556-7241-4B08-A5FD-7EE84CFCBDCA}" srcOrd="1" destOrd="0" presId="urn:microsoft.com/office/officeart/2005/8/layout/default"/>
    <dgm:cxn modelId="{2E82A91C-3CE6-47AB-A512-6A1392F8DD91}" type="presParOf" srcId="{2C50469B-0E8E-4445-AE87-5B20E9D4329C}" destId="{2777B39B-10E3-4932-B22B-E6D6AA269BD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01323D7-00D0-4457-9D99-817769BD6C41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205C3E5-4F26-4095-A120-0EEFBED26BD9}">
      <dgm:prSet phldrT="[Text]" custT="1"/>
      <dgm:spPr/>
      <dgm:t>
        <a:bodyPr/>
        <a:lstStyle/>
        <a:p>
          <a:r>
            <a:rPr lang="en-US" sz="2400" b="0" dirty="0"/>
            <a:t>Designed to collect the volume of the largest container or tank plus the discharge from an operating automatic sprinkler system</a:t>
          </a:r>
        </a:p>
      </dgm:t>
    </dgm:pt>
    <dgm:pt modelId="{3D2522B0-D121-45A6-B2DD-D581D339EE20}" type="parTrans" cxnId="{F3944EA3-BCA0-445D-8F4B-8DAF22C2BE2E}">
      <dgm:prSet/>
      <dgm:spPr/>
      <dgm:t>
        <a:bodyPr/>
        <a:lstStyle/>
        <a:p>
          <a:endParaRPr lang="en-US"/>
        </a:p>
      </dgm:t>
    </dgm:pt>
    <dgm:pt modelId="{7BFB7A58-2D09-4128-9AB6-DA7356B1E418}" type="sibTrans" cxnId="{F3944EA3-BCA0-445D-8F4B-8DAF22C2BE2E}">
      <dgm:prSet/>
      <dgm:spPr/>
      <dgm:t>
        <a:bodyPr/>
        <a:lstStyle/>
        <a:p>
          <a:endParaRPr lang="en-US"/>
        </a:p>
      </dgm:t>
    </dgm:pt>
    <dgm:pt modelId="{A5802A67-D094-4F44-9B03-8C993BD1E2F4}">
      <dgm:prSet custT="1"/>
      <dgm:spPr>
        <a:solidFill>
          <a:srgbClr val="7373B9"/>
        </a:solidFill>
      </dgm:spPr>
      <dgm:t>
        <a:bodyPr/>
        <a:lstStyle/>
        <a:p>
          <a:r>
            <a:rPr lang="en-US" sz="2400" b="0" dirty="0"/>
            <a:t>Model fire codes require that the system be capable of containing a minimum of 20 minutes of sprinkler water flow over the design area of the automatic sprinkler system or the area of hazardous occupancy, whichever is smaller</a:t>
          </a:r>
        </a:p>
      </dgm:t>
    </dgm:pt>
    <dgm:pt modelId="{DBB1086F-3355-4138-92A7-582161C956A8}" type="parTrans" cxnId="{F43DBF18-FD91-4D4C-82D1-B941A1F992B7}">
      <dgm:prSet/>
      <dgm:spPr/>
      <dgm:t>
        <a:bodyPr/>
        <a:lstStyle/>
        <a:p>
          <a:endParaRPr lang="en-US"/>
        </a:p>
      </dgm:t>
    </dgm:pt>
    <dgm:pt modelId="{A6BBAE3E-7C35-45F6-8385-AE193AAA9B2A}" type="sibTrans" cxnId="{F43DBF18-FD91-4D4C-82D1-B941A1F992B7}">
      <dgm:prSet/>
      <dgm:spPr/>
      <dgm:t>
        <a:bodyPr/>
        <a:lstStyle/>
        <a:p>
          <a:endParaRPr lang="en-US"/>
        </a:p>
      </dgm:t>
    </dgm:pt>
    <dgm:pt modelId="{5CEFDEDF-3222-4BCB-9D42-B943553A9A95}" type="pres">
      <dgm:prSet presAssocID="{C01323D7-00D0-4457-9D99-817769BD6C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DAD4FC-C12B-4CFF-9B8D-6FB7BECAEFCF}" type="pres">
      <dgm:prSet presAssocID="{6205C3E5-4F26-4095-A120-0EEFBED26BD9}" presName="parentText" presStyleLbl="node1" presStyleIdx="0" presStyleCnt="2" custLinFactNeighborY="-6217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4E82D-B5E3-4DE4-9673-94F4AA37CACB}" type="pres">
      <dgm:prSet presAssocID="{7BFB7A58-2D09-4128-9AB6-DA7356B1E418}" presName="spacer" presStyleCnt="0"/>
      <dgm:spPr/>
    </dgm:pt>
    <dgm:pt modelId="{B8F09D52-D881-4659-8FA0-CDC368DBDF0A}" type="pres">
      <dgm:prSet presAssocID="{A5802A67-D094-4F44-9B03-8C993BD1E2F4}" presName="parentText" presStyleLbl="node1" presStyleIdx="1" presStyleCnt="2" custLinFactNeighborY="-6217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958939-937F-43A1-90D0-92A35224E2A8}" type="presOf" srcId="{C01323D7-00D0-4457-9D99-817769BD6C41}" destId="{5CEFDEDF-3222-4BCB-9D42-B943553A9A95}" srcOrd="0" destOrd="0" presId="urn:microsoft.com/office/officeart/2005/8/layout/vList2"/>
    <dgm:cxn modelId="{67637666-97A6-4F2F-9CD7-7E5546D63996}" type="presOf" srcId="{A5802A67-D094-4F44-9B03-8C993BD1E2F4}" destId="{B8F09D52-D881-4659-8FA0-CDC368DBDF0A}" srcOrd="0" destOrd="0" presId="urn:microsoft.com/office/officeart/2005/8/layout/vList2"/>
    <dgm:cxn modelId="{E9BD3703-407F-48C8-91E2-3A21E8079C61}" type="presOf" srcId="{6205C3E5-4F26-4095-A120-0EEFBED26BD9}" destId="{42DAD4FC-C12B-4CFF-9B8D-6FB7BECAEFCF}" srcOrd="0" destOrd="0" presId="urn:microsoft.com/office/officeart/2005/8/layout/vList2"/>
    <dgm:cxn modelId="{F43DBF18-FD91-4D4C-82D1-B941A1F992B7}" srcId="{C01323D7-00D0-4457-9D99-817769BD6C41}" destId="{A5802A67-D094-4F44-9B03-8C993BD1E2F4}" srcOrd="1" destOrd="0" parTransId="{DBB1086F-3355-4138-92A7-582161C956A8}" sibTransId="{A6BBAE3E-7C35-45F6-8385-AE193AAA9B2A}"/>
    <dgm:cxn modelId="{F3944EA3-BCA0-445D-8F4B-8DAF22C2BE2E}" srcId="{C01323D7-00D0-4457-9D99-817769BD6C41}" destId="{6205C3E5-4F26-4095-A120-0EEFBED26BD9}" srcOrd="0" destOrd="0" parTransId="{3D2522B0-D121-45A6-B2DD-D581D339EE20}" sibTransId="{7BFB7A58-2D09-4128-9AB6-DA7356B1E418}"/>
    <dgm:cxn modelId="{C909B16B-6CFF-4AC3-B60C-0F4C782E05DC}" type="presParOf" srcId="{5CEFDEDF-3222-4BCB-9D42-B943553A9A95}" destId="{42DAD4FC-C12B-4CFF-9B8D-6FB7BECAEFCF}" srcOrd="0" destOrd="0" presId="urn:microsoft.com/office/officeart/2005/8/layout/vList2"/>
    <dgm:cxn modelId="{A3A17810-B934-4A64-80CB-26BEEECEFD5F}" type="presParOf" srcId="{5CEFDEDF-3222-4BCB-9D42-B943553A9A95}" destId="{9324E82D-B5E3-4DE4-9673-94F4AA37CACB}" srcOrd="1" destOrd="0" presId="urn:microsoft.com/office/officeart/2005/8/layout/vList2"/>
    <dgm:cxn modelId="{6746189D-1C83-4241-A955-EDFF8218FF0A}" type="presParOf" srcId="{5CEFDEDF-3222-4BCB-9D42-B943553A9A95}" destId="{B8F09D52-D881-4659-8FA0-CDC368DBDF0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E361417-16A4-4F71-8705-10BDDF2F6946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F21AA7E7-C5A2-4660-B477-725F0A6DDEC3}">
      <dgm:prSet phldrT="[Text]" custT="1"/>
      <dgm:spPr/>
      <dgm:t>
        <a:bodyPr/>
        <a:lstStyle/>
        <a:p>
          <a:r>
            <a:rPr lang="en-US" sz="2000" b="0" dirty="0"/>
            <a:t>With the exception of flammable and combustible liquids, model fire codes require secondary containment of hazardous materials outdoor storage when the outdoor MAQ is exceeded</a:t>
          </a:r>
        </a:p>
      </dgm:t>
    </dgm:pt>
    <dgm:pt modelId="{FAFB51E4-4939-43BA-90E7-10CA9323CFE3}" type="parTrans" cxnId="{D3A6B086-F198-4BD3-8F97-B422D2EA69AE}">
      <dgm:prSet/>
      <dgm:spPr/>
      <dgm:t>
        <a:bodyPr/>
        <a:lstStyle/>
        <a:p>
          <a:endParaRPr lang="en-US"/>
        </a:p>
      </dgm:t>
    </dgm:pt>
    <dgm:pt modelId="{B7915F80-E596-4ECC-9FE3-1F9A72BAD7ED}" type="sibTrans" cxnId="{D3A6B086-F198-4BD3-8F97-B422D2EA69AE}">
      <dgm:prSet/>
      <dgm:spPr/>
      <dgm:t>
        <a:bodyPr/>
        <a:lstStyle/>
        <a:p>
          <a:endParaRPr lang="en-US"/>
        </a:p>
      </dgm:t>
    </dgm:pt>
    <dgm:pt modelId="{C3EC8240-11FB-45F5-A244-5452D2E726F3}">
      <dgm:prSet custT="1"/>
      <dgm:spPr>
        <a:solidFill>
          <a:srgbClr val="7373B9"/>
        </a:solidFill>
      </dgm:spPr>
      <dgm:t>
        <a:bodyPr/>
        <a:lstStyle/>
        <a:p>
          <a:r>
            <a:rPr lang="en-US" sz="2000" b="0" dirty="0"/>
            <a:t>Design for hazardous materials must contain the volume of the largest container or storage tank and contain the volume of rainfall produced in a 24-hour/25 year storm</a:t>
          </a:r>
        </a:p>
      </dgm:t>
    </dgm:pt>
    <dgm:pt modelId="{E8CC3B80-0C31-4DEA-B01B-86E51191452D}" type="parTrans" cxnId="{9E07DAF9-1618-4D4A-B14C-FEC2F934E44B}">
      <dgm:prSet/>
      <dgm:spPr/>
      <dgm:t>
        <a:bodyPr/>
        <a:lstStyle/>
        <a:p>
          <a:endParaRPr lang="en-US"/>
        </a:p>
      </dgm:t>
    </dgm:pt>
    <dgm:pt modelId="{3448C3DA-D81B-4E28-B2D0-6B3DF7389A38}" type="sibTrans" cxnId="{9E07DAF9-1618-4D4A-B14C-FEC2F934E44B}">
      <dgm:prSet/>
      <dgm:spPr/>
      <dgm:t>
        <a:bodyPr/>
        <a:lstStyle/>
        <a:p>
          <a:endParaRPr lang="en-US"/>
        </a:p>
      </dgm:t>
    </dgm:pt>
    <dgm:pt modelId="{8D589E47-A3FA-40AC-862E-785F0B7B893B}" type="pres">
      <dgm:prSet presAssocID="{CE361417-16A4-4F71-8705-10BDDF2F694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F3EE3F-B539-41CE-9AD3-740CBD12D789}" type="pres">
      <dgm:prSet presAssocID="{F21AA7E7-C5A2-4660-B477-725F0A6DDEC3}" presName="parentText" presStyleLbl="node1" presStyleIdx="0" presStyleCnt="2" custScaleY="11523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37EBDB-53E4-4314-AC2A-BAF6F56EDA33}" type="pres">
      <dgm:prSet presAssocID="{B7915F80-E596-4ECC-9FE3-1F9A72BAD7ED}" presName="spacer" presStyleCnt="0"/>
      <dgm:spPr/>
    </dgm:pt>
    <dgm:pt modelId="{F6ABFBBB-7AF8-48B9-B9C6-9B058EAA5588}" type="pres">
      <dgm:prSet presAssocID="{C3EC8240-11FB-45F5-A244-5452D2E726F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39CC99-5A4B-45F5-A118-2FDFAB68FF9B}" type="presOf" srcId="{F21AA7E7-C5A2-4660-B477-725F0A6DDEC3}" destId="{64F3EE3F-B539-41CE-9AD3-740CBD12D789}" srcOrd="0" destOrd="0" presId="urn:microsoft.com/office/officeart/2005/8/layout/vList2"/>
    <dgm:cxn modelId="{D3A6B086-F198-4BD3-8F97-B422D2EA69AE}" srcId="{CE361417-16A4-4F71-8705-10BDDF2F6946}" destId="{F21AA7E7-C5A2-4660-B477-725F0A6DDEC3}" srcOrd="0" destOrd="0" parTransId="{FAFB51E4-4939-43BA-90E7-10CA9323CFE3}" sibTransId="{B7915F80-E596-4ECC-9FE3-1F9A72BAD7ED}"/>
    <dgm:cxn modelId="{253DF529-2FF1-4ACD-96AA-14ADCE015F0C}" type="presOf" srcId="{CE361417-16A4-4F71-8705-10BDDF2F6946}" destId="{8D589E47-A3FA-40AC-862E-785F0B7B893B}" srcOrd="0" destOrd="0" presId="urn:microsoft.com/office/officeart/2005/8/layout/vList2"/>
    <dgm:cxn modelId="{CED90533-BA7D-4DCC-BE6A-F3385F3AA359}" type="presOf" srcId="{C3EC8240-11FB-45F5-A244-5452D2E726F3}" destId="{F6ABFBBB-7AF8-48B9-B9C6-9B058EAA5588}" srcOrd="0" destOrd="0" presId="urn:microsoft.com/office/officeart/2005/8/layout/vList2"/>
    <dgm:cxn modelId="{9E07DAF9-1618-4D4A-B14C-FEC2F934E44B}" srcId="{CE361417-16A4-4F71-8705-10BDDF2F6946}" destId="{C3EC8240-11FB-45F5-A244-5452D2E726F3}" srcOrd="1" destOrd="0" parTransId="{E8CC3B80-0C31-4DEA-B01B-86E51191452D}" sibTransId="{3448C3DA-D81B-4E28-B2D0-6B3DF7389A38}"/>
    <dgm:cxn modelId="{136F9F8B-CB55-4B13-AA44-4BBD86F204C4}" type="presParOf" srcId="{8D589E47-A3FA-40AC-862E-785F0B7B893B}" destId="{64F3EE3F-B539-41CE-9AD3-740CBD12D789}" srcOrd="0" destOrd="0" presId="urn:microsoft.com/office/officeart/2005/8/layout/vList2"/>
    <dgm:cxn modelId="{2DD3B8AA-07D2-4CE4-AFE8-5E51978A3689}" type="presParOf" srcId="{8D589E47-A3FA-40AC-862E-785F0B7B893B}" destId="{F037EBDB-53E4-4314-AC2A-BAF6F56EDA33}" srcOrd="1" destOrd="0" presId="urn:microsoft.com/office/officeart/2005/8/layout/vList2"/>
    <dgm:cxn modelId="{4FB44CAA-CA60-4C8C-987A-CC3C32119A3C}" type="presParOf" srcId="{8D589E47-A3FA-40AC-862E-785F0B7B893B}" destId="{F6ABFBBB-7AF8-48B9-B9C6-9B058EAA558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B322AF8-CA12-42C6-B1D7-2FA6855F51CA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FA654C55-FD4E-45EF-A88D-3DE2BC00B216}">
      <dgm:prSet phldrT="[Text]" custT="1"/>
      <dgm:spPr/>
      <dgm:t>
        <a:bodyPr/>
        <a:lstStyle/>
        <a:p>
          <a:r>
            <a:rPr lang="en-US" sz="2000" b="0" dirty="0"/>
            <a:t>Systems provide adequate air movement to exhaust</a:t>
          </a:r>
        </a:p>
      </dgm:t>
    </dgm:pt>
    <dgm:pt modelId="{609CF7F1-2846-49FB-951A-B7E7A9B6BA8D}" type="parTrans" cxnId="{2920A231-A797-48B0-953B-BCFC47B18487}">
      <dgm:prSet/>
      <dgm:spPr/>
      <dgm:t>
        <a:bodyPr/>
        <a:lstStyle/>
        <a:p>
          <a:endParaRPr lang="en-US"/>
        </a:p>
      </dgm:t>
    </dgm:pt>
    <dgm:pt modelId="{2FF52540-A264-40AA-9AD9-C3E95A1AC9E9}" type="sibTrans" cxnId="{2920A231-A797-48B0-953B-BCFC47B18487}">
      <dgm:prSet/>
      <dgm:spPr/>
      <dgm:t>
        <a:bodyPr/>
        <a:lstStyle/>
        <a:p>
          <a:endParaRPr lang="en-US"/>
        </a:p>
      </dgm:t>
    </dgm:pt>
    <dgm:pt modelId="{04FC5E6F-2DFA-4459-BF59-4BA971D22C3E}">
      <dgm:prSet custT="1"/>
      <dgm:spPr/>
      <dgm:t>
        <a:bodyPr/>
        <a:lstStyle/>
        <a:p>
          <a:r>
            <a:rPr lang="x-none" sz="1800" b="0" u="none"/>
            <a:t>Fumes</a:t>
          </a:r>
          <a:endParaRPr lang="en-US" sz="1800" b="0" u="none" dirty="0"/>
        </a:p>
      </dgm:t>
    </dgm:pt>
    <dgm:pt modelId="{FAADFA7D-9819-4AC1-8F88-CF832FBF048A}" type="parTrans" cxnId="{2D9F5AE6-EFDE-482F-BD29-826DE1083321}">
      <dgm:prSet/>
      <dgm:spPr/>
      <dgm:t>
        <a:bodyPr/>
        <a:lstStyle/>
        <a:p>
          <a:endParaRPr lang="en-US"/>
        </a:p>
      </dgm:t>
    </dgm:pt>
    <dgm:pt modelId="{67712F03-B05C-48A0-A6B2-28BACFCABDA8}" type="sibTrans" cxnId="{2D9F5AE6-EFDE-482F-BD29-826DE1083321}">
      <dgm:prSet/>
      <dgm:spPr/>
      <dgm:t>
        <a:bodyPr/>
        <a:lstStyle/>
        <a:p>
          <a:endParaRPr lang="en-US"/>
        </a:p>
      </dgm:t>
    </dgm:pt>
    <dgm:pt modelId="{18854E4C-025F-475F-87C4-A77E7089853F}">
      <dgm:prSet custT="1"/>
      <dgm:spPr/>
      <dgm:t>
        <a:bodyPr/>
        <a:lstStyle/>
        <a:p>
          <a:r>
            <a:rPr lang="x-none" sz="1800" b="0" u="none" dirty="0"/>
            <a:t>Vapors</a:t>
          </a:r>
          <a:endParaRPr lang="en-US" sz="1800" b="0" u="none" dirty="0"/>
        </a:p>
      </dgm:t>
    </dgm:pt>
    <dgm:pt modelId="{CD347E9B-CFA0-4830-B2B5-B30CA3C86864}" type="parTrans" cxnId="{C043352D-3574-4B98-A044-698420593648}">
      <dgm:prSet/>
      <dgm:spPr/>
      <dgm:t>
        <a:bodyPr/>
        <a:lstStyle/>
        <a:p>
          <a:endParaRPr lang="en-US"/>
        </a:p>
      </dgm:t>
    </dgm:pt>
    <dgm:pt modelId="{7315E64F-B1BC-49AA-8C11-05209E4F3757}" type="sibTrans" cxnId="{C043352D-3574-4B98-A044-698420593648}">
      <dgm:prSet/>
      <dgm:spPr/>
      <dgm:t>
        <a:bodyPr/>
        <a:lstStyle/>
        <a:p>
          <a:endParaRPr lang="en-US"/>
        </a:p>
      </dgm:t>
    </dgm:pt>
    <dgm:pt modelId="{EB7A4F29-8B61-4727-898D-8A33326248CC}">
      <dgm:prSet custT="1"/>
      <dgm:spPr/>
      <dgm:t>
        <a:bodyPr/>
        <a:lstStyle/>
        <a:p>
          <a:r>
            <a:rPr lang="x-none" sz="1800" b="0" u="none" dirty="0"/>
            <a:t>Gases created by a container</a:t>
          </a:r>
          <a:endParaRPr lang="en-US" sz="1800" b="0" u="none" dirty="0"/>
        </a:p>
      </dgm:t>
    </dgm:pt>
    <dgm:pt modelId="{B8296961-AA9C-4826-9A76-DDF5DA7CAFEC}" type="parTrans" cxnId="{FFBD99FF-95F6-4BB6-A426-2A6F486ED625}">
      <dgm:prSet/>
      <dgm:spPr/>
      <dgm:t>
        <a:bodyPr/>
        <a:lstStyle/>
        <a:p>
          <a:endParaRPr lang="en-US"/>
        </a:p>
      </dgm:t>
    </dgm:pt>
    <dgm:pt modelId="{F986DFDC-50AB-4547-8964-5CCDB40CD288}" type="sibTrans" cxnId="{FFBD99FF-95F6-4BB6-A426-2A6F486ED625}">
      <dgm:prSet/>
      <dgm:spPr/>
      <dgm:t>
        <a:bodyPr/>
        <a:lstStyle/>
        <a:p>
          <a:endParaRPr lang="en-US"/>
        </a:p>
      </dgm:t>
    </dgm:pt>
    <dgm:pt modelId="{412B1FE6-4277-4C7B-AD77-A041AF9C3532}">
      <dgm:prSet custT="1"/>
      <dgm:spPr/>
      <dgm:t>
        <a:bodyPr/>
        <a:lstStyle/>
        <a:p>
          <a:r>
            <a:rPr lang="x-none" sz="1800" b="0" u="none"/>
            <a:t>Piping</a:t>
          </a:r>
          <a:endParaRPr lang="en-US" sz="1800" b="0" u="none" dirty="0"/>
        </a:p>
      </dgm:t>
    </dgm:pt>
    <dgm:pt modelId="{2D62B71B-90CE-4ABC-9005-057E43095235}" type="parTrans" cxnId="{DA09E6C8-D5BC-4009-95B8-EA3E7D44E2BD}">
      <dgm:prSet/>
      <dgm:spPr/>
      <dgm:t>
        <a:bodyPr/>
        <a:lstStyle/>
        <a:p>
          <a:endParaRPr lang="en-US"/>
        </a:p>
      </dgm:t>
    </dgm:pt>
    <dgm:pt modelId="{11AB2C16-3F54-426C-B19E-75F47E38704A}" type="sibTrans" cxnId="{DA09E6C8-D5BC-4009-95B8-EA3E7D44E2BD}">
      <dgm:prSet/>
      <dgm:spPr/>
      <dgm:t>
        <a:bodyPr/>
        <a:lstStyle/>
        <a:p>
          <a:endParaRPr lang="en-US"/>
        </a:p>
      </dgm:t>
    </dgm:pt>
    <dgm:pt modelId="{034AD11B-1E63-4F6A-AC3A-3537AE55CAE6}">
      <dgm:prSet custT="1"/>
      <dgm:spPr/>
      <dgm:t>
        <a:bodyPr/>
        <a:lstStyle/>
        <a:p>
          <a:r>
            <a:rPr lang="x-none" sz="1800" b="0" u="none" dirty="0"/>
            <a:t>Valve or component leak</a:t>
          </a:r>
          <a:endParaRPr lang="en-US" sz="1800" b="0" u="none" dirty="0"/>
        </a:p>
      </dgm:t>
    </dgm:pt>
    <dgm:pt modelId="{3EE9A4D5-8037-4D79-94F0-A56689250CF7}" type="parTrans" cxnId="{2B7F83A7-D8EB-420C-83F1-F09ABB3A4A8E}">
      <dgm:prSet/>
      <dgm:spPr/>
      <dgm:t>
        <a:bodyPr/>
        <a:lstStyle/>
        <a:p>
          <a:endParaRPr lang="en-US"/>
        </a:p>
      </dgm:t>
    </dgm:pt>
    <dgm:pt modelId="{E1A5730C-98C0-47B7-871B-6D7DC5998BF2}" type="sibTrans" cxnId="{2B7F83A7-D8EB-420C-83F1-F09ABB3A4A8E}">
      <dgm:prSet/>
      <dgm:spPr/>
      <dgm:t>
        <a:bodyPr/>
        <a:lstStyle/>
        <a:p>
          <a:endParaRPr lang="en-US"/>
        </a:p>
      </dgm:t>
    </dgm:pt>
    <dgm:pt modelId="{4AE4EB59-C9BD-44F4-B4EC-3FAE3773622A}">
      <dgm:prSet custT="1"/>
      <dgm:spPr>
        <a:solidFill>
          <a:srgbClr val="7373B9"/>
        </a:solidFill>
      </dgm:spPr>
      <dgm:t>
        <a:bodyPr/>
        <a:lstStyle/>
        <a:p>
          <a:r>
            <a:rPr lang="en-US" sz="2000" b="0" dirty="0"/>
            <a:t>Mechanical ventilation is not required for flammable solids</a:t>
          </a:r>
        </a:p>
      </dgm:t>
    </dgm:pt>
    <dgm:pt modelId="{CB98C1F7-EED4-4FF0-9BB5-BB63109AD410}" type="parTrans" cxnId="{E0FBEB1C-29C8-450D-AEA0-7957C657A7BC}">
      <dgm:prSet/>
      <dgm:spPr/>
      <dgm:t>
        <a:bodyPr/>
        <a:lstStyle/>
        <a:p>
          <a:endParaRPr lang="en-US"/>
        </a:p>
      </dgm:t>
    </dgm:pt>
    <dgm:pt modelId="{12C0DD44-4009-481C-BE61-ED5CF8029C22}" type="sibTrans" cxnId="{E0FBEB1C-29C8-450D-AEA0-7957C657A7BC}">
      <dgm:prSet/>
      <dgm:spPr/>
      <dgm:t>
        <a:bodyPr/>
        <a:lstStyle/>
        <a:p>
          <a:endParaRPr lang="en-US"/>
        </a:p>
      </dgm:t>
    </dgm:pt>
    <dgm:pt modelId="{5DD32279-5545-4A74-B3CE-2C2A0C9FD061}" type="pres">
      <dgm:prSet presAssocID="{DB322AF8-CA12-42C6-B1D7-2FA6855F51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280B2A-F275-434C-B91F-45CA6F2DE8A3}" type="pres">
      <dgm:prSet presAssocID="{FA654C55-FD4E-45EF-A88D-3DE2BC00B216}" presName="parentLin" presStyleCnt="0"/>
      <dgm:spPr/>
    </dgm:pt>
    <dgm:pt modelId="{448116DD-4BF9-47BA-9AF9-2BFC7E1AD483}" type="pres">
      <dgm:prSet presAssocID="{FA654C55-FD4E-45EF-A88D-3DE2BC00B216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0AD199E-96DC-4DE1-9146-C2575EA521DE}" type="pres">
      <dgm:prSet presAssocID="{FA654C55-FD4E-45EF-A88D-3DE2BC00B216}" presName="parentText" presStyleLbl="node1" presStyleIdx="0" presStyleCnt="2" custScaleX="1389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45610-D645-4E0C-BC68-E15EDAE8DCF7}" type="pres">
      <dgm:prSet presAssocID="{FA654C55-FD4E-45EF-A88D-3DE2BC00B216}" presName="negativeSpace" presStyleCnt="0"/>
      <dgm:spPr/>
    </dgm:pt>
    <dgm:pt modelId="{F9AC574A-D8CA-4F91-8316-8A7B576385C6}" type="pres">
      <dgm:prSet presAssocID="{FA654C55-FD4E-45EF-A88D-3DE2BC00B216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F8BAC-4B2F-4825-BD4B-F14151CCB57D}" type="pres">
      <dgm:prSet presAssocID="{2FF52540-A264-40AA-9AD9-C3E95A1AC9E9}" presName="spaceBetweenRectangles" presStyleCnt="0"/>
      <dgm:spPr/>
    </dgm:pt>
    <dgm:pt modelId="{F6894A06-D90A-4C88-A826-B960FD7ABD94}" type="pres">
      <dgm:prSet presAssocID="{4AE4EB59-C9BD-44F4-B4EC-3FAE3773622A}" presName="parentLin" presStyleCnt="0"/>
      <dgm:spPr/>
    </dgm:pt>
    <dgm:pt modelId="{63FF4E52-139C-4BC8-9772-391372EE11ED}" type="pres">
      <dgm:prSet presAssocID="{4AE4EB59-C9BD-44F4-B4EC-3FAE3773622A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07808B2-B2DB-44BC-B38B-9F3C8D545794}" type="pres">
      <dgm:prSet presAssocID="{4AE4EB59-C9BD-44F4-B4EC-3FAE3773622A}" presName="parentText" presStyleLbl="node1" presStyleIdx="1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71FF3-86DD-4DF6-958C-E88A23DDB2E6}" type="pres">
      <dgm:prSet presAssocID="{4AE4EB59-C9BD-44F4-B4EC-3FAE3773622A}" presName="negativeSpace" presStyleCnt="0"/>
      <dgm:spPr/>
    </dgm:pt>
    <dgm:pt modelId="{77CD479D-2853-42F1-9782-9EBDCB68E4AF}" type="pres">
      <dgm:prSet presAssocID="{4AE4EB59-C9BD-44F4-B4EC-3FAE3773622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25F0D22-312A-4AE2-B4FC-A817E0254F13}" type="presOf" srcId="{DB322AF8-CA12-42C6-B1D7-2FA6855F51CA}" destId="{5DD32279-5545-4A74-B3CE-2C2A0C9FD061}" srcOrd="0" destOrd="0" presId="urn:microsoft.com/office/officeart/2005/8/layout/list1"/>
    <dgm:cxn modelId="{B13594FE-68F1-4FB7-87C3-0E0E65A659C3}" type="presOf" srcId="{FA654C55-FD4E-45EF-A88D-3DE2BC00B216}" destId="{E0AD199E-96DC-4DE1-9146-C2575EA521DE}" srcOrd="1" destOrd="0" presId="urn:microsoft.com/office/officeart/2005/8/layout/list1"/>
    <dgm:cxn modelId="{C043352D-3574-4B98-A044-698420593648}" srcId="{FA654C55-FD4E-45EF-A88D-3DE2BC00B216}" destId="{18854E4C-025F-475F-87C4-A77E7089853F}" srcOrd="1" destOrd="0" parTransId="{CD347E9B-CFA0-4830-B2B5-B30CA3C86864}" sibTransId="{7315E64F-B1BC-49AA-8C11-05209E4F3757}"/>
    <dgm:cxn modelId="{156E45D8-87AF-42F5-BB83-F321CE8C768C}" type="presOf" srcId="{EB7A4F29-8B61-4727-898D-8A33326248CC}" destId="{F9AC574A-D8CA-4F91-8316-8A7B576385C6}" srcOrd="0" destOrd="2" presId="urn:microsoft.com/office/officeart/2005/8/layout/list1"/>
    <dgm:cxn modelId="{DA09E6C8-D5BC-4009-95B8-EA3E7D44E2BD}" srcId="{FA654C55-FD4E-45EF-A88D-3DE2BC00B216}" destId="{412B1FE6-4277-4C7B-AD77-A041AF9C3532}" srcOrd="3" destOrd="0" parTransId="{2D62B71B-90CE-4ABC-9005-057E43095235}" sibTransId="{11AB2C16-3F54-426C-B19E-75F47E38704A}"/>
    <dgm:cxn modelId="{A69FE484-31B1-4C80-B9C5-3F10A7BC4C26}" type="presOf" srcId="{04FC5E6F-2DFA-4459-BF59-4BA971D22C3E}" destId="{F9AC574A-D8CA-4F91-8316-8A7B576385C6}" srcOrd="0" destOrd="0" presId="urn:microsoft.com/office/officeart/2005/8/layout/list1"/>
    <dgm:cxn modelId="{E0FBEB1C-29C8-450D-AEA0-7957C657A7BC}" srcId="{DB322AF8-CA12-42C6-B1D7-2FA6855F51CA}" destId="{4AE4EB59-C9BD-44F4-B4EC-3FAE3773622A}" srcOrd="1" destOrd="0" parTransId="{CB98C1F7-EED4-4FF0-9BB5-BB63109AD410}" sibTransId="{12C0DD44-4009-481C-BE61-ED5CF8029C22}"/>
    <dgm:cxn modelId="{2D9F5AE6-EFDE-482F-BD29-826DE1083321}" srcId="{FA654C55-FD4E-45EF-A88D-3DE2BC00B216}" destId="{04FC5E6F-2DFA-4459-BF59-4BA971D22C3E}" srcOrd="0" destOrd="0" parTransId="{FAADFA7D-9819-4AC1-8F88-CF832FBF048A}" sibTransId="{67712F03-B05C-48A0-A6B2-28BACFCABDA8}"/>
    <dgm:cxn modelId="{2B7F83A7-D8EB-420C-83F1-F09ABB3A4A8E}" srcId="{FA654C55-FD4E-45EF-A88D-3DE2BC00B216}" destId="{034AD11B-1E63-4F6A-AC3A-3537AE55CAE6}" srcOrd="4" destOrd="0" parTransId="{3EE9A4D5-8037-4D79-94F0-A56689250CF7}" sibTransId="{E1A5730C-98C0-47B7-871B-6D7DC5998BF2}"/>
    <dgm:cxn modelId="{79661446-7B3A-4F38-B1A9-7E4FAB4BBE7A}" type="presOf" srcId="{4AE4EB59-C9BD-44F4-B4EC-3FAE3773622A}" destId="{63FF4E52-139C-4BC8-9772-391372EE11ED}" srcOrd="0" destOrd="0" presId="urn:microsoft.com/office/officeart/2005/8/layout/list1"/>
    <dgm:cxn modelId="{0194F10F-566C-4C61-BDB8-560D1F346191}" type="presOf" srcId="{4AE4EB59-C9BD-44F4-B4EC-3FAE3773622A}" destId="{707808B2-B2DB-44BC-B38B-9F3C8D545794}" srcOrd="1" destOrd="0" presId="urn:microsoft.com/office/officeart/2005/8/layout/list1"/>
    <dgm:cxn modelId="{6D186494-F1C6-4394-96D5-3301BCFD7A82}" type="presOf" srcId="{18854E4C-025F-475F-87C4-A77E7089853F}" destId="{F9AC574A-D8CA-4F91-8316-8A7B576385C6}" srcOrd="0" destOrd="1" presId="urn:microsoft.com/office/officeart/2005/8/layout/list1"/>
    <dgm:cxn modelId="{5C9CE1FC-694D-448C-9844-D0F9DEF1E050}" type="presOf" srcId="{FA654C55-FD4E-45EF-A88D-3DE2BC00B216}" destId="{448116DD-4BF9-47BA-9AF9-2BFC7E1AD483}" srcOrd="0" destOrd="0" presId="urn:microsoft.com/office/officeart/2005/8/layout/list1"/>
    <dgm:cxn modelId="{B24F6AC6-DA89-4961-920E-7A0A41D06B0F}" type="presOf" srcId="{412B1FE6-4277-4C7B-AD77-A041AF9C3532}" destId="{F9AC574A-D8CA-4F91-8316-8A7B576385C6}" srcOrd="0" destOrd="3" presId="urn:microsoft.com/office/officeart/2005/8/layout/list1"/>
    <dgm:cxn modelId="{4DE48F49-55A7-445B-A022-C319E8B93591}" type="presOf" srcId="{034AD11B-1E63-4F6A-AC3A-3537AE55CAE6}" destId="{F9AC574A-D8CA-4F91-8316-8A7B576385C6}" srcOrd="0" destOrd="4" presId="urn:microsoft.com/office/officeart/2005/8/layout/list1"/>
    <dgm:cxn modelId="{2920A231-A797-48B0-953B-BCFC47B18487}" srcId="{DB322AF8-CA12-42C6-B1D7-2FA6855F51CA}" destId="{FA654C55-FD4E-45EF-A88D-3DE2BC00B216}" srcOrd="0" destOrd="0" parTransId="{609CF7F1-2846-49FB-951A-B7E7A9B6BA8D}" sibTransId="{2FF52540-A264-40AA-9AD9-C3E95A1AC9E9}"/>
    <dgm:cxn modelId="{FFBD99FF-95F6-4BB6-A426-2A6F486ED625}" srcId="{FA654C55-FD4E-45EF-A88D-3DE2BC00B216}" destId="{EB7A4F29-8B61-4727-898D-8A33326248CC}" srcOrd="2" destOrd="0" parTransId="{B8296961-AA9C-4826-9A76-DDF5DA7CAFEC}" sibTransId="{F986DFDC-50AB-4547-8964-5CCDB40CD288}"/>
    <dgm:cxn modelId="{15E19397-9E0A-444D-876B-7E77AC461A4E}" type="presParOf" srcId="{5DD32279-5545-4A74-B3CE-2C2A0C9FD061}" destId="{5B280B2A-F275-434C-B91F-45CA6F2DE8A3}" srcOrd="0" destOrd="0" presId="urn:microsoft.com/office/officeart/2005/8/layout/list1"/>
    <dgm:cxn modelId="{DB071367-3F48-43B1-A767-26E4DE5C9E9E}" type="presParOf" srcId="{5B280B2A-F275-434C-B91F-45CA6F2DE8A3}" destId="{448116DD-4BF9-47BA-9AF9-2BFC7E1AD483}" srcOrd="0" destOrd="0" presId="urn:microsoft.com/office/officeart/2005/8/layout/list1"/>
    <dgm:cxn modelId="{E9E43C99-D57D-415E-A5C3-95CC275B9430}" type="presParOf" srcId="{5B280B2A-F275-434C-B91F-45CA6F2DE8A3}" destId="{E0AD199E-96DC-4DE1-9146-C2575EA521DE}" srcOrd="1" destOrd="0" presId="urn:microsoft.com/office/officeart/2005/8/layout/list1"/>
    <dgm:cxn modelId="{3422A0A7-B87E-4FC0-BFFA-D22440AF77E8}" type="presParOf" srcId="{5DD32279-5545-4A74-B3CE-2C2A0C9FD061}" destId="{05845610-D645-4E0C-BC68-E15EDAE8DCF7}" srcOrd="1" destOrd="0" presId="urn:microsoft.com/office/officeart/2005/8/layout/list1"/>
    <dgm:cxn modelId="{9531021B-D3D7-4749-8FF9-6503EF496D01}" type="presParOf" srcId="{5DD32279-5545-4A74-B3CE-2C2A0C9FD061}" destId="{F9AC574A-D8CA-4F91-8316-8A7B576385C6}" srcOrd="2" destOrd="0" presId="urn:microsoft.com/office/officeart/2005/8/layout/list1"/>
    <dgm:cxn modelId="{DC48FB8F-014F-4D9E-90A5-C3389D0E9102}" type="presParOf" srcId="{5DD32279-5545-4A74-B3CE-2C2A0C9FD061}" destId="{78FF8BAC-4B2F-4825-BD4B-F14151CCB57D}" srcOrd="3" destOrd="0" presId="urn:microsoft.com/office/officeart/2005/8/layout/list1"/>
    <dgm:cxn modelId="{8C782D0D-7BDD-4720-AB8F-FB909BC34004}" type="presParOf" srcId="{5DD32279-5545-4A74-B3CE-2C2A0C9FD061}" destId="{F6894A06-D90A-4C88-A826-B960FD7ABD94}" srcOrd="4" destOrd="0" presId="urn:microsoft.com/office/officeart/2005/8/layout/list1"/>
    <dgm:cxn modelId="{14DD0843-E739-47A1-A4AE-DAFCCF2E86E7}" type="presParOf" srcId="{F6894A06-D90A-4C88-A826-B960FD7ABD94}" destId="{63FF4E52-139C-4BC8-9772-391372EE11ED}" srcOrd="0" destOrd="0" presId="urn:microsoft.com/office/officeart/2005/8/layout/list1"/>
    <dgm:cxn modelId="{4F4CF03E-16AB-4B3D-A75A-5D91D746B685}" type="presParOf" srcId="{F6894A06-D90A-4C88-A826-B960FD7ABD94}" destId="{707808B2-B2DB-44BC-B38B-9F3C8D545794}" srcOrd="1" destOrd="0" presId="urn:microsoft.com/office/officeart/2005/8/layout/list1"/>
    <dgm:cxn modelId="{C5C1F558-FDA8-4FA2-BAAD-D037D5CE8501}" type="presParOf" srcId="{5DD32279-5545-4A74-B3CE-2C2A0C9FD061}" destId="{3B271FF3-86DD-4DF6-958C-E88A23DDB2E6}" srcOrd="5" destOrd="0" presId="urn:microsoft.com/office/officeart/2005/8/layout/list1"/>
    <dgm:cxn modelId="{6441B647-8A00-454E-BB0A-6D4730981988}" type="presParOf" srcId="{5DD32279-5545-4A74-B3CE-2C2A0C9FD061}" destId="{77CD479D-2853-42F1-9782-9EBDCB68E4A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B322AF8-CA12-42C6-B1D7-2FA6855F51CA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FA654C55-FD4E-45EF-A88D-3DE2BC00B216}">
      <dgm:prSet phldrT="[Text]" custT="1"/>
      <dgm:spPr/>
      <dgm:t>
        <a:bodyPr/>
        <a:lstStyle/>
        <a:p>
          <a:r>
            <a:rPr lang="en-US" sz="2000" b="0" dirty="0"/>
            <a:t>Designed and constructed in accordance with the IMC or NFPA® 91</a:t>
          </a:r>
        </a:p>
      </dgm:t>
    </dgm:pt>
    <dgm:pt modelId="{609CF7F1-2846-49FB-951A-B7E7A9B6BA8D}" type="parTrans" cxnId="{2920A231-A797-48B0-953B-BCFC47B18487}">
      <dgm:prSet/>
      <dgm:spPr/>
      <dgm:t>
        <a:bodyPr/>
        <a:lstStyle/>
        <a:p>
          <a:endParaRPr lang="en-US"/>
        </a:p>
      </dgm:t>
    </dgm:pt>
    <dgm:pt modelId="{2FF52540-A264-40AA-9AD9-C3E95A1AC9E9}" type="sibTrans" cxnId="{2920A231-A797-48B0-953B-BCFC47B18487}">
      <dgm:prSet/>
      <dgm:spPr/>
      <dgm:t>
        <a:bodyPr/>
        <a:lstStyle/>
        <a:p>
          <a:endParaRPr lang="en-US"/>
        </a:p>
      </dgm:t>
    </dgm:pt>
    <dgm:pt modelId="{0BE330CF-8F74-4254-89E8-1C199DC9D8E5}">
      <dgm:prSet custT="1"/>
      <dgm:spPr/>
      <dgm:t>
        <a:bodyPr/>
        <a:lstStyle/>
        <a:p>
          <a:r>
            <a:rPr lang="en-US" sz="2000" b="0" dirty="0"/>
            <a:t>Must provide enough air at a sufficient velocity to capture gases or vapors</a:t>
          </a:r>
        </a:p>
      </dgm:t>
    </dgm:pt>
    <dgm:pt modelId="{F13CFB87-6A25-4590-B72D-84CF39D5BB50}" type="parTrans" cxnId="{4F43EC76-EEFE-4161-894D-C237C31F467E}">
      <dgm:prSet/>
      <dgm:spPr/>
      <dgm:t>
        <a:bodyPr/>
        <a:lstStyle/>
        <a:p>
          <a:endParaRPr lang="en-US"/>
        </a:p>
      </dgm:t>
    </dgm:pt>
    <dgm:pt modelId="{8A496543-5F14-4602-81E0-D1C1C7482BDB}" type="sibTrans" cxnId="{4F43EC76-EEFE-4161-894D-C237C31F467E}">
      <dgm:prSet/>
      <dgm:spPr/>
      <dgm:t>
        <a:bodyPr/>
        <a:lstStyle/>
        <a:p>
          <a:endParaRPr lang="en-US"/>
        </a:p>
      </dgm:t>
    </dgm:pt>
    <dgm:pt modelId="{6B20D1F9-6E36-406C-A27E-3328912BCF81}">
      <dgm:prSet custT="1"/>
      <dgm:spPr>
        <a:solidFill>
          <a:srgbClr val="7373B9"/>
        </a:solidFill>
      </dgm:spPr>
      <dgm:t>
        <a:bodyPr/>
        <a:lstStyle/>
        <a:p>
          <a:r>
            <a:rPr lang="en-US" sz="2000" b="0" dirty="0"/>
            <a:t>Design issue is the vapor density of the stored materials</a:t>
          </a:r>
        </a:p>
      </dgm:t>
    </dgm:pt>
    <dgm:pt modelId="{7FDC02D8-41AE-4377-8D77-50ACE5390E43}" type="parTrans" cxnId="{3B5B0BFB-F6EA-497B-9B3E-B663B5DF7100}">
      <dgm:prSet/>
      <dgm:spPr/>
      <dgm:t>
        <a:bodyPr/>
        <a:lstStyle/>
        <a:p>
          <a:endParaRPr lang="en-US"/>
        </a:p>
      </dgm:t>
    </dgm:pt>
    <dgm:pt modelId="{A8BCA9DA-37E6-4809-A0FF-569494715440}" type="sibTrans" cxnId="{3B5B0BFB-F6EA-497B-9B3E-B663B5DF7100}">
      <dgm:prSet/>
      <dgm:spPr/>
      <dgm:t>
        <a:bodyPr/>
        <a:lstStyle/>
        <a:p>
          <a:endParaRPr lang="en-US"/>
        </a:p>
      </dgm:t>
    </dgm:pt>
    <dgm:pt modelId="{2F45944C-E15E-46F5-ADDF-131B96C2C412}">
      <dgm:prSet custT="1"/>
      <dgm:spPr/>
      <dgm:t>
        <a:bodyPr/>
        <a:lstStyle/>
        <a:p>
          <a:r>
            <a:rPr lang="x-none" sz="1800" b="0" u="none" dirty="0"/>
            <a:t>Materials with </a:t>
          </a:r>
          <a:r>
            <a:rPr lang="x-none" sz="1800" b="0" u="none" dirty="0" smtClean="0"/>
            <a:t>vapor </a:t>
          </a:r>
          <a:r>
            <a:rPr lang="x-none" sz="1800" b="0" u="none" dirty="0"/>
            <a:t>density greater than one require ventilation openings within 12 inches (300 mm) of the floor</a:t>
          </a:r>
          <a:endParaRPr lang="en-US" sz="1800" b="0" u="none" dirty="0"/>
        </a:p>
      </dgm:t>
    </dgm:pt>
    <dgm:pt modelId="{BF3DDE30-6A2F-4D46-8EE3-F81C54110B92}" type="parTrans" cxnId="{AA077520-B99A-4ABE-AFAF-017CE95FC03F}">
      <dgm:prSet/>
      <dgm:spPr/>
      <dgm:t>
        <a:bodyPr/>
        <a:lstStyle/>
        <a:p>
          <a:endParaRPr lang="en-US"/>
        </a:p>
      </dgm:t>
    </dgm:pt>
    <dgm:pt modelId="{85D86F99-C8A0-4C1F-BE82-97DAE03D32EF}" type="sibTrans" cxnId="{AA077520-B99A-4ABE-AFAF-017CE95FC03F}">
      <dgm:prSet/>
      <dgm:spPr/>
      <dgm:t>
        <a:bodyPr/>
        <a:lstStyle/>
        <a:p>
          <a:endParaRPr lang="en-US"/>
        </a:p>
      </dgm:t>
    </dgm:pt>
    <dgm:pt modelId="{62E7384D-5DF3-47C1-973B-D24AF71782CC}">
      <dgm:prSet custT="1"/>
      <dgm:spPr/>
      <dgm:t>
        <a:bodyPr/>
        <a:lstStyle/>
        <a:p>
          <a:r>
            <a:rPr lang="x-none" sz="1800" b="0" u="none" dirty="0"/>
            <a:t>Lighter-than-air vapors or gases require ventilation openings within 12 inches (300 mm) of the highest point of the room</a:t>
          </a:r>
          <a:endParaRPr lang="en-US" sz="1800" b="0" u="none" dirty="0"/>
        </a:p>
      </dgm:t>
    </dgm:pt>
    <dgm:pt modelId="{999E6493-66BE-4903-8B6F-1E5F8B744C66}" type="parTrans" cxnId="{0B75358E-648C-4EFC-8BDD-4FA3B7EC4A13}">
      <dgm:prSet/>
      <dgm:spPr/>
      <dgm:t>
        <a:bodyPr/>
        <a:lstStyle/>
        <a:p>
          <a:endParaRPr lang="en-US"/>
        </a:p>
      </dgm:t>
    </dgm:pt>
    <dgm:pt modelId="{546B0C37-E325-4595-9A88-D7772375AFE3}" type="sibTrans" cxnId="{0B75358E-648C-4EFC-8BDD-4FA3B7EC4A13}">
      <dgm:prSet/>
      <dgm:spPr/>
      <dgm:t>
        <a:bodyPr/>
        <a:lstStyle/>
        <a:p>
          <a:endParaRPr lang="en-US"/>
        </a:p>
      </dgm:t>
    </dgm:pt>
    <dgm:pt modelId="{5DD32279-5545-4A74-B3CE-2C2A0C9FD061}" type="pres">
      <dgm:prSet presAssocID="{DB322AF8-CA12-42C6-B1D7-2FA6855F51C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280B2A-F275-434C-B91F-45CA6F2DE8A3}" type="pres">
      <dgm:prSet presAssocID="{FA654C55-FD4E-45EF-A88D-3DE2BC00B216}" presName="parentLin" presStyleCnt="0"/>
      <dgm:spPr/>
    </dgm:pt>
    <dgm:pt modelId="{448116DD-4BF9-47BA-9AF9-2BFC7E1AD483}" type="pres">
      <dgm:prSet presAssocID="{FA654C55-FD4E-45EF-A88D-3DE2BC00B21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E0AD199E-96DC-4DE1-9146-C2575EA521DE}" type="pres">
      <dgm:prSet presAssocID="{FA654C55-FD4E-45EF-A88D-3DE2BC00B216}" presName="parentText" presStyleLbl="node1" presStyleIdx="0" presStyleCnt="3" custScaleX="1389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45610-D645-4E0C-BC68-E15EDAE8DCF7}" type="pres">
      <dgm:prSet presAssocID="{FA654C55-FD4E-45EF-A88D-3DE2BC00B216}" presName="negativeSpace" presStyleCnt="0"/>
      <dgm:spPr/>
    </dgm:pt>
    <dgm:pt modelId="{F9AC574A-D8CA-4F91-8316-8A7B576385C6}" type="pres">
      <dgm:prSet presAssocID="{FA654C55-FD4E-45EF-A88D-3DE2BC00B216}" presName="childText" presStyleLbl="conFgAcc1" presStyleIdx="0" presStyleCnt="3">
        <dgm:presLayoutVars>
          <dgm:bulletEnabled val="1"/>
        </dgm:presLayoutVars>
      </dgm:prSet>
      <dgm:spPr/>
    </dgm:pt>
    <dgm:pt modelId="{78FF8BAC-4B2F-4825-BD4B-F14151CCB57D}" type="pres">
      <dgm:prSet presAssocID="{2FF52540-A264-40AA-9AD9-C3E95A1AC9E9}" presName="spaceBetweenRectangles" presStyleCnt="0"/>
      <dgm:spPr/>
    </dgm:pt>
    <dgm:pt modelId="{C562C9BD-3602-4123-AEAA-9AA02AEDA70B}" type="pres">
      <dgm:prSet presAssocID="{0BE330CF-8F74-4254-89E8-1C199DC9D8E5}" presName="parentLin" presStyleCnt="0"/>
      <dgm:spPr/>
    </dgm:pt>
    <dgm:pt modelId="{BC90E22A-E3E8-4F32-8C73-0EC22ABBF293}" type="pres">
      <dgm:prSet presAssocID="{0BE330CF-8F74-4254-89E8-1C199DC9D8E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0FB31AE-9693-459D-97CD-CDDA1D4C0883}" type="pres">
      <dgm:prSet presAssocID="{0BE330CF-8F74-4254-89E8-1C199DC9D8E5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F7FA60-9904-4BCD-8EE1-C254CC635F4D}" type="pres">
      <dgm:prSet presAssocID="{0BE330CF-8F74-4254-89E8-1C199DC9D8E5}" presName="negativeSpace" presStyleCnt="0"/>
      <dgm:spPr/>
    </dgm:pt>
    <dgm:pt modelId="{163EBCA5-3362-4DF6-AD06-1C835720DFFA}" type="pres">
      <dgm:prSet presAssocID="{0BE330CF-8F74-4254-89E8-1C199DC9D8E5}" presName="childText" presStyleLbl="conFgAcc1" presStyleIdx="1" presStyleCnt="3">
        <dgm:presLayoutVars>
          <dgm:bulletEnabled val="1"/>
        </dgm:presLayoutVars>
      </dgm:prSet>
      <dgm:spPr/>
    </dgm:pt>
    <dgm:pt modelId="{A8FF4256-1930-4DF1-840E-1A8D2313A43A}" type="pres">
      <dgm:prSet presAssocID="{8A496543-5F14-4602-81E0-D1C1C7482BDB}" presName="spaceBetweenRectangles" presStyleCnt="0"/>
      <dgm:spPr/>
    </dgm:pt>
    <dgm:pt modelId="{071022AA-23A7-4DB1-B0A7-1EA7CBA40028}" type="pres">
      <dgm:prSet presAssocID="{6B20D1F9-6E36-406C-A27E-3328912BCF81}" presName="parentLin" presStyleCnt="0"/>
      <dgm:spPr/>
    </dgm:pt>
    <dgm:pt modelId="{3ED0567B-F204-4CEC-91FA-0E8A9C69ADFD}" type="pres">
      <dgm:prSet presAssocID="{6B20D1F9-6E36-406C-A27E-3328912BCF81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9A106625-51FA-4514-B81D-4C6727C21C48}" type="pres">
      <dgm:prSet presAssocID="{6B20D1F9-6E36-406C-A27E-3328912BCF81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7DDC9-4FA9-48A4-ABC4-10AEFAD0EBD0}" type="pres">
      <dgm:prSet presAssocID="{6B20D1F9-6E36-406C-A27E-3328912BCF81}" presName="negativeSpace" presStyleCnt="0"/>
      <dgm:spPr/>
    </dgm:pt>
    <dgm:pt modelId="{EFBC4E60-4B46-4785-B856-A36C714CC5A4}" type="pres">
      <dgm:prSet presAssocID="{6B20D1F9-6E36-406C-A27E-3328912BCF81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A077520-B99A-4ABE-AFAF-017CE95FC03F}" srcId="{6B20D1F9-6E36-406C-A27E-3328912BCF81}" destId="{2F45944C-E15E-46F5-ADDF-131B96C2C412}" srcOrd="0" destOrd="0" parTransId="{BF3DDE30-6A2F-4D46-8EE3-F81C54110B92}" sibTransId="{85D86F99-C8A0-4C1F-BE82-97DAE03D32EF}"/>
    <dgm:cxn modelId="{7535C7E1-DC3E-4BBA-B155-C5A54293ED99}" type="presOf" srcId="{FA654C55-FD4E-45EF-A88D-3DE2BC00B216}" destId="{448116DD-4BF9-47BA-9AF9-2BFC7E1AD483}" srcOrd="0" destOrd="0" presId="urn:microsoft.com/office/officeart/2005/8/layout/list1"/>
    <dgm:cxn modelId="{0B75358E-648C-4EFC-8BDD-4FA3B7EC4A13}" srcId="{6B20D1F9-6E36-406C-A27E-3328912BCF81}" destId="{62E7384D-5DF3-47C1-973B-D24AF71782CC}" srcOrd="1" destOrd="0" parTransId="{999E6493-66BE-4903-8B6F-1E5F8B744C66}" sibTransId="{546B0C37-E325-4595-9A88-D7772375AFE3}"/>
    <dgm:cxn modelId="{90B545DB-838D-4CDE-91A7-1566FCA17239}" type="presOf" srcId="{FA654C55-FD4E-45EF-A88D-3DE2BC00B216}" destId="{E0AD199E-96DC-4DE1-9146-C2575EA521DE}" srcOrd="1" destOrd="0" presId="urn:microsoft.com/office/officeart/2005/8/layout/list1"/>
    <dgm:cxn modelId="{2920A231-A797-48B0-953B-BCFC47B18487}" srcId="{DB322AF8-CA12-42C6-B1D7-2FA6855F51CA}" destId="{FA654C55-FD4E-45EF-A88D-3DE2BC00B216}" srcOrd="0" destOrd="0" parTransId="{609CF7F1-2846-49FB-951A-B7E7A9B6BA8D}" sibTransId="{2FF52540-A264-40AA-9AD9-C3E95A1AC9E9}"/>
    <dgm:cxn modelId="{0D3355F9-2931-477D-B8ED-33E82D9763D2}" type="presOf" srcId="{6B20D1F9-6E36-406C-A27E-3328912BCF81}" destId="{9A106625-51FA-4514-B81D-4C6727C21C48}" srcOrd="1" destOrd="0" presId="urn:microsoft.com/office/officeart/2005/8/layout/list1"/>
    <dgm:cxn modelId="{3B5B0BFB-F6EA-497B-9B3E-B663B5DF7100}" srcId="{DB322AF8-CA12-42C6-B1D7-2FA6855F51CA}" destId="{6B20D1F9-6E36-406C-A27E-3328912BCF81}" srcOrd="2" destOrd="0" parTransId="{7FDC02D8-41AE-4377-8D77-50ACE5390E43}" sibTransId="{A8BCA9DA-37E6-4809-A0FF-569494715440}"/>
    <dgm:cxn modelId="{CAEFD9B8-4EC8-4F70-A835-B9312056CD56}" type="presOf" srcId="{0BE330CF-8F74-4254-89E8-1C199DC9D8E5}" destId="{30FB31AE-9693-459D-97CD-CDDA1D4C0883}" srcOrd="1" destOrd="0" presId="urn:microsoft.com/office/officeart/2005/8/layout/list1"/>
    <dgm:cxn modelId="{12F94830-729E-4E94-9DDB-D0F5C297F31E}" type="presOf" srcId="{62E7384D-5DF3-47C1-973B-D24AF71782CC}" destId="{EFBC4E60-4B46-4785-B856-A36C714CC5A4}" srcOrd="0" destOrd="1" presId="urn:microsoft.com/office/officeart/2005/8/layout/list1"/>
    <dgm:cxn modelId="{F3DCC905-D791-4FE8-97C3-D5695B90C237}" type="presOf" srcId="{0BE330CF-8F74-4254-89E8-1C199DC9D8E5}" destId="{BC90E22A-E3E8-4F32-8C73-0EC22ABBF293}" srcOrd="0" destOrd="0" presId="urn:microsoft.com/office/officeart/2005/8/layout/list1"/>
    <dgm:cxn modelId="{9D799312-0928-4041-8311-F22438775F43}" type="presOf" srcId="{6B20D1F9-6E36-406C-A27E-3328912BCF81}" destId="{3ED0567B-F204-4CEC-91FA-0E8A9C69ADFD}" srcOrd="0" destOrd="0" presId="urn:microsoft.com/office/officeart/2005/8/layout/list1"/>
    <dgm:cxn modelId="{60B93415-D7A1-4023-8324-19CB8224D9CA}" type="presOf" srcId="{DB322AF8-CA12-42C6-B1D7-2FA6855F51CA}" destId="{5DD32279-5545-4A74-B3CE-2C2A0C9FD061}" srcOrd="0" destOrd="0" presId="urn:microsoft.com/office/officeart/2005/8/layout/list1"/>
    <dgm:cxn modelId="{C84D6682-1FCA-471F-AB1D-09BE2BD2D589}" type="presOf" srcId="{2F45944C-E15E-46F5-ADDF-131B96C2C412}" destId="{EFBC4E60-4B46-4785-B856-A36C714CC5A4}" srcOrd="0" destOrd="0" presId="urn:microsoft.com/office/officeart/2005/8/layout/list1"/>
    <dgm:cxn modelId="{4F43EC76-EEFE-4161-894D-C237C31F467E}" srcId="{DB322AF8-CA12-42C6-B1D7-2FA6855F51CA}" destId="{0BE330CF-8F74-4254-89E8-1C199DC9D8E5}" srcOrd="1" destOrd="0" parTransId="{F13CFB87-6A25-4590-B72D-84CF39D5BB50}" sibTransId="{8A496543-5F14-4602-81E0-D1C1C7482BDB}"/>
    <dgm:cxn modelId="{FD384C52-4808-4F87-9C70-54A86FDAD6E5}" type="presParOf" srcId="{5DD32279-5545-4A74-B3CE-2C2A0C9FD061}" destId="{5B280B2A-F275-434C-B91F-45CA6F2DE8A3}" srcOrd="0" destOrd="0" presId="urn:microsoft.com/office/officeart/2005/8/layout/list1"/>
    <dgm:cxn modelId="{C52C24E0-8E36-4AD1-A45B-7AFE04DBB886}" type="presParOf" srcId="{5B280B2A-F275-434C-B91F-45CA6F2DE8A3}" destId="{448116DD-4BF9-47BA-9AF9-2BFC7E1AD483}" srcOrd="0" destOrd="0" presId="urn:microsoft.com/office/officeart/2005/8/layout/list1"/>
    <dgm:cxn modelId="{DB5DFCAE-BBC1-4E55-B16D-EC64767EAF77}" type="presParOf" srcId="{5B280B2A-F275-434C-B91F-45CA6F2DE8A3}" destId="{E0AD199E-96DC-4DE1-9146-C2575EA521DE}" srcOrd="1" destOrd="0" presId="urn:microsoft.com/office/officeart/2005/8/layout/list1"/>
    <dgm:cxn modelId="{84932702-A698-4534-B6A8-950D054B319F}" type="presParOf" srcId="{5DD32279-5545-4A74-B3CE-2C2A0C9FD061}" destId="{05845610-D645-4E0C-BC68-E15EDAE8DCF7}" srcOrd="1" destOrd="0" presId="urn:microsoft.com/office/officeart/2005/8/layout/list1"/>
    <dgm:cxn modelId="{2C027E45-466A-427C-95CE-A7AEA13A5A8D}" type="presParOf" srcId="{5DD32279-5545-4A74-B3CE-2C2A0C9FD061}" destId="{F9AC574A-D8CA-4F91-8316-8A7B576385C6}" srcOrd="2" destOrd="0" presId="urn:microsoft.com/office/officeart/2005/8/layout/list1"/>
    <dgm:cxn modelId="{1F33D4BB-2482-4D42-AECA-90E518FDA4F2}" type="presParOf" srcId="{5DD32279-5545-4A74-B3CE-2C2A0C9FD061}" destId="{78FF8BAC-4B2F-4825-BD4B-F14151CCB57D}" srcOrd="3" destOrd="0" presId="urn:microsoft.com/office/officeart/2005/8/layout/list1"/>
    <dgm:cxn modelId="{3DBCDDE6-CA0A-4834-84C4-5729A294A83B}" type="presParOf" srcId="{5DD32279-5545-4A74-B3CE-2C2A0C9FD061}" destId="{C562C9BD-3602-4123-AEAA-9AA02AEDA70B}" srcOrd="4" destOrd="0" presId="urn:microsoft.com/office/officeart/2005/8/layout/list1"/>
    <dgm:cxn modelId="{0906F979-524E-4611-82F6-68AAC64133AF}" type="presParOf" srcId="{C562C9BD-3602-4123-AEAA-9AA02AEDA70B}" destId="{BC90E22A-E3E8-4F32-8C73-0EC22ABBF293}" srcOrd="0" destOrd="0" presId="urn:microsoft.com/office/officeart/2005/8/layout/list1"/>
    <dgm:cxn modelId="{94C93195-8271-4D3F-85A8-31DA5E51D949}" type="presParOf" srcId="{C562C9BD-3602-4123-AEAA-9AA02AEDA70B}" destId="{30FB31AE-9693-459D-97CD-CDDA1D4C0883}" srcOrd="1" destOrd="0" presId="urn:microsoft.com/office/officeart/2005/8/layout/list1"/>
    <dgm:cxn modelId="{C976FF88-9348-4E92-8EAB-A1F84F3C8255}" type="presParOf" srcId="{5DD32279-5545-4A74-B3CE-2C2A0C9FD061}" destId="{29F7FA60-9904-4BCD-8EE1-C254CC635F4D}" srcOrd="5" destOrd="0" presId="urn:microsoft.com/office/officeart/2005/8/layout/list1"/>
    <dgm:cxn modelId="{96AC5FBC-6FCD-4DA6-A71D-6018ECE3C77C}" type="presParOf" srcId="{5DD32279-5545-4A74-B3CE-2C2A0C9FD061}" destId="{163EBCA5-3362-4DF6-AD06-1C835720DFFA}" srcOrd="6" destOrd="0" presId="urn:microsoft.com/office/officeart/2005/8/layout/list1"/>
    <dgm:cxn modelId="{3D6D02FF-1C2C-4286-8C4D-DDDACEEAA705}" type="presParOf" srcId="{5DD32279-5545-4A74-B3CE-2C2A0C9FD061}" destId="{A8FF4256-1930-4DF1-840E-1A8D2313A43A}" srcOrd="7" destOrd="0" presId="urn:microsoft.com/office/officeart/2005/8/layout/list1"/>
    <dgm:cxn modelId="{00910CD8-90A3-4600-87D6-C94A3CF8A1E7}" type="presParOf" srcId="{5DD32279-5545-4A74-B3CE-2C2A0C9FD061}" destId="{071022AA-23A7-4DB1-B0A7-1EA7CBA40028}" srcOrd="8" destOrd="0" presId="urn:microsoft.com/office/officeart/2005/8/layout/list1"/>
    <dgm:cxn modelId="{2BC9A7EB-B271-4A21-9272-10884572BCC7}" type="presParOf" srcId="{071022AA-23A7-4DB1-B0A7-1EA7CBA40028}" destId="{3ED0567B-F204-4CEC-91FA-0E8A9C69ADFD}" srcOrd="0" destOrd="0" presId="urn:microsoft.com/office/officeart/2005/8/layout/list1"/>
    <dgm:cxn modelId="{EAA6849B-4B07-43A8-B386-6CAC2F1E7146}" type="presParOf" srcId="{071022AA-23A7-4DB1-B0A7-1EA7CBA40028}" destId="{9A106625-51FA-4514-B81D-4C6727C21C48}" srcOrd="1" destOrd="0" presId="urn:microsoft.com/office/officeart/2005/8/layout/list1"/>
    <dgm:cxn modelId="{81707D20-B61C-4276-96A9-B05605F0C741}" type="presParOf" srcId="{5DD32279-5545-4A74-B3CE-2C2A0C9FD061}" destId="{F407DDC9-4FA9-48A4-ABC4-10AEFAD0EBD0}" srcOrd="9" destOrd="0" presId="urn:microsoft.com/office/officeart/2005/8/layout/list1"/>
    <dgm:cxn modelId="{52E34F46-C9C9-440B-BC0E-FA08C12FC1A6}" type="presParOf" srcId="{5DD32279-5545-4A74-B3CE-2C2A0C9FD061}" destId="{EFBC4E60-4B46-4785-B856-A36C714CC5A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31291EF-FF63-4B88-965F-0A7A1D23F62C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FE9803F-CB7E-4E67-93CD-239BA5ABE073}">
      <dgm:prSet phldrT="[Text]" custT="1"/>
      <dgm:spPr/>
      <dgm:t>
        <a:bodyPr/>
        <a:lstStyle/>
        <a:p>
          <a:r>
            <a:rPr lang="en-US" sz="2000" dirty="0"/>
            <a:t>Mechanical ventilation systems in hazardous occupancies are designed to provide a minimum air flow rate of one cubic foot per minute per square foot (cubic meter per minute per square meter) over the area of occupancy or space</a:t>
          </a:r>
        </a:p>
      </dgm:t>
    </dgm:pt>
    <dgm:pt modelId="{4B12435F-151F-4754-9A3C-D17AEEAF72AD}" type="parTrans" cxnId="{8FB0D32D-EB10-428B-84B1-06188948B21C}">
      <dgm:prSet/>
      <dgm:spPr/>
      <dgm:t>
        <a:bodyPr/>
        <a:lstStyle/>
        <a:p>
          <a:endParaRPr lang="en-US"/>
        </a:p>
      </dgm:t>
    </dgm:pt>
    <dgm:pt modelId="{2D29ABFA-4D35-4A59-A88A-9C37A9F9F728}" type="sibTrans" cxnId="{8FB0D32D-EB10-428B-84B1-06188948B21C}">
      <dgm:prSet/>
      <dgm:spPr/>
      <dgm:t>
        <a:bodyPr/>
        <a:lstStyle/>
        <a:p>
          <a:endParaRPr lang="en-US"/>
        </a:p>
      </dgm:t>
    </dgm:pt>
    <dgm:pt modelId="{E8ACEC24-96DA-4F28-BEDE-54DC729A8154}" type="pres">
      <dgm:prSet presAssocID="{531291EF-FF63-4B88-965F-0A7A1D23F6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1D829C-39D5-4B3E-83C6-0006FAAF4970}" type="pres">
      <dgm:prSet presAssocID="{3FE9803F-CB7E-4E67-93CD-239BA5ABE07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B0D32D-EB10-428B-84B1-06188948B21C}" srcId="{531291EF-FF63-4B88-965F-0A7A1D23F62C}" destId="{3FE9803F-CB7E-4E67-93CD-239BA5ABE073}" srcOrd="0" destOrd="0" parTransId="{4B12435F-151F-4754-9A3C-D17AEEAF72AD}" sibTransId="{2D29ABFA-4D35-4A59-A88A-9C37A9F9F728}"/>
    <dgm:cxn modelId="{BC8855AB-F473-41B0-869E-DDDBF126AE75}" type="presOf" srcId="{531291EF-FF63-4B88-965F-0A7A1D23F62C}" destId="{E8ACEC24-96DA-4F28-BEDE-54DC729A8154}" srcOrd="0" destOrd="0" presId="urn:microsoft.com/office/officeart/2005/8/layout/vList2"/>
    <dgm:cxn modelId="{C433EBF5-6782-47D0-A679-4D55088DB816}" type="presOf" srcId="{3FE9803F-CB7E-4E67-93CD-239BA5ABE073}" destId="{981D829C-39D5-4B3E-83C6-0006FAAF4970}" srcOrd="0" destOrd="0" presId="urn:microsoft.com/office/officeart/2005/8/layout/vList2"/>
    <dgm:cxn modelId="{F800A472-5CB2-4FDA-B6E7-E4B8F10FFDE7}" type="presParOf" srcId="{E8ACEC24-96DA-4F28-BEDE-54DC729A8154}" destId="{981D829C-39D5-4B3E-83C6-0006FAAF497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A84730D-FCCB-48CE-869D-360F5C88D778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1572772D-50A0-47FC-92DC-5DD7BB048DD9}">
      <dgm:prSet phldrT="[Text]" custT="1"/>
      <dgm:spPr/>
      <dgm:t>
        <a:bodyPr/>
        <a:lstStyle/>
        <a:p>
          <a:r>
            <a:rPr lang="x-none" sz="2000" b="0" u="none" dirty="0"/>
            <a:t>Nonmetallic ducts may be required for corrosive materials</a:t>
          </a:r>
          <a:endParaRPr lang="en-US" sz="2000" b="0" dirty="0"/>
        </a:p>
      </dgm:t>
    </dgm:pt>
    <dgm:pt modelId="{3B49E99F-5F76-44F0-AF44-8E0CFDD4CFF1}" type="parTrans" cxnId="{107DF328-32D6-4F75-A556-C1EEBDA83E84}">
      <dgm:prSet/>
      <dgm:spPr/>
      <dgm:t>
        <a:bodyPr/>
        <a:lstStyle/>
        <a:p>
          <a:endParaRPr lang="en-US"/>
        </a:p>
      </dgm:t>
    </dgm:pt>
    <dgm:pt modelId="{66BDFC37-9C41-4BD0-B975-C65707A32E2E}" type="sibTrans" cxnId="{107DF328-32D6-4F75-A556-C1EEBDA83E84}">
      <dgm:prSet/>
      <dgm:spPr/>
      <dgm:t>
        <a:bodyPr/>
        <a:lstStyle/>
        <a:p>
          <a:endParaRPr lang="en-US"/>
        </a:p>
      </dgm:t>
    </dgm:pt>
    <dgm:pt modelId="{515A6A38-420A-49E8-853F-20A01D74B913}">
      <dgm:prSet custT="1"/>
      <dgm:spPr/>
      <dgm:t>
        <a:bodyPr/>
        <a:lstStyle/>
        <a:p>
          <a:r>
            <a:rPr lang="x-none" sz="2000" b="0" u="none" dirty="0"/>
            <a:t>Materials like glass-fiber reinforced plastic or chlorinated PVC are acceptable but must be constructed of materials with limited flame spread and smoke production characteristics</a:t>
          </a:r>
          <a:endParaRPr lang="en-US" sz="2000" b="0" u="none" dirty="0"/>
        </a:p>
      </dgm:t>
    </dgm:pt>
    <dgm:pt modelId="{17058112-B476-476E-9679-0CAA6954BBDC}" type="parTrans" cxnId="{B4B053B5-7E11-4F44-84E5-52098CB9D1A9}">
      <dgm:prSet/>
      <dgm:spPr/>
      <dgm:t>
        <a:bodyPr/>
        <a:lstStyle/>
        <a:p>
          <a:endParaRPr lang="en-US"/>
        </a:p>
      </dgm:t>
    </dgm:pt>
    <dgm:pt modelId="{4A05021C-78A1-4D29-AE82-43D650ABE2E5}" type="sibTrans" cxnId="{B4B053B5-7E11-4F44-84E5-52098CB9D1A9}">
      <dgm:prSet/>
      <dgm:spPr/>
      <dgm:t>
        <a:bodyPr/>
        <a:lstStyle/>
        <a:p>
          <a:endParaRPr lang="en-US"/>
        </a:p>
      </dgm:t>
    </dgm:pt>
    <dgm:pt modelId="{19C860C1-8AFA-47C5-AA30-1F6E73EF5847}">
      <dgm:prSet custT="1"/>
      <dgm:spPr/>
      <dgm:t>
        <a:bodyPr/>
        <a:lstStyle/>
        <a:p>
          <a:r>
            <a:rPr lang="x-none" sz="2000" b="0" u="none" dirty="0"/>
            <a:t>Duct materials may be required to be listed for specific applications</a:t>
          </a:r>
          <a:endParaRPr lang="en-US" sz="2000" b="0" u="none" dirty="0"/>
        </a:p>
      </dgm:t>
    </dgm:pt>
    <dgm:pt modelId="{663FD167-7FCE-480D-9F58-AA70041F8009}" type="parTrans" cxnId="{01C95EAE-A228-4305-ABBA-CFB144AAA680}">
      <dgm:prSet/>
      <dgm:spPr/>
      <dgm:t>
        <a:bodyPr/>
        <a:lstStyle/>
        <a:p>
          <a:endParaRPr lang="en-US"/>
        </a:p>
      </dgm:t>
    </dgm:pt>
    <dgm:pt modelId="{C99D5396-C373-4E45-891B-951B3720906D}" type="sibTrans" cxnId="{01C95EAE-A228-4305-ABBA-CFB144AAA680}">
      <dgm:prSet/>
      <dgm:spPr/>
      <dgm:t>
        <a:bodyPr/>
        <a:lstStyle/>
        <a:p>
          <a:endParaRPr lang="en-US"/>
        </a:p>
      </dgm:t>
    </dgm:pt>
    <dgm:pt modelId="{2E729856-B110-4B1D-ADA4-C225F6DCD681}">
      <dgm:prSet custT="1"/>
      <dgm:spPr>
        <a:solidFill>
          <a:srgbClr val="7373B9"/>
        </a:solidFill>
      </dgm:spPr>
      <dgm:t>
        <a:bodyPr/>
        <a:lstStyle/>
        <a:p>
          <a:r>
            <a:rPr lang="x-none" sz="2000" b="0" u="none" dirty="0"/>
            <a:t>In most cases the duct and air foils are of noncombustible construction</a:t>
          </a:r>
          <a:endParaRPr lang="en-US" sz="2000" b="0" u="none" dirty="0"/>
        </a:p>
      </dgm:t>
    </dgm:pt>
    <dgm:pt modelId="{C283D52F-C2B6-4CD0-A019-FF7AD25BDBCB}" type="parTrans" cxnId="{3ECC8811-DBD1-4084-8CB0-43743AF534AC}">
      <dgm:prSet/>
      <dgm:spPr/>
      <dgm:t>
        <a:bodyPr/>
        <a:lstStyle/>
        <a:p>
          <a:endParaRPr lang="en-US"/>
        </a:p>
      </dgm:t>
    </dgm:pt>
    <dgm:pt modelId="{5B62C6C7-8B38-4A9E-9837-F31E760C3C9B}" type="sibTrans" cxnId="{3ECC8811-DBD1-4084-8CB0-43743AF534AC}">
      <dgm:prSet/>
      <dgm:spPr/>
      <dgm:t>
        <a:bodyPr/>
        <a:lstStyle/>
        <a:p>
          <a:endParaRPr lang="en-US"/>
        </a:p>
      </dgm:t>
    </dgm:pt>
    <dgm:pt modelId="{45426035-84B5-46C3-AA71-5AD62C234CB3}" type="pres">
      <dgm:prSet presAssocID="{CA84730D-FCCB-48CE-869D-360F5C88D7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31F9CC-3233-4F26-B0F3-F22C7EDBAC91}" type="pres">
      <dgm:prSet presAssocID="{1572772D-50A0-47FC-92DC-5DD7BB048DD9}" presName="parentText" presStyleLbl="node1" presStyleIdx="0" presStyleCnt="4" custScaleY="840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DF1DC-1401-4C33-AAE0-AD84F40835C7}" type="pres">
      <dgm:prSet presAssocID="{66BDFC37-9C41-4BD0-B975-C65707A32E2E}" presName="spacer" presStyleCnt="0"/>
      <dgm:spPr/>
    </dgm:pt>
    <dgm:pt modelId="{18BC5F19-E15F-4121-BA0D-5F2D19CBC7AE}" type="pres">
      <dgm:prSet presAssocID="{515A6A38-420A-49E8-853F-20A01D74B913}" presName="parentText" presStyleLbl="node1" presStyleIdx="1" presStyleCnt="4" custScaleY="14945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F7970-74E2-4A77-8FD7-B921D35116B8}" type="pres">
      <dgm:prSet presAssocID="{4A05021C-78A1-4D29-AE82-43D650ABE2E5}" presName="spacer" presStyleCnt="0"/>
      <dgm:spPr/>
    </dgm:pt>
    <dgm:pt modelId="{DB2FFD3B-C87B-4E41-94D8-F7A970E4CEFF}" type="pres">
      <dgm:prSet presAssocID="{19C860C1-8AFA-47C5-AA30-1F6E73EF5847}" presName="parentText" presStyleLbl="node1" presStyleIdx="2" presStyleCnt="4" custScaleY="840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C1EB1B-7301-48E9-8861-AC46B53C59FB}" type="pres">
      <dgm:prSet presAssocID="{C99D5396-C373-4E45-891B-951B3720906D}" presName="spacer" presStyleCnt="0"/>
      <dgm:spPr/>
    </dgm:pt>
    <dgm:pt modelId="{C4B97F45-53D9-48DD-8DCF-04E9C20454F7}" type="pres">
      <dgm:prSet presAssocID="{2E729856-B110-4B1D-ADA4-C225F6DCD681}" presName="parentText" presStyleLbl="node1" presStyleIdx="3" presStyleCnt="4" custScaleY="8408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6BF4F9-71B0-45AF-AE36-2D81C0D812D3}" type="presOf" srcId="{515A6A38-420A-49E8-853F-20A01D74B913}" destId="{18BC5F19-E15F-4121-BA0D-5F2D19CBC7AE}" srcOrd="0" destOrd="0" presId="urn:microsoft.com/office/officeart/2005/8/layout/vList2"/>
    <dgm:cxn modelId="{01C95EAE-A228-4305-ABBA-CFB144AAA680}" srcId="{CA84730D-FCCB-48CE-869D-360F5C88D778}" destId="{19C860C1-8AFA-47C5-AA30-1F6E73EF5847}" srcOrd="2" destOrd="0" parTransId="{663FD167-7FCE-480D-9F58-AA70041F8009}" sibTransId="{C99D5396-C373-4E45-891B-951B3720906D}"/>
    <dgm:cxn modelId="{85ADA4EC-4E1E-4C13-9574-27AB99196F22}" type="presOf" srcId="{1572772D-50A0-47FC-92DC-5DD7BB048DD9}" destId="{C931F9CC-3233-4F26-B0F3-F22C7EDBAC91}" srcOrd="0" destOrd="0" presId="urn:microsoft.com/office/officeart/2005/8/layout/vList2"/>
    <dgm:cxn modelId="{B4B053B5-7E11-4F44-84E5-52098CB9D1A9}" srcId="{CA84730D-FCCB-48CE-869D-360F5C88D778}" destId="{515A6A38-420A-49E8-853F-20A01D74B913}" srcOrd="1" destOrd="0" parTransId="{17058112-B476-476E-9679-0CAA6954BBDC}" sibTransId="{4A05021C-78A1-4D29-AE82-43D650ABE2E5}"/>
    <dgm:cxn modelId="{107DF328-32D6-4F75-A556-C1EEBDA83E84}" srcId="{CA84730D-FCCB-48CE-869D-360F5C88D778}" destId="{1572772D-50A0-47FC-92DC-5DD7BB048DD9}" srcOrd="0" destOrd="0" parTransId="{3B49E99F-5F76-44F0-AF44-8E0CFDD4CFF1}" sibTransId="{66BDFC37-9C41-4BD0-B975-C65707A32E2E}"/>
    <dgm:cxn modelId="{4001EDE0-3EFE-4116-A99D-AC4DEF86FD15}" type="presOf" srcId="{CA84730D-FCCB-48CE-869D-360F5C88D778}" destId="{45426035-84B5-46C3-AA71-5AD62C234CB3}" srcOrd="0" destOrd="0" presId="urn:microsoft.com/office/officeart/2005/8/layout/vList2"/>
    <dgm:cxn modelId="{3ECC8811-DBD1-4084-8CB0-43743AF534AC}" srcId="{CA84730D-FCCB-48CE-869D-360F5C88D778}" destId="{2E729856-B110-4B1D-ADA4-C225F6DCD681}" srcOrd="3" destOrd="0" parTransId="{C283D52F-C2B6-4CD0-A019-FF7AD25BDBCB}" sibTransId="{5B62C6C7-8B38-4A9E-9837-F31E760C3C9B}"/>
    <dgm:cxn modelId="{57A61EA7-1F4B-4690-AFB4-5D7B1AB7610D}" type="presOf" srcId="{2E729856-B110-4B1D-ADA4-C225F6DCD681}" destId="{C4B97F45-53D9-48DD-8DCF-04E9C20454F7}" srcOrd="0" destOrd="0" presId="urn:microsoft.com/office/officeart/2005/8/layout/vList2"/>
    <dgm:cxn modelId="{C6B8819D-014C-427E-BA93-37A528107119}" type="presOf" srcId="{19C860C1-8AFA-47C5-AA30-1F6E73EF5847}" destId="{DB2FFD3B-C87B-4E41-94D8-F7A970E4CEFF}" srcOrd="0" destOrd="0" presId="urn:microsoft.com/office/officeart/2005/8/layout/vList2"/>
    <dgm:cxn modelId="{17AD4F6D-70CC-4F0C-9A76-409D1197EACE}" type="presParOf" srcId="{45426035-84B5-46C3-AA71-5AD62C234CB3}" destId="{C931F9CC-3233-4F26-B0F3-F22C7EDBAC91}" srcOrd="0" destOrd="0" presId="urn:microsoft.com/office/officeart/2005/8/layout/vList2"/>
    <dgm:cxn modelId="{67B7DF00-1EE8-49B4-9266-9615F7D670DE}" type="presParOf" srcId="{45426035-84B5-46C3-AA71-5AD62C234CB3}" destId="{51DDF1DC-1401-4C33-AAE0-AD84F40835C7}" srcOrd="1" destOrd="0" presId="urn:microsoft.com/office/officeart/2005/8/layout/vList2"/>
    <dgm:cxn modelId="{1D6ACCBB-3B85-4114-966B-31263030674C}" type="presParOf" srcId="{45426035-84B5-46C3-AA71-5AD62C234CB3}" destId="{18BC5F19-E15F-4121-BA0D-5F2D19CBC7AE}" srcOrd="2" destOrd="0" presId="urn:microsoft.com/office/officeart/2005/8/layout/vList2"/>
    <dgm:cxn modelId="{811BD542-B507-4C94-9BDA-461A5F025AE8}" type="presParOf" srcId="{45426035-84B5-46C3-AA71-5AD62C234CB3}" destId="{42BF7970-74E2-4A77-8FD7-B921D35116B8}" srcOrd="3" destOrd="0" presId="urn:microsoft.com/office/officeart/2005/8/layout/vList2"/>
    <dgm:cxn modelId="{F6EE7BB2-001D-4BFB-86A7-2101F75C3D5B}" type="presParOf" srcId="{45426035-84B5-46C3-AA71-5AD62C234CB3}" destId="{DB2FFD3B-C87B-4E41-94D8-F7A970E4CEFF}" srcOrd="4" destOrd="0" presId="urn:microsoft.com/office/officeart/2005/8/layout/vList2"/>
    <dgm:cxn modelId="{DAD9ED35-4E65-431D-822F-60600DA3A86F}" type="presParOf" srcId="{45426035-84B5-46C3-AA71-5AD62C234CB3}" destId="{D3C1EB1B-7301-48E9-8861-AC46B53C59FB}" srcOrd="5" destOrd="0" presId="urn:microsoft.com/office/officeart/2005/8/layout/vList2"/>
    <dgm:cxn modelId="{220CF8A7-5F44-4273-8887-CAD96E639022}" type="presParOf" srcId="{45426035-84B5-46C3-AA71-5AD62C234CB3}" destId="{C4B97F45-53D9-48DD-8DCF-04E9C20454F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2212DDA-C0D4-43D5-B6BC-EDC78BB6B6D6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DBEF57D-C8FD-4C3A-8C51-2AE213B2877C}">
      <dgm:prSet phldrT="[Text]"/>
      <dgm:spPr/>
      <dgm:t>
        <a:bodyPr/>
        <a:lstStyle/>
        <a:p>
          <a:r>
            <a:rPr lang="en-US" dirty="0"/>
            <a:t>UL 142</a:t>
          </a:r>
        </a:p>
      </dgm:t>
    </dgm:pt>
    <dgm:pt modelId="{EE8CC6EA-2AD8-4A94-9F86-2D9C46D6DDBC}" type="parTrans" cxnId="{BBA94AE0-3B7F-40CA-816D-C9BB52F4E926}">
      <dgm:prSet/>
      <dgm:spPr/>
      <dgm:t>
        <a:bodyPr/>
        <a:lstStyle/>
        <a:p>
          <a:endParaRPr lang="en-US"/>
        </a:p>
      </dgm:t>
    </dgm:pt>
    <dgm:pt modelId="{D500DC86-4BDD-4F73-A2A2-235E61B7A2F5}" type="sibTrans" cxnId="{BBA94AE0-3B7F-40CA-816D-C9BB52F4E926}">
      <dgm:prSet/>
      <dgm:spPr/>
      <dgm:t>
        <a:bodyPr/>
        <a:lstStyle/>
        <a:p>
          <a:endParaRPr lang="en-US"/>
        </a:p>
      </dgm:t>
    </dgm:pt>
    <dgm:pt modelId="{6F4C1215-93F1-441E-8710-A8EA0D5AA6F2}">
      <dgm:prSet/>
      <dgm:spPr/>
      <dgm:t>
        <a:bodyPr/>
        <a:lstStyle/>
        <a:p>
          <a:r>
            <a:rPr lang="en-US" dirty="0"/>
            <a:t>Verify size</a:t>
          </a:r>
        </a:p>
      </dgm:t>
    </dgm:pt>
    <dgm:pt modelId="{3556AE0A-7AF4-48CA-9EE0-E33B2C3E8C7D}" type="parTrans" cxnId="{9031E7A9-2C19-4247-96A9-0D019F248593}">
      <dgm:prSet/>
      <dgm:spPr/>
      <dgm:t>
        <a:bodyPr/>
        <a:lstStyle/>
        <a:p>
          <a:endParaRPr lang="en-US"/>
        </a:p>
      </dgm:t>
    </dgm:pt>
    <dgm:pt modelId="{19660089-CEF6-42DA-82A6-E61B542C6BC7}" type="sibTrans" cxnId="{9031E7A9-2C19-4247-96A9-0D019F248593}">
      <dgm:prSet/>
      <dgm:spPr/>
      <dgm:t>
        <a:bodyPr/>
        <a:lstStyle/>
        <a:p>
          <a:endParaRPr lang="en-US"/>
        </a:p>
      </dgm:t>
    </dgm:pt>
    <dgm:pt modelId="{EC1D5A32-7514-4FED-A8B2-DF75F1A0DFAD}">
      <dgm:prSet/>
      <dgm:spPr/>
      <dgm:t>
        <a:bodyPr/>
        <a:lstStyle/>
        <a:p>
          <a:r>
            <a:rPr lang="x-none" dirty="0"/>
            <a:t>NFPA® 30</a:t>
          </a:r>
          <a:endParaRPr lang="en-US" dirty="0"/>
        </a:p>
      </dgm:t>
    </dgm:pt>
    <dgm:pt modelId="{93EEDE3F-F850-4137-AA30-3D85B426D657}" type="parTrans" cxnId="{A63F473F-487D-41BB-89ED-42D99F4185E3}">
      <dgm:prSet/>
      <dgm:spPr/>
      <dgm:t>
        <a:bodyPr/>
        <a:lstStyle/>
        <a:p>
          <a:endParaRPr lang="en-US"/>
        </a:p>
      </dgm:t>
    </dgm:pt>
    <dgm:pt modelId="{68FBD2F3-439A-46AF-9EE5-B86D380B0BBC}" type="sibTrans" cxnId="{A63F473F-487D-41BB-89ED-42D99F4185E3}">
      <dgm:prSet/>
      <dgm:spPr/>
      <dgm:t>
        <a:bodyPr/>
        <a:lstStyle/>
        <a:p>
          <a:endParaRPr lang="en-US"/>
        </a:p>
      </dgm:t>
    </dgm:pt>
    <dgm:pt modelId="{281FDA7C-49E4-4BD1-BDC1-B90FA5C989F9}">
      <dgm:prSet/>
      <dgm:spPr/>
      <dgm:t>
        <a:bodyPr/>
        <a:lstStyle/>
        <a:p>
          <a:r>
            <a:rPr lang="en-US" dirty="0"/>
            <a:t>When </a:t>
          </a:r>
          <a:r>
            <a:rPr lang="en-US" dirty="0" smtClean="0"/>
            <a:t>flow </a:t>
          </a:r>
          <a:r>
            <a:rPr lang="en-US" dirty="0"/>
            <a:t>rate on the vent equals or exceeds the rate on the nameplate, it complies</a:t>
          </a:r>
        </a:p>
      </dgm:t>
    </dgm:pt>
    <dgm:pt modelId="{122EDC6D-A276-4433-9206-78317A8F126C}" type="parTrans" cxnId="{5F26BB16-2089-4C6C-9BDC-9FE8DFD7A914}">
      <dgm:prSet/>
      <dgm:spPr/>
      <dgm:t>
        <a:bodyPr/>
        <a:lstStyle/>
        <a:p>
          <a:endParaRPr lang="en-US"/>
        </a:p>
      </dgm:t>
    </dgm:pt>
    <dgm:pt modelId="{7A041944-33F7-4F16-90FA-2E692E5547F6}" type="sibTrans" cxnId="{5F26BB16-2089-4C6C-9BDC-9FE8DFD7A914}">
      <dgm:prSet/>
      <dgm:spPr/>
      <dgm:t>
        <a:bodyPr/>
        <a:lstStyle/>
        <a:p>
          <a:endParaRPr lang="en-US"/>
        </a:p>
      </dgm:t>
    </dgm:pt>
    <dgm:pt modelId="{261EF3A7-27D7-4346-97D5-85D55D05F778}">
      <dgm:prSet/>
      <dgm:spPr/>
      <dgm:t>
        <a:bodyPr/>
        <a:lstStyle/>
        <a:p>
          <a:r>
            <a:rPr lang="en-US" dirty="0"/>
            <a:t>When </a:t>
          </a:r>
          <a:r>
            <a:rPr lang="en-US" dirty="0" smtClean="0"/>
            <a:t>flow </a:t>
          </a:r>
          <a:r>
            <a:rPr lang="en-US" dirty="0"/>
            <a:t>rate on the vent is less than the value on nameplate, it does not</a:t>
          </a:r>
        </a:p>
      </dgm:t>
    </dgm:pt>
    <dgm:pt modelId="{46F229A2-4E0C-42DA-8EBA-69A7BFB6ABAB}" type="parTrans" cxnId="{88034450-BA46-42CA-8137-C37948C18186}">
      <dgm:prSet/>
      <dgm:spPr/>
      <dgm:t>
        <a:bodyPr/>
        <a:lstStyle/>
        <a:p>
          <a:endParaRPr lang="en-US"/>
        </a:p>
      </dgm:t>
    </dgm:pt>
    <dgm:pt modelId="{C604184F-C5D3-4354-A009-49550CE9B9CA}" type="sibTrans" cxnId="{88034450-BA46-42CA-8137-C37948C18186}">
      <dgm:prSet/>
      <dgm:spPr/>
      <dgm:t>
        <a:bodyPr/>
        <a:lstStyle/>
        <a:p>
          <a:endParaRPr lang="en-US"/>
        </a:p>
      </dgm:t>
    </dgm:pt>
    <dgm:pt modelId="{A29BC939-FA2E-44D4-AE3A-D560166E5D2C}">
      <dgm:prSet phldrT="[Text]"/>
      <dgm:spPr/>
      <dgm:t>
        <a:bodyPr/>
        <a:lstStyle/>
        <a:p>
          <a:r>
            <a:rPr lang="en-US" dirty="0"/>
            <a:t>Requires </a:t>
          </a:r>
          <a:r>
            <a:rPr lang="en-US" dirty="0" smtClean="0"/>
            <a:t>nameplate </a:t>
          </a:r>
          <a:r>
            <a:rPr lang="en-US" dirty="0"/>
            <a:t>on all shop-fabricated ASTs to indicate </a:t>
          </a:r>
          <a:r>
            <a:rPr lang="en-US" dirty="0" smtClean="0"/>
            <a:t>required </a:t>
          </a:r>
          <a:r>
            <a:rPr lang="en-US" dirty="0"/>
            <a:t>emergency vent flow</a:t>
          </a:r>
        </a:p>
      </dgm:t>
    </dgm:pt>
    <dgm:pt modelId="{02CC3C88-7776-4D72-A2B8-58383EB7093E}" type="parTrans" cxnId="{69B396A4-491A-44C1-AF4D-F666D676FA0F}">
      <dgm:prSet/>
      <dgm:spPr/>
      <dgm:t>
        <a:bodyPr/>
        <a:lstStyle/>
        <a:p>
          <a:endParaRPr lang="en-US"/>
        </a:p>
      </dgm:t>
    </dgm:pt>
    <dgm:pt modelId="{28D6AF97-A84B-41D2-B2B1-D769B1B13AEA}" type="sibTrans" cxnId="{69B396A4-491A-44C1-AF4D-F666D676FA0F}">
      <dgm:prSet/>
      <dgm:spPr/>
      <dgm:t>
        <a:bodyPr/>
        <a:lstStyle/>
        <a:p>
          <a:endParaRPr lang="en-US"/>
        </a:p>
      </dgm:t>
    </dgm:pt>
    <dgm:pt modelId="{B9319BB2-289C-44EA-BBEF-0FA54AAA9083}">
      <dgm:prSet/>
      <dgm:spPr/>
      <dgm:t>
        <a:bodyPr/>
        <a:lstStyle/>
        <a:p>
          <a:r>
            <a:rPr lang="en-US" dirty="0"/>
            <a:t>C</a:t>
          </a:r>
          <a:r>
            <a:rPr lang="x-none" dirty="0"/>
            <a:t>ompare rate posted on the nameplate to the flow rate on the emergency vent</a:t>
          </a:r>
          <a:endParaRPr lang="en-US" dirty="0"/>
        </a:p>
      </dgm:t>
    </dgm:pt>
    <dgm:pt modelId="{7C1AE2E5-9D1B-4D96-8B18-0ABD0AD3C8A9}" type="parTrans" cxnId="{D205A392-F263-4F1B-8EC7-FF9BFBD7CC0B}">
      <dgm:prSet/>
      <dgm:spPr/>
      <dgm:t>
        <a:bodyPr/>
        <a:lstStyle/>
        <a:p>
          <a:endParaRPr lang="en-US"/>
        </a:p>
      </dgm:t>
    </dgm:pt>
    <dgm:pt modelId="{74208E18-E50B-4926-B618-66FF2D0ACB74}" type="sibTrans" cxnId="{D205A392-F263-4F1B-8EC7-FF9BFBD7CC0B}">
      <dgm:prSet/>
      <dgm:spPr/>
      <dgm:t>
        <a:bodyPr/>
        <a:lstStyle/>
        <a:p>
          <a:endParaRPr lang="en-US"/>
        </a:p>
      </dgm:t>
    </dgm:pt>
    <dgm:pt modelId="{21976DFA-4341-4E93-8F22-A727735A6619}">
      <dgm:prSet/>
      <dgm:spPr/>
      <dgm:t>
        <a:bodyPr/>
        <a:lstStyle/>
        <a:p>
          <a:r>
            <a:rPr lang="en-US" dirty="0"/>
            <a:t>R</a:t>
          </a:r>
          <a:r>
            <a:rPr lang="x-none" dirty="0"/>
            <a:t>equires all emergency vents to be permanently marked with their design flow rate</a:t>
          </a:r>
          <a:endParaRPr lang="en-US" dirty="0"/>
        </a:p>
      </dgm:t>
    </dgm:pt>
    <dgm:pt modelId="{CC66956F-CB55-429F-870B-C882AE7B5658}" type="parTrans" cxnId="{2136F1E8-2042-4A2C-97ED-328D1EB515CF}">
      <dgm:prSet/>
      <dgm:spPr/>
      <dgm:t>
        <a:bodyPr/>
        <a:lstStyle/>
        <a:p>
          <a:endParaRPr lang="en-US"/>
        </a:p>
      </dgm:t>
    </dgm:pt>
    <dgm:pt modelId="{FD5C48C9-A753-49E0-A9EE-5377D473F022}" type="sibTrans" cxnId="{2136F1E8-2042-4A2C-97ED-328D1EB515CF}">
      <dgm:prSet/>
      <dgm:spPr/>
      <dgm:t>
        <a:bodyPr/>
        <a:lstStyle/>
        <a:p>
          <a:endParaRPr lang="en-US"/>
        </a:p>
      </dgm:t>
    </dgm:pt>
    <dgm:pt modelId="{90C452B2-304E-48C4-8174-E8A6312D817D}" type="pres">
      <dgm:prSet presAssocID="{A2212DDA-C0D4-43D5-B6BC-EDC78BB6B6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8296BA-A0E6-48D6-9809-D59BEAA88774}" type="pres">
      <dgm:prSet presAssocID="{0DBEF57D-C8FD-4C3A-8C51-2AE213B2877C}" presName="parentLin" presStyleCnt="0"/>
      <dgm:spPr/>
      <dgm:t>
        <a:bodyPr/>
        <a:lstStyle/>
        <a:p>
          <a:endParaRPr lang="en-US"/>
        </a:p>
      </dgm:t>
    </dgm:pt>
    <dgm:pt modelId="{B60BD0CA-0A47-4280-B164-EA947E9B1FEC}" type="pres">
      <dgm:prSet presAssocID="{0DBEF57D-C8FD-4C3A-8C51-2AE213B2877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08F0398-C423-4C99-AA94-FBD99454F022}" type="pres">
      <dgm:prSet presAssocID="{0DBEF57D-C8FD-4C3A-8C51-2AE213B2877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A3100E-9D81-414C-BC6B-4B159DF11193}" type="pres">
      <dgm:prSet presAssocID="{0DBEF57D-C8FD-4C3A-8C51-2AE213B2877C}" presName="negativeSpace" presStyleCnt="0"/>
      <dgm:spPr/>
      <dgm:t>
        <a:bodyPr/>
        <a:lstStyle/>
        <a:p>
          <a:endParaRPr lang="en-US"/>
        </a:p>
      </dgm:t>
    </dgm:pt>
    <dgm:pt modelId="{C8EE504F-6975-48E7-85CB-F9D5D69C7DA1}" type="pres">
      <dgm:prSet presAssocID="{0DBEF57D-C8FD-4C3A-8C51-2AE213B2877C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6A0A4F-840E-46BA-9B6D-CAD3FFBB923C}" type="pres">
      <dgm:prSet presAssocID="{D500DC86-4BDD-4F73-A2A2-235E61B7A2F5}" presName="spaceBetweenRectangles" presStyleCnt="0"/>
      <dgm:spPr/>
      <dgm:t>
        <a:bodyPr/>
        <a:lstStyle/>
        <a:p>
          <a:endParaRPr lang="en-US"/>
        </a:p>
      </dgm:t>
    </dgm:pt>
    <dgm:pt modelId="{9077A83A-DBC4-435F-A909-AF173E4DBF5E}" type="pres">
      <dgm:prSet presAssocID="{6F4C1215-93F1-441E-8710-A8EA0D5AA6F2}" presName="parentLin" presStyleCnt="0"/>
      <dgm:spPr/>
      <dgm:t>
        <a:bodyPr/>
        <a:lstStyle/>
        <a:p>
          <a:endParaRPr lang="en-US"/>
        </a:p>
      </dgm:t>
    </dgm:pt>
    <dgm:pt modelId="{E560A814-F4CA-41A0-8E74-395ADA416457}" type="pres">
      <dgm:prSet presAssocID="{6F4C1215-93F1-441E-8710-A8EA0D5AA6F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DA1327E-E51D-4C7D-BD2E-0042E7AEF116}" type="pres">
      <dgm:prSet presAssocID="{6F4C1215-93F1-441E-8710-A8EA0D5AA6F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1AB4E-2C81-4FBF-9110-648E7D8B8CC9}" type="pres">
      <dgm:prSet presAssocID="{6F4C1215-93F1-441E-8710-A8EA0D5AA6F2}" presName="negativeSpace" presStyleCnt="0"/>
      <dgm:spPr/>
      <dgm:t>
        <a:bodyPr/>
        <a:lstStyle/>
        <a:p>
          <a:endParaRPr lang="en-US"/>
        </a:p>
      </dgm:t>
    </dgm:pt>
    <dgm:pt modelId="{B9BA0BCA-FDD3-4273-81CC-8990B3E4AE47}" type="pres">
      <dgm:prSet presAssocID="{6F4C1215-93F1-441E-8710-A8EA0D5AA6F2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A67D0-733F-41DF-A450-0367FB2FEDF9}" type="pres">
      <dgm:prSet presAssocID="{19660089-CEF6-42DA-82A6-E61B542C6BC7}" presName="spaceBetweenRectangles" presStyleCnt="0"/>
      <dgm:spPr/>
      <dgm:t>
        <a:bodyPr/>
        <a:lstStyle/>
        <a:p>
          <a:endParaRPr lang="en-US"/>
        </a:p>
      </dgm:t>
    </dgm:pt>
    <dgm:pt modelId="{ABF4A194-278D-4BD5-9044-3683E5F0368E}" type="pres">
      <dgm:prSet presAssocID="{EC1D5A32-7514-4FED-A8B2-DF75F1A0DFAD}" presName="parentLin" presStyleCnt="0"/>
      <dgm:spPr/>
      <dgm:t>
        <a:bodyPr/>
        <a:lstStyle/>
        <a:p>
          <a:endParaRPr lang="en-US"/>
        </a:p>
      </dgm:t>
    </dgm:pt>
    <dgm:pt modelId="{2B7637C0-0426-489C-AFB7-A43300967947}" type="pres">
      <dgm:prSet presAssocID="{EC1D5A32-7514-4FED-A8B2-DF75F1A0DFAD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AF7DBA69-C359-4238-94BE-EB7F8C8FF272}" type="pres">
      <dgm:prSet presAssocID="{EC1D5A32-7514-4FED-A8B2-DF75F1A0DFA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5888F-98AC-4AD2-86F4-D71163E571B1}" type="pres">
      <dgm:prSet presAssocID="{EC1D5A32-7514-4FED-A8B2-DF75F1A0DFAD}" presName="negativeSpace" presStyleCnt="0"/>
      <dgm:spPr/>
      <dgm:t>
        <a:bodyPr/>
        <a:lstStyle/>
        <a:p>
          <a:endParaRPr lang="en-US"/>
        </a:p>
      </dgm:t>
    </dgm:pt>
    <dgm:pt modelId="{FFBBC731-36CC-4549-A1A8-CB75FFF93F4A}" type="pres">
      <dgm:prSet presAssocID="{EC1D5A32-7514-4FED-A8B2-DF75F1A0DFA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26BB16-2089-4C6C-9BDC-9FE8DFD7A914}" srcId="{EC1D5A32-7514-4FED-A8B2-DF75F1A0DFAD}" destId="{281FDA7C-49E4-4BD1-BDC1-B90FA5C989F9}" srcOrd="1" destOrd="0" parTransId="{122EDC6D-A276-4433-9206-78317A8F126C}" sibTransId="{7A041944-33F7-4F16-90FA-2E692E5547F6}"/>
    <dgm:cxn modelId="{2136F1E8-2042-4A2C-97ED-328D1EB515CF}" srcId="{EC1D5A32-7514-4FED-A8B2-DF75F1A0DFAD}" destId="{21976DFA-4341-4E93-8F22-A727735A6619}" srcOrd="0" destOrd="0" parTransId="{CC66956F-CB55-429F-870B-C882AE7B5658}" sibTransId="{FD5C48C9-A753-49E0-A9EE-5377D473F022}"/>
    <dgm:cxn modelId="{42C9B33C-00E3-411F-B148-03076551E577}" type="presOf" srcId="{6F4C1215-93F1-441E-8710-A8EA0D5AA6F2}" destId="{7DA1327E-E51D-4C7D-BD2E-0042E7AEF116}" srcOrd="1" destOrd="0" presId="urn:microsoft.com/office/officeart/2005/8/layout/list1"/>
    <dgm:cxn modelId="{D308A010-DDBD-45CD-8051-BF08D38A3553}" type="presOf" srcId="{281FDA7C-49E4-4BD1-BDC1-B90FA5C989F9}" destId="{FFBBC731-36CC-4549-A1A8-CB75FFF93F4A}" srcOrd="0" destOrd="1" presId="urn:microsoft.com/office/officeart/2005/8/layout/list1"/>
    <dgm:cxn modelId="{A63F473F-487D-41BB-89ED-42D99F4185E3}" srcId="{A2212DDA-C0D4-43D5-B6BC-EDC78BB6B6D6}" destId="{EC1D5A32-7514-4FED-A8B2-DF75F1A0DFAD}" srcOrd="2" destOrd="0" parTransId="{93EEDE3F-F850-4137-AA30-3D85B426D657}" sibTransId="{68FBD2F3-439A-46AF-9EE5-B86D380B0BBC}"/>
    <dgm:cxn modelId="{9031E7A9-2C19-4247-96A9-0D019F248593}" srcId="{A2212DDA-C0D4-43D5-B6BC-EDC78BB6B6D6}" destId="{6F4C1215-93F1-441E-8710-A8EA0D5AA6F2}" srcOrd="1" destOrd="0" parTransId="{3556AE0A-7AF4-48CA-9EE0-E33B2C3E8C7D}" sibTransId="{19660089-CEF6-42DA-82A6-E61B542C6BC7}"/>
    <dgm:cxn modelId="{D205A392-F263-4F1B-8EC7-FF9BFBD7CC0B}" srcId="{6F4C1215-93F1-441E-8710-A8EA0D5AA6F2}" destId="{B9319BB2-289C-44EA-BBEF-0FA54AAA9083}" srcOrd="0" destOrd="0" parTransId="{7C1AE2E5-9D1B-4D96-8B18-0ABD0AD3C8A9}" sibTransId="{74208E18-E50B-4926-B618-66FF2D0ACB74}"/>
    <dgm:cxn modelId="{CB290FE5-FC74-411A-AB6F-750A3A0EA677}" type="presOf" srcId="{A29BC939-FA2E-44D4-AE3A-D560166E5D2C}" destId="{C8EE504F-6975-48E7-85CB-F9D5D69C7DA1}" srcOrd="0" destOrd="0" presId="urn:microsoft.com/office/officeart/2005/8/layout/list1"/>
    <dgm:cxn modelId="{B54C5ADB-8CCA-4CF9-9F65-43E8F473CA32}" type="presOf" srcId="{EC1D5A32-7514-4FED-A8B2-DF75F1A0DFAD}" destId="{AF7DBA69-C359-4238-94BE-EB7F8C8FF272}" srcOrd="1" destOrd="0" presId="urn:microsoft.com/office/officeart/2005/8/layout/list1"/>
    <dgm:cxn modelId="{DA547E32-E50A-4F97-8821-10FC75A99586}" type="presOf" srcId="{6F4C1215-93F1-441E-8710-A8EA0D5AA6F2}" destId="{E560A814-F4CA-41A0-8E74-395ADA416457}" srcOrd="0" destOrd="0" presId="urn:microsoft.com/office/officeart/2005/8/layout/list1"/>
    <dgm:cxn modelId="{F383B086-CEEC-4CE2-9431-0E6068A7FE32}" type="presOf" srcId="{B9319BB2-289C-44EA-BBEF-0FA54AAA9083}" destId="{B9BA0BCA-FDD3-4273-81CC-8990B3E4AE47}" srcOrd="0" destOrd="0" presId="urn:microsoft.com/office/officeart/2005/8/layout/list1"/>
    <dgm:cxn modelId="{24181FAE-02A5-41D0-B299-C0CCDEFA3DC8}" type="presOf" srcId="{0DBEF57D-C8FD-4C3A-8C51-2AE213B2877C}" destId="{B60BD0CA-0A47-4280-B164-EA947E9B1FEC}" srcOrd="0" destOrd="0" presId="urn:microsoft.com/office/officeart/2005/8/layout/list1"/>
    <dgm:cxn modelId="{6C689DCB-8845-431A-8F28-2062768EF472}" type="presOf" srcId="{A2212DDA-C0D4-43D5-B6BC-EDC78BB6B6D6}" destId="{90C452B2-304E-48C4-8174-E8A6312D817D}" srcOrd="0" destOrd="0" presId="urn:microsoft.com/office/officeart/2005/8/layout/list1"/>
    <dgm:cxn modelId="{151BC695-A928-45E9-AE43-84CA57C80067}" type="presOf" srcId="{21976DFA-4341-4E93-8F22-A727735A6619}" destId="{FFBBC731-36CC-4549-A1A8-CB75FFF93F4A}" srcOrd="0" destOrd="0" presId="urn:microsoft.com/office/officeart/2005/8/layout/list1"/>
    <dgm:cxn modelId="{3748E960-2E6B-46CF-B708-F3BE1A405583}" type="presOf" srcId="{0DBEF57D-C8FD-4C3A-8C51-2AE213B2877C}" destId="{A08F0398-C423-4C99-AA94-FBD99454F022}" srcOrd="1" destOrd="0" presId="urn:microsoft.com/office/officeart/2005/8/layout/list1"/>
    <dgm:cxn modelId="{BBA94AE0-3B7F-40CA-816D-C9BB52F4E926}" srcId="{A2212DDA-C0D4-43D5-B6BC-EDC78BB6B6D6}" destId="{0DBEF57D-C8FD-4C3A-8C51-2AE213B2877C}" srcOrd="0" destOrd="0" parTransId="{EE8CC6EA-2AD8-4A94-9F86-2D9C46D6DDBC}" sibTransId="{D500DC86-4BDD-4F73-A2A2-235E61B7A2F5}"/>
    <dgm:cxn modelId="{88034450-BA46-42CA-8137-C37948C18186}" srcId="{EC1D5A32-7514-4FED-A8B2-DF75F1A0DFAD}" destId="{261EF3A7-27D7-4346-97D5-85D55D05F778}" srcOrd="2" destOrd="0" parTransId="{46F229A2-4E0C-42DA-8EBA-69A7BFB6ABAB}" sibTransId="{C604184F-C5D3-4354-A009-49550CE9B9CA}"/>
    <dgm:cxn modelId="{69B396A4-491A-44C1-AF4D-F666D676FA0F}" srcId="{0DBEF57D-C8FD-4C3A-8C51-2AE213B2877C}" destId="{A29BC939-FA2E-44D4-AE3A-D560166E5D2C}" srcOrd="0" destOrd="0" parTransId="{02CC3C88-7776-4D72-A2B8-58383EB7093E}" sibTransId="{28D6AF97-A84B-41D2-B2B1-D769B1B13AEA}"/>
    <dgm:cxn modelId="{9D7C6116-8A86-47BA-8B7C-82F314D790C9}" type="presOf" srcId="{EC1D5A32-7514-4FED-A8B2-DF75F1A0DFAD}" destId="{2B7637C0-0426-489C-AFB7-A43300967947}" srcOrd="0" destOrd="0" presId="urn:microsoft.com/office/officeart/2005/8/layout/list1"/>
    <dgm:cxn modelId="{33F14E4A-5220-4BE9-9AA0-072CE3685EF0}" type="presOf" srcId="{261EF3A7-27D7-4346-97D5-85D55D05F778}" destId="{FFBBC731-36CC-4549-A1A8-CB75FFF93F4A}" srcOrd="0" destOrd="2" presId="urn:microsoft.com/office/officeart/2005/8/layout/list1"/>
    <dgm:cxn modelId="{ECB9C12F-E385-456A-B1A6-C24D1C83DF0B}" type="presParOf" srcId="{90C452B2-304E-48C4-8174-E8A6312D817D}" destId="{0B8296BA-A0E6-48D6-9809-D59BEAA88774}" srcOrd="0" destOrd="0" presId="urn:microsoft.com/office/officeart/2005/8/layout/list1"/>
    <dgm:cxn modelId="{C51E2334-2BDB-42FB-914B-81B7EADB0D1C}" type="presParOf" srcId="{0B8296BA-A0E6-48D6-9809-D59BEAA88774}" destId="{B60BD0CA-0A47-4280-B164-EA947E9B1FEC}" srcOrd="0" destOrd="0" presId="urn:microsoft.com/office/officeart/2005/8/layout/list1"/>
    <dgm:cxn modelId="{766AAC64-78C8-4184-87A1-C95853D9EA39}" type="presParOf" srcId="{0B8296BA-A0E6-48D6-9809-D59BEAA88774}" destId="{A08F0398-C423-4C99-AA94-FBD99454F022}" srcOrd="1" destOrd="0" presId="urn:microsoft.com/office/officeart/2005/8/layout/list1"/>
    <dgm:cxn modelId="{9CE11BAC-EC1D-4AE3-95D3-BC23F0B689EC}" type="presParOf" srcId="{90C452B2-304E-48C4-8174-E8A6312D817D}" destId="{EDA3100E-9D81-414C-BC6B-4B159DF11193}" srcOrd="1" destOrd="0" presId="urn:microsoft.com/office/officeart/2005/8/layout/list1"/>
    <dgm:cxn modelId="{53DF18A9-4A3F-4771-9313-F7543AE89A74}" type="presParOf" srcId="{90C452B2-304E-48C4-8174-E8A6312D817D}" destId="{C8EE504F-6975-48E7-85CB-F9D5D69C7DA1}" srcOrd="2" destOrd="0" presId="urn:microsoft.com/office/officeart/2005/8/layout/list1"/>
    <dgm:cxn modelId="{E598A9CD-BBCD-42B2-9F6E-B8C44B8638F7}" type="presParOf" srcId="{90C452B2-304E-48C4-8174-E8A6312D817D}" destId="{CF6A0A4F-840E-46BA-9B6D-CAD3FFBB923C}" srcOrd="3" destOrd="0" presId="urn:microsoft.com/office/officeart/2005/8/layout/list1"/>
    <dgm:cxn modelId="{F0C6F331-BC4F-444B-9B6E-36442197A5F7}" type="presParOf" srcId="{90C452B2-304E-48C4-8174-E8A6312D817D}" destId="{9077A83A-DBC4-435F-A909-AF173E4DBF5E}" srcOrd="4" destOrd="0" presId="urn:microsoft.com/office/officeart/2005/8/layout/list1"/>
    <dgm:cxn modelId="{A44F4B29-15A4-433E-A2D8-10D1E309DC63}" type="presParOf" srcId="{9077A83A-DBC4-435F-A909-AF173E4DBF5E}" destId="{E560A814-F4CA-41A0-8E74-395ADA416457}" srcOrd="0" destOrd="0" presId="urn:microsoft.com/office/officeart/2005/8/layout/list1"/>
    <dgm:cxn modelId="{80713CF5-1367-4B1D-BE18-B757B833E027}" type="presParOf" srcId="{9077A83A-DBC4-435F-A909-AF173E4DBF5E}" destId="{7DA1327E-E51D-4C7D-BD2E-0042E7AEF116}" srcOrd="1" destOrd="0" presId="urn:microsoft.com/office/officeart/2005/8/layout/list1"/>
    <dgm:cxn modelId="{0A516A9F-C6FE-4EB6-9A7C-74ED5F07A87E}" type="presParOf" srcId="{90C452B2-304E-48C4-8174-E8A6312D817D}" destId="{A7D1AB4E-2C81-4FBF-9110-648E7D8B8CC9}" srcOrd="5" destOrd="0" presId="urn:microsoft.com/office/officeart/2005/8/layout/list1"/>
    <dgm:cxn modelId="{F3153CD7-AE14-414B-8CB4-A73AB48B946F}" type="presParOf" srcId="{90C452B2-304E-48C4-8174-E8A6312D817D}" destId="{B9BA0BCA-FDD3-4273-81CC-8990B3E4AE47}" srcOrd="6" destOrd="0" presId="urn:microsoft.com/office/officeart/2005/8/layout/list1"/>
    <dgm:cxn modelId="{7E6086C2-D836-4A6D-809F-30FFDEC4777E}" type="presParOf" srcId="{90C452B2-304E-48C4-8174-E8A6312D817D}" destId="{611A67D0-733F-41DF-A450-0367FB2FEDF9}" srcOrd="7" destOrd="0" presId="urn:microsoft.com/office/officeart/2005/8/layout/list1"/>
    <dgm:cxn modelId="{35F928BC-6D7C-4586-95E4-548C83FA427C}" type="presParOf" srcId="{90C452B2-304E-48C4-8174-E8A6312D817D}" destId="{ABF4A194-278D-4BD5-9044-3683E5F0368E}" srcOrd="8" destOrd="0" presId="urn:microsoft.com/office/officeart/2005/8/layout/list1"/>
    <dgm:cxn modelId="{5E8981E4-19A9-4781-B6D1-66EBD17CEEFC}" type="presParOf" srcId="{ABF4A194-278D-4BD5-9044-3683E5F0368E}" destId="{2B7637C0-0426-489C-AFB7-A43300967947}" srcOrd="0" destOrd="0" presId="urn:microsoft.com/office/officeart/2005/8/layout/list1"/>
    <dgm:cxn modelId="{48D153CA-1D20-4691-8DA6-8422686F670D}" type="presParOf" srcId="{ABF4A194-278D-4BD5-9044-3683E5F0368E}" destId="{AF7DBA69-C359-4238-94BE-EB7F8C8FF272}" srcOrd="1" destOrd="0" presId="urn:microsoft.com/office/officeart/2005/8/layout/list1"/>
    <dgm:cxn modelId="{351CC726-EA0F-49F0-B9E6-712AA74FA326}" type="presParOf" srcId="{90C452B2-304E-48C4-8174-E8A6312D817D}" destId="{E8F5888F-98AC-4AD2-86F4-D71163E571B1}" srcOrd="9" destOrd="0" presId="urn:microsoft.com/office/officeart/2005/8/layout/list1"/>
    <dgm:cxn modelId="{B8104B01-956B-4E75-94BB-E43D2984EB25}" type="presParOf" srcId="{90C452B2-304E-48C4-8174-E8A6312D817D}" destId="{FFBBC731-36CC-4549-A1A8-CB75FFF93F4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E9BFC12-663E-46F2-BF39-9A718E27682D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D5518E90-DA53-4011-8F45-7C6A52AEF88B}">
      <dgm:prSet phldrT="[Text]" custT="1"/>
      <dgm:spPr/>
      <dgm:t>
        <a:bodyPr/>
        <a:lstStyle/>
        <a:p>
          <a:r>
            <a:rPr lang="en-US" sz="1800" b="0" dirty="0"/>
            <a:t>May be required throughout the building or only within the hazardous occupancy</a:t>
          </a:r>
        </a:p>
      </dgm:t>
    </dgm:pt>
    <dgm:pt modelId="{C2501454-5C80-4FC2-8A0B-E0BF34568764}" type="parTrans" cxnId="{73F36705-7455-485C-8E41-5732C4FF7AA9}">
      <dgm:prSet/>
      <dgm:spPr/>
      <dgm:t>
        <a:bodyPr/>
        <a:lstStyle/>
        <a:p>
          <a:endParaRPr lang="en-US"/>
        </a:p>
      </dgm:t>
    </dgm:pt>
    <dgm:pt modelId="{D5DFAE17-6329-4FC5-B5A1-9C872700DF47}" type="sibTrans" cxnId="{73F36705-7455-485C-8E41-5732C4FF7AA9}">
      <dgm:prSet/>
      <dgm:spPr/>
      <dgm:t>
        <a:bodyPr/>
        <a:lstStyle/>
        <a:p>
          <a:endParaRPr lang="en-US"/>
        </a:p>
      </dgm:t>
    </dgm:pt>
    <dgm:pt modelId="{7199B340-C365-4FFD-AEE5-D6C23B9F9567}">
      <dgm:prSet custT="1"/>
      <dgm:spPr/>
      <dgm:t>
        <a:bodyPr/>
        <a:lstStyle/>
        <a:p>
          <a:r>
            <a:rPr lang="en-US" sz="1800" b="0" dirty="0"/>
            <a:t>Model fire codes generally do not dictate the type of sprinkler system, only that it must comply with NFPA® 13 requirements</a:t>
          </a:r>
        </a:p>
      </dgm:t>
    </dgm:pt>
    <dgm:pt modelId="{39F50BEE-A0EE-4ADE-B346-F74000F48B7B}" type="parTrans" cxnId="{12A8605C-E4AB-4F76-BBFF-08D2262C87DB}">
      <dgm:prSet/>
      <dgm:spPr/>
      <dgm:t>
        <a:bodyPr/>
        <a:lstStyle/>
        <a:p>
          <a:endParaRPr lang="en-US"/>
        </a:p>
      </dgm:t>
    </dgm:pt>
    <dgm:pt modelId="{BC09B816-769B-4AD3-AA2E-FAE74C515CE8}" type="sibTrans" cxnId="{12A8605C-E4AB-4F76-BBFF-08D2262C87DB}">
      <dgm:prSet/>
      <dgm:spPr/>
      <dgm:t>
        <a:bodyPr/>
        <a:lstStyle/>
        <a:p>
          <a:endParaRPr lang="en-US"/>
        </a:p>
      </dgm:t>
    </dgm:pt>
    <dgm:pt modelId="{9BDCF9E9-8F7E-4381-AC20-CB40C2ACC6DC}">
      <dgm:prSet custT="1"/>
      <dgm:spPr>
        <a:solidFill>
          <a:srgbClr val="7373B9"/>
        </a:solidFill>
      </dgm:spPr>
      <dgm:t>
        <a:bodyPr/>
        <a:lstStyle/>
        <a:p>
          <a:r>
            <a:rPr lang="en-US" sz="1800" b="0" dirty="0"/>
            <a:t>NFPA® 13 requires specialized automatic sprinkler designs be installed for certain classes of physical hazard materials</a:t>
          </a:r>
        </a:p>
      </dgm:t>
    </dgm:pt>
    <dgm:pt modelId="{8D21010A-81A8-4059-9CC0-3FD7F21682A6}" type="parTrans" cxnId="{BC0ECFB3-0B36-457E-A763-3EBA70ECC0A5}">
      <dgm:prSet/>
      <dgm:spPr/>
      <dgm:t>
        <a:bodyPr/>
        <a:lstStyle/>
        <a:p>
          <a:endParaRPr lang="en-US"/>
        </a:p>
      </dgm:t>
    </dgm:pt>
    <dgm:pt modelId="{ABC7179E-220D-4AC5-82DC-4BC6CE11FD40}" type="sibTrans" cxnId="{BC0ECFB3-0B36-457E-A763-3EBA70ECC0A5}">
      <dgm:prSet/>
      <dgm:spPr/>
      <dgm:t>
        <a:bodyPr/>
        <a:lstStyle/>
        <a:p>
          <a:endParaRPr lang="en-US"/>
        </a:p>
      </dgm:t>
    </dgm:pt>
    <dgm:pt modelId="{4D5A5F53-1C3B-4E79-8E7B-9071884C31D4}">
      <dgm:prSet custT="1"/>
      <dgm:spPr/>
      <dgm:t>
        <a:bodyPr/>
        <a:lstStyle/>
        <a:p>
          <a:r>
            <a:rPr lang="x-none" sz="1800" b="0" u="none" dirty="0"/>
            <a:t>Flammable and combustible liquids</a:t>
          </a:r>
          <a:endParaRPr lang="en-US" sz="1800" b="0" u="none" dirty="0"/>
        </a:p>
      </dgm:t>
    </dgm:pt>
    <dgm:pt modelId="{087C7C86-FA4E-42C2-A7C8-7D1AC4A56ABD}" type="parTrans" cxnId="{ED39DDFB-4633-4CBE-A4F0-086281A61687}">
      <dgm:prSet/>
      <dgm:spPr/>
      <dgm:t>
        <a:bodyPr/>
        <a:lstStyle/>
        <a:p>
          <a:endParaRPr lang="en-US"/>
        </a:p>
      </dgm:t>
    </dgm:pt>
    <dgm:pt modelId="{721E452F-1B75-47C1-8599-BC9AE1B1B6DF}" type="sibTrans" cxnId="{ED39DDFB-4633-4CBE-A4F0-086281A61687}">
      <dgm:prSet/>
      <dgm:spPr/>
      <dgm:t>
        <a:bodyPr/>
        <a:lstStyle/>
        <a:p>
          <a:endParaRPr lang="en-US"/>
        </a:p>
      </dgm:t>
    </dgm:pt>
    <dgm:pt modelId="{EC3FF99D-3F87-4A80-84BD-2B20C7F04BB8}">
      <dgm:prSet custT="1"/>
      <dgm:spPr/>
      <dgm:t>
        <a:bodyPr/>
        <a:lstStyle/>
        <a:p>
          <a:r>
            <a:rPr lang="x-none" sz="1800" b="0" u="none" dirty="0"/>
            <a:t>Compressed gases that are classified as pyrophoric, flammable or oxidizers</a:t>
          </a:r>
          <a:endParaRPr lang="en-US" sz="1800" b="0" u="none" dirty="0"/>
        </a:p>
      </dgm:t>
    </dgm:pt>
    <dgm:pt modelId="{E43A20F2-C96A-473F-A34E-F3A5CB26EA8A}" type="parTrans" cxnId="{CBBB9815-4894-4984-A5B8-AA764C3BCA62}">
      <dgm:prSet/>
      <dgm:spPr/>
      <dgm:t>
        <a:bodyPr/>
        <a:lstStyle/>
        <a:p>
          <a:endParaRPr lang="en-US"/>
        </a:p>
      </dgm:t>
    </dgm:pt>
    <dgm:pt modelId="{53AC7CB3-9A60-4EC2-8656-428EDF41D3D7}" type="sibTrans" cxnId="{CBBB9815-4894-4984-A5B8-AA764C3BCA62}">
      <dgm:prSet/>
      <dgm:spPr/>
      <dgm:t>
        <a:bodyPr/>
        <a:lstStyle/>
        <a:p>
          <a:endParaRPr lang="en-US"/>
        </a:p>
      </dgm:t>
    </dgm:pt>
    <dgm:pt modelId="{FC00B424-448D-409E-86E8-D3A1C4BE85C3}">
      <dgm:prSet custT="1"/>
      <dgm:spPr/>
      <dgm:t>
        <a:bodyPr/>
        <a:lstStyle/>
        <a:p>
          <a:r>
            <a:rPr lang="x-none" sz="1800" b="0" u="none" dirty="0"/>
            <a:t>Solid and liquid oxidizers and organic peroxides</a:t>
          </a:r>
          <a:endParaRPr lang="en-US" sz="1800" b="0" u="none" dirty="0"/>
        </a:p>
      </dgm:t>
    </dgm:pt>
    <dgm:pt modelId="{4DD91EE6-863F-4F4A-91BC-B84C5C1D1779}" type="parTrans" cxnId="{D779EB80-939B-4AD7-B2E2-5965CB0F7E0C}">
      <dgm:prSet/>
      <dgm:spPr/>
      <dgm:t>
        <a:bodyPr/>
        <a:lstStyle/>
        <a:p>
          <a:endParaRPr lang="en-US"/>
        </a:p>
      </dgm:t>
    </dgm:pt>
    <dgm:pt modelId="{38EC0552-6B10-4AFE-A547-77DC80DFA94B}" type="sibTrans" cxnId="{D779EB80-939B-4AD7-B2E2-5965CB0F7E0C}">
      <dgm:prSet/>
      <dgm:spPr/>
      <dgm:t>
        <a:bodyPr/>
        <a:lstStyle/>
        <a:p>
          <a:endParaRPr lang="en-US"/>
        </a:p>
      </dgm:t>
    </dgm:pt>
    <dgm:pt modelId="{C4BC8E9E-8291-4252-999D-0239443894E0}" type="pres">
      <dgm:prSet presAssocID="{4E9BFC12-663E-46F2-BF39-9A718E27682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AAC3F6-874A-48E6-B618-6FBDBEA08B5B}" type="pres">
      <dgm:prSet presAssocID="{D5518E90-DA53-4011-8F45-7C6A52AEF88B}" presName="parentLin" presStyleCnt="0"/>
      <dgm:spPr/>
    </dgm:pt>
    <dgm:pt modelId="{A50AA82C-5D9D-42CD-A24F-EDDCE6DB6103}" type="pres">
      <dgm:prSet presAssocID="{D5518E90-DA53-4011-8F45-7C6A52AEF88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C9EA852-5D95-4909-AC92-91497F477721}" type="pres">
      <dgm:prSet presAssocID="{D5518E90-DA53-4011-8F45-7C6A52AEF88B}" presName="parentText" presStyleLbl="node1" presStyleIdx="0" presStyleCnt="3" custScaleX="1266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1EFE44-B010-4196-9797-B2DC39A4AE52}" type="pres">
      <dgm:prSet presAssocID="{D5518E90-DA53-4011-8F45-7C6A52AEF88B}" presName="negativeSpace" presStyleCnt="0"/>
      <dgm:spPr/>
    </dgm:pt>
    <dgm:pt modelId="{011A150F-9C0A-41BE-9B24-3D189263EAA2}" type="pres">
      <dgm:prSet presAssocID="{D5518E90-DA53-4011-8F45-7C6A52AEF88B}" presName="childText" presStyleLbl="conFgAcc1" presStyleIdx="0" presStyleCnt="3">
        <dgm:presLayoutVars>
          <dgm:bulletEnabled val="1"/>
        </dgm:presLayoutVars>
      </dgm:prSet>
      <dgm:spPr/>
    </dgm:pt>
    <dgm:pt modelId="{54676979-645A-4B1A-9C93-2A1A4D03B921}" type="pres">
      <dgm:prSet presAssocID="{D5DFAE17-6329-4FC5-B5A1-9C872700DF47}" presName="spaceBetweenRectangles" presStyleCnt="0"/>
      <dgm:spPr/>
    </dgm:pt>
    <dgm:pt modelId="{00E7C37F-6DCB-48EE-98BB-AF2461F0E3EB}" type="pres">
      <dgm:prSet presAssocID="{7199B340-C365-4FFD-AEE5-D6C23B9F9567}" presName="parentLin" presStyleCnt="0"/>
      <dgm:spPr/>
    </dgm:pt>
    <dgm:pt modelId="{FA2B1AF2-4548-484E-999A-1FC5E27CC6B4}" type="pres">
      <dgm:prSet presAssocID="{7199B340-C365-4FFD-AEE5-D6C23B9F9567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3C98411-1B7E-43E4-934A-2B7EF63439C7}" type="pres">
      <dgm:prSet presAssocID="{7199B340-C365-4FFD-AEE5-D6C23B9F9567}" presName="parentText" presStyleLbl="node1" presStyleIdx="1" presStyleCnt="3" custScaleX="1322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431099-959B-44F8-BED0-4E4BF450AD39}" type="pres">
      <dgm:prSet presAssocID="{7199B340-C365-4FFD-AEE5-D6C23B9F9567}" presName="negativeSpace" presStyleCnt="0"/>
      <dgm:spPr/>
    </dgm:pt>
    <dgm:pt modelId="{67FC1D2A-A237-4F46-93CC-1FC2B7205285}" type="pres">
      <dgm:prSet presAssocID="{7199B340-C365-4FFD-AEE5-D6C23B9F9567}" presName="childText" presStyleLbl="conFgAcc1" presStyleIdx="1" presStyleCnt="3">
        <dgm:presLayoutVars>
          <dgm:bulletEnabled val="1"/>
        </dgm:presLayoutVars>
      </dgm:prSet>
      <dgm:spPr/>
    </dgm:pt>
    <dgm:pt modelId="{3DB57572-C2C0-4CFA-87D0-D5C400765EB4}" type="pres">
      <dgm:prSet presAssocID="{BC09B816-769B-4AD3-AA2E-FAE74C515CE8}" presName="spaceBetweenRectangles" presStyleCnt="0"/>
      <dgm:spPr/>
    </dgm:pt>
    <dgm:pt modelId="{5BE0CEBB-296D-4104-BB5B-ED3E3790D91D}" type="pres">
      <dgm:prSet presAssocID="{9BDCF9E9-8F7E-4381-AC20-CB40C2ACC6DC}" presName="parentLin" presStyleCnt="0"/>
      <dgm:spPr/>
    </dgm:pt>
    <dgm:pt modelId="{F2A7812D-C5A6-4A5E-8CDE-6E6B1C89460A}" type="pres">
      <dgm:prSet presAssocID="{9BDCF9E9-8F7E-4381-AC20-CB40C2ACC6DC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9AE8E77D-7CAE-4600-91CA-0E76A8B063CB}" type="pres">
      <dgm:prSet presAssocID="{9BDCF9E9-8F7E-4381-AC20-CB40C2ACC6DC}" presName="parentText" presStyleLbl="node1" presStyleIdx="2" presStyleCnt="3" custScaleX="13704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646EA-DF69-42DD-8656-E6584859828F}" type="pres">
      <dgm:prSet presAssocID="{9BDCF9E9-8F7E-4381-AC20-CB40C2ACC6DC}" presName="negativeSpace" presStyleCnt="0"/>
      <dgm:spPr/>
    </dgm:pt>
    <dgm:pt modelId="{8AB7A8BE-DA2D-4261-9544-9C971F43536C}" type="pres">
      <dgm:prSet presAssocID="{9BDCF9E9-8F7E-4381-AC20-CB40C2ACC6D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F07555-8831-481A-9702-2D64C2ED7571}" type="presOf" srcId="{4D5A5F53-1C3B-4E79-8E7B-9071884C31D4}" destId="{8AB7A8BE-DA2D-4261-9544-9C971F43536C}" srcOrd="0" destOrd="0" presId="urn:microsoft.com/office/officeart/2005/8/layout/list1"/>
    <dgm:cxn modelId="{CBBB9815-4894-4984-A5B8-AA764C3BCA62}" srcId="{9BDCF9E9-8F7E-4381-AC20-CB40C2ACC6DC}" destId="{EC3FF99D-3F87-4A80-84BD-2B20C7F04BB8}" srcOrd="1" destOrd="0" parTransId="{E43A20F2-C96A-473F-A34E-F3A5CB26EA8A}" sibTransId="{53AC7CB3-9A60-4EC2-8656-428EDF41D3D7}"/>
    <dgm:cxn modelId="{E56A20BD-BA9C-42C3-8B24-DF57B0A10B4C}" type="presOf" srcId="{9BDCF9E9-8F7E-4381-AC20-CB40C2ACC6DC}" destId="{9AE8E77D-7CAE-4600-91CA-0E76A8B063CB}" srcOrd="1" destOrd="0" presId="urn:microsoft.com/office/officeart/2005/8/layout/list1"/>
    <dgm:cxn modelId="{62B40ADE-DA62-402D-B740-01FD380AA4E1}" type="presOf" srcId="{7199B340-C365-4FFD-AEE5-D6C23B9F9567}" destId="{33C98411-1B7E-43E4-934A-2B7EF63439C7}" srcOrd="1" destOrd="0" presId="urn:microsoft.com/office/officeart/2005/8/layout/list1"/>
    <dgm:cxn modelId="{D779EB80-939B-4AD7-B2E2-5965CB0F7E0C}" srcId="{9BDCF9E9-8F7E-4381-AC20-CB40C2ACC6DC}" destId="{FC00B424-448D-409E-86E8-D3A1C4BE85C3}" srcOrd="2" destOrd="0" parTransId="{4DD91EE6-863F-4F4A-91BC-B84C5C1D1779}" sibTransId="{38EC0552-6B10-4AFE-A547-77DC80DFA94B}"/>
    <dgm:cxn modelId="{6B124E32-A1E0-4FA6-B631-E143AD16E94B}" type="presOf" srcId="{EC3FF99D-3F87-4A80-84BD-2B20C7F04BB8}" destId="{8AB7A8BE-DA2D-4261-9544-9C971F43536C}" srcOrd="0" destOrd="1" presId="urn:microsoft.com/office/officeart/2005/8/layout/list1"/>
    <dgm:cxn modelId="{73F36705-7455-485C-8E41-5732C4FF7AA9}" srcId="{4E9BFC12-663E-46F2-BF39-9A718E27682D}" destId="{D5518E90-DA53-4011-8F45-7C6A52AEF88B}" srcOrd="0" destOrd="0" parTransId="{C2501454-5C80-4FC2-8A0B-E0BF34568764}" sibTransId="{D5DFAE17-6329-4FC5-B5A1-9C872700DF47}"/>
    <dgm:cxn modelId="{896F3D98-3338-4CA3-BD1A-9113E6AB0FBD}" type="presOf" srcId="{9BDCF9E9-8F7E-4381-AC20-CB40C2ACC6DC}" destId="{F2A7812D-C5A6-4A5E-8CDE-6E6B1C89460A}" srcOrd="0" destOrd="0" presId="urn:microsoft.com/office/officeart/2005/8/layout/list1"/>
    <dgm:cxn modelId="{BA3BE467-9FAC-48B5-BB4B-66236B7E67E9}" type="presOf" srcId="{D5518E90-DA53-4011-8F45-7C6A52AEF88B}" destId="{DC9EA852-5D95-4909-AC92-91497F477721}" srcOrd="1" destOrd="0" presId="urn:microsoft.com/office/officeart/2005/8/layout/list1"/>
    <dgm:cxn modelId="{40D0F03D-F700-4508-8636-D51ECA54E54E}" type="presOf" srcId="{FC00B424-448D-409E-86E8-D3A1C4BE85C3}" destId="{8AB7A8BE-DA2D-4261-9544-9C971F43536C}" srcOrd="0" destOrd="2" presId="urn:microsoft.com/office/officeart/2005/8/layout/list1"/>
    <dgm:cxn modelId="{ED39DDFB-4633-4CBE-A4F0-086281A61687}" srcId="{9BDCF9E9-8F7E-4381-AC20-CB40C2ACC6DC}" destId="{4D5A5F53-1C3B-4E79-8E7B-9071884C31D4}" srcOrd="0" destOrd="0" parTransId="{087C7C86-FA4E-42C2-A7C8-7D1AC4A56ABD}" sibTransId="{721E452F-1B75-47C1-8599-BC9AE1B1B6DF}"/>
    <dgm:cxn modelId="{6145BEE1-499C-487E-8BAB-AAFE9426A7F5}" type="presOf" srcId="{7199B340-C365-4FFD-AEE5-D6C23B9F9567}" destId="{FA2B1AF2-4548-484E-999A-1FC5E27CC6B4}" srcOrd="0" destOrd="0" presId="urn:microsoft.com/office/officeart/2005/8/layout/list1"/>
    <dgm:cxn modelId="{BC0ECFB3-0B36-457E-A763-3EBA70ECC0A5}" srcId="{4E9BFC12-663E-46F2-BF39-9A718E27682D}" destId="{9BDCF9E9-8F7E-4381-AC20-CB40C2ACC6DC}" srcOrd="2" destOrd="0" parTransId="{8D21010A-81A8-4059-9CC0-3FD7F21682A6}" sibTransId="{ABC7179E-220D-4AC5-82DC-4BC6CE11FD40}"/>
    <dgm:cxn modelId="{1E1E02F8-B565-4DC0-968A-7EF4280A5DA1}" type="presOf" srcId="{D5518E90-DA53-4011-8F45-7C6A52AEF88B}" destId="{A50AA82C-5D9D-42CD-A24F-EDDCE6DB6103}" srcOrd="0" destOrd="0" presId="urn:microsoft.com/office/officeart/2005/8/layout/list1"/>
    <dgm:cxn modelId="{12A8605C-E4AB-4F76-BBFF-08D2262C87DB}" srcId="{4E9BFC12-663E-46F2-BF39-9A718E27682D}" destId="{7199B340-C365-4FFD-AEE5-D6C23B9F9567}" srcOrd="1" destOrd="0" parTransId="{39F50BEE-A0EE-4ADE-B346-F74000F48B7B}" sibTransId="{BC09B816-769B-4AD3-AA2E-FAE74C515CE8}"/>
    <dgm:cxn modelId="{0F05CF53-5519-43BD-A851-67CC5FA16BC5}" type="presOf" srcId="{4E9BFC12-663E-46F2-BF39-9A718E27682D}" destId="{C4BC8E9E-8291-4252-999D-0239443894E0}" srcOrd="0" destOrd="0" presId="urn:microsoft.com/office/officeart/2005/8/layout/list1"/>
    <dgm:cxn modelId="{9C2C4FEB-936B-4721-8305-11BEBD06ED61}" type="presParOf" srcId="{C4BC8E9E-8291-4252-999D-0239443894E0}" destId="{19AAC3F6-874A-48E6-B618-6FBDBEA08B5B}" srcOrd="0" destOrd="0" presId="urn:microsoft.com/office/officeart/2005/8/layout/list1"/>
    <dgm:cxn modelId="{212888D7-2B52-48EA-B159-B9040424FC1F}" type="presParOf" srcId="{19AAC3F6-874A-48E6-B618-6FBDBEA08B5B}" destId="{A50AA82C-5D9D-42CD-A24F-EDDCE6DB6103}" srcOrd="0" destOrd="0" presId="urn:microsoft.com/office/officeart/2005/8/layout/list1"/>
    <dgm:cxn modelId="{27AA598F-0448-4B97-A62B-F221898E23BC}" type="presParOf" srcId="{19AAC3F6-874A-48E6-B618-6FBDBEA08B5B}" destId="{DC9EA852-5D95-4909-AC92-91497F477721}" srcOrd="1" destOrd="0" presId="urn:microsoft.com/office/officeart/2005/8/layout/list1"/>
    <dgm:cxn modelId="{CD3035F6-3C8A-4053-9716-8313BCCC8E27}" type="presParOf" srcId="{C4BC8E9E-8291-4252-999D-0239443894E0}" destId="{CB1EFE44-B010-4196-9797-B2DC39A4AE52}" srcOrd="1" destOrd="0" presId="urn:microsoft.com/office/officeart/2005/8/layout/list1"/>
    <dgm:cxn modelId="{50300A18-F586-4EB5-9099-04F6E9B1B4FB}" type="presParOf" srcId="{C4BC8E9E-8291-4252-999D-0239443894E0}" destId="{011A150F-9C0A-41BE-9B24-3D189263EAA2}" srcOrd="2" destOrd="0" presId="urn:microsoft.com/office/officeart/2005/8/layout/list1"/>
    <dgm:cxn modelId="{2D95DD4B-BA1E-4829-87F0-D1A995AB676E}" type="presParOf" srcId="{C4BC8E9E-8291-4252-999D-0239443894E0}" destId="{54676979-645A-4B1A-9C93-2A1A4D03B921}" srcOrd="3" destOrd="0" presId="urn:microsoft.com/office/officeart/2005/8/layout/list1"/>
    <dgm:cxn modelId="{C7107E86-1B3D-42CC-9264-170CCD54CC88}" type="presParOf" srcId="{C4BC8E9E-8291-4252-999D-0239443894E0}" destId="{00E7C37F-6DCB-48EE-98BB-AF2461F0E3EB}" srcOrd="4" destOrd="0" presId="urn:microsoft.com/office/officeart/2005/8/layout/list1"/>
    <dgm:cxn modelId="{AADDC3B3-761E-4E2A-8091-B68B7F3C2641}" type="presParOf" srcId="{00E7C37F-6DCB-48EE-98BB-AF2461F0E3EB}" destId="{FA2B1AF2-4548-484E-999A-1FC5E27CC6B4}" srcOrd="0" destOrd="0" presId="urn:microsoft.com/office/officeart/2005/8/layout/list1"/>
    <dgm:cxn modelId="{3BED1424-0D48-47F6-8E76-9F48A80A789C}" type="presParOf" srcId="{00E7C37F-6DCB-48EE-98BB-AF2461F0E3EB}" destId="{33C98411-1B7E-43E4-934A-2B7EF63439C7}" srcOrd="1" destOrd="0" presId="urn:microsoft.com/office/officeart/2005/8/layout/list1"/>
    <dgm:cxn modelId="{DC66D573-C976-495F-BA14-352D39F94F89}" type="presParOf" srcId="{C4BC8E9E-8291-4252-999D-0239443894E0}" destId="{F7431099-959B-44F8-BED0-4E4BF450AD39}" srcOrd="5" destOrd="0" presId="urn:microsoft.com/office/officeart/2005/8/layout/list1"/>
    <dgm:cxn modelId="{C1C30273-B4D6-4F7D-9835-C8CC9540D914}" type="presParOf" srcId="{C4BC8E9E-8291-4252-999D-0239443894E0}" destId="{67FC1D2A-A237-4F46-93CC-1FC2B7205285}" srcOrd="6" destOrd="0" presId="urn:microsoft.com/office/officeart/2005/8/layout/list1"/>
    <dgm:cxn modelId="{CE1E185E-E9EF-45CA-8F85-F9830DE7F450}" type="presParOf" srcId="{C4BC8E9E-8291-4252-999D-0239443894E0}" destId="{3DB57572-C2C0-4CFA-87D0-D5C400765EB4}" srcOrd="7" destOrd="0" presId="urn:microsoft.com/office/officeart/2005/8/layout/list1"/>
    <dgm:cxn modelId="{2ACF9D45-762F-4BB2-9F21-4B9DC0227094}" type="presParOf" srcId="{C4BC8E9E-8291-4252-999D-0239443894E0}" destId="{5BE0CEBB-296D-4104-BB5B-ED3E3790D91D}" srcOrd="8" destOrd="0" presId="urn:microsoft.com/office/officeart/2005/8/layout/list1"/>
    <dgm:cxn modelId="{D88169DB-97C2-46F8-A593-D9BE0BAE3536}" type="presParOf" srcId="{5BE0CEBB-296D-4104-BB5B-ED3E3790D91D}" destId="{F2A7812D-C5A6-4A5E-8CDE-6E6B1C89460A}" srcOrd="0" destOrd="0" presId="urn:microsoft.com/office/officeart/2005/8/layout/list1"/>
    <dgm:cxn modelId="{277D0324-79C8-43A4-9D14-F4B087CE2572}" type="presParOf" srcId="{5BE0CEBB-296D-4104-BB5B-ED3E3790D91D}" destId="{9AE8E77D-7CAE-4600-91CA-0E76A8B063CB}" srcOrd="1" destOrd="0" presId="urn:microsoft.com/office/officeart/2005/8/layout/list1"/>
    <dgm:cxn modelId="{A95BB877-8710-4FFB-BDB6-E7ED3077A84F}" type="presParOf" srcId="{C4BC8E9E-8291-4252-999D-0239443894E0}" destId="{B20646EA-DF69-42DD-8656-E6584859828F}" srcOrd="9" destOrd="0" presId="urn:microsoft.com/office/officeart/2005/8/layout/list1"/>
    <dgm:cxn modelId="{D475335A-124C-4D6E-B40B-77DD06029D61}" type="presParOf" srcId="{C4BC8E9E-8291-4252-999D-0239443894E0}" destId="{8AB7A8BE-DA2D-4261-9544-9C971F43536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D1EAF1-7A7A-4C10-95A5-248ED9B50A25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7D93E02-9429-4A59-A7B0-4335B158F0EE}">
      <dgm:prSet phldrT="[Text]" custT="1"/>
      <dgm:spPr/>
      <dgm:t>
        <a:bodyPr/>
        <a:lstStyle/>
        <a:p>
          <a:r>
            <a:rPr lang="en-US" sz="2000" b="0" dirty="0"/>
            <a:t>As defined by IFC and NFPA® 400</a:t>
          </a:r>
        </a:p>
      </dgm:t>
    </dgm:pt>
    <dgm:pt modelId="{D1EA6995-C080-4F3D-86E2-51EF939A83D8}" type="parTrans" cxnId="{BE42F965-CC7B-4951-8F62-F6D825BD061D}">
      <dgm:prSet/>
      <dgm:spPr/>
      <dgm:t>
        <a:bodyPr/>
        <a:lstStyle/>
        <a:p>
          <a:endParaRPr lang="en-US"/>
        </a:p>
      </dgm:t>
    </dgm:pt>
    <dgm:pt modelId="{6F73BE92-3E02-4D7D-AB37-512B0396DB24}" type="sibTrans" cxnId="{BE42F965-CC7B-4951-8F62-F6D825BD061D}">
      <dgm:prSet/>
      <dgm:spPr/>
      <dgm:t>
        <a:bodyPr/>
        <a:lstStyle/>
        <a:p>
          <a:endParaRPr lang="en-US"/>
        </a:p>
      </dgm:t>
    </dgm:pt>
    <dgm:pt modelId="{8744229C-5B9D-4C82-B4CB-CBF7A429DB1F}">
      <dgm:prSet custT="1"/>
      <dgm:spPr/>
      <dgm:t>
        <a:bodyPr/>
        <a:lstStyle/>
        <a:p>
          <a:r>
            <a:rPr lang="en-US" sz="2000" b="0" dirty="0"/>
            <a:t>Inspector’s responsibility</a:t>
          </a:r>
        </a:p>
      </dgm:t>
    </dgm:pt>
    <dgm:pt modelId="{CE282241-F8CE-4180-A29D-F48FB6BB92B3}" type="parTrans" cxnId="{A7312BF5-4E5C-4F0C-855A-48C04F34A98E}">
      <dgm:prSet/>
      <dgm:spPr/>
      <dgm:t>
        <a:bodyPr/>
        <a:lstStyle/>
        <a:p>
          <a:endParaRPr lang="en-US"/>
        </a:p>
      </dgm:t>
    </dgm:pt>
    <dgm:pt modelId="{114733BC-470A-4C66-B4EC-DD9539DDDBA9}" type="sibTrans" cxnId="{A7312BF5-4E5C-4F0C-855A-48C04F34A98E}">
      <dgm:prSet/>
      <dgm:spPr/>
      <dgm:t>
        <a:bodyPr/>
        <a:lstStyle/>
        <a:p>
          <a:endParaRPr lang="en-US"/>
        </a:p>
      </dgm:t>
    </dgm:pt>
    <dgm:pt modelId="{9C7F1442-51B1-4771-85FB-0FC3289E747D}">
      <dgm:prSet custT="1"/>
      <dgm:spPr/>
      <dgm:t>
        <a:bodyPr/>
        <a:lstStyle/>
        <a:p>
          <a:r>
            <a:rPr lang="en-US" sz="1800" b="0" u="none" dirty="0" smtClean="0"/>
            <a:t>A</a:t>
          </a:r>
          <a:r>
            <a:rPr lang="x-none" sz="1800" b="0" u="none" dirty="0" smtClean="0"/>
            <a:t> </a:t>
          </a:r>
          <a:r>
            <a:rPr lang="x-none" sz="1800" b="0" u="none" dirty="0"/>
            <a:t>stop-use order may be issued</a:t>
          </a:r>
          <a:endParaRPr lang="en-US" sz="1800" b="0" u="none" dirty="0"/>
        </a:p>
      </dgm:t>
    </dgm:pt>
    <dgm:pt modelId="{DC2ACD42-0033-4F9E-BBAC-2D1BA068A874}" type="parTrans" cxnId="{C743C933-E1C6-4F3D-909E-A78EF5DB5DB1}">
      <dgm:prSet/>
      <dgm:spPr/>
      <dgm:t>
        <a:bodyPr/>
        <a:lstStyle/>
        <a:p>
          <a:endParaRPr lang="en-US"/>
        </a:p>
      </dgm:t>
    </dgm:pt>
    <dgm:pt modelId="{EE1FFFF9-FD1F-4AB6-89C4-5C0F6AD51365}" type="sibTrans" cxnId="{C743C933-E1C6-4F3D-909E-A78EF5DB5DB1}">
      <dgm:prSet/>
      <dgm:spPr/>
      <dgm:t>
        <a:bodyPr/>
        <a:lstStyle/>
        <a:p>
          <a:endParaRPr lang="en-US"/>
        </a:p>
      </dgm:t>
    </dgm:pt>
    <dgm:pt modelId="{0AE0B200-7058-4FD3-8ACA-EC03C6831C94}">
      <dgm:prSet custT="1"/>
      <dgm:spPr/>
      <dgm:t>
        <a:bodyPr/>
        <a:lstStyle/>
        <a:p>
          <a:r>
            <a:rPr lang="en-US" sz="1800" b="0" dirty="0"/>
            <a:t>Work to prevent additional incidents</a:t>
          </a:r>
        </a:p>
      </dgm:t>
    </dgm:pt>
    <dgm:pt modelId="{E16B8C16-72DF-4D21-A547-53BE566733EA}" type="parTrans" cxnId="{E350E449-3EF8-453E-8C76-981017F5AC6D}">
      <dgm:prSet/>
      <dgm:spPr/>
      <dgm:t>
        <a:bodyPr/>
        <a:lstStyle/>
        <a:p>
          <a:endParaRPr lang="en-US"/>
        </a:p>
      </dgm:t>
    </dgm:pt>
    <dgm:pt modelId="{6C766C3C-83E2-4097-9AD8-A9A883AABD0B}" type="sibTrans" cxnId="{E350E449-3EF8-453E-8C76-981017F5AC6D}">
      <dgm:prSet/>
      <dgm:spPr/>
      <dgm:t>
        <a:bodyPr/>
        <a:lstStyle/>
        <a:p>
          <a:endParaRPr lang="en-US"/>
        </a:p>
      </dgm:t>
    </dgm:pt>
    <dgm:pt modelId="{789D5EB1-66CF-4FEA-AD84-069DB7616E66}">
      <dgm:prSet custT="1"/>
      <dgm:spPr/>
      <dgm:t>
        <a:bodyPr/>
        <a:lstStyle/>
        <a:p>
          <a:r>
            <a:rPr lang="x-none" sz="1800" b="0" u="none" dirty="0"/>
            <a:t>In some cases, the hazardous material will need to be removed from the system</a:t>
          </a:r>
          <a:endParaRPr lang="en-US" sz="1800" b="0" u="none" dirty="0"/>
        </a:p>
      </dgm:t>
    </dgm:pt>
    <dgm:pt modelId="{760F3029-F28C-452F-A108-520FFB19301F}" type="parTrans" cxnId="{444B1891-E72D-4F4B-9711-77EFE307580A}">
      <dgm:prSet/>
      <dgm:spPr/>
      <dgm:t>
        <a:bodyPr/>
        <a:lstStyle/>
        <a:p>
          <a:endParaRPr lang="en-US"/>
        </a:p>
      </dgm:t>
    </dgm:pt>
    <dgm:pt modelId="{5AA2FFE9-25B0-4F54-96C2-941EE5A725F9}" type="sibTrans" cxnId="{444B1891-E72D-4F4B-9711-77EFE307580A}">
      <dgm:prSet/>
      <dgm:spPr/>
      <dgm:t>
        <a:bodyPr/>
        <a:lstStyle/>
        <a:p>
          <a:endParaRPr lang="en-US"/>
        </a:p>
      </dgm:t>
    </dgm:pt>
    <dgm:pt modelId="{B80A0EA5-A93B-4422-B512-706C91E9395C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b="0" dirty="0"/>
            <a:t>Plan of action</a:t>
          </a:r>
          <a:endParaRPr lang="en-US" sz="2000" b="0" u="none" dirty="0"/>
        </a:p>
      </dgm:t>
    </dgm:pt>
    <dgm:pt modelId="{39F4BE72-664D-4953-8C90-DF445D6C4E96}" type="parTrans" cxnId="{9B1170D2-5750-4E94-8825-9241D6411E65}">
      <dgm:prSet/>
      <dgm:spPr/>
      <dgm:t>
        <a:bodyPr/>
        <a:lstStyle/>
        <a:p>
          <a:endParaRPr lang="en-US"/>
        </a:p>
      </dgm:t>
    </dgm:pt>
    <dgm:pt modelId="{6082DCEC-D833-4AB3-8920-AF1F9A5A0E94}" type="sibTrans" cxnId="{9B1170D2-5750-4E94-8825-9241D6411E65}">
      <dgm:prSet/>
      <dgm:spPr/>
      <dgm:t>
        <a:bodyPr/>
        <a:lstStyle/>
        <a:p>
          <a:endParaRPr lang="en-US"/>
        </a:p>
      </dgm:t>
    </dgm:pt>
    <dgm:pt modelId="{F6C48669-980A-43D7-BA62-F0AA7D5F9E42}">
      <dgm:prSet custT="1"/>
      <dgm:spPr/>
      <dgm:t>
        <a:bodyPr/>
        <a:lstStyle/>
        <a:p>
          <a:r>
            <a:rPr lang="en-US" sz="1800" b="0" dirty="0" smtClean="0"/>
            <a:t>Consider </a:t>
          </a:r>
          <a:r>
            <a:rPr lang="en-US" sz="1800" b="0" dirty="0"/>
            <a:t>the required steps so that repairs or improvements can be safely accomplished without creating another incident</a:t>
          </a:r>
          <a:endParaRPr lang="en-US" sz="1800" b="0" u="none" dirty="0"/>
        </a:p>
      </dgm:t>
    </dgm:pt>
    <dgm:pt modelId="{53B5FBE2-CF06-4737-B893-028E1CAAC083}" type="parTrans" cxnId="{9069D7F4-DE56-4D46-9248-28B2B2B05571}">
      <dgm:prSet/>
      <dgm:spPr/>
      <dgm:t>
        <a:bodyPr/>
        <a:lstStyle/>
        <a:p>
          <a:endParaRPr lang="en-US"/>
        </a:p>
      </dgm:t>
    </dgm:pt>
    <dgm:pt modelId="{FAFA90D2-8317-425B-B184-95410FE80212}" type="sibTrans" cxnId="{9069D7F4-DE56-4D46-9248-28B2B2B05571}">
      <dgm:prSet/>
      <dgm:spPr/>
      <dgm:t>
        <a:bodyPr/>
        <a:lstStyle/>
        <a:p>
          <a:endParaRPr lang="en-US"/>
        </a:p>
      </dgm:t>
    </dgm:pt>
    <dgm:pt modelId="{8CBF0D76-7F1B-4989-BAAC-A3F4159CE988}" type="pres">
      <dgm:prSet presAssocID="{58D1EAF1-7A7A-4C10-95A5-248ED9B50A2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B4E873-3479-4891-A6B3-6F7694A60818}" type="pres">
      <dgm:prSet presAssocID="{A7D93E02-9429-4A59-A7B0-4335B158F0EE}" presName="parentLin" presStyleCnt="0"/>
      <dgm:spPr/>
    </dgm:pt>
    <dgm:pt modelId="{575E187F-F04F-4E6C-85F6-3C74B591E1AA}" type="pres">
      <dgm:prSet presAssocID="{A7D93E02-9429-4A59-A7B0-4335B158F0E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C5AB653-0B4F-47B8-8278-9DB3AD9BB861}" type="pres">
      <dgm:prSet presAssocID="{A7D93E02-9429-4A59-A7B0-4335B158F0EE}" presName="parentText" presStyleLbl="node1" presStyleIdx="0" presStyleCnt="3" custScaleX="1411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A17056-A7C7-41EA-94B8-E3671948476E}" type="pres">
      <dgm:prSet presAssocID="{A7D93E02-9429-4A59-A7B0-4335B158F0EE}" presName="negativeSpace" presStyleCnt="0"/>
      <dgm:spPr/>
    </dgm:pt>
    <dgm:pt modelId="{00904253-3EDC-43B4-9AAA-4CE34F6D88D4}" type="pres">
      <dgm:prSet presAssocID="{A7D93E02-9429-4A59-A7B0-4335B158F0EE}" presName="childText" presStyleLbl="conFgAcc1" presStyleIdx="0" presStyleCnt="3">
        <dgm:presLayoutVars>
          <dgm:bulletEnabled val="1"/>
        </dgm:presLayoutVars>
      </dgm:prSet>
      <dgm:spPr/>
    </dgm:pt>
    <dgm:pt modelId="{C20F998C-84A8-4692-869B-DCAA5A580375}" type="pres">
      <dgm:prSet presAssocID="{6F73BE92-3E02-4D7D-AB37-512B0396DB24}" presName="spaceBetweenRectangles" presStyleCnt="0"/>
      <dgm:spPr/>
    </dgm:pt>
    <dgm:pt modelId="{B0D41D3F-54FE-4FF9-8367-9A25B1FC6C21}" type="pres">
      <dgm:prSet presAssocID="{8744229C-5B9D-4C82-B4CB-CBF7A429DB1F}" presName="parentLin" presStyleCnt="0"/>
      <dgm:spPr/>
    </dgm:pt>
    <dgm:pt modelId="{091631BE-11E0-4739-BA2F-575FEB635639}" type="pres">
      <dgm:prSet presAssocID="{8744229C-5B9D-4C82-B4CB-CBF7A429DB1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3966259-7CD7-4BC5-A9DB-49BF79E2BB89}" type="pres">
      <dgm:prSet presAssocID="{8744229C-5B9D-4C82-B4CB-CBF7A429DB1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C2DE4-6306-472A-807E-606102A44B08}" type="pres">
      <dgm:prSet presAssocID="{8744229C-5B9D-4C82-B4CB-CBF7A429DB1F}" presName="negativeSpace" presStyleCnt="0"/>
      <dgm:spPr/>
    </dgm:pt>
    <dgm:pt modelId="{5037C9D9-B989-4392-88B3-FE788B0F9485}" type="pres">
      <dgm:prSet presAssocID="{8744229C-5B9D-4C82-B4CB-CBF7A429DB1F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1246B-9519-46EF-84DB-F957B9481902}" type="pres">
      <dgm:prSet presAssocID="{114733BC-470A-4C66-B4EC-DD9539DDDBA9}" presName="spaceBetweenRectangles" presStyleCnt="0"/>
      <dgm:spPr/>
    </dgm:pt>
    <dgm:pt modelId="{998931B5-F4DB-4E16-BB07-D2352D76AF94}" type="pres">
      <dgm:prSet presAssocID="{B80A0EA5-A93B-4422-B512-706C91E9395C}" presName="parentLin" presStyleCnt="0"/>
      <dgm:spPr/>
    </dgm:pt>
    <dgm:pt modelId="{9325B710-A61E-4ACC-92BE-35A8092D5937}" type="pres">
      <dgm:prSet presAssocID="{B80A0EA5-A93B-4422-B512-706C91E9395C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0B0BA51-6B6B-4F6B-9252-BE8235601646}" type="pres">
      <dgm:prSet presAssocID="{B80A0EA5-A93B-4422-B512-706C91E9395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DCEA69-E6BE-4E01-A1E7-AF14E8264EE4}" type="pres">
      <dgm:prSet presAssocID="{B80A0EA5-A93B-4422-B512-706C91E9395C}" presName="negativeSpace" presStyleCnt="0"/>
      <dgm:spPr/>
    </dgm:pt>
    <dgm:pt modelId="{D31A883E-EA9D-4909-B4A5-475C99AC6BD2}" type="pres">
      <dgm:prSet presAssocID="{B80A0EA5-A93B-4422-B512-706C91E9395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207C74-BA56-4F42-A498-D6B1515EA37B}" type="presOf" srcId="{B80A0EA5-A93B-4422-B512-706C91E9395C}" destId="{E0B0BA51-6B6B-4F6B-9252-BE8235601646}" srcOrd="1" destOrd="0" presId="urn:microsoft.com/office/officeart/2005/8/layout/list1"/>
    <dgm:cxn modelId="{C743C933-E1C6-4F3D-909E-A78EF5DB5DB1}" srcId="{8744229C-5B9D-4C82-B4CB-CBF7A429DB1F}" destId="{9C7F1442-51B1-4771-85FB-0FC3289E747D}" srcOrd="1" destOrd="0" parTransId="{DC2ACD42-0033-4F9E-BBAC-2D1BA068A874}" sibTransId="{EE1FFFF9-FD1F-4AB6-89C4-5C0F6AD51365}"/>
    <dgm:cxn modelId="{7AC2E20A-B687-4593-9ED0-5A62B444E120}" type="presOf" srcId="{789D5EB1-66CF-4FEA-AD84-069DB7616E66}" destId="{5037C9D9-B989-4392-88B3-FE788B0F9485}" srcOrd="0" destOrd="2" presId="urn:microsoft.com/office/officeart/2005/8/layout/list1"/>
    <dgm:cxn modelId="{B0583531-E551-4EC1-A58D-3C8EB0E2635C}" type="presOf" srcId="{8744229C-5B9D-4C82-B4CB-CBF7A429DB1F}" destId="{03966259-7CD7-4BC5-A9DB-49BF79E2BB89}" srcOrd="1" destOrd="0" presId="urn:microsoft.com/office/officeart/2005/8/layout/list1"/>
    <dgm:cxn modelId="{A7312BF5-4E5C-4F0C-855A-48C04F34A98E}" srcId="{58D1EAF1-7A7A-4C10-95A5-248ED9B50A25}" destId="{8744229C-5B9D-4C82-B4CB-CBF7A429DB1F}" srcOrd="1" destOrd="0" parTransId="{CE282241-F8CE-4180-A29D-F48FB6BB92B3}" sibTransId="{114733BC-470A-4C66-B4EC-DD9539DDDBA9}"/>
    <dgm:cxn modelId="{8604D0C2-8D0A-4A75-A0C5-8307552CBE1D}" type="presOf" srcId="{A7D93E02-9429-4A59-A7B0-4335B158F0EE}" destId="{1C5AB653-0B4F-47B8-8278-9DB3AD9BB861}" srcOrd="1" destOrd="0" presId="urn:microsoft.com/office/officeart/2005/8/layout/list1"/>
    <dgm:cxn modelId="{E350E449-3EF8-453E-8C76-981017F5AC6D}" srcId="{8744229C-5B9D-4C82-B4CB-CBF7A429DB1F}" destId="{0AE0B200-7058-4FD3-8ACA-EC03C6831C94}" srcOrd="0" destOrd="0" parTransId="{E16B8C16-72DF-4D21-A547-53BE566733EA}" sibTransId="{6C766C3C-83E2-4097-9AD8-A9A883AABD0B}"/>
    <dgm:cxn modelId="{9B1170D2-5750-4E94-8825-9241D6411E65}" srcId="{58D1EAF1-7A7A-4C10-95A5-248ED9B50A25}" destId="{B80A0EA5-A93B-4422-B512-706C91E9395C}" srcOrd="2" destOrd="0" parTransId="{39F4BE72-664D-4953-8C90-DF445D6C4E96}" sibTransId="{6082DCEC-D833-4AB3-8920-AF1F9A5A0E94}"/>
    <dgm:cxn modelId="{DF6711B5-F0A0-4D15-A829-45885C7891E4}" type="presOf" srcId="{B80A0EA5-A93B-4422-B512-706C91E9395C}" destId="{9325B710-A61E-4ACC-92BE-35A8092D5937}" srcOrd="0" destOrd="0" presId="urn:microsoft.com/office/officeart/2005/8/layout/list1"/>
    <dgm:cxn modelId="{1E5D7654-5C97-4990-B91D-96E891AD400F}" type="presOf" srcId="{F6C48669-980A-43D7-BA62-F0AA7D5F9E42}" destId="{D31A883E-EA9D-4909-B4A5-475C99AC6BD2}" srcOrd="0" destOrd="0" presId="urn:microsoft.com/office/officeart/2005/8/layout/list1"/>
    <dgm:cxn modelId="{3CA124E9-47E7-4906-BBAD-D98C594B3AAE}" type="presOf" srcId="{58D1EAF1-7A7A-4C10-95A5-248ED9B50A25}" destId="{8CBF0D76-7F1B-4989-BAAC-A3F4159CE988}" srcOrd="0" destOrd="0" presId="urn:microsoft.com/office/officeart/2005/8/layout/list1"/>
    <dgm:cxn modelId="{BE42F965-CC7B-4951-8F62-F6D825BD061D}" srcId="{58D1EAF1-7A7A-4C10-95A5-248ED9B50A25}" destId="{A7D93E02-9429-4A59-A7B0-4335B158F0EE}" srcOrd="0" destOrd="0" parTransId="{D1EA6995-C080-4F3D-86E2-51EF939A83D8}" sibTransId="{6F73BE92-3E02-4D7D-AB37-512B0396DB24}"/>
    <dgm:cxn modelId="{8752E299-586C-4B94-9C4E-E8AA7870B90E}" type="presOf" srcId="{9C7F1442-51B1-4771-85FB-0FC3289E747D}" destId="{5037C9D9-B989-4392-88B3-FE788B0F9485}" srcOrd="0" destOrd="1" presId="urn:microsoft.com/office/officeart/2005/8/layout/list1"/>
    <dgm:cxn modelId="{444B1891-E72D-4F4B-9711-77EFE307580A}" srcId="{8744229C-5B9D-4C82-B4CB-CBF7A429DB1F}" destId="{789D5EB1-66CF-4FEA-AD84-069DB7616E66}" srcOrd="2" destOrd="0" parTransId="{760F3029-F28C-452F-A108-520FFB19301F}" sibTransId="{5AA2FFE9-25B0-4F54-96C2-941EE5A725F9}"/>
    <dgm:cxn modelId="{67BCD838-F34D-445D-9E61-3DB98AE9D533}" type="presOf" srcId="{8744229C-5B9D-4C82-B4CB-CBF7A429DB1F}" destId="{091631BE-11E0-4739-BA2F-575FEB635639}" srcOrd="0" destOrd="0" presId="urn:microsoft.com/office/officeart/2005/8/layout/list1"/>
    <dgm:cxn modelId="{26FD4B47-635C-43F2-BE96-ACF0D517130D}" type="presOf" srcId="{A7D93E02-9429-4A59-A7B0-4335B158F0EE}" destId="{575E187F-F04F-4E6C-85F6-3C74B591E1AA}" srcOrd="0" destOrd="0" presId="urn:microsoft.com/office/officeart/2005/8/layout/list1"/>
    <dgm:cxn modelId="{9069D7F4-DE56-4D46-9248-28B2B2B05571}" srcId="{B80A0EA5-A93B-4422-B512-706C91E9395C}" destId="{F6C48669-980A-43D7-BA62-F0AA7D5F9E42}" srcOrd="0" destOrd="0" parTransId="{53B5FBE2-CF06-4737-B893-028E1CAAC083}" sibTransId="{FAFA90D2-8317-425B-B184-95410FE80212}"/>
    <dgm:cxn modelId="{EBF5D3CB-CA4F-402A-A7C2-F42634A434B1}" type="presOf" srcId="{0AE0B200-7058-4FD3-8ACA-EC03C6831C94}" destId="{5037C9D9-B989-4392-88B3-FE788B0F9485}" srcOrd="0" destOrd="0" presId="urn:microsoft.com/office/officeart/2005/8/layout/list1"/>
    <dgm:cxn modelId="{1F6625C3-7F89-4331-B1CA-2A939E6D7916}" type="presParOf" srcId="{8CBF0D76-7F1B-4989-BAAC-A3F4159CE988}" destId="{F0B4E873-3479-4891-A6B3-6F7694A60818}" srcOrd="0" destOrd="0" presId="urn:microsoft.com/office/officeart/2005/8/layout/list1"/>
    <dgm:cxn modelId="{C52571AB-F470-4A55-A797-62FF472C6C23}" type="presParOf" srcId="{F0B4E873-3479-4891-A6B3-6F7694A60818}" destId="{575E187F-F04F-4E6C-85F6-3C74B591E1AA}" srcOrd="0" destOrd="0" presId="urn:microsoft.com/office/officeart/2005/8/layout/list1"/>
    <dgm:cxn modelId="{BDD4D7F5-3ACD-4A57-873F-65D654FA3C76}" type="presParOf" srcId="{F0B4E873-3479-4891-A6B3-6F7694A60818}" destId="{1C5AB653-0B4F-47B8-8278-9DB3AD9BB861}" srcOrd="1" destOrd="0" presId="urn:microsoft.com/office/officeart/2005/8/layout/list1"/>
    <dgm:cxn modelId="{3EE6EFE6-DD75-40ED-98C0-F2A025E2C5BE}" type="presParOf" srcId="{8CBF0D76-7F1B-4989-BAAC-A3F4159CE988}" destId="{7AA17056-A7C7-41EA-94B8-E3671948476E}" srcOrd="1" destOrd="0" presId="urn:microsoft.com/office/officeart/2005/8/layout/list1"/>
    <dgm:cxn modelId="{DCA02687-3A4C-4883-90A5-0D2A970E0FAB}" type="presParOf" srcId="{8CBF0D76-7F1B-4989-BAAC-A3F4159CE988}" destId="{00904253-3EDC-43B4-9AAA-4CE34F6D88D4}" srcOrd="2" destOrd="0" presId="urn:microsoft.com/office/officeart/2005/8/layout/list1"/>
    <dgm:cxn modelId="{401A75D0-4DB1-4587-A91A-A8CC772BF605}" type="presParOf" srcId="{8CBF0D76-7F1B-4989-BAAC-A3F4159CE988}" destId="{C20F998C-84A8-4692-869B-DCAA5A580375}" srcOrd="3" destOrd="0" presId="urn:microsoft.com/office/officeart/2005/8/layout/list1"/>
    <dgm:cxn modelId="{A2250DAF-4E90-496D-A278-31646C5556AF}" type="presParOf" srcId="{8CBF0D76-7F1B-4989-BAAC-A3F4159CE988}" destId="{B0D41D3F-54FE-4FF9-8367-9A25B1FC6C21}" srcOrd="4" destOrd="0" presId="urn:microsoft.com/office/officeart/2005/8/layout/list1"/>
    <dgm:cxn modelId="{FF0C18E8-9EBD-4BE1-BFCC-54DE34E8C1F9}" type="presParOf" srcId="{B0D41D3F-54FE-4FF9-8367-9A25B1FC6C21}" destId="{091631BE-11E0-4739-BA2F-575FEB635639}" srcOrd="0" destOrd="0" presId="urn:microsoft.com/office/officeart/2005/8/layout/list1"/>
    <dgm:cxn modelId="{7AD047E7-EB20-4C5E-B645-45A242609B2B}" type="presParOf" srcId="{B0D41D3F-54FE-4FF9-8367-9A25B1FC6C21}" destId="{03966259-7CD7-4BC5-A9DB-49BF79E2BB89}" srcOrd="1" destOrd="0" presId="urn:microsoft.com/office/officeart/2005/8/layout/list1"/>
    <dgm:cxn modelId="{CE3E1EC4-BC50-499B-9D7D-60908A6AC551}" type="presParOf" srcId="{8CBF0D76-7F1B-4989-BAAC-A3F4159CE988}" destId="{9F8C2DE4-6306-472A-807E-606102A44B08}" srcOrd="5" destOrd="0" presId="urn:microsoft.com/office/officeart/2005/8/layout/list1"/>
    <dgm:cxn modelId="{D6698290-3CEF-43B3-95AF-7EA41E24EFC2}" type="presParOf" srcId="{8CBF0D76-7F1B-4989-BAAC-A3F4159CE988}" destId="{5037C9D9-B989-4392-88B3-FE788B0F9485}" srcOrd="6" destOrd="0" presId="urn:microsoft.com/office/officeart/2005/8/layout/list1"/>
    <dgm:cxn modelId="{75B27D35-D234-4621-8D77-5B58214FB932}" type="presParOf" srcId="{8CBF0D76-7F1B-4989-BAAC-A3F4159CE988}" destId="{7871246B-9519-46EF-84DB-F957B9481902}" srcOrd="7" destOrd="0" presId="urn:microsoft.com/office/officeart/2005/8/layout/list1"/>
    <dgm:cxn modelId="{788E9EC6-753E-4CA0-B01B-8C976E0691D9}" type="presParOf" srcId="{8CBF0D76-7F1B-4989-BAAC-A3F4159CE988}" destId="{998931B5-F4DB-4E16-BB07-D2352D76AF94}" srcOrd="8" destOrd="0" presId="urn:microsoft.com/office/officeart/2005/8/layout/list1"/>
    <dgm:cxn modelId="{B4EBBFE7-5864-4E1B-9063-89ED65C20AF4}" type="presParOf" srcId="{998931B5-F4DB-4E16-BB07-D2352D76AF94}" destId="{9325B710-A61E-4ACC-92BE-35A8092D5937}" srcOrd="0" destOrd="0" presId="urn:microsoft.com/office/officeart/2005/8/layout/list1"/>
    <dgm:cxn modelId="{DD00DB3E-EB4C-43E0-89C8-ACE841927D23}" type="presParOf" srcId="{998931B5-F4DB-4E16-BB07-D2352D76AF94}" destId="{E0B0BA51-6B6B-4F6B-9252-BE8235601646}" srcOrd="1" destOrd="0" presId="urn:microsoft.com/office/officeart/2005/8/layout/list1"/>
    <dgm:cxn modelId="{3B02F616-D68E-4D70-A755-E0137B4B8E93}" type="presParOf" srcId="{8CBF0D76-7F1B-4989-BAAC-A3F4159CE988}" destId="{A4DCEA69-E6BE-4E01-A1E7-AF14E8264EE4}" srcOrd="9" destOrd="0" presId="urn:microsoft.com/office/officeart/2005/8/layout/list1"/>
    <dgm:cxn modelId="{DD747A42-38C7-4AD0-924D-572EF6DFD614}" type="presParOf" srcId="{8CBF0D76-7F1B-4989-BAAC-A3F4159CE988}" destId="{D31A883E-EA9D-4909-B4A5-475C99AC6BD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F58AC93-80E1-4845-8046-E5B18D643428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EB239CD8-9F7E-4B61-9849-2A81208E0A6D}">
      <dgm:prSet phldrT="[Text]" custT="1"/>
      <dgm:spPr/>
      <dgm:t>
        <a:bodyPr/>
        <a:lstStyle/>
        <a:p>
          <a:r>
            <a:rPr lang="en-US" sz="1800" b="0" dirty="0"/>
            <a:t>Of all the physical hazards, flammable and combustible liquids present the most variables in the design of an automatic sprinkler system</a:t>
          </a:r>
        </a:p>
      </dgm:t>
    </dgm:pt>
    <dgm:pt modelId="{58E2A5E6-C201-4FD6-B582-45AB20B2CEA9}" type="parTrans" cxnId="{D92EA840-85F0-4AD1-A5A3-A7FFCB2FFDFA}">
      <dgm:prSet/>
      <dgm:spPr/>
      <dgm:t>
        <a:bodyPr/>
        <a:lstStyle/>
        <a:p>
          <a:endParaRPr lang="en-US"/>
        </a:p>
      </dgm:t>
    </dgm:pt>
    <dgm:pt modelId="{AC02F7DC-FF5F-4474-B9DA-57BF34BBCB65}" type="sibTrans" cxnId="{D92EA840-85F0-4AD1-A5A3-A7FFCB2FFDFA}">
      <dgm:prSet/>
      <dgm:spPr/>
      <dgm:t>
        <a:bodyPr/>
        <a:lstStyle/>
        <a:p>
          <a:endParaRPr lang="en-US"/>
        </a:p>
      </dgm:t>
    </dgm:pt>
    <dgm:pt modelId="{DFD71E64-E4C1-44A3-8AC8-70D9C7A94F5B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800" b="0" dirty="0"/>
            <a:t>One method of satisfying the NFPA® 30 sprinkler design requirements is installing in-rack sprinklers with a horizontal barrier</a:t>
          </a:r>
        </a:p>
      </dgm:t>
    </dgm:pt>
    <dgm:pt modelId="{C1EDCA2E-6ED7-4883-A9D8-2AC5C3674B6A}" type="parTrans" cxnId="{64F6B1B3-1C7C-487D-9BA8-D298B209F99F}">
      <dgm:prSet/>
      <dgm:spPr/>
      <dgm:t>
        <a:bodyPr/>
        <a:lstStyle/>
        <a:p>
          <a:endParaRPr lang="en-US"/>
        </a:p>
      </dgm:t>
    </dgm:pt>
    <dgm:pt modelId="{A2159CAF-96E8-4FA7-ADD7-31D4AFE63C2F}" type="sibTrans" cxnId="{64F6B1B3-1C7C-487D-9BA8-D298B209F99F}">
      <dgm:prSet/>
      <dgm:spPr/>
      <dgm:t>
        <a:bodyPr/>
        <a:lstStyle/>
        <a:p>
          <a:endParaRPr lang="en-US"/>
        </a:p>
      </dgm:t>
    </dgm:pt>
    <dgm:pt modelId="{5CFBC62B-F615-4952-B85E-73913205BD1E}" type="pres">
      <dgm:prSet presAssocID="{BF58AC93-80E1-4845-8046-E5B18D6434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16BB15-5412-49B0-8F99-8586DF0F754D}" type="pres">
      <dgm:prSet presAssocID="{EB239CD8-9F7E-4B61-9849-2A81208E0A6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7F08E-B69B-4FCD-B31F-871A38759245}" type="pres">
      <dgm:prSet presAssocID="{AC02F7DC-FF5F-4474-B9DA-57BF34BBCB65}" presName="spacer" presStyleCnt="0"/>
      <dgm:spPr/>
    </dgm:pt>
    <dgm:pt modelId="{1FC53472-F7BA-4E67-B8E5-602A36A44CE2}" type="pres">
      <dgm:prSet presAssocID="{DFD71E64-E4C1-44A3-8AC8-70D9C7A94F5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7FE755-AAC3-4EA8-B2F8-CA85A4144ECF}" type="presOf" srcId="{EB239CD8-9F7E-4B61-9849-2A81208E0A6D}" destId="{8916BB15-5412-49B0-8F99-8586DF0F754D}" srcOrd="0" destOrd="0" presId="urn:microsoft.com/office/officeart/2005/8/layout/vList2"/>
    <dgm:cxn modelId="{D92EA840-85F0-4AD1-A5A3-A7FFCB2FFDFA}" srcId="{BF58AC93-80E1-4845-8046-E5B18D643428}" destId="{EB239CD8-9F7E-4B61-9849-2A81208E0A6D}" srcOrd="0" destOrd="0" parTransId="{58E2A5E6-C201-4FD6-B582-45AB20B2CEA9}" sibTransId="{AC02F7DC-FF5F-4474-B9DA-57BF34BBCB65}"/>
    <dgm:cxn modelId="{64F6B1B3-1C7C-487D-9BA8-D298B209F99F}" srcId="{BF58AC93-80E1-4845-8046-E5B18D643428}" destId="{DFD71E64-E4C1-44A3-8AC8-70D9C7A94F5B}" srcOrd="1" destOrd="0" parTransId="{C1EDCA2E-6ED7-4883-A9D8-2AC5C3674B6A}" sibTransId="{A2159CAF-96E8-4FA7-ADD7-31D4AFE63C2F}"/>
    <dgm:cxn modelId="{A33D830E-665C-47CF-8B26-45DCB415989E}" type="presOf" srcId="{BF58AC93-80E1-4845-8046-E5B18D643428}" destId="{5CFBC62B-F615-4952-B85E-73913205BD1E}" srcOrd="0" destOrd="0" presId="urn:microsoft.com/office/officeart/2005/8/layout/vList2"/>
    <dgm:cxn modelId="{450E9BAA-5A31-4065-BDDD-66A802E38FAA}" type="presOf" srcId="{DFD71E64-E4C1-44A3-8AC8-70D9C7A94F5B}" destId="{1FC53472-F7BA-4E67-B8E5-602A36A44CE2}" srcOrd="0" destOrd="0" presId="urn:microsoft.com/office/officeart/2005/8/layout/vList2"/>
    <dgm:cxn modelId="{456E5465-6B4B-4BE0-BEBF-6F07CC3BBDD0}" type="presParOf" srcId="{5CFBC62B-F615-4952-B85E-73913205BD1E}" destId="{8916BB15-5412-49B0-8F99-8586DF0F754D}" srcOrd="0" destOrd="0" presId="urn:microsoft.com/office/officeart/2005/8/layout/vList2"/>
    <dgm:cxn modelId="{F84D9393-524B-4D8E-A35B-D05BB0B12CCA}" type="presParOf" srcId="{5CFBC62B-F615-4952-B85E-73913205BD1E}" destId="{6D67F08E-B69B-4FCD-B31F-871A38759245}" srcOrd="1" destOrd="0" presId="urn:microsoft.com/office/officeart/2005/8/layout/vList2"/>
    <dgm:cxn modelId="{F346526E-1FB7-493E-AE81-CEC64E3AB327}" type="presParOf" srcId="{5CFBC62B-F615-4952-B85E-73913205BD1E}" destId="{1FC53472-F7BA-4E67-B8E5-602A36A44CE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A76E97-CA66-4583-8766-8F8DAA39D3AD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E7B9399-1435-4A32-B614-B6C88532423F}">
      <dgm:prSet phldrT="[Text]" custT="1"/>
      <dgm:spPr/>
      <dgm:t>
        <a:bodyPr/>
        <a:lstStyle/>
        <a:p>
          <a:r>
            <a:rPr lang="en-US" sz="1800" b="0" dirty="0"/>
            <a:t>Components of piping systems that convey hazardous materials from cylinders and tanks to a point of use</a:t>
          </a:r>
        </a:p>
      </dgm:t>
    </dgm:pt>
    <dgm:pt modelId="{53DEF9B3-645D-4867-BAF2-F5A5ACE01148}" type="parTrans" cxnId="{AD6712F3-1E20-4144-A72A-9FCE7826D1D8}">
      <dgm:prSet/>
      <dgm:spPr/>
      <dgm:t>
        <a:bodyPr/>
        <a:lstStyle/>
        <a:p>
          <a:endParaRPr lang="en-US"/>
        </a:p>
      </dgm:t>
    </dgm:pt>
    <dgm:pt modelId="{112A15DC-8352-4D95-ACA3-77FBC34C5DE6}" type="sibTrans" cxnId="{AD6712F3-1E20-4144-A72A-9FCE7826D1D8}">
      <dgm:prSet/>
      <dgm:spPr/>
      <dgm:t>
        <a:bodyPr/>
        <a:lstStyle/>
        <a:p>
          <a:endParaRPr lang="en-US"/>
        </a:p>
      </dgm:t>
    </dgm:pt>
    <dgm:pt modelId="{29354BCF-3017-4ECE-A6DD-5BABF58DD44F}">
      <dgm:prSet custT="1"/>
      <dgm:spPr/>
      <dgm:t>
        <a:bodyPr/>
        <a:lstStyle/>
        <a:p>
          <a:r>
            <a:rPr lang="x-none" sz="1800" b="0" u="none" dirty="0"/>
            <a:t>Piping systems are required to be constructed of materials with adequate strength and durability</a:t>
          </a:r>
          <a:r>
            <a:rPr lang="en-US" sz="1800" b="0" u="none" dirty="0"/>
            <a:t> and are</a:t>
          </a:r>
          <a:r>
            <a:rPr lang="x-none" sz="1800" b="0" u="none" dirty="0"/>
            <a:t> chemically compatible with the </a:t>
          </a:r>
          <a:r>
            <a:rPr lang="en-US" sz="1800" b="0" u="none" dirty="0"/>
            <a:t>material </a:t>
          </a:r>
          <a:r>
            <a:rPr lang="x-none" sz="1800" b="0" u="none" dirty="0"/>
            <a:t>being conveyed</a:t>
          </a:r>
          <a:endParaRPr lang="en-US" sz="1800" b="0" u="none" dirty="0"/>
        </a:p>
      </dgm:t>
    </dgm:pt>
    <dgm:pt modelId="{4649F84F-2419-4F06-898D-70276CFA0E77}" type="parTrans" cxnId="{EB9722C5-4917-4EEB-B1BC-0B5F011B8E99}">
      <dgm:prSet/>
      <dgm:spPr/>
      <dgm:t>
        <a:bodyPr/>
        <a:lstStyle/>
        <a:p>
          <a:endParaRPr lang="en-US"/>
        </a:p>
      </dgm:t>
    </dgm:pt>
    <dgm:pt modelId="{F3E9B16B-BC2F-4450-9011-CDA8A2A15B33}" type="sibTrans" cxnId="{EB9722C5-4917-4EEB-B1BC-0B5F011B8E99}">
      <dgm:prSet/>
      <dgm:spPr/>
      <dgm:t>
        <a:bodyPr/>
        <a:lstStyle/>
        <a:p>
          <a:endParaRPr lang="en-US"/>
        </a:p>
      </dgm:t>
    </dgm:pt>
    <dgm:pt modelId="{C835365E-9272-451D-A056-AFD06867F0E0}">
      <dgm:prSet custT="1"/>
      <dgm:spPr/>
      <dgm:t>
        <a:bodyPr/>
        <a:lstStyle/>
        <a:p>
          <a:r>
            <a:rPr lang="x-none" sz="1800" b="0" u="none" dirty="0"/>
            <a:t>Model fire codes require hazardous materials piping systems be constructed to ASME B31.3</a:t>
          </a:r>
          <a:endParaRPr lang="en-US" sz="1800" b="0" u="none" dirty="0"/>
        </a:p>
      </dgm:t>
    </dgm:pt>
    <dgm:pt modelId="{A75E6DE7-AD3D-4B68-8EED-759FEA4B3632}" type="parTrans" cxnId="{014D2B44-1EB5-437B-A94B-43C56477D3EF}">
      <dgm:prSet/>
      <dgm:spPr/>
      <dgm:t>
        <a:bodyPr/>
        <a:lstStyle/>
        <a:p>
          <a:endParaRPr lang="en-US"/>
        </a:p>
      </dgm:t>
    </dgm:pt>
    <dgm:pt modelId="{002A9E7D-4341-46AE-B7AE-CA665A2D07DE}" type="sibTrans" cxnId="{014D2B44-1EB5-437B-A94B-43C56477D3EF}">
      <dgm:prSet/>
      <dgm:spPr/>
      <dgm:t>
        <a:bodyPr/>
        <a:lstStyle/>
        <a:p>
          <a:endParaRPr lang="en-US"/>
        </a:p>
      </dgm:t>
    </dgm:pt>
    <dgm:pt modelId="{50E80BF6-96D2-4A5C-B8BD-37B156AEED31}">
      <dgm:prSet custT="1"/>
      <dgm:spPr/>
      <dgm:t>
        <a:bodyPr/>
        <a:lstStyle/>
        <a:p>
          <a:r>
            <a:rPr lang="en-US" sz="1800" b="0" dirty="0"/>
            <a:t>Verify that the installation matches the approved plans </a:t>
          </a:r>
        </a:p>
      </dgm:t>
    </dgm:pt>
    <dgm:pt modelId="{B52CB329-6015-456B-AAB8-42E28A67AF0F}" type="parTrans" cxnId="{B7265A9A-38DC-40BA-B707-2950701C1523}">
      <dgm:prSet/>
      <dgm:spPr/>
      <dgm:t>
        <a:bodyPr/>
        <a:lstStyle/>
        <a:p>
          <a:endParaRPr lang="en-US"/>
        </a:p>
      </dgm:t>
    </dgm:pt>
    <dgm:pt modelId="{FB78459F-F491-4BEE-BBC7-EE8F5C0E6997}" type="sibTrans" cxnId="{B7265A9A-38DC-40BA-B707-2950701C1523}">
      <dgm:prSet/>
      <dgm:spPr/>
      <dgm:t>
        <a:bodyPr/>
        <a:lstStyle/>
        <a:p>
          <a:endParaRPr lang="en-US"/>
        </a:p>
      </dgm:t>
    </dgm:pt>
    <dgm:pt modelId="{FC7592C7-2064-428E-B2EF-932CC195F0A9}" type="pres">
      <dgm:prSet presAssocID="{59A76E97-CA66-4583-8766-8F8DAA39D3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B375EA-2E7A-4965-967C-3917382195E7}" type="pres">
      <dgm:prSet presAssocID="{0E7B9399-1435-4A32-B614-B6C88532423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0D480-90E3-410C-ABDA-94B22B44E2A2}" type="pres">
      <dgm:prSet presAssocID="{112A15DC-8352-4D95-ACA3-77FBC34C5DE6}" presName="spacer" presStyleCnt="0"/>
      <dgm:spPr/>
      <dgm:t>
        <a:bodyPr/>
        <a:lstStyle/>
        <a:p>
          <a:endParaRPr lang="en-US"/>
        </a:p>
      </dgm:t>
    </dgm:pt>
    <dgm:pt modelId="{F0605046-6B62-4CD1-BE3E-EF503B0400F3}" type="pres">
      <dgm:prSet presAssocID="{29354BCF-3017-4ECE-A6DD-5BABF58DD44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1916E0-018E-4473-9F6B-B5638A879A66}" type="pres">
      <dgm:prSet presAssocID="{F3E9B16B-BC2F-4450-9011-CDA8A2A15B33}" presName="spacer" presStyleCnt="0"/>
      <dgm:spPr/>
      <dgm:t>
        <a:bodyPr/>
        <a:lstStyle/>
        <a:p>
          <a:endParaRPr lang="en-US"/>
        </a:p>
      </dgm:t>
    </dgm:pt>
    <dgm:pt modelId="{15CB54D3-DDD7-4540-82B6-5C1EF7E915DA}" type="pres">
      <dgm:prSet presAssocID="{C835365E-9272-451D-A056-AFD06867F0E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DA592-6106-4DA0-85FC-491CC66E6CDC}" type="pres">
      <dgm:prSet presAssocID="{002A9E7D-4341-46AE-B7AE-CA665A2D07DE}" presName="spacer" presStyleCnt="0"/>
      <dgm:spPr/>
      <dgm:t>
        <a:bodyPr/>
        <a:lstStyle/>
        <a:p>
          <a:endParaRPr lang="en-US"/>
        </a:p>
      </dgm:t>
    </dgm:pt>
    <dgm:pt modelId="{E9B41F6D-E895-4E23-B20D-AF93055E89B3}" type="pres">
      <dgm:prSet presAssocID="{50E80BF6-96D2-4A5C-B8BD-37B156AEED3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4D2B44-1EB5-437B-A94B-43C56477D3EF}" srcId="{59A76E97-CA66-4583-8766-8F8DAA39D3AD}" destId="{C835365E-9272-451D-A056-AFD06867F0E0}" srcOrd="2" destOrd="0" parTransId="{A75E6DE7-AD3D-4B68-8EED-759FEA4B3632}" sibTransId="{002A9E7D-4341-46AE-B7AE-CA665A2D07DE}"/>
    <dgm:cxn modelId="{8328F64D-4F14-4D64-A900-8A8528A63D3F}" type="presOf" srcId="{C835365E-9272-451D-A056-AFD06867F0E0}" destId="{15CB54D3-DDD7-4540-82B6-5C1EF7E915DA}" srcOrd="0" destOrd="0" presId="urn:microsoft.com/office/officeart/2005/8/layout/vList2"/>
    <dgm:cxn modelId="{EB9722C5-4917-4EEB-B1BC-0B5F011B8E99}" srcId="{59A76E97-CA66-4583-8766-8F8DAA39D3AD}" destId="{29354BCF-3017-4ECE-A6DD-5BABF58DD44F}" srcOrd="1" destOrd="0" parTransId="{4649F84F-2419-4F06-898D-70276CFA0E77}" sibTransId="{F3E9B16B-BC2F-4450-9011-CDA8A2A15B33}"/>
    <dgm:cxn modelId="{AD6712F3-1E20-4144-A72A-9FCE7826D1D8}" srcId="{59A76E97-CA66-4583-8766-8F8DAA39D3AD}" destId="{0E7B9399-1435-4A32-B614-B6C88532423F}" srcOrd="0" destOrd="0" parTransId="{53DEF9B3-645D-4867-BAF2-F5A5ACE01148}" sibTransId="{112A15DC-8352-4D95-ACA3-77FBC34C5DE6}"/>
    <dgm:cxn modelId="{525703DD-75CD-47FD-812D-E7976AF3CF64}" type="presOf" srcId="{50E80BF6-96D2-4A5C-B8BD-37B156AEED31}" destId="{E9B41F6D-E895-4E23-B20D-AF93055E89B3}" srcOrd="0" destOrd="0" presId="urn:microsoft.com/office/officeart/2005/8/layout/vList2"/>
    <dgm:cxn modelId="{B7265A9A-38DC-40BA-B707-2950701C1523}" srcId="{59A76E97-CA66-4583-8766-8F8DAA39D3AD}" destId="{50E80BF6-96D2-4A5C-B8BD-37B156AEED31}" srcOrd="3" destOrd="0" parTransId="{B52CB329-6015-456B-AAB8-42E28A67AF0F}" sibTransId="{FB78459F-F491-4BEE-BBC7-EE8F5C0E6997}"/>
    <dgm:cxn modelId="{4109FF78-DE95-4055-8D30-843EB5F9881D}" type="presOf" srcId="{59A76E97-CA66-4583-8766-8F8DAA39D3AD}" destId="{FC7592C7-2064-428E-B2EF-932CC195F0A9}" srcOrd="0" destOrd="0" presId="urn:microsoft.com/office/officeart/2005/8/layout/vList2"/>
    <dgm:cxn modelId="{16295EBD-1B99-4AFC-AAC8-7AF2BD83BFEF}" type="presOf" srcId="{0E7B9399-1435-4A32-B614-B6C88532423F}" destId="{B9B375EA-2E7A-4965-967C-3917382195E7}" srcOrd="0" destOrd="0" presId="urn:microsoft.com/office/officeart/2005/8/layout/vList2"/>
    <dgm:cxn modelId="{7B899F0D-BF5E-4A75-BB41-693DECEE8AC2}" type="presOf" srcId="{29354BCF-3017-4ECE-A6DD-5BABF58DD44F}" destId="{F0605046-6B62-4CD1-BE3E-EF503B0400F3}" srcOrd="0" destOrd="0" presId="urn:microsoft.com/office/officeart/2005/8/layout/vList2"/>
    <dgm:cxn modelId="{39CF4B1E-DEC3-465E-8391-016987C7041B}" type="presParOf" srcId="{FC7592C7-2064-428E-B2EF-932CC195F0A9}" destId="{B9B375EA-2E7A-4965-967C-3917382195E7}" srcOrd="0" destOrd="0" presId="urn:microsoft.com/office/officeart/2005/8/layout/vList2"/>
    <dgm:cxn modelId="{E7B4DB86-545F-4F4D-9E2F-9D349A9ECF5D}" type="presParOf" srcId="{FC7592C7-2064-428E-B2EF-932CC195F0A9}" destId="{D630D480-90E3-410C-ABDA-94B22B44E2A2}" srcOrd="1" destOrd="0" presId="urn:microsoft.com/office/officeart/2005/8/layout/vList2"/>
    <dgm:cxn modelId="{2666490A-BE01-4F27-81FC-83044E481B28}" type="presParOf" srcId="{FC7592C7-2064-428E-B2EF-932CC195F0A9}" destId="{F0605046-6B62-4CD1-BE3E-EF503B0400F3}" srcOrd="2" destOrd="0" presId="urn:microsoft.com/office/officeart/2005/8/layout/vList2"/>
    <dgm:cxn modelId="{5DB66465-72EC-4DCB-8DAF-9969886B324F}" type="presParOf" srcId="{FC7592C7-2064-428E-B2EF-932CC195F0A9}" destId="{5E1916E0-018E-4473-9F6B-B5638A879A66}" srcOrd="3" destOrd="0" presId="urn:microsoft.com/office/officeart/2005/8/layout/vList2"/>
    <dgm:cxn modelId="{57ACA8B5-E0EA-4456-AC91-2C031D1B18A0}" type="presParOf" srcId="{FC7592C7-2064-428E-B2EF-932CC195F0A9}" destId="{15CB54D3-DDD7-4540-82B6-5C1EF7E915DA}" srcOrd="4" destOrd="0" presId="urn:microsoft.com/office/officeart/2005/8/layout/vList2"/>
    <dgm:cxn modelId="{A3DC9068-CEFB-4BBC-818E-6D1C451E5FBC}" type="presParOf" srcId="{FC7592C7-2064-428E-B2EF-932CC195F0A9}" destId="{AFADA592-6106-4DA0-85FC-491CC66E6CDC}" srcOrd="5" destOrd="0" presId="urn:microsoft.com/office/officeart/2005/8/layout/vList2"/>
    <dgm:cxn modelId="{C1D0F878-790F-48C4-943D-A996038EA05A}" type="presParOf" srcId="{FC7592C7-2064-428E-B2EF-932CC195F0A9}" destId="{E9B41F6D-E895-4E23-B20D-AF93055E89B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A76E97-CA66-4583-8766-8F8DAA39D3A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E7B9399-1435-4A32-B614-B6C88532423F}">
      <dgm:prSet phldrT="[Text]" custT="1"/>
      <dgm:spPr/>
      <dgm:t>
        <a:bodyPr/>
        <a:lstStyle/>
        <a:p>
          <a:r>
            <a:rPr lang="en-US" sz="1800" b="0" dirty="0"/>
            <a:t>In piping systems conveying flammable, pyrophoric, toxic, and corrosive liquids and gases</a:t>
          </a:r>
        </a:p>
      </dgm:t>
    </dgm:pt>
    <dgm:pt modelId="{53DEF9B3-645D-4867-BAF2-F5A5ACE01148}" type="parTrans" cxnId="{AD6712F3-1E20-4144-A72A-9FCE7826D1D8}">
      <dgm:prSet/>
      <dgm:spPr/>
      <dgm:t>
        <a:bodyPr/>
        <a:lstStyle/>
        <a:p>
          <a:endParaRPr lang="en-US"/>
        </a:p>
      </dgm:t>
    </dgm:pt>
    <dgm:pt modelId="{112A15DC-8352-4D95-ACA3-77FBC34C5DE6}" type="sibTrans" cxnId="{AD6712F3-1E20-4144-A72A-9FCE7826D1D8}">
      <dgm:prSet/>
      <dgm:spPr/>
      <dgm:t>
        <a:bodyPr/>
        <a:lstStyle/>
        <a:p>
          <a:endParaRPr lang="en-US"/>
        </a:p>
      </dgm:t>
    </dgm:pt>
    <dgm:pt modelId="{FAEAA9C7-08F0-48D8-87AA-7508CAD771B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b="0" u="none" dirty="0"/>
            <a:t>S</a:t>
          </a:r>
          <a:r>
            <a:rPr lang="x-none" sz="1800" b="0" u="none" dirty="0"/>
            <a:t>elected based on </a:t>
          </a:r>
          <a:r>
            <a:rPr lang="x-none" sz="1800" b="0" u="none" dirty="0" smtClean="0"/>
            <a:t>pipe </a:t>
          </a:r>
          <a:r>
            <a:rPr lang="x-none" sz="1800" b="0" u="none" dirty="0"/>
            <a:t>diameter and </a:t>
          </a:r>
          <a:r>
            <a:rPr lang="x-none" sz="1800" b="0" u="none" dirty="0" smtClean="0"/>
            <a:t>material </a:t>
          </a:r>
          <a:r>
            <a:rPr lang="x-none" sz="1800" b="0" u="none" dirty="0"/>
            <a:t>being conveyed</a:t>
          </a:r>
          <a:endParaRPr lang="en-US" sz="1800" b="0" u="none" dirty="0"/>
        </a:p>
      </dgm:t>
    </dgm:pt>
    <dgm:pt modelId="{DD1BD56D-1C33-4357-A45A-9C8C777776BE}" type="parTrans" cxnId="{CBCFE0C8-474C-44E7-B867-7D5748C184C6}">
      <dgm:prSet/>
      <dgm:spPr/>
      <dgm:t>
        <a:bodyPr/>
        <a:lstStyle/>
        <a:p>
          <a:endParaRPr lang="en-US"/>
        </a:p>
      </dgm:t>
    </dgm:pt>
    <dgm:pt modelId="{8521FC14-E4BF-45C3-8257-4366A7446A2B}" type="sibTrans" cxnId="{CBCFE0C8-474C-44E7-B867-7D5748C184C6}">
      <dgm:prSet/>
      <dgm:spPr/>
      <dgm:t>
        <a:bodyPr/>
        <a:lstStyle/>
        <a:p>
          <a:endParaRPr lang="en-US"/>
        </a:p>
      </dgm:t>
    </dgm:pt>
    <dgm:pt modelId="{6C3BA0A4-041F-49BA-B302-3A36F1CE1533}">
      <dgm:prSet custT="1"/>
      <dgm:spPr>
        <a:solidFill>
          <a:schemeClr val="accent2"/>
        </a:solidFill>
      </dgm:spPr>
      <dgm:t>
        <a:bodyPr/>
        <a:lstStyle/>
        <a:p>
          <a:r>
            <a:rPr lang="en-US" sz="1800" b="0" u="none" dirty="0"/>
            <a:t>K</a:t>
          </a:r>
          <a:r>
            <a:rPr lang="x-none" sz="1800" b="0" u="none" dirty="0"/>
            <a:t>ey inspection issue for excess flow control valves is pipe diameter changes</a:t>
          </a:r>
          <a:endParaRPr lang="en-US" sz="1800" b="0" u="none" dirty="0"/>
        </a:p>
      </dgm:t>
    </dgm:pt>
    <dgm:pt modelId="{C47E8C58-AAD1-4053-A858-2D798CE7018D}" type="parTrans" cxnId="{42B105E6-B462-4309-805E-F07A25432DF2}">
      <dgm:prSet/>
      <dgm:spPr/>
      <dgm:t>
        <a:bodyPr/>
        <a:lstStyle/>
        <a:p>
          <a:endParaRPr lang="en-US"/>
        </a:p>
      </dgm:t>
    </dgm:pt>
    <dgm:pt modelId="{64FF65B0-F695-44BD-85C7-FAE5DF1CAA58}" type="sibTrans" cxnId="{42B105E6-B462-4309-805E-F07A25432DF2}">
      <dgm:prSet/>
      <dgm:spPr/>
      <dgm:t>
        <a:bodyPr/>
        <a:lstStyle/>
        <a:p>
          <a:endParaRPr lang="en-US"/>
        </a:p>
      </dgm:t>
    </dgm:pt>
    <dgm:pt modelId="{72B12B95-464D-4EDE-BDBD-771754EC22EA}">
      <dgm:prSet phldrT="[Text]" custT="1"/>
      <dgm:spPr/>
      <dgm:t>
        <a:bodyPr/>
        <a:lstStyle/>
        <a:p>
          <a:r>
            <a:rPr lang="x-none" sz="1800" b="0" u="none" dirty="0"/>
            <a:t>Excess flow control valves are designed to stop the flow at a predetermined setting or if the pipe is severed</a:t>
          </a:r>
          <a:endParaRPr lang="en-US" sz="1800" b="0" dirty="0"/>
        </a:p>
      </dgm:t>
    </dgm:pt>
    <dgm:pt modelId="{E7C5B899-7292-4DE5-B245-BAE6DF935133}" type="parTrans" cxnId="{D27EE9FF-0D7C-4822-9D8E-16DA23E086B3}">
      <dgm:prSet/>
      <dgm:spPr/>
      <dgm:t>
        <a:bodyPr/>
        <a:lstStyle/>
        <a:p>
          <a:endParaRPr lang="en-US"/>
        </a:p>
      </dgm:t>
    </dgm:pt>
    <dgm:pt modelId="{5EE2FF87-7AEF-470E-9B23-D2CF58CD4778}" type="sibTrans" cxnId="{D27EE9FF-0D7C-4822-9D8E-16DA23E086B3}">
      <dgm:prSet/>
      <dgm:spPr/>
      <dgm:t>
        <a:bodyPr/>
        <a:lstStyle/>
        <a:p>
          <a:endParaRPr lang="en-US"/>
        </a:p>
      </dgm:t>
    </dgm:pt>
    <dgm:pt modelId="{FC7592C7-2064-428E-B2EF-932CC195F0A9}" type="pres">
      <dgm:prSet presAssocID="{59A76E97-CA66-4583-8766-8F8DAA39D3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B375EA-2E7A-4965-967C-3917382195E7}" type="pres">
      <dgm:prSet presAssocID="{0E7B9399-1435-4A32-B614-B6C88532423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30D480-90E3-410C-ABDA-94B22B44E2A2}" type="pres">
      <dgm:prSet presAssocID="{112A15DC-8352-4D95-ACA3-77FBC34C5DE6}" presName="spacer" presStyleCnt="0"/>
      <dgm:spPr/>
    </dgm:pt>
    <dgm:pt modelId="{2470927F-C936-4E0D-93E4-C74658D483C3}" type="pres">
      <dgm:prSet presAssocID="{72B12B95-464D-4EDE-BDBD-771754EC22E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E031-AE71-4014-855C-52B9C84F0A6D}" type="pres">
      <dgm:prSet presAssocID="{5EE2FF87-7AEF-470E-9B23-D2CF58CD4778}" presName="spacer" presStyleCnt="0"/>
      <dgm:spPr/>
    </dgm:pt>
    <dgm:pt modelId="{0D537183-4852-455D-8288-A79199E4A4E4}" type="pres">
      <dgm:prSet presAssocID="{FAEAA9C7-08F0-48D8-87AA-7508CAD771B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4747F7-5C84-4E50-9B1D-38B9027F8B2C}" type="pres">
      <dgm:prSet presAssocID="{8521FC14-E4BF-45C3-8257-4366A7446A2B}" presName="spacer" presStyleCnt="0"/>
      <dgm:spPr/>
    </dgm:pt>
    <dgm:pt modelId="{3999DACC-39FA-4F77-8CD1-FA1ED21241B8}" type="pres">
      <dgm:prSet presAssocID="{6C3BA0A4-041F-49BA-B302-3A36F1CE153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FA84F4-A66B-493E-98F7-46D82C432600}" type="presOf" srcId="{59A76E97-CA66-4583-8766-8F8DAA39D3AD}" destId="{FC7592C7-2064-428E-B2EF-932CC195F0A9}" srcOrd="0" destOrd="0" presId="urn:microsoft.com/office/officeart/2005/8/layout/vList2"/>
    <dgm:cxn modelId="{8FB5FEA1-4309-4EF9-83E2-7A21DF7E0ABF}" type="presOf" srcId="{FAEAA9C7-08F0-48D8-87AA-7508CAD771BB}" destId="{0D537183-4852-455D-8288-A79199E4A4E4}" srcOrd="0" destOrd="0" presId="urn:microsoft.com/office/officeart/2005/8/layout/vList2"/>
    <dgm:cxn modelId="{AD6712F3-1E20-4144-A72A-9FCE7826D1D8}" srcId="{59A76E97-CA66-4583-8766-8F8DAA39D3AD}" destId="{0E7B9399-1435-4A32-B614-B6C88532423F}" srcOrd="0" destOrd="0" parTransId="{53DEF9B3-645D-4867-BAF2-F5A5ACE01148}" sibTransId="{112A15DC-8352-4D95-ACA3-77FBC34C5DE6}"/>
    <dgm:cxn modelId="{42B105E6-B462-4309-805E-F07A25432DF2}" srcId="{59A76E97-CA66-4583-8766-8F8DAA39D3AD}" destId="{6C3BA0A4-041F-49BA-B302-3A36F1CE1533}" srcOrd="3" destOrd="0" parTransId="{C47E8C58-AAD1-4053-A858-2D798CE7018D}" sibTransId="{64FF65B0-F695-44BD-85C7-FAE5DF1CAA58}"/>
    <dgm:cxn modelId="{9907331A-2ED2-4A10-9B42-7A588B7B4DF8}" type="presOf" srcId="{0E7B9399-1435-4A32-B614-B6C88532423F}" destId="{B9B375EA-2E7A-4965-967C-3917382195E7}" srcOrd="0" destOrd="0" presId="urn:microsoft.com/office/officeart/2005/8/layout/vList2"/>
    <dgm:cxn modelId="{0E418006-1FEF-412B-8B77-62E00DF0031B}" type="presOf" srcId="{72B12B95-464D-4EDE-BDBD-771754EC22EA}" destId="{2470927F-C936-4E0D-93E4-C74658D483C3}" srcOrd="0" destOrd="0" presId="urn:microsoft.com/office/officeart/2005/8/layout/vList2"/>
    <dgm:cxn modelId="{CBCFE0C8-474C-44E7-B867-7D5748C184C6}" srcId="{59A76E97-CA66-4583-8766-8F8DAA39D3AD}" destId="{FAEAA9C7-08F0-48D8-87AA-7508CAD771BB}" srcOrd="2" destOrd="0" parTransId="{DD1BD56D-1C33-4357-A45A-9C8C777776BE}" sibTransId="{8521FC14-E4BF-45C3-8257-4366A7446A2B}"/>
    <dgm:cxn modelId="{D27EE9FF-0D7C-4822-9D8E-16DA23E086B3}" srcId="{59A76E97-CA66-4583-8766-8F8DAA39D3AD}" destId="{72B12B95-464D-4EDE-BDBD-771754EC22EA}" srcOrd="1" destOrd="0" parTransId="{E7C5B899-7292-4DE5-B245-BAE6DF935133}" sibTransId="{5EE2FF87-7AEF-470E-9B23-D2CF58CD4778}"/>
    <dgm:cxn modelId="{14E98430-053B-4A49-87B1-58989D44447B}" type="presOf" srcId="{6C3BA0A4-041F-49BA-B302-3A36F1CE1533}" destId="{3999DACC-39FA-4F77-8CD1-FA1ED21241B8}" srcOrd="0" destOrd="0" presId="urn:microsoft.com/office/officeart/2005/8/layout/vList2"/>
    <dgm:cxn modelId="{DB901541-1968-4D6B-A2B1-C045C8E9A031}" type="presParOf" srcId="{FC7592C7-2064-428E-B2EF-932CC195F0A9}" destId="{B9B375EA-2E7A-4965-967C-3917382195E7}" srcOrd="0" destOrd="0" presId="urn:microsoft.com/office/officeart/2005/8/layout/vList2"/>
    <dgm:cxn modelId="{3D8BECF1-1D0D-4BF2-BBFA-3E3DC39E2BD9}" type="presParOf" srcId="{FC7592C7-2064-428E-B2EF-932CC195F0A9}" destId="{D630D480-90E3-410C-ABDA-94B22B44E2A2}" srcOrd="1" destOrd="0" presId="urn:microsoft.com/office/officeart/2005/8/layout/vList2"/>
    <dgm:cxn modelId="{F0BACA66-9957-41A2-A5A3-1BEABDADBEAA}" type="presParOf" srcId="{FC7592C7-2064-428E-B2EF-932CC195F0A9}" destId="{2470927F-C936-4E0D-93E4-C74658D483C3}" srcOrd="2" destOrd="0" presId="urn:microsoft.com/office/officeart/2005/8/layout/vList2"/>
    <dgm:cxn modelId="{BA400190-C8A4-415C-B680-D6DB655BDA1C}" type="presParOf" srcId="{FC7592C7-2064-428E-B2EF-932CC195F0A9}" destId="{3258E031-AE71-4014-855C-52B9C84F0A6D}" srcOrd="3" destOrd="0" presId="urn:microsoft.com/office/officeart/2005/8/layout/vList2"/>
    <dgm:cxn modelId="{20E91EE2-D291-472C-9F9B-DFD28164E7F7}" type="presParOf" srcId="{FC7592C7-2064-428E-B2EF-932CC195F0A9}" destId="{0D537183-4852-455D-8288-A79199E4A4E4}" srcOrd="4" destOrd="0" presId="urn:microsoft.com/office/officeart/2005/8/layout/vList2"/>
    <dgm:cxn modelId="{E87BD9D7-D8DF-4995-AB33-5E5B53A91E3A}" type="presParOf" srcId="{FC7592C7-2064-428E-B2EF-932CC195F0A9}" destId="{2F4747F7-5C84-4E50-9B1D-38B9027F8B2C}" srcOrd="5" destOrd="0" presId="urn:microsoft.com/office/officeart/2005/8/layout/vList2"/>
    <dgm:cxn modelId="{07929E5F-87FC-4519-AF01-FA3B27525725}" type="presParOf" srcId="{FC7592C7-2064-428E-B2EF-932CC195F0A9}" destId="{3999DACC-39FA-4F77-8CD1-FA1ED21241B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5A3BB5-45AD-410B-BFAB-167886814713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ABFBF21-18FE-411A-A1FF-E690FC3538DC}">
      <dgm:prSet phldrT="[Text]" custT="1"/>
      <dgm:spPr/>
      <dgm:t>
        <a:bodyPr/>
        <a:lstStyle/>
        <a:p>
          <a:r>
            <a:rPr lang="en-US" sz="1800" b="0" dirty="0"/>
            <a:t>If the amount of hazardous materials in a building exceed the MAQ, IBC and NFPA® 400 require compliance with applicable Hazardous or High-Hazard occupancy classification</a:t>
          </a:r>
        </a:p>
      </dgm:t>
    </dgm:pt>
    <dgm:pt modelId="{BE651656-CE40-4C28-B7FE-66DB621AAE49}" type="parTrans" cxnId="{ABFA2A74-F3F9-4D8A-BDCA-ED11172BCB98}">
      <dgm:prSet/>
      <dgm:spPr/>
      <dgm:t>
        <a:bodyPr/>
        <a:lstStyle/>
        <a:p>
          <a:endParaRPr lang="en-US"/>
        </a:p>
      </dgm:t>
    </dgm:pt>
    <dgm:pt modelId="{0491C155-210F-43FB-B5A9-AD0524C68C04}" type="sibTrans" cxnId="{ABFA2A74-F3F9-4D8A-BDCA-ED11172BCB98}">
      <dgm:prSet/>
      <dgm:spPr/>
      <dgm:t>
        <a:bodyPr/>
        <a:lstStyle/>
        <a:p>
          <a:endParaRPr lang="en-US"/>
        </a:p>
      </dgm:t>
    </dgm:pt>
    <dgm:pt modelId="{67BC7391-2636-44D8-8A8F-0A7D177B6E20}">
      <dgm:prSet custT="1"/>
      <dgm:spPr/>
      <dgm:t>
        <a:bodyPr/>
        <a:lstStyle/>
        <a:p>
          <a:r>
            <a:rPr lang="en-US" sz="1800" b="0" dirty="0"/>
            <a:t>Design and construction are based on the classification of hazardous materials that are stored or used</a:t>
          </a:r>
        </a:p>
      </dgm:t>
    </dgm:pt>
    <dgm:pt modelId="{35DFCF63-6974-4E50-B42F-9A7E3E83D0C8}" type="parTrans" cxnId="{32EB0EC3-39C9-4709-AEB9-9EE7EA38A3CB}">
      <dgm:prSet/>
      <dgm:spPr/>
      <dgm:t>
        <a:bodyPr/>
        <a:lstStyle/>
        <a:p>
          <a:endParaRPr lang="en-US"/>
        </a:p>
      </dgm:t>
    </dgm:pt>
    <dgm:pt modelId="{18C604A9-2262-4B99-91EB-3D7DF930C6AD}" type="sibTrans" cxnId="{32EB0EC3-39C9-4709-AEB9-9EE7EA38A3CB}">
      <dgm:prSet/>
      <dgm:spPr/>
      <dgm:t>
        <a:bodyPr/>
        <a:lstStyle/>
        <a:p>
          <a:endParaRPr lang="en-US"/>
        </a:p>
      </dgm:t>
    </dgm:pt>
    <dgm:pt modelId="{659F06C2-4A12-4290-80A2-850F63B7EAC6}">
      <dgm:prSet custT="1"/>
      <dgm:spPr>
        <a:solidFill>
          <a:schemeClr val="accent2"/>
        </a:solidFill>
      </dgm:spPr>
      <dgm:t>
        <a:bodyPr/>
        <a:lstStyle/>
        <a:p>
          <a:r>
            <a:rPr lang="en-US" sz="1800" b="0" dirty="0"/>
            <a:t>Hazardous occupancies are assigned to one or more of four different categories, based on the physical or health hazards</a:t>
          </a:r>
        </a:p>
      </dgm:t>
    </dgm:pt>
    <dgm:pt modelId="{FB37EC5B-ED2F-4820-92C8-C248A5AFF87E}" type="parTrans" cxnId="{0C21AA5A-650A-47AB-A91B-61DCEE8A6F4A}">
      <dgm:prSet/>
      <dgm:spPr/>
      <dgm:t>
        <a:bodyPr/>
        <a:lstStyle/>
        <a:p>
          <a:endParaRPr lang="en-US"/>
        </a:p>
      </dgm:t>
    </dgm:pt>
    <dgm:pt modelId="{E8536670-573A-44A1-A914-A1871AB979B9}" type="sibTrans" cxnId="{0C21AA5A-650A-47AB-A91B-61DCEE8A6F4A}">
      <dgm:prSet/>
      <dgm:spPr/>
      <dgm:t>
        <a:bodyPr/>
        <a:lstStyle/>
        <a:p>
          <a:endParaRPr lang="en-US"/>
        </a:p>
      </dgm:t>
    </dgm:pt>
    <dgm:pt modelId="{B112B10C-563B-424B-B1BB-B196C54A260C}">
      <dgm:prSet custT="1"/>
      <dgm:spPr/>
      <dgm:t>
        <a:bodyPr/>
        <a:lstStyle/>
        <a:p>
          <a:r>
            <a:rPr lang="en-US" sz="1800" b="0" dirty="0"/>
            <a:t>Classifications change when materials change</a:t>
          </a:r>
        </a:p>
      </dgm:t>
    </dgm:pt>
    <dgm:pt modelId="{F19374A3-6B57-41C9-8D68-5998D5EF7608}" type="parTrans" cxnId="{8FA93D3C-46B5-4D37-BD0B-821D863BBCF4}">
      <dgm:prSet/>
      <dgm:spPr/>
      <dgm:t>
        <a:bodyPr/>
        <a:lstStyle/>
        <a:p>
          <a:endParaRPr lang="en-US"/>
        </a:p>
      </dgm:t>
    </dgm:pt>
    <dgm:pt modelId="{9F2D0B5B-F8AC-4998-AF8A-20853FEAC050}" type="sibTrans" cxnId="{8FA93D3C-46B5-4D37-BD0B-821D863BBCF4}">
      <dgm:prSet/>
      <dgm:spPr/>
      <dgm:t>
        <a:bodyPr/>
        <a:lstStyle/>
        <a:p>
          <a:endParaRPr lang="en-US"/>
        </a:p>
      </dgm:t>
    </dgm:pt>
    <dgm:pt modelId="{D3BCA191-BA57-4ADA-A1B4-B7078B1627E7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b="0" dirty="0"/>
            <a:t>Generally, the lower the occupancy number, the greater the hazard the building presents</a:t>
          </a:r>
        </a:p>
      </dgm:t>
    </dgm:pt>
    <dgm:pt modelId="{C7ACB343-390A-4167-94C6-45A9E504314A}" type="parTrans" cxnId="{26B26FE6-B9B6-49EE-9B3A-969E7A82F608}">
      <dgm:prSet/>
      <dgm:spPr/>
      <dgm:t>
        <a:bodyPr/>
        <a:lstStyle/>
        <a:p>
          <a:endParaRPr lang="en-US"/>
        </a:p>
      </dgm:t>
    </dgm:pt>
    <dgm:pt modelId="{0C279B55-E332-4462-8DFB-9931AB2FD293}" type="sibTrans" cxnId="{26B26FE6-B9B6-49EE-9B3A-969E7A82F608}">
      <dgm:prSet/>
      <dgm:spPr/>
      <dgm:t>
        <a:bodyPr/>
        <a:lstStyle/>
        <a:p>
          <a:endParaRPr lang="en-US"/>
        </a:p>
      </dgm:t>
    </dgm:pt>
    <dgm:pt modelId="{65279A45-3DBB-4381-BF4C-3A784E3D898F}" type="pres">
      <dgm:prSet presAssocID="{545A3BB5-45AD-410B-BFAB-1678868147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4ACCBC-18FB-46C8-B9D7-806190543A25}" type="pres">
      <dgm:prSet presAssocID="{2ABFBF21-18FE-411A-A1FF-E690FC3538D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87E14C-FAF5-4265-8764-D73E306E5C8E}" type="pres">
      <dgm:prSet presAssocID="{0491C155-210F-43FB-B5A9-AD0524C68C04}" presName="spacer" presStyleCnt="0"/>
      <dgm:spPr/>
    </dgm:pt>
    <dgm:pt modelId="{0B287625-CD84-401A-810A-5512C986C464}" type="pres">
      <dgm:prSet presAssocID="{67BC7391-2636-44D8-8A8F-0A7D177B6E2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E02A25-A34B-4034-9EAD-B8B360CCA181}" type="pres">
      <dgm:prSet presAssocID="{18C604A9-2262-4B99-91EB-3D7DF930C6AD}" presName="spacer" presStyleCnt="0"/>
      <dgm:spPr/>
    </dgm:pt>
    <dgm:pt modelId="{29997B7A-5B15-40A0-B3B5-9987F1274DE8}" type="pres">
      <dgm:prSet presAssocID="{B112B10C-563B-424B-B1BB-B196C54A260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C1DC1-DA80-4BC2-8662-ED7AAC96D83B}" type="pres">
      <dgm:prSet presAssocID="{9F2D0B5B-F8AC-4998-AF8A-20853FEAC050}" presName="spacer" presStyleCnt="0"/>
      <dgm:spPr/>
    </dgm:pt>
    <dgm:pt modelId="{EB8A1BE4-38B5-4165-A1D9-15A8A444B615}" type="pres">
      <dgm:prSet presAssocID="{659F06C2-4A12-4290-80A2-850F63B7EAC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229D2-9368-40CC-88E3-89FC822ED16D}" type="pres">
      <dgm:prSet presAssocID="{E8536670-573A-44A1-A914-A1871AB979B9}" presName="spacer" presStyleCnt="0"/>
      <dgm:spPr/>
    </dgm:pt>
    <dgm:pt modelId="{174CDB9C-F908-4379-B620-4691FD06EA0F}" type="pres">
      <dgm:prSet presAssocID="{D3BCA191-BA57-4ADA-A1B4-B7078B1627E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21AA5A-650A-47AB-A91B-61DCEE8A6F4A}" srcId="{545A3BB5-45AD-410B-BFAB-167886814713}" destId="{659F06C2-4A12-4290-80A2-850F63B7EAC6}" srcOrd="3" destOrd="0" parTransId="{FB37EC5B-ED2F-4820-92C8-C248A5AFF87E}" sibTransId="{E8536670-573A-44A1-A914-A1871AB979B9}"/>
    <dgm:cxn modelId="{ABFA2A74-F3F9-4D8A-BDCA-ED11172BCB98}" srcId="{545A3BB5-45AD-410B-BFAB-167886814713}" destId="{2ABFBF21-18FE-411A-A1FF-E690FC3538DC}" srcOrd="0" destOrd="0" parTransId="{BE651656-CE40-4C28-B7FE-66DB621AAE49}" sibTransId="{0491C155-210F-43FB-B5A9-AD0524C68C04}"/>
    <dgm:cxn modelId="{FD88F482-B02F-48B6-B6FE-605A347ADAC0}" type="presOf" srcId="{2ABFBF21-18FE-411A-A1FF-E690FC3538DC}" destId="{9A4ACCBC-18FB-46C8-B9D7-806190543A25}" srcOrd="0" destOrd="0" presId="urn:microsoft.com/office/officeart/2005/8/layout/vList2"/>
    <dgm:cxn modelId="{32EB0EC3-39C9-4709-AEB9-9EE7EA38A3CB}" srcId="{545A3BB5-45AD-410B-BFAB-167886814713}" destId="{67BC7391-2636-44D8-8A8F-0A7D177B6E20}" srcOrd="1" destOrd="0" parTransId="{35DFCF63-6974-4E50-B42F-9A7E3E83D0C8}" sibTransId="{18C604A9-2262-4B99-91EB-3D7DF930C6AD}"/>
    <dgm:cxn modelId="{3D831AA8-2F4B-418D-8EC2-BFDC88D68662}" type="presOf" srcId="{D3BCA191-BA57-4ADA-A1B4-B7078B1627E7}" destId="{174CDB9C-F908-4379-B620-4691FD06EA0F}" srcOrd="0" destOrd="0" presId="urn:microsoft.com/office/officeart/2005/8/layout/vList2"/>
    <dgm:cxn modelId="{01CEFA0B-9023-4F8F-B7A4-29519B138CEB}" type="presOf" srcId="{659F06C2-4A12-4290-80A2-850F63B7EAC6}" destId="{EB8A1BE4-38B5-4165-A1D9-15A8A444B615}" srcOrd="0" destOrd="0" presId="urn:microsoft.com/office/officeart/2005/8/layout/vList2"/>
    <dgm:cxn modelId="{D5EF8C98-F6DB-44A4-804E-60923646159E}" type="presOf" srcId="{545A3BB5-45AD-410B-BFAB-167886814713}" destId="{65279A45-3DBB-4381-BF4C-3A784E3D898F}" srcOrd="0" destOrd="0" presId="urn:microsoft.com/office/officeart/2005/8/layout/vList2"/>
    <dgm:cxn modelId="{26B26FE6-B9B6-49EE-9B3A-969E7A82F608}" srcId="{545A3BB5-45AD-410B-BFAB-167886814713}" destId="{D3BCA191-BA57-4ADA-A1B4-B7078B1627E7}" srcOrd="4" destOrd="0" parTransId="{C7ACB343-390A-4167-94C6-45A9E504314A}" sibTransId="{0C279B55-E332-4462-8DFB-9931AB2FD293}"/>
    <dgm:cxn modelId="{8FA93D3C-46B5-4D37-BD0B-821D863BBCF4}" srcId="{545A3BB5-45AD-410B-BFAB-167886814713}" destId="{B112B10C-563B-424B-B1BB-B196C54A260C}" srcOrd="2" destOrd="0" parTransId="{F19374A3-6B57-41C9-8D68-5998D5EF7608}" sibTransId="{9F2D0B5B-F8AC-4998-AF8A-20853FEAC050}"/>
    <dgm:cxn modelId="{6FDF2238-E741-4D67-85C8-75F66F415470}" type="presOf" srcId="{67BC7391-2636-44D8-8A8F-0A7D177B6E20}" destId="{0B287625-CD84-401A-810A-5512C986C464}" srcOrd="0" destOrd="0" presId="urn:microsoft.com/office/officeart/2005/8/layout/vList2"/>
    <dgm:cxn modelId="{516276BA-32B6-4475-8C12-A23327C2E49F}" type="presOf" srcId="{B112B10C-563B-424B-B1BB-B196C54A260C}" destId="{29997B7A-5B15-40A0-B3B5-9987F1274DE8}" srcOrd="0" destOrd="0" presId="urn:microsoft.com/office/officeart/2005/8/layout/vList2"/>
    <dgm:cxn modelId="{52EBCA03-828C-473F-9592-7BB78C74BDDF}" type="presParOf" srcId="{65279A45-3DBB-4381-BF4C-3A784E3D898F}" destId="{9A4ACCBC-18FB-46C8-B9D7-806190543A25}" srcOrd="0" destOrd="0" presId="urn:microsoft.com/office/officeart/2005/8/layout/vList2"/>
    <dgm:cxn modelId="{4E50F51D-C0D4-4C92-B305-7F57F062E0F4}" type="presParOf" srcId="{65279A45-3DBB-4381-BF4C-3A784E3D898F}" destId="{4387E14C-FAF5-4265-8764-D73E306E5C8E}" srcOrd="1" destOrd="0" presId="urn:microsoft.com/office/officeart/2005/8/layout/vList2"/>
    <dgm:cxn modelId="{248762DD-54B6-4C15-8B6C-B9CE1A17E0B1}" type="presParOf" srcId="{65279A45-3DBB-4381-BF4C-3A784E3D898F}" destId="{0B287625-CD84-401A-810A-5512C986C464}" srcOrd="2" destOrd="0" presId="urn:microsoft.com/office/officeart/2005/8/layout/vList2"/>
    <dgm:cxn modelId="{8F79C5B7-0307-4CCE-A458-D32EAF3C41C6}" type="presParOf" srcId="{65279A45-3DBB-4381-BF4C-3A784E3D898F}" destId="{C1E02A25-A34B-4034-9EAD-B8B360CCA181}" srcOrd="3" destOrd="0" presId="urn:microsoft.com/office/officeart/2005/8/layout/vList2"/>
    <dgm:cxn modelId="{A6D59FF1-DD9A-4087-B193-C33DAF572082}" type="presParOf" srcId="{65279A45-3DBB-4381-BF4C-3A784E3D898F}" destId="{29997B7A-5B15-40A0-B3B5-9987F1274DE8}" srcOrd="4" destOrd="0" presId="urn:microsoft.com/office/officeart/2005/8/layout/vList2"/>
    <dgm:cxn modelId="{9263E736-10FA-4C37-88CE-C60E4B198E4B}" type="presParOf" srcId="{65279A45-3DBB-4381-BF4C-3A784E3D898F}" destId="{22BC1DC1-DA80-4BC2-8662-ED7AAC96D83B}" srcOrd="5" destOrd="0" presId="urn:microsoft.com/office/officeart/2005/8/layout/vList2"/>
    <dgm:cxn modelId="{5B3C1340-5480-4E21-B660-45CB494904A2}" type="presParOf" srcId="{65279A45-3DBB-4381-BF4C-3A784E3D898F}" destId="{EB8A1BE4-38B5-4165-A1D9-15A8A444B615}" srcOrd="6" destOrd="0" presId="urn:microsoft.com/office/officeart/2005/8/layout/vList2"/>
    <dgm:cxn modelId="{BB4FD7D2-0576-40E3-AF6B-2627DC611063}" type="presParOf" srcId="{65279A45-3DBB-4381-BF4C-3A784E3D898F}" destId="{25D229D2-9368-40CC-88E3-89FC822ED16D}" srcOrd="7" destOrd="0" presId="urn:microsoft.com/office/officeart/2005/8/layout/vList2"/>
    <dgm:cxn modelId="{5C299973-3CE8-4BEA-876C-2F8A85B8007A}" type="presParOf" srcId="{65279A45-3DBB-4381-BF4C-3A784E3D898F}" destId="{174CDB9C-F908-4379-B620-4691FD06EA0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2A8B50-E7EB-431B-ABED-B67CF6C083E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3B3F118-A404-474A-8642-BA60CE107277}">
      <dgm:prSet phldrT="[Text]" custT="1"/>
      <dgm:spPr/>
      <dgm:t>
        <a:bodyPr/>
        <a:lstStyle/>
        <a:p>
          <a:r>
            <a:rPr lang="en-US" sz="1800" b="0" dirty="0"/>
            <a:t>Assigned to occupancies that present a detonation hazard</a:t>
          </a:r>
        </a:p>
      </dgm:t>
    </dgm:pt>
    <dgm:pt modelId="{8775E5C3-2850-4BD7-870C-5040D6B8DC00}" type="parTrans" cxnId="{B0EA5B34-D14B-46F9-A502-0BE849DB4D0A}">
      <dgm:prSet/>
      <dgm:spPr/>
      <dgm:t>
        <a:bodyPr/>
        <a:lstStyle/>
        <a:p>
          <a:endParaRPr lang="en-US"/>
        </a:p>
      </dgm:t>
    </dgm:pt>
    <dgm:pt modelId="{FD952A54-EF5B-41E3-988E-C34ECCF3628E}" type="sibTrans" cxnId="{B0EA5B34-D14B-46F9-A502-0BE849DB4D0A}">
      <dgm:prSet/>
      <dgm:spPr/>
      <dgm:t>
        <a:bodyPr/>
        <a:lstStyle/>
        <a:p>
          <a:endParaRPr lang="en-US"/>
        </a:p>
      </dgm:t>
    </dgm:pt>
    <dgm:pt modelId="{88FE7060-9209-4023-9903-743F1D5B0121}">
      <dgm:prSet custT="1"/>
      <dgm:spPr/>
      <dgm:t>
        <a:bodyPr/>
        <a:lstStyle/>
        <a:p>
          <a:r>
            <a:rPr lang="x-none" sz="1800" b="0" u="none" dirty="0"/>
            <a:t>Assigned to buildings that store explosives, blasting agents, or other hazardous materials</a:t>
          </a:r>
          <a:endParaRPr lang="en-US" sz="1800" b="0" u="none" dirty="0"/>
        </a:p>
      </dgm:t>
    </dgm:pt>
    <dgm:pt modelId="{DFAD6810-EAB5-4E5F-B890-E166D6F4DECB}" type="parTrans" cxnId="{9792156B-EE13-46E8-BF27-EAA6800C69E9}">
      <dgm:prSet/>
      <dgm:spPr/>
      <dgm:t>
        <a:bodyPr/>
        <a:lstStyle/>
        <a:p>
          <a:endParaRPr lang="en-US"/>
        </a:p>
      </dgm:t>
    </dgm:pt>
    <dgm:pt modelId="{F0A5B784-A5AD-4E2D-A84F-6634E94FD939}" type="sibTrans" cxnId="{9792156B-EE13-46E8-BF27-EAA6800C69E9}">
      <dgm:prSet/>
      <dgm:spPr/>
      <dgm:t>
        <a:bodyPr/>
        <a:lstStyle/>
        <a:p>
          <a:endParaRPr lang="en-US"/>
        </a:p>
      </dgm:t>
    </dgm:pt>
    <dgm:pt modelId="{6CF30BF0-CE37-4F95-81DF-22D4CE602E67}">
      <dgm:prSet custT="1"/>
      <dgm:spPr>
        <a:solidFill>
          <a:schemeClr val="accent2"/>
        </a:solidFill>
      </dgm:spPr>
      <dgm:t>
        <a:bodyPr/>
        <a:lstStyle/>
        <a:p>
          <a:r>
            <a:rPr lang="en-US" sz="1800" b="0" u="none" dirty="0"/>
            <a:t>R</a:t>
          </a:r>
          <a:r>
            <a:rPr lang="x-none" sz="1800" b="0" u="none" dirty="0"/>
            <a:t>epresent the highest level hazard of all physical hazardous materials</a:t>
          </a:r>
          <a:endParaRPr lang="en-US" sz="1800" b="0" u="none" dirty="0"/>
        </a:p>
      </dgm:t>
    </dgm:pt>
    <dgm:pt modelId="{7000FC2D-5344-4903-8244-BF944D6D082C}" type="parTrans" cxnId="{E2BE5867-19D4-4E76-8280-CBE5B03DBF10}">
      <dgm:prSet/>
      <dgm:spPr/>
      <dgm:t>
        <a:bodyPr/>
        <a:lstStyle/>
        <a:p>
          <a:endParaRPr lang="en-US"/>
        </a:p>
      </dgm:t>
    </dgm:pt>
    <dgm:pt modelId="{0A71503E-7796-4FCC-A5CD-27BB0F81D17B}" type="sibTrans" cxnId="{E2BE5867-19D4-4E76-8280-CBE5B03DBF10}">
      <dgm:prSet/>
      <dgm:spPr/>
      <dgm:t>
        <a:bodyPr/>
        <a:lstStyle/>
        <a:p>
          <a:endParaRPr lang="en-US"/>
        </a:p>
      </dgm:t>
    </dgm:pt>
    <dgm:pt modelId="{6D9F95B8-5997-41B7-981E-8BDC19D74933}" type="pres">
      <dgm:prSet presAssocID="{8E2A8B50-E7EB-431B-ABED-B67CF6C083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B01D01-A396-4071-905C-9BF3A28635DB}" type="pres">
      <dgm:prSet presAssocID="{03B3F118-A404-474A-8642-BA60CE10727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103DCB-A47E-4C2A-98A0-EDED0AEA9D5E}" type="pres">
      <dgm:prSet presAssocID="{FD952A54-EF5B-41E3-988E-C34ECCF3628E}" presName="spacer" presStyleCnt="0"/>
      <dgm:spPr/>
    </dgm:pt>
    <dgm:pt modelId="{1878E9E4-2453-401A-9F37-0460ECAE534E}" type="pres">
      <dgm:prSet presAssocID="{88FE7060-9209-4023-9903-743F1D5B012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F9DAE-B641-4ADE-B830-2232F32F52DA}" type="pres">
      <dgm:prSet presAssocID="{F0A5B784-A5AD-4E2D-A84F-6634E94FD939}" presName="spacer" presStyleCnt="0"/>
      <dgm:spPr/>
    </dgm:pt>
    <dgm:pt modelId="{1F663CB2-F90F-4BD3-8E86-92D7C3235B98}" type="pres">
      <dgm:prSet presAssocID="{6CF30BF0-CE37-4F95-81DF-22D4CE602E6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BE5867-19D4-4E76-8280-CBE5B03DBF10}" srcId="{8E2A8B50-E7EB-431B-ABED-B67CF6C083ED}" destId="{6CF30BF0-CE37-4F95-81DF-22D4CE602E67}" srcOrd="2" destOrd="0" parTransId="{7000FC2D-5344-4903-8244-BF944D6D082C}" sibTransId="{0A71503E-7796-4FCC-A5CD-27BB0F81D17B}"/>
    <dgm:cxn modelId="{9792156B-EE13-46E8-BF27-EAA6800C69E9}" srcId="{8E2A8B50-E7EB-431B-ABED-B67CF6C083ED}" destId="{88FE7060-9209-4023-9903-743F1D5B0121}" srcOrd="1" destOrd="0" parTransId="{DFAD6810-EAB5-4E5F-B890-E166D6F4DECB}" sibTransId="{F0A5B784-A5AD-4E2D-A84F-6634E94FD939}"/>
    <dgm:cxn modelId="{B0EA5B34-D14B-46F9-A502-0BE849DB4D0A}" srcId="{8E2A8B50-E7EB-431B-ABED-B67CF6C083ED}" destId="{03B3F118-A404-474A-8642-BA60CE107277}" srcOrd="0" destOrd="0" parTransId="{8775E5C3-2850-4BD7-870C-5040D6B8DC00}" sibTransId="{FD952A54-EF5B-41E3-988E-C34ECCF3628E}"/>
    <dgm:cxn modelId="{93CE1244-D295-4A72-9370-BA83BA0BBB58}" type="presOf" srcId="{03B3F118-A404-474A-8642-BA60CE107277}" destId="{CEB01D01-A396-4071-905C-9BF3A28635DB}" srcOrd="0" destOrd="0" presId="urn:microsoft.com/office/officeart/2005/8/layout/vList2"/>
    <dgm:cxn modelId="{2606E9E8-F9DB-4629-882F-E6164164A5F9}" type="presOf" srcId="{88FE7060-9209-4023-9903-743F1D5B0121}" destId="{1878E9E4-2453-401A-9F37-0460ECAE534E}" srcOrd="0" destOrd="0" presId="urn:microsoft.com/office/officeart/2005/8/layout/vList2"/>
    <dgm:cxn modelId="{78D08EB5-6A9B-42BE-A6A8-808B9BE722B0}" type="presOf" srcId="{6CF30BF0-CE37-4F95-81DF-22D4CE602E67}" destId="{1F663CB2-F90F-4BD3-8E86-92D7C3235B98}" srcOrd="0" destOrd="0" presId="urn:microsoft.com/office/officeart/2005/8/layout/vList2"/>
    <dgm:cxn modelId="{D0914851-DB73-47BC-869A-BE97C89EAF4D}" type="presOf" srcId="{8E2A8B50-E7EB-431B-ABED-B67CF6C083ED}" destId="{6D9F95B8-5997-41B7-981E-8BDC19D74933}" srcOrd="0" destOrd="0" presId="urn:microsoft.com/office/officeart/2005/8/layout/vList2"/>
    <dgm:cxn modelId="{8E65A71B-3F2F-492D-AD58-9F80846C8F9E}" type="presParOf" srcId="{6D9F95B8-5997-41B7-981E-8BDC19D74933}" destId="{CEB01D01-A396-4071-905C-9BF3A28635DB}" srcOrd="0" destOrd="0" presId="urn:microsoft.com/office/officeart/2005/8/layout/vList2"/>
    <dgm:cxn modelId="{B726ADA2-E886-4545-9AF2-A1461876F2D3}" type="presParOf" srcId="{6D9F95B8-5997-41B7-981E-8BDC19D74933}" destId="{C9103DCB-A47E-4C2A-98A0-EDED0AEA9D5E}" srcOrd="1" destOrd="0" presId="urn:microsoft.com/office/officeart/2005/8/layout/vList2"/>
    <dgm:cxn modelId="{9419EB65-21CA-4BB5-B930-B4E2E0D1360A}" type="presParOf" srcId="{6D9F95B8-5997-41B7-981E-8BDC19D74933}" destId="{1878E9E4-2453-401A-9F37-0460ECAE534E}" srcOrd="2" destOrd="0" presId="urn:microsoft.com/office/officeart/2005/8/layout/vList2"/>
    <dgm:cxn modelId="{A8B92CE0-D2DB-4D05-A451-53C6DB0E15B6}" type="presParOf" srcId="{6D9F95B8-5997-41B7-981E-8BDC19D74933}" destId="{BF5F9DAE-B641-4ADE-B830-2232F32F52DA}" srcOrd="3" destOrd="0" presId="urn:microsoft.com/office/officeart/2005/8/layout/vList2"/>
    <dgm:cxn modelId="{D18C2FD8-8D03-43F8-B8FA-0AEFD96FD56A}" type="presParOf" srcId="{6D9F95B8-5997-41B7-981E-8BDC19D74933}" destId="{1F663CB2-F90F-4BD3-8E86-92D7C3235B9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2A8B50-E7EB-431B-ABED-B67CF6C083E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3B3F118-A404-474A-8642-BA60CE107277}">
      <dgm:prSet phldrT="[Text]" custT="1"/>
      <dgm:spPr/>
      <dgm:t>
        <a:bodyPr/>
        <a:lstStyle/>
        <a:p>
          <a:r>
            <a:rPr lang="en-US" sz="1800" b="0" dirty="0"/>
            <a:t>Store materials that present a deflagration hazard</a:t>
          </a:r>
        </a:p>
      </dgm:t>
    </dgm:pt>
    <dgm:pt modelId="{8775E5C3-2850-4BD7-870C-5040D6B8DC00}" type="parTrans" cxnId="{B0EA5B34-D14B-46F9-A502-0BE849DB4D0A}">
      <dgm:prSet/>
      <dgm:spPr/>
      <dgm:t>
        <a:bodyPr/>
        <a:lstStyle/>
        <a:p>
          <a:endParaRPr lang="en-US"/>
        </a:p>
      </dgm:t>
    </dgm:pt>
    <dgm:pt modelId="{FD952A54-EF5B-41E3-988E-C34ECCF3628E}" type="sibTrans" cxnId="{B0EA5B34-D14B-46F9-A502-0BE849DB4D0A}">
      <dgm:prSet/>
      <dgm:spPr/>
      <dgm:t>
        <a:bodyPr/>
        <a:lstStyle/>
        <a:p>
          <a:endParaRPr lang="en-US"/>
        </a:p>
      </dgm:t>
    </dgm:pt>
    <dgm:pt modelId="{8949E8D7-33AA-4BB3-A09E-970AB57D8AD5}">
      <dgm:prSet custT="1"/>
      <dgm:spPr>
        <a:solidFill>
          <a:schemeClr val="accent2"/>
        </a:solidFill>
      </dgm:spPr>
      <dgm:t>
        <a:bodyPr/>
        <a:lstStyle/>
        <a:p>
          <a:r>
            <a:rPr lang="x-none" sz="1800" b="0" u="none" dirty="0"/>
            <a:t>Include </a:t>
          </a:r>
          <a:r>
            <a:rPr lang="en-US" sz="1800" b="0" u="none" dirty="0"/>
            <a:t>storage of f</a:t>
          </a:r>
          <a:r>
            <a:rPr lang="x-none" sz="1800" b="0" dirty="0"/>
            <a:t>lammable gases</a:t>
          </a:r>
          <a:r>
            <a:rPr lang="en-US" sz="1800" b="0" dirty="0"/>
            <a:t>, p</a:t>
          </a:r>
          <a:r>
            <a:rPr lang="x-none" sz="1800" b="0" dirty="0"/>
            <a:t>ressurized flammable or combustible liquids</a:t>
          </a:r>
          <a:r>
            <a:rPr lang="en-US" sz="1800" b="0" dirty="0"/>
            <a:t>, p</a:t>
          </a:r>
          <a:r>
            <a:rPr lang="x-none" sz="1800" b="0" dirty="0"/>
            <a:t>yrophorics</a:t>
          </a:r>
          <a:r>
            <a:rPr lang="en-US" sz="1800" b="0" dirty="0"/>
            <a:t>, h</a:t>
          </a:r>
          <a:r>
            <a:rPr lang="x-none" sz="1800" b="0" dirty="0"/>
            <a:t>igher-reactivity oxidizers</a:t>
          </a:r>
          <a:r>
            <a:rPr lang="en-US" sz="1800" b="0" dirty="0"/>
            <a:t>, </a:t>
          </a:r>
          <a:r>
            <a:rPr lang="x-none" sz="1800" b="0" dirty="0"/>
            <a:t>organic peroxides </a:t>
          </a:r>
          <a:endParaRPr lang="en-US" sz="1800" b="0" u="none" dirty="0"/>
        </a:p>
      </dgm:t>
    </dgm:pt>
    <dgm:pt modelId="{F9497C7E-4636-4181-B5A3-3DFEECF68231}" type="parTrans" cxnId="{E85255C5-2724-441C-9C79-11548A50DFF6}">
      <dgm:prSet/>
      <dgm:spPr/>
      <dgm:t>
        <a:bodyPr/>
        <a:lstStyle/>
        <a:p>
          <a:endParaRPr lang="en-US"/>
        </a:p>
      </dgm:t>
    </dgm:pt>
    <dgm:pt modelId="{E01CD91E-A43A-4C2F-AF09-DF940261C759}" type="sibTrans" cxnId="{E85255C5-2724-441C-9C79-11548A50DFF6}">
      <dgm:prSet/>
      <dgm:spPr/>
      <dgm:t>
        <a:bodyPr/>
        <a:lstStyle/>
        <a:p>
          <a:endParaRPr lang="en-US"/>
        </a:p>
      </dgm:t>
    </dgm:pt>
    <dgm:pt modelId="{43117B7C-57DB-494A-B09F-56D9235420FB}">
      <dgm:prSet phldrT="[Text]" custT="1"/>
      <dgm:spPr/>
      <dgm:t>
        <a:bodyPr/>
        <a:lstStyle/>
        <a:p>
          <a:r>
            <a:rPr lang="en-US" sz="1800" b="0" u="none" dirty="0"/>
            <a:t>P</a:t>
          </a:r>
          <a:r>
            <a:rPr lang="x-none" sz="1800" b="0" u="none" dirty="0"/>
            <a:t>resent a risk from accelerated burning of the material</a:t>
          </a:r>
          <a:endParaRPr lang="en-US" sz="1800" b="0" dirty="0"/>
        </a:p>
      </dgm:t>
    </dgm:pt>
    <dgm:pt modelId="{093415AE-B528-43C3-9F6E-A01E6E0373F2}" type="parTrans" cxnId="{4742AB35-2172-4E64-86A5-E332DD3C8875}">
      <dgm:prSet/>
      <dgm:spPr/>
      <dgm:t>
        <a:bodyPr/>
        <a:lstStyle/>
        <a:p>
          <a:endParaRPr lang="en-US"/>
        </a:p>
      </dgm:t>
    </dgm:pt>
    <dgm:pt modelId="{98485CAA-C06E-4A38-8970-7415998CAB58}" type="sibTrans" cxnId="{4742AB35-2172-4E64-86A5-E332DD3C8875}">
      <dgm:prSet/>
      <dgm:spPr/>
      <dgm:t>
        <a:bodyPr/>
        <a:lstStyle/>
        <a:p>
          <a:endParaRPr lang="en-US"/>
        </a:p>
      </dgm:t>
    </dgm:pt>
    <dgm:pt modelId="{6D9F95B8-5997-41B7-981E-8BDC19D74933}" type="pres">
      <dgm:prSet presAssocID="{8E2A8B50-E7EB-431B-ABED-B67CF6C083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B01D01-A396-4071-905C-9BF3A28635DB}" type="pres">
      <dgm:prSet presAssocID="{03B3F118-A404-474A-8642-BA60CE10727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103DCB-A47E-4C2A-98A0-EDED0AEA9D5E}" type="pres">
      <dgm:prSet presAssocID="{FD952A54-EF5B-41E3-988E-C34ECCF3628E}" presName="spacer" presStyleCnt="0"/>
      <dgm:spPr/>
    </dgm:pt>
    <dgm:pt modelId="{9B3F8804-45EF-4169-83E5-711533721DAC}" type="pres">
      <dgm:prSet presAssocID="{43117B7C-57DB-494A-B09F-56D9235420F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0C18-22C5-4B64-8765-83E7E05CDB2B}" type="pres">
      <dgm:prSet presAssocID="{98485CAA-C06E-4A38-8970-7415998CAB58}" presName="spacer" presStyleCnt="0"/>
      <dgm:spPr/>
    </dgm:pt>
    <dgm:pt modelId="{A71B9EF5-4570-4CBF-93F0-F0C6454396CC}" type="pres">
      <dgm:prSet presAssocID="{8949E8D7-33AA-4BB3-A09E-970AB57D8AD5}" presName="parentText" presStyleLbl="node1" presStyleIdx="2" presStyleCnt="3" custScaleY="1289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20111B-0E39-4E4B-9982-8A3B19B24900}" type="presOf" srcId="{8E2A8B50-E7EB-431B-ABED-B67CF6C083ED}" destId="{6D9F95B8-5997-41B7-981E-8BDC19D74933}" srcOrd="0" destOrd="0" presId="urn:microsoft.com/office/officeart/2005/8/layout/vList2"/>
    <dgm:cxn modelId="{4742AB35-2172-4E64-86A5-E332DD3C8875}" srcId="{8E2A8B50-E7EB-431B-ABED-B67CF6C083ED}" destId="{43117B7C-57DB-494A-B09F-56D9235420FB}" srcOrd="1" destOrd="0" parTransId="{093415AE-B528-43C3-9F6E-A01E6E0373F2}" sibTransId="{98485CAA-C06E-4A38-8970-7415998CAB58}"/>
    <dgm:cxn modelId="{B0EA5B34-D14B-46F9-A502-0BE849DB4D0A}" srcId="{8E2A8B50-E7EB-431B-ABED-B67CF6C083ED}" destId="{03B3F118-A404-474A-8642-BA60CE107277}" srcOrd="0" destOrd="0" parTransId="{8775E5C3-2850-4BD7-870C-5040D6B8DC00}" sibTransId="{FD952A54-EF5B-41E3-988E-C34ECCF3628E}"/>
    <dgm:cxn modelId="{A26211EB-B1E3-474A-BB89-2574B8FA46BF}" type="presOf" srcId="{43117B7C-57DB-494A-B09F-56D9235420FB}" destId="{9B3F8804-45EF-4169-83E5-711533721DAC}" srcOrd="0" destOrd="0" presId="urn:microsoft.com/office/officeart/2005/8/layout/vList2"/>
    <dgm:cxn modelId="{547DF2A5-A21F-4551-85C6-EA0676F3C61A}" type="presOf" srcId="{8949E8D7-33AA-4BB3-A09E-970AB57D8AD5}" destId="{A71B9EF5-4570-4CBF-93F0-F0C6454396CC}" srcOrd="0" destOrd="0" presId="urn:microsoft.com/office/officeart/2005/8/layout/vList2"/>
    <dgm:cxn modelId="{E85255C5-2724-441C-9C79-11548A50DFF6}" srcId="{8E2A8B50-E7EB-431B-ABED-B67CF6C083ED}" destId="{8949E8D7-33AA-4BB3-A09E-970AB57D8AD5}" srcOrd="2" destOrd="0" parTransId="{F9497C7E-4636-4181-B5A3-3DFEECF68231}" sibTransId="{E01CD91E-A43A-4C2F-AF09-DF940261C759}"/>
    <dgm:cxn modelId="{BB1D0674-2E3A-4864-AE96-06DAF25ECB00}" type="presOf" srcId="{03B3F118-A404-474A-8642-BA60CE107277}" destId="{CEB01D01-A396-4071-905C-9BF3A28635DB}" srcOrd="0" destOrd="0" presId="urn:microsoft.com/office/officeart/2005/8/layout/vList2"/>
    <dgm:cxn modelId="{E57F68CE-A130-46AA-8D37-AB1F3FB241C6}" type="presParOf" srcId="{6D9F95B8-5997-41B7-981E-8BDC19D74933}" destId="{CEB01D01-A396-4071-905C-9BF3A28635DB}" srcOrd="0" destOrd="0" presId="urn:microsoft.com/office/officeart/2005/8/layout/vList2"/>
    <dgm:cxn modelId="{706D1CC7-12C6-4E15-8F13-9B39C2EFAE7F}" type="presParOf" srcId="{6D9F95B8-5997-41B7-981E-8BDC19D74933}" destId="{C9103DCB-A47E-4C2A-98A0-EDED0AEA9D5E}" srcOrd="1" destOrd="0" presId="urn:microsoft.com/office/officeart/2005/8/layout/vList2"/>
    <dgm:cxn modelId="{9130C8AD-4498-4385-9D55-9BC4FEF1462E}" type="presParOf" srcId="{6D9F95B8-5997-41B7-981E-8BDC19D74933}" destId="{9B3F8804-45EF-4169-83E5-711533721DAC}" srcOrd="2" destOrd="0" presId="urn:microsoft.com/office/officeart/2005/8/layout/vList2"/>
    <dgm:cxn modelId="{5A05898B-9759-41C2-B968-B23590615B79}" type="presParOf" srcId="{6D9F95B8-5997-41B7-981E-8BDC19D74933}" destId="{DA870C18-22C5-4B64-8765-83E7E05CDB2B}" srcOrd="3" destOrd="0" presId="urn:microsoft.com/office/officeart/2005/8/layout/vList2"/>
    <dgm:cxn modelId="{611B39AC-FEE1-4462-A5A0-D0E31F6AF261}" type="presParOf" srcId="{6D9F95B8-5997-41B7-981E-8BDC19D74933}" destId="{A71B9EF5-4570-4CBF-93F0-F0C6454396C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2A8B50-E7EB-431B-ABED-B67CF6C083ED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3B3F118-A404-474A-8642-BA60CE107277}">
      <dgm:prSet phldrT="[Text]" custT="1"/>
      <dgm:spPr/>
      <dgm:t>
        <a:bodyPr/>
        <a:lstStyle/>
        <a:p>
          <a:r>
            <a:rPr lang="x-none" sz="1800" b="0" u="none" dirty="0"/>
            <a:t>St</a:t>
          </a:r>
          <a:r>
            <a:rPr lang="en-US" sz="1800" b="0" u="none" dirty="0"/>
            <a:t>ore or use hazardous materials that readily support combustion or present other physical hazards</a:t>
          </a:r>
          <a:endParaRPr lang="en-US" sz="1800" b="0" dirty="0"/>
        </a:p>
      </dgm:t>
    </dgm:pt>
    <dgm:pt modelId="{8775E5C3-2850-4BD7-870C-5040D6B8DC00}" type="parTrans" cxnId="{B0EA5B34-D14B-46F9-A502-0BE849DB4D0A}">
      <dgm:prSet/>
      <dgm:spPr/>
      <dgm:t>
        <a:bodyPr/>
        <a:lstStyle/>
        <a:p>
          <a:endParaRPr lang="en-US"/>
        </a:p>
      </dgm:t>
    </dgm:pt>
    <dgm:pt modelId="{FD952A54-EF5B-41E3-988E-C34ECCF3628E}" type="sibTrans" cxnId="{B0EA5B34-D14B-46F9-A502-0BE849DB4D0A}">
      <dgm:prSet/>
      <dgm:spPr/>
      <dgm:t>
        <a:bodyPr/>
        <a:lstStyle/>
        <a:p>
          <a:endParaRPr lang="en-US"/>
        </a:p>
      </dgm:t>
    </dgm:pt>
    <dgm:pt modelId="{535F4DDE-6AA0-497C-AA32-9CA5932ADEC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b="0" dirty="0"/>
            <a:t>Includes unpressurized flammable and combustible liquids, lower reactivity oxidizers and organic peroxides, flammable solids, oxidizing gases </a:t>
          </a:r>
        </a:p>
      </dgm:t>
    </dgm:pt>
    <dgm:pt modelId="{D707DC89-4E81-44B7-A7D5-CBFDB1349426}" type="parTrans" cxnId="{BD93E995-C4C4-4145-8F4E-E5AC43B5F870}">
      <dgm:prSet/>
      <dgm:spPr/>
      <dgm:t>
        <a:bodyPr/>
        <a:lstStyle/>
        <a:p>
          <a:endParaRPr lang="en-US"/>
        </a:p>
      </dgm:t>
    </dgm:pt>
    <dgm:pt modelId="{BCE8DF83-4304-4684-B915-C4E4885F1C5D}" type="sibTrans" cxnId="{BD93E995-C4C4-4145-8F4E-E5AC43B5F870}">
      <dgm:prSet/>
      <dgm:spPr/>
      <dgm:t>
        <a:bodyPr/>
        <a:lstStyle/>
        <a:p>
          <a:endParaRPr lang="en-US"/>
        </a:p>
      </dgm:t>
    </dgm:pt>
    <dgm:pt modelId="{6D9F95B8-5997-41B7-981E-8BDC19D74933}" type="pres">
      <dgm:prSet presAssocID="{8E2A8B50-E7EB-431B-ABED-B67CF6C083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B01D01-A396-4071-905C-9BF3A28635DB}" type="pres">
      <dgm:prSet presAssocID="{03B3F118-A404-474A-8642-BA60CE10727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103DCB-A47E-4C2A-98A0-EDED0AEA9D5E}" type="pres">
      <dgm:prSet presAssocID="{FD952A54-EF5B-41E3-988E-C34ECCF3628E}" presName="spacer" presStyleCnt="0"/>
      <dgm:spPr/>
    </dgm:pt>
    <dgm:pt modelId="{76EB623D-D32D-4F4F-8082-CA5675F40D53}" type="pres">
      <dgm:prSet presAssocID="{535F4DDE-6AA0-497C-AA32-9CA5932ADEC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911432-ADBA-4FC9-8BC2-B9AAC4925C72}" type="presOf" srcId="{535F4DDE-6AA0-497C-AA32-9CA5932ADECD}" destId="{76EB623D-D32D-4F4F-8082-CA5675F40D53}" srcOrd="0" destOrd="0" presId="urn:microsoft.com/office/officeart/2005/8/layout/vList2"/>
    <dgm:cxn modelId="{BD93E995-C4C4-4145-8F4E-E5AC43B5F870}" srcId="{8E2A8B50-E7EB-431B-ABED-B67CF6C083ED}" destId="{535F4DDE-6AA0-497C-AA32-9CA5932ADECD}" srcOrd="1" destOrd="0" parTransId="{D707DC89-4E81-44B7-A7D5-CBFDB1349426}" sibTransId="{BCE8DF83-4304-4684-B915-C4E4885F1C5D}"/>
    <dgm:cxn modelId="{B0EA5B34-D14B-46F9-A502-0BE849DB4D0A}" srcId="{8E2A8B50-E7EB-431B-ABED-B67CF6C083ED}" destId="{03B3F118-A404-474A-8642-BA60CE107277}" srcOrd="0" destOrd="0" parTransId="{8775E5C3-2850-4BD7-870C-5040D6B8DC00}" sibTransId="{FD952A54-EF5B-41E3-988E-C34ECCF3628E}"/>
    <dgm:cxn modelId="{66234677-76C6-4518-82E9-93D166DE52CA}" type="presOf" srcId="{8E2A8B50-E7EB-431B-ABED-B67CF6C083ED}" destId="{6D9F95B8-5997-41B7-981E-8BDC19D74933}" srcOrd="0" destOrd="0" presId="urn:microsoft.com/office/officeart/2005/8/layout/vList2"/>
    <dgm:cxn modelId="{C813C2D0-7852-4BDA-96ED-8C4197E8CECF}" type="presOf" srcId="{03B3F118-A404-474A-8642-BA60CE107277}" destId="{CEB01D01-A396-4071-905C-9BF3A28635DB}" srcOrd="0" destOrd="0" presId="urn:microsoft.com/office/officeart/2005/8/layout/vList2"/>
    <dgm:cxn modelId="{67C88AC7-70E3-4EF8-993F-2F8DB71A0393}" type="presParOf" srcId="{6D9F95B8-5997-41B7-981E-8BDC19D74933}" destId="{CEB01D01-A396-4071-905C-9BF3A28635DB}" srcOrd="0" destOrd="0" presId="urn:microsoft.com/office/officeart/2005/8/layout/vList2"/>
    <dgm:cxn modelId="{5135BBDF-9707-4A4D-92B6-C200FA28D8E1}" type="presParOf" srcId="{6D9F95B8-5997-41B7-981E-8BDC19D74933}" destId="{C9103DCB-A47E-4C2A-98A0-EDED0AEA9D5E}" srcOrd="1" destOrd="0" presId="urn:microsoft.com/office/officeart/2005/8/layout/vList2"/>
    <dgm:cxn modelId="{07CAF0F6-7745-45EC-A371-FC3E09B63475}" type="presParOf" srcId="{6D9F95B8-5997-41B7-981E-8BDC19D74933}" destId="{76EB623D-D32D-4F4F-8082-CA5675F40D5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5CC8F-06E2-480F-ACD7-5C0C59B3257C}">
      <dsp:nvSpPr>
        <dsp:cNvPr id="0" name=""/>
        <dsp:cNvSpPr/>
      </dsp:nvSpPr>
      <dsp:spPr>
        <a:xfrm>
          <a:off x="0" y="266703"/>
          <a:ext cx="3810000" cy="933163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Regularly use two or more hazardous materials</a:t>
          </a:r>
        </a:p>
      </dsp:txBody>
      <dsp:txXfrm>
        <a:off x="45553" y="312256"/>
        <a:ext cx="3718894" cy="842057"/>
      </dsp:txXfrm>
    </dsp:sp>
    <dsp:sp modelId="{CDCCFDC3-532D-4D2D-8F52-B8FD66148900}">
      <dsp:nvSpPr>
        <dsp:cNvPr id="0" name=""/>
        <dsp:cNvSpPr/>
      </dsp:nvSpPr>
      <dsp:spPr>
        <a:xfrm>
          <a:off x="0" y="1232217"/>
          <a:ext cx="3810000" cy="153813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If materials are not used properly, they may rapidly decompose and result in a fire or explosion</a:t>
          </a:r>
        </a:p>
      </dsp:txBody>
      <dsp:txXfrm>
        <a:off x="75085" y="1307302"/>
        <a:ext cx="3659830" cy="1387962"/>
      </dsp:txXfrm>
    </dsp:sp>
    <dsp:sp modelId="{EBBDBC19-352A-4A98-98C3-72E39D0830DA}">
      <dsp:nvSpPr>
        <dsp:cNvPr id="0" name=""/>
        <dsp:cNvSpPr/>
      </dsp:nvSpPr>
      <dsp:spPr>
        <a:xfrm>
          <a:off x="0" y="2785997"/>
          <a:ext cx="3810000" cy="121680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Model fire codes require systems be properly designed by a competent design professional</a:t>
          </a:r>
        </a:p>
      </dsp:txBody>
      <dsp:txXfrm>
        <a:off x="59399" y="2845396"/>
        <a:ext cx="3691202" cy="10980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01D01-A396-4071-905C-9BF3A28635DB}">
      <dsp:nvSpPr>
        <dsp:cNvPr id="0" name=""/>
        <dsp:cNvSpPr/>
      </dsp:nvSpPr>
      <dsp:spPr>
        <a:xfrm>
          <a:off x="0" y="106986"/>
          <a:ext cx="4343400" cy="2249827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Designed </a:t>
          </a:r>
          <a:r>
            <a:rPr lang="en-US" sz="2000" kern="1200" dirty="0" smtClean="0"/>
            <a:t>for storage </a:t>
          </a:r>
          <a:r>
            <a:rPr lang="en-US" sz="2000" kern="1200" dirty="0"/>
            <a:t>of health hazard materials; for corrosives, and toxic and highly toxic materials exceeding the MAQ</a:t>
          </a:r>
          <a:endParaRPr lang="en-US" sz="2000" b="0" kern="1200" dirty="0"/>
        </a:p>
      </dsp:txBody>
      <dsp:txXfrm>
        <a:off x="109828" y="216814"/>
        <a:ext cx="4123744" cy="203017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FF9667-BEBD-4850-B8BD-49FBC3183423}">
      <dsp:nvSpPr>
        <dsp:cNvPr id="0" name=""/>
        <dsp:cNvSpPr/>
      </dsp:nvSpPr>
      <dsp:spPr>
        <a:xfrm>
          <a:off x="0" y="309937"/>
          <a:ext cx="7772400" cy="1975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225" tIns="395732" rIns="603225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H</a:t>
          </a:r>
          <a:r>
            <a:rPr lang="x-none" sz="1900" kern="1200" dirty="0"/>
            <a:t>eat producing reaction characterized by a shock wave in the material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Reaction zone progresses through the material at a rate greater than the speed of sound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Principal heating mechanism is one of shock compression</a:t>
          </a:r>
        </a:p>
      </dsp:txBody>
      <dsp:txXfrm>
        <a:off x="0" y="309937"/>
        <a:ext cx="7772400" cy="1975050"/>
      </dsp:txXfrm>
    </dsp:sp>
    <dsp:sp modelId="{28ED7577-31F2-4232-A360-0BA64EF8D262}">
      <dsp:nvSpPr>
        <dsp:cNvPr id="0" name=""/>
        <dsp:cNvSpPr/>
      </dsp:nvSpPr>
      <dsp:spPr>
        <a:xfrm>
          <a:off x="388620" y="29497"/>
          <a:ext cx="544068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900" kern="1200" dirty="0"/>
            <a:t>Detonation</a:t>
          </a:r>
          <a:endParaRPr lang="en-US" sz="1900" kern="1200" dirty="0"/>
        </a:p>
      </dsp:txBody>
      <dsp:txXfrm>
        <a:off x="416000" y="56877"/>
        <a:ext cx="5385920" cy="506120"/>
      </dsp:txXfrm>
    </dsp:sp>
    <dsp:sp modelId="{1420096B-8882-44BF-9A2B-C2604C015661}">
      <dsp:nvSpPr>
        <dsp:cNvPr id="0" name=""/>
        <dsp:cNvSpPr/>
      </dsp:nvSpPr>
      <dsp:spPr>
        <a:xfrm>
          <a:off x="0" y="2668027"/>
          <a:ext cx="7772400" cy="1645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225" tIns="395732" rIns="603225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H</a:t>
          </a:r>
          <a:r>
            <a:rPr lang="x-none" sz="1900" kern="1200" dirty="0"/>
            <a:t>eat-producing reaction</a:t>
          </a:r>
          <a:r>
            <a:rPr lang="en-US" sz="1900" kern="1200" dirty="0"/>
            <a:t> </a:t>
          </a:r>
          <a:r>
            <a:rPr lang="x-none" sz="1900" kern="1200" dirty="0"/>
            <a:t>occurs when a flammable gas, vapor or combustible dust is rapidly oxidized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/>
            <a:t>R</a:t>
          </a:r>
          <a:r>
            <a:rPr lang="x-none" sz="1900" kern="1200" dirty="0"/>
            <a:t>eaction zone progresses through the unburned material at a rate less than the speed of sound</a:t>
          </a:r>
          <a:endParaRPr lang="en-US" sz="1900" kern="1200" dirty="0"/>
        </a:p>
      </dsp:txBody>
      <dsp:txXfrm>
        <a:off x="0" y="2668027"/>
        <a:ext cx="7772400" cy="1645875"/>
      </dsp:txXfrm>
    </dsp:sp>
    <dsp:sp modelId="{E876F683-B834-478D-A38C-ADF2FB5F508D}">
      <dsp:nvSpPr>
        <dsp:cNvPr id="0" name=""/>
        <dsp:cNvSpPr/>
      </dsp:nvSpPr>
      <dsp:spPr>
        <a:xfrm>
          <a:off x="388620" y="2387587"/>
          <a:ext cx="544068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D</a:t>
          </a:r>
          <a:r>
            <a:rPr lang="x-none" sz="1900" kern="1200" dirty="0"/>
            <a:t>eflagration</a:t>
          </a:r>
          <a:endParaRPr lang="en-US" sz="1900" kern="1200" dirty="0"/>
        </a:p>
      </dsp:txBody>
      <dsp:txXfrm>
        <a:off x="416000" y="2414967"/>
        <a:ext cx="5385920" cy="5061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C60AC-2413-4893-AAAB-B807E7F1560E}">
      <dsp:nvSpPr>
        <dsp:cNvPr id="0" name=""/>
        <dsp:cNvSpPr/>
      </dsp:nvSpPr>
      <dsp:spPr>
        <a:xfrm>
          <a:off x="0" y="487974"/>
          <a:ext cx="4572000" cy="204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838" tIns="374904" rIns="35483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V</a:t>
          </a:r>
          <a:r>
            <a:rPr lang="x-none" sz="1800" kern="1200" dirty="0"/>
            <a:t>ery sensitive materials</a:t>
          </a:r>
          <a:r>
            <a:rPr lang="en-US" sz="1800" kern="1200" dirty="0"/>
            <a:t> that </a:t>
          </a:r>
          <a:r>
            <a:rPr lang="x-none" sz="1800" kern="1200" dirty="0"/>
            <a:t>can be easily detonated and produce a fast pressure wave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Commonly used in detonators, which are devices used for initiating a detonation</a:t>
          </a:r>
        </a:p>
      </dsp:txBody>
      <dsp:txXfrm>
        <a:off x="0" y="487974"/>
        <a:ext cx="4572000" cy="2041200"/>
      </dsp:txXfrm>
    </dsp:sp>
    <dsp:sp modelId="{8B2ECEF3-8340-4E38-8919-ABB6C30CDA88}">
      <dsp:nvSpPr>
        <dsp:cNvPr id="0" name=""/>
        <dsp:cNvSpPr/>
      </dsp:nvSpPr>
      <dsp:spPr>
        <a:xfrm>
          <a:off x="228600" y="222294"/>
          <a:ext cx="3200400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/>
            <a:t>Primary explosives</a:t>
          </a:r>
          <a:endParaRPr lang="en-US" sz="1800" kern="1200" dirty="0"/>
        </a:p>
      </dsp:txBody>
      <dsp:txXfrm>
        <a:off x="254539" y="248233"/>
        <a:ext cx="3148522" cy="479482"/>
      </dsp:txXfrm>
    </dsp:sp>
    <dsp:sp modelId="{4EC4691B-4D3C-4A2F-997A-EEC1F4E54D94}">
      <dsp:nvSpPr>
        <dsp:cNvPr id="0" name=""/>
        <dsp:cNvSpPr/>
      </dsp:nvSpPr>
      <dsp:spPr>
        <a:xfrm>
          <a:off x="0" y="2892055"/>
          <a:ext cx="4572000" cy="1559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838" tIns="374904" rIns="35483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D</a:t>
          </a:r>
          <a:r>
            <a:rPr lang="x-none" sz="1800" kern="1200" dirty="0" smtClean="0"/>
            <a:t>etonate </a:t>
          </a:r>
          <a:r>
            <a:rPr lang="x-none" sz="1800" kern="1200" dirty="0"/>
            <a:t>when initiated by a shock wave created by a detonator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Normally will not detonate when heated or ignited</a:t>
          </a:r>
        </a:p>
      </dsp:txBody>
      <dsp:txXfrm>
        <a:off x="0" y="2892055"/>
        <a:ext cx="4572000" cy="1559250"/>
      </dsp:txXfrm>
    </dsp:sp>
    <dsp:sp modelId="{E75A0D40-009A-44C0-9147-57930C3DD1F1}">
      <dsp:nvSpPr>
        <dsp:cNvPr id="0" name=""/>
        <dsp:cNvSpPr/>
      </dsp:nvSpPr>
      <dsp:spPr>
        <a:xfrm>
          <a:off x="228600" y="2626374"/>
          <a:ext cx="3200400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/>
            <a:t>Secondary explosives</a:t>
          </a:r>
          <a:endParaRPr lang="en-US" sz="1800" kern="1200" dirty="0"/>
        </a:p>
      </dsp:txBody>
      <dsp:txXfrm>
        <a:off x="254539" y="2652313"/>
        <a:ext cx="3148522" cy="47948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54445-1BF2-4357-AFD4-00DD33614361}">
      <dsp:nvSpPr>
        <dsp:cNvPr id="0" name=""/>
        <dsp:cNvSpPr/>
      </dsp:nvSpPr>
      <dsp:spPr>
        <a:xfrm>
          <a:off x="0" y="197280"/>
          <a:ext cx="7772400" cy="92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249936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u="none" kern="1200" dirty="0"/>
            <a:t>N</a:t>
          </a:r>
          <a:r>
            <a:rPr lang="x-none" sz="1800" b="0" u="none" kern="1200" dirty="0"/>
            <a:t>ot permitted in mixed occupancy buildings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u="none" kern="1200" dirty="0"/>
            <a:t>R</a:t>
          </a:r>
          <a:r>
            <a:rPr lang="x-none" sz="1800" b="0" u="none" kern="1200" dirty="0"/>
            <a:t>equire </a:t>
          </a:r>
          <a:r>
            <a:rPr lang="x-none" sz="1800" b="0" u="none" kern="1200" dirty="0" smtClean="0"/>
            <a:t>separate</a:t>
          </a:r>
          <a:r>
            <a:rPr lang="x-none" sz="1800" b="0" u="none" kern="1200" dirty="0"/>
            <a:t>, stand-alone building without a basement</a:t>
          </a:r>
          <a:endParaRPr lang="en-US" sz="1800" b="0" kern="1200" dirty="0"/>
        </a:p>
      </dsp:txBody>
      <dsp:txXfrm>
        <a:off x="0" y="197280"/>
        <a:ext cx="7772400" cy="926100"/>
      </dsp:txXfrm>
    </dsp:sp>
    <dsp:sp modelId="{7884E7FB-A0FB-4689-92AD-CD0178F7E1EE}">
      <dsp:nvSpPr>
        <dsp:cNvPr id="0" name=""/>
        <dsp:cNvSpPr/>
      </dsp:nvSpPr>
      <dsp:spPr>
        <a:xfrm>
          <a:off x="388620" y="20160"/>
          <a:ext cx="5440680" cy="3542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Group H-1/High Hazard Level 1 occupancies</a:t>
          </a:r>
          <a:endParaRPr lang="en-US" sz="2000" b="0" kern="1200" dirty="0"/>
        </a:p>
      </dsp:txBody>
      <dsp:txXfrm>
        <a:off x="405913" y="37453"/>
        <a:ext cx="5406094" cy="319654"/>
      </dsp:txXfrm>
    </dsp:sp>
    <dsp:sp modelId="{773936DF-6D03-4C58-82B5-692E7655C3E7}">
      <dsp:nvSpPr>
        <dsp:cNvPr id="0" name=""/>
        <dsp:cNvSpPr/>
      </dsp:nvSpPr>
      <dsp:spPr>
        <a:xfrm>
          <a:off x="0" y="1365299"/>
          <a:ext cx="7772400" cy="117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3694"/>
              <a:lumOff val="94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249936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Require </a:t>
          </a:r>
          <a:r>
            <a:rPr lang="x-none" sz="1800" b="0" u="none" kern="1200" dirty="0" smtClean="0"/>
            <a:t>automatic </a:t>
          </a:r>
          <a:r>
            <a:rPr lang="x-none" sz="1800" b="0" u="none" kern="1200" dirty="0"/>
            <a:t>sprinkler system complying with NFPA® 13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u="none" kern="1200" dirty="0"/>
            <a:t>M</a:t>
          </a:r>
          <a:r>
            <a:rPr lang="x-none" sz="1800" b="0" u="none" kern="1200" dirty="0"/>
            <a:t>ust </a:t>
          </a:r>
          <a:r>
            <a:rPr lang="x-none" sz="1800" b="0" u="none" kern="1200" dirty="0" smtClean="0"/>
            <a:t>comply </a:t>
          </a:r>
          <a:r>
            <a:rPr lang="x-none" sz="1800" b="0" u="none" kern="1200" dirty="0"/>
            <a:t>with </a:t>
          </a:r>
          <a:r>
            <a:rPr lang="x-none" sz="1800" b="0" u="none" kern="1200" dirty="0" smtClean="0"/>
            <a:t>sprinkler </a:t>
          </a:r>
          <a:r>
            <a:rPr lang="x-none" sz="1800" b="0" u="none" kern="1200" dirty="0"/>
            <a:t>requirements in the particular NFPA® hazardous material standard</a:t>
          </a:r>
          <a:endParaRPr lang="en-US" sz="1800" b="0" kern="1200" dirty="0"/>
        </a:p>
      </dsp:txBody>
      <dsp:txXfrm>
        <a:off x="0" y="1365299"/>
        <a:ext cx="7772400" cy="1171800"/>
      </dsp:txXfrm>
    </dsp:sp>
    <dsp:sp modelId="{671DBD73-EE2D-4AF0-B86C-EDA86C4B7FF2}">
      <dsp:nvSpPr>
        <dsp:cNvPr id="0" name=""/>
        <dsp:cNvSpPr/>
      </dsp:nvSpPr>
      <dsp:spPr>
        <a:xfrm>
          <a:off x="388620" y="1188180"/>
          <a:ext cx="5440680" cy="3542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Sprinklers</a:t>
          </a:r>
        </a:p>
      </dsp:txBody>
      <dsp:txXfrm>
        <a:off x="405913" y="1205473"/>
        <a:ext cx="5406094" cy="319654"/>
      </dsp:txXfrm>
    </dsp:sp>
    <dsp:sp modelId="{193B9B95-9752-480E-B527-404747CD15B2}">
      <dsp:nvSpPr>
        <dsp:cNvPr id="0" name=""/>
        <dsp:cNvSpPr/>
      </dsp:nvSpPr>
      <dsp:spPr>
        <a:xfrm>
          <a:off x="0" y="2779019"/>
          <a:ext cx="7772400" cy="642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7387"/>
              <a:lumOff val="189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249936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u="none" kern="1200" dirty="0"/>
            <a:t>R</a:t>
          </a:r>
          <a:r>
            <a:rPr lang="x-none" sz="1800" b="0" u="none" kern="1200" dirty="0"/>
            <a:t>emove</a:t>
          </a:r>
          <a:r>
            <a:rPr lang="en-US" sz="1800" b="0" u="none" kern="1200" dirty="0"/>
            <a:t>s</a:t>
          </a:r>
          <a:r>
            <a:rPr lang="x-none" sz="1800" b="0" u="none" kern="1200" dirty="0"/>
            <a:t> vapors or gases released</a:t>
          </a:r>
          <a:endParaRPr lang="en-US" sz="1800" b="0" u="none" kern="1200" dirty="0"/>
        </a:p>
      </dsp:txBody>
      <dsp:txXfrm>
        <a:off x="0" y="2779019"/>
        <a:ext cx="7772400" cy="642600"/>
      </dsp:txXfrm>
    </dsp:sp>
    <dsp:sp modelId="{66D589A5-7DEE-46F4-861B-DC1D6C3B57AC}">
      <dsp:nvSpPr>
        <dsp:cNvPr id="0" name=""/>
        <dsp:cNvSpPr/>
      </dsp:nvSpPr>
      <dsp:spPr>
        <a:xfrm>
          <a:off x="388620" y="2601899"/>
          <a:ext cx="5440680" cy="3542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Continuous mechanical ventilation</a:t>
          </a:r>
          <a:endParaRPr lang="en-US" sz="2000" b="0" u="none" kern="1200" dirty="0"/>
        </a:p>
      </dsp:txBody>
      <dsp:txXfrm>
        <a:off x="405913" y="2619192"/>
        <a:ext cx="5406094" cy="319654"/>
      </dsp:txXfrm>
    </dsp:sp>
    <dsp:sp modelId="{D2D1A3FF-A46B-4C96-BDA4-BE9BAB70DA83}">
      <dsp:nvSpPr>
        <dsp:cNvPr id="0" name=""/>
        <dsp:cNvSpPr/>
      </dsp:nvSpPr>
      <dsp:spPr>
        <a:xfrm>
          <a:off x="0" y="3663539"/>
          <a:ext cx="7772400" cy="888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249936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u="none" kern="1200" dirty="0"/>
            <a:t>W</a:t>
          </a:r>
          <a:r>
            <a:rPr lang="x-none" sz="1800" b="0" u="none" kern="1200" dirty="0"/>
            <a:t>hen a Hazardous/High Hazard occupancy is located in a mixed occupancy building</a:t>
          </a:r>
          <a:endParaRPr lang="en-US" sz="1800" b="0" u="none" kern="1200" dirty="0"/>
        </a:p>
      </dsp:txBody>
      <dsp:txXfrm>
        <a:off x="0" y="3663539"/>
        <a:ext cx="7772400" cy="888300"/>
      </dsp:txXfrm>
    </dsp:sp>
    <dsp:sp modelId="{DEF42C31-2C10-4018-AA54-6EA65411308D}">
      <dsp:nvSpPr>
        <dsp:cNvPr id="0" name=""/>
        <dsp:cNvSpPr/>
      </dsp:nvSpPr>
      <dsp:spPr>
        <a:xfrm>
          <a:off x="388620" y="3486419"/>
          <a:ext cx="5440680" cy="35424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Fire-resistive separation</a:t>
          </a:r>
          <a:endParaRPr lang="en-US" sz="2000" b="0" u="none" kern="1200" dirty="0"/>
        </a:p>
      </dsp:txBody>
      <dsp:txXfrm>
        <a:off x="405913" y="3503712"/>
        <a:ext cx="5406094" cy="31965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1985B-8EBC-4E46-8374-2A5BE28EFBDB}">
      <dsp:nvSpPr>
        <dsp:cNvPr id="0" name=""/>
        <dsp:cNvSpPr/>
      </dsp:nvSpPr>
      <dsp:spPr>
        <a:xfrm>
          <a:off x="0" y="179909"/>
          <a:ext cx="7772400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187452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u="none" kern="1200" dirty="0"/>
            <a:t>A</a:t>
          </a:r>
          <a:r>
            <a:rPr lang="x-none" sz="1800" b="0" u="none" kern="1200" dirty="0"/>
            <a:t>dditional seismic safety features and special inspections are required for Group H occupancies based on the physical or health hazard classification of the stored materials</a:t>
          </a:r>
          <a:endParaRPr lang="en-US" sz="1800" b="0" u="none" kern="1200" dirty="0"/>
        </a:p>
      </dsp:txBody>
      <dsp:txXfrm>
        <a:off x="0" y="179909"/>
        <a:ext cx="7772400" cy="1077300"/>
      </dsp:txXfrm>
    </dsp:sp>
    <dsp:sp modelId="{582D6DF3-A005-4FE1-B6C5-A67DE937768A}">
      <dsp:nvSpPr>
        <dsp:cNvPr id="0" name=""/>
        <dsp:cNvSpPr/>
      </dsp:nvSpPr>
      <dsp:spPr>
        <a:xfrm>
          <a:off x="388620" y="47069"/>
          <a:ext cx="5440680" cy="2656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IBC</a:t>
          </a:r>
          <a:endParaRPr lang="en-US" sz="2000" b="0" u="none" kern="1200" dirty="0"/>
        </a:p>
      </dsp:txBody>
      <dsp:txXfrm>
        <a:off x="401589" y="60038"/>
        <a:ext cx="5414742" cy="239742"/>
      </dsp:txXfrm>
    </dsp:sp>
    <dsp:sp modelId="{B65F3E34-5809-4766-907B-9FA88E83DA49}">
      <dsp:nvSpPr>
        <dsp:cNvPr id="0" name=""/>
        <dsp:cNvSpPr/>
      </dsp:nvSpPr>
      <dsp:spPr>
        <a:xfrm>
          <a:off x="0" y="1438650"/>
          <a:ext cx="7772400" cy="822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3694"/>
              <a:lumOff val="94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187452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Group H/High-Hazard Level occupancies are more restrictive when compared to the other occupancies</a:t>
          </a:r>
          <a:endParaRPr lang="en-US" sz="1800" b="0" u="none" kern="1200" dirty="0"/>
        </a:p>
      </dsp:txBody>
      <dsp:txXfrm>
        <a:off x="0" y="1438650"/>
        <a:ext cx="7772400" cy="822150"/>
      </dsp:txXfrm>
    </dsp:sp>
    <dsp:sp modelId="{819528EF-A8DB-4FED-B49F-14EE879B0E56}">
      <dsp:nvSpPr>
        <dsp:cNvPr id="0" name=""/>
        <dsp:cNvSpPr/>
      </dsp:nvSpPr>
      <dsp:spPr>
        <a:xfrm>
          <a:off x="388620" y="1305810"/>
          <a:ext cx="5440680" cy="2656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Means of egress</a:t>
          </a:r>
          <a:endParaRPr lang="en-US" sz="2000" b="0" u="none" kern="1200" dirty="0"/>
        </a:p>
      </dsp:txBody>
      <dsp:txXfrm>
        <a:off x="401589" y="1318779"/>
        <a:ext cx="5414742" cy="239742"/>
      </dsp:txXfrm>
    </dsp:sp>
    <dsp:sp modelId="{A0BC751D-E507-49AF-81D6-FA3FA2BB1B36}">
      <dsp:nvSpPr>
        <dsp:cNvPr id="0" name=""/>
        <dsp:cNvSpPr/>
      </dsp:nvSpPr>
      <dsp:spPr>
        <a:xfrm>
          <a:off x="0" y="2442240"/>
          <a:ext cx="7772400" cy="56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7387"/>
              <a:lumOff val="189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187452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/>
            <a:t>Required in hazardous occupancies regardless of occupant load</a:t>
          </a:r>
        </a:p>
      </dsp:txBody>
      <dsp:txXfrm>
        <a:off x="0" y="2442240"/>
        <a:ext cx="7772400" cy="567000"/>
      </dsp:txXfrm>
    </dsp:sp>
    <dsp:sp modelId="{3F1A1ED9-3B15-4B8B-8653-9834C057595B}">
      <dsp:nvSpPr>
        <dsp:cNvPr id="0" name=""/>
        <dsp:cNvSpPr/>
      </dsp:nvSpPr>
      <dsp:spPr>
        <a:xfrm>
          <a:off x="388620" y="2309400"/>
          <a:ext cx="5440680" cy="2656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Panic hardware</a:t>
          </a:r>
        </a:p>
      </dsp:txBody>
      <dsp:txXfrm>
        <a:off x="401589" y="2322369"/>
        <a:ext cx="5414742" cy="239742"/>
      </dsp:txXfrm>
    </dsp:sp>
    <dsp:sp modelId="{41CE891A-9D1F-4525-A249-0B254428EF5E}">
      <dsp:nvSpPr>
        <dsp:cNvPr id="0" name=""/>
        <dsp:cNvSpPr/>
      </dsp:nvSpPr>
      <dsp:spPr>
        <a:xfrm>
          <a:off x="0" y="3190680"/>
          <a:ext cx="7772400" cy="1105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187452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/>
            <a:t>Reduced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/>
            <a:t>Exit access travel distances cannot be increased by installing an automatic sprinkler system</a:t>
          </a:r>
        </a:p>
      </dsp:txBody>
      <dsp:txXfrm>
        <a:off x="0" y="3190680"/>
        <a:ext cx="7772400" cy="1105650"/>
      </dsp:txXfrm>
    </dsp:sp>
    <dsp:sp modelId="{DAF5CB5B-BBDC-42CE-AB88-8A3B351611E3}">
      <dsp:nvSpPr>
        <dsp:cNvPr id="0" name=""/>
        <dsp:cNvSpPr/>
      </dsp:nvSpPr>
      <dsp:spPr>
        <a:xfrm>
          <a:off x="388620" y="3057840"/>
          <a:ext cx="5440680" cy="26568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Common path of egress travel distances</a:t>
          </a:r>
        </a:p>
      </dsp:txBody>
      <dsp:txXfrm>
        <a:off x="401589" y="3070809"/>
        <a:ext cx="5414742" cy="23974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D6C0D-22D3-46D5-9E35-9FE35BE62967}">
      <dsp:nvSpPr>
        <dsp:cNvPr id="0" name=""/>
        <dsp:cNvSpPr/>
      </dsp:nvSpPr>
      <dsp:spPr>
        <a:xfrm>
          <a:off x="379511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Secondary containment</a:t>
          </a:r>
        </a:p>
      </dsp:txBody>
      <dsp:txXfrm>
        <a:off x="379511" y="892"/>
        <a:ext cx="3339703" cy="2003821"/>
      </dsp:txXfrm>
    </dsp:sp>
    <dsp:sp modelId="{65A79856-7694-4265-A72F-2A76EA400852}">
      <dsp:nvSpPr>
        <dsp:cNvPr id="0" name=""/>
        <dsp:cNvSpPr/>
      </dsp:nvSpPr>
      <dsp:spPr>
        <a:xfrm>
          <a:off x="4053185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Mechanical ventilation systems</a:t>
          </a:r>
        </a:p>
      </dsp:txBody>
      <dsp:txXfrm>
        <a:off x="4053185" y="892"/>
        <a:ext cx="3339703" cy="2003821"/>
      </dsp:txXfrm>
    </dsp:sp>
    <dsp:sp modelId="{1FD12214-9F7D-41E6-8513-4C8EE6D80870}">
      <dsp:nvSpPr>
        <dsp:cNvPr id="0" name=""/>
        <dsp:cNvSpPr/>
      </dsp:nvSpPr>
      <dsp:spPr>
        <a:xfrm>
          <a:off x="2216348" y="2338685"/>
          <a:ext cx="3339703" cy="2003821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Automatic sprinkler protection</a:t>
          </a:r>
        </a:p>
      </dsp:txBody>
      <dsp:txXfrm>
        <a:off x="2216348" y="2338685"/>
        <a:ext cx="3339703" cy="200382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A6E9D-C322-4C40-9C3B-3259D21F1BA7}">
      <dsp:nvSpPr>
        <dsp:cNvPr id="0" name=""/>
        <dsp:cNvSpPr/>
      </dsp:nvSpPr>
      <dsp:spPr>
        <a:xfrm>
          <a:off x="0" y="1847"/>
          <a:ext cx="7772400" cy="107430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Hazardous occupancies storing liquid or solids</a:t>
          </a:r>
        </a:p>
      </dsp:txBody>
      <dsp:txXfrm>
        <a:off x="52443" y="54290"/>
        <a:ext cx="7667514" cy="969419"/>
      </dsp:txXfrm>
    </dsp:sp>
    <dsp:sp modelId="{ED82C390-A90E-4CAA-ABC2-43F53C78BD1A}">
      <dsp:nvSpPr>
        <dsp:cNvPr id="0" name=""/>
        <dsp:cNvSpPr/>
      </dsp:nvSpPr>
      <dsp:spPr>
        <a:xfrm>
          <a:off x="0" y="1090313"/>
          <a:ext cx="7772400" cy="107430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Required to contain an accidental spill and keep it within the occupancy</a:t>
          </a:r>
        </a:p>
      </dsp:txBody>
      <dsp:txXfrm>
        <a:off x="52443" y="1142756"/>
        <a:ext cx="7667514" cy="969419"/>
      </dsp:txXfrm>
    </dsp:sp>
    <dsp:sp modelId="{DAEFFD69-7EA8-413E-BC5C-F8128095B9AE}">
      <dsp:nvSpPr>
        <dsp:cNvPr id="0" name=""/>
        <dsp:cNvSpPr/>
      </dsp:nvSpPr>
      <dsp:spPr>
        <a:xfrm>
          <a:off x="0" y="2178780"/>
          <a:ext cx="7772400" cy="107430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Secondary containment is prescribed w</a:t>
          </a:r>
          <a:r>
            <a:rPr lang="x-none" sz="2000" b="0" u="none" kern="1200" dirty="0"/>
            <a:t>hen the outdoor MAQ is exceeded</a:t>
          </a:r>
          <a:r>
            <a:rPr lang="en-US" sz="2000" b="0" u="none" kern="1200" dirty="0"/>
            <a:t> and ii</a:t>
          </a:r>
          <a:r>
            <a:rPr lang="x-none" sz="2000" b="0" u="none" kern="1200" dirty="0"/>
            <a:t>n all cases of exterior flammable and combustible liquid storage</a:t>
          </a:r>
          <a:endParaRPr lang="en-US" sz="2000" b="0" kern="1200" dirty="0"/>
        </a:p>
      </dsp:txBody>
      <dsp:txXfrm>
        <a:off x="52443" y="2231223"/>
        <a:ext cx="7667514" cy="969419"/>
      </dsp:txXfrm>
    </dsp:sp>
    <dsp:sp modelId="{304CD655-095A-45F6-B903-15542708D208}">
      <dsp:nvSpPr>
        <dsp:cNvPr id="0" name=""/>
        <dsp:cNvSpPr/>
      </dsp:nvSpPr>
      <dsp:spPr>
        <a:xfrm>
          <a:off x="0" y="3267246"/>
          <a:ext cx="7772400" cy="107430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Not required for compressed or liquefied compressed gases</a:t>
          </a:r>
        </a:p>
      </dsp:txBody>
      <dsp:txXfrm>
        <a:off x="52443" y="3319689"/>
        <a:ext cx="7667514" cy="96941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AB756-EFEE-492E-A988-FF79B2EE8261}">
      <dsp:nvSpPr>
        <dsp:cNvPr id="0" name=""/>
        <dsp:cNvSpPr/>
      </dsp:nvSpPr>
      <dsp:spPr>
        <a:xfrm>
          <a:off x="0" y="84760"/>
          <a:ext cx="3810000" cy="1263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P</a:t>
          </a:r>
          <a:r>
            <a:rPr lang="x-none" sz="1800" b="0" u="none" kern="1200" dirty="0"/>
            <a:t>ermissible if the container volume is less than 55 gallons (220 L) of liquids or 550 pounds (275 kg) of solids</a:t>
          </a:r>
          <a:endParaRPr lang="en-US" sz="1800" b="0" kern="1200" dirty="0"/>
        </a:p>
      </dsp:txBody>
      <dsp:txXfrm>
        <a:off x="61684" y="146444"/>
        <a:ext cx="3686632" cy="1140231"/>
      </dsp:txXfrm>
    </dsp:sp>
    <dsp:sp modelId="{DAB3716F-7D1E-4081-9A03-8C85F332B664}">
      <dsp:nvSpPr>
        <dsp:cNvPr id="0" name=""/>
        <dsp:cNvSpPr/>
      </dsp:nvSpPr>
      <dsp:spPr>
        <a:xfrm>
          <a:off x="0" y="1400200"/>
          <a:ext cx="3810000" cy="126359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IFC and NFPA® 400 require that the floor be liquid tight by using concrete or asphalt construction</a:t>
          </a:r>
          <a:endParaRPr lang="en-US" sz="1800" b="0" u="none" kern="1200" dirty="0"/>
        </a:p>
      </dsp:txBody>
      <dsp:txXfrm>
        <a:off x="61684" y="1461884"/>
        <a:ext cx="3686632" cy="1140231"/>
      </dsp:txXfrm>
    </dsp:sp>
    <dsp:sp modelId="{9902AD02-71E3-4C70-ACFE-8FC6B35F80A0}">
      <dsp:nvSpPr>
        <dsp:cNvPr id="0" name=""/>
        <dsp:cNvSpPr/>
      </dsp:nvSpPr>
      <dsp:spPr>
        <a:xfrm>
          <a:off x="0" y="2715639"/>
          <a:ext cx="3810000" cy="1263599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Containment pallets can also satisfy the requirement for spill control</a:t>
          </a:r>
        </a:p>
      </dsp:txBody>
      <dsp:txXfrm>
        <a:off x="61684" y="2777323"/>
        <a:ext cx="3686632" cy="114023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8A685C-B45C-4118-81B1-13A52F34BCEB}">
      <dsp:nvSpPr>
        <dsp:cNvPr id="0" name=""/>
        <dsp:cNvSpPr/>
      </dsp:nvSpPr>
      <dsp:spPr>
        <a:xfrm>
          <a:off x="0" y="814950"/>
          <a:ext cx="1943100" cy="71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88900" rIns="248920" bIns="88900" numCol="1" spcCol="1270" anchor="ctr" anchorCtr="0">
          <a:noAutofit/>
        </a:bodyPr>
        <a:lstStyle/>
        <a:p>
          <a:pPr lvl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Liquids</a:t>
          </a:r>
        </a:p>
      </dsp:txBody>
      <dsp:txXfrm>
        <a:off x="0" y="814950"/>
        <a:ext cx="1943100" cy="712800"/>
      </dsp:txXfrm>
    </dsp:sp>
    <dsp:sp modelId="{9C0725B7-0ADA-4032-81B0-C81AC06EA46B}">
      <dsp:nvSpPr>
        <dsp:cNvPr id="0" name=""/>
        <dsp:cNvSpPr/>
      </dsp:nvSpPr>
      <dsp:spPr>
        <a:xfrm>
          <a:off x="1943099" y="414000"/>
          <a:ext cx="388620" cy="15147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4362AE-832E-49B1-961A-D3FA6C2E7880}">
      <dsp:nvSpPr>
        <dsp:cNvPr id="0" name=""/>
        <dsp:cNvSpPr/>
      </dsp:nvSpPr>
      <dsp:spPr>
        <a:xfrm>
          <a:off x="2487167" y="437697"/>
          <a:ext cx="5285232" cy="1467305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When </a:t>
          </a:r>
          <a:r>
            <a:rPr lang="en-US" sz="2400" kern="1200" dirty="0" smtClean="0"/>
            <a:t>container </a:t>
          </a:r>
          <a:r>
            <a:rPr lang="en-US" sz="2400" kern="1200" dirty="0"/>
            <a:t>volume is greater than 55 gallons (220 L) or the aggregate volume is greater than 1,000 gallons (4 000 L)</a:t>
          </a:r>
        </a:p>
      </dsp:txBody>
      <dsp:txXfrm>
        <a:off x="2487167" y="437697"/>
        <a:ext cx="5285232" cy="1467305"/>
      </dsp:txXfrm>
    </dsp:sp>
    <dsp:sp modelId="{1B8F6C4C-31D4-4256-B1C4-011ABB9BEB6F}">
      <dsp:nvSpPr>
        <dsp:cNvPr id="0" name=""/>
        <dsp:cNvSpPr/>
      </dsp:nvSpPr>
      <dsp:spPr>
        <a:xfrm>
          <a:off x="0" y="2637450"/>
          <a:ext cx="1943100" cy="712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88900" rIns="248920" bIns="88900" numCol="1" spcCol="1270" anchor="ctr" anchorCtr="0">
          <a:noAutofit/>
        </a:bodyPr>
        <a:lstStyle/>
        <a:p>
          <a:pPr lvl="0" algn="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Solids</a:t>
          </a:r>
        </a:p>
      </dsp:txBody>
      <dsp:txXfrm>
        <a:off x="0" y="2637450"/>
        <a:ext cx="1943100" cy="712800"/>
      </dsp:txXfrm>
    </dsp:sp>
    <dsp:sp modelId="{8EEE667D-9C6A-4D25-8D14-D25C5135B2F9}">
      <dsp:nvSpPr>
        <dsp:cNvPr id="0" name=""/>
        <dsp:cNvSpPr/>
      </dsp:nvSpPr>
      <dsp:spPr>
        <a:xfrm>
          <a:off x="1943099" y="2058300"/>
          <a:ext cx="388620" cy="18711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52235-5E78-4D65-B067-D16DF229CB07}">
      <dsp:nvSpPr>
        <dsp:cNvPr id="0" name=""/>
        <dsp:cNvSpPr/>
      </dsp:nvSpPr>
      <dsp:spPr>
        <a:xfrm>
          <a:off x="2487167" y="2087573"/>
          <a:ext cx="5285232" cy="181255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When </a:t>
          </a:r>
          <a:r>
            <a:rPr lang="en-US" sz="2400" kern="1200" dirty="0" smtClean="0"/>
            <a:t>individual </a:t>
          </a:r>
          <a:r>
            <a:rPr lang="en-US" sz="2400" kern="1200" dirty="0"/>
            <a:t>container weight is greater than 550 pounds (275 kg) or the aggregate weight of hazardous materials is more than 10,000 pounds (5 000 kg)</a:t>
          </a:r>
        </a:p>
      </dsp:txBody>
      <dsp:txXfrm>
        <a:off x="2487167" y="2087573"/>
        <a:ext cx="5285232" cy="181255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5714-B3FE-4308-9016-69A8D1A4B5A0}">
      <dsp:nvSpPr>
        <dsp:cNvPr id="0" name=""/>
        <dsp:cNvSpPr/>
      </dsp:nvSpPr>
      <dsp:spPr>
        <a:xfrm>
          <a:off x="0" y="153818"/>
          <a:ext cx="3974149" cy="125482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In all cases the design must provide a liquid-tight method of containing the spill from the largest container</a:t>
          </a:r>
        </a:p>
      </dsp:txBody>
      <dsp:txXfrm>
        <a:off x="61256" y="215074"/>
        <a:ext cx="3851637" cy="1132313"/>
      </dsp:txXfrm>
    </dsp:sp>
    <dsp:sp modelId="{88BE0A2D-8AF4-4040-A3C8-E03E2B3F6F12}">
      <dsp:nvSpPr>
        <dsp:cNvPr id="0" name=""/>
        <dsp:cNvSpPr/>
      </dsp:nvSpPr>
      <dsp:spPr>
        <a:xfrm>
          <a:off x="0" y="1595843"/>
          <a:ext cx="3974149" cy="80460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Portable tank or stationary AST</a:t>
          </a:r>
          <a:endParaRPr lang="en-US" sz="1800" b="0" u="none" kern="1200" dirty="0"/>
        </a:p>
      </dsp:txBody>
      <dsp:txXfrm>
        <a:off x="39278" y="1635121"/>
        <a:ext cx="3895593" cy="726050"/>
      </dsp:txXfrm>
    </dsp:sp>
    <dsp:sp modelId="{800436D4-2BB3-4699-8F5A-38D56FA0350D}">
      <dsp:nvSpPr>
        <dsp:cNvPr id="0" name=""/>
        <dsp:cNvSpPr/>
      </dsp:nvSpPr>
      <dsp:spPr>
        <a:xfrm>
          <a:off x="0" y="2587649"/>
          <a:ext cx="3974149" cy="1627332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Designs may utilize raised curbs or foundations constructed with a depression with sufficient depth to contain the contents</a:t>
          </a:r>
          <a:endParaRPr lang="en-US" sz="1800" b="0" u="none" kern="1200" dirty="0"/>
        </a:p>
      </dsp:txBody>
      <dsp:txXfrm>
        <a:off x="79440" y="2667089"/>
        <a:ext cx="3815269" cy="14684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0D25D-297F-4801-9239-6056496DED49}">
      <dsp:nvSpPr>
        <dsp:cNvPr id="0" name=""/>
        <dsp:cNvSpPr/>
      </dsp:nvSpPr>
      <dsp:spPr>
        <a:xfrm>
          <a:off x="0" y="21124"/>
          <a:ext cx="7772400" cy="141906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IFC and NFPA® 400 require that hazardous materials follow a proper path during the manufacturing processes</a:t>
          </a:r>
          <a:endParaRPr lang="en-US" sz="2000" kern="1200" dirty="0"/>
        </a:p>
      </dsp:txBody>
      <dsp:txXfrm>
        <a:off x="69273" y="90397"/>
        <a:ext cx="7633854" cy="1280516"/>
      </dsp:txXfrm>
    </dsp:sp>
    <dsp:sp modelId="{3711FED6-B836-4FA3-BD8F-7BC27BCE3CDE}">
      <dsp:nvSpPr>
        <dsp:cNvPr id="0" name=""/>
        <dsp:cNvSpPr/>
      </dsp:nvSpPr>
      <dsp:spPr>
        <a:xfrm>
          <a:off x="0" y="1612986"/>
          <a:ext cx="7772400" cy="11232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Codes </a:t>
          </a:r>
          <a:r>
            <a:rPr lang="en-US" sz="2000" b="0" kern="1200" dirty="0" smtClean="0"/>
            <a:t>require </a:t>
          </a:r>
          <a:r>
            <a:rPr lang="en-US" sz="2000" b="0" kern="1200" dirty="0"/>
            <a:t>that the process must not exceed the temperature or pressure limits established by the designer</a:t>
          </a:r>
          <a:endParaRPr lang="en-US" sz="2000" kern="1200" dirty="0"/>
        </a:p>
      </dsp:txBody>
      <dsp:txXfrm>
        <a:off x="54830" y="1667816"/>
        <a:ext cx="7662740" cy="1013540"/>
      </dsp:txXfrm>
    </dsp:sp>
    <dsp:sp modelId="{BAA4FB28-5980-495C-A611-9CA7D5F082CF}">
      <dsp:nvSpPr>
        <dsp:cNvPr id="0" name=""/>
        <dsp:cNvSpPr/>
      </dsp:nvSpPr>
      <dsp:spPr>
        <a:xfrm>
          <a:off x="0" y="2908986"/>
          <a:ext cx="7772400" cy="141328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Inspectors may require a Technical Report and Opinion, prepared by an authorized person, to clarify the process or its potential hazards</a:t>
          </a:r>
        </a:p>
      </dsp:txBody>
      <dsp:txXfrm>
        <a:off x="68991" y="2977977"/>
        <a:ext cx="7634418" cy="127530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5714-B3FE-4308-9016-69A8D1A4B5A0}">
      <dsp:nvSpPr>
        <dsp:cNvPr id="0" name=""/>
        <dsp:cNvSpPr/>
      </dsp:nvSpPr>
      <dsp:spPr>
        <a:xfrm>
          <a:off x="0" y="1147"/>
          <a:ext cx="3200400" cy="1490287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Another compliance option is a drainage system that captures a spill and drains it to an outdoor containment basin or a storage tank</a:t>
          </a:r>
        </a:p>
      </dsp:txBody>
      <dsp:txXfrm>
        <a:off x="72750" y="73897"/>
        <a:ext cx="3054900" cy="1344787"/>
      </dsp:txXfrm>
    </dsp:sp>
    <dsp:sp modelId="{F5B68F6F-ACE5-47FC-B07C-8D6CBD0F4441}">
      <dsp:nvSpPr>
        <dsp:cNvPr id="0" name=""/>
        <dsp:cNvSpPr/>
      </dsp:nvSpPr>
      <dsp:spPr>
        <a:xfrm>
          <a:off x="0" y="1505764"/>
          <a:ext cx="3200400" cy="1490287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Must </a:t>
          </a:r>
          <a:r>
            <a:rPr lang="en-US" sz="1800" b="0" kern="1200" dirty="0"/>
            <a:t>not allow </a:t>
          </a:r>
          <a:r>
            <a:rPr lang="en-US" sz="1800" b="0" kern="1200" dirty="0" smtClean="0"/>
            <a:t>mixing </a:t>
          </a:r>
          <a:r>
            <a:rPr lang="en-US" sz="1800" b="0" kern="1200" dirty="0"/>
            <a:t>of incompatible hazardous materials</a:t>
          </a:r>
        </a:p>
      </dsp:txBody>
      <dsp:txXfrm>
        <a:off x="72750" y="1578514"/>
        <a:ext cx="3054900" cy="134478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7D331B-9003-413C-B180-3CA981ABD351}">
      <dsp:nvSpPr>
        <dsp:cNvPr id="0" name=""/>
        <dsp:cNvSpPr/>
      </dsp:nvSpPr>
      <dsp:spPr>
        <a:xfrm>
          <a:off x="948" y="1061628"/>
          <a:ext cx="3700239" cy="222014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dirty="0"/>
            <a:t>V</a:t>
          </a:r>
          <a:r>
            <a:rPr lang="x-none" sz="2400" b="0" u="none" kern="1200" dirty="0"/>
            <a:t>isual surveys</a:t>
          </a:r>
          <a:endParaRPr lang="en-US" sz="2400" b="0" kern="1200" dirty="0"/>
        </a:p>
      </dsp:txBody>
      <dsp:txXfrm>
        <a:off x="948" y="1061628"/>
        <a:ext cx="3700239" cy="2220143"/>
      </dsp:txXfrm>
    </dsp:sp>
    <dsp:sp modelId="{2777B39B-10E3-4932-B22B-E6D6AA269BD4}">
      <dsp:nvSpPr>
        <dsp:cNvPr id="0" name=""/>
        <dsp:cNvSpPr/>
      </dsp:nvSpPr>
      <dsp:spPr>
        <a:xfrm>
          <a:off x="4071211" y="1061628"/>
          <a:ext cx="3700239" cy="2220143"/>
        </a:xfrm>
        <a:prstGeom prst="rect">
          <a:avLst/>
        </a:prstGeom>
        <a:solidFill>
          <a:srgbClr val="7373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dirty="0"/>
            <a:t>E</a:t>
          </a:r>
          <a:r>
            <a:rPr lang="x-none" sz="2400" b="0" u="none" kern="1200" dirty="0"/>
            <a:t>lectronic</a:t>
          </a:r>
          <a:r>
            <a:rPr lang="en-US" sz="2400" b="0" u="none" kern="1200" dirty="0"/>
            <a:t> mo</a:t>
          </a:r>
          <a:r>
            <a:rPr lang="x-none" sz="2400" b="0" u="none" kern="1200" dirty="0"/>
            <a:t>nitoring</a:t>
          </a:r>
          <a:endParaRPr lang="en-US" sz="2400" b="0" u="none" kern="1200" dirty="0"/>
        </a:p>
      </dsp:txBody>
      <dsp:txXfrm>
        <a:off x="4071211" y="1061628"/>
        <a:ext cx="3700239" cy="222014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AD4FC-C12B-4CFF-9B8D-6FB7BECAEFCF}">
      <dsp:nvSpPr>
        <dsp:cNvPr id="0" name=""/>
        <dsp:cNvSpPr/>
      </dsp:nvSpPr>
      <dsp:spPr>
        <a:xfrm>
          <a:off x="0" y="0"/>
          <a:ext cx="7772400" cy="203790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Designed to collect the volume of the largest container or tank plus the discharge from an operating automatic sprinkler system</a:t>
          </a:r>
        </a:p>
      </dsp:txBody>
      <dsp:txXfrm>
        <a:off x="99482" y="99482"/>
        <a:ext cx="7573436" cy="1838938"/>
      </dsp:txXfrm>
    </dsp:sp>
    <dsp:sp modelId="{B8F09D52-D881-4659-8FA0-CDC368DBDF0A}">
      <dsp:nvSpPr>
        <dsp:cNvPr id="0" name=""/>
        <dsp:cNvSpPr/>
      </dsp:nvSpPr>
      <dsp:spPr>
        <a:xfrm>
          <a:off x="0" y="2148902"/>
          <a:ext cx="7772400" cy="2037902"/>
        </a:xfrm>
        <a:prstGeom prst="roundRect">
          <a:avLst/>
        </a:prstGeom>
        <a:solidFill>
          <a:srgbClr val="7373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Model fire codes require that the system be capable of containing a minimum of 20 minutes of sprinkler water flow over the design area of the automatic sprinkler system or the area of hazardous occupancy, whichever is smaller</a:t>
          </a:r>
        </a:p>
      </dsp:txBody>
      <dsp:txXfrm>
        <a:off x="99482" y="2248384"/>
        <a:ext cx="7573436" cy="183893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3EE3F-B539-41CE-9AD3-740CBD12D789}">
      <dsp:nvSpPr>
        <dsp:cNvPr id="0" name=""/>
        <dsp:cNvSpPr/>
      </dsp:nvSpPr>
      <dsp:spPr>
        <a:xfrm>
          <a:off x="0" y="37340"/>
          <a:ext cx="4401743" cy="231353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With the exception of flammable and combustible liquids, model fire codes require secondary containment of hazardous materials outdoor storage when the outdoor MAQ is exceeded</a:t>
          </a:r>
        </a:p>
      </dsp:txBody>
      <dsp:txXfrm>
        <a:off x="112937" y="150277"/>
        <a:ext cx="4175869" cy="2087661"/>
      </dsp:txXfrm>
    </dsp:sp>
    <dsp:sp modelId="{F6ABFBBB-7AF8-48B9-B9C6-9B058EAA5588}">
      <dsp:nvSpPr>
        <dsp:cNvPr id="0" name=""/>
        <dsp:cNvSpPr/>
      </dsp:nvSpPr>
      <dsp:spPr>
        <a:xfrm>
          <a:off x="0" y="2477596"/>
          <a:ext cx="4401743" cy="2007720"/>
        </a:xfrm>
        <a:prstGeom prst="roundRect">
          <a:avLst/>
        </a:prstGeom>
        <a:solidFill>
          <a:srgbClr val="7373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Design for hazardous materials must contain the volume of the largest container or storage tank and contain the volume of rainfall produced in a 24-hour/25 year storm</a:t>
          </a:r>
        </a:p>
      </dsp:txBody>
      <dsp:txXfrm>
        <a:off x="98009" y="2575605"/>
        <a:ext cx="4205725" cy="181170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C574A-D8CA-4F91-8316-8A7B576385C6}">
      <dsp:nvSpPr>
        <dsp:cNvPr id="0" name=""/>
        <dsp:cNvSpPr/>
      </dsp:nvSpPr>
      <dsp:spPr>
        <a:xfrm>
          <a:off x="0" y="526950"/>
          <a:ext cx="6705600" cy="2249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20429" tIns="708152" rIns="520429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/>
            <a:t>Fumes</a:t>
          </a:r>
          <a:endParaRPr lang="en-US" sz="1800" b="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Vapors</a:t>
          </a:r>
          <a:endParaRPr lang="en-US" sz="1800" b="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Gases created by a container</a:t>
          </a:r>
          <a:endParaRPr lang="en-US" sz="1800" b="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/>
            <a:t>Piping</a:t>
          </a:r>
          <a:endParaRPr lang="en-US" sz="1800" b="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Valve or component leak</a:t>
          </a:r>
          <a:endParaRPr lang="en-US" sz="1800" b="0" u="none" kern="1200" dirty="0"/>
        </a:p>
      </dsp:txBody>
      <dsp:txXfrm>
        <a:off x="0" y="526950"/>
        <a:ext cx="6705600" cy="2249100"/>
      </dsp:txXfrm>
    </dsp:sp>
    <dsp:sp modelId="{E0AD199E-96DC-4DE1-9146-C2575EA521DE}">
      <dsp:nvSpPr>
        <dsp:cNvPr id="0" name=""/>
        <dsp:cNvSpPr/>
      </dsp:nvSpPr>
      <dsp:spPr>
        <a:xfrm>
          <a:off x="327749" y="25109"/>
          <a:ext cx="6376211" cy="10036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419" tIns="0" rIns="17741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Systems provide adequate air movement to exhaust</a:t>
          </a:r>
        </a:p>
      </dsp:txBody>
      <dsp:txXfrm>
        <a:off x="376745" y="74105"/>
        <a:ext cx="6278219" cy="905688"/>
      </dsp:txXfrm>
    </dsp:sp>
    <dsp:sp modelId="{77CD479D-2853-42F1-9782-9EBDCB68E4AF}">
      <dsp:nvSpPr>
        <dsp:cNvPr id="0" name=""/>
        <dsp:cNvSpPr/>
      </dsp:nvSpPr>
      <dsp:spPr>
        <a:xfrm>
          <a:off x="0" y="3461490"/>
          <a:ext cx="6705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7808B2-B2DB-44BC-B38B-9F3C8D545794}">
      <dsp:nvSpPr>
        <dsp:cNvPr id="0" name=""/>
        <dsp:cNvSpPr/>
      </dsp:nvSpPr>
      <dsp:spPr>
        <a:xfrm>
          <a:off x="319236" y="2959650"/>
          <a:ext cx="6384720" cy="1003680"/>
        </a:xfrm>
        <a:prstGeom prst="roundRect">
          <a:avLst/>
        </a:prstGeom>
        <a:solidFill>
          <a:srgbClr val="7373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419" tIns="0" rIns="17741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Mechanical ventilation is not required for flammable solids</a:t>
          </a:r>
        </a:p>
      </dsp:txBody>
      <dsp:txXfrm>
        <a:off x="368232" y="3008646"/>
        <a:ext cx="6286728" cy="90568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C574A-D8CA-4F91-8316-8A7B576385C6}">
      <dsp:nvSpPr>
        <dsp:cNvPr id="0" name=""/>
        <dsp:cNvSpPr/>
      </dsp:nvSpPr>
      <dsp:spPr>
        <a:xfrm>
          <a:off x="0" y="438569"/>
          <a:ext cx="7620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AD199E-96DC-4DE1-9146-C2575EA521DE}">
      <dsp:nvSpPr>
        <dsp:cNvPr id="0" name=""/>
        <dsp:cNvSpPr/>
      </dsp:nvSpPr>
      <dsp:spPr>
        <a:xfrm>
          <a:off x="372442" y="54809"/>
          <a:ext cx="7245695" cy="7675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Designed and constructed in accordance with the IMC or NFPA® 91</a:t>
          </a:r>
        </a:p>
      </dsp:txBody>
      <dsp:txXfrm>
        <a:off x="409909" y="92276"/>
        <a:ext cx="7170761" cy="692586"/>
      </dsp:txXfrm>
    </dsp:sp>
    <dsp:sp modelId="{163EBCA5-3362-4DF6-AD06-1C835720DFFA}">
      <dsp:nvSpPr>
        <dsp:cNvPr id="0" name=""/>
        <dsp:cNvSpPr/>
      </dsp:nvSpPr>
      <dsp:spPr>
        <a:xfrm>
          <a:off x="0" y="1617929"/>
          <a:ext cx="7620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FB31AE-9693-459D-97CD-CDDA1D4C0883}">
      <dsp:nvSpPr>
        <dsp:cNvPr id="0" name=""/>
        <dsp:cNvSpPr/>
      </dsp:nvSpPr>
      <dsp:spPr>
        <a:xfrm>
          <a:off x="362768" y="1234170"/>
          <a:ext cx="7255363" cy="7675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Must provide enough air at a sufficient velocity to capture gases or vapors</a:t>
          </a:r>
        </a:p>
      </dsp:txBody>
      <dsp:txXfrm>
        <a:off x="400235" y="1271637"/>
        <a:ext cx="7180429" cy="692586"/>
      </dsp:txXfrm>
    </dsp:sp>
    <dsp:sp modelId="{EFBC4E60-4B46-4785-B856-A36C714CC5A4}">
      <dsp:nvSpPr>
        <dsp:cNvPr id="0" name=""/>
        <dsp:cNvSpPr/>
      </dsp:nvSpPr>
      <dsp:spPr>
        <a:xfrm>
          <a:off x="0" y="2797290"/>
          <a:ext cx="7620000" cy="1719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1397" tIns="541528" rIns="59139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Materials with </a:t>
          </a:r>
          <a:r>
            <a:rPr lang="x-none" sz="1800" b="0" u="none" kern="1200" dirty="0" smtClean="0"/>
            <a:t>vapor </a:t>
          </a:r>
          <a:r>
            <a:rPr lang="x-none" sz="1800" b="0" u="none" kern="1200" dirty="0"/>
            <a:t>density greater than one require ventilation openings within 12 inches (300 mm) of the floor</a:t>
          </a:r>
          <a:endParaRPr lang="en-US" sz="1800" b="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Lighter-than-air vapors or gases require ventilation openings within 12 inches (300 mm) of the highest point of the room</a:t>
          </a:r>
          <a:endParaRPr lang="en-US" sz="1800" b="0" u="none" kern="1200" dirty="0"/>
        </a:p>
      </dsp:txBody>
      <dsp:txXfrm>
        <a:off x="0" y="2797290"/>
        <a:ext cx="7620000" cy="1719900"/>
      </dsp:txXfrm>
    </dsp:sp>
    <dsp:sp modelId="{9A106625-51FA-4514-B81D-4C6727C21C48}">
      <dsp:nvSpPr>
        <dsp:cNvPr id="0" name=""/>
        <dsp:cNvSpPr/>
      </dsp:nvSpPr>
      <dsp:spPr>
        <a:xfrm>
          <a:off x="362768" y="2413530"/>
          <a:ext cx="7255363" cy="767520"/>
        </a:xfrm>
        <a:prstGeom prst="roundRect">
          <a:avLst/>
        </a:prstGeom>
        <a:solidFill>
          <a:srgbClr val="7373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Design issue is the vapor density of the stored materials</a:t>
          </a:r>
        </a:p>
      </dsp:txBody>
      <dsp:txXfrm>
        <a:off x="400235" y="2450997"/>
        <a:ext cx="7180429" cy="69258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D829C-39D5-4B3E-83C6-0006FAAF4970}">
      <dsp:nvSpPr>
        <dsp:cNvPr id="0" name=""/>
        <dsp:cNvSpPr/>
      </dsp:nvSpPr>
      <dsp:spPr>
        <a:xfrm>
          <a:off x="0" y="231224"/>
          <a:ext cx="4267200" cy="266175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Mechanical ventilation systems in hazardous occupancies are designed to provide a minimum air flow rate of one cubic foot per minute per square foot (cubic meter per minute per square meter) over the area of occupancy or space</a:t>
          </a:r>
        </a:p>
      </dsp:txBody>
      <dsp:txXfrm>
        <a:off x="129936" y="361160"/>
        <a:ext cx="4007328" cy="240187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1F9CC-3233-4F26-B0F3-F22C7EDBAC91}">
      <dsp:nvSpPr>
        <dsp:cNvPr id="0" name=""/>
        <dsp:cNvSpPr/>
      </dsp:nvSpPr>
      <dsp:spPr>
        <a:xfrm>
          <a:off x="0" y="33839"/>
          <a:ext cx="7772400" cy="80273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Nonmetallic ducts may be required for corrosive materials</a:t>
          </a:r>
          <a:endParaRPr lang="en-US" sz="2000" b="0" kern="1200" dirty="0"/>
        </a:p>
      </dsp:txBody>
      <dsp:txXfrm>
        <a:off x="39186" y="73025"/>
        <a:ext cx="7694028" cy="724366"/>
      </dsp:txXfrm>
    </dsp:sp>
    <dsp:sp modelId="{18BC5F19-E15F-4121-BA0D-5F2D19CBC7AE}">
      <dsp:nvSpPr>
        <dsp:cNvPr id="0" name=""/>
        <dsp:cNvSpPr/>
      </dsp:nvSpPr>
      <dsp:spPr>
        <a:xfrm>
          <a:off x="0" y="983457"/>
          <a:ext cx="7772400" cy="1426867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Materials like glass-fiber reinforced plastic or chlorinated PVC are acceptable but must be constructed of materials with limited flame spread and smoke production characteristics</a:t>
          </a:r>
          <a:endParaRPr lang="en-US" sz="2000" b="0" u="none" kern="1200" dirty="0"/>
        </a:p>
      </dsp:txBody>
      <dsp:txXfrm>
        <a:off x="69654" y="1053111"/>
        <a:ext cx="7633092" cy="1287559"/>
      </dsp:txXfrm>
    </dsp:sp>
    <dsp:sp modelId="{DB2FFD3B-C87B-4E41-94D8-F7A970E4CEFF}">
      <dsp:nvSpPr>
        <dsp:cNvPr id="0" name=""/>
        <dsp:cNvSpPr/>
      </dsp:nvSpPr>
      <dsp:spPr>
        <a:xfrm>
          <a:off x="0" y="2557204"/>
          <a:ext cx="7772400" cy="80273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Duct materials may be required to be listed for specific applications</a:t>
          </a:r>
          <a:endParaRPr lang="en-US" sz="2000" b="0" u="none" kern="1200" dirty="0"/>
        </a:p>
      </dsp:txBody>
      <dsp:txXfrm>
        <a:off x="39186" y="2596390"/>
        <a:ext cx="7694028" cy="724366"/>
      </dsp:txXfrm>
    </dsp:sp>
    <dsp:sp modelId="{C4B97F45-53D9-48DD-8DCF-04E9C20454F7}">
      <dsp:nvSpPr>
        <dsp:cNvPr id="0" name=""/>
        <dsp:cNvSpPr/>
      </dsp:nvSpPr>
      <dsp:spPr>
        <a:xfrm>
          <a:off x="0" y="3506822"/>
          <a:ext cx="7772400" cy="802738"/>
        </a:xfrm>
        <a:prstGeom prst="roundRect">
          <a:avLst/>
        </a:prstGeom>
        <a:solidFill>
          <a:srgbClr val="7373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In most cases the duct and air foils are of noncombustible construction</a:t>
          </a:r>
          <a:endParaRPr lang="en-US" sz="2000" b="0" u="none" kern="1200" dirty="0"/>
        </a:p>
      </dsp:txBody>
      <dsp:txXfrm>
        <a:off x="39186" y="3546008"/>
        <a:ext cx="7694028" cy="72436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E504F-6975-48E7-85CB-F9D5D69C7DA1}">
      <dsp:nvSpPr>
        <dsp:cNvPr id="0" name=""/>
        <dsp:cNvSpPr/>
      </dsp:nvSpPr>
      <dsp:spPr>
        <a:xfrm>
          <a:off x="0" y="412427"/>
          <a:ext cx="533400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333248" rIns="41397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Requires </a:t>
          </a:r>
          <a:r>
            <a:rPr lang="en-US" sz="1600" kern="1200" dirty="0" smtClean="0"/>
            <a:t>nameplate </a:t>
          </a:r>
          <a:r>
            <a:rPr lang="en-US" sz="1600" kern="1200" dirty="0"/>
            <a:t>on all shop-fabricated ASTs to indicate </a:t>
          </a:r>
          <a:r>
            <a:rPr lang="en-US" sz="1600" kern="1200" dirty="0" smtClean="0"/>
            <a:t>required </a:t>
          </a:r>
          <a:r>
            <a:rPr lang="en-US" sz="1600" kern="1200" dirty="0"/>
            <a:t>emergency vent flow</a:t>
          </a:r>
        </a:p>
      </dsp:txBody>
      <dsp:txXfrm>
        <a:off x="0" y="412427"/>
        <a:ext cx="5334000" cy="907200"/>
      </dsp:txXfrm>
    </dsp:sp>
    <dsp:sp modelId="{A08F0398-C423-4C99-AA94-FBD99454F022}">
      <dsp:nvSpPr>
        <dsp:cNvPr id="0" name=""/>
        <dsp:cNvSpPr/>
      </dsp:nvSpPr>
      <dsp:spPr>
        <a:xfrm>
          <a:off x="266700" y="176267"/>
          <a:ext cx="3733800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UL 142</a:t>
          </a:r>
        </a:p>
      </dsp:txBody>
      <dsp:txXfrm>
        <a:off x="289757" y="199324"/>
        <a:ext cx="3687686" cy="426206"/>
      </dsp:txXfrm>
    </dsp:sp>
    <dsp:sp modelId="{B9BA0BCA-FDD3-4273-81CC-8990B3E4AE47}">
      <dsp:nvSpPr>
        <dsp:cNvPr id="0" name=""/>
        <dsp:cNvSpPr/>
      </dsp:nvSpPr>
      <dsp:spPr>
        <a:xfrm>
          <a:off x="0" y="1642187"/>
          <a:ext cx="5334000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333248" rIns="41397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</a:t>
          </a:r>
          <a:r>
            <a:rPr lang="x-none" sz="1600" kern="1200" dirty="0"/>
            <a:t>ompare rate posted on the nameplate to the flow rate on the emergency vent</a:t>
          </a:r>
          <a:endParaRPr lang="en-US" sz="1600" kern="1200" dirty="0"/>
        </a:p>
      </dsp:txBody>
      <dsp:txXfrm>
        <a:off x="0" y="1642187"/>
        <a:ext cx="5334000" cy="907200"/>
      </dsp:txXfrm>
    </dsp:sp>
    <dsp:sp modelId="{7DA1327E-E51D-4C7D-BD2E-0042E7AEF116}">
      <dsp:nvSpPr>
        <dsp:cNvPr id="0" name=""/>
        <dsp:cNvSpPr/>
      </dsp:nvSpPr>
      <dsp:spPr>
        <a:xfrm>
          <a:off x="266700" y="1406027"/>
          <a:ext cx="3733800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Verify size</a:t>
          </a:r>
        </a:p>
      </dsp:txBody>
      <dsp:txXfrm>
        <a:off x="289757" y="1429084"/>
        <a:ext cx="3687686" cy="426206"/>
      </dsp:txXfrm>
    </dsp:sp>
    <dsp:sp modelId="{FFBBC731-36CC-4549-A1A8-CB75FFF93F4A}">
      <dsp:nvSpPr>
        <dsp:cNvPr id="0" name=""/>
        <dsp:cNvSpPr/>
      </dsp:nvSpPr>
      <dsp:spPr>
        <a:xfrm>
          <a:off x="0" y="2871947"/>
          <a:ext cx="5334000" cy="186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3978" tIns="333248" rIns="41397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R</a:t>
          </a:r>
          <a:r>
            <a:rPr lang="x-none" sz="1600" kern="1200" dirty="0"/>
            <a:t>equires all emergency vents to be permanently marked with their design flow rate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When </a:t>
          </a:r>
          <a:r>
            <a:rPr lang="en-US" sz="1600" kern="1200" dirty="0" smtClean="0"/>
            <a:t>flow </a:t>
          </a:r>
          <a:r>
            <a:rPr lang="en-US" sz="1600" kern="1200" dirty="0"/>
            <a:t>rate on the vent equals or exceeds the rate on the nameplate, it complies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When </a:t>
          </a:r>
          <a:r>
            <a:rPr lang="en-US" sz="1600" kern="1200" dirty="0" smtClean="0"/>
            <a:t>flow </a:t>
          </a:r>
          <a:r>
            <a:rPr lang="en-US" sz="1600" kern="1200" dirty="0"/>
            <a:t>rate on the vent is less than the value on nameplate, it does not</a:t>
          </a:r>
        </a:p>
      </dsp:txBody>
      <dsp:txXfrm>
        <a:off x="0" y="2871947"/>
        <a:ext cx="5334000" cy="1864800"/>
      </dsp:txXfrm>
    </dsp:sp>
    <dsp:sp modelId="{AF7DBA69-C359-4238-94BE-EB7F8C8FF272}">
      <dsp:nvSpPr>
        <dsp:cNvPr id="0" name=""/>
        <dsp:cNvSpPr/>
      </dsp:nvSpPr>
      <dsp:spPr>
        <a:xfrm>
          <a:off x="266700" y="2635787"/>
          <a:ext cx="3733800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1129" tIns="0" rIns="141129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600" kern="1200" dirty="0"/>
            <a:t>NFPA® 30</a:t>
          </a:r>
          <a:endParaRPr lang="en-US" sz="1600" kern="1200" dirty="0"/>
        </a:p>
      </dsp:txBody>
      <dsp:txXfrm>
        <a:off x="289757" y="2658844"/>
        <a:ext cx="3687686" cy="42620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A150F-9C0A-41BE-9B24-3D189263EAA2}">
      <dsp:nvSpPr>
        <dsp:cNvPr id="0" name=""/>
        <dsp:cNvSpPr/>
      </dsp:nvSpPr>
      <dsp:spPr>
        <a:xfrm>
          <a:off x="0" y="390780"/>
          <a:ext cx="77724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9EA852-5D95-4909-AC92-91497F477721}">
      <dsp:nvSpPr>
        <dsp:cNvPr id="0" name=""/>
        <dsp:cNvSpPr/>
      </dsp:nvSpPr>
      <dsp:spPr>
        <a:xfrm>
          <a:off x="388620" y="36540"/>
          <a:ext cx="6888499" cy="7084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May be required throughout the building or only within the hazardous occupancy</a:t>
          </a:r>
        </a:p>
      </dsp:txBody>
      <dsp:txXfrm>
        <a:off x="423205" y="71125"/>
        <a:ext cx="6819329" cy="639310"/>
      </dsp:txXfrm>
    </dsp:sp>
    <dsp:sp modelId="{67FC1D2A-A237-4F46-93CC-1FC2B7205285}">
      <dsp:nvSpPr>
        <dsp:cNvPr id="0" name=""/>
        <dsp:cNvSpPr/>
      </dsp:nvSpPr>
      <dsp:spPr>
        <a:xfrm>
          <a:off x="0" y="1479420"/>
          <a:ext cx="77724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C98411-1B7E-43E4-934A-2B7EF63439C7}">
      <dsp:nvSpPr>
        <dsp:cNvPr id="0" name=""/>
        <dsp:cNvSpPr/>
      </dsp:nvSpPr>
      <dsp:spPr>
        <a:xfrm>
          <a:off x="388620" y="1125180"/>
          <a:ext cx="7193286" cy="7084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Model fire codes generally do not dictate the type of sprinkler system, only that it must comply with NFPA® 13 requirements</a:t>
          </a:r>
        </a:p>
      </dsp:txBody>
      <dsp:txXfrm>
        <a:off x="423205" y="1159765"/>
        <a:ext cx="7124116" cy="639310"/>
      </dsp:txXfrm>
    </dsp:sp>
    <dsp:sp modelId="{8AB7A8BE-DA2D-4261-9544-9C971F43536C}">
      <dsp:nvSpPr>
        <dsp:cNvPr id="0" name=""/>
        <dsp:cNvSpPr/>
      </dsp:nvSpPr>
      <dsp:spPr>
        <a:xfrm>
          <a:off x="0" y="2568059"/>
          <a:ext cx="7772400" cy="173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499872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Flammable and combustible liquids</a:t>
          </a:r>
          <a:endParaRPr lang="en-US" sz="1800" b="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Compressed gases that are classified as pyrophoric, flammable or oxidizers</a:t>
          </a:r>
          <a:endParaRPr lang="en-US" sz="1800" b="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Solid and liquid oxidizers and organic peroxides</a:t>
          </a:r>
          <a:endParaRPr lang="en-US" sz="1800" b="0" u="none" kern="1200" dirty="0"/>
        </a:p>
      </dsp:txBody>
      <dsp:txXfrm>
        <a:off x="0" y="2568059"/>
        <a:ext cx="7772400" cy="1738800"/>
      </dsp:txXfrm>
    </dsp:sp>
    <dsp:sp modelId="{9AE8E77D-7CAE-4600-91CA-0E76A8B063CB}">
      <dsp:nvSpPr>
        <dsp:cNvPr id="0" name=""/>
        <dsp:cNvSpPr/>
      </dsp:nvSpPr>
      <dsp:spPr>
        <a:xfrm>
          <a:off x="384824" y="2213819"/>
          <a:ext cx="7383473" cy="708480"/>
        </a:xfrm>
        <a:prstGeom prst="roundRect">
          <a:avLst/>
        </a:prstGeom>
        <a:solidFill>
          <a:srgbClr val="7373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NFPA® 13 requires specialized automatic sprinkler designs be installed for certain classes of physical hazard materials</a:t>
          </a:r>
        </a:p>
      </dsp:txBody>
      <dsp:txXfrm>
        <a:off x="419409" y="2248404"/>
        <a:ext cx="7314303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04253-3EDC-43B4-9AAA-4CE34F6D88D4}">
      <dsp:nvSpPr>
        <dsp:cNvPr id="0" name=""/>
        <dsp:cNvSpPr/>
      </dsp:nvSpPr>
      <dsp:spPr>
        <a:xfrm>
          <a:off x="0" y="292719"/>
          <a:ext cx="502919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5AB653-0B4F-47B8-8278-9DB3AD9BB861}">
      <dsp:nvSpPr>
        <dsp:cNvPr id="0" name=""/>
        <dsp:cNvSpPr/>
      </dsp:nvSpPr>
      <dsp:spPr>
        <a:xfrm>
          <a:off x="242128" y="56559"/>
          <a:ext cx="4783887" cy="4723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064" tIns="0" rIns="13306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As defined by IFC and NFPA® 400</a:t>
          </a:r>
        </a:p>
      </dsp:txBody>
      <dsp:txXfrm>
        <a:off x="265185" y="79616"/>
        <a:ext cx="4737773" cy="426206"/>
      </dsp:txXfrm>
    </dsp:sp>
    <dsp:sp modelId="{5037C9D9-B989-4392-88B3-FE788B0F9485}">
      <dsp:nvSpPr>
        <dsp:cNvPr id="0" name=""/>
        <dsp:cNvSpPr/>
      </dsp:nvSpPr>
      <dsp:spPr>
        <a:xfrm>
          <a:off x="0" y="1018479"/>
          <a:ext cx="5029199" cy="181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0322" tIns="333248" rIns="39032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/>
            <a:t>Work to prevent additional incidents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u="none" kern="1200" dirty="0" smtClean="0"/>
            <a:t>A</a:t>
          </a:r>
          <a:r>
            <a:rPr lang="x-none" sz="1800" b="0" u="none" kern="1200" dirty="0" smtClean="0"/>
            <a:t> </a:t>
          </a:r>
          <a:r>
            <a:rPr lang="x-none" sz="1800" b="0" u="none" kern="1200" dirty="0"/>
            <a:t>stop-use order may be issued</a:t>
          </a:r>
          <a:endParaRPr lang="en-US" sz="1800" b="0" u="none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In some cases, the hazardous material will need to be removed from the system</a:t>
          </a:r>
          <a:endParaRPr lang="en-US" sz="1800" b="0" u="none" kern="1200" dirty="0"/>
        </a:p>
      </dsp:txBody>
      <dsp:txXfrm>
        <a:off x="0" y="1018479"/>
        <a:ext cx="5029199" cy="1814400"/>
      </dsp:txXfrm>
    </dsp:sp>
    <dsp:sp modelId="{03966259-7CD7-4BC5-A9DB-49BF79E2BB89}">
      <dsp:nvSpPr>
        <dsp:cNvPr id="0" name=""/>
        <dsp:cNvSpPr/>
      </dsp:nvSpPr>
      <dsp:spPr>
        <a:xfrm>
          <a:off x="251460" y="782320"/>
          <a:ext cx="3520440" cy="47232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064" tIns="0" rIns="13306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Inspector’s responsibility</a:t>
          </a:r>
        </a:p>
      </dsp:txBody>
      <dsp:txXfrm>
        <a:off x="274517" y="805377"/>
        <a:ext cx="3474326" cy="426206"/>
      </dsp:txXfrm>
    </dsp:sp>
    <dsp:sp modelId="{D31A883E-EA9D-4909-B4A5-475C99AC6BD2}">
      <dsp:nvSpPr>
        <dsp:cNvPr id="0" name=""/>
        <dsp:cNvSpPr/>
      </dsp:nvSpPr>
      <dsp:spPr>
        <a:xfrm>
          <a:off x="0" y="3155440"/>
          <a:ext cx="5029199" cy="146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0322" tIns="333248" rIns="39032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/>
            <a:t>Consider </a:t>
          </a:r>
          <a:r>
            <a:rPr lang="en-US" sz="1800" b="0" kern="1200" dirty="0"/>
            <a:t>the required steps so that repairs or improvements can be safely accomplished without creating another incident</a:t>
          </a:r>
          <a:endParaRPr lang="en-US" sz="1800" b="0" u="none" kern="1200" dirty="0"/>
        </a:p>
      </dsp:txBody>
      <dsp:txXfrm>
        <a:off x="0" y="3155440"/>
        <a:ext cx="5029199" cy="1461600"/>
      </dsp:txXfrm>
    </dsp:sp>
    <dsp:sp modelId="{E0B0BA51-6B6B-4F6B-9252-BE8235601646}">
      <dsp:nvSpPr>
        <dsp:cNvPr id="0" name=""/>
        <dsp:cNvSpPr/>
      </dsp:nvSpPr>
      <dsp:spPr>
        <a:xfrm>
          <a:off x="251460" y="2919280"/>
          <a:ext cx="3520440" cy="47232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064" tIns="0" rIns="13306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Plan of action</a:t>
          </a:r>
          <a:endParaRPr lang="en-US" sz="2000" b="0" u="none" kern="1200" dirty="0"/>
        </a:p>
      </dsp:txBody>
      <dsp:txXfrm>
        <a:off x="274517" y="2942337"/>
        <a:ext cx="3474326" cy="42620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6BB15-5412-49B0-8F99-8586DF0F754D}">
      <dsp:nvSpPr>
        <dsp:cNvPr id="0" name=""/>
        <dsp:cNvSpPr/>
      </dsp:nvSpPr>
      <dsp:spPr>
        <a:xfrm>
          <a:off x="0" y="24399"/>
          <a:ext cx="3810000" cy="153386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Of all the physical hazards, flammable and combustible liquids present the most variables in the design of an automatic sprinkler system</a:t>
          </a:r>
        </a:p>
      </dsp:txBody>
      <dsp:txXfrm>
        <a:off x="74877" y="99276"/>
        <a:ext cx="3660246" cy="1384115"/>
      </dsp:txXfrm>
    </dsp:sp>
    <dsp:sp modelId="{1FC53472-F7BA-4E67-B8E5-602A36A44CE2}">
      <dsp:nvSpPr>
        <dsp:cNvPr id="0" name=""/>
        <dsp:cNvSpPr/>
      </dsp:nvSpPr>
      <dsp:spPr>
        <a:xfrm>
          <a:off x="0" y="1722429"/>
          <a:ext cx="3810000" cy="1533869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One method of satisfying the NFPA® 30 sprinkler design requirements is installing in-rack sprinklers with a horizontal barrier</a:t>
          </a:r>
        </a:p>
      </dsp:txBody>
      <dsp:txXfrm>
        <a:off x="74877" y="1797306"/>
        <a:ext cx="3660246" cy="13841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375EA-2E7A-4965-967C-3917382195E7}">
      <dsp:nvSpPr>
        <dsp:cNvPr id="0" name=""/>
        <dsp:cNvSpPr/>
      </dsp:nvSpPr>
      <dsp:spPr>
        <a:xfrm>
          <a:off x="0" y="2458"/>
          <a:ext cx="5334000" cy="11005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Components of piping systems that convey hazardous materials from cylinders and tanks to a point of use</a:t>
          </a:r>
        </a:p>
      </dsp:txBody>
      <dsp:txXfrm>
        <a:off x="53726" y="56184"/>
        <a:ext cx="5226548" cy="993129"/>
      </dsp:txXfrm>
    </dsp:sp>
    <dsp:sp modelId="{F0605046-6B62-4CD1-BE3E-EF503B0400F3}">
      <dsp:nvSpPr>
        <dsp:cNvPr id="0" name=""/>
        <dsp:cNvSpPr/>
      </dsp:nvSpPr>
      <dsp:spPr>
        <a:xfrm>
          <a:off x="0" y="1115625"/>
          <a:ext cx="5334000" cy="11005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Piping systems are required to be constructed of materials with adequate strength and durability</a:t>
          </a:r>
          <a:r>
            <a:rPr lang="en-US" sz="1800" b="0" u="none" kern="1200" dirty="0"/>
            <a:t> and are</a:t>
          </a:r>
          <a:r>
            <a:rPr lang="x-none" sz="1800" b="0" u="none" kern="1200" dirty="0"/>
            <a:t> chemically compatible with the </a:t>
          </a:r>
          <a:r>
            <a:rPr lang="en-US" sz="1800" b="0" u="none" kern="1200" dirty="0"/>
            <a:t>material </a:t>
          </a:r>
          <a:r>
            <a:rPr lang="x-none" sz="1800" b="0" u="none" kern="1200" dirty="0"/>
            <a:t>being conveyed</a:t>
          </a:r>
          <a:endParaRPr lang="en-US" sz="1800" b="0" u="none" kern="1200" dirty="0"/>
        </a:p>
      </dsp:txBody>
      <dsp:txXfrm>
        <a:off x="53726" y="1169351"/>
        <a:ext cx="5226548" cy="993129"/>
      </dsp:txXfrm>
    </dsp:sp>
    <dsp:sp modelId="{15CB54D3-DDD7-4540-82B6-5C1EF7E915DA}">
      <dsp:nvSpPr>
        <dsp:cNvPr id="0" name=""/>
        <dsp:cNvSpPr/>
      </dsp:nvSpPr>
      <dsp:spPr>
        <a:xfrm>
          <a:off x="0" y="2228792"/>
          <a:ext cx="5334000" cy="11005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Model fire codes require hazardous materials piping systems be constructed to ASME B31.3</a:t>
          </a:r>
          <a:endParaRPr lang="en-US" sz="1800" b="0" u="none" kern="1200" dirty="0"/>
        </a:p>
      </dsp:txBody>
      <dsp:txXfrm>
        <a:off x="53726" y="2282518"/>
        <a:ext cx="5226548" cy="993129"/>
      </dsp:txXfrm>
    </dsp:sp>
    <dsp:sp modelId="{E9B41F6D-E895-4E23-B20D-AF93055E89B3}">
      <dsp:nvSpPr>
        <dsp:cNvPr id="0" name=""/>
        <dsp:cNvSpPr/>
      </dsp:nvSpPr>
      <dsp:spPr>
        <a:xfrm>
          <a:off x="0" y="3341960"/>
          <a:ext cx="5334000" cy="11005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Verify that the installation matches the approved plans </a:t>
          </a:r>
        </a:p>
      </dsp:txBody>
      <dsp:txXfrm>
        <a:off x="53726" y="3395686"/>
        <a:ext cx="5226548" cy="9931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375EA-2E7A-4965-967C-3917382195E7}">
      <dsp:nvSpPr>
        <dsp:cNvPr id="0" name=""/>
        <dsp:cNvSpPr/>
      </dsp:nvSpPr>
      <dsp:spPr>
        <a:xfrm>
          <a:off x="0" y="33070"/>
          <a:ext cx="4572000" cy="98455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In piping systems conveying flammable, pyrophoric, toxic, and corrosive liquids and gases</a:t>
          </a:r>
        </a:p>
      </dsp:txBody>
      <dsp:txXfrm>
        <a:off x="48062" y="81132"/>
        <a:ext cx="4475876" cy="888431"/>
      </dsp:txXfrm>
    </dsp:sp>
    <dsp:sp modelId="{2470927F-C936-4E0D-93E4-C74658D483C3}">
      <dsp:nvSpPr>
        <dsp:cNvPr id="0" name=""/>
        <dsp:cNvSpPr/>
      </dsp:nvSpPr>
      <dsp:spPr>
        <a:xfrm>
          <a:off x="0" y="1164505"/>
          <a:ext cx="4572000" cy="98455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Excess flow control valves are designed to stop the flow at a predetermined setting or if the pipe is severed</a:t>
          </a:r>
          <a:endParaRPr lang="en-US" sz="1800" b="0" kern="1200" dirty="0"/>
        </a:p>
      </dsp:txBody>
      <dsp:txXfrm>
        <a:off x="48062" y="1212567"/>
        <a:ext cx="4475876" cy="888431"/>
      </dsp:txXfrm>
    </dsp:sp>
    <dsp:sp modelId="{0D537183-4852-455D-8288-A79199E4A4E4}">
      <dsp:nvSpPr>
        <dsp:cNvPr id="0" name=""/>
        <dsp:cNvSpPr/>
      </dsp:nvSpPr>
      <dsp:spPr>
        <a:xfrm>
          <a:off x="0" y="2295940"/>
          <a:ext cx="4572000" cy="984555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S</a:t>
          </a:r>
          <a:r>
            <a:rPr lang="x-none" sz="1800" b="0" u="none" kern="1200" dirty="0"/>
            <a:t>elected based on </a:t>
          </a:r>
          <a:r>
            <a:rPr lang="x-none" sz="1800" b="0" u="none" kern="1200" dirty="0" smtClean="0"/>
            <a:t>pipe </a:t>
          </a:r>
          <a:r>
            <a:rPr lang="x-none" sz="1800" b="0" u="none" kern="1200" dirty="0"/>
            <a:t>diameter and </a:t>
          </a:r>
          <a:r>
            <a:rPr lang="x-none" sz="1800" b="0" u="none" kern="1200" dirty="0" smtClean="0"/>
            <a:t>material </a:t>
          </a:r>
          <a:r>
            <a:rPr lang="x-none" sz="1800" b="0" u="none" kern="1200" dirty="0"/>
            <a:t>being conveyed</a:t>
          </a:r>
          <a:endParaRPr lang="en-US" sz="1800" b="0" u="none" kern="1200" dirty="0"/>
        </a:p>
      </dsp:txBody>
      <dsp:txXfrm>
        <a:off x="48062" y="2344002"/>
        <a:ext cx="4475876" cy="888431"/>
      </dsp:txXfrm>
    </dsp:sp>
    <dsp:sp modelId="{3999DACC-39FA-4F77-8CD1-FA1ED21241B8}">
      <dsp:nvSpPr>
        <dsp:cNvPr id="0" name=""/>
        <dsp:cNvSpPr/>
      </dsp:nvSpPr>
      <dsp:spPr>
        <a:xfrm>
          <a:off x="0" y="3427375"/>
          <a:ext cx="4572000" cy="98455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K</a:t>
          </a:r>
          <a:r>
            <a:rPr lang="x-none" sz="1800" b="0" u="none" kern="1200" dirty="0"/>
            <a:t>ey inspection issue for excess flow control valves is pipe diameter changes</a:t>
          </a:r>
          <a:endParaRPr lang="en-US" sz="1800" b="0" u="none" kern="1200" dirty="0"/>
        </a:p>
      </dsp:txBody>
      <dsp:txXfrm>
        <a:off x="48062" y="3475437"/>
        <a:ext cx="4475876" cy="8884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ACCBC-18FB-46C8-B9D7-806190543A25}">
      <dsp:nvSpPr>
        <dsp:cNvPr id="0" name=""/>
        <dsp:cNvSpPr/>
      </dsp:nvSpPr>
      <dsp:spPr>
        <a:xfrm>
          <a:off x="0" y="1480"/>
          <a:ext cx="7315200" cy="85803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If the amount of hazardous materials in a building exceed the MAQ, IBC and NFPA® 400 require compliance with applicable Hazardous or High-Hazard occupancy classification</a:t>
          </a:r>
        </a:p>
      </dsp:txBody>
      <dsp:txXfrm>
        <a:off x="41886" y="43366"/>
        <a:ext cx="7231428" cy="774258"/>
      </dsp:txXfrm>
    </dsp:sp>
    <dsp:sp modelId="{0B287625-CD84-401A-810A-5512C986C464}">
      <dsp:nvSpPr>
        <dsp:cNvPr id="0" name=""/>
        <dsp:cNvSpPr/>
      </dsp:nvSpPr>
      <dsp:spPr>
        <a:xfrm>
          <a:off x="0" y="872082"/>
          <a:ext cx="7315200" cy="85803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Design and construction are based on the classification of hazardous materials that are stored or used</a:t>
          </a:r>
        </a:p>
      </dsp:txBody>
      <dsp:txXfrm>
        <a:off x="41886" y="913968"/>
        <a:ext cx="7231428" cy="774258"/>
      </dsp:txXfrm>
    </dsp:sp>
    <dsp:sp modelId="{29997B7A-5B15-40A0-B3B5-9987F1274DE8}">
      <dsp:nvSpPr>
        <dsp:cNvPr id="0" name=""/>
        <dsp:cNvSpPr/>
      </dsp:nvSpPr>
      <dsp:spPr>
        <a:xfrm>
          <a:off x="0" y="1742684"/>
          <a:ext cx="7315200" cy="85803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Classifications change when materials change</a:t>
          </a:r>
        </a:p>
      </dsp:txBody>
      <dsp:txXfrm>
        <a:off x="41886" y="1784570"/>
        <a:ext cx="7231428" cy="774258"/>
      </dsp:txXfrm>
    </dsp:sp>
    <dsp:sp modelId="{EB8A1BE4-38B5-4165-A1D9-15A8A444B615}">
      <dsp:nvSpPr>
        <dsp:cNvPr id="0" name=""/>
        <dsp:cNvSpPr/>
      </dsp:nvSpPr>
      <dsp:spPr>
        <a:xfrm>
          <a:off x="0" y="2613287"/>
          <a:ext cx="7315200" cy="85803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Hazardous occupancies are assigned to one or more of four different categories, based on the physical or health hazards</a:t>
          </a:r>
        </a:p>
      </dsp:txBody>
      <dsp:txXfrm>
        <a:off x="41886" y="2655173"/>
        <a:ext cx="7231428" cy="774258"/>
      </dsp:txXfrm>
    </dsp:sp>
    <dsp:sp modelId="{174CDB9C-F908-4379-B620-4691FD06EA0F}">
      <dsp:nvSpPr>
        <dsp:cNvPr id="0" name=""/>
        <dsp:cNvSpPr/>
      </dsp:nvSpPr>
      <dsp:spPr>
        <a:xfrm>
          <a:off x="0" y="3483889"/>
          <a:ext cx="7315200" cy="858030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Generally, the lower the occupancy number, the greater the hazard the building presents</a:t>
          </a:r>
        </a:p>
      </dsp:txBody>
      <dsp:txXfrm>
        <a:off x="41886" y="3525775"/>
        <a:ext cx="7231428" cy="7742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01D01-A396-4071-905C-9BF3A28635DB}">
      <dsp:nvSpPr>
        <dsp:cNvPr id="0" name=""/>
        <dsp:cNvSpPr/>
      </dsp:nvSpPr>
      <dsp:spPr>
        <a:xfrm>
          <a:off x="0" y="6626"/>
          <a:ext cx="4343400" cy="97972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Assigned to occupancies that present a detonation hazard</a:t>
          </a:r>
        </a:p>
      </dsp:txBody>
      <dsp:txXfrm>
        <a:off x="47826" y="54452"/>
        <a:ext cx="4247748" cy="884076"/>
      </dsp:txXfrm>
    </dsp:sp>
    <dsp:sp modelId="{1878E9E4-2453-401A-9F37-0460ECAE534E}">
      <dsp:nvSpPr>
        <dsp:cNvPr id="0" name=""/>
        <dsp:cNvSpPr/>
      </dsp:nvSpPr>
      <dsp:spPr>
        <a:xfrm>
          <a:off x="0" y="1046835"/>
          <a:ext cx="4343400" cy="97972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Assigned to buildings that store explosives, blasting agents, or other hazardous materials</a:t>
          </a:r>
          <a:endParaRPr lang="en-US" sz="1800" b="0" u="none" kern="1200" dirty="0"/>
        </a:p>
      </dsp:txBody>
      <dsp:txXfrm>
        <a:off x="47826" y="1094661"/>
        <a:ext cx="4247748" cy="884076"/>
      </dsp:txXfrm>
    </dsp:sp>
    <dsp:sp modelId="{1F663CB2-F90F-4BD3-8E86-92D7C3235B98}">
      <dsp:nvSpPr>
        <dsp:cNvPr id="0" name=""/>
        <dsp:cNvSpPr/>
      </dsp:nvSpPr>
      <dsp:spPr>
        <a:xfrm>
          <a:off x="0" y="2087044"/>
          <a:ext cx="4343400" cy="97972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R</a:t>
          </a:r>
          <a:r>
            <a:rPr lang="x-none" sz="1800" b="0" u="none" kern="1200" dirty="0"/>
            <a:t>epresent the highest level hazard of all physical hazardous materials</a:t>
          </a:r>
          <a:endParaRPr lang="en-US" sz="1800" b="0" u="none" kern="1200" dirty="0"/>
        </a:p>
      </dsp:txBody>
      <dsp:txXfrm>
        <a:off x="47826" y="2134870"/>
        <a:ext cx="4247748" cy="8840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01D01-A396-4071-905C-9BF3A28635DB}">
      <dsp:nvSpPr>
        <dsp:cNvPr id="0" name=""/>
        <dsp:cNvSpPr/>
      </dsp:nvSpPr>
      <dsp:spPr>
        <a:xfrm>
          <a:off x="0" y="494354"/>
          <a:ext cx="4038600" cy="103694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Store materials that present a deflagration hazard</a:t>
          </a:r>
        </a:p>
      </dsp:txBody>
      <dsp:txXfrm>
        <a:off x="50619" y="544973"/>
        <a:ext cx="3937362" cy="935706"/>
      </dsp:txXfrm>
    </dsp:sp>
    <dsp:sp modelId="{9B3F8804-45EF-4169-83E5-711533721DAC}">
      <dsp:nvSpPr>
        <dsp:cNvPr id="0" name=""/>
        <dsp:cNvSpPr/>
      </dsp:nvSpPr>
      <dsp:spPr>
        <a:xfrm>
          <a:off x="0" y="1543631"/>
          <a:ext cx="4038600" cy="103694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P</a:t>
          </a:r>
          <a:r>
            <a:rPr lang="x-none" sz="1800" b="0" u="none" kern="1200" dirty="0"/>
            <a:t>resent a risk from accelerated burning of the material</a:t>
          </a:r>
          <a:endParaRPr lang="en-US" sz="1800" b="0" kern="1200" dirty="0"/>
        </a:p>
      </dsp:txBody>
      <dsp:txXfrm>
        <a:off x="50619" y="1594250"/>
        <a:ext cx="3937362" cy="935706"/>
      </dsp:txXfrm>
    </dsp:sp>
    <dsp:sp modelId="{A71B9EF5-4570-4CBF-93F0-F0C6454396CC}">
      <dsp:nvSpPr>
        <dsp:cNvPr id="0" name=""/>
        <dsp:cNvSpPr/>
      </dsp:nvSpPr>
      <dsp:spPr>
        <a:xfrm>
          <a:off x="0" y="2592909"/>
          <a:ext cx="4038600" cy="1337098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Include </a:t>
          </a:r>
          <a:r>
            <a:rPr lang="en-US" sz="1800" b="0" u="none" kern="1200" dirty="0"/>
            <a:t>storage of f</a:t>
          </a:r>
          <a:r>
            <a:rPr lang="x-none" sz="1800" b="0" kern="1200" dirty="0"/>
            <a:t>lammable gases</a:t>
          </a:r>
          <a:r>
            <a:rPr lang="en-US" sz="1800" b="0" kern="1200" dirty="0"/>
            <a:t>, p</a:t>
          </a:r>
          <a:r>
            <a:rPr lang="x-none" sz="1800" b="0" kern="1200" dirty="0"/>
            <a:t>ressurized flammable or combustible liquids</a:t>
          </a:r>
          <a:r>
            <a:rPr lang="en-US" sz="1800" b="0" kern="1200" dirty="0"/>
            <a:t>, p</a:t>
          </a:r>
          <a:r>
            <a:rPr lang="x-none" sz="1800" b="0" kern="1200" dirty="0"/>
            <a:t>yrophorics</a:t>
          </a:r>
          <a:r>
            <a:rPr lang="en-US" sz="1800" b="0" kern="1200" dirty="0"/>
            <a:t>, h</a:t>
          </a:r>
          <a:r>
            <a:rPr lang="x-none" sz="1800" b="0" kern="1200" dirty="0"/>
            <a:t>igher-reactivity oxidizers</a:t>
          </a:r>
          <a:r>
            <a:rPr lang="en-US" sz="1800" b="0" kern="1200" dirty="0"/>
            <a:t>, </a:t>
          </a:r>
          <a:r>
            <a:rPr lang="x-none" sz="1800" b="0" kern="1200" dirty="0"/>
            <a:t>organic peroxides </a:t>
          </a:r>
          <a:endParaRPr lang="en-US" sz="1800" b="0" u="none" kern="1200" dirty="0"/>
        </a:p>
      </dsp:txBody>
      <dsp:txXfrm>
        <a:off x="65272" y="2658181"/>
        <a:ext cx="3908056" cy="12065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01D01-A396-4071-905C-9BF3A28635DB}">
      <dsp:nvSpPr>
        <dsp:cNvPr id="0" name=""/>
        <dsp:cNvSpPr/>
      </dsp:nvSpPr>
      <dsp:spPr>
        <a:xfrm>
          <a:off x="0" y="115"/>
          <a:ext cx="4343400" cy="122478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St</a:t>
          </a:r>
          <a:r>
            <a:rPr lang="en-US" sz="1800" b="0" u="none" kern="1200" dirty="0"/>
            <a:t>ore or use hazardous materials that readily support combustion or present other physical hazards</a:t>
          </a:r>
          <a:endParaRPr lang="en-US" sz="1800" b="0" kern="1200" dirty="0"/>
        </a:p>
      </dsp:txBody>
      <dsp:txXfrm>
        <a:off x="59789" y="59904"/>
        <a:ext cx="4223822" cy="1105202"/>
      </dsp:txXfrm>
    </dsp:sp>
    <dsp:sp modelId="{76EB623D-D32D-4F4F-8082-CA5675F40D53}">
      <dsp:nvSpPr>
        <dsp:cNvPr id="0" name=""/>
        <dsp:cNvSpPr/>
      </dsp:nvSpPr>
      <dsp:spPr>
        <a:xfrm>
          <a:off x="0" y="1238903"/>
          <a:ext cx="4343400" cy="122478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Includes unpressurized flammable and combustible liquids, lower reactivity oxidizers and organic peroxides, flammable solids, oxidizing gases </a:t>
          </a:r>
        </a:p>
      </dsp:txBody>
      <dsp:txXfrm>
        <a:off x="59789" y="1298692"/>
        <a:ext cx="4223822" cy="1105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diagrams.loki3.com/BracketList+Icon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FFF74BFE-D1FD-1E41-9312-18D1ABA6C7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0088358F-412C-824F-BEA6-7525F26A908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286354B6-343A-EC4B-92E6-B043DAFE63E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9659B791-A1FC-7241-8D51-DDF245FB7F5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fld id="{CD6A751A-2903-B04F-B37E-E21EC1DD0C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7CB2423-59B3-8E4C-A3DE-76A0C903E6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32ED698-DDF0-E649-B1A3-F2B42A5F966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C857A051-0AB1-5843-8191-434415A2FD3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78463F30-EC2C-8544-BDB7-92DC9BDF5E1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87EA6F4D-909D-5D4A-A7B3-11EF45A4DB4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320512BE-9B54-314A-B9AC-D273404834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fld id="{8CD0E635-51C8-394B-B8EB-9383A7F56FE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9FB2D633-DD4C-B947-88E2-F15C1F7D5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636963"/>
            <a:ext cx="739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en-US" altLang="en-US" i="1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4" name="Line 14">
            <a:extLst>
              <a:ext uri="{FF2B5EF4-FFF2-40B4-BE49-F238E27FC236}">
                <a16:creationId xmlns:a16="http://schemas.microsoft.com/office/drawing/2014/main" id="{1A3AC74C-F2A7-0547-89E4-9C01C4B31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685800"/>
            <a:ext cx="0" cy="1600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5">
            <a:extLst>
              <a:ext uri="{FF2B5EF4-FFF2-40B4-BE49-F238E27FC236}">
                <a16:creationId xmlns:a16="http://schemas.microsoft.com/office/drawing/2014/main" id="{C2B7404C-30D5-2E40-8BB8-31FF5081211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990600"/>
            <a:ext cx="7848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FA20DC6-A85F-254B-BD20-7555F32E21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54600"/>
            <a:ext cx="7543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295400"/>
            <a:ext cx="7010400" cy="1524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 i="1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3407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0668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0A8F5A-1BFF-A147-AA36-3D0871E684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8B8E326E-E628-E34E-93BD-73D0DD5C85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3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Question">
    <p:bg>
      <p:bgPr>
        <a:solidFill>
          <a:srgbClr val="0033CC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Cj04348590000[1]">
            <a:extLst>
              <a:ext uri="{FF2B5EF4-FFF2-40B4-BE49-F238E27FC236}">
                <a16:creationId xmlns:a16="http://schemas.microsoft.com/office/drawing/2014/main" id="{ABB99FCE-92E0-0341-8C0A-995C884F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5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85800" y="1752600"/>
            <a:ext cx="7772400" cy="419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2A58A29-211D-6144-AB85-D0E2F2DFC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7567A32E-174E-ED4E-98DB-FA75C7BE822E}" type="slidenum">
              <a:rPr lang="en-US" altLang="en-US"/>
              <a:pPr/>
              <a:t>‹#›</a:t>
            </a:fld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04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Ques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Cj04348590000[1]">
            <a:extLst>
              <a:ext uri="{FF2B5EF4-FFF2-40B4-BE49-F238E27FC236}">
                <a16:creationId xmlns:a16="http://schemas.microsoft.com/office/drawing/2014/main" id="{31D71184-D984-4048-AC72-5A5FECE3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6934200" cy="685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1600200"/>
            <a:ext cx="7315200" cy="4114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498AB2C-558D-2C4E-99A2-38C78C1D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3E608755-5A18-FC45-A5CE-DEFDBC1D9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ning or Cau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086600" cy="731838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1" dirty="0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38200" y="1676400"/>
            <a:ext cx="7467600" cy="403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29C0685-638F-9D43-8DAF-1D4E83B5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A58958C0-845F-CF4C-B9F1-7000A9F286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1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E22DAAF6-34E5-1B44-A529-5F38D0E4E6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6280150"/>
            <a:ext cx="1638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19">
            <a:extLst>
              <a:ext uri="{FF2B5EF4-FFF2-40B4-BE49-F238E27FC236}">
                <a16:creationId xmlns:a16="http://schemas.microsoft.com/office/drawing/2014/main" id="{2B3F0C4E-1AD5-D147-B7C3-E25BDABFF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04800"/>
            <a:ext cx="0" cy="1371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0">
            <a:extLst>
              <a:ext uri="{FF2B5EF4-FFF2-40B4-BE49-F238E27FC236}">
                <a16:creationId xmlns:a16="http://schemas.microsoft.com/office/drawing/2014/main" id="{8E959213-DB93-9643-BB8B-74B78742D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371600"/>
            <a:ext cx="8077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</p:sldLayoutIdLst>
  <p:hf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110000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20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7">
            <a:extLst>
              <a:ext uri="{FF2B5EF4-FFF2-40B4-BE49-F238E27FC236}">
                <a16:creationId xmlns:a16="http://schemas.microsoft.com/office/drawing/2014/main" id="{AA56A212-09F7-704F-BF57-0C3CF9051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95400"/>
            <a:ext cx="701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A50021"/>
              </a:buClr>
              <a:buFontTx/>
              <a:buNone/>
            </a:pPr>
            <a:r>
              <a:rPr lang="en-US" altLang="en-US" sz="3600" i="1">
                <a:latin typeface="Tahoma" panose="020B0604030504040204" pitchFamily="34" charset="0"/>
              </a:rPr>
              <a:t>Fire Inspection and</a:t>
            </a:r>
            <a:br>
              <a:rPr lang="en-US" altLang="en-US" sz="3600" i="1">
                <a:latin typeface="Tahoma" panose="020B0604030504040204" pitchFamily="34" charset="0"/>
              </a:rPr>
            </a:br>
            <a:r>
              <a:rPr lang="en-US" altLang="en-US" sz="3600" i="1">
                <a:latin typeface="Tahoma" panose="020B0604030504040204" pitchFamily="34" charset="0"/>
              </a:rPr>
              <a:t>Code Enforcement</a:t>
            </a:r>
          </a:p>
          <a:p>
            <a:pPr algn="ctr" eaLnBrk="1" hangingPunct="1">
              <a:buClr>
                <a:srgbClr val="A50021"/>
              </a:buClr>
              <a:buFontTx/>
              <a:buNone/>
            </a:pPr>
            <a:r>
              <a:rPr lang="en-US" altLang="en-US" sz="3600" i="1">
                <a:latin typeface="Tahoma" panose="020B0604030504040204" pitchFamily="34" charset="0"/>
              </a:rPr>
              <a:t>8th Edition</a:t>
            </a:r>
            <a:br>
              <a:rPr lang="en-US" altLang="en-US" sz="3600" i="1">
                <a:latin typeface="Tahoma" panose="020B0604030504040204" pitchFamily="34" charset="0"/>
              </a:rPr>
            </a:br>
            <a:r>
              <a:rPr lang="en-US" altLang="en-US" sz="2400" i="1">
                <a:latin typeface="Tahoma" panose="020B0604030504040204" pitchFamily="34" charset="0"/>
              </a:rPr>
              <a:t>Inspector II</a:t>
            </a:r>
          </a:p>
          <a:p>
            <a:pPr algn="ctr" eaLnBrk="1" hangingPunct="1">
              <a:buClr>
                <a:srgbClr val="A50021"/>
              </a:buClr>
              <a:buFontTx/>
              <a:buNone/>
            </a:pPr>
            <a:endParaRPr lang="en-US" altLang="en-US" sz="3600" i="1">
              <a:latin typeface="Tahoma" panose="020B0604030504040204" pitchFamily="34" charset="0"/>
            </a:endParaRPr>
          </a:p>
          <a:p>
            <a:pPr eaLnBrk="1" hangingPunct="1">
              <a:buClr>
                <a:srgbClr val="A50021"/>
              </a:buClr>
            </a:pPr>
            <a:endParaRPr lang="en-US" altLang="en-US">
              <a:latin typeface="Tahoma" panose="020B0604030504040204" pitchFamily="34" charset="0"/>
            </a:endParaRPr>
          </a:p>
          <a:p>
            <a:pPr eaLnBrk="1" hangingPunct="1">
              <a:buClr>
                <a:srgbClr val="A50021"/>
              </a:buClr>
            </a:pP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7171" name="Rectangle 1030">
            <a:extLst>
              <a:ext uri="{FF2B5EF4-FFF2-40B4-BE49-F238E27FC236}">
                <a16:creationId xmlns:a16="http://schemas.microsoft.com/office/drawing/2014/main" id="{D937D138-A74E-CA49-B72E-0BCFA9BA3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000500"/>
            <a:ext cx="78486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i="1" dirty="0">
                <a:latin typeface="Tahoma" panose="020B0604030504040204" pitchFamily="34" charset="0"/>
              </a:rPr>
              <a:t>Chapter 10 — Hazardous Materials</a:t>
            </a:r>
          </a:p>
          <a:p>
            <a:pPr algn="ctr" eaLnBrk="1" hangingPunct="1">
              <a:buFontTx/>
              <a:buNone/>
            </a:pPr>
            <a:endParaRPr lang="en-US" altLang="en-US" sz="1200" i="1" dirty="0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F9950-363B-3942-BD7B-16A91A1894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70C63074-F608-EA4A-AB5F-530562B1A0F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6387" name="Title 2">
            <a:extLst>
              <a:ext uri="{FF2B5EF4-FFF2-40B4-BE49-F238E27FC236}">
                <a16:creationId xmlns:a16="http://schemas.microsoft.com/office/drawing/2014/main" id="{791262C3-4255-C241-BCC6-1EB7916D11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5263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IFC and NFPA® 400 have extensive requirements for piping systems design, erection, and testing.</a:t>
            </a:r>
          </a:p>
        </p:txBody>
      </p:sp>
      <p:pic>
        <p:nvPicPr>
          <p:cNvPr id="16386" name="Content Placeholder 1" descr="hazardous materials piping system">
            <a:extLst>
              <a:ext uri="{FF2B5EF4-FFF2-40B4-BE49-F238E27FC236}">
                <a16:creationId xmlns:a16="http://schemas.microsoft.com/office/drawing/2014/main" id="{FB0C07FD-E54B-2C42-870B-0F52BD147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55800"/>
            <a:ext cx="3022600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10">
            <a:extLst>
              <a:ext uri="{FF2B5EF4-FFF2-40B4-BE49-F238E27FC236}">
                <a16:creationId xmlns:a16="http://schemas.microsoft.com/office/drawing/2014/main" id="{4F589354-836A-764A-8FBB-1FFA71BBA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890418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Scott </a:t>
            </a:r>
            <a:r>
              <a:rPr lang="en-US" altLang="en-US" sz="1200" b="0" i="1" dirty="0" err="1"/>
              <a:t>Stookey</a:t>
            </a:r>
            <a:r>
              <a:rPr lang="en-US" altLang="en-US" sz="1200" b="0" i="1" dirty="0"/>
              <a:t>, International Code Council, Washington D.C.</a:t>
            </a:r>
            <a:endParaRPr lang="en-US" altLang="en-US" sz="1200" b="0" dirty="0"/>
          </a:p>
        </p:txBody>
      </p:sp>
      <p:graphicFrame>
        <p:nvGraphicFramePr>
          <p:cNvPr id="3" name="Diagram 2" descr="Components of piping systems that convey hazardous materials from cylinders and tanks to a point of use&#10;Piping systems are required to be constructed of materials with adequate strength and durability and are chemically compatible with the material being conveyed&#10;Model fire codes require hazardous materials piping systems be constructed to ASME B31.3&#10;Verify that the installation matches the approved plans &#10;">
            <a:extLst>
              <a:ext uri="{FF2B5EF4-FFF2-40B4-BE49-F238E27FC236}">
                <a16:creationId xmlns:a16="http://schemas.microsoft.com/office/drawing/2014/main" id="{CB64BE29-2D61-694E-BA5D-FC03C8BE7C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378215"/>
              </p:ext>
            </p:extLst>
          </p:nvPr>
        </p:nvGraphicFramePr>
        <p:xfrm>
          <a:off x="3581400" y="1676400"/>
          <a:ext cx="53340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B328F-8C6B-2440-9DC9-BE6739368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8FF9755E-E96A-3F4B-B693-BB012E8A515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7410" name="Title 2">
            <a:extLst>
              <a:ext uri="{FF2B5EF4-FFF2-40B4-BE49-F238E27FC236}">
                <a16:creationId xmlns:a16="http://schemas.microsoft.com/office/drawing/2014/main" id="{F35B194D-D86A-D944-BE54-FF1EEAFD8A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5263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Know when codes prescribe the installation of an excess flow control valve or other means of flow control.</a:t>
            </a:r>
          </a:p>
        </p:txBody>
      </p:sp>
      <p:pic>
        <p:nvPicPr>
          <p:cNvPr id="17413" name="Content Placeholder 1" descr="excess flow control valve">
            <a:extLst>
              <a:ext uri="{FF2B5EF4-FFF2-40B4-BE49-F238E27FC236}">
                <a16:creationId xmlns:a16="http://schemas.microsoft.com/office/drawing/2014/main" id="{18B4B58F-81FA-074B-9CBF-2B1FA83BC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9" r="14375"/>
          <a:stretch>
            <a:fillRect/>
          </a:stretch>
        </p:blipFill>
        <p:spPr bwMode="auto">
          <a:xfrm>
            <a:off x="381000" y="1447800"/>
            <a:ext cx="375285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10">
            <a:extLst>
              <a:ext uri="{FF2B5EF4-FFF2-40B4-BE49-F238E27FC236}">
                <a16:creationId xmlns:a16="http://schemas.microsoft.com/office/drawing/2014/main" id="{119B46A4-32BF-B54D-9D57-E1D540EEC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198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  <p:graphicFrame>
        <p:nvGraphicFramePr>
          <p:cNvPr id="3" name="Diagram 2" descr="In piping systems conveying flammable, pyrophoric, toxic, and corrosive liquids and gases&#10;Excess flow control valves are designed to stop the flow at a predetermined setting or if the pipe is severed&#10;Selected based on the pipe diameter and the material being conveyed&#10;Key inspection issue for excess flow control valves is pipe diameter changes&#10;">
            <a:extLst>
              <a:ext uri="{FF2B5EF4-FFF2-40B4-BE49-F238E27FC236}">
                <a16:creationId xmlns:a16="http://schemas.microsoft.com/office/drawing/2014/main" id="{3B8BE8A4-C848-3540-B83E-1F0795B0FB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3261617"/>
              </p:ext>
            </p:extLst>
          </p:nvPr>
        </p:nvGraphicFramePr>
        <p:xfrm>
          <a:off x="4343400" y="1676400"/>
          <a:ext cx="45720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73D97-7A28-C346-B5F6-9E92F7EA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27907AC9-F7B2-2843-93ED-37EA6E68FFB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11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B995252B-A249-F648-ADE3-1545499955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18435" name="Text Placeholder 2">
            <a:extLst>
              <a:ext uri="{FF2B5EF4-FFF2-40B4-BE49-F238E27FC236}">
                <a16:creationId xmlns:a16="http://schemas.microsoft.com/office/drawing/2014/main" id="{75159ABB-A7F7-864E-A787-E10A4B9ED9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List some of the requirements for piping, valves, and fittings used to convey hazardous materials.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4D1A2-B5D5-DE4C-8944-824F294FF7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AA799345-7CC4-D34A-BC41-D6D53D5CFF5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9459" name="Title 2">
            <a:extLst>
              <a:ext uri="{FF2B5EF4-FFF2-40B4-BE49-F238E27FC236}">
                <a16:creationId xmlns:a16="http://schemas.microsoft.com/office/drawing/2014/main" id="{601A7A4A-C323-224A-B19E-DBC44544AF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Learning Objective 4</a:t>
            </a:r>
          </a:p>
        </p:txBody>
      </p:sp>
      <p:sp>
        <p:nvSpPr>
          <p:cNvPr id="19458" name="Content Placeholder 1">
            <a:extLst>
              <a:ext uri="{FF2B5EF4-FFF2-40B4-BE49-F238E27FC236}">
                <a16:creationId xmlns:a16="http://schemas.microsoft.com/office/drawing/2014/main" id="{4C9BE54A-A494-0B40-9830-8BE36CF7B9B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Recognize the classification system and requirements for hazardous and high-hazard occupancies.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351D0-F315-C242-8D99-ADBC538FDB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75A95AB1-A265-744A-B0D8-35D995A28746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0483" name="Title 2">
            <a:extLst>
              <a:ext uri="{FF2B5EF4-FFF2-40B4-BE49-F238E27FC236}">
                <a16:creationId xmlns:a16="http://schemas.microsoft.com/office/drawing/2014/main" id="{F2F56348-FC7B-2943-8FEF-9EFFC9F34B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6515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Hazardous occupancies represent some of the most challenging building uses.</a:t>
            </a:r>
          </a:p>
        </p:txBody>
      </p:sp>
      <p:graphicFrame>
        <p:nvGraphicFramePr>
          <p:cNvPr id="2" name="Content Placeholder 1" descr="If the amount of hazardous materials in a building exceed the MAQ, IBC and NFPA® 400 require compliance with applicable Hazardous or High-Hazard occupancy classification&#10;Design and construction are based on the classification of hazardous materials that are stored or used&#10;Classifications change when materials change&#10;Hazardous occupancies are assigned to one or more of four different categories, based on the physical or health hazards&#10;Generally, the lower the occupancy number, the greater the hazard the building presents&#10;">
            <a:extLst>
              <a:ext uri="{FF2B5EF4-FFF2-40B4-BE49-F238E27FC236}">
                <a16:creationId xmlns:a16="http://schemas.microsoft.com/office/drawing/2014/main" id="{833D550F-C641-1746-B699-32680B6A9E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418235"/>
              </p:ext>
            </p:extLst>
          </p:nvPr>
        </p:nvGraphicFramePr>
        <p:xfrm>
          <a:off x="1143000" y="1752600"/>
          <a:ext cx="7315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70478-0699-074D-9128-0711C63420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28FD9BFB-8812-A049-89A1-50F92F37464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Title 2">
            <a:extLst>
              <a:ext uri="{FF2B5EF4-FFF2-40B4-BE49-F238E27FC236}">
                <a16:creationId xmlns:a16="http://schemas.microsoft.com/office/drawing/2014/main" id="{D08BD238-20AE-464F-AE13-06AD5BBB91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0538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Group H-1/High Hazard Level 1 occupancy classifications.</a:t>
            </a:r>
          </a:p>
        </p:txBody>
      </p:sp>
      <p:pic>
        <p:nvPicPr>
          <p:cNvPr id="21508" name="Content Placeholder 4" descr="detonation hazard storage facility">
            <a:extLst>
              <a:ext uri="{FF2B5EF4-FFF2-40B4-BE49-F238E27FC236}">
                <a16:creationId xmlns:a16="http://schemas.microsoft.com/office/drawing/2014/main" id="{D119069B-97FD-E449-8488-05DFE44A7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1838"/>
          <a:stretch/>
        </p:blipFill>
        <p:spPr bwMode="auto">
          <a:xfrm>
            <a:off x="533400" y="1994877"/>
            <a:ext cx="4191000" cy="3733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10">
            <a:extLst>
              <a:ext uri="{FF2B5EF4-FFF2-40B4-BE49-F238E27FC236}">
                <a16:creationId xmlns:a16="http://schemas.microsoft.com/office/drawing/2014/main" id="{21450386-FAB6-0843-BC99-4C2090111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198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  <p:graphicFrame>
        <p:nvGraphicFramePr>
          <p:cNvPr id="6" name="Diagram 5" descr="Assigned to occupancies that present a detonation hazard&#10;Assigned to buildings that store explosives, blasting agents, or other hazardous materials&#10;Represent the highest level hazard of all physical hazardous materials&#10;">
            <a:extLst>
              <a:ext uri="{FF2B5EF4-FFF2-40B4-BE49-F238E27FC236}">
                <a16:creationId xmlns:a16="http://schemas.microsoft.com/office/drawing/2014/main" id="{9CDF5F57-F556-BE44-8057-4159D9DB01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394335"/>
              </p:ext>
            </p:extLst>
          </p:nvPr>
        </p:nvGraphicFramePr>
        <p:xfrm>
          <a:off x="4495800" y="3048000"/>
          <a:ext cx="4343400" cy="307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F4506-0A67-9E4B-B04B-3F6327B1C2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1E850501-2149-104C-A382-014D3806278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2530" name="Title 2">
            <a:extLst>
              <a:ext uri="{FF2B5EF4-FFF2-40B4-BE49-F238E27FC236}">
                <a16:creationId xmlns:a16="http://schemas.microsoft.com/office/drawing/2014/main" id="{625F60AD-6D43-F647-A886-C7EE638EC0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0538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Group H-2/High Hazard Level 2 occupancy classifications.</a:t>
            </a:r>
          </a:p>
        </p:txBody>
      </p:sp>
      <p:pic>
        <p:nvPicPr>
          <p:cNvPr id="22532" name="Content Placeholder 4" descr="warehouse storing rows of compressed gas cylinders">
            <a:extLst>
              <a:ext uri="{FF2B5EF4-FFF2-40B4-BE49-F238E27FC236}">
                <a16:creationId xmlns:a16="http://schemas.microsoft.com/office/drawing/2014/main" id="{148C4B31-54A2-B146-9291-197EA2881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52688"/>
            <a:ext cx="4916077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10">
            <a:extLst>
              <a:ext uri="{FF2B5EF4-FFF2-40B4-BE49-F238E27FC236}">
                <a16:creationId xmlns:a16="http://schemas.microsoft.com/office/drawing/2014/main" id="{52F16A19-3285-4F47-8088-9E55D90EC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99138"/>
            <a:ext cx="373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  <p:graphicFrame>
        <p:nvGraphicFramePr>
          <p:cNvPr id="6" name="Diagram 5" descr="Store materials that present a deflagration hazard&#10;Present a risk from accelerated burning of the material&#10;Include storage of flammable gases, pressurized flammable or combustible liquids, pyrophorics, higher-reactivity oxidizers, organic peroxides &#10;">
            <a:extLst>
              <a:ext uri="{FF2B5EF4-FFF2-40B4-BE49-F238E27FC236}">
                <a16:creationId xmlns:a16="http://schemas.microsoft.com/office/drawing/2014/main" id="{5A2B8482-14D3-3A4F-A78A-95D045D76C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7772775"/>
              </p:ext>
            </p:extLst>
          </p:nvPr>
        </p:nvGraphicFramePr>
        <p:xfrm>
          <a:off x="4800600" y="1697038"/>
          <a:ext cx="4038600" cy="4424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DA499-2E87-DC4B-A510-55D9446260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43A94971-A85A-AF4F-B21B-705AB3B7B94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Title 2">
            <a:extLst>
              <a:ext uri="{FF2B5EF4-FFF2-40B4-BE49-F238E27FC236}">
                <a16:creationId xmlns:a16="http://schemas.microsoft.com/office/drawing/2014/main" id="{02B6089D-7E31-3C4D-B29C-BF8E2B5C2B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Group H-3/High Hazard Level 3 occupancy classifications.</a:t>
            </a:r>
          </a:p>
        </p:txBody>
      </p:sp>
      <p:pic>
        <p:nvPicPr>
          <p:cNvPr id="23556" name="Content Placeholder 4" descr="hazardous materials storage facility">
            <a:extLst>
              <a:ext uri="{FF2B5EF4-FFF2-40B4-BE49-F238E27FC236}">
                <a16:creationId xmlns:a16="http://schemas.microsoft.com/office/drawing/2014/main" id="{2B6D8145-A7D8-7747-9A22-29608AF4A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524000"/>
            <a:ext cx="4389437" cy="4756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10">
            <a:extLst>
              <a:ext uri="{FF2B5EF4-FFF2-40B4-BE49-F238E27FC236}">
                <a16:creationId xmlns:a16="http://schemas.microsoft.com/office/drawing/2014/main" id="{4B0F4780-2CCA-B84C-BB15-9B5A543BB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43638"/>
            <a:ext cx="373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  <p:graphicFrame>
        <p:nvGraphicFramePr>
          <p:cNvPr id="6" name="Diagram 5" descr="Store or use hazardous materials that readily support combustion or present other physical hazards&#10;Includes unpressurized flammable and combustible liquids, lower reactivity oxidizers and organic peroxides, flammable solids, oxidizing gases &#10;">
            <a:extLst>
              <a:ext uri="{FF2B5EF4-FFF2-40B4-BE49-F238E27FC236}">
                <a16:creationId xmlns:a16="http://schemas.microsoft.com/office/drawing/2014/main" id="{F3F96CB6-9DC6-A740-A815-B600E435F0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7133064"/>
              </p:ext>
            </p:extLst>
          </p:nvPr>
        </p:nvGraphicFramePr>
        <p:xfrm>
          <a:off x="4495800" y="3657600"/>
          <a:ext cx="4343400" cy="246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3C655-8C39-854A-819A-B855CAE46B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229F3391-F70F-0147-9E7B-89ED5122660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4578" name="Title 2">
            <a:extLst>
              <a:ext uri="{FF2B5EF4-FFF2-40B4-BE49-F238E27FC236}">
                <a16:creationId xmlns:a16="http://schemas.microsoft.com/office/drawing/2014/main" id="{DB3347E3-C18C-A747-9C92-8A5A60C15D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Group H-4/High Hazard Level 4 occupancy classifications.</a:t>
            </a:r>
          </a:p>
        </p:txBody>
      </p:sp>
      <p:pic>
        <p:nvPicPr>
          <p:cNvPr id="24580" name="Content Placeholder 4" descr="row of cylinders containing group H-4 materials">
            <a:extLst>
              <a:ext uri="{FF2B5EF4-FFF2-40B4-BE49-F238E27FC236}">
                <a16:creationId xmlns:a16="http://schemas.microsoft.com/office/drawing/2014/main" id="{3A90FB0E-44BD-A64E-82AE-9D679BADC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74284"/>
            <a:ext cx="5105400" cy="370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0">
            <a:extLst>
              <a:ext uri="{FF2B5EF4-FFF2-40B4-BE49-F238E27FC236}">
                <a16:creationId xmlns:a16="http://schemas.microsoft.com/office/drawing/2014/main" id="{1D8EFB97-5FDF-CF4C-A9BB-64453536F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" y="5659438"/>
            <a:ext cx="373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  <p:graphicFrame>
        <p:nvGraphicFramePr>
          <p:cNvPr id="6" name="Diagram 5" descr="Designed for the storage of health hazard materials; for corrosives, and toxic and highly toxic materials exceeding the MAQ&#10;">
            <a:extLst>
              <a:ext uri="{FF2B5EF4-FFF2-40B4-BE49-F238E27FC236}">
                <a16:creationId xmlns:a16="http://schemas.microsoft.com/office/drawing/2014/main" id="{324C0634-1A3A-6B43-B690-D17ECFDE0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285812"/>
              </p:ext>
            </p:extLst>
          </p:nvPr>
        </p:nvGraphicFramePr>
        <p:xfrm>
          <a:off x="4495800" y="3657600"/>
          <a:ext cx="4343400" cy="246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F5F7E-664D-3B4A-A5EB-A97D0599B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46C698B3-84E1-4B42-8036-9DB86BE11D2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5602" name="Title 1">
            <a:extLst>
              <a:ext uri="{FF2B5EF4-FFF2-40B4-BE49-F238E27FC236}">
                <a16:creationId xmlns:a16="http://schemas.microsoft.com/office/drawing/2014/main" id="{57894BB9-771B-D944-858F-5191D2834C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/>
              <a:t>NOTE</a:t>
            </a:r>
          </a:p>
        </p:txBody>
      </p:sp>
      <p:sp>
        <p:nvSpPr>
          <p:cNvPr id="25603" name="Text Placeholder 2">
            <a:extLst>
              <a:ext uri="{FF2B5EF4-FFF2-40B4-BE49-F238E27FC236}">
                <a16:creationId xmlns:a16="http://schemas.microsoft.com/office/drawing/2014/main" id="{5C4DFABB-8047-7F4C-8071-E9F8D9FD86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altLang="en-US"/>
              <a:t>The IBC and NFPA® 400 require a dual hazardous occupancy classification in buildings where the MAQ for physical and health hazard materials are exceeded.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4E3FB-1DB3-F242-A41D-8CE529EC2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4BFF8552-DF2D-3A4E-AFCF-2A1633D741E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195" name="Title 2">
            <a:extLst>
              <a:ext uri="{FF2B5EF4-FFF2-40B4-BE49-F238E27FC236}">
                <a16:creationId xmlns:a16="http://schemas.microsoft.com/office/drawing/2014/main" id="{DFE05288-D877-794A-BEB8-0CEE24F59E8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Learning Objective 1</a:t>
            </a:r>
          </a:p>
        </p:txBody>
      </p:sp>
      <p:sp>
        <p:nvSpPr>
          <p:cNvPr id="8194" name="Content Placeholder 1">
            <a:extLst>
              <a:ext uri="{FF2B5EF4-FFF2-40B4-BE49-F238E27FC236}">
                <a16:creationId xmlns:a16="http://schemas.microsoft.com/office/drawing/2014/main" id="{1C9DC985-1C8F-124B-BBE1-690FAC02DE7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Describe an inspector's role in process controls.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2419B-CC10-5A45-934B-67847088A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612AD91A-B36B-E345-8B72-DE59D381166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6626" name="Title 2">
            <a:extLst>
              <a:ext uri="{FF2B5EF4-FFF2-40B4-BE49-F238E27FC236}">
                <a16:creationId xmlns:a16="http://schemas.microsoft.com/office/drawing/2014/main" id="{05DAC79F-614F-BB40-82F6-062E3145D0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0538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An explosion can result in either a detonation or deflagration.</a:t>
            </a:r>
          </a:p>
        </p:txBody>
      </p:sp>
      <p:graphicFrame>
        <p:nvGraphicFramePr>
          <p:cNvPr id="3" name="Content Placeholder 2" descr="Detonation&#10; Heat producing reaction characterized by a shock wave in the material&#10; Reaction zone progresses through the material at a rate greater than the speed of sound&#10; Principal heating mechanism is one of shock compression&#10;Deflagration&#10; Heat-producing reaction occurs when a flammable gas, vapor or combustible dust is rapidly oxidized&#10; Reaction zone progresses through the unburned material at a rate less than the speed of sound&#10;">
            <a:extLst>
              <a:ext uri="{FF2B5EF4-FFF2-40B4-BE49-F238E27FC236}">
                <a16:creationId xmlns:a16="http://schemas.microsoft.com/office/drawing/2014/main" id="{B5EC86F6-9758-E14B-87E8-7DE91CD0DB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920554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BA174-1757-9442-A3D4-F1BFEC55F2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54805F9E-A74A-0E40-B85E-3272D725FE4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7650" name="Title 2">
            <a:extLst>
              <a:ext uri="{FF2B5EF4-FFF2-40B4-BE49-F238E27FC236}">
                <a16:creationId xmlns:a16="http://schemas.microsoft.com/office/drawing/2014/main" id="{84C17C91-F799-6340-A645-54CBC6F6DB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76213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Some industries designate explosive materials as either primary or secondary explosives.</a:t>
            </a:r>
          </a:p>
        </p:txBody>
      </p:sp>
      <p:graphicFrame>
        <p:nvGraphicFramePr>
          <p:cNvPr id="6" name="Diagram 5" descr="Primary explosives&#10; Very sensitive materials that can be easily detonated and produce a fast pressure wave&#10; Commonly used in detonators, which are devices used for initiating a detonation&#10;Secondary explosives&#10; Will detonate when initiated by a shock wave created by a detonator&#10; Normally will not detonate when heated or ignited&#10;">
            <a:extLst>
              <a:ext uri="{FF2B5EF4-FFF2-40B4-BE49-F238E27FC236}">
                <a16:creationId xmlns:a16="http://schemas.microsoft.com/office/drawing/2014/main" id="{77548513-C9B3-C046-94A3-A19C2C6BC2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704641"/>
              </p:ext>
            </p:extLst>
          </p:nvPr>
        </p:nvGraphicFramePr>
        <p:xfrm>
          <a:off x="4267200" y="1447800"/>
          <a:ext cx="4572000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652" name="Content Placeholder 4" descr="explosive material storage box">
            <a:extLst>
              <a:ext uri="{FF2B5EF4-FFF2-40B4-BE49-F238E27FC236}">
                <a16:creationId xmlns:a16="http://schemas.microsoft.com/office/drawing/2014/main" id="{EA4D1C23-C1B5-F943-A52A-3747661CE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524000"/>
            <a:ext cx="3386138" cy="5083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10">
            <a:extLst>
              <a:ext uri="{FF2B5EF4-FFF2-40B4-BE49-F238E27FC236}">
                <a16:creationId xmlns:a16="http://schemas.microsoft.com/office/drawing/2014/main" id="{E56CF020-F083-7F44-A9E4-201EA4111BC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958974" y="3973512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D305-9850-0F4B-B390-90F7E9452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63973156-52F8-5840-9F62-564737595B2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8674" name="Title 2">
            <a:extLst>
              <a:ext uri="{FF2B5EF4-FFF2-40B4-BE49-F238E27FC236}">
                <a16:creationId xmlns:a16="http://schemas.microsoft.com/office/drawing/2014/main" id="{94B5F09B-82BA-D046-93CB-3184E7B66B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76213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Some industries designate explosive materials as either primary or secondary explosives.</a:t>
            </a:r>
          </a:p>
        </p:txBody>
      </p:sp>
      <p:pic>
        <p:nvPicPr>
          <p:cNvPr id="28676" name="Picture 2" descr="table of UNDMGC/US DOTexplosives hazard classification, see instructor for more information">
            <a:extLst>
              <a:ext uri="{FF2B5EF4-FFF2-40B4-BE49-F238E27FC236}">
                <a16:creationId xmlns:a16="http://schemas.microsoft.com/office/drawing/2014/main" id="{1B894127-366A-9C42-A06C-82AE02CAA6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600200"/>
            <a:ext cx="605155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7">
            <a:extLst>
              <a:ext uri="{FF2B5EF4-FFF2-40B4-BE49-F238E27FC236}">
                <a16:creationId xmlns:a16="http://schemas.microsoft.com/office/drawing/2014/main" id="{460280B7-791C-2B48-93F2-3B2EE580A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60DEA-03BB-E04B-8742-C57A4F5D9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5F658085-AFD3-B844-BDD5-CA4FECC23EF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9698" name="Title 2">
            <a:extLst>
              <a:ext uri="{FF2B5EF4-FFF2-40B4-BE49-F238E27FC236}">
                <a16:creationId xmlns:a16="http://schemas.microsoft.com/office/drawing/2014/main" id="{A1503E70-B992-E346-95D4-C1E8D68A47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76213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Some industries designate explosive materials as either primary or secondary explosives.</a:t>
            </a:r>
          </a:p>
        </p:txBody>
      </p:sp>
      <p:pic>
        <p:nvPicPr>
          <p:cNvPr id="29700" name="Picture 2" descr="continued &#10;table of UNDMGC/US DOTexplosives hazard classification, see instructor for more information">
            <a:extLst>
              <a:ext uri="{FF2B5EF4-FFF2-40B4-BE49-F238E27FC236}">
                <a16:creationId xmlns:a16="http://schemas.microsoft.com/office/drawing/2014/main" id="{491F73F9-578D-B84D-A62E-847FFFDE27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752600"/>
            <a:ext cx="7159625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F9E6A-C146-E94A-9A28-0736CE3F7C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B86F5423-2FE2-484B-8C61-2D548FE06E9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0722" name="Title 2">
            <a:extLst>
              <a:ext uri="{FF2B5EF4-FFF2-40B4-BE49-F238E27FC236}">
                <a16:creationId xmlns:a16="http://schemas.microsoft.com/office/drawing/2014/main" id="{D981857B-B157-9F4D-9845-3743740F07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76213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Hazardous occupancies have requirements common to the four occupancy classes.</a:t>
            </a:r>
          </a:p>
        </p:txBody>
      </p:sp>
      <p:graphicFrame>
        <p:nvGraphicFramePr>
          <p:cNvPr id="3" name="Content Placeholder 2" descr="Group H-1/High Hazard Level 1 occupancies&#10; Not permitted in mixed occupancy buildings&#10; Require a separate, stand-alone building without a basement&#10;Sprinklers&#10; Require an automatic sprinkler system complying with NFPA® 13&#10; Must also comply with the sprinkler requirements in the particular NFPA® hazardous material standard&#10;Continuous mechanical ventilation&#10; Removes vapors or gases released&#10;Fire-resistive separation&#10; When a Hazardous/High Hazard occupancy is located in a mixed occupancy building&#10;">
            <a:extLst>
              <a:ext uri="{FF2B5EF4-FFF2-40B4-BE49-F238E27FC236}">
                <a16:creationId xmlns:a16="http://schemas.microsoft.com/office/drawing/2014/main" id="{7A4484D7-00C5-DD44-94D2-E702730951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736075"/>
              </p:ext>
            </p:extLst>
          </p:nvPr>
        </p:nvGraphicFramePr>
        <p:xfrm>
          <a:off x="685800" y="152400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25" name="Text Box 7">
            <a:extLst>
              <a:ext uri="{FF2B5EF4-FFF2-40B4-BE49-F238E27FC236}">
                <a16:creationId xmlns:a16="http://schemas.microsoft.com/office/drawing/2014/main" id="{7C83347F-379A-7944-82EC-19B0F6698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11A4A-DFB9-F641-986B-4A2AAFF33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B4D0E00A-0B69-C14A-9AB1-928A60C417D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1746" name="Title 2">
            <a:extLst>
              <a:ext uri="{FF2B5EF4-FFF2-40B4-BE49-F238E27FC236}">
                <a16:creationId xmlns:a16="http://schemas.microsoft.com/office/drawing/2014/main" id="{C514330A-B248-CB4A-BD94-A33C204236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76213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Hazardous occupancies have requirements common to the four occupancy classes.</a:t>
            </a:r>
          </a:p>
        </p:txBody>
      </p:sp>
      <p:graphicFrame>
        <p:nvGraphicFramePr>
          <p:cNvPr id="3" name="Content Placeholder 2" descr="IBC&#10; Additional seismic safety features and special inspections are required for Group H occupancies based on the physical or health hazard classification of the stored materials&#10;Means of egress&#10; Group H/High-Hazard Level occupancies are more restrictive when compared to the other occupancies&#10;Panic hardware&#10; Required in hazardous occupancies regardless of occupant load&#10;Common path of egress travel distances&#10; Reduced&#10; Exit access travel distances cannot be increased by installing an automatic sprinkler system&#10;">
            <a:extLst>
              <a:ext uri="{FF2B5EF4-FFF2-40B4-BE49-F238E27FC236}">
                <a16:creationId xmlns:a16="http://schemas.microsoft.com/office/drawing/2014/main" id="{A3119BF4-1B3A-DC4B-BDC2-B9CD82B9AA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5223077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7A84A-2ABF-074D-BA29-FAA06E0E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39F0C138-CFD4-C545-9D83-0B044D6DE51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25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2770" name="Title 1">
            <a:extLst>
              <a:ext uri="{FF2B5EF4-FFF2-40B4-BE49-F238E27FC236}">
                <a16:creationId xmlns:a16="http://schemas.microsoft.com/office/drawing/2014/main" id="{DF400F6D-5D2B-314F-BBA7-2805946D30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32771" name="Text Placeholder 2">
            <a:extLst>
              <a:ext uri="{FF2B5EF4-FFF2-40B4-BE49-F238E27FC236}">
                <a16:creationId xmlns:a16="http://schemas.microsoft.com/office/drawing/2014/main" id="{75C04E7E-AD22-C645-8C44-32F5916F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Describe the classification categories for hazardous and high-hazard occupancies.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4D082-D30D-1447-973E-519C2E145F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0B6CA9F5-074B-BA4C-AAF6-0EFED1AEB44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3794" name="Title 2">
            <a:extLst>
              <a:ext uri="{FF2B5EF4-FFF2-40B4-BE49-F238E27FC236}">
                <a16:creationId xmlns:a16="http://schemas.microsoft.com/office/drawing/2014/main" id="{05F5D4E5-E169-2941-8E52-0F98A02557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76213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Codes prescribe specific administrative and engineering controls in Group H/High-Hazard occupancies.</a:t>
            </a:r>
          </a:p>
        </p:txBody>
      </p:sp>
      <p:graphicFrame>
        <p:nvGraphicFramePr>
          <p:cNvPr id="3" name="Content Placeholder 2" descr="Secondary containment&#10;Mechanical ventilation systems&#10;Automatic sprinkler protection&#10;">
            <a:extLst>
              <a:ext uri="{FF2B5EF4-FFF2-40B4-BE49-F238E27FC236}">
                <a16:creationId xmlns:a16="http://schemas.microsoft.com/office/drawing/2014/main" id="{DF6BB18B-177B-BD4C-93DE-D92F9F3899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148264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D254D-AAB8-8346-AA01-F0D20552CF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229E836A-CF70-234B-8C71-954C78403225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4818" name="Title 2">
            <a:extLst>
              <a:ext uri="{FF2B5EF4-FFF2-40B4-BE49-F238E27FC236}">
                <a16:creationId xmlns:a16="http://schemas.microsoft.com/office/drawing/2014/main" id="{C6F33F01-B933-5546-8D9B-488C9850CF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76213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Hazardous occupancies storing liquid or solids require spill control or secondary containment.</a:t>
            </a:r>
          </a:p>
        </p:txBody>
      </p:sp>
      <p:graphicFrame>
        <p:nvGraphicFramePr>
          <p:cNvPr id="3" name="Content Placeholder 2" descr="Hazardous occupancies storing liquid or solids&#10;Required to contain an accidental spill and keep it within the occupancy&#10;Secondary containment is prescribed when the outdoor MAQ is exceeded and iin all cases of exterior flammable and combustible liquid storage&#10;Not required for compressed or liquefied compressed gases&#10;">
            <a:extLst>
              <a:ext uri="{FF2B5EF4-FFF2-40B4-BE49-F238E27FC236}">
                <a16:creationId xmlns:a16="http://schemas.microsoft.com/office/drawing/2014/main" id="{F336A60B-CCC0-1541-9B9E-02C61EE6F6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7258819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E4C3E-1DB3-C24A-80F5-D8F8A831F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7308A91A-E21C-7042-BCA1-AE47BF7D7B6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5842" name="Title 2">
            <a:extLst>
              <a:ext uri="{FF2B5EF4-FFF2-40B4-BE49-F238E27FC236}">
                <a16:creationId xmlns:a16="http://schemas.microsoft.com/office/drawing/2014/main" id="{F6FC462E-371F-894B-9C87-EF670DA356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76213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Using the floor surface of the hazardous occupancy will satisfy the requirements for spill control.</a:t>
            </a:r>
          </a:p>
        </p:txBody>
      </p:sp>
      <p:pic>
        <p:nvPicPr>
          <p:cNvPr id="35844" name="Content Placeholder 4" descr="barrels of hazardous materials on top of containment pallets">
            <a:extLst>
              <a:ext uri="{FF2B5EF4-FFF2-40B4-BE49-F238E27FC236}">
                <a16:creationId xmlns:a16="http://schemas.microsoft.com/office/drawing/2014/main" id="{84BD6A35-9139-6E40-BEEB-2C3A99365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5210"/>
            <a:ext cx="4800600" cy="40907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10">
            <a:extLst>
              <a:ext uri="{FF2B5EF4-FFF2-40B4-BE49-F238E27FC236}">
                <a16:creationId xmlns:a16="http://schemas.microsoft.com/office/drawing/2014/main" id="{A864C426-CC53-4C41-A8E3-0DF312525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96000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  <p:graphicFrame>
        <p:nvGraphicFramePr>
          <p:cNvPr id="6" name="Diagram 5" descr="Permissible if the container volume is less than 55 gallons (220 L) of liquids or 550 pounds (275 kg) of solids&#10;IFC and NFPA® 400 require that the floor be liquid tight by using concrete or asphalt construction&#10;Containment pallets can also satisfy the requirement for spill control&#10;">
            <a:extLst>
              <a:ext uri="{FF2B5EF4-FFF2-40B4-BE49-F238E27FC236}">
                <a16:creationId xmlns:a16="http://schemas.microsoft.com/office/drawing/2014/main" id="{8FF39C15-267A-5C47-A823-52F7B95D9B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55548"/>
              </p:ext>
            </p:extLst>
          </p:nvPr>
        </p:nvGraphicFramePr>
        <p:xfrm>
          <a:off x="5029200" y="2051493"/>
          <a:ext cx="3810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F90EA-6493-B344-A29E-128BE9FEDE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1F38F202-BD8F-294C-80BA-7EB57A5E4E2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9219" name="Title 2">
            <a:extLst>
              <a:ext uri="{FF2B5EF4-FFF2-40B4-BE49-F238E27FC236}">
                <a16:creationId xmlns:a16="http://schemas.microsoft.com/office/drawing/2014/main" id="{D67CCB9A-E15E-E343-87DD-D800474DC95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requirements for hazardous manufacturing processes.</a:t>
            </a:r>
          </a:p>
        </p:txBody>
      </p:sp>
      <p:pic>
        <p:nvPicPr>
          <p:cNvPr id="9218" name="Content Placeholder 1" descr="manufacturing warehouse storeroom">
            <a:extLst>
              <a:ext uri="{FF2B5EF4-FFF2-40B4-BE49-F238E27FC236}">
                <a16:creationId xmlns:a16="http://schemas.microsoft.com/office/drawing/2014/main" id="{C6D622F3-E298-9743-948B-7BC6838EB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4200"/>
            <a:ext cx="4778477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10">
            <a:extLst>
              <a:ext uri="{FF2B5EF4-FFF2-40B4-BE49-F238E27FC236}">
                <a16:creationId xmlns:a16="http://schemas.microsoft.com/office/drawing/2014/main" id="{A194C516-439D-6646-90A0-6E0B95406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030119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  <p:graphicFrame>
        <p:nvGraphicFramePr>
          <p:cNvPr id="3" name="Diagram 2" descr="Regularly use two or more hazardous materials&#10;If materials are not used properly, they may rapidly decompose and result in a fire or explosion&#10;Model fire codes require systems be properly designed by a competent design professional&#10;">
            <a:extLst>
              <a:ext uri="{FF2B5EF4-FFF2-40B4-BE49-F238E27FC236}">
                <a16:creationId xmlns:a16="http://schemas.microsoft.com/office/drawing/2014/main" id="{C0DDD216-1D67-6148-93FD-DBBEDA8448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614578"/>
              </p:ext>
            </p:extLst>
          </p:nvPr>
        </p:nvGraphicFramePr>
        <p:xfrm>
          <a:off x="5029200" y="2057400"/>
          <a:ext cx="3810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22" name="Text Box 7">
            <a:extLst>
              <a:ext uri="{FF2B5EF4-FFF2-40B4-BE49-F238E27FC236}">
                <a16:creationId xmlns:a16="http://schemas.microsoft.com/office/drawing/2014/main" id="{02CB3573-A9B9-2A42-B6EE-83A2C27A0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1C7C4-B26B-0348-A0F9-C70C32C96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59F78043-DA68-C742-AA37-E4E4959728D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6866" name="Title 2">
            <a:extLst>
              <a:ext uri="{FF2B5EF4-FFF2-40B4-BE49-F238E27FC236}">
                <a16:creationId xmlns:a16="http://schemas.microsoft.com/office/drawing/2014/main" id="{015F6AE8-6B96-1749-BE0D-797F5F7F8E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Model fire codes require secondary containment for liquids and solids.</a:t>
            </a:r>
          </a:p>
        </p:txBody>
      </p:sp>
      <p:graphicFrame>
        <p:nvGraphicFramePr>
          <p:cNvPr id="3" name="Content Placeholder 2" descr="Liquids&#10; When the container volume is greater than 55 gallons (220 L) or the aggregate volume is greater than 1,000 gallons (4 000 L)&#10;Solids&#10; When the individual container weight is greater than 550 pounds (275 kg) or the aggregate weight of hazardous materials is more than 10,000 pounds (5 000 kg)&#10;">
            <a:extLst>
              <a:ext uri="{FF2B5EF4-FFF2-40B4-BE49-F238E27FC236}">
                <a16:creationId xmlns:a16="http://schemas.microsoft.com/office/drawing/2014/main" id="{D123BED5-48A8-CB4A-8BF7-4B862E800D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0137640"/>
              </p:ext>
            </p:extLst>
          </p:nvPr>
        </p:nvGraphicFramePr>
        <p:xfrm>
          <a:off x="381000" y="15240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B0034-8164-164E-A5A4-845AB5286D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2CCBFD2A-D1EA-AC42-B514-B39ACCC3D9C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7890" name="Title 2">
            <a:extLst>
              <a:ext uri="{FF2B5EF4-FFF2-40B4-BE49-F238E27FC236}">
                <a16:creationId xmlns:a16="http://schemas.microsoft.com/office/drawing/2014/main" id="{20D3351B-AAF0-2749-BEB8-D54DD59F52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Model fire codes offer several compliance options for secondary containment.</a:t>
            </a:r>
          </a:p>
        </p:txBody>
      </p:sp>
      <p:pic>
        <p:nvPicPr>
          <p:cNvPr id="37892" name="Content Placeholder 4" descr="concrete floors with raised curbs and depressions to contain spills">
            <a:extLst>
              <a:ext uri="{FF2B5EF4-FFF2-40B4-BE49-F238E27FC236}">
                <a16:creationId xmlns:a16="http://schemas.microsoft.com/office/drawing/2014/main" id="{3970F93B-D6A8-2F48-B85B-397ABE3CC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611" b="1"/>
          <a:stretch/>
        </p:blipFill>
        <p:spPr bwMode="auto">
          <a:xfrm>
            <a:off x="304800" y="2160526"/>
            <a:ext cx="4595497" cy="343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10">
            <a:extLst>
              <a:ext uri="{FF2B5EF4-FFF2-40B4-BE49-F238E27FC236}">
                <a16:creationId xmlns:a16="http://schemas.microsoft.com/office/drawing/2014/main" id="{24CF7C54-E610-DF48-B85F-20460F60B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594289"/>
            <a:ext cx="4636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  <p:graphicFrame>
        <p:nvGraphicFramePr>
          <p:cNvPr id="6" name="Diagram 5" descr="In all cases the design must provide a liquid-tight method of containing the spill from the largest container&#10;Portable tank or stationary AST&#10;Designs may utilize raised curbs or foundations constructed with a depression with sufficient depth to contain the contents&#10;">
            <a:extLst>
              <a:ext uri="{FF2B5EF4-FFF2-40B4-BE49-F238E27FC236}">
                <a16:creationId xmlns:a16="http://schemas.microsoft.com/office/drawing/2014/main" id="{35C5216F-B237-F246-B95E-7AE2F30A76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5345253"/>
              </p:ext>
            </p:extLst>
          </p:nvPr>
        </p:nvGraphicFramePr>
        <p:xfrm>
          <a:off x="4865051" y="1828800"/>
          <a:ext cx="3974149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894" name="Text Box 7">
            <a:extLst>
              <a:ext uri="{FF2B5EF4-FFF2-40B4-BE49-F238E27FC236}">
                <a16:creationId xmlns:a16="http://schemas.microsoft.com/office/drawing/2014/main" id="{797AD1C2-B235-C44D-87EC-3A58E8707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467F0-ADE2-D745-8D0C-1EF5C49C8D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68F7CAD5-C4EC-184E-93BE-AC2F0BFC693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8914" name="Title 2">
            <a:extLst>
              <a:ext uri="{FF2B5EF4-FFF2-40B4-BE49-F238E27FC236}">
                <a16:creationId xmlns:a16="http://schemas.microsoft.com/office/drawing/2014/main" id="{559D0F67-536E-CE40-B320-60E380F879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Model fire codes offer several compliance options for secondary containment.</a:t>
            </a:r>
          </a:p>
        </p:txBody>
      </p:sp>
      <p:pic>
        <p:nvPicPr>
          <p:cNvPr id="38916" name="Content Placeholder 4" descr="drainage grates on the outside edge of the floor">
            <a:extLst>
              <a:ext uri="{FF2B5EF4-FFF2-40B4-BE49-F238E27FC236}">
                <a16:creationId xmlns:a16="http://schemas.microsoft.com/office/drawing/2014/main" id="{7566BDF9-7CA8-084A-BB47-B15F5C405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" y="1933575"/>
            <a:ext cx="5824724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10">
            <a:extLst>
              <a:ext uri="{FF2B5EF4-FFF2-40B4-BE49-F238E27FC236}">
                <a16:creationId xmlns:a16="http://schemas.microsoft.com/office/drawing/2014/main" id="{09BCCA95-8AD6-D746-8910-5DF9D1446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38" y="5915513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  <p:graphicFrame>
        <p:nvGraphicFramePr>
          <p:cNvPr id="6" name="Diagram 5" descr="Another compliance option is a drainage system that captures a spill and drains it to an outdoor containment basin or a storage tank&#10;Key consideration in the design of a drainage system is it must not allow the mixing of incompatible hazardous materials&#10;">
            <a:extLst>
              <a:ext uri="{FF2B5EF4-FFF2-40B4-BE49-F238E27FC236}">
                <a16:creationId xmlns:a16="http://schemas.microsoft.com/office/drawing/2014/main" id="{EEFA75B6-24D3-8B4A-8CA4-D63ED30CDC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163074"/>
              </p:ext>
            </p:extLst>
          </p:nvPr>
        </p:nvGraphicFramePr>
        <p:xfrm>
          <a:off x="5638800" y="3200400"/>
          <a:ext cx="3200400" cy="299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F877D-A205-144F-8E6D-9E50D2FD86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EFCB3DF1-2277-5148-8012-E83F8504964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9938" name="Title 2">
            <a:extLst>
              <a:ext uri="{FF2B5EF4-FFF2-40B4-BE49-F238E27FC236}">
                <a16:creationId xmlns:a16="http://schemas.microsoft.com/office/drawing/2014/main" id="{C9A1CC31-D2EB-A24F-BA14-840F96A393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Model fire codes require monitoring of a secondary containment or drainage system.</a:t>
            </a:r>
          </a:p>
        </p:txBody>
      </p:sp>
      <p:graphicFrame>
        <p:nvGraphicFramePr>
          <p:cNvPr id="3" name="Content Placeholder 2" descr="Visual surveys&#10;Electronic monitoring&#10;">
            <a:extLst>
              <a:ext uri="{FF2B5EF4-FFF2-40B4-BE49-F238E27FC236}">
                <a16:creationId xmlns:a16="http://schemas.microsoft.com/office/drawing/2014/main" id="{13B8F937-76A5-6D4B-880F-32E411D289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057894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D788C-8F9F-5B44-869F-8969E9495D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39FF5CA7-AB92-364D-A460-2F2F4F781CC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0962" name="Title 2">
            <a:extLst>
              <a:ext uri="{FF2B5EF4-FFF2-40B4-BE49-F238E27FC236}">
                <a16:creationId xmlns:a16="http://schemas.microsoft.com/office/drawing/2014/main" id="{1F8518A0-5B78-9F40-83CE-489BCD014A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8895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Know collection requirements for indoor secondary drainage systems.</a:t>
            </a:r>
          </a:p>
        </p:txBody>
      </p:sp>
      <p:graphicFrame>
        <p:nvGraphicFramePr>
          <p:cNvPr id="3" name="Content Placeholder 2" descr="Designed to collect the volume of the largest container or tank plus the discharge from an operating automatic sprinkler system&#10;Model fire codes require that the system be capable of containing a minimum of 20 minutes of sprinkler water flow over the design area of the automatic sprinkler system or the area of hazardous occupancy, whichever is smaller&#10;">
            <a:extLst>
              <a:ext uri="{FF2B5EF4-FFF2-40B4-BE49-F238E27FC236}">
                <a16:creationId xmlns:a16="http://schemas.microsoft.com/office/drawing/2014/main" id="{08FE3247-6FD7-BB4B-ABDB-12D6428C21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637314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D83B9-EC44-F84F-93F1-35F868D4BE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C1900AE3-C7C4-6844-A2A3-790BF6DE5AF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1986" name="Title 2">
            <a:extLst>
              <a:ext uri="{FF2B5EF4-FFF2-40B4-BE49-F238E27FC236}">
                <a16:creationId xmlns:a16="http://schemas.microsoft.com/office/drawing/2014/main" id="{70653B20-DF7F-FA4A-AE1B-5BDB4817BF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5738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Know collection requirements for outdoor secondary containment systems.</a:t>
            </a:r>
          </a:p>
        </p:txBody>
      </p:sp>
      <p:pic>
        <p:nvPicPr>
          <p:cNvPr id="41988" name="Content Placeholder 4" descr="outdoor secondary containment system">
            <a:extLst>
              <a:ext uri="{FF2B5EF4-FFF2-40B4-BE49-F238E27FC236}">
                <a16:creationId xmlns:a16="http://schemas.microsoft.com/office/drawing/2014/main" id="{129B13B2-8CEC-4847-BDFB-1AE3D0B6C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r="15420"/>
          <a:stretch/>
        </p:blipFill>
        <p:spPr bwMode="auto">
          <a:xfrm>
            <a:off x="304800" y="1948473"/>
            <a:ext cx="4114800" cy="3779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0">
            <a:extLst>
              <a:ext uri="{FF2B5EF4-FFF2-40B4-BE49-F238E27FC236}">
                <a16:creationId xmlns:a16="http://schemas.microsoft.com/office/drawing/2014/main" id="{B082CC18-E437-2E4E-9979-DE093E635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15" y="5728311"/>
            <a:ext cx="4191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  <p:graphicFrame>
        <p:nvGraphicFramePr>
          <p:cNvPr id="6" name="Diagram 5" descr="With the exception of flammable and combustible liquids, model fire codes require secondary containment of hazardous materials outdoor storage when the outdoor MAQ is exceeded&#10;Design for hazardous materials must contain the volume of the largest container or storage tank and contain the volume of rainfall produced in a 24-hour/25 year storm&#10;">
            <a:extLst>
              <a:ext uri="{FF2B5EF4-FFF2-40B4-BE49-F238E27FC236}">
                <a16:creationId xmlns:a16="http://schemas.microsoft.com/office/drawing/2014/main" id="{259F7F55-95A4-A04F-B1C0-3BE374E03F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994373"/>
              </p:ext>
            </p:extLst>
          </p:nvPr>
        </p:nvGraphicFramePr>
        <p:xfrm>
          <a:off x="4402015" y="1600200"/>
          <a:ext cx="4401743" cy="452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F1926-6A41-F249-A767-DA9B5B73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079D3FA5-FEC7-D443-B186-F5D7C431D01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35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3010" name="Title 1">
            <a:extLst>
              <a:ext uri="{FF2B5EF4-FFF2-40B4-BE49-F238E27FC236}">
                <a16:creationId xmlns:a16="http://schemas.microsoft.com/office/drawing/2014/main" id="{AE30AF51-53F2-4149-8160-D971B1D4AA5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43011" name="Text Placeholder 2">
            <a:extLst>
              <a:ext uri="{FF2B5EF4-FFF2-40B4-BE49-F238E27FC236}">
                <a16:creationId xmlns:a16="http://schemas.microsoft.com/office/drawing/2014/main" id="{5CBDA702-4E32-DB40-952C-AE87FA121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is the purpose of spill control and secondary containment?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CE61-FB44-4146-B9A7-4111D0494E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9C0DEEDF-2044-224A-9058-827F1C0A85F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4034" name="Title 2">
            <a:extLst>
              <a:ext uri="{FF2B5EF4-FFF2-40B4-BE49-F238E27FC236}">
                <a16:creationId xmlns:a16="http://schemas.microsoft.com/office/drawing/2014/main" id="{A2BD8EF9-F17B-9746-A45D-817BFC5E47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5738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Know why Group H/High Hazard occupancies must have mechanical ventilation systems.</a:t>
            </a:r>
          </a:p>
        </p:txBody>
      </p:sp>
      <p:graphicFrame>
        <p:nvGraphicFramePr>
          <p:cNvPr id="3" name="Content Placeholder 2" descr="Systems provide adequate air movement to exhaust&#10; Fumes&#10; Vapors&#10; Gases created by a container&#10; Piping&#10; Valve or component leak&#10;Mechanical ventilation is not required for flammable solids&#10;">
            <a:extLst>
              <a:ext uri="{FF2B5EF4-FFF2-40B4-BE49-F238E27FC236}">
                <a16:creationId xmlns:a16="http://schemas.microsoft.com/office/drawing/2014/main" id="{33A8577D-54D6-3C42-8BC9-85E3080A49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4412085"/>
              </p:ext>
            </p:extLst>
          </p:nvPr>
        </p:nvGraphicFramePr>
        <p:xfrm>
          <a:off x="1219200" y="1752600"/>
          <a:ext cx="67056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0FF0A-6BFC-984B-A53F-209410CEBB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53515823-F3E6-6F43-9E54-14B3A92052C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5058" name="Title 2">
            <a:extLst>
              <a:ext uri="{FF2B5EF4-FFF2-40B4-BE49-F238E27FC236}">
                <a16:creationId xmlns:a16="http://schemas.microsoft.com/office/drawing/2014/main" id="{4C68CFF7-28DE-7642-B7E3-A111F03ACF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5738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Become familiar with the design requirements for mechanical exhaust systems.</a:t>
            </a:r>
          </a:p>
        </p:txBody>
      </p:sp>
      <p:graphicFrame>
        <p:nvGraphicFramePr>
          <p:cNvPr id="3" name="Content Placeholder 2" descr="Designed and constructed in accordance with the IMC or NFPA® 91&#10;Must provide enough air at a sufficient velocity to capture gases or vapors&#10;Design issue is the vapor density of the stored materials&#10; Materials with a vapor density greater than one require ventilation openings within 12 inches (300 mm) of the floor&#10; Lighter-than-air vapors or gases require ventilation openings within 12 inches (300 mm) of the highest point of the room&#10;">
            <a:extLst>
              <a:ext uri="{FF2B5EF4-FFF2-40B4-BE49-F238E27FC236}">
                <a16:creationId xmlns:a16="http://schemas.microsoft.com/office/drawing/2014/main" id="{525BA64C-FF08-254B-A0AE-06065B9FB5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262170"/>
              </p:ext>
            </p:extLst>
          </p:nvPr>
        </p:nvGraphicFramePr>
        <p:xfrm>
          <a:off x="838200" y="1524000"/>
          <a:ext cx="7620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61" name="Text Box 7">
            <a:extLst>
              <a:ext uri="{FF2B5EF4-FFF2-40B4-BE49-F238E27FC236}">
                <a16:creationId xmlns:a16="http://schemas.microsoft.com/office/drawing/2014/main" id="{705AE38F-5E75-6B46-81F7-BCF25A768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8816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FCEF1-0AA2-3749-8F23-6146804903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F2F6E72D-5735-6A44-BAAF-070A6CB6597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6082" name="Title 2">
            <a:extLst>
              <a:ext uri="{FF2B5EF4-FFF2-40B4-BE49-F238E27FC236}">
                <a16:creationId xmlns:a16="http://schemas.microsoft.com/office/drawing/2014/main" id="{28256EE4-F094-EC41-AA0B-994EC033C4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5738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Become familiar with the design requirements for mechanical exhaust systems.</a:t>
            </a:r>
          </a:p>
        </p:txBody>
      </p:sp>
      <p:graphicFrame>
        <p:nvGraphicFramePr>
          <p:cNvPr id="6" name="Diagram 5" descr="Mechanical ventilation systems in hazardous occupancies are designed to provide a minimum air flow rate of one cubic foot per minute per square foot (cubic meter per minute per square meter) over the area of occupancy or space&#10;">
            <a:extLst>
              <a:ext uri="{FF2B5EF4-FFF2-40B4-BE49-F238E27FC236}">
                <a16:creationId xmlns:a16="http://schemas.microsoft.com/office/drawing/2014/main" id="{6F890BC7-9152-994A-B2D9-74B77A06C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761031"/>
              </p:ext>
            </p:extLst>
          </p:nvPr>
        </p:nvGraphicFramePr>
        <p:xfrm>
          <a:off x="4495800" y="2971800"/>
          <a:ext cx="42672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6084" name="Content Placeholder 4" descr="mechanical exhaust system">
            <a:extLst>
              <a:ext uri="{FF2B5EF4-FFF2-40B4-BE49-F238E27FC236}">
                <a16:creationId xmlns:a16="http://schemas.microsoft.com/office/drawing/2014/main" id="{C523FC43-ABE6-9D48-A6E4-940986C50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7338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10">
            <a:extLst>
              <a:ext uri="{FF2B5EF4-FFF2-40B4-BE49-F238E27FC236}">
                <a16:creationId xmlns:a16="http://schemas.microsoft.com/office/drawing/2014/main" id="{8598739F-479E-D549-BE6C-FEF54F85049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2162174" y="4032250"/>
            <a:ext cx="518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Scott Stookey, International Code Council, Washington D.C.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BB48-D33D-EA47-AC9A-8D6F57272D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0FC670CE-D7BF-E74A-A1EA-65839C169B7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0242" name="Title 2">
            <a:extLst>
              <a:ext uri="{FF2B5EF4-FFF2-40B4-BE49-F238E27FC236}">
                <a16:creationId xmlns:a16="http://schemas.microsoft.com/office/drawing/2014/main" id="{25711BCF-68CE-B242-A9FB-2D98D651D9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requirements for hazardous manufacturing processes.</a:t>
            </a:r>
          </a:p>
        </p:txBody>
      </p:sp>
      <p:graphicFrame>
        <p:nvGraphicFramePr>
          <p:cNvPr id="6" name="Content Placeholder 5" descr="IFC and NFPA® 400 require that hazardous materials follow a proper path during the manufacturing processes&#10;Codes also require that the process must not exceed the temperature or pressure limits established by the designer&#10;Inspectors may require a Technical Report and Opinion, prepared by an authorized person, to clarify the process or its potential hazards&#10;">
            <a:extLst>
              <a:ext uri="{FF2B5EF4-FFF2-40B4-BE49-F238E27FC236}">
                <a16:creationId xmlns:a16="http://schemas.microsoft.com/office/drawing/2014/main" id="{BA50614D-A261-1841-B857-FA1E9FF3A2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30107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B1CFC-6D04-C84B-9C8F-C2FBA2075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AE3467D2-02AC-BF47-A9F3-5F185381E9D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7106" name="Title 2">
            <a:extLst>
              <a:ext uri="{FF2B5EF4-FFF2-40B4-BE49-F238E27FC236}">
                <a16:creationId xmlns:a16="http://schemas.microsoft.com/office/drawing/2014/main" id="{11A2B5E7-202E-1C40-B3DC-147893D632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5738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The selection of the duct and fan air foils (blades) is another consideration for inspectors.</a:t>
            </a:r>
          </a:p>
        </p:txBody>
      </p:sp>
      <p:graphicFrame>
        <p:nvGraphicFramePr>
          <p:cNvPr id="3" name="Content Placeholder 2" descr="Nonmetallic ducts may be required for corrosive materials&#10;Materials like glass-fiber reinforced plastic or chlorinated PVC are acceptable but must be constructed of materials with limited flame spread and smoke production characteristics&#10;Duct materials may be required to be listed for specific applications&#10;In most cases the duct and air foils are of noncombustible construction&#10;">
            <a:extLst>
              <a:ext uri="{FF2B5EF4-FFF2-40B4-BE49-F238E27FC236}">
                <a16:creationId xmlns:a16="http://schemas.microsoft.com/office/drawing/2014/main" id="{A85413D4-854D-2242-A0E1-29C5D48324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639281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9629B-A642-7148-92E1-BE3A24188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177DDE02-AC34-0944-9849-FB62E3EB1C4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8131" name="Title 2">
            <a:extLst>
              <a:ext uri="{FF2B5EF4-FFF2-40B4-BE49-F238E27FC236}">
                <a16:creationId xmlns:a16="http://schemas.microsoft.com/office/drawing/2014/main" id="{9C374886-882F-5145-98A9-2BCEF7DCDB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Know how to determine the adequacy of emergency vents in stationary tanks.</a:t>
            </a:r>
          </a:p>
        </p:txBody>
      </p:sp>
      <p:pic>
        <p:nvPicPr>
          <p:cNvPr id="48130" name="Content Placeholder 4" descr="inspector checking emergency vents in a stationary tank">
            <a:extLst>
              <a:ext uri="{FF2B5EF4-FFF2-40B4-BE49-F238E27FC236}">
                <a16:creationId xmlns:a16="http://schemas.microsoft.com/office/drawing/2014/main" id="{E800E900-BBC9-1546-96AB-566CD82B8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r="18719"/>
          <a:stretch>
            <a:fillRect/>
          </a:stretch>
        </p:blipFill>
        <p:spPr bwMode="auto">
          <a:xfrm>
            <a:off x="344870" y="2216870"/>
            <a:ext cx="3236530" cy="364259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10">
            <a:extLst>
              <a:ext uri="{FF2B5EF4-FFF2-40B4-BE49-F238E27FC236}">
                <a16:creationId xmlns:a16="http://schemas.microsoft.com/office/drawing/2014/main" id="{2320F63A-5748-3747-B710-9333E284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899150"/>
            <a:ext cx="342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Scott </a:t>
            </a:r>
            <a:r>
              <a:rPr lang="en-US" altLang="en-US" sz="1200" b="0" i="1" dirty="0" err="1"/>
              <a:t>Stookey</a:t>
            </a:r>
            <a:r>
              <a:rPr lang="en-US" altLang="en-US" sz="1200" b="0" i="1" dirty="0"/>
              <a:t>, International Code Council, </a:t>
            </a:r>
            <a:r>
              <a:rPr lang="en-US" altLang="en-US" sz="1200" b="0" i="1" dirty="0" smtClean="0"/>
              <a:t>Washington </a:t>
            </a:r>
            <a:r>
              <a:rPr lang="en-US" altLang="en-US" sz="1200" b="0" i="1" dirty="0"/>
              <a:t>D.C.</a:t>
            </a:r>
            <a:endParaRPr lang="en-US" altLang="en-US" sz="1200" b="0" dirty="0"/>
          </a:p>
        </p:txBody>
      </p:sp>
      <p:graphicFrame>
        <p:nvGraphicFramePr>
          <p:cNvPr id="6" name="Diagram 5" descr="UL 142&#10; Requires the nameplate on all shop-fabricated ASTs to indicate the required emergency vent flow&#10;Verify size&#10; Compare rate posted on the nameplate to the flow rate on the emergency vent&#10;NFPA® 30&#10; Requires all emergency vents to be permanently marked with their design flow rate&#10; When the flow rate on the vent equals or exceeds the rate on the nameplate, it complies&#10; When the flow rate on the vent is less than the value on nameplate, it does not&#10;">
            <a:extLst>
              <a:ext uri="{FF2B5EF4-FFF2-40B4-BE49-F238E27FC236}">
                <a16:creationId xmlns:a16="http://schemas.microsoft.com/office/drawing/2014/main" id="{E5695130-65C0-DC4C-BCF6-411991418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7646303"/>
              </p:ext>
            </p:extLst>
          </p:nvPr>
        </p:nvGraphicFramePr>
        <p:xfrm>
          <a:off x="3581400" y="1447799"/>
          <a:ext cx="5334000" cy="4913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4CD41-4CB4-B74F-AD04-22852834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52034484-4AF1-C347-812A-DEC66FE278C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41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9154" name="Title 1">
            <a:extLst>
              <a:ext uri="{FF2B5EF4-FFF2-40B4-BE49-F238E27FC236}">
                <a16:creationId xmlns:a16="http://schemas.microsoft.com/office/drawing/2014/main" id="{72F0A65B-D2C6-6840-B114-6EED47D162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49155" name="Text Placeholder 2">
            <a:extLst>
              <a:ext uri="{FF2B5EF4-FFF2-40B4-BE49-F238E27FC236}">
                <a16:creationId xmlns:a16="http://schemas.microsoft.com/office/drawing/2014/main" id="{73EE50AB-277C-2847-A655-77D1DAEE6F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List some of the requirements for mechanical ventilation systems.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48FB0-0346-574B-843E-3AB148D0DB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61A52BE6-4614-C747-A940-F8A8748EE78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0178" name="Title 2">
            <a:extLst>
              <a:ext uri="{FF2B5EF4-FFF2-40B4-BE49-F238E27FC236}">
                <a16:creationId xmlns:a16="http://schemas.microsoft.com/office/drawing/2014/main" id="{562A7933-B35C-E94A-91F9-CA28255869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Group H/High-Hazard occupancies require automatic sprinkler protection.</a:t>
            </a:r>
          </a:p>
        </p:txBody>
      </p:sp>
      <p:graphicFrame>
        <p:nvGraphicFramePr>
          <p:cNvPr id="3" name="Content Placeholder 2" descr="May be required throughout the building or only within the hazardous occupancy&#10;Model fire codes generally do not dictate the type of sprinkler system, only that it must comply with NFPA® 13 requirements&#10;NFPA® 13 requires specialized automatic sprinkler designs be installed for certain classes of physical hazard materials&#10; Flammable and combustible liquids&#10; Compressed gases that are classified as pyrophoric, flammable or oxidizers&#10; Solid and liquid oxidizers and organic peroxides&#10;">
            <a:extLst>
              <a:ext uri="{FF2B5EF4-FFF2-40B4-BE49-F238E27FC236}">
                <a16:creationId xmlns:a16="http://schemas.microsoft.com/office/drawing/2014/main" id="{2090D8B0-E02A-1C46-A6FF-DECEECE1E4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628333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81" name="Text Box 7">
            <a:extLst>
              <a:ext uri="{FF2B5EF4-FFF2-40B4-BE49-F238E27FC236}">
                <a16:creationId xmlns:a16="http://schemas.microsoft.com/office/drawing/2014/main" id="{E190DC76-CC8F-1143-8DEB-85A9A7480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38E72-F44C-604F-AF12-B5F81737B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10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8910C55E-90F4-C74A-9218-ED3779F1A95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1202" name="Title 2">
            <a:extLst>
              <a:ext uri="{FF2B5EF4-FFF2-40B4-BE49-F238E27FC236}">
                <a16:creationId xmlns:a16="http://schemas.microsoft.com/office/drawing/2014/main" id="{7DF88810-7622-8249-970D-62F3DE43C8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Group H/High-Hazard occupancies require automatic sprinkler protection.</a:t>
            </a:r>
          </a:p>
        </p:txBody>
      </p:sp>
      <p:pic>
        <p:nvPicPr>
          <p:cNvPr id="51204" name="Content Placeholder 4" descr="automatic sprinkler system in a high hazard facility">
            <a:extLst>
              <a:ext uri="{FF2B5EF4-FFF2-40B4-BE49-F238E27FC236}">
                <a16:creationId xmlns:a16="http://schemas.microsoft.com/office/drawing/2014/main" id="{4FE1B9FF-69B8-614C-A99D-06A3F8F24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4037"/>
            <a:ext cx="5369527" cy="358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10">
            <a:extLst>
              <a:ext uri="{FF2B5EF4-FFF2-40B4-BE49-F238E27FC236}">
                <a16:creationId xmlns:a16="http://schemas.microsoft.com/office/drawing/2014/main" id="{3E50C8CC-DFD7-644F-A74C-F51A8908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513054"/>
            <a:ext cx="411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Scott </a:t>
            </a:r>
            <a:r>
              <a:rPr lang="en-US" altLang="en-US" sz="1200" b="0" i="1" dirty="0" err="1"/>
              <a:t>Stookey</a:t>
            </a:r>
            <a:r>
              <a:rPr lang="en-US" altLang="en-US" sz="1200" b="0" i="1" dirty="0"/>
              <a:t>, International Code Council, Washington D.C.</a:t>
            </a:r>
            <a:endParaRPr lang="en-US" altLang="en-US" sz="1200" b="0" dirty="0"/>
          </a:p>
        </p:txBody>
      </p:sp>
      <p:graphicFrame>
        <p:nvGraphicFramePr>
          <p:cNvPr id="6" name="Diagram 5" descr="Of all the physical hazards, flammable and combustible liquids present the most variables in the design of an automatic sprinkler system&#10;One method of satisfying the NFPA® 30 sprinkler design requirements is installing in-rack sprinklers with a horizontal barrier&#10;">
            <a:extLst>
              <a:ext uri="{FF2B5EF4-FFF2-40B4-BE49-F238E27FC236}">
                <a16:creationId xmlns:a16="http://schemas.microsoft.com/office/drawing/2014/main" id="{2884A119-B8DB-D54A-AC49-36C569988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636803"/>
              </p:ext>
            </p:extLst>
          </p:nvPr>
        </p:nvGraphicFramePr>
        <p:xfrm>
          <a:off x="5029200" y="2895600"/>
          <a:ext cx="3810000" cy="3280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9A428-6956-7640-BACC-607713F54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73482057-8459-6847-8DF3-9F7AC24DB1D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44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2226" name="Title 1">
            <a:extLst>
              <a:ext uri="{FF2B5EF4-FFF2-40B4-BE49-F238E27FC236}">
                <a16:creationId xmlns:a16="http://schemas.microsoft.com/office/drawing/2014/main" id="{1A6D4AB8-3E3A-3C47-8932-0E941B38E8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52227" name="Text Placeholder 2">
            <a:extLst>
              <a:ext uri="{FF2B5EF4-FFF2-40B4-BE49-F238E27FC236}">
                <a16:creationId xmlns:a16="http://schemas.microsoft.com/office/drawing/2014/main" id="{54C20A60-BACC-3C48-8FFE-19532B7691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List some of the requirements for automatic sprinkler systems in hazardous occupancies.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91BB7-EF9B-0946-A905-466D6DA5F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#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62775D88-F67D-9F41-8219-5A9B5041F9B6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3251" name="Title 2">
            <a:extLst>
              <a:ext uri="{FF2B5EF4-FFF2-40B4-BE49-F238E27FC236}">
                <a16:creationId xmlns:a16="http://schemas.microsoft.com/office/drawing/2014/main" id="{8F443A8E-835A-2D40-87F3-5014B9ACC2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53250" name="Content Placeholder 1">
            <a:extLst>
              <a:ext uri="{FF2B5EF4-FFF2-40B4-BE49-F238E27FC236}">
                <a16:creationId xmlns:a16="http://schemas.microsoft.com/office/drawing/2014/main" id="{D53FCC5F-F355-3647-A025-74FA0F331CE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During the course of an inspection, an inspector may encounter materials that may individually or in combination pose a risk or hazard.</a:t>
            </a:r>
          </a:p>
        </p:txBody>
      </p:sp>
      <p:sp>
        <p:nvSpPr>
          <p:cNvPr id="53253" name="Text Box 7">
            <a:extLst>
              <a:ext uri="{FF2B5EF4-FFF2-40B4-BE49-F238E27FC236}">
                <a16:creationId xmlns:a16="http://schemas.microsoft.com/office/drawing/2014/main" id="{423F8158-293E-A345-A5DB-38F799C69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BDB83-660C-D544-888D-A17CD300E1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#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CD8A78DD-CCDA-7D46-9F40-DDA82829D53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4275" name="Title 2">
            <a:extLst>
              <a:ext uri="{FF2B5EF4-FFF2-40B4-BE49-F238E27FC236}">
                <a16:creationId xmlns:a16="http://schemas.microsoft.com/office/drawing/2014/main" id="{93C9835D-3B2D-6C4F-8931-437E638B781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54274" name="Content Placeholder 1">
            <a:extLst>
              <a:ext uri="{FF2B5EF4-FFF2-40B4-BE49-F238E27FC236}">
                <a16:creationId xmlns:a16="http://schemas.microsoft.com/office/drawing/2014/main" id="{7030C4CE-7EC5-8E4E-B12B-1A341D39CB7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It is essential for an inspector to recognize these potential hazards and have them removed, modify the way hazardous materials are stored, or provide for measures that reduce risks to acceptable levels.</a:t>
            </a:r>
          </a:p>
        </p:txBody>
      </p:sp>
      <p:sp>
        <p:nvSpPr>
          <p:cNvPr id="54277" name="Text Box 7">
            <a:extLst>
              <a:ext uri="{FF2B5EF4-FFF2-40B4-BE49-F238E27FC236}">
                <a16:creationId xmlns:a16="http://schemas.microsoft.com/office/drawing/2014/main" id="{AEBDE3E0-ABAE-8C4A-AF27-6066A5DDD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8FD6E-C498-3E41-B133-25675ED074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#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637D2C92-E15C-214F-87DC-E1FA6B6BEB05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5299" name="Title 2">
            <a:extLst>
              <a:ext uri="{FF2B5EF4-FFF2-40B4-BE49-F238E27FC236}">
                <a16:creationId xmlns:a16="http://schemas.microsoft.com/office/drawing/2014/main" id="{69CBD0A2-D5CE-054F-B94C-461DE840E0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55298" name="Content Placeholder 1">
            <a:extLst>
              <a:ext uri="{FF2B5EF4-FFF2-40B4-BE49-F238E27FC236}">
                <a16:creationId xmlns:a16="http://schemas.microsoft.com/office/drawing/2014/main" id="{F95141F2-D1BB-9B43-BEBC-45A7E9D3647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The inspector must also be familiar with the maximum allowable quantities of hazardous materials that are permitted based on occupancy type and the materials themselves.</a:t>
            </a:r>
          </a:p>
        </p:txBody>
      </p:sp>
      <p:sp>
        <p:nvSpPr>
          <p:cNvPr id="55301" name="Text Box 7">
            <a:extLst>
              <a:ext uri="{FF2B5EF4-FFF2-40B4-BE49-F238E27FC236}">
                <a16:creationId xmlns:a16="http://schemas.microsoft.com/office/drawing/2014/main" id="{74DCAC92-67ED-F548-80E7-369DA869C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B4826-93B4-FA44-A87F-14586DBE48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#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51CCE505-261B-6942-A22A-3EE9ECC6DAB2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6323" name="Title 2">
            <a:extLst>
              <a:ext uri="{FF2B5EF4-FFF2-40B4-BE49-F238E27FC236}">
                <a16:creationId xmlns:a16="http://schemas.microsoft.com/office/drawing/2014/main" id="{A7A84AB3-B7AA-A64D-91DF-E4E70FC0E4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56322" name="Content Placeholder 1">
            <a:extLst>
              <a:ext uri="{FF2B5EF4-FFF2-40B4-BE49-F238E27FC236}">
                <a16:creationId xmlns:a16="http://schemas.microsoft.com/office/drawing/2014/main" id="{BCC03390-E6BC-7343-ABCC-766947B2B90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Hazardous and High-hazard occupancies require special attention because of the materials involved and potential for a catastrophic event.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F832E-9AF6-C54D-88D8-8FFCB7D2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C989B17B-8385-564E-9215-FA27CD7F191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1266" name="Title 1">
            <a:extLst>
              <a:ext uri="{FF2B5EF4-FFF2-40B4-BE49-F238E27FC236}">
                <a16:creationId xmlns:a16="http://schemas.microsoft.com/office/drawing/2014/main" id="{EBC45331-8ADC-F647-8C40-BA81376532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11267" name="Text Placeholder 2">
            <a:extLst>
              <a:ext uri="{FF2B5EF4-FFF2-40B4-BE49-F238E27FC236}">
                <a16:creationId xmlns:a16="http://schemas.microsoft.com/office/drawing/2014/main" id="{19D4374D-0723-784F-BB27-01EDAB5CC9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can an inspector require to clarify processes?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1B56F-B631-5F42-AEF7-7AC80A61DF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C5F70F45-FF00-1142-8B5F-1E8CC92ABD1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2291" name="Title 2">
            <a:extLst>
              <a:ext uri="{FF2B5EF4-FFF2-40B4-BE49-F238E27FC236}">
                <a16:creationId xmlns:a16="http://schemas.microsoft.com/office/drawing/2014/main" id="{9F039B2A-6814-984C-8EAE-CEDE1CFD6E9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Learning Objective 2</a:t>
            </a:r>
          </a:p>
        </p:txBody>
      </p:sp>
      <p:sp>
        <p:nvSpPr>
          <p:cNvPr id="12290" name="Content Placeholder 1">
            <a:extLst>
              <a:ext uri="{FF2B5EF4-FFF2-40B4-BE49-F238E27FC236}">
                <a16:creationId xmlns:a16="http://schemas.microsoft.com/office/drawing/2014/main" id="{70D3A554-0075-C544-ACC2-61A58B2FC74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Identify an inspector's responsibility after an unauthorized discharge.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99D63-A660-3242-9C4E-2C96EE173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0221C385-CB19-E94B-BA76-5DB5532FA61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</a:t>
            </a:fld>
            <a:endParaRPr lang="en-US" altLang="en-US" sz="1200" dirty="0">
              <a:latin typeface="Tahoma" panose="020B0604030504040204" pitchFamily="34" charset="0"/>
            </a:endParaRPr>
          </a:p>
        </p:txBody>
      </p:sp>
      <p:sp>
        <p:nvSpPr>
          <p:cNvPr id="13315" name="Title 2">
            <a:extLst>
              <a:ext uri="{FF2B5EF4-FFF2-40B4-BE49-F238E27FC236}">
                <a16:creationId xmlns:a16="http://schemas.microsoft.com/office/drawing/2014/main" id="{4F099ABE-08EE-894E-8820-CB0F0F6E19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573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Unauthorized discharge is a release of a hazardous material that does not conform to codes and regulations.</a:t>
            </a:r>
          </a:p>
        </p:txBody>
      </p:sp>
      <p:pic>
        <p:nvPicPr>
          <p:cNvPr id="13314" name="Content Placeholder 1" descr="hazardous materials leaking from an overturned transportation truck">
            <a:extLst>
              <a:ext uri="{FF2B5EF4-FFF2-40B4-BE49-F238E27FC236}">
                <a16:creationId xmlns:a16="http://schemas.microsoft.com/office/drawing/2014/main" id="{919065C9-7497-1C41-A6B0-E77D28AF6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14512"/>
            <a:ext cx="3125517" cy="4306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 descr="As defined by IFC and NFPA® 400&#10;Inspector’s responsibility&#10; Work to prevent additional incidents&#10; To this end, a stop-use order may be issued&#10; In some cases, the hazardous material will need to be removed from the system&#10;Plan of action&#10; Should consider the required steps so that repairs or improvements can be safely accomplished without creating another incident&#10;">
            <a:extLst>
              <a:ext uri="{FF2B5EF4-FFF2-40B4-BE49-F238E27FC236}">
                <a16:creationId xmlns:a16="http://schemas.microsoft.com/office/drawing/2014/main" id="{42948FF9-AEC3-6A4A-B72C-F80965563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392951"/>
              </p:ext>
            </p:extLst>
          </p:nvPr>
        </p:nvGraphicFramePr>
        <p:xfrm>
          <a:off x="3886200" y="1447800"/>
          <a:ext cx="5029200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7443-329C-4F4F-B8E1-9E02C220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BBE12844-0390-854E-832F-7BAA9E36EF96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DF84F6E3-52E8-8548-9F31-E0C4A58996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863FB4CA-C32C-694D-ADB8-0CBA283DEF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can an inspector do in response to an unauthorized discharge?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21B41-B2D2-3440-8259-AEFBEF8BA1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10–</a:t>
            </a:r>
            <a:fld id="{3FF5307B-7BF3-764B-916D-C5C2C478748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5363" name="Title 2">
            <a:extLst>
              <a:ext uri="{FF2B5EF4-FFF2-40B4-BE49-F238E27FC236}">
                <a16:creationId xmlns:a16="http://schemas.microsoft.com/office/drawing/2014/main" id="{3D145091-B0AB-AD4A-A955-85976185D9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Learning Objective 3</a:t>
            </a:r>
          </a:p>
        </p:txBody>
      </p:sp>
      <p:sp>
        <p:nvSpPr>
          <p:cNvPr id="15362" name="Content Placeholder 1">
            <a:extLst>
              <a:ext uri="{FF2B5EF4-FFF2-40B4-BE49-F238E27FC236}">
                <a16:creationId xmlns:a16="http://schemas.microsoft.com/office/drawing/2014/main" id="{3EC0BF53-5AF5-BC49-9511-6B90D069AC7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Describe requirements for piping, valves, and fittings that convey hazardous materials.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gital Presentation Template2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110000"/>
          <a:buFontTx/>
          <a:buChar char="•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110000"/>
          <a:buFontTx/>
          <a:buChar char="•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Presentation Template2</Template>
  <TotalTime>918</TotalTime>
  <Words>2443</Words>
  <Application>Microsoft Office PowerPoint</Application>
  <PresentationFormat>On-screen Show (4:3)</PresentationFormat>
  <Paragraphs>287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Tahoma</vt:lpstr>
      <vt:lpstr>Times New Roman</vt:lpstr>
      <vt:lpstr>Digital Presentation Template2</vt:lpstr>
      <vt:lpstr>PowerPoint Presentation</vt:lpstr>
      <vt:lpstr> Learning Objective 1</vt:lpstr>
      <vt:lpstr>Know requirements for hazardous manufacturing processes.</vt:lpstr>
      <vt:lpstr>Know requirements for hazardous manufacturing processes.</vt:lpstr>
      <vt:lpstr>REVIEW QUESTION</vt:lpstr>
      <vt:lpstr> Learning Objective 2</vt:lpstr>
      <vt:lpstr>Unauthorized discharge is a release of a hazardous material that does not conform to codes and regulations.</vt:lpstr>
      <vt:lpstr>REVIEW QUESTION</vt:lpstr>
      <vt:lpstr> Learning Objective 3</vt:lpstr>
      <vt:lpstr>IFC and NFPA® 400 have extensive requirements for piping systems design, erection, and testing.</vt:lpstr>
      <vt:lpstr>Know when codes prescribe the installation of an excess flow control valve or other means of flow control.</vt:lpstr>
      <vt:lpstr>REVIEW QUESTION</vt:lpstr>
      <vt:lpstr> Learning Objective 4</vt:lpstr>
      <vt:lpstr>Hazardous occupancies represent some of the most challenging building uses.</vt:lpstr>
      <vt:lpstr>Understand Group H-1/High Hazard Level 1 occupancy classifications.</vt:lpstr>
      <vt:lpstr>Understand Group H-2/High Hazard Level 2 occupancy classifications.</vt:lpstr>
      <vt:lpstr>Understand Group H-3/High Hazard Level 3 occupancy classifications.</vt:lpstr>
      <vt:lpstr>Understand Group H-4/High Hazard Level 4 occupancy classifications.</vt:lpstr>
      <vt:lpstr>NOTE</vt:lpstr>
      <vt:lpstr>An explosion can result in either a detonation or deflagration.</vt:lpstr>
      <vt:lpstr>Some industries designate explosive materials as either primary or secondary explosives.</vt:lpstr>
      <vt:lpstr>Some industries designate explosive materials as either primary or secondary explosives.</vt:lpstr>
      <vt:lpstr>Some industries designate explosive materials as either primary or secondary explosives.</vt:lpstr>
      <vt:lpstr>Hazardous occupancies have requirements common to the four occupancy classes.</vt:lpstr>
      <vt:lpstr>Hazardous occupancies have requirements common to the four occupancy classes.</vt:lpstr>
      <vt:lpstr>REVIEW QUESTION</vt:lpstr>
      <vt:lpstr>Codes prescribe specific administrative and engineering controls in Group H/High-Hazard occupancies.</vt:lpstr>
      <vt:lpstr>Hazardous occupancies storing liquid or solids require spill control or secondary containment.</vt:lpstr>
      <vt:lpstr>Using the floor surface of the hazardous occupancy will satisfy the requirements for spill control.</vt:lpstr>
      <vt:lpstr>Model fire codes require secondary containment for liquids and solids.</vt:lpstr>
      <vt:lpstr>Model fire codes offer several compliance options for secondary containment.</vt:lpstr>
      <vt:lpstr>Model fire codes offer several compliance options for secondary containment.</vt:lpstr>
      <vt:lpstr>Model fire codes require monitoring of a secondary containment or drainage system.</vt:lpstr>
      <vt:lpstr>Know collection requirements for indoor secondary drainage systems.</vt:lpstr>
      <vt:lpstr>Know collection requirements for outdoor secondary containment systems.</vt:lpstr>
      <vt:lpstr>REVIEW QUESTION</vt:lpstr>
      <vt:lpstr>Know why Group H/High Hazard occupancies must have mechanical ventilation systems.</vt:lpstr>
      <vt:lpstr>Become familiar with the design requirements for mechanical exhaust systems.</vt:lpstr>
      <vt:lpstr>Become familiar with the design requirements for mechanical exhaust systems.</vt:lpstr>
      <vt:lpstr>The selection of the duct and fan air foils (blades) is another consideration for inspectors.</vt:lpstr>
      <vt:lpstr>Know how to determine the adequacy of emergency vents in stationary tanks.</vt:lpstr>
      <vt:lpstr>REVIEW QUESTION</vt:lpstr>
      <vt:lpstr>Group H/High-Hazard occupancies require automatic sprinkler protection.</vt:lpstr>
      <vt:lpstr>Group H/High-Hazard occupancies require automatic sprinkler protection.</vt:lpstr>
      <vt:lpstr>REVIEW QUESTION</vt:lpstr>
      <vt:lpstr> Summary</vt:lpstr>
      <vt:lpstr> Summary</vt:lpstr>
      <vt:lpstr> Summary</vt:lpstr>
      <vt:lpstr> Summary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Schaap</dc:creator>
  <cp:lastModifiedBy>Angel Muzik</cp:lastModifiedBy>
  <cp:revision>69</cp:revision>
  <dcterms:created xsi:type="dcterms:W3CDTF">2012-10-10T16:26:14Z</dcterms:created>
  <dcterms:modified xsi:type="dcterms:W3CDTF">2021-03-29T18:27:58Z</dcterms:modified>
</cp:coreProperties>
</file>