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773" r:id="rId1"/>
  </p:sldMasterIdLst>
  <p:notesMasterIdLst>
    <p:notesMasterId r:id="rId91"/>
  </p:notesMasterIdLst>
  <p:handoutMasterIdLst>
    <p:handoutMasterId r:id="rId92"/>
  </p:handoutMasterIdLst>
  <p:sldIdLst>
    <p:sldId id="256" r:id="rId2"/>
    <p:sldId id="257" r:id="rId3"/>
    <p:sldId id="259" r:id="rId4"/>
    <p:sldId id="272" r:id="rId5"/>
    <p:sldId id="273" r:id="rId6"/>
    <p:sldId id="274" r:id="rId7"/>
    <p:sldId id="263" r:id="rId8"/>
    <p:sldId id="277" r:id="rId9"/>
    <p:sldId id="276" r:id="rId10"/>
    <p:sldId id="278" r:id="rId11"/>
    <p:sldId id="279" r:id="rId12"/>
    <p:sldId id="280" r:id="rId13"/>
    <p:sldId id="275" r:id="rId14"/>
    <p:sldId id="282" r:id="rId15"/>
    <p:sldId id="283" r:id="rId16"/>
    <p:sldId id="284" r:id="rId17"/>
    <p:sldId id="285" r:id="rId18"/>
    <p:sldId id="286" r:id="rId19"/>
    <p:sldId id="356" r:id="rId20"/>
    <p:sldId id="281" r:id="rId21"/>
    <p:sldId id="288" r:id="rId22"/>
    <p:sldId id="289" r:id="rId23"/>
    <p:sldId id="290" r:id="rId24"/>
    <p:sldId id="291" r:id="rId25"/>
    <p:sldId id="293" r:id="rId26"/>
    <p:sldId id="292" r:id="rId27"/>
    <p:sldId id="287" r:id="rId28"/>
    <p:sldId id="295" r:id="rId29"/>
    <p:sldId id="296" r:id="rId30"/>
    <p:sldId id="265" r:id="rId31"/>
    <p:sldId id="294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4" r:id="rId44"/>
    <p:sldId id="297" r:id="rId45"/>
    <p:sldId id="298" r:id="rId46"/>
    <p:sldId id="313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54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55" r:id="rId74"/>
    <p:sldId id="340" r:id="rId75"/>
    <p:sldId id="31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50" r:id="rId84"/>
    <p:sldId id="349" r:id="rId85"/>
    <p:sldId id="312" r:id="rId86"/>
    <p:sldId id="268" r:id="rId87"/>
    <p:sldId id="351" r:id="rId88"/>
    <p:sldId id="352" r:id="rId89"/>
    <p:sldId id="353" r:id="rId9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a M" initials="TRM" lastIdx="1" clrIdx="0"/>
  <p:cmAuthor id="2" name="Simone Rowe" initials="SR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94" autoAdjust="0"/>
    <p:restoredTop sz="94715" autoAdjust="0"/>
  </p:normalViewPr>
  <p:slideViewPr>
    <p:cSldViewPr>
      <p:cViewPr varScale="1">
        <p:scale>
          <a:sx n="82" d="100"/>
          <a:sy n="82" d="100"/>
        </p:scale>
        <p:origin x="1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83C08-4FFC-4F72-AB85-6C498675BDA8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21B9E1A-3D46-46AA-9F02-ECC83556C8EE}">
      <dgm:prSet phldrT="[Text]" custT="1"/>
      <dgm:spPr/>
      <dgm:t>
        <a:bodyPr/>
        <a:lstStyle/>
        <a:p>
          <a:r>
            <a:rPr lang="en-US" sz="2000" b="0" dirty="0"/>
            <a:t>Subdivide a building into smaller areas</a:t>
          </a:r>
        </a:p>
      </dgm:t>
    </dgm:pt>
    <dgm:pt modelId="{09E1162D-8F4F-4860-A4A3-277BA901D4E6}" type="parTrans" cxnId="{0C867059-E91F-4652-A65E-112113C04543}">
      <dgm:prSet/>
      <dgm:spPr/>
      <dgm:t>
        <a:bodyPr/>
        <a:lstStyle/>
        <a:p>
          <a:endParaRPr lang="en-US"/>
        </a:p>
      </dgm:t>
    </dgm:pt>
    <dgm:pt modelId="{CDFF3925-D939-453F-B4E5-1F0C4B3EF2BA}" type="sibTrans" cxnId="{0C867059-E91F-4652-A65E-112113C04543}">
      <dgm:prSet/>
      <dgm:spPr/>
      <dgm:t>
        <a:bodyPr/>
        <a:lstStyle/>
        <a:p>
          <a:endParaRPr lang="en-US"/>
        </a:p>
      </dgm:t>
    </dgm:pt>
    <dgm:pt modelId="{277139B2-E3F1-49E9-A13F-84EE0B2A84A2}">
      <dgm:prSet custT="1"/>
      <dgm:spPr/>
      <dgm:t>
        <a:bodyPr/>
        <a:lstStyle/>
        <a:p>
          <a:r>
            <a:rPr lang="x-none" sz="1800" b="0" u="none"/>
            <a:t>Freestanding fire walls are self-supporting</a:t>
          </a:r>
          <a:r>
            <a:rPr lang="en-US" sz="1800" b="0" u="none" dirty="0"/>
            <a:t>; </a:t>
          </a:r>
          <a:r>
            <a:rPr lang="x-none" sz="1800" b="0" u="none"/>
            <a:t>independent of the building frame</a:t>
          </a:r>
          <a:endParaRPr lang="en-US" sz="1800" b="0" u="none" dirty="0"/>
        </a:p>
      </dgm:t>
    </dgm:pt>
    <dgm:pt modelId="{CB4CA38A-608E-451C-9221-2783FC0D25B8}" type="parTrans" cxnId="{2B468F20-D9D5-4AB4-97B9-D43E988F1D2D}">
      <dgm:prSet/>
      <dgm:spPr/>
      <dgm:t>
        <a:bodyPr/>
        <a:lstStyle/>
        <a:p>
          <a:endParaRPr lang="en-US"/>
        </a:p>
      </dgm:t>
    </dgm:pt>
    <dgm:pt modelId="{89FFF282-D79F-4B1A-B94C-0A4B3267BDF8}" type="sibTrans" cxnId="{2B468F20-D9D5-4AB4-97B9-D43E988F1D2D}">
      <dgm:prSet/>
      <dgm:spPr/>
      <dgm:t>
        <a:bodyPr/>
        <a:lstStyle/>
        <a:p>
          <a:endParaRPr lang="en-US"/>
        </a:p>
      </dgm:t>
    </dgm:pt>
    <dgm:pt modelId="{87CF6FAB-3DE0-4E53-A2F4-1A4A74AED2F6}">
      <dgm:prSet custT="1"/>
      <dgm:spPr/>
      <dgm:t>
        <a:bodyPr/>
        <a:lstStyle/>
        <a:p>
          <a:r>
            <a:rPr lang="en-US" sz="1800" b="0" u="none" dirty="0"/>
            <a:t>T</a:t>
          </a:r>
          <a:r>
            <a:rPr lang="x-none" sz="1800" b="0" u="none"/>
            <a:t>ied wall</a:t>
          </a:r>
          <a:r>
            <a:rPr lang="en-US" sz="1800" b="0" u="none" dirty="0"/>
            <a:t>s</a:t>
          </a:r>
          <a:r>
            <a:rPr lang="x-none" sz="1800" b="0" u="none"/>
            <a:t> require support from the surrounding structure</a:t>
          </a:r>
          <a:r>
            <a:rPr lang="en-US" sz="1800" b="0" u="none" dirty="0"/>
            <a:t>; often lighter; may be double-wall</a:t>
          </a:r>
        </a:p>
      </dgm:t>
    </dgm:pt>
    <dgm:pt modelId="{50243E6F-C1B2-4E44-8375-795A60ABDCF2}" type="parTrans" cxnId="{DB13AF79-B117-4CE9-A85D-09E263DA744A}">
      <dgm:prSet/>
      <dgm:spPr/>
      <dgm:t>
        <a:bodyPr/>
        <a:lstStyle/>
        <a:p>
          <a:endParaRPr lang="en-US"/>
        </a:p>
      </dgm:t>
    </dgm:pt>
    <dgm:pt modelId="{913F315B-9780-4662-B183-4D82854538E9}" type="sibTrans" cxnId="{DB13AF79-B117-4CE9-A85D-09E263DA744A}">
      <dgm:prSet/>
      <dgm:spPr/>
      <dgm:t>
        <a:bodyPr/>
        <a:lstStyle/>
        <a:p>
          <a:endParaRPr lang="en-US"/>
        </a:p>
      </dgm:t>
    </dgm:pt>
    <dgm:pt modelId="{FA871A8B-DFE4-46C8-AFE7-8AC84279C13E}">
      <dgm:prSet phldrT="[Text]" custT="1"/>
      <dgm:spPr/>
      <dgm:t>
        <a:bodyPr/>
        <a:lstStyle/>
        <a:p>
          <a:r>
            <a:rPr lang="en-US" sz="2000" b="0" u="none" dirty="0"/>
            <a:t>C</a:t>
          </a:r>
          <a:r>
            <a:rPr lang="x-none" sz="2000" b="0" u="none"/>
            <a:t>an </a:t>
          </a:r>
          <a:r>
            <a:rPr lang="en-US" sz="2000" b="0" u="none" dirty="0"/>
            <a:t>also </a:t>
          </a:r>
          <a:r>
            <a:rPr lang="x-none" sz="2000" b="0" u="none"/>
            <a:t>separate various functions within a structure</a:t>
          </a:r>
          <a:endParaRPr lang="en-US" sz="2000" b="0" dirty="0"/>
        </a:p>
      </dgm:t>
    </dgm:pt>
    <dgm:pt modelId="{88FC9202-9A15-4DB9-A29A-68FF9E57F92E}" type="parTrans" cxnId="{DF0A3376-08FB-40EA-B184-07E7F6DBFB30}">
      <dgm:prSet/>
      <dgm:spPr/>
      <dgm:t>
        <a:bodyPr/>
        <a:lstStyle/>
        <a:p>
          <a:endParaRPr lang="en-US"/>
        </a:p>
      </dgm:t>
    </dgm:pt>
    <dgm:pt modelId="{F3F9099B-61FE-456E-9593-19973DCB3E1C}" type="sibTrans" cxnId="{DF0A3376-08FB-40EA-B184-07E7F6DBFB30}">
      <dgm:prSet/>
      <dgm:spPr/>
      <dgm:t>
        <a:bodyPr/>
        <a:lstStyle/>
        <a:p>
          <a:endParaRPr lang="en-US"/>
        </a:p>
      </dgm:t>
    </dgm:pt>
    <dgm:pt modelId="{AE147EC7-4193-462E-8F72-DEA4536CA10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0" dirty="0"/>
            <a:t>Can be constructed as freestanding walls or tied walls</a:t>
          </a:r>
        </a:p>
      </dgm:t>
    </dgm:pt>
    <dgm:pt modelId="{BCECBE6C-9B44-4634-82F1-0647FB06CC29}" type="parTrans" cxnId="{1485F2BE-ABEE-4979-A52A-3CAE27065FB7}">
      <dgm:prSet/>
      <dgm:spPr/>
      <dgm:t>
        <a:bodyPr/>
        <a:lstStyle/>
        <a:p>
          <a:endParaRPr lang="en-US"/>
        </a:p>
      </dgm:t>
    </dgm:pt>
    <dgm:pt modelId="{27F47800-6C7C-4B3D-A1CB-0E8F3A5D76E1}" type="sibTrans" cxnId="{1485F2BE-ABEE-4979-A52A-3CAE27065FB7}">
      <dgm:prSet/>
      <dgm:spPr/>
      <dgm:t>
        <a:bodyPr/>
        <a:lstStyle/>
        <a:p>
          <a:endParaRPr lang="en-US"/>
        </a:p>
      </dgm:t>
    </dgm:pt>
    <dgm:pt modelId="{C664EA3F-7A56-4623-A2BE-477F7EF09F26}" type="pres">
      <dgm:prSet presAssocID="{3D683C08-4FFC-4F72-AB85-6C498675BD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7E06EC-1FFB-4C32-B9D0-E2AA9B63ADE2}" type="pres">
      <dgm:prSet presAssocID="{B21B9E1A-3D46-46AA-9F02-ECC83556C8EE}" presName="parentLin" presStyleCnt="0"/>
      <dgm:spPr/>
    </dgm:pt>
    <dgm:pt modelId="{EE8B9D11-7AC7-451D-AB18-78A56632890D}" type="pres">
      <dgm:prSet presAssocID="{B21B9E1A-3D46-46AA-9F02-ECC83556C8E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5DA0BA5-1C70-49F1-88E1-180CF9830CA1}" type="pres">
      <dgm:prSet presAssocID="{B21B9E1A-3D46-46AA-9F02-ECC83556C8E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EC231-EFFB-416F-A14B-188B35993F70}" type="pres">
      <dgm:prSet presAssocID="{B21B9E1A-3D46-46AA-9F02-ECC83556C8EE}" presName="negativeSpace" presStyleCnt="0"/>
      <dgm:spPr/>
    </dgm:pt>
    <dgm:pt modelId="{A53A8414-EB61-4DEE-B757-64840128232B}" type="pres">
      <dgm:prSet presAssocID="{B21B9E1A-3D46-46AA-9F02-ECC83556C8EE}" presName="childText" presStyleLbl="conFgAcc1" presStyleIdx="0" presStyleCnt="3">
        <dgm:presLayoutVars>
          <dgm:bulletEnabled val="1"/>
        </dgm:presLayoutVars>
      </dgm:prSet>
      <dgm:spPr/>
    </dgm:pt>
    <dgm:pt modelId="{708DB534-3D16-4424-8D97-8D3E07255939}" type="pres">
      <dgm:prSet presAssocID="{CDFF3925-D939-453F-B4E5-1F0C4B3EF2BA}" presName="spaceBetweenRectangles" presStyleCnt="0"/>
      <dgm:spPr/>
    </dgm:pt>
    <dgm:pt modelId="{61D198E5-9E73-4473-ADEE-2D9B6B29FA51}" type="pres">
      <dgm:prSet presAssocID="{FA871A8B-DFE4-46C8-AFE7-8AC84279C13E}" presName="parentLin" presStyleCnt="0"/>
      <dgm:spPr/>
    </dgm:pt>
    <dgm:pt modelId="{4B099B36-7FAF-48ED-AF89-8D9DA45E6157}" type="pres">
      <dgm:prSet presAssocID="{FA871A8B-DFE4-46C8-AFE7-8AC84279C13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3DFFBE2-EF9F-4E34-8131-48C7B661610A}" type="pres">
      <dgm:prSet presAssocID="{FA871A8B-DFE4-46C8-AFE7-8AC84279C13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007BB-37E2-4853-81D7-4235636C7978}" type="pres">
      <dgm:prSet presAssocID="{FA871A8B-DFE4-46C8-AFE7-8AC84279C13E}" presName="negativeSpace" presStyleCnt="0"/>
      <dgm:spPr/>
    </dgm:pt>
    <dgm:pt modelId="{904DF908-B137-4F7B-BA3F-8AE28325100F}" type="pres">
      <dgm:prSet presAssocID="{FA871A8B-DFE4-46C8-AFE7-8AC84279C13E}" presName="childText" presStyleLbl="conFgAcc1" presStyleIdx="1" presStyleCnt="3">
        <dgm:presLayoutVars>
          <dgm:bulletEnabled val="1"/>
        </dgm:presLayoutVars>
      </dgm:prSet>
      <dgm:spPr/>
    </dgm:pt>
    <dgm:pt modelId="{FEA2A268-D056-4663-B09F-3AF54FD36305}" type="pres">
      <dgm:prSet presAssocID="{F3F9099B-61FE-456E-9593-19973DCB3E1C}" presName="spaceBetweenRectangles" presStyleCnt="0"/>
      <dgm:spPr/>
    </dgm:pt>
    <dgm:pt modelId="{F9566416-760A-4B57-ABF5-18DFD108F326}" type="pres">
      <dgm:prSet presAssocID="{AE147EC7-4193-462E-8F72-DEA4536CA10D}" presName="parentLin" presStyleCnt="0"/>
      <dgm:spPr/>
    </dgm:pt>
    <dgm:pt modelId="{2220C7A7-3636-4D5C-B5AC-B50CAE1BBCF2}" type="pres">
      <dgm:prSet presAssocID="{AE147EC7-4193-462E-8F72-DEA4536CA10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B195E9E-FBE0-46EF-BD64-AF553EAA2FC1}" type="pres">
      <dgm:prSet presAssocID="{AE147EC7-4193-462E-8F72-DEA4536CA10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C2F3F-C480-4CD1-92A2-8E85B2A44E50}" type="pres">
      <dgm:prSet presAssocID="{AE147EC7-4193-462E-8F72-DEA4536CA10D}" presName="negativeSpace" presStyleCnt="0"/>
      <dgm:spPr/>
    </dgm:pt>
    <dgm:pt modelId="{C68AD6C3-BEAD-429A-B1AE-954CD9A3C059}" type="pres">
      <dgm:prSet presAssocID="{AE147EC7-4193-462E-8F72-DEA4536CA10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B125F5-E0BD-41CB-963C-576C461F9976}" type="presOf" srcId="{FA871A8B-DFE4-46C8-AFE7-8AC84279C13E}" destId="{4B099B36-7FAF-48ED-AF89-8D9DA45E6157}" srcOrd="0" destOrd="0" presId="urn:microsoft.com/office/officeart/2005/8/layout/list1"/>
    <dgm:cxn modelId="{32697E5C-FD9F-42DA-8A38-36852C6903EB}" type="presOf" srcId="{AE147EC7-4193-462E-8F72-DEA4536CA10D}" destId="{2220C7A7-3636-4D5C-B5AC-B50CAE1BBCF2}" srcOrd="0" destOrd="0" presId="urn:microsoft.com/office/officeart/2005/8/layout/list1"/>
    <dgm:cxn modelId="{82372767-B036-489E-BAA0-F57E6317EF34}" type="presOf" srcId="{B21B9E1A-3D46-46AA-9F02-ECC83556C8EE}" destId="{EE8B9D11-7AC7-451D-AB18-78A56632890D}" srcOrd="0" destOrd="0" presId="urn:microsoft.com/office/officeart/2005/8/layout/list1"/>
    <dgm:cxn modelId="{C7701603-EB0E-4754-BCE8-21FEC9B8E9E9}" type="presOf" srcId="{87CF6FAB-3DE0-4E53-A2F4-1A4A74AED2F6}" destId="{C68AD6C3-BEAD-429A-B1AE-954CD9A3C059}" srcOrd="0" destOrd="1" presId="urn:microsoft.com/office/officeart/2005/8/layout/list1"/>
    <dgm:cxn modelId="{DB13AF79-B117-4CE9-A85D-09E263DA744A}" srcId="{AE147EC7-4193-462E-8F72-DEA4536CA10D}" destId="{87CF6FAB-3DE0-4E53-A2F4-1A4A74AED2F6}" srcOrd="1" destOrd="0" parTransId="{50243E6F-C1B2-4E44-8375-795A60ABDCF2}" sibTransId="{913F315B-9780-4662-B183-4D82854538E9}"/>
    <dgm:cxn modelId="{9517FA06-3A80-4838-AE91-A8973297CF4F}" type="presOf" srcId="{B21B9E1A-3D46-46AA-9F02-ECC83556C8EE}" destId="{E5DA0BA5-1C70-49F1-88E1-180CF9830CA1}" srcOrd="1" destOrd="0" presId="urn:microsoft.com/office/officeart/2005/8/layout/list1"/>
    <dgm:cxn modelId="{0C867059-E91F-4652-A65E-112113C04543}" srcId="{3D683C08-4FFC-4F72-AB85-6C498675BDA8}" destId="{B21B9E1A-3D46-46AA-9F02-ECC83556C8EE}" srcOrd="0" destOrd="0" parTransId="{09E1162D-8F4F-4860-A4A3-277BA901D4E6}" sibTransId="{CDFF3925-D939-453F-B4E5-1F0C4B3EF2BA}"/>
    <dgm:cxn modelId="{DF0A3376-08FB-40EA-B184-07E7F6DBFB30}" srcId="{3D683C08-4FFC-4F72-AB85-6C498675BDA8}" destId="{FA871A8B-DFE4-46C8-AFE7-8AC84279C13E}" srcOrd="1" destOrd="0" parTransId="{88FC9202-9A15-4DB9-A29A-68FF9E57F92E}" sibTransId="{F3F9099B-61FE-456E-9593-19973DCB3E1C}"/>
    <dgm:cxn modelId="{972C4781-9915-4FEC-8681-106E97A781B1}" type="presOf" srcId="{3D683C08-4FFC-4F72-AB85-6C498675BDA8}" destId="{C664EA3F-7A56-4623-A2BE-477F7EF09F26}" srcOrd="0" destOrd="0" presId="urn:microsoft.com/office/officeart/2005/8/layout/list1"/>
    <dgm:cxn modelId="{1485F2BE-ABEE-4979-A52A-3CAE27065FB7}" srcId="{3D683C08-4FFC-4F72-AB85-6C498675BDA8}" destId="{AE147EC7-4193-462E-8F72-DEA4536CA10D}" srcOrd="2" destOrd="0" parTransId="{BCECBE6C-9B44-4634-82F1-0647FB06CC29}" sibTransId="{27F47800-6C7C-4B3D-A1CB-0E8F3A5D76E1}"/>
    <dgm:cxn modelId="{A9D5631B-BCE6-4A4F-A94C-17865A0FFAC3}" type="presOf" srcId="{277139B2-E3F1-49E9-A13F-84EE0B2A84A2}" destId="{C68AD6C3-BEAD-429A-B1AE-954CD9A3C059}" srcOrd="0" destOrd="0" presId="urn:microsoft.com/office/officeart/2005/8/layout/list1"/>
    <dgm:cxn modelId="{2B468F20-D9D5-4AB4-97B9-D43E988F1D2D}" srcId="{AE147EC7-4193-462E-8F72-DEA4536CA10D}" destId="{277139B2-E3F1-49E9-A13F-84EE0B2A84A2}" srcOrd="0" destOrd="0" parTransId="{CB4CA38A-608E-451C-9221-2783FC0D25B8}" sibTransId="{89FFF282-D79F-4B1A-B94C-0A4B3267BDF8}"/>
    <dgm:cxn modelId="{32EA9759-1495-4534-BB47-64E1A84DC681}" type="presOf" srcId="{FA871A8B-DFE4-46C8-AFE7-8AC84279C13E}" destId="{43DFFBE2-EF9F-4E34-8131-48C7B661610A}" srcOrd="1" destOrd="0" presId="urn:microsoft.com/office/officeart/2005/8/layout/list1"/>
    <dgm:cxn modelId="{5DD2DD27-3C0E-4A5A-AED2-8ECCEA5D8904}" type="presOf" srcId="{AE147EC7-4193-462E-8F72-DEA4536CA10D}" destId="{6B195E9E-FBE0-46EF-BD64-AF553EAA2FC1}" srcOrd="1" destOrd="0" presId="urn:microsoft.com/office/officeart/2005/8/layout/list1"/>
    <dgm:cxn modelId="{680DF56E-63E6-4169-BC4B-A0C1DF82C080}" type="presParOf" srcId="{C664EA3F-7A56-4623-A2BE-477F7EF09F26}" destId="{AB7E06EC-1FFB-4C32-B9D0-E2AA9B63ADE2}" srcOrd="0" destOrd="0" presId="urn:microsoft.com/office/officeart/2005/8/layout/list1"/>
    <dgm:cxn modelId="{6C08D9A2-E52E-4312-B2CD-17514F5000D0}" type="presParOf" srcId="{AB7E06EC-1FFB-4C32-B9D0-E2AA9B63ADE2}" destId="{EE8B9D11-7AC7-451D-AB18-78A56632890D}" srcOrd="0" destOrd="0" presId="urn:microsoft.com/office/officeart/2005/8/layout/list1"/>
    <dgm:cxn modelId="{34B0C8FF-FF5C-4F01-B6C3-F97AA90C584F}" type="presParOf" srcId="{AB7E06EC-1FFB-4C32-B9D0-E2AA9B63ADE2}" destId="{E5DA0BA5-1C70-49F1-88E1-180CF9830CA1}" srcOrd="1" destOrd="0" presId="urn:microsoft.com/office/officeart/2005/8/layout/list1"/>
    <dgm:cxn modelId="{28414B2D-3CF6-4E66-9105-E3232A28DCB4}" type="presParOf" srcId="{C664EA3F-7A56-4623-A2BE-477F7EF09F26}" destId="{E3EEC231-EFFB-416F-A14B-188B35993F70}" srcOrd="1" destOrd="0" presId="urn:microsoft.com/office/officeart/2005/8/layout/list1"/>
    <dgm:cxn modelId="{AEABB4CB-B788-4FA3-9144-D51CB9B1D358}" type="presParOf" srcId="{C664EA3F-7A56-4623-A2BE-477F7EF09F26}" destId="{A53A8414-EB61-4DEE-B757-64840128232B}" srcOrd="2" destOrd="0" presId="urn:microsoft.com/office/officeart/2005/8/layout/list1"/>
    <dgm:cxn modelId="{B51272DD-C4D8-4A6C-8916-5C3D12CEF649}" type="presParOf" srcId="{C664EA3F-7A56-4623-A2BE-477F7EF09F26}" destId="{708DB534-3D16-4424-8D97-8D3E07255939}" srcOrd="3" destOrd="0" presId="urn:microsoft.com/office/officeart/2005/8/layout/list1"/>
    <dgm:cxn modelId="{00D5857D-3DDC-480A-A10F-F8CE68772712}" type="presParOf" srcId="{C664EA3F-7A56-4623-A2BE-477F7EF09F26}" destId="{61D198E5-9E73-4473-ADEE-2D9B6B29FA51}" srcOrd="4" destOrd="0" presId="urn:microsoft.com/office/officeart/2005/8/layout/list1"/>
    <dgm:cxn modelId="{77A9E8D0-B491-4971-B077-B342F29C4B9E}" type="presParOf" srcId="{61D198E5-9E73-4473-ADEE-2D9B6B29FA51}" destId="{4B099B36-7FAF-48ED-AF89-8D9DA45E6157}" srcOrd="0" destOrd="0" presId="urn:microsoft.com/office/officeart/2005/8/layout/list1"/>
    <dgm:cxn modelId="{F55F2FFC-3D88-416D-BA3C-8BD91A3A975A}" type="presParOf" srcId="{61D198E5-9E73-4473-ADEE-2D9B6B29FA51}" destId="{43DFFBE2-EF9F-4E34-8131-48C7B661610A}" srcOrd="1" destOrd="0" presId="urn:microsoft.com/office/officeart/2005/8/layout/list1"/>
    <dgm:cxn modelId="{AD9304F6-C399-4AA7-8349-27FAD02559B6}" type="presParOf" srcId="{C664EA3F-7A56-4623-A2BE-477F7EF09F26}" destId="{4D6007BB-37E2-4853-81D7-4235636C7978}" srcOrd="5" destOrd="0" presId="urn:microsoft.com/office/officeart/2005/8/layout/list1"/>
    <dgm:cxn modelId="{FAC7966C-50B2-44DB-BA15-29FB15624BFB}" type="presParOf" srcId="{C664EA3F-7A56-4623-A2BE-477F7EF09F26}" destId="{904DF908-B137-4F7B-BA3F-8AE28325100F}" srcOrd="6" destOrd="0" presId="urn:microsoft.com/office/officeart/2005/8/layout/list1"/>
    <dgm:cxn modelId="{45FD6545-715F-4E24-91B0-CDFE040E7EDE}" type="presParOf" srcId="{C664EA3F-7A56-4623-A2BE-477F7EF09F26}" destId="{FEA2A268-D056-4663-B09F-3AF54FD36305}" srcOrd="7" destOrd="0" presId="urn:microsoft.com/office/officeart/2005/8/layout/list1"/>
    <dgm:cxn modelId="{C58030DD-F30F-48DF-A244-13E0EEC82A25}" type="presParOf" srcId="{C664EA3F-7A56-4623-A2BE-477F7EF09F26}" destId="{F9566416-760A-4B57-ABF5-18DFD108F326}" srcOrd="8" destOrd="0" presId="urn:microsoft.com/office/officeart/2005/8/layout/list1"/>
    <dgm:cxn modelId="{2DDFD556-F3C6-454F-8520-275868A7F531}" type="presParOf" srcId="{F9566416-760A-4B57-ABF5-18DFD108F326}" destId="{2220C7A7-3636-4D5C-B5AC-B50CAE1BBCF2}" srcOrd="0" destOrd="0" presId="urn:microsoft.com/office/officeart/2005/8/layout/list1"/>
    <dgm:cxn modelId="{D5B068AA-3EAE-4392-B003-25EBDA3F51EC}" type="presParOf" srcId="{F9566416-760A-4B57-ABF5-18DFD108F326}" destId="{6B195E9E-FBE0-46EF-BD64-AF553EAA2FC1}" srcOrd="1" destOrd="0" presId="urn:microsoft.com/office/officeart/2005/8/layout/list1"/>
    <dgm:cxn modelId="{6EE1AD03-A09F-475B-9156-A9B12273D015}" type="presParOf" srcId="{C664EA3F-7A56-4623-A2BE-477F7EF09F26}" destId="{358C2F3F-C480-4CD1-92A2-8E85B2A44E50}" srcOrd="9" destOrd="0" presId="urn:microsoft.com/office/officeart/2005/8/layout/list1"/>
    <dgm:cxn modelId="{F639A56F-49F6-469F-A240-90EF124B9E3A}" type="presParOf" srcId="{C664EA3F-7A56-4623-A2BE-477F7EF09F26}" destId="{C68AD6C3-BEAD-429A-B1AE-954CD9A3C0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683C08-4FFC-4F72-AB85-6C498675BDA8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1BF69BD-76AB-4C30-BA27-19E689C75B19}">
      <dgm:prSet custT="1"/>
      <dgm:spPr/>
      <dgm:t>
        <a:bodyPr/>
        <a:lstStyle/>
        <a:p>
          <a:r>
            <a:rPr lang="x-none" sz="2000" b="0" u="none"/>
            <a:t>Information about performance of assemblies constructed with components or lengths other than those tested</a:t>
          </a:r>
          <a:endParaRPr lang="en-US" sz="2000" b="0" dirty="0"/>
        </a:p>
      </dgm:t>
    </dgm:pt>
    <dgm:pt modelId="{6E885C3C-C879-440C-BED4-A37CE9C3D342}" type="parTrans" cxnId="{9ED84EE7-A561-4003-8DCC-C079848A52A5}">
      <dgm:prSet/>
      <dgm:spPr/>
      <dgm:t>
        <a:bodyPr/>
        <a:lstStyle/>
        <a:p>
          <a:endParaRPr lang="en-US"/>
        </a:p>
      </dgm:t>
    </dgm:pt>
    <dgm:pt modelId="{AE32AD4B-CE4D-4C6C-92FC-968B0C0D7A87}" type="sibTrans" cxnId="{9ED84EE7-A561-4003-8DCC-C079848A52A5}">
      <dgm:prSet/>
      <dgm:spPr/>
      <dgm:t>
        <a:bodyPr/>
        <a:lstStyle/>
        <a:p>
          <a:endParaRPr lang="en-US"/>
        </a:p>
      </dgm:t>
    </dgm:pt>
    <dgm:pt modelId="{9F8D45D5-AC35-43E0-A9B0-B6A32D295B5E}">
      <dgm:prSet custT="1"/>
      <dgm:spPr/>
      <dgm:t>
        <a:bodyPr/>
        <a:lstStyle/>
        <a:p>
          <a:r>
            <a:rPr lang="x-none" sz="2000" b="0" u="none"/>
            <a:t>Evaluation of the extent to which the assembly may generate smoke, toxic gases, or other products of combustion</a:t>
          </a:r>
          <a:endParaRPr lang="en-US" sz="2000" b="0" u="none" dirty="0"/>
        </a:p>
      </dgm:t>
    </dgm:pt>
    <dgm:pt modelId="{C4FC9B6F-F64E-4ED7-B01B-EFF76C81F178}" type="parTrans" cxnId="{83CA4AEF-DB24-4EF0-B460-DC7AAA67854F}">
      <dgm:prSet/>
      <dgm:spPr/>
      <dgm:t>
        <a:bodyPr/>
        <a:lstStyle/>
        <a:p>
          <a:endParaRPr lang="en-US"/>
        </a:p>
      </dgm:t>
    </dgm:pt>
    <dgm:pt modelId="{4BD755C1-B120-4FAE-A329-C60FEF9D813D}" type="sibTrans" cxnId="{83CA4AEF-DB24-4EF0-B460-DC7AAA67854F}">
      <dgm:prSet/>
      <dgm:spPr/>
      <dgm:t>
        <a:bodyPr/>
        <a:lstStyle/>
        <a:p>
          <a:endParaRPr lang="en-US"/>
        </a:p>
      </dgm:t>
    </dgm:pt>
    <dgm:pt modelId="{1192F48D-C9F2-458F-8AAD-0E8C55798254}">
      <dgm:prSet custT="1"/>
      <dgm:spPr>
        <a:solidFill>
          <a:srgbClr val="6060AE"/>
        </a:solidFill>
      </dgm:spPr>
      <dgm:t>
        <a:bodyPr/>
        <a:lstStyle/>
        <a:p>
          <a:r>
            <a:rPr lang="x-none" sz="2000" b="0" u="none" dirty="0"/>
            <a:t>Measurement of the degree of control or limitation of the passage of smoke or products of combustion</a:t>
          </a:r>
          <a:endParaRPr lang="en-US" sz="2000" b="0" u="none" dirty="0"/>
        </a:p>
      </dgm:t>
    </dgm:pt>
    <dgm:pt modelId="{2FD27C16-6255-425D-AD64-6AA9A0ABF32A}" type="parTrans" cxnId="{3E61A5E6-CB96-4C30-A6CA-636BDDF11D58}">
      <dgm:prSet/>
      <dgm:spPr/>
      <dgm:t>
        <a:bodyPr/>
        <a:lstStyle/>
        <a:p>
          <a:endParaRPr lang="en-US"/>
        </a:p>
      </dgm:t>
    </dgm:pt>
    <dgm:pt modelId="{A8CF0667-A073-4B87-AEF5-3712B7B0E437}" type="sibTrans" cxnId="{3E61A5E6-CB96-4C30-A6CA-636BDDF11D58}">
      <dgm:prSet/>
      <dgm:spPr/>
      <dgm:t>
        <a:bodyPr/>
        <a:lstStyle/>
        <a:p>
          <a:endParaRPr lang="en-US"/>
        </a:p>
      </dgm:t>
    </dgm:pt>
    <dgm:pt modelId="{9247383B-F9D3-4FA4-8BEB-D0FE763FB1B3}" type="pres">
      <dgm:prSet presAssocID="{3D683C08-4FFC-4F72-AB85-6C498675BD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11107A5-425C-4AB3-B1E2-AA2A5D4AEF83}" type="pres">
      <dgm:prSet presAssocID="{3D683C08-4FFC-4F72-AB85-6C498675BDA8}" presName="Name1" presStyleCnt="0"/>
      <dgm:spPr/>
    </dgm:pt>
    <dgm:pt modelId="{ED8D92D8-37A8-4740-8DCC-C099F4ADEADD}" type="pres">
      <dgm:prSet presAssocID="{3D683C08-4FFC-4F72-AB85-6C498675BDA8}" presName="cycle" presStyleCnt="0"/>
      <dgm:spPr/>
    </dgm:pt>
    <dgm:pt modelId="{E626D8C1-922B-4C3C-8D6F-4A9D3B5FCD45}" type="pres">
      <dgm:prSet presAssocID="{3D683C08-4FFC-4F72-AB85-6C498675BDA8}" presName="srcNode" presStyleLbl="node1" presStyleIdx="0" presStyleCnt="3"/>
      <dgm:spPr/>
    </dgm:pt>
    <dgm:pt modelId="{D4C42F6C-B6F3-419F-95DD-C04B5EBD35C5}" type="pres">
      <dgm:prSet presAssocID="{3D683C08-4FFC-4F72-AB85-6C498675BDA8}" presName="conn" presStyleLbl="parChTrans1D2" presStyleIdx="0" presStyleCnt="1"/>
      <dgm:spPr/>
      <dgm:t>
        <a:bodyPr/>
        <a:lstStyle/>
        <a:p>
          <a:endParaRPr lang="en-US"/>
        </a:p>
      </dgm:t>
    </dgm:pt>
    <dgm:pt modelId="{950B6FB9-3ABF-4602-9FB5-6A0F16286D73}" type="pres">
      <dgm:prSet presAssocID="{3D683C08-4FFC-4F72-AB85-6C498675BDA8}" presName="extraNode" presStyleLbl="node1" presStyleIdx="0" presStyleCnt="3"/>
      <dgm:spPr/>
    </dgm:pt>
    <dgm:pt modelId="{D992DE2B-FB22-400F-B3F5-874BEFBB3051}" type="pres">
      <dgm:prSet presAssocID="{3D683C08-4FFC-4F72-AB85-6C498675BDA8}" presName="dstNode" presStyleLbl="node1" presStyleIdx="0" presStyleCnt="3"/>
      <dgm:spPr/>
    </dgm:pt>
    <dgm:pt modelId="{2148AD2D-F5A1-48FD-8A3B-C23BA93EA251}" type="pres">
      <dgm:prSet presAssocID="{71BF69BD-76AB-4C30-BA27-19E689C75B1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6A822-897F-467D-ABA0-73CE25FC25D1}" type="pres">
      <dgm:prSet presAssocID="{71BF69BD-76AB-4C30-BA27-19E689C75B19}" presName="accent_1" presStyleCnt="0"/>
      <dgm:spPr/>
    </dgm:pt>
    <dgm:pt modelId="{CB8104BB-08F9-4DCF-AE85-503AED8FAA32}" type="pres">
      <dgm:prSet presAssocID="{71BF69BD-76AB-4C30-BA27-19E689C75B19}" presName="accentRepeatNode" presStyleLbl="solidFgAcc1" presStyleIdx="0" presStyleCnt="3"/>
      <dgm:spPr/>
    </dgm:pt>
    <dgm:pt modelId="{451A28AB-582F-4626-AABF-129E4E083FD9}" type="pres">
      <dgm:prSet presAssocID="{9F8D45D5-AC35-43E0-A9B0-B6A32D295B5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2AD46-C496-4F16-A030-555B4325ACEE}" type="pres">
      <dgm:prSet presAssocID="{9F8D45D5-AC35-43E0-A9B0-B6A32D295B5E}" presName="accent_2" presStyleCnt="0"/>
      <dgm:spPr/>
    </dgm:pt>
    <dgm:pt modelId="{A6D529DE-C0AB-43C3-A9CC-B3F1FCCCC233}" type="pres">
      <dgm:prSet presAssocID="{9F8D45D5-AC35-43E0-A9B0-B6A32D295B5E}" presName="accentRepeatNode" presStyleLbl="solidFgAcc1" presStyleIdx="1" presStyleCnt="3"/>
      <dgm:spPr/>
    </dgm:pt>
    <dgm:pt modelId="{A7E33245-6D90-41AB-AB80-B684DBD977D9}" type="pres">
      <dgm:prSet presAssocID="{1192F48D-C9F2-458F-8AAD-0E8C5579825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213A9-90E9-4F89-87F7-8F7FB3841676}" type="pres">
      <dgm:prSet presAssocID="{1192F48D-C9F2-458F-8AAD-0E8C55798254}" presName="accent_3" presStyleCnt="0"/>
      <dgm:spPr/>
    </dgm:pt>
    <dgm:pt modelId="{EC39FC06-074D-4C94-9EDA-A9E8CBB5F290}" type="pres">
      <dgm:prSet presAssocID="{1192F48D-C9F2-458F-8AAD-0E8C55798254}" presName="accentRepeatNode" presStyleLbl="solidFgAcc1" presStyleIdx="2" presStyleCnt="3"/>
      <dgm:spPr/>
    </dgm:pt>
  </dgm:ptLst>
  <dgm:cxnLst>
    <dgm:cxn modelId="{3E61A5E6-CB96-4C30-A6CA-636BDDF11D58}" srcId="{3D683C08-4FFC-4F72-AB85-6C498675BDA8}" destId="{1192F48D-C9F2-458F-8AAD-0E8C55798254}" srcOrd="2" destOrd="0" parTransId="{2FD27C16-6255-425D-AD64-6AA9A0ABF32A}" sibTransId="{A8CF0667-A073-4B87-AEF5-3712B7B0E437}"/>
    <dgm:cxn modelId="{5C3CFE75-C4B2-4F35-9FF2-CAE4A7A4C93A}" type="presOf" srcId="{1192F48D-C9F2-458F-8AAD-0E8C55798254}" destId="{A7E33245-6D90-41AB-AB80-B684DBD977D9}" srcOrd="0" destOrd="0" presId="urn:microsoft.com/office/officeart/2008/layout/VerticalCurvedList"/>
    <dgm:cxn modelId="{D6FADC88-93ED-41FE-86CA-37D01AAC85D9}" type="presOf" srcId="{AE32AD4B-CE4D-4C6C-92FC-968B0C0D7A87}" destId="{D4C42F6C-B6F3-419F-95DD-C04B5EBD35C5}" srcOrd="0" destOrd="0" presId="urn:microsoft.com/office/officeart/2008/layout/VerticalCurvedList"/>
    <dgm:cxn modelId="{9ED84EE7-A561-4003-8DCC-C079848A52A5}" srcId="{3D683C08-4FFC-4F72-AB85-6C498675BDA8}" destId="{71BF69BD-76AB-4C30-BA27-19E689C75B19}" srcOrd="0" destOrd="0" parTransId="{6E885C3C-C879-440C-BED4-A37CE9C3D342}" sibTransId="{AE32AD4B-CE4D-4C6C-92FC-968B0C0D7A87}"/>
    <dgm:cxn modelId="{83CA4AEF-DB24-4EF0-B460-DC7AAA67854F}" srcId="{3D683C08-4FFC-4F72-AB85-6C498675BDA8}" destId="{9F8D45D5-AC35-43E0-A9B0-B6A32D295B5E}" srcOrd="1" destOrd="0" parTransId="{C4FC9B6F-F64E-4ED7-B01B-EFF76C81F178}" sibTransId="{4BD755C1-B120-4FAE-A329-C60FEF9D813D}"/>
    <dgm:cxn modelId="{6F1C87DF-1526-4DD6-BE59-A651D628EAE5}" type="presOf" srcId="{71BF69BD-76AB-4C30-BA27-19E689C75B19}" destId="{2148AD2D-F5A1-48FD-8A3B-C23BA93EA251}" srcOrd="0" destOrd="0" presId="urn:microsoft.com/office/officeart/2008/layout/VerticalCurvedList"/>
    <dgm:cxn modelId="{E4FD1E36-7C8E-444D-880B-C7C51E6320FE}" type="presOf" srcId="{3D683C08-4FFC-4F72-AB85-6C498675BDA8}" destId="{9247383B-F9D3-4FA4-8BEB-D0FE763FB1B3}" srcOrd="0" destOrd="0" presId="urn:microsoft.com/office/officeart/2008/layout/VerticalCurvedList"/>
    <dgm:cxn modelId="{718FCB5C-EC11-46DE-8854-00ADD88DDB65}" type="presOf" srcId="{9F8D45D5-AC35-43E0-A9B0-B6A32D295B5E}" destId="{451A28AB-582F-4626-AABF-129E4E083FD9}" srcOrd="0" destOrd="0" presId="urn:microsoft.com/office/officeart/2008/layout/VerticalCurvedList"/>
    <dgm:cxn modelId="{AF205A92-9AC9-49BE-BB7F-76CAB3662806}" type="presParOf" srcId="{9247383B-F9D3-4FA4-8BEB-D0FE763FB1B3}" destId="{911107A5-425C-4AB3-B1E2-AA2A5D4AEF83}" srcOrd="0" destOrd="0" presId="urn:microsoft.com/office/officeart/2008/layout/VerticalCurvedList"/>
    <dgm:cxn modelId="{0A589793-CB0B-4DC8-8B8E-247CCBA3E1BD}" type="presParOf" srcId="{911107A5-425C-4AB3-B1E2-AA2A5D4AEF83}" destId="{ED8D92D8-37A8-4740-8DCC-C099F4ADEADD}" srcOrd="0" destOrd="0" presId="urn:microsoft.com/office/officeart/2008/layout/VerticalCurvedList"/>
    <dgm:cxn modelId="{E39BDF3B-54C2-4B07-AAEB-2FED9804C508}" type="presParOf" srcId="{ED8D92D8-37A8-4740-8DCC-C099F4ADEADD}" destId="{E626D8C1-922B-4C3C-8D6F-4A9D3B5FCD45}" srcOrd="0" destOrd="0" presId="urn:microsoft.com/office/officeart/2008/layout/VerticalCurvedList"/>
    <dgm:cxn modelId="{9748DA47-B6CB-45D2-AF62-F1968AE7C49A}" type="presParOf" srcId="{ED8D92D8-37A8-4740-8DCC-C099F4ADEADD}" destId="{D4C42F6C-B6F3-419F-95DD-C04B5EBD35C5}" srcOrd="1" destOrd="0" presId="urn:microsoft.com/office/officeart/2008/layout/VerticalCurvedList"/>
    <dgm:cxn modelId="{DB81F3B5-16A7-4ED3-AE15-831B40B9CD42}" type="presParOf" srcId="{ED8D92D8-37A8-4740-8DCC-C099F4ADEADD}" destId="{950B6FB9-3ABF-4602-9FB5-6A0F16286D73}" srcOrd="2" destOrd="0" presId="urn:microsoft.com/office/officeart/2008/layout/VerticalCurvedList"/>
    <dgm:cxn modelId="{94B40BA8-0A93-44EF-B392-2163393BBF27}" type="presParOf" srcId="{ED8D92D8-37A8-4740-8DCC-C099F4ADEADD}" destId="{D992DE2B-FB22-400F-B3F5-874BEFBB3051}" srcOrd="3" destOrd="0" presId="urn:microsoft.com/office/officeart/2008/layout/VerticalCurvedList"/>
    <dgm:cxn modelId="{BE07A1CB-181E-442C-8BD1-674C0FAE6353}" type="presParOf" srcId="{911107A5-425C-4AB3-B1E2-AA2A5D4AEF83}" destId="{2148AD2D-F5A1-48FD-8A3B-C23BA93EA251}" srcOrd="1" destOrd="0" presId="urn:microsoft.com/office/officeart/2008/layout/VerticalCurvedList"/>
    <dgm:cxn modelId="{8E42063E-682F-4533-9C13-146483676846}" type="presParOf" srcId="{911107A5-425C-4AB3-B1E2-AA2A5D4AEF83}" destId="{B456A822-897F-467D-ABA0-73CE25FC25D1}" srcOrd="2" destOrd="0" presId="urn:microsoft.com/office/officeart/2008/layout/VerticalCurvedList"/>
    <dgm:cxn modelId="{0D4109C8-E69D-45DB-9B4A-5A7135398AE8}" type="presParOf" srcId="{B456A822-897F-467D-ABA0-73CE25FC25D1}" destId="{CB8104BB-08F9-4DCF-AE85-503AED8FAA32}" srcOrd="0" destOrd="0" presId="urn:microsoft.com/office/officeart/2008/layout/VerticalCurvedList"/>
    <dgm:cxn modelId="{550450F8-E217-4C04-9F4F-376DCAC0A6CD}" type="presParOf" srcId="{911107A5-425C-4AB3-B1E2-AA2A5D4AEF83}" destId="{451A28AB-582F-4626-AABF-129E4E083FD9}" srcOrd="3" destOrd="0" presId="urn:microsoft.com/office/officeart/2008/layout/VerticalCurvedList"/>
    <dgm:cxn modelId="{7EFEF7E8-6DF3-44D9-BAEF-F173D95C7BC8}" type="presParOf" srcId="{911107A5-425C-4AB3-B1E2-AA2A5D4AEF83}" destId="{22F2AD46-C496-4F16-A030-555B4325ACEE}" srcOrd="4" destOrd="0" presId="urn:microsoft.com/office/officeart/2008/layout/VerticalCurvedList"/>
    <dgm:cxn modelId="{FF5CC282-7095-4C65-B907-31718E64B010}" type="presParOf" srcId="{22F2AD46-C496-4F16-A030-555B4325ACEE}" destId="{A6D529DE-C0AB-43C3-A9CC-B3F1FCCCC233}" srcOrd="0" destOrd="0" presId="urn:microsoft.com/office/officeart/2008/layout/VerticalCurvedList"/>
    <dgm:cxn modelId="{0344D49F-472E-4DC9-803D-E964C9D9AFA2}" type="presParOf" srcId="{911107A5-425C-4AB3-B1E2-AA2A5D4AEF83}" destId="{A7E33245-6D90-41AB-AB80-B684DBD977D9}" srcOrd="5" destOrd="0" presId="urn:microsoft.com/office/officeart/2008/layout/VerticalCurvedList"/>
    <dgm:cxn modelId="{5D9EF9ED-27C4-4245-AF3D-5E5B1DB25C95}" type="presParOf" srcId="{911107A5-425C-4AB3-B1E2-AA2A5D4AEF83}" destId="{C81213A9-90E9-4F89-87F7-8F7FB3841676}" srcOrd="6" destOrd="0" presId="urn:microsoft.com/office/officeart/2008/layout/VerticalCurvedList"/>
    <dgm:cxn modelId="{DD8E1F72-9FC2-4A8A-A928-861FBB80A78B}" type="presParOf" srcId="{C81213A9-90E9-4F89-87F7-8F7FB3841676}" destId="{EC39FC06-074D-4C94-9EDA-A9E8CBB5F2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683C08-4FFC-4F72-AB85-6C498675BDA8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C9AB833-6108-4CF1-8C7D-9E5AA60EFE5F}">
      <dgm:prSet custT="1"/>
      <dgm:spPr/>
      <dgm:t>
        <a:bodyPr/>
        <a:lstStyle/>
        <a:p>
          <a:r>
            <a:rPr lang="x-none" sz="2400" b="0" u="none" dirty="0"/>
            <a:t>Fire behavior of joints between building elements such as floor-to-wall or wall-to-wall connections</a:t>
          </a:r>
          <a:endParaRPr lang="en-US" sz="2400" b="0" u="none" dirty="0"/>
        </a:p>
      </dgm:t>
    </dgm:pt>
    <dgm:pt modelId="{C67CF1A3-AD86-4C6A-887F-E88D211ACB5B}" type="parTrans" cxnId="{362AFF0F-D659-47D4-BDFF-59F5500085A9}">
      <dgm:prSet/>
      <dgm:spPr/>
      <dgm:t>
        <a:bodyPr/>
        <a:lstStyle/>
        <a:p>
          <a:endParaRPr lang="en-US"/>
        </a:p>
      </dgm:t>
    </dgm:pt>
    <dgm:pt modelId="{C0281A5C-679E-4771-989B-2B1A487F6025}" type="sibTrans" cxnId="{362AFF0F-D659-47D4-BDFF-59F5500085A9}">
      <dgm:prSet/>
      <dgm:spPr/>
      <dgm:t>
        <a:bodyPr/>
        <a:lstStyle/>
        <a:p>
          <a:endParaRPr lang="en-US"/>
        </a:p>
      </dgm:t>
    </dgm:pt>
    <dgm:pt modelId="{AA0E4D85-AD66-4795-9B7C-97ED6487B121}">
      <dgm:prSet custT="1"/>
      <dgm:spPr>
        <a:solidFill>
          <a:srgbClr val="6060AE"/>
        </a:solidFill>
      </dgm:spPr>
      <dgm:t>
        <a:bodyPr/>
        <a:lstStyle/>
        <a:p>
          <a:r>
            <a:rPr lang="x-none" sz="2400" b="0" u="none" dirty="0"/>
            <a:t>Measurement of flame spread over the surface of the tested material</a:t>
          </a:r>
          <a:endParaRPr lang="en-US" sz="2400" b="0" u="none" dirty="0"/>
        </a:p>
      </dgm:t>
    </dgm:pt>
    <dgm:pt modelId="{DB596D16-62FE-49AC-9BDA-7A8226916847}" type="parTrans" cxnId="{B23BDF85-1EBE-4580-95C8-B8EC88E8360F}">
      <dgm:prSet/>
      <dgm:spPr/>
      <dgm:t>
        <a:bodyPr/>
        <a:lstStyle/>
        <a:p>
          <a:endParaRPr lang="en-US"/>
        </a:p>
      </dgm:t>
    </dgm:pt>
    <dgm:pt modelId="{6802D128-7CA5-4D5B-BFEA-2C5E5DFA44D1}" type="sibTrans" cxnId="{B23BDF85-1EBE-4580-95C8-B8EC88E8360F}">
      <dgm:prSet/>
      <dgm:spPr/>
      <dgm:t>
        <a:bodyPr/>
        <a:lstStyle/>
        <a:p>
          <a:endParaRPr lang="en-US"/>
        </a:p>
      </dgm:t>
    </dgm:pt>
    <dgm:pt modelId="{9247383B-F9D3-4FA4-8BEB-D0FE763FB1B3}" type="pres">
      <dgm:prSet presAssocID="{3D683C08-4FFC-4F72-AB85-6C498675BD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11107A5-425C-4AB3-B1E2-AA2A5D4AEF83}" type="pres">
      <dgm:prSet presAssocID="{3D683C08-4FFC-4F72-AB85-6C498675BDA8}" presName="Name1" presStyleCnt="0"/>
      <dgm:spPr/>
    </dgm:pt>
    <dgm:pt modelId="{ED8D92D8-37A8-4740-8DCC-C099F4ADEADD}" type="pres">
      <dgm:prSet presAssocID="{3D683C08-4FFC-4F72-AB85-6C498675BDA8}" presName="cycle" presStyleCnt="0"/>
      <dgm:spPr/>
    </dgm:pt>
    <dgm:pt modelId="{E626D8C1-922B-4C3C-8D6F-4A9D3B5FCD45}" type="pres">
      <dgm:prSet presAssocID="{3D683C08-4FFC-4F72-AB85-6C498675BDA8}" presName="srcNode" presStyleLbl="node1" presStyleIdx="0" presStyleCnt="2"/>
      <dgm:spPr/>
    </dgm:pt>
    <dgm:pt modelId="{D4C42F6C-B6F3-419F-95DD-C04B5EBD35C5}" type="pres">
      <dgm:prSet presAssocID="{3D683C08-4FFC-4F72-AB85-6C498675BDA8}" presName="conn" presStyleLbl="parChTrans1D2" presStyleIdx="0" presStyleCnt="1"/>
      <dgm:spPr/>
      <dgm:t>
        <a:bodyPr/>
        <a:lstStyle/>
        <a:p>
          <a:endParaRPr lang="en-US"/>
        </a:p>
      </dgm:t>
    </dgm:pt>
    <dgm:pt modelId="{950B6FB9-3ABF-4602-9FB5-6A0F16286D73}" type="pres">
      <dgm:prSet presAssocID="{3D683C08-4FFC-4F72-AB85-6C498675BDA8}" presName="extraNode" presStyleLbl="node1" presStyleIdx="0" presStyleCnt="2"/>
      <dgm:spPr/>
    </dgm:pt>
    <dgm:pt modelId="{D992DE2B-FB22-400F-B3F5-874BEFBB3051}" type="pres">
      <dgm:prSet presAssocID="{3D683C08-4FFC-4F72-AB85-6C498675BDA8}" presName="dstNode" presStyleLbl="node1" presStyleIdx="0" presStyleCnt="2"/>
      <dgm:spPr/>
    </dgm:pt>
    <dgm:pt modelId="{FA4EBBDC-2157-4DBB-945B-A6C4336F52FF}" type="pres">
      <dgm:prSet presAssocID="{8C9AB833-6108-4CF1-8C7D-9E5AA60EFE5F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4C245-D4AD-425F-85F5-0D01A0A1DBD7}" type="pres">
      <dgm:prSet presAssocID="{8C9AB833-6108-4CF1-8C7D-9E5AA60EFE5F}" presName="accent_1" presStyleCnt="0"/>
      <dgm:spPr/>
    </dgm:pt>
    <dgm:pt modelId="{FC9A59FB-0A4C-47F9-8AA5-FBC3B9D4771B}" type="pres">
      <dgm:prSet presAssocID="{8C9AB833-6108-4CF1-8C7D-9E5AA60EFE5F}" presName="accentRepeatNode" presStyleLbl="solidFgAcc1" presStyleIdx="0" presStyleCnt="2"/>
      <dgm:spPr/>
    </dgm:pt>
    <dgm:pt modelId="{9EB8CCD5-A287-485C-BD8F-E1F38AB9C1CA}" type="pres">
      <dgm:prSet presAssocID="{AA0E4D85-AD66-4795-9B7C-97ED6487B12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5D258-CD8B-492D-B496-92021ADE82CB}" type="pres">
      <dgm:prSet presAssocID="{AA0E4D85-AD66-4795-9B7C-97ED6487B121}" presName="accent_2" presStyleCnt="0"/>
      <dgm:spPr/>
    </dgm:pt>
    <dgm:pt modelId="{2ED395AA-A972-4C22-AD77-13E405A76824}" type="pres">
      <dgm:prSet presAssocID="{AA0E4D85-AD66-4795-9B7C-97ED6487B121}" presName="accentRepeatNode" presStyleLbl="solidFgAcc1" presStyleIdx="1" presStyleCnt="2"/>
      <dgm:spPr/>
    </dgm:pt>
  </dgm:ptLst>
  <dgm:cxnLst>
    <dgm:cxn modelId="{D8DF625A-A2AF-490F-930D-AFA047721254}" type="presOf" srcId="{AA0E4D85-AD66-4795-9B7C-97ED6487B121}" destId="{9EB8CCD5-A287-485C-BD8F-E1F38AB9C1CA}" srcOrd="0" destOrd="0" presId="urn:microsoft.com/office/officeart/2008/layout/VerticalCurvedList"/>
    <dgm:cxn modelId="{B23BDF85-1EBE-4580-95C8-B8EC88E8360F}" srcId="{3D683C08-4FFC-4F72-AB85-6C498675BDA8}" destId="{AA0E4D85-AD66-4795-9B7C-97ED6487B121}" srcOrd="1" destOrd="0" parTransId="{DB596D16-62FE-49AC-9BDA-7A8226916847}" sibTransId="{6802D128-7CA5-4D5B-BFEA-2C5E5DFA44D1}"/>
    <dgm:cxn modelId="{93939DDE-130B-4A93-ADA0-AE1C7DFB2A82}" type="presOf" srcId="{C0281A5C-679E-4771-989B-2B1A487F6025}" destId="{D4C42F6C-B6F3-419F-95DD-C04B5EBD35C5}" srcOrd="0" destOrd="0" presId="urn:microsoft.com/office/officeart/2008/layout/VerticalCurvedList"/>
    <dgm:cxn modelId="{362AFF0F-D659-47D4-BDFF-59F5500085A9}" srcId="{3D683C08-4FFC-4F72-AB85-6C498675BDA8}" destId="{8C9AB833-6108-4CF1-8C7D-9E5AA60EFE5F}" srcOrd="0" destOrd="0" parTransId="{C67CF1A3-AD86-4C6A-887F-E88D211ACB5B}" sibTransId="{C0281A5C-679E-4771-989B-2B1A487F6025}"/>
    <dgm:cxn modelId="{07E4E543-E7EB-4514-95A7-9418E11A2986}" type="presOf" srcId="{3D683C08-4FFC-4F72-AB85-6C498675BDA8}" destId="{9247383B-F9D3-4FA4-8BEB-D0FE763FB1B3}" srcOrd="0" destOrd="0" presId="urn:microsoft.com/office/officeart/2008/layout/VerticalCurvedList"/>
    <dgm:cxn modelId="{5FC43FB8-08C6-4104-A2A9-96450C286DA1}" type="presOf" srcId="{8C9AB833-6108-4CF1-8C7D-9E5AA60EFE5F}" destId="{FA4EBBDC-2157-4DBB-945B-A6C4336F52FF}" srcOrd="0" destOrd="0" presId="urn:microsoft.com/office/officeart/2008/layout/VerticalCurvedList"/>
    <dgm:cxn modelId="{42596C5A-542E-4F64-99B0-516EBF9852DC}" type="presParOf" srcId="{9247383B-F9D3-4FA4-8BEB-D0FE763FB1B3}" destId="{911107A5-425C-4AB3-B1E2-AA2A5D4AEF83}" srcOrd="0" destOrd="0" presId="urn:microsoft.com/office/officeart/2008/layout/VerticalCurvedList"/>
    <dgm:cxn modelId="{7D01B581-C666-454C-A568-8449772951C2}" type="presParOf" srcId="{911107A5-425C-4AB3-B1E2-AA2A5D4AEF83}" destId="{ED8D92D8-37A8-4740-8DCC-C099F4ADEADD}" srcOrd="0" destOrd="0" presId="urn:microsoft.com/office/officeart/2008/layout/VerticalCurvedList"/>
    <dgm:cxn modelId="{CF762F76-0264-4EAA-AD7D-C83E2BD5A58B}" type="presParOf" srcId="{ED8D92D8-37A8-4740-8DCC-C099F4ADEADD}" destId="{E626D8C1-922B-4C3C-8D6F-4A9D3B5FCD45}" srcOrd="0" destOrd="0" presId="urn:microsoft.com/office/officeart/2008/layout/VerticalCurvedList"/>
    <dgm:cxn modelId="{B8A04FAA-D1B9-4246-A184-9F84EC3E774E}" type="presParOf" srcId="{ED8D92D8-37A8-4740-8DCC-C099F4ADEADD}" destId="{D4C42F6C-B6F3-419F-95DD-C04B5EBD35C5}" srcOrd="1" destOrd="0" presId="urn:microsoft.com/office/officeart/2008/layout/VerticalCurvedList"/>
    <dgm:cxn modelId="{B781AEF5-3095-424B-BF6A-76880017F4FB}" type="presParOf" srcId="{ED8D92D8-37A8-4740-8DCC-C099F4ADEADD}" destId="{950B6FB9-3ABF-4602-9FB5-6A0F16286D73}" srcOrd="2" destOrd="0" presId="urn:microsoft.com/office/officeart/2008/layout/VerticalCurvedList"/>
    <dgm:cxn modelId="{C3236FD0-8C47-43D4-B6A5-69C753B81E2F}" type="presParOf" srcId="{ED8D92D8-37A8-4740-8DCC-C099F4ADEADD}" destId="{D992DE2B-FB22-400F-B3F5-874BEFBB3051}" srcOrd="3" destOrd="0" presId="urn:microsoft.com/office/officeart/2008/layout/VerticalCurvedList"/>
    <dgm:cxn modelId="{252A6CC7-6C97-483F-BC4A-A07AF5DA8A88}" type="presParOf" srcId="{911107A5-425C-4AB3-B1E2-AA2A5D4AEF83}" destId="{FA4EBBDC-2157-4DBB-945B-A6C4336F52FF}" srcOrd="1" destOrd="0" presId="urn:microsoft.com/office/officeart/2008/layout/VerticalCurvedList"/>
    <dgm:cxn modelId="{84C962C5-94CF-459C-97F0-E7CE91862DF3}" type="presParOf" srcId="{911107A5-425C-4AB3-B1E2-AA2A5D4AEF83}" destId="{A404C245-D4AD-425F-85F5-0D01A0A1DBD7}" srcOrd="2" destOrd="0" presId="urn:microsoft.com/office/officeart/2008/layout/VerticalCurvedList"/>
    <dgm:cxn modelId="{AABBA066-D044-411A-B170-FE70A0A9B91C}" type="presParOf" srcId="{A404C245-D4AD-425F-85F5-0D01A0A1DBD7}" destId="{FC9A59FB-0A4C-47F9-8AA5-FBC3B9D4771B}" srcOrd="0" destOrd="0" presId="urn:microsoft.com/office/officeart/2008/layout/VerticalCurvedList"/>
    <dgm:cxn modelId="{D62B38C1-528B-4E2E-8E41-307C599A0E5B}" type="presParOf" srcId="{911107A5-425C-4AB3-B1E2-AA2A5D4AEF83}" destId="{9EB8CCD5-A287-485C-BD8F-E1F38AB9C1CA}" srcOrd="3" destOrd="0" presId="urn:microsoft.com/office/officeart/2008/layout/VerticalCurvedList"/>
    <dgm:cxn modelId="{B7633D19-7698-4C59-ADC3-2EA1483E746F}" type="presParOf" srcId="{911107A5-425C-4AB3-B1E2-AA2A5D4AEF83}" destId="{5EE5D258-CD8B-492D-B496-92021ADE82CB}" srcOrd="4" destOrd="0" presId="urn:microsoft.com/office/officeart/2008/layout/VerticalCurvedList"/>
    <dgm:cxn modelId="{9C90FFA5-8B1D-4133-9947-9FB774FDB5D9}" type="presParOf" srcId="{5EE5D258-CD8B-492D-B496-92021ADE82CB}" destId="{2ED395AA-A972-4C22-AD77-13E405A768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683C08-4FFC-4F72-AB85-6C498675BDA8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C9AB833-6108-4CF1-8C7D-9E5AA60EFE5F}">
      <dgm:prSet custT="1"/>
      <dgm:spPr/>
      <dgm:t>
        <a:bodyPr/>
        <a:lstStyle/>
        <a:p>
          <a:r>
            <a:rPr lang="x-none" sz="2400" b="0" u="none"/>
            <a:t>Effect on fire endurance of openings in an assembly</a:t>
          </a:r>
          <a:endParaRPr lang="en-US" sz="2400" b="0" u="none" dirty="0"/>
        </a:p>
      </dgm:t>
    </dgm:pt>
    <dgm:pt modelId="{C67CF1A3-AD86-4C6A-887F-E88D211ACB5B}" type="parTrans" cxnId="{362AFF0F-D659-47D4-BDFF-59F5500085A9}">
      <dgm:prSet/>
      <dgm:spPr/>
      <dgm:t>
        <a:bodyPr/>
        <a:lstStyle/>
        <a:p>
          <a:endParaRPr lang="en-US"/>
        </a:p>
      </dgm:t>
    </dgm:pt>
    <dgm:pt modelId="{C0281A5C-679E-4771-989B-2B1A487F6025}" type="sibTrans" cxnId="{362AFF0F-D659-47D4-BDFF-59F5500085A9}">
      <dgm:prSet/>
      <dgm:spPr/>
      <dgm:t>
        <a:bodyPr/>
        <a:lstStyle/>
        <a:p>
          <a:endParaRPr lang="en-US"/>
        </a:p>
      </dgm:t>
    </dgm:pt>
    <dgm:pt modelId="{AB248378-E706-4021-959C-A2164C130EB8}">
      <dgm:prSet custT="1"/>
      <dgm:spPr/>
      <dgm:t>
        <a:bodyPr/>
        <a:lstStyle/>
        <a:p>
          <a:r>
            <a:rPr lang="en-US" sz="2000" b="0" u="none" dirty="0"/>
            <a:t>E</a:t>
          </a:r>
          <a:r>
            <a:rPr lang="x-none" sz="2000" b="0" u="none"/>
            <a:t>lectrical outlets and plumbing openings</a:t>
          </a:r>
          <a:endParaRPr lang="en-US" sz="2000" b="0" u="none" dirty="0"/>
        </a:p>
      </dgm:t>
    </dgm:pt>
    <dgm:pt modelId="{396913F4-431E-4FD1-9755-1771BC433C58}" type="parTrans" cxnId="{E8E18B89-A138-487F-900D-6212A4DE8E9A}">
      <dgm:prSet/>
      <dgm:spPr/>
      <dgm:t>
        <a:bodyPr/>
        <a:lstStyle/>
        <a:p>
          <a:endParaRPr lang="en-US"/>
        </a:p>
      </dgm:t>
    </dgm:pt>
    <dgm:pt modelId="{53E20489-B09F-4B3B-B708-F826E495D63F}" type="sibTrans" cxnId="{E8E18B89-A138-487F-900D-6212A4DE8E9A}">
      <dgm:prSet/>
      <dgm:spPr/>
      <dgm:t>
        <a:bodyPr/>
        <a:lstStyle/>
        <a:p>
          <a:endParaRPr lang="en-US"/>
        </a:p>
      </dgm:t>
    </dgm:pt>
    <dgm:pt modelId="{E3ED9979-935D-4F9C-8213-721076EF6E0A}">
      <dgm:prSet custT="1"/>
      <dgm:spPr/>
      <dgm:t>
        <a:bodyPr/>
        <a:lstStyle/>
        <a:p>
          <a:r>
            <a:rPr lang="x-none" sz="2000" b="0" u="none"/>
            <a:t>When the continuity of an assembly is destroyed, it cannot function as a fire barrier</a:t>
          </a:r>
          <a:endParaRPr lang="en-US" sz="2000" b="0" u="none" dirty="0"/>
        </a:p>
      </dgm:t>
    </dgm:pt>
    <dgm:pt modelId="{7F8B302C-068E-4479-937E-B54CE46EF52D}" type="parTrans" cxnId="{E1105A64-DB2B-4C78-A013-022969401A32}">
      <dgm:prSet/>
      <dgm:spPr/>
      <dgm:t>
        <a:bodyPr/>
        <a:lstStyle/>
        <a:p>
          <a:endParaRPr lang="en-US"/>
        </a:p>
      </dgm:t>
    </dgm:pt>
    <dgm:pt modelId="{B865BCBC-2765-4120-BAAA-887DE046AE16}" type="sibTrans" cxnId="{E1105A64-DB2B-4C78-A013-022969401A32}">
      <dgm:prSet/>
      <dgm:spPr/>
      <dgm:t>
        <a:bodyPr/>
        <a:lstStyle/>
        <a:p>
          <a:endParaRPr lang="en-US"/>
        </a:p>
      </dgm:t>
    </dgm:pt>
    <dgm:pt modelId="{238EC6A8-9853-4633-BF03-BAACBE83F236}">
      <dgm:prSet custT="1"/>
      <dgm:spPr/>
      <dgm:t>
        <a:bodyPr/>
        <a:lstStyle/>
        <a:p>
          <a:r>
            <a:rPr lang="en-US" sz="2000" b="0" u="none" dirty="0"/>
            <a:t>F</a:t>
          </a:r>
          <a:r>
            <a:rPr lang="x-none" sz="2000" b="0" u="none"/>
            <a:t>ire-resistive assemblies may be penetrated</a:t>
          </a:r>
          <a:endParaRPr lang="en-US" sz="2000" b="0" u="none" dirty="0"/>
        </a:p>
      </dgm:t>
    </dgm:pt>
    <dgm:pt modelId="{D7E51D56-D4FA-4039-A0A2-4DCE8156EB0C}" type="parTrans" cxnId="{8D9C49A3-5084-4B5F-9F51-06872DC231D5}">
      <dgm:prSet/>
      <dgm:spPr/>
      <dgm:t>
        <a:bodyPr/>
        <a:lstStyle/>
        <a:p>
          <a:endParaRPr lang="en-US"/>
        </a:p>
      </dgm:t>
    </dgm:pt>
    <dgm:pt modelId="{342D4AB1-EF63-4E27-B6A8-C4452B3BB86F}" type="sibTrans" cxnId="{8D9C49A3-5084-4B5F-9F51-06872DC231D5}">
      <dgm:prSet/>
      <dgm:spPr/>
      <dgm:t>
        <a:bodyPr/>
        <a:lstStyle/>
        <a:p>
          <a:endParaRPr lang="en-US"/>
        </a:p>
      </dgm:t>
    </dgm:pt>
    <dgm:pt modelId="{967469DA-5A04-4D66-B6B1-CF20DE363915}">
      <dgm:prSet custT="1"/>
      <dgm:spPr/>
      <dgm:t>
        <a:bodyPr/>
        <a:lstStyle/>
        <a:p>
          <a:r>
            <a:rPr lang="x-none" sz="2000" b="0" u="none"/>
            <a:t>Penetrations</a:t>
          </a:r>
          <a:r>
            <a:rPr lang="en-US" sz="2000" b="0" u="none" dirty="0"/>
            <a:t> m</a:t>
          </a:r>
          <a:r>
            <a:rPr lang="en-US" sz="2000" b="0" dirty="0"/>
            <a:t>ay be made for ductwork, plumbing, electrical, or communication purposes</a:t>
          </a:r>
          <a:endParaRPr lang="en-US" sz="2000" b="0" u="none" dirty="0"/>
        </a:p>
      </dgm:t>
    </dgm:pt>
    <dgm:pt modelId="{A9B32448-D5A6-4AD6-A35D-FFFEDD998104}" type="parTrans" cxnId="{6A63343E-94B8-4588-BAAA-336AD90721B9}">
      <dgm:prSet/>
      <dgm:spPr/>
      <dgm:t>
        <a:bodyPr/>
        <a:lstStyle/>
        <a:p>
          <a:endParaRPr lang="en-US"/>
        </a:p>
      </dgm:t>
    </dgm:pt>
    <dgm:pt modelId="{E0ED86CC-08D5-479D-9D17-C8A53655CFF6}" type="sibTrans" cxnId="{6A63343E-94B8-4588-BAAA-336AD90721B9}">
      <dgm:prSet/>
      <dgm:spPr/>
      <dgm:t>
        <a:bodyPr/>
        <a:lstStyle/>
        <a:p>
          <a:endParaRPr lang="en-US"/>
        </a:p>
      </dgm:t>
    </dgm:pt>
    <dgm:pt modelId="{F5A10034-BAE2-49A9-AEC5-B69408AA838C}">
      <dgm:prSet custT="1"/>
      <dgm:spPr/>
      <dgm:t>
        <a:bodyPr/>
        <a:lstStyle/>
        <a:p>
          <a:r>
            <a:rPr lang="en-US" sz="2000" b="0" dirty="0"/>
            <a:t>May not be adequately firestopped</a:t>
          </a:r>
        </a:p>
      </dgm:t>
    </dgm:pt>
    <dgm:pt modelId="{FAABA54A-A487-43E7-944F-41F97913FD84}" type="parTrans" cxnId="{D825881B-1582-4A9B-8F34-27241C31E540}">
      <dgm:prSet/>
      <dgm:spPr/>
      <dgm:t>
        <a:bodyPr/>
        <a:lstStyle/>
        <a:p>
          <a:endParaRPr lang="en-US"/>
        </a:p>
      </dgm:t>
    </dgm:pt>
    <dgm:pt modelId="{573EC602-5E5F-4C4B-B9BD-58F658057DFE}" type="sibTrans" cxnId="{D825881B-1582-4A9B-8F34-27241C31E540}">
      <dgm:prSet/>
      <dgm:spPr/>
      <dgm:t>
        <a:bodyPr/>
        <a:lstStyle/>
        <a:p>
          <a:endParaRPr lang="en-US"/>
        </a:p>
      </dgm:t>
    </dgm:pt>
    <dgm:pt modelId="{C664EA3F-7A56-4623-A2BE-477F7EF09F26}" type="pres">
      <dgm:prSet presAssocID="{3D683C08-4FFC-4F72-AB85-6C498675BD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009F76-3D6F-4A14-9D6E-554E625F972A}" type="pres">
      <dgm:prSet presAssocID="{8C9AB833-6108-4CF1-8C7D-9E5AA60EFE5F}" presName="parentLin" presStyleCnt="0"/>
      <dgm:spPr/>
    </dgm:pt>
    <dgm:pt modelId="{414F2AF2-9160-4062-BD95-4A7151C9C16B}" type="pres">
      <dgm:prSet presAssocID="{8C9AB833-6108-4CF1-8C7D-9E5AA60EFE5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C021690-9117-4A2B-8F04-1E7EA985B1D0}" type="pres">
      <dgm:prSet presAssocID="{8C9AB833-6108-4CF1-8C7D-9E5AA60EFE5F}" presName="parentText" presStyleLbl="node1" presStyleIdx="0" presStyleCnt="1" custScaleX="132401" custScaleY="604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96707-AFE3-47BC-ADF3-3CF7F3F002C0}" type="pres">
      <dgm:prSet presAssocID="{8C9AB833-6108-4CF1-8C7D-9E5AA60EFE5F}" presName="negativeSpace" presStyleCnt="0"/>
      <dgm:spPr/>
    </dgm:pt>
    <dgm:pt modelId="{BEC0F47F-9DD4-4E75-8930-BBE9BDED53CF}" type="pres">
      <dgm:prSet presAssocID="{8C9AB833-6108-4CF1-8C7D-9E5AA60EFE5F}" presName="childText" presStyleLbl="conFgAcc1" presStyleIdx="0" presStyleCnt="1" custScaleY="93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B484C1-9BDC-4B59-86AE-B5C2F878FC7E}" type="presOf" srcId="{F5A10034-BAE2-49A9-AEC5-B69408AA838C}" destId="{BEC0F47F-9DD4-4E75-8930-BBE9BDED53CF}" srcOrd="0" destOrd="4" presId="urn:microsoft.com/office/officeart/2005/8/layout/list1"/>
    <dgm:cxn modelId="{721B279A-F715-4547-B72B-1E633D723495}" type="presOf" srcId="{8C9AB833-6108-4CF1-8C7D-9E5AA60EFE5F}" destId="{2C021690-9117-4A2B-8F04-1E7EA985B1D0}" srcOrd="1" destOrd="0" presId="urn:microsoft.com/office/officeart/2005/8/layout/list1"/>
    <dgm:cxn modelId="{B24395A8-F147-4402-9BC1-94EE99606264}" type="presOf" srcId="{967469DA-5A04-4D66-B6B1-CF20DE363915}" destId="{BEC0F47F-9DD4-4E75-8930-BBE9BDED53CF}" srcOrd="0" destOrd="3" presId="urn:microsoft.com/office/officeart/2005/8/layout/list1"/>
    <dgm:cxn modelId="{362AFF0F-D659-47D4-BDFF-59F5500085A9}" srcId="{3D683C08-4FFC-4F72-AB85-6C498675BDA8}" destId="{8C9AB833-6108-4CF1-8C7D-9E5AA60EFE5F}" srcOrd="0" destOrd="0" parTransId="{C67CF1A3-AD86-4C6A-887F-E88D211ACB5B}" sibTransId="{C0281A5C-679E-4771-989B-2B1A487F6025}"/>
    <dgm:cxn modelId="{B8634446-F32B-44B2-803A-E14F3EBD55E3}" type="presOf" srcId="{3D683C08-4FFC-4F72-AB85-6C498675BDA8}" destId="{C664EA3F-7A56-4623-A2BE-477F7EF09F26}" srcOrd="0" destOrd="0" presId="urn:microsoft.com/office/officeart/2005/8/layout/list1"/>
    <dgm:cxn modelId="{BF281DF3-94B1-4FD3-BC76-883C215FF41F}" type="presOf" srcId="{8C9AB833-6108-4CF1-8C7D-9E5AA60EFE5F}" destId="{414F2AF2-9160-4062-BD95-4A7151C9C16B}" srcOrd="0" destOrd="0" presId="urn:microsoft.com/office/officeart/2005/8/layout/list1"/>
    <dgm:cxn modelId="{E8E18B89-A138-487F-900D-6212A4DE8E9A}" srcId="{8C9AB833-6108-4CF1-8C7D-9E5AA60EFE5F}" destId="{AB248378-E706-4021-959C-A2164C130EB8}" srcOrd="0" destOrd="0" parTransId="{396913F4-431E-4FD1-9755-1771BC433C58}" sibTransId="{53E20489-B09F-4B3B-B708-F826E495D63F}"/>
    <dgm:cxn modelId="{E4BE466B-9D61-45F7-A108-56D371E824B1}" type="presOf" srcId="{AB248378-E706-4021-959C-A2164C130EB8}" destId="{BEC0F47F-9DD4-4E75-8930-BBE9BDED53CF}" srcOrd="0" destOrd="0" presId="urn:microsoft.com/office/officeart/2005/8/layout/list1"/>
    <dgm:cxn modelId="{6A63343E-94B8-4588-BAAA-336AD90721B9}" srcId="{8C9AB833-6108-4CF1-8C7D-9E5AA60EFE5F}" destId="{967469DA-5A04-4D66-B6B1-CF20DE363915}" srcOrd="3" destOrd="0" parTransId="{A9B32448-D5A6-4AD6-A35D-FFFEDD998104}" sibTransId="{E0ED86CC-08D5-479D-9D17-C8A53655CFF6}"/>
    <dgm:cxn modelId="{36664D48-3F4A-44EC-8499-489A3FA64861}" type="presOf" srcId="{E3ED9979-935D-4F9C-8213-721076EF6E0A}" destId="{BEC0F47F-9DD4-4E75-8930-BBE9BDED53CF}" srcOrd="0" destOrd="1" presId="urn:microsoft.com/office/officeart/2005/8/layout/list1"/>
    <dgm:cxn modelId="{D825881B-1582-4A9B-8F34-27241C31E540}" srcId="{8C9AB833-6108-4CF1-8C7D-9E5AA60EFE5F}" destId="{F5A10034-BAE2-49A9-AEC5-B69408AA838C}" srcOrd="4" destOrd="0" parTransId="{FAABA54A-A487-43E7-944F-41F97913FD84}" sibTransId="{573EC602-5E5F-4C4B-B9BD-58F658057DFE}"/>
    <dgm:cxn modelId="{8D9C49A3-5084-4B5F-9F51-06872DC231D5}" srcId="{8C9AB833-6108-4CF1-8C7D-9E5AA60EFE5F}" destId="{238EC6A8-9853-4633-BF03-BAACBE83F236}" srcOrd="2" destOrd="0" parTransId="{D7E51D56-D4FA-4039-A0A2-4DCE8156EB0C}" sibTransId="{342D4AB1-EF63-4E27-B6A8-C4452B3BB86F}"/>
    <dgm:cxn modelId="{E1105A64-DB2B-4C78-A013-022969401A32}" srcId="{8C9AB833-6108-4CF1-8C7D-9E5AA60EFE5F}" destId="{E3ED9979-935D-4F9C-8213-721076EF6E0A}" srcOrd="1" destOrd="0" parTransId="{7F8B302C-068E-4479-937E-B54CE46EF52D}" sibTransId="{B865BCBC-2765-4120-BAAA-887DE046AE16}"/>
    <dgm:cxn modelId="{891C814F-E77F-43B6-B384-EB6864D22A2A}" type="presOf" srcId="{238EC6A8-9853-4633-BF03-BAACBE83F236}" destId="{BEC0F47F-9DD4-4E75-8930-BBE9BDED53CF}" srcOrd="0" destOrd="2" presId="urn:microsoft.com/office/officeart/2005/8/layout/list1"/>
    <dgm:cxn modelId="{B2537124-5BD8-4C6C-9E75-3FDA7EBF3724}" type="presParOf" srcId="{C664EA3F-7A56-4623-A2BE-477F7EF09F26}" destId="{54009F76-3D6F-4A14-9D6E-554E625F972A}" srcOrd="0" destOrd="0" presId="urn:microsoft.com/office/officeart/2005/8/layout/list1"/>
    <dgm:cxn modelId="{F69CDF2C-D0AA-47DF-94F0-C8B91E1A643F}" type="presParOf" srcId="{54009F76-3D6F-4A14-9D6E-554E625F972A}" destId="{414F2AF2-9160-4062-BD95-4A7151C9C16B}" srcOrd="0" destOrd="0" presId="urn:microsoft.com/office/officeart/2005/8/layout/list1"/>
    <dgm:cxn modelId="{19603560-779D-4676-A206-14FFEC7A0460}" type="presParOf" srcId="{54009F76-3D6F-4A14-9D6E-554E625F972A}" destId="{2C021690-9117-4A2B-8F04-1E7EA985B1D0}" srcOrd="1" destOrd="0" presId="urn:microsoft.com/office/officeart/2005/8/layout/list1"/>
    <dgm:cxn modelId="{12676439-1749-4177-906B-BE9A2C1CF39E}" type="presParOf" srcId="{C664EA3F-7A56-4623-A2BE-477F7EF09F26}" destId="{CEB96707-AFE3-47BC-ADF3-3CF7F3F002C0}" srcOrd="1" destOrd="0" presId="urn:microsoft.com/office/officeart/2005/8/layout/list1"/>
    <dgm:cxn modelId="{2B9DEB85-DDD0-4444-A0DA-54792E4DDBB5}" type="presParOf" srcId="{C664EA3F-7A56-4623-A2BE-477F7EF09F26}" destId="{BEC0F47F-9DD4-4E75-8930-BBE9BDED53C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683C08-4FFC-4F72-AB85-6C498675BDA8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C9AB833-6108-4CF1-8C7D-9E5AA60EFE5F}">
      <dgm:prSet custT="1"/>
      <dgm:spPr/>
      <dgm:t>
        <a:bodyPr/>
        <a:lstStyle/>
        <a:p>
          <a:r>
            <a:rPr lang="en-US" sz="2400" b="0" dirty="0"/>
            <a:t>Particular interest to building and fire prevention inspectors</a:t>
          </a:r>
          <a:endParaRPr lang="en-US" sz="2400" b="0" u="none" dirty="0"/>
        </a:p>
      </dgm:t>
    </dgm:pt>
    <dgm:pt modelId="{C67CF1A3-AD86-4C6A-887F-E88D211ACB5B}" type="parTrans" cxnId="{362AFF0F-D659-47D4-BDFF-59F5500085A9}">
      <dgm:prSet/>
      <dgm:spPr/>
      <dgm:t>
        <a:bodyPr/>
        <a:lstStyle/>
        <a:p>
          <a:endParaRPr lang="en-US"/>
        </a:p>
      </dgm:t>
    </dgm:pt>
    <dgm:pt modelId="{C0281A5C-679E-4771-989B-2B1A487F6025}" type="sibTrans" cxnId="{362AFF0F-D659-47D4-BDFF-59F5500085A9}">
      <dgm:prSet/>
      <dgm:spPr/>
      <dgm:t>
        <a:bodyPr/>
        <a:lstStyle/>
        <a:p>
          <a:endParaRPr lang="en-US"/>
        </a:p>
      </dgm:t>
    </dgm:pt>
    <dgm:pt modelId="{B64EF2EB-810E-4368-8DB6-A8E4EC96F081}">
      <dgm:prSet custT="1"/>
      <dgm:spPr/>
      <dgm:t>
        <a:bodyPr/>
        <a:lstStyle/>
        <a:p>
          <a:r>
            <a:rPr lang="x-none" sz="2000" b="0" u="none"/>
            <a:t>Over time, and particularly during renovation, fire-resistive assemblies may be penetrated</a:t>
          </a:r>
          <a:endParaRPr lang="en-US" sz="2000" b="0" u="none" dirty="0"/>
        </a:p>
      </dgm:t>
    </dgm:pt>
    <dgm:pt modelId="{C78AA85B-D670-4E5C-B297-45CC971BEBCE}" type="parTrans" cxnId="{DE54A4BE-913C-4FE7-9D6A-6F41A0FA0C82}">
      <dgm:prSet/>
      <dgm:spPr/>
      <dgm:t>
        <a:bodyPr/>
        <a:lstStyle/>
        <a:p>
          <a:endParaRPr lang="en-US"/>
        </a:p>
      </dgm:t>
    </dgm:pt>
    <dgm:pt modelId="{891CAD80-E28A-40DB-94CB-0F338F984328}" type="sibTrans" cxnId="{DE54A4BE-913C-4FE7-9D6A-6F41A0FA0C82}">
      <dgm:prSet/>
      <dgm:spPr/>
      <dgm:t>
        <a:bodyPr/>
        <a:lstStyle/>
        <a:p>
          <a:endParaRPr lang="en-US"/>
        </a:p>
      </dgm:t>
    </dgm:pt>
    <dgm:pt modelId="{09D32703-AE00-43CB-AB2F-C883399D9545}">
      <dgm:prSet custT="1"/>
      <dgm:spPr/>
      <dgm:t>
        <a:bodyPr/>
        <a:lstStyle/>
        <a:p>
          <a:r>
            <a:rPr lang="x-none" sz="2000" b="0" u="none"/>
            <a:t>Penetrations</a:t>
          </a:r>
          <a:r>
            <a:rPr lang="en-US" sz="2000" b="0" u="none" dirty="0"/>
            <a:t> may </a:t>
          </a:r>
          <a:r>
            <a:rPr lang="en-US" sz="2000" b="0" dirty="0"/>
            <a:t>be made for ductwork, plumbing, electrical, or communication purposes</a:t>
          </a:r>
          <a:endParaRPr lang="en-US" sz="2000" b="0" u="none" dirty="0"/>
        </a:p>
      </dgm:t>
    </dgm:pt>
    <dgm:pt modelId="{47CDF8A5-9BE3-465D-90B1-AC8C5A5FF072}" type="parTrans" cxnId="{41557C29-2F46-4083-98B4-A27FD052A653}">
      <dgm:prSet/>
      <dgm:spPr/>
      <dgm:t>
        <a:bodyPr/>
        <a:lstStyle/>
        <a:p>
          <a:endParaRPr lang="en-US"/>
        </a:p>
      </dgm:t>
    </dgm:pt>
    <dgm:pt modelId="{B6F7EEC7-61C6-4B2D-A355-4B1F92C0D1C6}" type="sibTrans" cxnId="{41557C29-2F46-4083-98B4-A27FD052A653}">
      <dgm:prSet/>
      <dgm:spPr/>
      <dgm:t>
        <a:bodyPr/>
        <a:lstStyle/>
        <a:p>
          <a:endParaRPr lang="en-US"/>
        </a:p>
      </dgm:t>
    </dgm:pt>
    <dgm:pt modelId="{302234AF-7B42-4B91-917D-82D01156408A}">
      <dgm:prSet custT="1"/>
      <dgm:spPr/>
      <dgm:t>
        <a:bodyPr/>
        <a:lstStyle/>
        <a:p>
          <a:r>
            <a:rPr lang="x-none" sz="2000" b="0" u="none"/>
            <a:t>When the continuity of an assembly is destroyed, it cannot function as a fire barrier</a:t>
          </a:r>
          <a:endParaRPr lang="en-US" sz="2000" b="0" u="none" dirty="0"/>
        </a:p>
      </dgm:t>
    </dgm:pt>
    <dgm:pt modelId="{358CBD81-69BA-44D2-956C-5EB8F312851E}" type="parTrans" cxnId="{44E46788-1CAD-47F9-AAB8-FB7A69F4D79B}">
      <dgm:prSet/>
      <dgm:spPr/>
      <dgm:t>
        <a:bodyPr/>
        <a:lstStyle/>
        <a:p>
          <a:endParaRPr lang="en-US"/>
        </a:p>
      </dgm:t>
    </dgm:pt>
    <dgm:pt modelId="{9F305695-0EA2-4EE3-9822-7A026B08DF2D}" type="sibTrans" cxnId="{44E46788-1CAD-47F9-AAB8-FB7A69F4D79B}">
      <dgm:prSet/>
      <dgm:spPr/>
      <dgm:t>
        <a:bodyPr/>
        <a:lstStyle/>
        <a:p>
          <a:endParaRPr lang="en-US"/>
        </a:p>
      </dgm:t>
    </dgm:pt>
    <dgm:pt modelId="{3ACA8750-4189-4604-8A6F-FC9DC41D1FA6}">
      <dgm:prSet custT="1"/>
      <dgm:spPr/>
      <dgm:t>
        <a:bodyPr/>
        <a:lstStyle/>
        <a:p>
          <a:r>
            <a:rPr lang="en-US" sz="2000" b="0" dirty="0"/>
            <a:t>Penetrations may not be adequately firestopped</a:t>
          </a:r>
          <a:endParaRPr lang="en-US" sz="2000" b="0" u="none" dirty="0"/>
        </a:p>
      </dgm:t>
    </dgm:pt>
    <dgm:pt modelId="{19FC9CA0-83D4-4E41-9903-9DE3822FCF56}" type="parTrans" cxnId="{5E06E148-6061-4EE4-B071-51F8A098FCE1}">
      <dgm:prSet/>
      <dgm:spPr/>
      <dgm:t>
        <a:bodyPr/>
        <a:lstStyle/>
        <a:p>
          <a:endParaRPr lang="en-US"/>
        </a:p>
      </dgm:t>
    </dgm:pt>
    <dgm:pt modelId="{8DF2DA84-C63C-4C05-B15A-5AC993D458C3}" type="sibTrans" cxnId="{5E06E148-6061-4EE4-B071-51F8A098FCE1}">
      <dgm:prSet/>
      <dgm:spPr/>
      <dgm:t>
        <a:bodyPr/>
        <a:lstStyle/>
        <a:p>
          <a:endParaRPr lang="en-US"/>
        </a:p>
      </dgm:t>
    </dgm:pt>
    <dgm:pt modelId="{C664EA3F-7A56-4623-A2BE-477F7EF09F26}" type="pres">
      <dgm:prSet presAssocID="{3D683C08-4FFC-4F72-AB85-6C498675BD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009F76-3D6F-4A14-9D6E-554E625F972A}" type="pres">
      <dgm:prSet presAssocID="{8C9AB833-6108-4CF1-8C7D-9E5AA60EFE5F}" presName="parentLin" presStyleCnt="0"/>
      <dgm:spPr/>
    </dgm:pt>
    <dgm:pt modelId="{414F2AF2-9160-4062-BD95-4A7151C9C16B}" type="pres">
      <dgm:prSet presAssocID="{8C9AB833-6108-4CF1-8C7D-9E5AA60EFE5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C021690-9117-4A2B-8F04-1E7EA985B1D0}" type="pres">
      <dgm:prSet presAssocID="{8C9AB833-6108-4CF1-8C7D-9E5AA60EFE5F}" presName="parentText" presStyleLbl="node1" presStyleIdx="0" presStyleCnt="1" custScaleX="132401" custScaleY="604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96707-AFE3-47BC-ADF3-3CF7F3F002C0}" type="pres">
      <dgm:prSet presAssocID="{8C9AB833-6108-4CF1-8C7D-9E5AA60EFE5F}" presName="negativeSpace" presStyleCnt="0"/>
      <dgm:spPr/>
    </dgm:pt>
    <dgm:pt modelId="{BEC0F47F-9DD4-4E75-8930-BBE9BDED53CF}" type="pres">
      <dgm:prSet presAssocID="{8C9AB833-6108-4CF1-8C7D-9E5AA60EFE5F}" presName="childText" presStyleLbl="conFgAcc1" presStyleIdx="0" presStyleCnt="1" custScaleY="93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2AFF0F-D659-47D4-BDFF-59F5500085A9}" srcId="{3D683C08-4FFC-4F72-AB85-6C498675BDA8}" destId="{8C9AB833-6108-4CF1-8C7D-9E5AA60EFE5F}" srcOrd="0" destOrd="0" parTransId="{C67CF1A3-AD86-4C6A-887F-E88D211ACB5B}" sibTransId="{C0281A5C-679E-4771-989B-2B1A487F6025}"/>
    <dgm:cxn modelId="{491C17C0-74D8-4505-A243-8099F77D4918}" type="presOf" srcId="{B64EF2EB-810E-4368-8DB6-A8E4EC96F081}" destId="{BEC0F47F-9DD4-4E75-8930-BBE9BDED53CF}" srcOrd="0" destOrd="1" presId="urn:microsoft.com/office/officeart/2005/8/layout/list1"/>
    <dgm:cxn modelId="{41557C29-2F46-4083-98B4-A27FD052A653}" srcId="{8C9AB833-6108-4CF1-8C7D-9E5AA60EFE5F}" destId="{09D32703-AE00-43CB-AB2F-C883399D9545}" srcOrd="2" destOrd="0" parTransId="{47CDF8A5-9BE3-465D-90B1-AC8C5A5FF072}" sibTransId="{B6F7EEC7-61C6-4B2D-A355-4B1F92C0D1C6}"/>
    <dgm:cxn modelId="{1F6F1CCB-A7BE-4863-86A0-0EC616BE7CD6}" type="presOf" srcId="{8C9AB833-6108-4CF1-8C7D-9E5AA60EFE5F}" destId="{414F2AF2-9160-4062-BD95-4A7151C9C16B}" srcOrd="0" destOrd="0" presId="urn:microsoft.com/office/officeart/2005/8/layout/list1"/>
    <dgm:cxn modelId="{44E46788-1CAD-47F9-AAB8-FB7A69F4D79B}" srcId="{8C9AB833-6108-4CF1-8C7D-9E5AA60EFE5F}" destId="{302234AF-7B42-4B91-917D-82D01156408A}" srcOrd="0" destOrd="0" parTransId="{358CBD81-69BA-44D2-956C-5EB8F312851E}" sibTransId="{9F305695-0EA2-4EE3-9822-7A026B08DF2D}"/>
    <dgm:cxn modelId="{DC3AD45D-0981-4D19-8FEC-68020238F560}" type="presOf" srcId="{3D683C08-4FFC-4F72-AB85-6C498675BDA8}" destId="{C664EA3F-7A56-4623-A2BE-477F7EF09F26}" srcOrd="0" destOrd="0" presId="urn:microsoft.com/office/officeart/2005/8/layout/list1"/>
    <dgm:cxn modelId="{FAECEF54-DDF8-4A84-9C12-470C97242CE8}" type="presOf" srcId="{3ACA8750-4189-4604-8A6F-FC9DC41D1FA6}" destId="{BEC0F47F-9DD4-4E75-8930-BBE9BDED53CF}" srcOrd="0" destOrd="3" presId="urn:microsoft.com/office/officeart/2005/8/layout/list1"/>
    <dgm:cxn modelId="{5E06E148-6061-4EE4-B071-51F8A098FCE1}" srcId="{8C9AB833-6108-4CF1-8C7D-9E5AA60EFE5F}" destId="{3ACA8750-4189-4604-8A6F-FC9DC41D1FA6}" srcOrd="3" destOrd="0" parTransId="{19FC9CA0-83D4-4E41-9903-9DE3822FCF56}" sibTransId="{8DF2DA84-C63C-4C05-B15A-5AC993D458C3}"/>
    <dgm:cxn modelId="{414CA674-88A3-4B9C-9A1E-6A511185E203}" type="presOf" srcId="{302234AF-7B42-4B91-917D-82D01156408A}" destId="{BEC0F47F-9DD4-4E75-8930-BBE9BDED53CF}" srcOrd="0" destOrd="0" presId="urn:microsoft.com/office/officeart/2005/8/layout/list1"/>
    <dgm:cxn modelId="{123013D2-9B08-4033-9580-33EFAD879F0A}" type="presOf" srcId="{09D32703-AE00-43CB-AB2F-C883399D9545}" destId="{BEC0F47F-9DD4-4E75-8930-BBE9BDED53CF}" srcOrd="0" destOrd="2" presId="urn:microsoft.com/office/officeart/2005/8/layout/list1"/>
    <dgm:cxn modelId="{DE54A4BE-913C-4FE7-9D6A-6F41A0FA0C82}" srcId="{8C9AB833-6108-4CF1-8C7D-9E5AA60EFE5F}" destId="{B64EF2EB-810E-4368-8DB6-A8E4EC96F081}" srcOrd="1" destOrd="0" parTransId="{C78AA85B-D670-4E5C-B297-45CC971BEBCE}" sibTransId="{891CAD80-E28A-40DB-94CB-0F338F984328}"/>
    <dgm:cxn modelId="{726BB339-8C96-41AB-998D-9355E400F620}" type="presOf" srcId="{8C9AB833-6108-4CF1-8C7D-9E5AA60EFE5F}" destId="{2C021690-9117-4A2B-8F04-1E7EA985B1D0}" srcOrd="1" destOrd="0" presId="urn:microsoft.com/office/officeart/2005/8/layout/list1"/>
    <dgm:cxn modelId="{22C9ABAC-5800-4561-A063-7AA0F6623F8A}" type="presParOf" srcId="{C664EA3F-7A56-4623-A2BE-477F7EF09F26}" destId="{54009F76-3D6F-4A14-9D6E-554E625F972A}" srcOrd="0" destOrd="0" presId="urn:microsoft.com/office/officeart/2005/8/layout/list1"/>
    <dgm:cxn modelId="{371C6CF2-2524-450F-9AEC-1395AAEDE3BE}" type="presParOf" srcId="{54009F76-3D6F-4A14-9D6E-554E625F972A}" destId="{414F2AF2-9160-4062-BD95-4A7151C9C16B}" srcOrd="0" destOrd="0" presId="urn:microsoft.com/office/officeart/2005/8/layout/list1"/>
    <dgm:cxn modelId="{3082F338-8991-417E-A32E-AAE5DB825162}" type="presParOf" srcId="{54009F76-3D6F-4A14-9D6E-554E625F972A}" destId="{2C021690-9117-4A2B-8F04-1E7EA985B1D0}" srcOrd="1" destOrd="0" presId="urn:microsoft.com/office/officeart/2005/8/layout/list1"/>
    <dgm:cxn modelId="{D22F6B4C-3E0F-4E17-91F3-4EA444A4201B}" type="presParOf" srcId="{C664EA3F-7A56-4623-A2BE-477F7EF09F26}" destId="{CEB96707-AFE3-47BC-ADF3-3CF7F3F002C0}" srcOrd="1" destOrd="0" presId="urn:microsoft.com/office/officeart/2005/8/layout/list1"/>
    <dgm:cxn modelId="{694985D8-4009-4352-8E6C-1C63769CB926}" type="presParOf" srcId="{C664EA3F-7A56-4623-A2BE-477F7EF09F26}" destId="{BEC0F47F-9DD4-4E75-8930-BBE9BDED53C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D683C08-4FFC-4F72-AB85-6C498675BDA8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C9AB833-6108-4CF1-8C7D-9E5AA60EFE5F}">
      <dgm:prSet custT="1"/>
      <dgm:spPr/>
      <dgm:t>
        <a:bodyPr/>
        <a:lstStyle/>
        <a:p>
          <a:r>
            <a:rPr lang="x-none" sz="3200" b="0" u="none"/>
            <a:t>Floor finishes</a:t>
          </a:r>
          <a:endParaRPr lang="en-US" sz="3200" b="0" u="none" dirty="0"/>
        </a:p>
      </dgm:t>
    </dgm:pt>
    <dgm:pt modelId="{C67CF1A3-AD86-4C6A-887F-E88D211ACB5B}" type="parTrans" cxnId="{362AFF0F-D659-47D4-BDFF-59F5500085A9}">
      <dgm:prSet/>
      <dgm:spPr/>
      <dgm:t>
        <a:bodyPr/>
        <a:lstStyle/>
        <a:p>
          <a:endParaRPr lang="en-US"/>
        </a:p>
      </dgm:t>
    </dgm:pt>
    <dgm:pt modelId="{C0281A5C-679E-4771-989B-2B1A487F6025}" type="sibTrans" cxnId="{362AFF0F-D659-47D4-BDFF-59F5500085A9}">
      <dgm:prSet/>
      <dgm:spPr/>
      <dgm:t>
        <a:bodyPr/>
        <a:lstStyle/>
        <a:p>
          <a:endParaRPr lang="en-US"/>
        </a:p>
      </dgm:t>
    </dgm:pt>
    <dgm:pt modelId="{AC218F2E-6335-4A47-B2A5-DC0F0960C8A3}">
      <dgm:prSet custT="1"/>
      <dgm:spPr/>
      <dgm:t>
        <a:bodyPr/>
        <a:lstStyle/>
        <a:p>
          <a:r>
            <a:rPr lang="x-none" sz="3200" b="0" u="none"/>
            <a:t>Ceilings</a:t>
          </a:r>
          <a:endParaRPr lang="en-US" sz="3200" b="0" u="none" dirty="0"/>
        </a:p>
      </dgm:t>
    </dgm:pt>
    <dgm:pt modelId="{F0C36B9F-F617-4F04-A421-F17EA1D12808}" type="parTrans" cxnId="{0FD37122-9C32-4116-BFE5-9979CC1AC232}">
      <dgm:prSet/>
      <dgm:spPr/>
      <dgm:t>
        <a:bodyPr/>
        <a:lstStyle/>
        <a:p>
          <a:endParaRPr lang="en-US"/>
        </a:p>
      </dgm:t>
    </dgm:pt>
    <dgm:pt modelId="{A7B93F22-DDB6-401C-860E-78A1DB2A8B36}" type="sibTrans" cxnId="{0FD37122-9C32-4116-BFE5-9979CC1AC232}">
      <dgm:prSet/>
      <dgm:spPr/>
      <dgm:t>
        <a:bodyPr/>
        <a:lstStyle/>
        <a:p>
          <a:endParaRPr lang="en-US"/>
        </a:p>
      </dgm:t>
    </dgm:pt>
    <dgm:pt modelId="{5274746B-6878-4FA1-806C-450D9D8E6FD2}">
      <dgm:prSet custT="1"/>
      <dgm:spPr>
        <a:solidFill>
          <a:srgbClr val="6060AE"/>
        </a:solidFill>
      </dgm:spPr>
      <dgm:t>
        <a:bodyPr/>
        <a:lstStyle/>
        <a:p>
          <a:r>
            <a:rPr lang="x-none" sz="3200" b="0" u="none"/>
            <a:t>Stairs</a:t>
          </a:r>
          <a:endParaRPr lang="en-US" sz="3200" b="0" u="none" dirty="0"/>
        </a:p>
      </dgm:t>
    </dgm:pt>
    <dgm:pt modelId="{2569F38F-6114-4015-849C-54CB543AAAA0}" type="parTrans" cxnId="{B41CB0E7-FE98-4100-94EE-F3C9A3ABF1CA}">
      <dgm:prSet/>
      <dgm:spPr/>
      <dgm:t>
        <a:bodyPr/>
        <a:lstStyle/>
        <a:p>
          <a:endParaRPr lang="en-US"/>
        </a:p>
      </dgm:t>
    </dgm:pt>
    <dgm:pt modelId="{34BDA383-FD5E-407F-90FE-38424B7C2C4E}" type="sibTrans" cxnId="{B41CB0E7-FE98-4100-94EE-F3C9A3ABF1CA}">
      <dgm:prSet/>
      <dgm:spPr/>
      <dgm:t>
        <a:bodyPr/>
        <a:lstStyle/>
        <a:p>
          <a:endParaRPr lang="en-US"/>
        </a:p>
      </dgm:t>
    </dgm:pt>
    <dgm:pt modelId="{109044E9-6A0C-4D2C-9EE4-B8F66437B2E3}" type="pres">
      <dgm:prSet presAssocID="{3D683C08-4FFC-4F72-AB85-6C498675BD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31ED32-8E3E-425D-8A4A-D3082AAEF771}" type="pres">
      <dgm:prSet presAssocID="{8C9AB833-6108-4CF1-8C7D-9E5AA60EFE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07FA7-B47B-449A-A18F-2493A8A504C4}" type="pres">
      <dgm:prSet presAssocID="{C0281A5C-679E-4771-989B-2B1A487F6025}" presName="sibTrans" presStyleCnt="0"/>
      <dgm:spPr/>
    </dgm:pt>
    <dgm:pt modelId="{070B029C-7B9C-4575-A887-444C1757B0CB}" type="pres">
      <dgm:prSet presAssocID="{AC218F2E-6335-4A47-B2A5-DC0F0960C8A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2D634-5DAD-4BB7-B913-85768CFBD303}" type="pres">
      <dgm:prSet presAssocID="{A7B93F22-DDB6-401C-860E-78A1DB2A8B36}" presName="sibTrans" presStyleCnt="0"/>
      <dgm:spPr/>
    </dgm:pt>
    <dgm:pt modelId="{D40A3ABA-5E71-4905-BF57-DFD38C8C00FE}" type="pres">
      <dgm:prSet presAssocID="{5274746B-6878-4FA1-806C-450D9D8E6FD2}" presName="node" presStyleLbl="node1" presStyleIdx="2" presStyleCnt="3" custLinFactNeighborX="1566" custLinFactNeighborY="3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2AFF0F-D659-47D4-BDFF-59F5500085A9}" srcId="{3D683C08-4FFC-4F72-AB85-6C498675BDA8}" destId="{8C9AB833-6108-4CF1-8C7D-9E5AA60EFE5F}" srcOrd="0" destOrd="0" parTransId="{C67CF1A3-AD86-4C6A-887F-E88D211ACB5B}" sibTransId="{C0281A5C-679E-4771-989B-2B1A487F6025}"/>
    <dgm:cxn modelId="{AEF7A6AB-6376-4599-BD36-CCF96D43F48D}" type="presOf" srcId="{8C9AB833-6108-4CF1-8C7D-9E5AA60EFE5F}" destId="{B031ED32-8E3E-425D-8A4A-D3082AAEF771}" srcOrd="0" destOrd="0" presId="urn:microsoft.com/office/officeart/2005/8/layout/default"/>
    <dgm:cxn modelId="{91733FEC-5F20-4CED-941D-6907F6B5C5DF}" type="presOf" srcId="{AC218F2E-6335-4A47-B2A5-DC0F0960C8A3}" destId="{070B029C-7B9C-4575-A887-444C1757B0CB}" srcOrd="0" destOrd="0" presId="urn:microsoft.com/office/officeart/2005/8/layout/default"/>
    <dgm:cxn modelId="{3992F0C4-0613-425E-91BE-1E3D6E7F03D9}" type="presOf" srcId="{3D683C08-4FFC-4F72-AB85-6C498675BDA8}" destId="{109044E9-6A0C-4D2C-9EE4-B8F66437B2E3}" srcOrd="0" destOrd="0" presId="urn:microsoft.com/office/officeart/2005/8/layout/default"/>
    <dgm:cxn modelId="{B41CB0E7-FE98-4100-94EE-F3C9A3ABF1CA}" srcId="{3D683C08-4FFC-4F72-AB85-6C498675BDA8}" destId="{5274746B-6878-4FA1-806C-450D9D8E6FD2}" srcOrd="2" destOrd="0" parTransId="{2569F38F-6114-4015-849C-54CB543AAAA0}" sibTransId="{34BDA383-FD5E-407F-90FE-38424B7C2C4E}"/>
    <dgm:cxn modelId="{0FD37122-9C32-4116-BFE5-9979CC1AC232}" srcId="{3D683C08-4FFC-4F72-AB85-6C498675BDA8}" destId="{AC218F2E-6335-4A47-B2A5-DC0F0960C8A3}" srcOrd="1" destOrd="0" parTransId="{F0C36B9F-F617-4F04-A421-F17EA1D12808}" sibTransId="{A7B93F22-DDB6-401C-860E-78A1DB2A8B36}"/>
    <dgm:cxn modelId="{780A7346-D089-4A3B-973F-0C57409B013F}" type="presOf" srcId="{5274746B-6878-4FA1-806C-450D9D8E6FD2}" destId="{D40A3ABA-5E71-4905-BF57-DFD38C8C00FE}" srcOrd="0" destOrd="0" presId="urn:microsoft.com/office/officeart/2005/8/layout/default"/>
    <dgm:cxn modelId="{7026B9FA-B212-41C8-9761-9F322D6498FA}" type="presParOf" srcId="{109044E9-6A0C-4D2C-9EE4-B8F66437B2E3}" destId="{B031ED32-8E3E-425D-8A4A-D3082AAEF771}" srcOrd="0" destOrd="0" presId="urn:microsoft.com/office/officeart/2005/8/layout/default"/>
    <dgm:cxn modelId="{2FCF3262-034D-4135-8CC4-3A6B1AC9A87F}" type="presParOf" srcId="{109044E9-6A0C-4D2C-9EE4-B8F66437B2E3}" destId="{60C07FA7-B47B-449A-A18F-2493A8A504C4}" srcOrd="1" destOrd="0" presId="urn:microsoft.com/office/officeart/2005/8/layout/default"/>
    <dgm:cxn modelId="{6C53F1C1-F114-4F7C-8060-89AE5EFE6F4C}" type="presParOf" srcId="{109044E9-6A0C-4D2C-9EE4-B8F66437B2E3}" destId="{070B029C-7B9C-4575-A887-444C1757B0CB}" srcOrd="2" destOrd="0" presId="urn:microsoft.com/office/officeart/2005/8/layout/default"/>
    <dgm:cxn modelId="{E52579FF-202F-4018-B64D-FD20E759680E}" type="presParOf" srcId="{109044E9-6A0C-4D2C-9EE4-B8F66437B2E3}" destId="{A2B2D634-5DAD-4BB7-B913-85768CFBD303}" srcOrd="3" destOrd="0" presId="urn:microsoft.com/office/officeart/2005/8/layout/default"/>
    <dgm:cxn modelId="{5FEA086E-879C-452C-BFFF-CD5C19BB5F27}" type="presParOf" srcId="{109044E9-6A0C-4D2C-9EE4-B8F66437B2E3}" destId="{D40A3ABA-5E71-4905-BF57-DFD38C8C00F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683C08-4FFC-4F72-AB85-6C498675BDA8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C2E0C7E-E5B9-43E9-8DF8-70C23A07AAF7}">
      <dgm:prSet custT="1"/>
      <dgm:spPr/>
      <dgm:t>
        <a:bodyPr/>
        <a:lstStyle/>
        <a:p>
          <a:r>
            <a:rPr lang="en-US" sz="2000" b="0" dirty="0" smtClean="0"/>
            <a:t>Two </a:t>
          </a:r>
          <a:r>
            <a:rPr lang="en-US" sz="2000" b="0" dirty="0"/>
            <a:t>classes of floor finishes: Class I and Class II</a:t>
          </a:r>
        </a:p>
      </dgm:t>
    </dgm:pt>
    <dgm:pt modelId="{1E18E154-EE39-492C-B04F-48B8B7574FF9}" type="parTrans" cxnId="{16A71DC7-AB5F-4479-AD3B-F0ADFC63D949}">
      <dgm:prSet/>
      <dgm:spPr/>
      <dgm:t>
        <a:bodyPr/>
        <a:lstStyle/>
        <a:p>
          <a:endParaRPr lang="en-US"/>
        </a:p>
      </dgm:t>
    </dgm:pt>
    <dgm:pt modelId="{04EA6ED1-1EE2-4218-A9DA-F1C488F60326}" type="sibTrans" cxnId="{16A71DC7-AB5F-4479-AD3B-F0ADFC63D949}">
      <dgm:prSet/>
      <dgm:spPr/>
      <dgm:t>
        <a:bodyPr/>
        <a:lstStyle/>
        <a:p>
          <a:endParaRPr lang="en-US"/>
        </a:p>
      </dgm:t>
    </dgm:pt>
    <dgm:pt modelId="{160EE08D-3348-4C4F-9E83-5E39BE7EF8EB}">
      <dgm:prSet custT="1"/>
      <dgm:spPr/>
      <dgm:t>
        <a:bodyPr/>
        <a:lstStyle/>
        <a:p>
          <a:r>
            <a:rPr lang="en-US" sz="2000" b="0" dirty="0"/>
            <a:t>Class I can withstand higher temperatures</a:t>
          </a:r>
        </a:p>
      </dgm:t>
    </dgm:pt>
    <dgm:pt modelId="{0C3E87D1-88B7-4F35-8EAC-81E1B6BBA279}" type="parTrans" cxnId="{43D2D9AE-CED9-4F6D-B446-BB87E637DE2E}">
      <dgm:prSet/>
      <dgm:spPr/>
      <dgm:t>
        <a:bodyPr/>
        <a:lstStyle/>
        <a:p>
          <a:endParaRPr lang="en-US"/>
        </a:p>
      </dgm:t>
    </dgm:pt>
    <dgm:pt modelId="{73BC3A2D-A114-474D-9279-CCF0034C0BA5}" type="sibTrans" cxnId="{43D2D9AE-CED9-4F6D-B446-BB87E637DE2E}">
      <dgm:prSet/>
      <dgm:spPr/>
      <dgm:t>
        <a:bodyPr/>
        <a:lstStyle/>
        <a:p>
          <a:endParaRPr lang="en-US"/>
        </a:p>
      </dgm:t>
    </dgm:pt>
    <dgm:pt modelId="{52CC0CF9-503B-4C4C-907D-23CB5EB305F1}">
      <dgm:prSet custT="1"/>
      <dgm:spPr/>
      <dgm:t>
        <a:bodyPr/>
        <a:lstStyle/>
        <a:p>
          <a:r>
            <a:rPr lang="en-US" sz="2000" b="0" dirty="0"/>
            <a:t>Generally, the exits, exit passageways, and corridors require Class I interior floor finishes</a:t>
          </a:r>
        </a:p>
      </dgm:t>
    </dgm:pt>
    <dgm:pt modelId="{E66F0B09-CB15-4D3E-B4E0-AFC749F2BA78}" type="parTrans" cxnId="{DD80B007-90DF-4BC5-984B-08017AD60900}">
      <dgm:prSet/>
      <dgm:spPr/>
      <dgm:t>
        <a:bodyPr/>
        <a:lstStyle/>
        <a:p>
          <a:endParaRPr lang="en-US"/>
        </a:p>
      </dgm:t>
    </dgm:pt>
    <dgm:pt modelId="{2C813378-82A7-4103-A5F2-727BFA48636D}" type="sibTrans" cxnId="{DD80B007-90DF-4BC5-984B-08017AD60900}">
      <dgm:prSet/>
      <dgm:spPr/>
      <dgm:t>
        <a:bodyPr/>
        <a:lstStyle/>
        <a:p>
          <a:endParaRPr lang="en-US"/>
        </a:p>
      </dgm:t>
    </dgm:pt>
    <dgm:pt modelId="{F7AA9DC8-86EE-4AC8-BE7C-4B0ED3B6BAC6}">
      <dgm:prSet custT="1"/>
      <dgm:spPr>
        <a:solidFill>
          <a:srgbClr val="6060AE"/>
        </a:solidFill>
      </dgm:spPr>
      <dgm:t>
        <a:bodyPr/>
        <a:lstStyle/>
        <a:p>
          <a:r>
            <a:rPr lang="en-US" sz="2000" b="0" dirty="0"/>
            <a:t>Automatic sprinkler system will decrease the requirement to Class II</a:t>
          </a:r>
        </a:p>
      </dgm:t>
    </dgm:pt>
    <dgm:pt modelId="{AD877B7C-8434-4A05-96D1-517B12590692}" type="parTrans" cxnId="{F638133C-6256-45AA-A9E4-1A28985B4B43}">
      <dgm:prSet/>
      <dgm:spPr/>
      <dgm:t>
        <a:bodyPr/>
        <a:lstStyle/>
        <a:p>
          <a:endParaRPr lang="en-US"/>
        </a:p>
      </dgm:t>
    </dgm:pt>
    <dgm:pt modelId="{C069D63F-50AA-4622-B281-7DBAD850D124}" type="sibTrans" cxnId="{F638133C-6256-45AA-A9E4-1A28985B4B43}">
      <dgm:prSet/>
      <dgm:spPr/>
      <dgm:t>
        <a:bodyPr/>
        <a:lstStyle/>
        <a:p>
          <a:endParaRPr lang="en-US"/>
        </a:p>
      </dgm:t>
    </dgm:pt>
    <dgm:pt modelId="{8F5B632E-BD77-474B-B276-6EFF9AD2EA8C}">
      <dgm:prSet custT="1"/>
      <dgm:spPr/>
      <dgm:t>
        <a:bodyPr/>
        <a:lstStyle/>
        <a:p>
          <a:r>
            <a:rPr lang="en-US" sz="2000" b="0" dirty="0"/>
            <a:t>The more critical the fire exposure, the higher the classification required</a:t>
          </a:r>
        </a:p>
      </dgm:t>
    </dgm:pt>
    <dgm:pt modelId="{376E63D6-ED77-4BBD-B6F6-6F3C2A754EBA}" type="parTrans" cxnId="{30310F30-FDBC-4DB7-BFCB-49F9FA278119}">
      <dgm:prSet/>
      <dgm:spPr/>
      <dgm:t>
        <a:bodyPr/>
        <a:lstStyle/>
        <a:p>
          <a:endParaRPr lang="en-US"/>
        </a:p>
      </dgm:t>
    </dgm:pt>
    <dgm:pt modelId="{BAE67577-7E0E-4CAE-9E6C-2369361121B3}" type="sibTrans" cxnId="{30310F30-FDBC-4DB7-BFCB-49F9FA278119}">
      <dgm:prSet/>
      <dgm:spPr/>
      <dgm:t>
        <a:bodyPr/>
        <a:lstStyle/>
        <a:p>
          <a:endParaRPr lang="en-US"/>
        </a:p>
      </dgm:t>
    </dgm:pt>
    <dgm:pt modelId="{1FC1F47B-7812-4706-A65B-25D7FC5256B2}" type="pres">
      <dgm:prSet presAssocID="{3D683C08-4FFC-4F72-AB85-6C498675B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E7FDD9-353C-4945-ABAC-E063FFA515F8}" type="pres">
      <dgm:prSet presAssocID="{1C2E0C7E-E5B9-43E9-8DF8-70C23A07AAF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A325C-1928-4967-AD4C-E1BE1653D3DC}" type="pres">
      <dgm:prSet presAssocID="{04EA6ED1-1EE2-4218-A9DA-F1C488F60326}" presName="spacer" presStyleCnt="0"/>
      <dgm:spPr/>
    </dgm:pt>
    <dgm:pt modelId="{ED6B230D-FFC3-4376-BD43-E8EBC5EC114F}" type="pres">
      <dgm:prSet presAssocID="{160EE08D-3348-4C4F-9E83-5E39BE7EF8E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5E576-6F4E-497D-B570-12577E6EF476}" type="pres">
      <dgm:prSet presAssocID="{73BC3A2D-A114-474D-9279-CCF0034C0BA5}" presName="spacer" presStyleCnt="0"/>
      <dgm:spPr/>
    </dgm:pt>
    <dgm:pt modelId="{8D92AEB1-9C4B-4DA5-A7CB-8C7CBE6070E5}" type="pres">
      <dgm:prSet presAssocID="{8F5B632E-BD77-474B-B276-6EFF9AD2EA8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162D0-E364-4C2D-9F86-BADF568F72E7}" type="pres">
      <dgm:prSet presAssocID="{BAE67577-7E0E-4CAE-9E6C-2369361121B3}" presName="spacer" presStyleCnt="0"/>
      <dgm:spPr/>
    </dgm:pt>
    <dgm:pt modelId="{CCD43022-7703-4BC1-8C80-7EA3483A748D}" type="pres">
      <dgm:prSet presAssocID="{52CC0CF9-503B-4C4C-907D-23CB5EB305F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8282A-D54A-462A-995F-3A636228E6AF}" type="pres">
      <dgm:prSet presAssocID="{2C813378-82A7-4103-A5F2-727BFA48636D}" presName="spacer" presStyleCnt="0"/>
      <dgm:spPr/>
    </dgm:pt>
    <dgm:pt modelId="{ECD03F40-2323-46EA-85C8-BD63C2FA0A9F}" type="pres">
      <dgm:prSet presAssocID="{F7AA9DC8-86EE-4AC8-BE7C-4B0ED3B6BAC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D2D9AE-CED9-4F6D-B446-BB87E637DE2E}" srcId="{3D683C08-4FFC-4F72-AB85-6C498675BDA8}" destId="{160EE08D-3348-4C4F-9E83-5E39BE7EF8EB}" srcOrd="1" destOrd="0" parTransId="{0C3E87D1-88B7-4F35-8EAC-81E1B6BBA279}" sibTransId="{73BC3A2D-A114-474D-9279-CCF0034C0BA5}"/>
    <dgm:cxn modelId="{30310F30-FDBC-4DB7-BFCB-49F9FA278119}" srcId="{3D683C08-4FFC-4F72-AB85-6C498675BDA8}" destId="{8F5B632E-BD77-474B-B276-6EFF9AD2EA8C}" srcOrd="2" destOrd="0" parTransId="{376E63D6-ED77-4BBD-B6F6-6F3C2A754EBA}" sibTransId="{BAE67577-7E0E-4CAE-9E6C-2369361121B3}"/>
    <dgm:cxn modelId="{63EC4AAA-182E-462B-95A0-8408824E8704}" type="presOf" srcId="{160EE08D-3348-4C4F-9E83-5E39BE7EF8EB}" destId="{ED6B230D-FFC3-4376-BD43-E8EBC5EC114F}" srcOrd="0" destOrd="0" presId="urn:microsoft.com/office/officeart/2005/8/layout/vList2"/>
    <dgm:cxn modelId="{02562330-482A-4DF1-8368-9E4E6B817D98}" type="presOf" srcId="{3D683C08-4FFC-4F72-AB85-6C498675BDA8}" destId="{1FC1F47B-7812-4706-A65B-25D7FC5256B2}" srcOrd="0" destOrd="0" presId="urn:microsoft.com/office/officeart/2005/8/layout/vList2"/>
    <dgm:cxn modelId="{6E110ECA-FD5B-4EBC-A713-022CEE6B00E1}" type="presOf" srcId="{F7AA9DC8-86EE-4AC8-BE7C-4B0ED3B6BAC6}" destId="{ECD03F40-2323-46EA-85C8-BD63C2FA0A9F}" srcOrd="0" destOrd="0" presId="urn:microsoft.com/office/officeart/2005/8/layout/vList2"/>
    <dgm:cxn modelId="{00B113C7-ED09-4F95-9ECC-FE2F979CC06F}" type="presOf" srcId="{52CC0CF9-503B-4C4C-907D-23CB5EB305F1}" destId="{CCD43022-7703-4BC1-8C80-7EA3483A748D}" srcOrd="0" destOrd="0" presId="urn:microsoft.com/office/officeart/2005/8/layout/vList2"/>
    <dgm:cxn modelId="{023BC6EF-9D70-4CEC-8E56-8C4FBDF5A582}" type="presOf" srcId="{1C2E0C7E-E5B9-43E9-8DF8-70C23A07AAF7}" destId="{B2E7FDD9-353C-4945-ABAC-E063FFA515F8}" srcOrd="0" destOrd="0" presId="urn:microsoft.com/office/officeart/2005/8/layout/vList2"/>
    <dgm:cxn modelId="{C7A5DC6C-A0D6-49A1-81FD-9C68FB27F6F9}" type="presOf" srcId="{8F5B632E-BD77-474B-B276-6EFF9AD2EA8C}" destId="{8D92AEB1-9C4B-4DA5-A7CB-8C7CBE6070E5}" srcOrd="0" destOrd="0" presId="urn:microsoft.com/office/officeart/2005/8/layout/vList2"/>
    <dgm:cxn modelId="{16A71DC7-AB5F-4479-AD3B-F0ADFC63D949}" srcId="{3D683C08-4FFC-4F72-AB85-6C498675BDA8}" destId="{1C2E0C7E-E5B9-43E9-8DF8-70C23A07AAF7}" srcOrd="0" destOrd="0" parTransId="{1E18E154-EE39-492C-B04F-48B8B7574FF9}" sibTransId="{04EA6ED1-1EE2-4218-A9DA-F1C488F60326}"/>
    <dgm:cxn modelId="{DD80B007-90DF-4BC5-984B-08017AD60900}" srcId="{3D683C08-4FFC-4F72-AB85-6C498675BDA8}" destId="{52CC0CF9-503B-4C4C-907D-23CB5EB305F1}" srcOrd="3" destOrd="0" parTransId="{E66F0B09-CB15-4D3E-B4E0-AFC749F2BA78}" sibTransId="{2C813378-82A7-4103-A5F2-727BFA48636D}"/>
    <dgm:cxn modelId="{F638133C-6256-45AA-A9E4-1A28985B4B43}" srcId="{3D683C08-4FFC-4F72-AB85-6C498675BDA8}" destId="{F7AA9DC8-86EE-4AC8-BE7C-4B0ED3B6BAC6}" srcOrd="4" destOrd="0" parTransId="{AD877B7C-8434-4A05-96D1-517B12590692}" sibTransId="{C069D63F-50AA-4622-B281-7DBAD850D124}"/>
    <dgm:cxn modelId="{2D6ACE6C-FA71-459A-AF8E-5174814DA753}" type="presParOf" srcId="{1FC1F47B-7812-4706-A65B-25D7FC5256B2}" destId="{B2E7FDD9-353C-4945-ABAC-E063FFA515F8}" srcOrd="0" destOrd="0" presId="urn:microsoft.com/office/officeart/2005/8/layout/vList2"/>
    <dgm:cxn modelId="{34723234-45BA-4645-922C-586C2068EB1F}" type="presParOf" srcId="{1FC1F47B-7812-4706-A65B-25D7FC5256B2}" destId="{EACA325C-1928-4967-AD4C-E1BE1653D3DC}" srcOrd="1" destOrd="0" presId="urn:microsoft.com/office/officeart/2005/8/layout/vList2"/>
    <dgm:cxn modelId="{65C541EC-24B0-478A-AAFB-80FF042ABC3B}" type="presParOf" srcId="{1FC1F47B-7812-4706-A65B-25D7FC5256B2}" destId="{ED6B230D-FFC3-4376-BD43-E8EBC5EC114F}" srcOrd="2" destOrd="0" presId="urn:microsoft.com/office/officeart/2005/8/layout/vList2"/>
    <dgm:cxn modelId="{8CDC85F2-2DCF-4F48-A287-ABAC7EF30880}" type="presParOf" srcId="{1FC1F47B-7812-4706-A65B-25D7FC5256B2}" destId="{5A05E576-6F4E-497D-B570-12577E6EF476}" srcOrd="3" destOrd="0" presId="urn:microsoft.com/office/officeart/2005/8/layout/vList2"/>
    <dgm:cxn modelId="{2C410AD6-B00C-48B4-B91A-5F49D98D4FF5}" type="presParOf" srcId="{1FC1F47B-7812-4706-A65B-25D7FC5256B2}" destId="{8D92AEB1-9C4B-4DA5-A7CB-8C7CBE6070E5}" srcOrd="4" destOrd="0" presId="urn:microsoft.com/office/officeart/2005/8/layout/vList2"/>
    <dgm:cxn modelId="{F81DB5D4-42BE-4F31-BDC3-30C9A049D420}" type="presParOf" srcId="{1FC1F47B-7812-4706-A65B-25D7FC5256B2}" destId="{887162D0-E364-4C2D-9F86-BADF568F72E7}" srcOrd="5" destOrd="0" presId="urn:microsoft.com/office/officeart/2005/8/layout/vList2"/>
    <dgm:cxn modelId="{02538625-6BD2-433C-9E83-677AC041C9FB}" type="presParOf" srcId="{1FC1F47B-7812-4706-A65B-25D7FC5256B2}" destId="{CCD43022-7703-4BC1-8C80-7EA3483A748D}" srcOrd="6" destOrd="0" presId="urn:microsoft.com/office/officeart/2005/8/layout/vList2"/>
    <dgm:cxn modelId="{1FED6EA6-5628-456F-AFB4-B7DA19B9CC02}" type="presParOf" srcId="{1FC1F47B-7812-4706-A65B-25D7FC5256B2}" destId="{3BF8282A-D54A-462A-995F-3A636228E6AF}" srcOrd="7" destOrd="0" presId="urn:microsoft.com/office/officeart/2005/8/layout/vList2"/>
    <dgm:cxn modelId="{501CA87C-80D7-4E66-BD3A-C36BC588D8C2}" type="presParOf" srcId="{1FC1F47B-7812-4706-A65B-25D7FC5256B2}" destId="{ECD03F40-2323-46EA-85C8-BD63C2FA0A9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D683C08-4FFC-4F72-AB85-6C498675BDA8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C2E0C7E-E5B9-43E9-8DF8-70C23A07AAF7}">
      <dgm:prSet custT="1"/>
      <dgm:spPr/>
      <dgm:t>
        <a:bodyPr/>
        <a:lstStyle/>
        <a:p>
          <a:r>
            <a:rPr lang="en-US" sz="1600" b="0" dirty="0"/>
            <a:t>Materials can be attached directly to the underside of floor joists or trusses</a:t>
          </a:r>
        </a:p>
      </dgm:t>
    </dgm:pt>
    <dgm:pt modelId="{1E18E154-EE39-492C-B04F-48B8B7574FF9}" type="parTrans" cxnId="{16A71DC7-AB5F-4479-AD3B-F0ADFC63D949}">
      <dgm:prSet/>
      <dgm:spPr/>
      <dgm:t>
        <a:bodyPr/>
        <a:lstStyle/>
        <a:p>
          <a:endParaRPr lang="en-US"/>
        </a:p>
      </dgm:t>
    </dgm:pt>
    <dgm:pt modelId="{04EA6ED1-1EE2-4218-A9DA-F1C488F60326}" type="sibTrans" cxnId="{16A71DC7-AB5F-4479-AD3B-F0ADFC63D949}">
      <dgm:prSet/>
      <dgm:spPr/>
      <dgm:t>
        <a:bodyPr/>
        <a:lstStyle/>
        <a:p>
          <a:endParaRPr lang="en-US"/>
        </a:p>
      </dgm:t>
    </dgm:pt>
    <dgm:pt modelId="{8005EB6D-BF08-4C21-8C26-C9767FFFF420}">
      <dgm:prSet custT="1"/>
      <dgm:spPr/>
      <dgm:t>
        <a:bodyPr/>
        <a:lstStyle/>
        <a:p>
          <a:r>
            <a:rPr lang="en-US" sz="1600" b="0" dirty="0"/>
            <a:t>Common for old buildings to have a new ceiling installed below an existing ceiling</a:t>
          </a:r>
        </a:p>
      </dgm:t>
    </dgm:pt>
    <dgm:pt modelId="{60DB133E-D739-4526-B6F7-3FE6B2C28E88}" type="parTrans" cxnId="{457AC99E-7970-4022-A8E2-0B365D2581B0}">
      <dgm:prSet/>
      <dgm:spPr/>
      <dgm:t>
        <a:bodyPr/>
        <a:lstStyle/>
        <a:p>
          <a:endParaRPr lang="en-US"/>
        </a:p>
      </dgm:t>
    </dgm:pt>
    <dgm:pt modelId="{8781E335-E9AA-4333-84EF-F711ABD22BF0}" type="sibTrans" cxnId="{457AC99E-7970-4022-A8E2-0B365D2581B0}">
      <dgm:prSet/>
      <dgm:spPr/>
      <dgm:t>
        <a:bodyPr/>
        <a:lstStyle/>
        <a:p>
          <a:endParaRPr lang="en-US"/>
        </a:p>
      </dgm:t>
    </dgm:pt>
    <dgm:pt modelId="{E59A94C5-CD73-44E8-855F-6EF9A32B270C}">
      <dgm:prSet custT="1"/>
      <dgm:spPr/>
      <dgm:t>
        <a:bodyPr/>
        <a:lstStyle/>
        <a:p>
          <a:r>
            <a:rPr lang="en-US" sz="1600" b="0" u="none" dirty="0"/>
            <a:t>S</a:t>
          </a:r>
          <a:r>
            <a:rPr lang="x-none" sz="1600" b="0" u="none"/>
            <a:t>pace above the ceiling</a:t>
          </a:r>
          <a:r>
            <a:rPr lang="en-US" sz="1600" b="0" u="none" dirty="0"/>
            <a:t>, called interstitial,</a:t>
          </a:r>
          <a:r>
            <a:rPr lang="x-none" sz="1600" b="0" u="none"/>
            <a:t> can be used to conceal</a:t>
          </a:r>
          <a:r>
            <a:rPr lang="en-US" sz="1600" b="0" u="none" dirty="0"/>
            <a:t> ducts, wiring, piping, etc.</a:t>
          </a:r>
        </a:p>
      </dgm:t>
    </dgm:pt>
    <dgm:pt modelId="{714D61A2-DF62-4BBE-A4C2-1DEEC57F766C}" type="parTrans" cxnId="{34897F47-0778-4011-BCDE-463376FEABC0}">
      <dgm:prSet/>
      <dgm:spPr/>
      <dgm:t>
        <a:bodyPr/>
        <a:lstStyle/>
        <a:p>
          <a:endParaRPr lang="en-US"/>
        </a:p>
      </dgm:t>
    </dgm:pt>
    <dgm:pt modelId="{2E0BA009-0625-43C2-AC37-8ECB6C7CB2A0}" type="sibTrans" cxnId="{34897F47-0778-4011-BCDE-463376FEABC0}">
      <dgm:prSet/>
      <dgm:spPr/>
      <dgm:t>
        <a:bodyPr/>
        <a:lstStyle/>
        <a:p>
          <a:endParaRPr lang="en-US"/>
        </a:p>
      </dgm:t>
    </dgm:pt>
    <dgm:pt modelId="{81C76AAF-911F-466A-9C65-32BA4902B1FF}">
      <dgm:prSet custT="1"/>
      <dgm:spPr/>
      <dgm:t>
        <a:bodyPr/>
        <a:lstStyle/>
        <a:p>
          <a:r>
            <a:rPr lang="en-US" sz="1600" b="0" dirty="0"/>
            <a:t>Verify wires, ducts, pipes, etc. are noncombustible or rated for plenum use</a:t>
          </a:r>
        </a:p>
      </dgm:t>
    </dgm:pt>
    <dgm:pt modelId="{C75B1ED8-625D-44A7-806A-5B2D4E3A5D61}" type="parTrans" cxnId="{72E7E629-027F-4E4B-843E-6521232AB796}">
      <dgm:prSet/>
      <dgm:spPr/>
      <dgm:t>
        <a:bodyPr/>
        <a:lstStyle/>
        <a:p>
          <a:endParaRPr lang="en-US"/>
        </a:p>
      </dgm:t>
    </dgm:pt>
    <dgm:pt modelId="{93238C3A-05A8-4467-A8DD-1B77BF7DBE68}" type="sibTrans" cxnId="{72E7E629-027F-4E4B-843E-6521232AB796}">
      <dgm:prSet/>
      <dgm:spPr/>
      <dgm:t>
        <a:bodyPr/>
        <a:lstStyle/>
        <a:p>
          <a:endParaRPr lang="en-US"/>
        </a:p>
      </dgm:t>
    </dgm:pt>
    <dgm:pt modelId="{B2DACF5F-4CA1-4C18-B5D1-3CC4C2D7A948}">
      <dgm:prSet custT="1"/>
      <dgm:spPr/>
      <dgm:t>
        <a:bodyPr/>
        <a:lstStyle/>
        <a:p>
          <a:r>
            <a:rPr lang="en-US" sz="1600" b="0" dirty="0"/>
            <a:t>Materials can be installed at a distance below the floor supports, creating a large concealed space </a:t>
          </a:r>
        </a:p>
      </dgm:t>
    </dgm:pt>
    <dgm:pt modelId="{A6037D62-57DA-4708-9778-2EBA25788DA9}" type="parTrans" cxnId="{EFBC7BC0-9A09-4B34-9820-851E1A890602}">
      <dgm:prSet/>
      <dgm:spPr/>
      <dgm:t>
        <a:bodyPr/>
        <a:lstStyle/>
        <a:p>
          <a:endParaRPr lang="en-US"/>
        </a:p>
      </dgm:t>
    </dgm:pt>
    <dgm:pt modelId="{3F2813BA-B675-4E40-B4ED-158761FD3CB7}" type="sibTrans" cxnId="{EFBC7BC0-9A09-4B34-9820-851E1A890602}">
      <dgm:prSet/>
      <dgm:spPr/>
      <dgm:t>
        <a:bodyPr/>
        <a:lstStyle/>
        <a:p>
          <a:endParaRPr lang="en-US"/>
        </a:p>
      </dgm:t>
    </dgm:pt>
    <dgm:pt modelId="{99BEF9C2-CC75-4741-A726-3FF1A1E9373B}">
      <dgm:prSet custT="1"/>
      <dgm:spPr/>
      <dgm:t>
        <a:bodyPr/>
        <a:lstStyle/>
        <a:p>
          <a:r>
            <a:rPr lang="en-US" sz="1600" b="0" dirty="0"/>
            <a:t>Ceiling materials can conceal the type of floor or roof structure above</a:t>
          </a:r>
        </a:p>
      </dgm:t>
    </dgm:pt>
    <dgm:pt modelId="{9123E1BD-882F-48BC-9F2D-573FE1F5F18E}" type="parTrans" cxnId="{18F9AB7F-8C4E-40DC-9191-C44A66F9A7E7}">
      <dgm:prSet/>
      <dgm:spPr/>
      <dgm:t>
        <a:bodyPr/>
        <a:lstStyle/>
        <a:p>
          <a:endParaRPr lang="en-US"/>
        </a:p>
      </dgm:t>
    </dgm:pt>
    <dgm:pt modelId="{D928F6FC-89BA-48EE-AF90-A027661808F2}" type="sibTrans" cxnId="{18F9AB7F-8C4E-40DC-9191-C44A66F9A7E7}">
      <dgm:prSet/>
      <dgm:spPr/>
      <dgm:t>
        <a:bodyPr/>
        <a:lstStyle/>
        <a:p>
          <a:endParaRPr lang="en-US"/>
        </a:p>
      </dgm:t>
    </dgm:pt>
    <dgm:pt modelId="{1FC1F47B-7812-4706-A65B-25D7FC5256B2}" type="pres">
      <dgm:prSet presAssocID="{3D683C08-4FFC-4F72-AB85-6C498675B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E7FDD9-353C-4945-ABAC-E063FFA515F8}" type="pres">
      <dgm:prSet presAssocID="{1C2E0C7E-E5B9-43E9-8DF8-70C23A07AAF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A325C-1928-4967-AD4C-E1BE1653D3DC}" type="pres">
      <dgm:prSet presAssocID="{04EA6ED1-1EE2-4218-A9DA-F1C488F60326}" presName="spacer" presStyleCnt="0"/>
      <dgm:spPr/>
      <dgm:t>
        <a:bodyPr/>
        <a:lstStyle/>
        <a:p>
          <a:endParaRPr lang="en-US"/>
        </a:p>
      </dgm:t>
    </dgm:pt>
    <dgm:pt modelId="{46EB0077-F2D9-4492-895F-E4BE4E5A3F60}" type="pres">
      <dgm:prSet presAssocID="{B2DACF5F-4CA1-4C18-B5D1-3CC4C2D7A94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6E6D0-1974-4210-AAFD-D1013979E615}" type="pres">
      <dgm:prSet presAssocID="{3F2813BA-B675-4E40-B4ED-158761FD3CB7}" presName="spacer" presStyleCnt="0"/>
      <dgm:spPr/>
      <dgm:t>
        <a:bodyPr/>
        <a:lstStyle/>
        <a:p>
          <a:endParaRPr lang="en-US"/>
        </a:p>
      </dgm:t>
    </dgm:pt>
    <dgm:pt modelId="{19CA642A-266B-40E6-B6AE-E741D37D8443}" type="pres">
      <dgm:prSet presAssocID="{8005EB6D-BF08-4C21-8C26-C9767FFFF42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548B7-2458-4697-AF2D-9DD313D894DD}" type="pres">
      <dgm:prSet presAssocID="{8781E335-E9AA-4333-84EF-F711ABD22BF0}" presName="spacer" presStyleCnt="0"/>
      <dgm:spPr/>
      <dgm:t>
        <a:bodyPr/>
        <a:lstStyle/>
        <a:p>
          <a:endParaRPr lang="en-US"/>
        </a:p>
      </dgm:t>
    </dgm:pt>
    <dgm:pt modelId="{A79142D5-A272-421B-A376-DC7FD749A48E}" type="pres">
      <dgm:prSet presAssocID="{99BEF9C2-CC75-4741-A726-3FF1A1E9373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9EB0F-50FA-4A45-A192-205852B0313D}" type="pres">
      <dgm:prSet presAssocID="{D928F6FC-89BA-48EE-AF90-A027661808F2}" presName="spacer" presStyleCnt="0"/>
      <dgm:spPr/>
      <dgm:t>
        <a:bodyPr/>
        <a:lstStyle/>
        <a:p>
          <a:endParaRPr lang="en-US"/>
        </a:p>
      </dgm:t>
    </dgm:pt>
    <dgm:pt modelId="{A9E849B8-9029-4D04-8490-5745DDBA8D3B}" type="pres">
      <dgm:prSet presAssocID="{E59A94C5-CD73-44E8-855F-6EF9A32B270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8154E-AFD5-4CED-AFC9-844DEC5A8BE5}" type="pres">
      <dgm:prSet presAssocID="{2E0BA009-0625-43C2-AC37-8ECB6C7CB2A0}" presName="spacer" presStyleCnt="0"/>
      <dgm:spPr/>
      <dgm:t>
        <a:bodyPr/>
        <a:lstStyle/>
        <a:p>
          <a:endParaRPr lang="en-US"/>
        </a:p>
      </dgm:t>
    </dgm:pt>
    <dgm:pt modelId="{C7B5E661-482D-4D34-9744-3E3C531A054C}" type="pres">
      <dgm:prSet presAssocID="{81C76AAF-911F-466A-9C65-32BA4902B1F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2DB783-92F1-4672-A56D-250B26287371}" type="presOf" srcId="{3D683C08-4FFC-4F72-AB85-6C498675BDA8}" destId="{1FC1F47B-7812-4706-A65B-25D7FC5256B2}" srcOrd="0" destOrd="0" presId="urn:microsoft.com/office/officeart/2005/8/layout/vList2"/>
    <dgm:cxn modelId="{386535D3-94FA-43E9-BB0F-1D1DE1B88BE8}" type="presOf" srcId="{E59A94C5-CD73-44E8-855F-6EF9A32B270C}" destId="{A9E849B8-9029-4D04-8490-5745DDBA8D3B}" srcOrd="0" destOrd="0" presId="urn:microsoft.com/office/officeart/2005/8/layout/vList2"/>
    <dgm:cxn modelId="{457AC99E-7970-4022-A8E2-0B365D2581B0}" srcId="{3D683C08-4FFC-4F72-AB85-6C498675BDA8}" destId="{8005EB6D-BF08-4C21-8C26-C9767FFFF420}" srcOrd="2" destOrd="0" parTransId="{60DB133E-D739-4526-B6F7-3FE6B2C28E88}" sibTransId="{8781E335-E9AA-4333-84EF-F711ABD22BF0}"/>
    <dgm:cxn modelId="{B123AEA2-43C2-44F9-9F10-0A70B2BDFC71}" type="presOf" srcId="{81C76AAF-911F-466A-9C65-32BA4902B1FF}" destId="{C7B5E661-482D-4D34-9744-3E3C531A054C}" srcOrd="0" destOrd="0" presId="urn:microsoft.com/office/officeart/2005/8/layout/vList2"/>
    <dgm:cxn modelId="{16A71DC7-AB5F-4479-AD3B-F0ADFC63D949}" srcId="{3D683C08-4FFC-4F72-AB85-6C498675BDA8}" destId="{1C2E0C7E-E5B9-43E9-8DF8-70C23A07AAF7}" srcOrd="0" destOrd="0" parTransId="{1E18E154-EE39-492C-B04F-48B8B7574FF9}" sibTransId="{04EA6ED1-1EE2-4218-A9DA-F1C488F60326}"/>
    <dgm:cxn modelId="{EFBC7BC0-9A09-4B34-9820-851E1A890602}" srcId="{3D683C08-4FFC-4F72-AB85-6C498675BDA8}" destId="{B2DACF5F-4CA1-4C18-B5D1-3CC4C2D7A948}" srcOrd="1" destOrd="0" parTransId="{A6037D62-57DA-4708-9778-2EBA25788DA9}" sibTransId="{3F2813BA-B675-4E40-B4ED-158761FD3CB7}"/>
    <dgm:cxn modelId="{72E7E629-027F-4E4B-843E-6521232AB796}" srcId="{3D683C08-4FFC-4F72-AB85-6C498675BDA8}" destId="{81C76AAF-911F-466A-9C65-32BA4902B1FF}" srcOrd="5" destOrd="0" parTransId="{C75B1ED8-625D-44A7-806A-5B2D4E3A5D61}" sibTransId="{93238C3A-05A8-4467-A8DD-1B77BF7DBE68}"/>
    <dgm:cxn modelId="{DA3CD276-C626-4DE2-B710-2D7DED997C45}" type="presOf" srcId="{8005EB6D-BF08-4C21-8C26-C9767FFFF420}" destId="{19CA642A-266B-40E6-B6AE-E741D37D8443}" srcOrd="0" destOrd="0" presId="urn:microsoft.com/office/officeart/2005/8/layout/vList2"/>
    <dgm:cxn modelId="{18F9AB7F-8C4E-40DC-9191-C44A66F9A7E7}" srcId="{3D683C08-4FFC-4F72-AB85-6C498675BDA8}" destId="{99BEF9C2-CC75-4741-A726-3FF1A1E9373B}" srcOrd="3" destOrd="0" parTransId="{9123E1BD-882F-48BC-9F2D-573FE1F5F18E}" sibTransId="{D928F6FC-89BA-48EE-AF90-A027661808F2}"/>
    <dgm:cxn modelId="{34897F47-0778-4011-BCDE-463376FEABC0}" srcId="{3D683C08-4FFC-4F72-AB85-6C498675BDA8}" destId="{E59A94C5-CD73-44E8-855F-6EF9A32B270C}" srcOrd="4" destOrd="0" parTransId="{714D61A2-DF62-4BBE-A4C2-1DEEC57F766C}" sibTransId="{2E0BA009-0625-43C2-AC37-8ECB6C7CB2A0}"/>
    <dgm:cxn modelId="{D4CFB7C1-7C47-4609-A30A-77C688024AE6}" type="presOf" srcId="{99BEF9C2-CC75-4741-A726-3FF1A1E9373B}" destId="{A79142D5-A272-421B-A376-DC7FD749A48E}" srcOrd="0" destOrd="0" presId="urn:microsoft.com/office/officeart/2005/8/layout/vList2"/>
    <dgm:cxn modelId="{23EFDD8B-619B-47A7-AF5D-79FAE5AE5402}" type="presOf" srcId="{1C2E0C7E-E5B9-43E9-8DF8-70C23A07AAF7}" destId="{B2E7FDD9-353C-4945-ABAC-E063FFA515F8}" srcOrd="0" destOrd="0" presId="urn:microsoft.com/office/officeart/2005/8/layout/vList2"/>
    <dgm:cxn modelId="{8B6E3380-11C1-40E8-B447-81A511CF0384}" type="presOf" srcId="{B2DACF5F-4CA1-4C18-B5D1-3CC4C2D7A948}" destId="{46EB0077-F2D9-4492-895F-E4BE4E5A3F60}" srcOrd="0" destOrd="0" presId="urn:microsoft.com/office/officeart/2005/8/layout/vList2"/>
    <dgm:cxn modelId="{270B1360-B21D-4684-BF69-46E39626A8BE}" type="presParOf" srcId="{1FC1F47B-7812-4706-A65B-25D7FC5256B2}" destId="{B2E7FDD9-353C-4945-ABAC-E063FFA515F8}" srcOrd="0" destOrd="0" presId="urn:microsoft.com/office/officeart/2005/8/layout/vList2"/>
    <dgm:cxn modelId="{D75395F8-269F-46E8-948E-3CA19B7CE10D}" type="presParOf" srcId="{1FC1F47B-7812-4706-A65B-25D7FC5256B2}" destId="{EACA325C-1928-4967-AD4C-E1BE1653D3DC}" srcOrd="1" destOrd="0" presId="urn:microsoft.com/office/officeart/2005/8/layout/vList2"/>
    <dgm:cxn modelId="{207069AB-D5FF-4475-9BCA-C072AF46D89F}" type="presParOf" srcId="{1FC1F47B-7812-4706-A65B-25D7FC5256B2}" destId="{46EB0077-F2D9-4492-895F-E4BE4E5A3F60}" srcOrd="2" destOrd="0" presId="urn:microsoft.com/office/officeart/2005/8/layout/vList2"/>
    <dgm:cxn modelId="{4964A8E9-AA1E-416C-9BD8-9CB690042E35}" type="presParOf" srcId="{1FC1F47B-7812-4706-A65B-25D7FC5256B2}" destId="{00A6E6D0-1974-4210-AAFD-D1013979E615}" srcOrd="3" destOrd="0" presId="urn:microsoft.com/office/officeart/2005/8/layout/vList2"/>
    <dgm:cxn modelId="{3AC047EA-DE83-4322-97F5-9DD5CB86CD79}" type="presParOf" srcId="{1FC1F47B-7812-4706-A65B-25D7FC5256B2}" destId="{19CA642A-266B-40E6-B6AE-E741D37D8443}" srcOrd="4" destOrd="0" presId="urn:microsoft.com/office/officeart/2005/8/layout/vList2"/>
    <dgm:cxn modelId="{82C8DABF-47A9-4A29-8759-E07567A9FFBB}" type="presParOf" srcId="{1FC1F47B-7812-4706-A65B-25D7FC5256B2}" destId="{C26548B7-2458-4697-AF2D-9DD313D894DD}" srcOrd="5" destOrd="0" presId="urn:microsoft.com/office/officeart/2005/8/layout/vList2"/>
    <dgm:cxn modelId="{D21C5AB3-1EBD-419F-9E9D-6FC8EBD4266B}" type="presParOf" srcId="{1FC1F47B-7812-4706-A65B-25D7FC5256B2}" destId="{A79142D5-A272-421B-A376-DC7FD749A48E}" srcOrd="6" destOrd="0" presId="urn:microsoft.com/office/officeart/2005/8/layout/vList2"/>
    <dgm:cxn modelId="{A75A3C49-1F2A-4696-B7DC-9C90FD1781B9}" type="presParOf" srcId="{1FC1F47B-7812-4706-A65B-25D7FC5256B2}" destId="{3C69EB0F-50FA-4A45-A192-205852B0313D}" srcOrd="7" destOrd="0" presId="urn:microsoft.com/office/officeart/2005/8/layout/vList2"/>
    <dgm:cxn modelId="{8D2ECD33-3238-4B8C-BFB9-12BC68694633}" type="presParOf" srcId="{1FC1F47B-7812-4706-A65B-25D7FC5256B2}" destId="{A9E849B8-9029-4D04-8490-5745DDBA8D3B}" srcOrd="8" destOrd="0" presId="urn:microsoft.com/office/officeart/2005/8/layout/vList2"/>
    <dgm:cxn modelId="{A14ACBA2-5A94-4A6C-A4EE-7B53CC96C7D8}" type="presParOf" srcId="{1FC1F47B-7812-4706-A65B-25D7FC5256B2}" destId="{DA48154E-AFD5-4CED-AFC9-844DEC5A8BE5}" srcOrd="9" destOrd="0" presId="urn:microsoft.com/office/officeart/2005/8/layout/vList2"/>
    <dgm:cxn modelId="{1C3CB9BD-565C-47B2-90F0-8966F4A7A963}" type="presParOf" srcId="{1FC1F47B-7812-4706-A65B-25D7FC5256B2}" destId="{C7B5E661-482D-4D34-9744-3E3C531A054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D683C08-4FFC-4F72-AB85-6C498675BDA8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C2E0C7E-E5B9-43E9-8DF8-70C23A07AAF7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0" dirty="0"/>
            <a:t>Access or convenience stairs are not required to be a part of the means of egress system; typically connect no more than two levels</a:t>
          </a:r>
        </a:p>
      </dgm:t>
    </dgm:pt>
    <dgm:pt modelId="{1E18E154-EE39-492C-B04F-48B8B7574FF9}" type="parTrans" cxnId="{16A71DC7-AB5F-4479-AD3B-F0ADFC63D949}">
      <dgm:prSet/>
      <dgm:spPr/>
      <dgm:t>
        <a:bodyPr/>
        <a:lstStyle/>
        <a:p>
          <a:endParaRPr lang="en-US"/>
        </a:p>
      </dgm:t>
    </dgm:pt>
    <dgm:pt modelId="{04EA6ED1-1EE2-4218-A9DA-F1C488F60326}" type="sibTrans" cxnId="{16A71DC7-AB5F-4479-AD3B-F0ADFC63D949}">
      <dgm:prSet/>
      <dgm:spPr/>
      <dgm:t>
        <a:bodyPr/>
        <a:lstStyle/>
        <a:p>
          <a:endParaRPr lang="en-US"/>
        </a:p>
      </dgm:t>
    </dgm:pt>
    <dgm:pt modelId="{D4055665-1E42-4FD6-B07A-89B2AAE9C60F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0" dirty="0"/>
            <a:t>Can be classified as either interior or exterior</a:t>
          </a:r>
        </a:p>
      </dgm:t>
    </dgm:pt>
    <dgm:pt modelId="{DA1B1849-0B73-430D-A9D9-5965C81F3285}" type="parTrans" cxnId="{BC3D26CF-E753-455A-B5C1-1E1712F7C456}">
      <dgm:prSet/>
      <dgm:spPr/>
      <dgm:t>
        <a:bodyPr/>
        <a:lstStyle/>
        <a:p>
          <a:endParaRPr lang="en-US"/>
        </a:p>
      </dgm:t>
    </dgm:pt>
    <dgm:pt modelId="{FFED3802-8478-4B96-B23E-2526A9EA4D1E}" type="sibTrans" cxnId="{BC3D26CF-E753-455A-B5C1-1E1712F7C456}">
      <dgm:prSet/>
      <dgm:spPr/>
      <dgm:t>
        <a:bodyPr/>
        <a:lstStyle/>
        <a:p>
          <a:endParaRPr lang="en-US"/>
        </a:p>
      </dgm:t>
    </dgm:pt>
    <dgm:pt modelId="{3CA984B4-ADAB-4126-A913-8D278490CB87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0" dirty="0"/>
            <a:t>Stairs meeting these requirements are called protected or enclosed</a:t>
          </a:r>
        </a:p>
      </dgm:t>
    </dgm:pt>
    <dgm:pt modelId="{BEDD2986-997B-4973-B25E-1622F83CC502}" type="parTrans" cxnId="{8B3B5CC3-48A8-4002-BAC3-4E2337885D9D}">
      <dgm:prSet/>
      <dgm:spPr/>
      <dgm:t>
        <a:bodyPr/>
        <a:lstStyle/>
        <a:p>
          <a:endParaRPr lang="en-US"/>
        </a:p>
      </dgm:t>
    </dgm:pt>
    <dgm:pt modelId="{A3D249C0-A25F-43C4-BE1F-325DF91DA4E6}" type="sibTrans" cxnId="{8B3B5CC3-48A8-4002-BAC3-4E2337885D9D}">
      <dgm:prSet/>
      <dgm:spPr/>
      <dgm:t>
        <a:bodyPr/>
        <a:lstStyle/>
        <a:p>
          <a:endParaRPr lang="en-US"/>
        </a:p>
      </dgm:t>
    </dgm:pt>
    <dgm:pt modelId="{35F2AB68-63FD-4667-BC70-96D71987A62E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0" dirty="0"/>
            <a:t>Stairs that are a part of the required means of egress must be evaluated so occupants can travel to safety</a:t>
          </a:r>
        </a:p>
      </dgm:t>
    </dgm:pt>
    <dgm:pt modelId="{9AE0A20D-6659-4EDD-8D1E-5D95AE68F86C}" type="parTrans" cxnId="{6AE6DACA-4DD3-4E77-88FC-C6C9347DB140}">
      <dgm:prSet/>
      <dgm:spPr/>
      <dgm:t>
        <a:bodyPr/>
        <a:lstStyle/>
        <a:p>
          <a:endParaRPr lang="en-US"/>
        </a:p>
      </dgm:t>
    </dgm:pt>
    <dgm:pt modelId="{920C7FD0-4F54-4047-88E2-867C423C540D}" type="sibTrans" cxnId="{6AE6DACA-4DD3-4E77-88FC-C6C9347DB140}">
      <dgm:prSet/>
      <dgm:spPr/>
      <dgm:t>
        <a:bodyPr/>
        <a:lstStyle/>
        <a:p>
          <a:endParaRPr lang="en-US"/>
        </a:p>
      </dgm:t>
    </dgm:pt>
    <dgm:pt modelId="{D81122FD-BF65-425F-BA93-D5DE42E55BE2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0" dirty="0"/>
            <a:t>Fire escapes, escalators, and fixed ladders are no longer allowed as components in the required means of egress</a:t>
          </a:r>
        </a:p>
      </dgm:t>
    </dgm:pt>
    <dgm:pt modelId="{1DA68C26-06BE-4806-9CB3-5471A66262F9}" type="parTrans" cxnId="{6B6176A7-BCAD-44AD-B3C3-B7CF8D851FCC}">
      <dgm:prSet/>
      <dgm:spPr/>
      <dgm:t>
        <a:bodyPr/>
        <a:lstStyle/>
        <a:p>
          <a:endParaRPr lang="en-US"/>
        </a:p>
      </dgm:t>
    </dgm:pt>
    <dgm:pt modelId="{726CD2A2-28D8-48B6-9F82-443C6D205158}" type="sibTrans" cxnId="{6B6176A7-BCAD-44AD-B3C3-B7CF8D851FCC}">
      <dgm:prSet/>
      <dgm:spPr/>
      <dgm:t>
        <a:bodyPr/>
        <a:lstStyle/>
        <a:p>
          <a:endParaRPr lang="en-US"/>
        </a:p>
      </dgm:t>
    </dgm:pt>
    <dgm:pt modelId="{1FC1F47B-7812-4706-A65B-25D7FC5256B2}" type="pres">
      <dgm:prSet presAssocID="{3D683C08-4FFC-4F72-AB85-6C498675B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E7FDD9-353C-4945-ABAC-E063FFA515F8}" type="pres">
      <dgm:prSet presAssocID="{1C2E0C7E-E5B9-43E9-8DF8-70C23A07AAF7}" presName="parentText" presStyleLbl="node1" presStyleIdx="0" presStyleCnt="5" custScaleY="1018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A325C-1928-4967-AD4C-E1BE1653D3DC}" type="pres">
      <dgm:prSet presAssocID="{04EA6ED1-1EE2-4218-A9DA-F1C488F60326}" presName="spacer" presStyleCnt="0"/>
      <dgm:spPr/>
    </dgm:pt>
    <dgm:pt modelId="{A2EA7A69-EF48-4B10-ACAA-D6299C81910D}" type="pres">
      <dgm:prSet presAssocID="{D4055665-1E42-4FD6-B07A-89B2AAE9C60F}" presName="parentText" presStyleLbl="node1" presStyleIdx="1" presStyleCnt="5" custScaleY="599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0DC0A-7FE2-4FB4-9EB7-BF8C9B230C78}" type="pres">
      <dgm:prSet presAssocID="{FFED3802-8478-4B96-B23E-2526A9EA4D1E}" presName="spacer" presStyleCnt="0"/>
      <dgm:spPr/>
    </dgm:pt>
    <dgm:pt modelId="{5B8F191C-A9D2-494A-9CD6-497AB41E039F}" type="pres">
      <dgm:prSet presAssocID="{35F2AB68-63FD-4667-BC70-96D71987A62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C048A-51D1-4276-B937-18CFC926D649}" type="pres">
      <dgm:prSet presAssocID="{920C7FD0-4F54-4047-88E2-867C423C540D}" presName="spacer" presStyleCnt="0"/>
      <dgm:spPr/>
    </dgm:pt>
    <dgm:pt modelId="{A245C3C0-4A2A-4EB5-AFBC-6BDB68E9E903}" type="pres">
      <dgm:prSet presAssocID="{3CA984B4-ADAB-4126-A913-8D278490CB87}" presName="parentText" presStyleLbl="node1" presStyleIdx="3" presStyleCnt="5" custScaleY="753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F2ECA-D6F5-42D7-A808-23FB1355C577}" type="pres">
      <dgm:prSet presAssocID="{A3D249C0-A25F-43C4-BE1F-325DF91DA4E6}" presName="spacer" presStyleCnt="0"/>
      <dgm:spPr/>
    </dgm:pt>
    <dgm:pt modelId="{5474FA89-42D1-4E75-9504-63961934ECB9}" type="pres">
      <dgm:prSet presAssocID="{D81122FD-BF65-425F-BA93-D5DE42E55BE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A71DC7-AB5F-4479-AD3B-F0ADFC63D949}" srcId="{3D683C08-4FFC-4F72-AB85-6C498675BDA8}" destId="{1C2E0C7E-E5B9-43E9-8DF8-70C23A07AAF7}" srcOrd="0" destOrd="0" parTransId="{1E18E154-EE39-492C-B04F-48B8B7574FF9}" sibTransId="{04EA6ED1-1EE2-4218-A9DA-F1C488F60326}"/>
    <dgm:cxn modelId="{000007B6-4326-4BA9-AE17-8DCFA31E4221}" type="presOf" srcId="{35F2AB68-63FD-4667-BC70-96D71987A62E}" destId="{5B8F191C-A9D2-494A-9CD6-497AB41E039F}" srcOrd="0" destOrd="0" presId="urn:microsoft.com/office/officeart/2005/8/layout/vList2"/>
    <dgm:cxn modelId="{27D60D41-E397-4E9F-996C-6A3B1B6210C8}" type="presOf" srcId="{D4055665-1E42-4FD6-B07A-89B2AAE9C60F}" destId="{A2EA7A69-EF48-4B10-ACAA-D6299C81910D}" srcOrd="0" destOrd="0" presId="urn:microsoft.com/office/officeart/2005/8/layout/vList2"/>
    <dgm:cxn modelId="{1D32F8B3-3A98-4CF8-A39D-E7339ED26D89}" type="presOf" srcId="{3CA984B4-ADAB-4126-A913-8D278490CB87}" destId="{A245C3C0-4A2A-4EB5-AFBC-6BDB68E9E903}" srcOrd="0" destOrd="0" presId="urn:microsoft.com/office/officeart/2005/8/layout/vList2"/>
    <dgm:cxn modelId="{C64FE91F-2252-472F-8BA0-4501789D099D}" type="presOf" srcId="{1C2E0C7E-E5B9-43E9-8DF8-70C23A07AAF7}" destId="{B2E7FDD9-353C-4945-ABAC-E063FFA515F8}" srcOrd="0" destOrd="0" presId="urn:microsoft.com/office/officeart/2005/8/layout/vList2"/>
    <dgm:cxn modelId="{8B3B5CC3-48A8-4002-BAC3-4E2337885D9D}" srcId="{3D683C08-4FFC-4F72-AB85-6C498675BDA8}" destId="{3CA984B4-ADAB-4126-A913-8D278490CB87}" srcOrd="3" destOrd="0" parTransId="{BEDD2986-997B-4973-B25E-1622F83CC502}" sibTransId="{A3D249C0-A25F-43C4-BE1F-325DF91DA4E6}"/>
    <dgm:cxn modelId="{6AE6DACA-4DD3-4E77-88FC-C6C9347DB140}" srcId="{3D683C08-4FFC-4F72-AB85-6C498675BDA8}" destId="{35F2AB68-63FD-4667-BC70-96D71987A62E}" srcOrd="2" destOrd="0" parTransId="{9AE0A20D-6659-4EDD-8D1E-5D95AE68F86C}" sibTransId="{920C7FD0-4F54-4047-88E2-867C423C540D}"/>
    <dgm:cxn modelId="{6B6176A7-BCAD-44AD-B3C3-B7CF8D851FCC}" srcId="{3D683C08-4FFC-4F72-AB85-6C498675BDA8}" destId="{D81122FD-BF65-425F-BA93-D5DE42E55BE2}" srcOrd="4" destOrd="0" parTransId="{1DA68C26-06BE-4806-9CB3-5471A66262F9}" sibTransId="{726CD2A2-28D8-48B6-9F82-443C6D205158}"/>
    <dgm:cxn modelId="{B1B23717-876C-46A8-A37C-5ED122D23FE3}" type="presOf" srcId="{D81122FD-BF65-425F-BA93-D5DE42E55BE2}" destId="{5474FA89-42D1-4E75-9504-63961934ECB9}" srcOrd="0" destOrd="0" presId="urn:microsoft.com/office/officeart/2005/8/layout/vList2"/>
    <dgm:cxn modelId="{BC3D26CF-E753-455A-B5C1-1E1712F7C456}" srcId="{3D683C08-4FFC-4F72-AB85-6C498675BDA8}" destId="{D4055665-1E42-4FD6-B07A-89B2AAE9C60F}" srcOrd="1" destOrd="0" parTransId="{DA1B1849-0B73-430D-A9D9-5965C81F3285}" sibTransId="{FFED3802-8478-4B96-B23E-2526A9EA4D1E}"/>
    <dgm:cxn modelId="{F3E3FCCE-D08A-4136-B071-57167EE62F94}" type="presOf" srcId="{3D683C08-4FFC-4F72-AB85-6C498675BDA8}" destId="{1FC1F47B-7812-4706-A65B-25D7FC5256B2}" srcOrd="0" destOrd="0" presId="urn:microsoft.com/office/officeart/2005/8/layout/vList2"/>
    <dgm:cxn modelId="{E364DC8A-A93C-4CE3-A39D-C22D70315400}" type="presParOf" srcId="{1FC1F47B-7812-4706-A65B-25D7FC5256B2}" destId="{B2E7FDD9-353C-4945-ABAC-E063FFA515F8}" srcOrd="0" destOrd="0" presId="urn:microsoft.com/office/officeart/2005/8/layout/vList2"/>
    <dgm:cxn modelId="{DF88B9BA-80E1-48E0-8461-A7F653935ED7}" type="presParOf" srcId="{1FC1F47B-7812-4706-A65B-25D7FC5256B2}" destId="{EACA325C-1928-4967-AD4C-E1BE1653D3DC}" srcOrd="1" destOrd="0" presId="urn:microsoft.com/office/officeart/2005/8/layout/vList2"/>
    <dgm:cxn modelId="{01F842F8-7624-4FDC-8DE1-73431CDB056E}" type="presParOf" srcId="{1FC1F47B-7812-4706-A65B-25D7FC5256B2}" destId="{A2EA7A69-EF48-4B10-ACAA-D6299C81910D}" srcOrd="2" destOrd="0" presId="urn:microsoft.com/office/officeart/2005/8/layout/vList2"/>
    <dgm:cxn modelId="{015EC2EF-BDCB-468C-9C2F-AB8AEF8407BA}" type="presParOf" srcId="{1FC1F47B-7812-4706-A65B-25D7FC5256B2}" destId="{1C20DC0A-7FE2-4FB4-9EB7-BF8C9B230C78}" srcOrd="3" destOrd="0" presId="urn:microsoft.com/office/officeart/2005/8/layout/vList2"/>
    <dgm:cxn modelId="{06EBE76A-E81E-4997-A231-BBE47F9FCA88}" type="presParOf" srcId="{1FC1F47B-7812-4706-A65B-25D7FC5256B2}" destId="{5B8F191C-A9D2-494A-9CD6-497AB41E039F}" srcOrd="4" destOrd="0" presId="urn:microsoft.com/office/officeart/2005/8/layout/vList2"/>
    <dgm:cxn modelId="{0F603B62-3C53-4979-90C7-A54CA08AE7A4}" type="presParOf" srcId="{1FC1F47B-7812-4706-A65B-25D7FC5256B2}" destId="{5BFC048A-51D1-4276-B937-18CFC926D649}" srcOrd="5" destOrd="0" presId="urn:microsoft.com/office/officeart/2005/8/layout/vList2"/>
    <dgm:cxn modelId="{5B946CEA-7F7E-43AC-BE3B-0EAA2F3B2073}" type="presParOf" srcId="{1FC1F47B-7812-4706-A65B-25D7FC5256B2}" destId="{A245C3C0-4A2A-4EB5-AFBC-6BDB68E9E903}" srcOrd="6" destOrd="0" presId="urn:microsoft.com/office/officeart/2005/8/layout/vList2"/>
    <dgm:cxn modelId="{A4B899A3-465D-4CB3-A2F2-2587BB00A29D}" type="presParOf" srcId="{1FC1F47B-7812-4706-A65B-25D7FC5256B2}" destId="{66FF2ECA-D6F5-42D7-A808-23FB1355C577}" srcOrd="7" destOrd="0" presId="urn:microsoft.com/office/officeart/2005/8/layout/vList2"/>
    <dgm:cxn modelId="{E482216B-52FF-4199-AF41-64ECCB655AD1}" type="presParOf" srcId="{1FC1F47B-7812-4706-A65B-25D7FC5256B2}" destId="{5474FA89-42D1-4E75-9504-63961934ECB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D683C08-4FFC-4F72-AB85-6C498675BDA8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C2E0C7E-E5B9-43E9-8DF8-70C23A07AAF7}">
      <dgm:prSet custT="1"/>
      <dgm:spPr/>
      <dgm:t>
        <a:bodyPr/>
        <a:lstStyle/>
        <a:p>
          <a:r>
            <a:rPr lang="en-US" sz="2000" dirty="0"/>
            <a:t>The slide escape was another device used for some time that is no longer permitted for newly constructed buildings</a:t>
          </a:r>
          <a:endParaRPr lang="en-US" sz="2000" b="0" dirty="0"/>
        </a:p>
      </dgm:t>
    </dgm:pt>
    <dgm:pt modelId="{1E18E154-EE39-492C-B04F-48B8B7574FF9}" type="parTrans" cxnId="{16A71DC7-AB5F-4479-AD3B-F0ADFC63D949}">
      <dgm:prSet/>
      <dgm:spPr/>
      <dgm:t>
        <a:bodyPr/>
        <a:lstStyle/>
        <a:p>
          <a:endParaRPr lang="en-US"/>
        </a:p>
      </dgm:t>
    </dgm:pt>
    <dgm:pt modelId="{04EA6ED1-1EE2-4218-A9DA-F1C488F60326}" type="sibTrans" cxnId="{16A71DC7-AB5F-4479-AD3B-F0ADFC63D949}">
      <dgm:prSet/>
      <dgm:spPr/>
      <dgm:t>
        <a:bodyPr/>
        <a:lstStyle/>
        <a:p>
          <a:endParaRPr lang="en-US"/>
        </a:p>
      </dgm:t>
    </dgm:pt>
    <dgm:pt modelId="{1FC1F47B-7812-4706-A65B-25D7FC5256B2}" type="pres">
      <dgm:prSet presAssocID="{3D683C08-4FFC-4F72-AB85-6C498675B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E7FDD9-353C-4945-ABAC-E063FFA515F8}" type="pres">
      <dgm:prSet presAssocID="{1C2E0C7E-E5B9-43E9-8DF8-70C23A07AAF7}" presName="parentText" presStyleLbl="node1" presStyleIdx="0" presStyleCnt="1" custScaleY="124290" custLinFactNeighborX="893" custLinFactNeighborY="3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AB14B5-1B5F-4992-8DB0-B747F015E9B4}" type="presOf" srcId="{1C2E0C7E-E5B9-43E9-8DF8-70C23A07AAF7}" destId="{B2E7FDD9-353C-4945-ABAC-E063FFA515F8}" srcOrd="0" destOrd="0" presId="urn:microsoft.com/office/officeart/2005/8/layout/vList2"/>
    <dgm:cxn modelId="{3575DC15-27E3-4335-B3C3-D355AA727284}" type="presOf" srcId="{3D683C08-4FFC-4F72-AB85-6C498675BDA8}" destId="{1FC1F47B-7812-4706-A65B-25D7FC5256B2}" srcOrd="0" destOrd="0" presId="urn:microsoft.com/office/officeart/2005/8/layout/vList2"/>
    <dgm:cxn modelId="{16A71DC7-AB5F-4479-AD3B-F0ADFC63D949}" srcId="{3D683C08-4FFC-4F72-AB85-6C498675BDA8}" destId="{1C2E0C7E-E5B9-43E9-8DF8-70C23A07AAF7}" srcOrd="0" destOrd="0" parTransId="{1E18E154-EE39-492C-B04F-48B8B7574FF9}" sibTransId="{04EA6ED1-1EE2-4218-A9DA-F1C488F60326}"/>
    <dgm:cxn modelId="{6001D366-0B40-4A87-8F97-4D43F5046FDB}" type="presParOf" srcId="{1FC1F47B-7812-4706-A65B-25D7FC5256B2}" destId="{B2E7FDD9-353C-4945-ABAC-E063FFA515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D683C08-4FFC-4F72-AB85-6C498675BDA8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C2E0C7E-E5B9-43E9-8DF8-70C23A07AAF7}">
      <dgm:prSet custT="1"/>
      <dgm:spPr/>
      <dgm:t>
        <a:bodyPr/>
        <a:lstStyle/>
        <a:p>
          <a:r>
            <a:rPr lang="en-US" sz="2400" b="0" dirty="0"/>
            <a:t>Use locally adopted code</a:t>
          </a:r>
        </a:p>
      </dgm:t>
    </dgm:pt>
    <dgm:pt modelId="{1E18E154-EE39-492C-B04F-48B8B7574FF9}" type="parTrans" cxnId="{16A71DC7-AB5F-4479-AD3B-F0ADFC63D949}">
      <dgm:prSet/>
      <dgm:spPr/>
      <dgm:t>
        <a:bodyPr/>
        <a:lstStyle/>
        <a:p>
          <a:endParaRPr lang="en-US"/>
        </a:p>
      </dgm:t>
    </dgm:pt>
    <dgm:pt modelId="{04EA6ED1-1EE2-4218-A9DA-F1C488F60326}" type="sibTrans" cxnId="{16A71DC7-AB5F-4479-AD3B-F0ADFC63D949}">
      <dgm:prSet/>
      <dgm:spPr/>
      <dgm:t>
        <a:bodyPr/>
        <a:lstStyle/>
        <a:p>
          <a:endParaRPr lang="en-US"/>
        </a:p>
      </dgm:t>
    </dgm:pt>
    <dgm:pt modelId="{953460EB-E4FE-486E-B8F6-2CB1D9BF9597}">
      <dgm:prSet custT="1"/>
      <dgm:spPr/>
      <dgm:t>
        <a:bodyPr/>
        <a:lstStyle/>
        <a:p>
          <a:r>
            <a:rPr lang="en-US" sz="2000" b="0" u="none" dirty="0"/>
            <a:t>C</a:t>
          </a:r>
          <a:r>
            <a:rPr lang="x-none" sz="2000" b="0" u="none" dirty="0"/>
            <a:t>ode may permit an opening in a 2-hour-rated stairwell enclosure</a:t>
          </a:r>
          <a:endParaRPr lang="en-US" sz="2000" b="0" dirty="0"/>
        </a:p>
      </dgm:t>
    </dgm:pt>
    <dgm:pt modelId="{EA5B67EF-7DAE-4100-A331-2AD248978313}" type="parTrans" cxnId="{0E637C23-5AAE-463B-BFC8-0C262B5FAE48}">
      <dgm:prSet/>
      <dgm:spPr/>
      <dgm:t>
        <a:bodyPr/>
        <a:lstStyle/>
        <a:p>
          <a:endParaRPr lang="en-US"/>
        </a:p>
      </dgm:t>
    </dgm:pt>
    <dgm:pt modelId="{137DA8B3-8F46-4646-880F-6EFC63D46B66}" type="sibTrans" cxnId="{0E637C23-5AAE-463B-BFC8-0C262B5FAE48}">
      <dgm:prSet/>
      <dgm:spPr/>
      <dgm:t>
        <a:bodyPr/>
        <a:lstStyle/>
        <a:p>
          <a:endParaRPr lang="en-US"/>
        </a:p>
      </dgm:t>
    </dgm:pt>
    <dgm:pt modelId="{9CB4F1C6-250C-4B83-8A96-07352C224E71}">
      <dgm:prSet custT="1"/>
      <dgm:spPr/>
      <dgm:t>
        <a:bodyPr/>
        <a:lstStyle/>
        <a:p>
          <a:r>
            <a:rPr lang="en-US" sz="2000" b="0" u="none" dirty="0"/>
            <a:t>C</a:t>
          </a:r>
          <a:r>
            <a:rPr lang="x-none" sz="2000" b="0" u="none" dirty="0"/>
            <a:t>ode may </a:t>
          </a:r>
          <a:r>
            <a:rPr lang="x-none" sz="2000" b="0" u="none" dirty="0" smtClean="0"/>
            <a:t>require </a:t>
          </a:r>
          <a:r>
            <a:rPr lang="x-none" sz="2000" b="0" u="none" dirty="0"/>
            <a:t>two 3-hour-rated fire doors to protect an opening in a 4-hour-rated wall</a:t>
          </a:r>
          <a:endParaRPr lang="en-US" sz="2000" b="0" u="none" dirty="0"/>
        </a:p>
      </dgm:t>
    </dgm:pt>
    <dgm:pt modelId="{6367D8C9-98BF-4002-A2F1-E2713084EE1F}" type="parTrans" cxnId="{57C73CE1-8C4C-4552-A9E5-F26CDCCC4AC4}">
      <dgm:prSet/>
      <dgm:spPr/>
      <dgm:t>
        <a:bodyPr/>
        <a:lstStyle/>
        <a:p>
          <a:endParaRPr lang="en-US"/>
        </a:p>
      </dgm:t>
    </dgm:pt>
    <dgm:pt modelId="{37F75D56-8730-4682-871A-C38F26C22901}" type="sibTrans" cxnId="{57C73CE1-8C4C-4552-A9E5-F26CDCCC4AC4}">
      <dgm:prSet/>
      <dgm:spPr/>
      <dgm:t>
        <a:bodyPr/>
        <a:lstStyle/>
        <a:p>
          <a:endParaRPr lang="en-US"/>
        </a:p>
      </dgm:t>
    </dgm:pt>
    <dgm:pt modelId="{DD81D625-FAE1-4737-BDAE-10C06D71FF0B}">
      <dgm:prSet custT="1"/>
      <dgm:spPr/>
      <dgm:t>
        <a:bodyPr/>
        <a:lstStyle/>
        <a:p>
          <a:r>
            <a:rPr lang="x-none" sz="2000" b="0" u="none" dirty="0" smtClean="0"/>
            <a:t>1/3-hour-rated </a:t>
          </a:r>
          <a:r>
            <a:rPr lang="x-none" sz="2000" b="0" u="none" dirty="0"/>
            <a:t>door may be found being used as a smoke barrier and an opening to a corridor</a:t>
          </a:r>
          <a:endParaRPr lang="en-US" sz="2000" b="0" u="none" dirty="0"/>
        </a:p>
      </dgm:t>
    </dgm:pt>
    <dgm:pt modelId="{67B404AD-3A6A-4605-9004-8D1375E4464D}" type="parTrans" cxnId="{F1C7472C-9DFA-4DDE-BB92-B5FB30840F28}">
      <dgm:prSet/>
      <dgm:spPr/>
      <dgm:t>
        <a:bodyPr/>
        <a:lstStyle/>
        <a:p>
          <a:endParaRPr lang="en-US"/>
        </a:p>
      </dgm:t>
    </dgm:pt>
    <dgm:pt modelId="{3731F384-3C2C-42B6-84FC-A02E97E1F88F}" type="sibTrans" cxnId="{F1C7472C-9DFA-4DDE-BB92-B5FB30840F28}">
      <dgm:prSet/>
      <dgm:spPr/>
      <dgm:t>
        <a:bodyPr/>
        <a:lstStyle/>
        <a:p>
          <a:endParaRPr lang="en-US"/>
        </a:p>
      </dgm:t>
    </dgm:pt>
    <dgm:pt modelId="{601313EB-F2F5-4407-993B-6E7A06F1A86F}">
      <dgm:prSet custT="1"/>
      <dgm:spPr/>
      <dgm:t>
        <a:bodyPr/>
        <a:lstStyle/>
        <a:p>
          <a:r>
            <a:rPr lang="en-US" sz="2000" b="0" u="none" dirty="0"/>
            <a:t>Openings need to</a:t>
          </a:r>
          <a:r>
            <a:rPr lang="x-none" sz="2000" b="0" u="none"/>
            <a:t> be protected with a 1½-hour-rated fire door rather than a 2-hour-rated door </a:t>
          </a:r>
          <a:endParaRPr lang="en-US" sz="2000" b="0" dirty="0"/>
        </a:p>
      </dgm:t>
    </dgm:pt>
    <dgm:pt modelId="{FA5F6288-DBE0-4CBE-8399-3AEC4C4A19E7}" type="parTrans" cxnId="{B9E28D09-FE70-4212-8D74-A488376127EA}">
      <dgm:prSet/>
      <dgm:spPr/>
      <dgm:t>
        <a:bodyPr/>
        <a:lstStyle/>
        <a:p>
          <a:endParaRPr lang="en-US"/>
        </a:p>
      </dgm:t>
    </dgm:pt>
    <dgm:pt modelId="{5ACCFB14-8CD3-4BB3-9EA9-0257749BA320}" type="sibTrans" cxnId="{B9E28D09-FE70-4212-8D74-A488376127EA}">
      <dgm:prSet/>
      <dgm:spPr/>
      <dgm:t>
        <a:bodyPr/>
        <a:lstStyle/>
        <a:p>
          <a:endParaRPr lang="en-US"/>
        </a:p>
      </dgm:t>
    </dgm:pt>
    <dgm:pt modelId="{DAC4FC11-2B22-4FD0-9C15-3FCE0A16C140}">
      <dgm:prSet custT="1"/>
      <dgm:spPr/>
      <dgm:t>
        <a:bodyPr/>
        <a:lstStyle/>
        <a:p>
          <a:r>
            <a:rPr lang="en-US" sz="2000" b="0" u="none" dirty="0"/>
            <a:t>M</a:t>
          </a:r>
          <a:r>
            <a:rPr lang="x-none" sz="2000" b="0" u="none"/>
            <a:t>ay not permit a 3-hour-rated door to be used in combination with a 1½-hour-rated door to satisfy the requirement</a:t>
          </a:r>
          <a:endParaRPr lang="en-US" sz="2000" b="0" u="none" dirty="0"/>
        </a:p>
      </dgm:t>
    </dgm:pt>
    <dgm:pt modelId="{3B5B6014-FFE9-4D61-BF87-BF7BD35CBE4B}" type="parTrans" cxnId="{703D4345-9CF5-40B3-9917-46BDC06B5960}">
      <dgm:prSet/>
      <dgm:spPr/>
      <dgm:t>
        <a:bodyPr/>
        <a:lstStyle/>
        <a:p>
          <a:endParaRPr lang="en-US"/>
        </a:p>
      </dgm:t>
    </dgm:pt>
    <dgm:pt modelId="{2A3AF7B4-2466-4F46-B1B0-479A2590AEDA}" type="sibTrans" cxnId="{703D4345-9CF5-40B3-9917-46BDC06B5960}">
      <dgm:prSet/>
      <dgm:spPr/>
      <dgm:t>
        <a:bodyPr/>
        <a:lstStyle/>
        <a:p>
          <a:endParaRPr lang="en-US"/>
        </a:p>
      </dgm:t>
    </dgm:pt>
    <dgm:pt modelId="{6B42967F-2397-4E42-B383-301BFE8732BF}" type="pres">
      <dgm:prSet presAssocID="{3D683C08-4FFC-4F72-AB85-6C498675BD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B16321-E6D3-4DEE-B29D-B75F7B6B84BC}" type="pres">
      <dgm:prSet presAssocID="{1C2E0C7E-E5B9-43E9-8DF8-70C23A07AAF7}" presName="parentLin" presStyleCnt="0"/>
      <dgm:spPr/>
    </dgm:pt>
    <dgm:pt modelId="{370408B2-DF9A-4244-83D0-F2740008805D}" type="pres">
      <dgm:prSet presAssocID="{1C2E0C7E-E5B9-43E9-8DF8-70C23A07AAF7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39F485E-3102-4336-98DC-A62CD3677DC6}" type="pres">
      <dgm:prSet presAssocID="{1C2E0C7E-E5B9-43E9-8DF8-70C23A07AAF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745A7-3846-486E-B203-83C1DBEF5F27}" type="pres">
      <dgm:prSet presAssocID="{1C2E0C7E-E5B9-43E9-8DF8-70C23A07AAF7}" presName="negativeSpace" presStyleCnt="0"/>
      <dgm:spPr/>
    </dgm:pt>
    <dgm:pt modelId="{13696E7F-FCAC-4B0C-BC3B-8DCC6A2630FB}" type="pres">
      <dgm:prSet presAssocID="{1C2E0C7E-E5B9-43E9-8DF8-70C23A07AAF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88981F-13D0-4759-BC5C-7636737ACBDD}" type="presOf" srcId="{3D683C08-4FFC-4F72-AB85-6C498675BDA8}" destId="{6B42967F-2397-4E42-B383-301BFE8732BF}" srcOrd="0" destOrd="0" presId="urn:microsoft.com/office/officeart/2005/8/layout/list1"/>
    <dgm:cxn modelId="{16A71DC7-AB5F-4479-AD3B-F0ADFC63D949}" srcId="{3D683C08-4FFC-4F72-AB85-6C498675BDA8}" destId="{1C2E0C7E-E5B9-43E9-8DF8-70C23A07AAF7}" srcOrd="0" destOrd="0" parTransId="{1E18E154-EE39-492C-B04F-48B8B7574FF9}" sibTransId="{04EA6ED1-1EE2-4218-A9DA-F1C488F60326}"/>
    <dgm:cxn modelId="{F1C7472C-9DFA-4DDE-BB92-B5FB30840F28}" srcId="{1C2E0C7E-E5B9-43E9-8DF8-70C23A07AAF7}" destId="{DD81D625-FAE1-4737-BDAE-10C06D71FF0B}" srcOrd="4" destOrd="0" parTransId="{67B404AD-3A6A-4605-9004-8D1375E4464D}" sibTransId="{3731F384-3C2C-42B6-84FC-A02E97E1F88F}"/>
    <dgm:cxn modelId="{0226FE6C-B2EC-47FE-B129-9DA14B94BC01}" type="presOf" srcId="{601313EB-F2F5-4407-993B-6E7A06F1A86F}" destId="{13696E7F-FCAC-4B0C-BC3B-8DCC6A2630FB}" srcOrd="0" destOrd="1" presId="urn:microsoft.com/office/officeart/2005/8/layout/list1"/>
    <dgm:cxn modelId="{B9E28D09-FE70-4212-8D74-A488376127EA}" srcId="{1C2E0C7E-E5B9-43E9-8DF8-70C23A07AAF7}" destId="{601313EB-F2F5-4407-993B-6E7A06F1A86F}" srcOrd="1" destOrd="0" parTransId="{FA5F6288-DBE0-4CBE-8399-3AEC4C4A19E7}" sibTransId="{5ACCFB14-8CD3-4BB3-9EA9-0257749BA320}"/>
    <dgm:cxn modelId="{784205A4-2136-40D4-BD25-F79FEA06884D}" type="presOf" srcId="{DAC4FC11-2B22-4FD0-9C15-3FCE0A16C140}" destId="{13696E7F-FCAC-4B0C-BC3B-8DCC6A2630FB}" srcOrd="0" destOrd="3" presId="urn:microsoft.com/office/officeart/2005/8/layout/list1"/>
    <dgm:cxn modelId="{0E95C716-55D3-49FB-904B-5ADB7E370A51}" type="presOf" srcId="{953460EB-E4FE-486E-B8F6-2CB1D9BF9597}" destId="{13696E7F-FCAC-4B0C-BC3B-8DCC6A2630FB}" srcOrd="0" destOrd="0" presId="urn:microsoft.com/office/officeart/2005/8/layout/list1"/>
    <dgm:cxn modelId="{6DE2FFBD-FD6E-4FC3-9175-4DEAA4E0EA5C}" type="presOf" srcId="{DD81D625-FAE1-4737-BDAE-10C06D71FF0B}" destId="{13696E7F-FCAC-4B0C-BC3B-8DCC6A2630FB}" srcOrd="0" destOrd="4" presId="urn:microsoft.com/office/officeart/2005/8/layout/list1"/>
    <dgm:cxn modelId="{7A63B8AB-1E6F-49A3-90CC-2A077BE71A25}" type="presOf" srcId="{1C2E0C7E-E5B9-43E9-8DF8-70C23A07AAF7}" destId="{439F485E-3102-4336-98DC-A62CD3677DC6}" srcOrd="1" destOrd="0" presId="urn:microsoft.com/office/officeart/2005/8/layout/list1"/>
    <dgm:cxn modelId="{703D4345-9CF5-40B3-9917-46BDC06B5960}" srcId="{1C2E0C7E-E5B9-43E9-8DF8-70C23A07AAF7}" destId="{DAC4FC11-2B22-4FD0-9C15-3FCE0A16C140}" srcOrd="3" destOrd="0" parTransId="{3B5B6014-FFE9-4D61-BF87-BF7BD35CBE4B}" sibTransId="{2A3AF7B4-2466-4F46-B1B0-479A2590AEDA}"/>
    <dgm:cxn modelId="{4DAE1DDD-8E62-4FC4-8783-FB753EDB6F1F}" type="presOf" srcId="{1C2E0C7E-E5B9-43E9-8DF8-70C23A07AAF7}" destId="{370408B2-DF9A-4244-83D0-F2740008805D}" srcOrd="0" destOrd="0" presId="urn:microsoft.com/office/officeart/2005/8/layout/list1"/>
    <dgm:cxn modelId="{0FDB3E61-6A98-4E68-9748-C53E4CED584B}" type="presOf" srcId="{9CB4F1C6-250C-4B83-8A96-07352C224E71}" destId="{13696E7F-FCAC-4B0C-BC3B-8DCC6A2630FB}" srcOrd="0" destOrd="2" presId="urn:microsoft.com/office/officeart/2005/8/layout/list1"/>
    <dgm:cxn modelId="{0E637C23-5AAE-463B-BFC8-0C262B5FAE48}" srcId="{1C2E0C7E-E5B9-43E9-8DF8-70C23A07AAF7}" destId="{953460EB-E4FE-486E-B8F6-2CB1D9BF9597}" srcOrd="0" destOrd="0" parTransId="{EA5B67EF-7DAE-4100-A331-2AD248978313}" sibTransId="{137DA8B3-8F46-4646-880F-6EFC63D46B66}"/>
    <dgm:cxn modelId="{57C73CE1-8C4C-4552-A9E5-F26CDCCC4AC4}" srcId="{1C2E0C7E-E5B9-43E9-8DF8-70C23A07AAF7}" destId="{9CB4F1C6-250C-4B83-8A96-07352C224E71}" srcOrd="2" destOrd="0" parTransId="{6367D8C9-98BF-4002-A2F1-E2713084EE1F}" sibTransId="{37F75D56-8730-4682-871A-C38F26C22901}"/>
    <dgm:cxn modelId="{97FDAAC8-DC13-4507-8A66-EAC882D5B6A1}" type="presParOf" srcId="{6B42967F-2397-4E42-B383-301BFE8732BF}" destId="{DCB16321-E6D3-4DEE-B29D-B75F7B6B84BC}" srcOrd="0" destOrd="0" presId="urn:microsoft.com/office/officeart/2005/8/layout/list1"/>
    <dgm:cxn modelId="{14E57418-DA7F-401C-A471-90D37DCAADF2}" type="presParOf" srcId="{DCB16321-E6D3-4DEE-B29D-B75F7B6B84BC}" destId="{370408B2-DF9A-4244-83D0-F2740008805D}" srcOrd="0" destOrd="0" presId="urn:microsoft.com/office/officeart/2005/8/layout/list1"/>
    <dgm:cxn modelId="{AC641EFF-D64F-4E83-87EB-1DE6CFB038E2}" type="presParOf" srcId="{DCB16321-E6D3-4DEE-B29D-B75F7B6B84BC}" destId="{439F485E-3102-4336-98DC-A62CD3677DC6}" srcOrd="1" destOrd="0" presId="urn:microsoft.com/office/officeart/2005/8/layout/list1"/>
    <dgm:cxn modelId="{EE22DC3F-0F91-42A7-AA92-1F4A1658CFC9}" type="presParOf" srcId="{6B42967F-2397-4E42-B383-301BFE8732BF}" destId="{CFE745A7-3846-486E-B203-83C1DBEF5F27}" srcOrd="1" destOrd="0" presId="urn:microsoft.com/office/officeart/2005/8/layout/list1"/>
    <dgm:cxn modelId="{139BC9F5-1163-4169-B8AF-5512EE53E54F}" type="presParOf" srcId="{6B42967F-2397-4E42-B383-301BFE8732BF}" destId="{13696E7F-FCAC-4B0C-BC3B-8DCC6A2630F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683C08-4FFC-4F72-AB85-6C498675BDA8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21B9E1A-3D46-46AA-9F02-ECC83556C8EE}">
      <dgm:prSet phldrT="[Text]" custT="1"/>
      <dgm:spPr/>
      <dgm:t>
        <a:bodyPr/>
        <a:lstStyle/>
        <a:p>
          <a:r>
            <a:rPr lang="en-US" sz="2000" b="0" dirty="0"/>
            <a:t>Structural members</a:t>
          </a:r>
        </a:p>
      </dgm:t>
    </dgm:pt>
    <dgm:pt modelId="{09E1162D-8F4F-4860-A4A3-277BA901D4E6}" type="parTrans" cxnId="{0C867059-E91F-4652-A65E-112113C04543}">
      <dgm:prSet/>
      <dgm:spPr/>
      <dgm:t>
        <a:bodyPr/>
        <a:lstStyle/>
        <a:p>
          <a:endParaRPr lang="en-US"/>
        </a:p>
      </dgm:t>
    </dgm:pt>
    <dgm:pt modelId="{CDFF3925-D939-453F-B4E5-1F0C4B3EF2BA}" type="sibTrans" cxnId="{0C867059-E91F-4652-A65E-112113C04543}">
      <dgm:prSet/>
      <dgm:spPr/>
      <dgm:t>
        <a:bodyPr/>
        <a:lstStyle/>
        <a:p>
          <a:endParaRPr lang="en-US"/>
        </a:p>
      </dgm:t>
    </dgm:pt>
    <dgm:pt modelId="{BC325C91-5C47-4E08-B78F-449388BD1A44}">
      <dgm:prSet custT="1"/>
      <dgm:spPr/>
      <dgm:t>
        <a:bodyPr/>
        <a:lstStyle/>
        <a:p>
          <a:r>
            <a:rPr lang="en-US" sz="1800" b="0" u="none" dirty="0"/>
            <a:t>M</a:t>
          </a:r>
          <a:r>
            <a:rPr lang="x-none" sz="1800" b="0" u="none"/>
            <a:t>ust have sufficient strength to resist the lateral pull of</a:t>
          </a:r>
          <a:r>
            <a:rPr lang="en-US" sz="1800" b="0" u="none" dirty="0"/>
            <a:t> </a:t>
          </a:r>
          <a:r>
            <a:rPr lang="x-none" sz="1800" b="0" u="none"/>
            <a:t>collapse</a:t>
          </a:r>
          <a:r>
            <a:rPr lang="en-US" sz="1800" b="0" u="none" dirty="0"/>
            <a:t> </a:t>
          </a:r>
          <a:r>
            <a:rPr lang="x-none" sz="1800" b="0" u="none"/>
            <a:t>on either side</a:t>
          </a:r>
          <a:endParaRPr lang="en-US" sz="1800" b="0" u="none" dirty="0"/>
        </a:p>
      </dgm:t>
    </dgm:pt>
    <dgm:pt modelId="{E7B5FED9-80BC-4FEC-A5A5-3F40B431596F}" type="parTrans" cxnId="{30F638A8-C765-4FAB-B02F-E775D0210A36}">
      <dgm:prSet/>
      <dgm:spPr/>
      <dgm:t>
        <a:bodyPr/>
        <a:lstStyle/>
        <a:p>
          <a:endParaRPr lang="en-US"/>
        </a:p>
      </dgm:t>
    </dgm:pt>
    <dgm:pt modelId="{FC8DA5B7-AB1C-4F93-B333-555FFC783AAF}" type="sibTrans" cxnId="{30F638A8-C765-4FAB-B02F-E775D0210A36}">
      <dgm:prSet/>
      <dgm:spPr/>
      <dgm:t>
        <a:bodyPr/>
        <a:lstStyle/>
        <a:p>
          <a:endParaRPr lang="en-US"/>
        </a:p>
      </dgm:t>
    </dgm:pt>
    <dgm:pt modelId="{7E764390-486F-4976-8945-4BB8770CA2F3}">
      <dgm:prSet custT="1"/>
      <dgm:spPr/>
      <dgm:t>
        <a:bodyPr/>
        <a:lstStyle/>
        <a:p>
          <a:r>
            <a:rPr lang="x-none" sz="1800" b="0" u="none"/>
            <a:t>No combustible structural members may penetrate</a:t>
          </a:r>
          <a:endParaRPr lang="en-US" sz="1800" b="0" u="none" dirty="0"/>
        </a:p>
      </dgm:t>
    </dgm:pt>
    <dgm:pt modelId="{D5D6CC2E-5835-44CC-9945-DDF442BB9244}" type="parTrans" cxnId="{7D38DE67-AEC3-4CF7-BFA8-60F76783C125}">
      <dgm:prSet/>
      <dgm:spPr/>
      <dgm:t>
        <a:bodyPr/>
        <a:lstStyle/>
        <a:p>
          <a:endParaRPr lang="en-US"/>
        </a:p>
      </dgm:t>
    </dgm:pt>
    <dgm:pt modelId="{1233EEBD-3CED-4F50-8242-F7BBCFE1F26B}" type="sibTrans" cxnId="{7D38DE67-AEC3-4CF7-BFA8-60F76783C125}">
      <dgm:prSet/>
      <dgm:spPr/>
      <dgm:t>
        <a:bodyPr/>
        <a:lstStyle/>
        <a:p>
          <a:endParaRPr lang="en-US"/>
        </a:p>
      </dgm:t>
    </dgm:pt>
    <dgm:pt modelId="{8C47FBE8-0351-4E21-A58F-81933B385122}">
      <dgm:prSet phldrT="[Text]" custT="1"/>
      <dgm:spPr/>
      <dgm:t>
        <a:bodyPr/>
        <a:lstStyle/>
        <a:p>
          <a:r>
            <a:rPr lang="en-US" sz="1800" b="0" dirty="0"/>
            <a:t>Must have the same degree of fire resistance as that required for the fire wall</a:t>
          </a:r>
        </a:p>
      </dgm:t>
    </dgm:pt>
    <dgm:pt modelId="{5213460A-19AC-45D7-8706-AF039CA7C65D}" type="parTrans" cxnId="{E41EB289-BCD4-4B97-BBE3-394584109D1C}">
      <dgm:prSet/>
      <dgm:spPr/>
      <dgm:t>
        <a:bodyPr/>
        <a:lstStyle/>
        <a:p>
          <a:endParaRPr lang="en-US"/>
        </a:p>
      </dgm:t>
    </dgm:pt>
    <dgm:pt modelId="{A8FD8018-44A6-4313-899C-BDFF766ADA11}" type="sibTrans" cxnId="{E41EB289-BCD4-4B97-BBE3-394584109D1C}">
      <dgm:prSet/>
      <dgm:spPr/>
      <dgm:t>
        <a:bodyPr/>
        <a:lstStyle/>
        <a:p>
          <a:endParaRPr lang="en-US"/>
        </a:p>
      </dgm:t>
    </dgm:pt>
    <dgm:pt modelId="{C79E3C57-9C1E-4A8D-80CE-B558804582FD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0" dirty="0"/>
            <a:t>Combustible members</a:t>
          </a:r>
          <a:endParaRPr lang="en-US" sz="2000" b="0" u="none" dirty="0"/>
        </a:p>
      </dgm:t>
    </dgm:pt>
    <dgm:pt modelId="{6A497BF3-C963-43D9-B5A0-AA38A0FBC529}" type="parTrans" cxnId="{A37A683A-1610-486E-AA6E-1EBF8BC1F25B}">
      <dgm:prSet/>
      <dgm:spPr/>
      <dgm:t>
        <a:bodyPr/>
        <a:lstStyle/>
        <a:p>
          <a:endParaRPr lang="en-US"/>
        </a:p>
      </dgm:t>
    </dgm:pt>
    <dgm:pt modelId="{80A3C250-515E-4427-BE5A-265F268BC3CD}" type="sibTrans" cxnId="{A37A683A-1610-486E-AA6E-1EBF8BC1F25B}">
      <dgm:prSet/>
      <dgm:spPr/>
      <dgm:t>
        <a:bodyPr/>
        <a:lstStyle/>
        <a:p>
          <a:endParaRPr lang="en-US"/>
        </a:p>
      </dgm:t>
    </dgm:pt>
    <dgm:pt modelId="{C525592C-9FDB-4B22-AA08-945485E6CE49}">
      <dgm:prSet custT="1"/>
      <dgm:spPr/>
      <dgm:t>
        <a:bodyPr/>
        <a:lstStyle/>
        <a:p>
          <a:r>
            <a:rPr lang="en-US" sz="1800" b="0" dirty="0"/>
            <a:t>If framed into a fire wall, they must be designed to fall away freely from the wall under fire conditions</a:t>
          </a:r>
          <a:endParaRPr lang="en-US" sz="1800" b="0" u="none" dirty="0"/>
        </a:p>
      </dgm:t>
    </dgm:pt>
    <dgm:pt modelId="{D7F4A05F-CC87-47D5-88E2-E5EAC572ED4E}" type="parTrans" cxnId="{359483DE-7CF7-44F1-8E53-72DA078DB5B6}">
      <dgm:prSet/>
      <dgm:spPr/>
      <dgm:t>
        <a:bodyPr/>
        <a:lstStyle/>
        <a:p>
          <a:endParaRPr lang="en-US"/>
        </a:p>
      </dgm:t>
    </dgm:pt>
    <dgm:pt modelId="{548B2F17-545B-4801-97A0-17252C4B23A2}" type="sibTrans" cxnId="{359483DE-7CF7-44F1-8E53-72DA078DB5B6}">
      <dgm:prSet/>
      <dgm:spPr/>
      <dgm:t>
        <a:bodyPr/>
        <a:lstStyle/>
        <a:p>
          <a:endParaRPr lang="en-US"/>
        </a:p>
      </dgm:t>
    </dgm:pt>
    <dgm:pt modelId="{C664EA3F-7A56-4623-A2BE-477F7EF09F26}" type="pres">
      <dgm:prSet presAssocID="{3D683C08-4FFC-4F72-AB85-6C498675BD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7E06EC-1FFB-4C32-B9D0-E2AA9B63ADE2}" type="pres">
      <dgm:prSet presAssocID="{B21B9E1A-3D46-46AA-9F02-ECC83556C8EE}" presName="parentLin" presStyleCnt="0"/>
      <dgm:spPr/>
    </dgm:pt>
    <dgm:pt modelId="{EE8B9D11-7AC7-451D-AB18-78A56632890D}" type="pres">
      <dgm:prSet presAssocID="{B21B9E1A-3D46-46AA-9F02-ECC83556C8E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5DA0BA5-1C70-49F1-88E1-180CF9830CA1}" type="pres">
      <dgm:prSet presAssocID="{B21B9E1A-3D46-46AA-9F02-ECC83556C8E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EC231-EFFB-416F-A14B-188B35993F70}" type="pres">
      <dgm:prSet presAssocID="{B21B9E1A-3D46-46AA-9F02-ECC83556C8EE}" presName="negativeSpace" presStyleCnt="0"/>
      <dgm:spPr/>
    </dgm:pt>
    <dgm:pt modelId="{A53A8414-EB61-4DEE-B757-64840128232B}" type="pres">
      <dgm:prSet presAssocID="{B21B9E1A-3D46-46AA-9F02-ECC83556C8E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DB534-3D16-4424-8D97-8D3E07255939}" type="pres">
      <dgm:prSet presAssocID="{CDFF3925-D939-453F-B4E5-1F0C4B3EF2BA}" presName="spaceBetweenRectangles" presStyleCnt="0"/>
      <dgm:spPr/>
    </dgm:pt>
    <dgm:pt modelId="{EF66B643-0B89-495F-9C7A-C8C52237021D}" type="pres">
      <dgm:prSet presAssocID="{C79E3C57-9C1E-4A8D-80CE-B558804582FD}" presName="parentLin" presStyleCnt="0"/>
      <dgm:spPr/>
    </dgm:pt>
    <dgm:pt modelId="{393EE867-59BE-4386-8507-827C109758FE}" type="pres">
      <dgm:prSet presAssocID="{C79E3C57-9C1E-4A8D-80CE-B558804582F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5AAA836-C4BE-4708-ACBE-5943BBF0B19B}" type="pres">
      <dgm:prSet presAssocID="{C79E3C57-9C1E-4A8D-80CE-B558804582F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1119D-8B87-4C94-83B1-63275E335DD7}" type="pres">
      <dgm:prSet presAssocID="{C79E3C57-9C1E-4A8D-80CE-B558804582FD}" presName="negativeSpace" presStyleCnt="0"/>
      <dgm:spPr/>
    </dgm:pt>
    <dgm:pt modelId="{4DC990A1-397B-45D9-8823-D4FC3C3D57A9}" type="pres">
      <dgm:prSet presAssocID="{C79E3C57-9C1E-4A8D-80CE-B558804582F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062AC9-A4AB-4384-8ACC-E2D15004DEB0}" type="presOf" srcId="{8C47FBE8-0351-4E21-A58F-81933B385122}" destId="{A53A8414-EB61-4DEE-B757-64840128232B}" srcOrd="0" destOrd="0" presId="urn:microsoft.com/office/officeart/2005/8/layout/list1"/>
    <dgm:cxn modelId="{7D38DE67-AEC3-4CF7-BFA8-60F76783C125}" srcId="{B21B9E1A-3D46-46AA-9F02-ECC83556C8EE}" destId="{7E764390-486F-4976-8945-4BB8770CA2F3}" srcOrd="2" destOrd="0" parTransId="{D5D6CC2E-5835-44CC-9945-DDF442BB9244}" sibTransId="{1233EEBD-3CED-4F50-8242-F7BBCFE1F26B}"/>
    <dgm:cxn modelId="{0C867059-E91F-4652-A65E-112113C04543}" srcId="{3D683C08-4FFC-4F72-AB85-6C498675BDA8}" destId="{B21B9E1A-3D46-46AA-9F02-ECC83556C8EE}" srcOrd="0" destOrd="0" parTransId="{09E1162D-8F4F-4860-A4A3-277BA901D4E6}" sibTransId="{CDFF3925-D939-453F-B4E5-1F0C4B3EF2BA}"/>
    <dgm:cxn modelId="{EF6E9668-A467-4350-9900-A977CB76A674}" type="presOf" srcId="{BC325C91-5C47-4E08-B78F-449388BD1A44}" destId="{A53A8414-EB61-4DEE-B757-64840128232B}" srcOrd="0" destOrd="1" presId="urn:microsoft.com/office/officeart/2005/8/layout/list1"/>
    <dgm:cxn modelId="{30F638A8-C765-4FAB-B02F-E775D0210A36}" srcId="{B21B9E1A-3D46-46AA-9F02-ECC83556C8EE}" destId="{BC325C91-5C47-4E08-B78F-449388BD1A44}" srcOrd="1" destOrd="0" parTransId="{E7B5FED9-80BC-4FEC-A5A5-3F40B431596F}" sibTransId="{FC8DA5B7-AB1C-4F93-B333-555FFC783AAF}"/>
    <dgm:cxn modelId="{4CC9FBE7-5C30-4FE8-8999-83798D2B3904}" type="presOf" srcId="{C79E3C57-9C1E-4A8D-80CE-B558804582FD}" destId="{E5AAA836-C4BE-4708-ACBE-5943BBF0B19B}" srcOrd="1" destOrd="0" presId="urn:microsoft.com/office/officeart/2005/8/layout/list1"/>
    <dgm:cxn modelId="{E41EB289-BCD4-4B97-BBE3-394584109D1C}" srcId="{B21B9E1A-3D46-46AA-9F02-ECC83556C8EE}" destId="{8C47FBE8-0351-4E21-A58F-81933B385122}" srcOrd="0" destOrd="0" parTransId="{5213460A-19AC-45D7-8706-AF039CA7C65D}" sibTransId="{A8FD8018-44A6-4313-899C-BDFF766ADA11}"/>
    <dgm:cxn modelId="{9EFB9307-0D43-4BCF-AEB3-6E337A4F9644}" type="presOf" srcId="{B21B9E1A-3D46-46AA-9F02-ECC83556C8EE}" destId="{EE8B9D11-7AC7-451D-AB18-78A56632890D}" srcOrd="0" destOrd="0" presId="urn:microsoft.com/office/officeart/2005/8/layout/list1"/>
    <dgm:cxn modelId="{E19C9648-442D-4ECB-A42D-F673D1F8A99B}" type="presOf" srcId="{B21B9E1A-3D46-46AA-9F02-ECC83556C8EE}" destId="{E5DA0BA5-1C70-49F1-88E1-180CF9830CA1}" srcOrd="1" destOrd="0" presId="urn:microsoft.com/office/officeart/2005/8/layout/list1"/>
    <dgm:cxn modelId="{65533AB6-7511-4138-B8D5-7021B0F42235}" type="presOf" srcId="{C525592C-9FDB-4B22-AA08-945485E6CE49}" destId="{4DC990A1-397B-45D9-8823-D4FC3C3D57A9}" srcOrd="0" destOrd="0" presId="urn:microsoft.com/office/officeart/2005/8/layout/list1"/>
    <dgm:cxn modelId="{A37A683A-1610-486E-AA6E-1EBF8BC1F25B}" srcId="{3D683C08-4FFC-4F72-AB85-6C498675BDA8}" destId="{C79E3C57-9C1E-4A8D-80CE-B558804582FD}" srcOrd="1" destOrd="0" parTransId="{6A497BF3-C963-43D9-B5A0-AA38A0FBC529}" sibTransId="{80A3C250-515E-4427-BE5A-265F268BC3CD}"/>
    <dgm:cxn modelId="{3B5586AB-8388-46B1-B439-431A23930679}" type="presOf" srcId="{3D683C08-4FFC-4F72-AB85-6C498675BDA8}" destId="{C664EA3F-7A56-4623-A2BE-477F7EF09F26}" srcOrd="0" destOrd="0" presId="urn:microsoft.com/office/officeart/2005/8/layout/list1"/>
    <dgm:cxn modelId="{6802D34E-9E49-4E7D-A71F-F3DE84E59CF3}" type="presOf" srcId="{7E764390-486F-4976-8945-4BB8770CA2F3}" destId="{A53A8414-EB61-4DEE-B757-64840128232B}" srcOrd="0" destOrd="2" presId="urn:microsoft.com/office/officeart/2005/8/layout/list1"/>
    <dgm:cxn modelId="{359483DE-7CF7-44F1-8E53-72DA078DB5B6}" srcId="{C79E3C57-9C1E-4A8D-80CE-B558804582FD}" destId="{C525592C-9FDB-4B22-AA08-945485E6CE49}" srcOrd="0" destOrd="0" parTransId="{D7F4A05F-CC87-47D5-88E2-E5EAC572ED4E}" sibTransId="{548B2F17-545B-4801-97A0-17252C4B23A2}"/>
    <dgm:cxn modelId="{618B78C9-F6E7-4B7A-8CF7-A0A71CFDEA9D}" type="presOf" srcId="{C79E3C57-9C1E-4A8D-80CE-B558804582FD}" destId="{393EE867-59BE-4386-8507-827C109758FE}" srcOrd="0" destOrd="0" presId="urn:microsoft.com/office/officeart/2005/8/layout/list1"/>
    <dgm:cxn modelId="{AB031592-5F9A-4358-A8E9-6BAD69E37025}" type="presParOf" srcId="{C664EA3F-7A56-4623-A2BE-477F7EF09F26}" destId="{AB7E06EC-1FFB-4C32-B9D0-E2AA9B63ADE2}" srcOrd="0" destOrd="0" presId="urn:microsoft.com/office/officeart/2005/8/layout/list1"/>
    <dgm:cxn modelId="{CC45A743-4A70-49A1-B954-096E0BC4ADAD}" type="presParOf" srcId="{AB7E06EC-1FFB-4C32-B9D0-E2AA9B63ADE2}" destId="{EE8B9D11-7AC7-451D-AB18-78A56632890D}" srcOrd="0" destOrd="0" presId="urn:microsoft.com/office/officeart/2005/8/layout/list1"/>
    <dgm:cxn modelId="{8EA67569-47AC-4F50-B801-8B25D9754796}" type="presParOf" srcId="{AB7E06EC-1FFB-4C32-B9D0-E2AA9B63ADE2}" destId="{E5DA0BA5-1C70-49F1-88E1-180CF9830CA1}" srcOrd="1" destOrd="0" presId="urn:microsoft.com/office/officeart/2005/8/layout/list1"/>
    <dgm:cxn modelId="{0BE632FD-6A30-4A60-ACE9-185FE8282DF2}" type="presParOf" srcId="{C664EA3F-7A56-4623-A2BE-477F7EF09F26}" destId="{E3EEC231-EFFB-416F-A14B-188B35993F70}" srcOrd="1" destOrd="0" presId="urn:microsoft.com/office/officeart/2005/8/layout/list1"/>
    <dgm:cxn modelId="{AE8EE759-A18A-4C23-B0DD-8BBA9A434C20}" type="presParOf" srcId="{C664EA3F-7A56-4623-A2BE-477F7EF09F26}" destId="{A53A8414-EB61-4DEE-B757-64840128232B}" srcOrd="2" destOrd="0" presId="urn:microsoft.com/office/officeart/2005/8/layout/list1"/>
    <dgm:cxn modelId="{29E9D506-D965-441E-A091-10E5BA6CAFC6}" type="presParOf" srcId="{C664EA3F-7A56-4623-A2BE-477F7EF09F26}" destId="{708DB534-3D16-4424-8D97-8D3E07255939}" srcOrd="3" destOrd="0" presId="urn:microsoft.com/office/officeart/2005/8/layout/list1"/>
    <dgm:cxn modelId="{E63B8A1F-FF02-483C-8E20-26C66CF383A0}" type="presParOf" srcId="{C664EA3F-7A56-4623-A2BE-477F7EF09F26}" destId="{EF66B643-0B89-495F-9C7A-C8C52237021D}" srcOrd="4" destOrd="0" presId="urn:microsoft.com/office/officeart/2005/8/layout/list1"/>
    <dgm:cxn modelId="{4A0988CE-E9BB-4223-8A8D-7307798CFA27}" type="presParOf" srcId="{EF66B643-0B89-495F-9C7A-C8C52237021D}" destId="{393EE867-59BE-4386-8507-827C109758FE}" srcOrd="0" destOrd="0" presId="urn:microsoft.com/office/officeart/2005/8/layout/list1"/>
    <dgm:cxn modelId="{890D0112-6AB4-42D2-A49D-18030D20A98A}" type="presParOf" srcId="{EF66B643-0B89-495F-9C7A-C8C52237021D}" destId="{E5AAA836-C4BE-4708-ACBE-5943BBF0B19B}" srcOrd="1" destOrd="0" presId="urn:microsoft.com/office/officeart/2005/8/layout/list1"/>
    <dgm:cxn modelId="{68145389-E367-4328-9660-B4FD0075AA41}" type="presParOf" srcId="{C664EA3F-7A56-4623-A2BE-477F7EF09F26}" destId="{93F1119D-8B87-4C94-83B1-63275E335DD7}" srcOrd="5" destOrd="0" presId="urn:microsoft.com/office/officeart/2005/8/layout/list1"/>
    <dgm:cxn modelId="{339111B6-D878-4BFE-B975-552181AF606B}" type="presParOf" srcId="{C664EA3F-7A56-4623-A2BE-477F7EF09F26}" destId="{4DC990A1-397B-45D9-8823-D4FC3C3D57A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D683C08-4FFC-4F72-AB85-6C498675BDA8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C2E0C7E-E5B9-43E9-8DF8-70C23A07AAF7}">
      <dgm:prSet custT="1"/>
      <dgm:spPr/>
      <dgm:t>
        <a:bodyPr/>
        <a:lstStyle/>
        <a:p>
          <a:r>
            <a:rPr lang="en-US" sz="2000" b="0" dirty="0"/>
            <a:t>Flammable interior finishes can intensify fires</a:t>
          </a:r>
        </a:p>
      </dgm:t>
    </dgm:pt>
    <dgm:pt modelId="{1E18E154-EE39-492C-B04F-48B8B7574FF9}" type="parTrans" cxnId="{16A71DC7-AB5F-4479-AD3B-F0ADFC63D949}">
      <dgm:prSet/>
      <dgm:spPr/>
      <dgm:t>
        <a:bodyPr/>
        <a:lstStyle/>
        <a:p>
          <a:endParaRPr lang="en-US"/>
        </a:p>
      </dgm:t>
    </dgm:pt>
    <dgm:pt modelId="{04EA6ED1-1EE2-4218-A9DA-F1C488F60326}" type="sibTrans" cxnId="{16A71DC7-AB5F-4479-AD3B-F0ADFC63D949}">
      <dgm:prSet/>
      <dgm:spPr/>
      <dgm:t>
        <a:bodyPr/>
        <a:lstStyle/>
        <a:p>
          <a:endParaRPr lang="en-US"/>
        </a:p>
      </dgm:t>
    </dgm:pt>
    <dgm:pt modelId="{04C51374-2FA6-4CD0-BFEE-E9FE1A341A25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0" dirty="0"/>
            <a:t>Fire-retardant coatings have also been developed, tested, and approved</a:t>
          </a:r>
        </a:p>
      </dgm:t>
    </dgm:pt>
    <dgm:pt modelId="{FE8D8697-A296-4205-A647-07832B623B15}" type="parTrans" cxnId="{FDA4FAFB-308F-48B9-918D-582B2FA7EC7A}">
      <dgm:prSet/>
      <dgm:spPr/>
      <dgm:t>
        <a:bodyPr/>
        <a:lstStyle/>
        <a:p>
          <a:endParaRPr lang="en-US"/>
        </a:p>
      </dgm:t>
    </dgm:pt>
    <dgm:pt modelId="{CE5172F1-4303-4949-9C72-B1FB68001741}" type="sibTrans" cxnId="{FDA4FAFB-308F-48B9-918D-582B2FA7EC7A}">
      <dgm:prSet/>
      <dgm:spPr/>
      <dgm:t>
        <a:bodyPr/>
        <a:lstStyle/>
        <a:p>
          <a:endParaRPr lang="en-US"/>
        </a:p>
      </dgm:t>
    </dgm:pt>
    <dgm:pt modelId="{F8C75128-980B-4313-8F8C-A07B8FD490AE}">
      <dgm:prSet custT="1"/>
      <dgm:spPr/>
      <dgm:t>
        <a:bodyPr/>
        <a:lstStyle/>
        <a:p>
          <a:r>
            <a:rPr lang="en-US" sz="2000" b="0" dirty="0"/>
            <a:t>UL and other organizations developed testing methods to establish flame-spread ratings</a:t>
          </a:r>
        </a:p>
      </dgm:t>
    </dgm:pt>
    <dgm:pt modelId="{D00D35A4-0CE9-4303-8EB9-9FB0F46A6E98}" type="parTrans" cxnId="{93D4B593-051C-4BA7-B749-397C9A8B29F2}">
      <dgm:prSet/>
      <dgm:spPr/>
      <dgm:t>
        <a:bodyPr/>
        <a:lstStyle/>
        <a:p>
          <a:endParaRPr lang="en-US"/>
        </a:p>
      </dgm:t>
    </dgm:pt>
    <dgm:pt modelId="{784FE8B9-94F7-4124-BDC4-AF2B34AE2CB0}" type="sibTrans" cxnId="{93D4B593-051C-4BA7-B749-397C9A8B29F2}">
      <dgm:prSet/>
      <dgm:spPr/>
      <dgm:t>
        <a:bodyPr/>
        <a:lstStyle/>
        <a:p>
          <a:endParaRPr lang="en-US"/>
        </a:p>
      </dgm:t>
    </dgm:pt>
    <dgm:pt modelId="{05F06A8D-EEF6-4D53-8104-43DDE04233B6}">
      <dgm:prSet custT="1"/>
      <dgm:spPr/>
      <dgm:t>
        <a:bodyPr/>
        <a:lstStyle/>
        <a:p>
          <a:r>
            <a:rPr lang="en-US" sz="2000" b="0" dirty="0"/>
            <a:t>Ratings based on smoke development were also developed</a:t>
          </a:r>
        </a:p>
      </dgm:t>
    </dgm:pt>
    <dgm:pt modelId="{7575A32B-79D0-45BC-9F62-903D5EC25E09}" type="parTrans" cxnId="{217C57E8-EA74-4099-8AC1-F7C084C25022}">
      <dgm:prSet/>
      <dgm:spPr/>
      <dgm:t>
        <a:bodyPr/>
        <a:lstStyle/>
        <a:p>
          <a:endParaRPr lang="en-US"/>
        </a:p>
      </dgm:t>
    </dgm:pt>
    <dgm:pt modelId="{F9758F5E-8FA6-4884-BF0F-F4D001E2A9A1}" type="sibTrans" cxnId="{217C57E8-EA74-4099-8AC1-F7C084C25022}">
      <dgm:prSet/>
      <dgm:spPr/>
      <dgm:t>
        <a:bodyPr/>
        <a:lstStyle/>
        <a:p>
          <a:endParaRPr lang="en-US"/>
        </a:p>
      </dgm:t>
    </dgm:pt>
    <dgm:pt modelId="{1FC1F47B-7812-4706-A65B-25D7FC5256B2}" type="pres">
      <dgm:prSet presAssocID="{3D683C08-4FFC-4F72-AB85-6C498675B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E7FDD9-353C-4945-ABAC-E063FFA515F8}" type="pres">
      <dgm:prSet presAssocID="{1C2E0C7E-E5B9-43E9-8DF8-70C23A07AAF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A325C-1928-4967-AD4C-E1BE1653D3DC}" type="pres">
      <dgm:prSet presAssocID="{04EA6ED1-1EE2-4218-A9DA-F1C488F60326}" presName="spacer" presStyleCnt="0"/>
      <dgm:spPr/>
    </dgm:pt>
    <dgm:pt modelId="{786D0365-D651-4B9F-9B57-EE1A61C385AD}" type="pres">
      <dgm:prSet presAssocID="{F8C75128-980B-4313-8F8C-A07B8FD490A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E8FB3-8F9D-4574-BD07-056E34AF1126}" type="pres">
      <dgm:prSet presAssocID="{784FE8B9-94F7-4124-BDC4-AF2B34AE2CB0}" presName="spacer" presStyleCnt="0"/>
      <dgm:spPr/>
    </dgm:pt>
    <dgm:pt modelId="{5448A601-D328-4952-B35E-E3E76E832B21}" type="pres">
      <dgm:prSet presAssocID="{05F06A8D-EEF6-4D53-8104-43DDE04233B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B934B-FFF4-42F6-8CD1-FEAEDC78D17B}" type="pres">
      <dgm:prSet presAssocID="{F9758F5E-8FA6-4884-BF0F-F4D001E2A9A1}" presName="spacer" presStyleCnt="0"/>
      <dgm:spPr/>
    </dgm:pt>
    <dgm:pt modelId="{03F6A2A7-EE67-4B67-8039-A2DD1C115942}" type="pres">
      <dgm:prSet presAssocID="{04C51374-2FA6-4CD0-BFEE-E9FE1A341A2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579CDA-C6A6-4509-BEA1-765A9E89974B}" type="presOf" srcId="{1C2E0C7E-E5B9-43E9-8DF8-70C23A07AAF7}" destId="{B2E7FDD9-353C-4945-ABAC-E063FFA515F8}" srcOrd="0" destOrd="0" presId="urn:microsoft.com/office/officeart/2005/8/layout/vList2"/>
    <dgm:cxn modelId="{E353FB3E-815F-409A-90D1-91AFD49FBD3A}" type="presOf" srcId="{3D683C08-4FFC-4F72-AB85-6C498675BDA8}" destId="{1FC1F47B-7812-4706-A65B-25D7FC5256B2}" srcOrd="0" destOrd="0" presId="urn:microsoft.com/office/officeart/2005/8/layout/vList2"/>
    <dgm:cxn modelId="{CFED24EA-9B6B-45D3-A080-6D6C45CDD6D5}" type="presOf" srcId="{05F06A8D-EEF6-4D53-8104-43DDE04233B6}" destId="{5448A601-D328-4952-B35E-E3E76E832B21}" srcOrd="0" destOrd="0" presId="urn:microsoft.com/office/officeart/2005/8/layout/vList2"/>
    <dgm:cxn modelId="{837CDA38-97E5-459D-83CC-3ABE3139A590}" type="presOf" srcId="{04C51374-2FA6-4CD0-BFEE-E9FE1A341A25}" destId="{03F6A2A7-EE67-4B67-8039-A2DD1C115942}" srcOrd="0" destOrd="0" presId="urn:microsoft.com/office/officeart/2005/8/layout/vList2"/>
    <dgm:cxn modelId="{4557DA8A-F713-48A6-AEBD-3344EA4EFCAB}" type="presOf" srcId="{F8C75128-980B-4313-8F8C-A07B8FD490AE}" destId="{786D0365-D651-4B9F-9B57-EE1A61C385AD}" srcOrd="0" destOrd="0" presId="urn:microsoft.com/office/officeart/2005/8/layout/vList2"/>
    <dgm:cxn modelId="{93D4B593-051C-4BA7-B749-397C9A8B29F2}" srcId="{3D683C08-4FFC-4F72-AB85-6C498675BDA8}" destId="{F8C75128-980B-4313-8F8C-A07B8FD490AE}" srcOrd="1" destOrd="0" parTransId="{D00D35A4-0CE9-4303-8EB9-9FB0F46A6E98}" sibTransId="{784FE8B9-94F7-4124-BDC4-AF2B34AE2CB0}"/>
    <dgm:cxn modelId="{FDA4FAFB-308F-48B9-918D-582B2FA7EC7A}" srcId="{3D683C08-4FFC-4F72-AB85-6C498675BDA8}" destId="{04C51374-2FA6-4CD0-BFEE-E9FE1A341A25}" srcOrd="3" destOrd="0" parTransId="{FE8D8697-A296-4205-A647-07832B623B15}" sibTransId="{CE5172F1-4303-4949-9C72-B1FB68001741}"/>
    <dgm:cxn modelId="{16A71DC7-AB5F-4479-AD3B-F0ADFC63D949}" srcId="{3D683C08-4FFC-4F72-AB85-6C498675BDA8}" destId="{1C2E0C7E-E5B9-43E9-8DF8-70C23A07AAF7}" srcOrd="0" destOrd="0" parTransId="{1E18E154-EE39-492C-B04F-48B8B7574FF9}" sibTransId="{04EA6ED1-1EE2-4218-A9DA-F1C488F60326}"/>
    <dgm:cxn modelId="{217C57E8-EA74-4099-8AC1-F7C084C25022}" srcId="{3D683C08-4FFC-4F72-AB85-6C498675BDA8}" destId="{05F06A8D-EEF6-4D53-8104-43DDE04233B6}" srcOrd="2" destOrd="0" parTransId="{7575A32B-79D0-45BC-9F62-903D5EC25E09}" sibTransId="{F9758F5E-8FA6-4884-BF0F-F4D001E2A9A1}"/>
    <dgm:cxn modelId="{AD337EB3-C326-4DCA-9D99-53D974A77DFA}" type="presParOf" srcId="{1FC1F47B-7812-4706-A65B-25D7FC5256B2}" destId="{B2E7FDD9-353C-4945-ABAC-E063FFA515F8}" srcOrd="0" destOrd="0" presId="urn:microsoft.com/office/officeart/2005/8/layout/vList2"/>
    <dgm:cxn modelId="{F1450422-F8CB-4ECC-AF10-6BDE596CE197}" type="presParOf" srcId="{1FC1F47B-7812-4706-A65B-25D7FC5256B2}" destId="{EACA325C-1928-4967-AD4C-E1BE1653D3DC}" srcOrd="1" destOrd="0" presId="urn:microsoft.com/office/officeart/2005/8/layout/vList2"/>
    <dgm:cxn modelId="{8337D9EF-1C3E-450A-860D-FA132EDC5658}" type="presParOf" srcId="{1FC1F47B-7812-4706-A65B-25D7FC5256B2}" destId="{786D0365-D651-4B9F-9B57-EE1A61C385AD}" srcOrd="2" destOrd="0" presId="urn:microsoft.com/office/officeart/2005/8/layout/vList2"/>
    <dgm:cxn modelId="{9CAC8E40-CE88-4EB2-BE7A-B8F9D4787117}" type="presParOf" srcId="{1FC1F47B-7812-4706-A65B-25D7FC5256B2}" destId="{50CE8FB3-8F9D-4574-BD07-056E34AF1126}" srcOrd="3" destOrd="0" presId="urn:microsoft.com/office/officeart/2005/8/layout/vList2"/>
    <dgm:cxn modelId="{6696423A-1BD8-453D-B5EA-967D6815B820}" type="presParOf" srcId="{1FC1F47B-7812-4706-A65B-25D7FC5256B2}" destId="{5448A601-D328-4952-B35E-E3E76E832B21}" srcOrd="4" destOrd="0" presId="urn:microsoft.com/office/officeart/2005/8/layout/vList2"/>
    <dgm:cxn modelId="{52398B28-A1CA-4CE8-8459-A1E9473A6757}" type="presParOf" srcId="{1FC1F47B-7812-4706-A65B-25D7FC5256B2}" destId="{D87B934B-FFF4-42F6-8CD1-FEAEDC78D17B}" srcOrd="5" destOrd="0" presId="urn:microsoft.com/office/officeart/2005/8/layout/vList2"/>
    <dgm:cxn modelId="{FCAF205D-E8D2-405A-BE22-1864F36B1556}" type="presParOf" srcId="{1FC1F47B-7812-4706-A65B-25D7FC5256B2}" destId="{03F6A2A7-EE67-4B67-8039-A2DD1C11594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D683C08-4FFC-4F72-AB85-6C498675BDA8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4EE299D-9863-4E11-8BBF-49A860BC67C9}">
      <dgm:prSet custT="1"/>
      <dgm:spPr/>
      <dgm:t>
        <a:bodyPr/>
        <a:lstStyle/>
        <a:p>
          <a:r>
            <a:rPr lang="en-US" sz="2000" b="0" dirty="0"/>
            <a:t>Be aware that modifications to buildings can affect a component’s fire rating</a:t>
          </a:r>
        </a:p>
      </dgm:t>
    </dgm:pt>
    <dgm:pt modelId="{7089DE5C-6E77-43F0-A100-A45822487106}" type="parTrans" cxnId="{48987EE0-6A23-4F4D-AE87-6B400A17E065}">
      <dgm:prSet/>
      <dgm:spPr/>
      <dgm:t>
        <a:bodyPr/>
        <a:lstStyle/>
        <a:p>
          <a:endParaRPr lang="en-US"/>
        </a:p>
      </dgm:t>
    </dgm:pt>
    <dgm:pt modelId="{A6C0D0FE-1202-4FFB-9A65-D3A4CDB77CCD}" type="sibTrans" cxnId="{48987EE0-6A23-4F4D-AE87-6B400A17E065}">
      <dgm:prSet/>
      <dgm:spPr/>
      <dgm:t>
        <a:bodyPr/>
        <a:lstStyle/>
        <a:p>
          <a:endParaRPr lang="en-US"/>
        </a:p>
      </dgm:t>
    </dgm:pt>
    <dgm:pt modelId="{52B586F7-4EF3-47BF-ABA5-59FDD54DBA50}">
      <dgm:prSet custT="1"/>
      <dgm:spPr/>
      <dgm:t>
        <a:bodyPr/>
        <a:lstStyle/>
        <a:p>
          <a:r>
            <a:rPr lang="en-US" sz="2000" b="0" dirty="0"/>
            <a:t>Modifications or repairs should conform to the same level that was originally approved</a:t>
          </a:r>
        </a:p>
      </dgm:t>
    </dgm:pt>
    <dgm:pt modelId="{B29237E7-F05F-453E-A5DD-8B53F148A70B}" type="parTrans" cxnId="{AAE0A3F5-394B-4BCA-81DD-E16EBDFBDE09}">
      <dgm:prSet/>
      <dgm:spPr/>
      <dgm:t>
        <a:bodyPr/>
        <a:lstStyle/>
        <a:p>
          <a:endParaRPr lang="en-US"/>
        </a:p>
      </dgm:t>
    </dgm:pt>
    <dgm:pt modelId="{02B55CE5-9B3E-40FF-96CE-1EE7D86BD1A9}" type="sibTrans" cxnId="{AAE0A3F5-394B-4BCA-81DD-E16EBDFBDE09}">
      <dgm:prSet/>
      <dgm:spPr/>
      <dgm:t>
        <a:bodyPr/>
        <a:lstStyle/>
        <a:p>
          <a:endParaRPr lang="en-US"/>
        </a:p>
      </dgm:t>
    </dgm:pt>
    <dgm:pt modelId="{19C94BED-E3AC-43B6-8526-62F47B73D2E0}">
      <dgm:prSet custT="1"/>
      <dgm:spPr/>
      <dgm:t>
        <a:bodyPr/>
        <a:lstStyle/>
        <a:p>
          <a:r>
            <a:rPr lang="en-US" sz="2000" b="0" dirty="0"/>
            <a:t>Research original plans to determine these fire ratings</a:t>
          </a:r>
        </a:p>
      </dgm:t>
    </dgm:pt>
    <dgm:pt modelId="{7C771EFB-8C4B-4B59-98AC-EDAF53C5937F}" type="parTrans" cxnId="{9552569C-EDAF-4058-A172-A285FE7FFCEF}">
      <dgm:prSet/>
      <dgm:spPr/>
      <dgm:t>
        <a:bodyPr/>
        <a:lstStyle/>
        <a:p>
          <a:endParaRPr lang="en-US"/>
        </a:p>
      </dgm:t>
    </dgm:pt>
    <dgm:pt modelId="{4BCDCD64-3E7F-4D2E-B422-EEBBBECA090D}" type="sibTrans" cxnId="{9552569C-EDAF-4058-A172-A285FE7FFCEF}">
      <dgm:prSet/>
      <dgm:spPr/>
      <dgm:t>
        <a:bodyPr/>
        <a:lstStyle/>
        <a:p>
          <a:endParaRPr lang="en-US"/>
        </a:p>
      </dgm:t>
    </dgm:pt>
    <dgm:pt modelId="{1FC1F47B-7812-4706-A65B-25D7FC5256B2}" type="pres">
      <dgm:prSet presAssocID="{3D683C08-4FFC-4F72-AB85-6C498675B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145B53-2CF4-4065-B2F2-8008AA5900CD}" type="pres">
      <dgm:prSet presAssocID="{64EE299D-9863-4E11-8BBF-49A860BC67C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C0739-90F8-4533-8E34-12B9AB434560}" type="pres">
      <dgm:prSet presAssocID="{A6C0D0FE-1202-4FFB-9A65-D3A4CDB77CCD}" presName="spacer" presStyleCnt="0"/>
      <dgm:spPr/>
    </dgm:pt>
    <dgm:pt modelId="{4D624C65-680F-4C89-AFD3-13D4E71B2A32}" type="pres">
      <dgm:prSet presAssocID="{52B586F7-4EF3-47BF-ABA5-59FDD54DBA5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186E1-B7AD-41BF-BF91-403BA8D14DCE}" type="pres">
      <dgm:prSet presAssocID="{02B55CE5-9B3E-40FF-96CE-1EE7D86BD1A9}" presName="spacer" presStyleCnt="0"/>
      <dgm:spPr/>
    </dgm:pt>
    <dgm:pt modelId="{C788CEDB-0F7A-4F55-B775-209D788F063C}" type="pres">
      <dgm:prSet presAssocID="{19C94BED-E3AC-43B6-8526-62F47B73D2E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52569C-EDAF-4058-A172-A285FE7FFCEF}" srcId="{3D683C08-4FFC-4F72-AB85-6C498675BDA8}" destId="{19C94BED-E3AC-43B6-8526-62F47B73D2E0}" srcOrd="2" destOrd="0" parTransId="{7C771EFB-8C4B-4B59-98AC-EDAF53C5937F}" sibTransId="{4BCDCD64-3E7F-4D2E-B422-EEBBBECA090D}"/>
    <dgm:cxn modelId="{4B544451-7EEA-4A67-BE1F-91D5C7A033AB}" type="presOf" srcId="{52B586F7-4EF3-47BF-ABA5-59FDD54DBA50}" destId="{4D624C65-680F-4C89-AFD3-13D4E71B2A32}" srcOrd="0" destOrd="0" presId="urn:microsoft.com/office/officeart/2005/8/layout/vList2"/>
    <dgm:cxn modelId="{90708AD2-89F1-4925-B718-DBF70E507DC8}" type="presOf" srcId="{19C94BED-E3AC-43B6-8526-62F47B73D2E0}" destId="{C788CEDB-0F7A-4F55-B775-209D788F063C}" srcOrd="0" destOrd="0" presId="urn:microsoft.com/office/officeart/2005/8/layout/vList2"/>
    <dgm:cxn modelId="{48987EE0-6A23-4F4D-AE87-6B400A17E065}" srcId="{3D683C08-4FFC-4F72-AB85-6C498675BDA8}" destId="{64EE299D-9863-4E11-8BBF-49A860BC67C9}" srcOrd="0" destOrd="0" parTransId="{7089DE5C-6E77-43F0-A100-A45822487106}" sibTransId="{A6C0D0FE-1202-4FFB-9A65-D3A4CDB77CCD}"/>
    <dgm:cxn modelId="{AAE0A3F5-394B-4BCA-81DD-E16EBDFBDE09}" srcId="{3D683C08-4FFC-4F72-AB85-6C498675BDA8}" destId="{52B586F7-4EF3-47BF-ABA5-59FDD54DBA50}" srcOrd="1" destOrd="0" parTransId="{B29237E7-F05F-453E-A5DD-8B53F148A70B}" sibTransId="{02B55CE5-9B3E-40FF-96CE-1EE7D86BD1A9}"/>
    <dgm:cxn modelId="{3ABED0E5-91CC-455F-8CCF-E0C14A3AC6DF}" type="presOf" srcId="{64EE299D-9863-4E11-8BBF-49A860BC67C9}" destId="{10145B53-2CF4-4065-B2F2-8008AA5900CD}" srcOrd="0" destOrd="0" presId="urn:microsoft.com/office/officeart/2005/8/layout/vList2"/>
    <dgm:cxn modelId="{502B928B-6789-413D-964D-FEB88ECE81FD}" type="presOf" srcId="{3D683C08-4FFC-4F72-AB85-6C498675BDA8}" destId="{1FC1F47B-7812-4706-A65B-25D7FC5256B2}" srcOrd="0" destOrd="0" presId="urn:microsoft.com/office/officeart/2005/8/layout/vList2"/>
    <dgm:cxn modelId="{C8D653D8-1F74-4BC0-A791-43186B1E7A06}" type="presParOf" srcId="{1FC1F47B-7812-4706-A65B-25D7FC5256B2}" destId="{10145B53-2CF4-4065-B2F2-8008AA5900CD}" srcOrd="0" destOrd="0" presId="urn:microsoft.com/office/officeart/2005/8/layout/vList2"/>
    <dgm:cxn modelId="{6D93F83C-2E1B-426B-857D-51035A3A1CAA}" type="presParOf" srcId="{1FC1F47B-7812-4706-A65B-25D7FC5256B2}" destId="{EC7C0739-90F8-4533-8E34-12B9AB434560}" srcOrd="1" destOrd="0" presId="urn:microsoft.com/office/officeart/2005/8/layout/vList2"/>
    <dgm:cxn modelId="{F77FF42E-27C9-4E1D-B7CD-0ED604D8488F}" type="presParOf" srcId="{1FC1F47B-7812-4706-A65B-25D7FC5256B2}" destId="{4D624C65-680F-4C89-AFD3-13D4E71B2A32}" srcOrd="2" destOrd="0" presId="urn:microsoft.com/office/officeart/2005/8/layout/vList2"/>
    <dgm:cxn modelId="{2D912A71-3ABF-451D-8A11-3D172D1C1F3C}" type="presParOf" srcId="{1FC1F47B-7812-4706-A65B-25D7FC5256B2}" destId="{21C186E1-B7AD-41BF-BF91-403BA8D14DCE}" srcOrd="3" destOrd="0" presId="urn:microsoft.com/office/officeart/2005/8/layout/vList2"/>
    <dgm:cxn modelId="{2727FA3E-5966-4919-A96B-5D6B87AEFCE5}" type="presParOf" srcId="{1FC1F47B-7812-4706-A65B-25D7FC5256B2}" destId="{C788CEDB-0F7A-4F55-B775-209D788F063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375C0F1-C6B8-406A-956E-A9329ABE48A7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9D5F4EB-2B46-46EC-A2F3-F56780D73A0A}">
      <dgm:prSet phldrT="[Text]" custT="1"/>
      <dgm:spPr/>
      <dgm:t>
        <a:bodyPr/>
        <a:lstStyle/>
        <a:p>
          <a:r>
            <a:rPr lang="en-US" sz="2000" dirty="0"/>
            <a:t>Most commonly used method</a:t>
          </a:r>
        </a:p>
      </dgm:t>
    </dgm:pt>
    <dgm:pt modelId="{CE8642D4-A089-4FF0-898B-CE838BC730AC}" type="parTrans" cxnId="{EF8E0A1F-E665-454C-AB3A-92E8FF882204}">
      <dgm:prSet/>
      <dgm:spPr/>
      <dgm:t>
        <a:bodyPr/>
        <a:lstStyle/>
        <a:p>
          <a:endParaRPr lang="en-US"/>
        </a:p>
      </dgm:t>
    </dgm:pt>
    <dgm:pt modelId="{65BADD8B-D94B-4514-AB3A-E799BC85C14D}" type="sibTrans" cxnId="{EF8E0A1F-E665-454C-AB3A-92E8FF882204}">
      <dgm:prSet/>
      <dgm:spPr/>
      <dgm:t>
        <a:bodyPr/>
        <a:lstStyle/>
        <a:p>
          <a:endParaRPr lang="en-US"/>
        </a:p>
      </dgm:t>
    </dgm:pt>
    <dgm:pt modelId="{CE03AF82-E735-4564-99F2-BBAACE41A69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/>
            <a:t>Numerical evaluation of the flammability of interior materials</a:t>
          </a:r>
        </a:p>
      </dgm:t>
    </dgm:pt>
    <dgm:pt modelId="{86C6ADE5-61B9-4A5D-A885-58C10AC3195B}" type="parTrans" cxnId="{34511BA3-CA35-4CE9-8DE3-A24CB32E86D4}">
      <dgm:prSet/>
      <dgm:spPr/>
      <dgm:t>
        <a:bodyPr/>
        <a:lstStyle/>
        <a:p>
          <a:endParaRPr lang="en-US"/>
        </a:p>
      </dgm:t>
    </dgm:pt>
    <dgm:pt modelId="{F3A65875-7692-4473-8821-2E3BFE6F0A85}" type="sibTrans" cxnId="{34511BA3-CA35-4CE9-8DE3-A24CB32E86D4}">
      <dgm:prSet/>
      <dgm:spPr/>
      <dgm:t>
        <a:bodyPr/>
        <a:lstStyle/>
        <a:p>
          <a:endParaRPr lang="en-US"/>
        </a:p>
      </dgm:t>
    </dgm:pt>
    <dgm:pt modelId="{EE565B7B-18A9-4227-891E-AB06B1718E45}">
      <dgm:prSet phldrT="[Text]" custT="1"/>
      <dgm:spPr/>
      <dgm:t>
        <a:bodyPr/>
        <a:lstStyle/>
        <a:p>
          <a:r>
            <a:rPr lang="en-US" sz="1800" dirty="0"/>
            <a:t>Flame spread rating</a:t>
          </a:r>
        </a:p>
      </dgm:t>
    </dgm:pt>
    <dgm:pt modelId="{9111EB5B-0C92-49F7-B359-523DB54ADC16}" type="parTrans" cxnId="{E987FAA8-3AE2-474E-AC94-2A62980C60EE}">
      <dgm:prSet/>
      <dgm:spPr/>
      <dgm:t>
        <a:bodyPr/>
        <a:lstStyle/>
        <a:p>
          <a:endParaRPr lang="en-US"/>
        </a:p>
      </dgm:t>
    </dgm:pt>
    <dgm:pt modelId="{B9F98388-D7E1-474A-9215-6FFAE5C0CA14}" type="sibTrans" cxnId="{E987FAA8-3AE2-474E-AC94-2A62980C60EE}">
      <dgm:prSet/>
      <dgm:spPr/>
      <dgm:t>
        <a:bodyPr/>
        <a:lstStyle/>
        <a:p>
          <a:endParaRPr lang="en-US"/>
        </a:p>
      </dgm:t>
    </dgm:pt>
    <dgm:pt modelId="{143CEBE8-E9EF-4D98-91D9-7DDB8F48C49A}">
      <dgm:prSet phldrT="[Text]" custT="1"/>
      <dgm:spPr/>
      <dgm:t>
        <a:bodyPr/>
        <a:lstStyle/>
        <a:p>
          <a:r>
            <a:rPr lang="en-US" sz="1800" dirty="0"/>
            <a:t>Smoke developed index</a:t>
          </a:r>
        </a:p>
      </dgm:t>
    </dgm:pt>
    <dgm:pt modelId="{2536EEE2-BCBE-449F-B497-1DF3DA7F20AD}" type="parTrans" cxnId="{55770E7B-703C-4058-A32A-EFBED2768C1E}">
      <dgm:prSet/>
      <dgm:spPr/>
      <dgm:t>
        <a:bodyPr/>
        <a:lstStyle/>
        <a:p>
          <a:endParaRPr lang="en-US"/>
        </a:p>
      </dgm:t>
    </dgm:pt>
    <dgm:pt modelId="{2D909665-22B5-408F-8E18-7FF4F6D685EC}" type="sibTrans" cxnId="{55770E7B-703C-4058-A32A-EFBED2768C1E}">
      <dgm:prSet/>
      <dgm:spPr/>
      <dgm:t>
        <a:bodyPr/>
        <a:lstStyle/>
        <a:p>
          <a:endParaRPr lang="en-US"/>
        </a:p>
      </dgm:t>
    </dgm:pt>
    <dgm:pt modelId="{00F42F36-30FF-4B89-8817-177F5F1A8C1A}">
      <dgm:prSet phldrT="[Text]" custT="1"/>
      <dgm:spPr/>
      <dgm:t>
        <a:bodyPr/>
        <a:lstStyle/>
        <a:p>
          <a:r>
            <a:rPr lang="en-US" sz="1800" dirty="0"/>
            <a:t>For evaluating surface-burning characteristics</a:t>
          </a:r>
        </a:p>
      </dgm:t>
    </dgm:pt>
    <dgm:pt modelId="{AECEAB29-B476-44FE-98F0-CDB3083FE4A4}" type="parTrans" cxnId="{ED5AB1D8-6BB6-41CC-8109-B9B1BB508BCF}">
      <dgm:prSet/>
      <dgm:spPr/>
      <dgm:t>
        <a:bodyPr/>
        <a:lstStyle/>
        <a:p>
          <a:endParaRPr lang="en-US"/>
        </a:p>
      </dgm:t>
    </dgm:pt>
    <dgm:pt modelId="{66252298-8F0D-4DA8-B0C5-3724C808DE74}" type="sibTrans" cxnId="{ED5AB1D8-6BB6-41CC-8109-B9B1BB508BCF}">
      <dgm:prSet/>
      <dgm:spPr/>
      <dgm:t>
        <a:bodyPr/>
        <a:lstStyle/>
        <a:p>
          <a:endParaRPr lang="en-US"/>
        </a:p>
      </dgm:t>
    </dgm:pt>
    <dgm:pt modelId="{5298D8F7-6F2F-405E-A92E-5AB6D3EAD044}" type="pres">
      <dgm:prSet presAssocID="{C375C0F1-C6B8-406A-956E-A9329ABE48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8BB0BE-ECFD-4497-A20D-0D632B54B2F4}" type="pres">
      <dgm:prSet presAssocID="{09D5F4EB-2B46-46EC-A2F3-F56780D73A0A}" presName="parentLin" presStyleCnt="0"/>
      <dgm:spPr/>
    </dgm:pt>
    <dgm:pt modelId="{F9C8B049-B430-47B8-A076-34244D32CBF4}" type="pres">
      <dgm:prSet presAssocID="{09D5F4EB-2B46-46EC-A2F3-F56780D73A0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B2B8B84-5975-4577-90D9-E4F78BCA68B7}" type="pres">
      <dgm:prSet presAssocID="{09D5F4EB-2B46-46EC-A2F3-F56780D73A0A}" presName="parentText" presStyleLbl="node1" presStyleIdx="0" presStyleCnt="2" custScaleX="142997" custScaleY="1855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AFD8B-C565-4D41-B958-828FAD843605}" type="pres">
      <dgm:prSet presAssocID="{09D5F4EB-2B46-46EC-A2F3-F56780D73A0A}" presName="negativeSpace" presStyleCnt="0"/>
      <dgm:spPr/>
    </dgm:pt>
    <dgm:pt modelId="{7DB6854F-E5E1-41DB-81B6-82CC3621D968}" type="pres">
      <dgm:prSet presAssocID="{09D5F4EB-2B46-46EC-A2F3-F56780D73A0A}" presName="childText" presStyleLbl="conFgAcc1" presStyleIdx="0" presStyleCnt="2" custScaleY="82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C741C-1215-4742-AB32-CB4D7C7D7749}" type="pres">
      <dgm:prSet presAssocID="{65BADD8B-D94B-4514-AB3A-E799BC85C14D}" presName="spaceBetweenRectangles" presStyleCnt="0"/>
      <dgm:spPr/>
    </dgm:pt>
    <dgm:pt modelId="{9123D4C2-B15D-432B-B6E1-ECAF8B7856CF}" type="pres">
      <dgm:prSet presAssocID="{CE03AF82-E735-4564-99F2-BBAACE41A690}" presName="parentLin" presStyleCnt="0"/>
      <dgm:spPr/>
    </dgm:pt>
    <dgm:pt modelId="{F8E73D33-77AE-45B4-A927-5F751B58E582}" type="pres">
      <dgm:prSet presAssocID="{CE03AF82-E735-4564-99F2-BBAACE41A69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6F7B20F-24E9-4626-A5B2-E0A8F19DBB73}" type="pres">
      <dgm:prSet presAssocID="{CE03AF82-E735-4564-99F2-BBAACE41A690}" presName="parentText" presStyleLbl="node1" presStyleIdx="1" presStyleCnt="2" custScaleX="142997" custScaleY="2577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AC7AE-8B2B-49AC-B2D5-048A9A2F52E5}" type="pres">
      <dgm:prSet presAssocID="{CE03AF82-E735-4564-99F2-BBAACE41A690}" presName="negativeSpace" presStyleCnt="0"/>
      <dgm:spPr/>
    </dgm:pt>
    <dgm:pt modelId="{E8F8127A-0A76-4244-B1D9-58174E65077B}" type="pres">
      <dgm:prSet presAssocID="{CE03AF82-E735-4564-99F2-BBAACE41A69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85497F-4C99-4151-BB29-7B4C06DCAC72}" type="presOf" srcId="{EE565B7B-18A9-4227-891E-AB06B1718E45}" destId="{E8F8127A-0A76-4244-B1D9-58174E65077B}" srcOrd="0" destOrd="0" presId="urn:microsoft.com/office/officeart/2005/8/layout/list1"/>
    <dgm:cxn modelId="{34511BA3-CA35-4CE9-8DE3-A24CB32E86D4}" srcId="{C375C0F1-C6B8-406A-956E-A9329ABE48A7}" destId="{CE03AF82-E735-4564-99F2-BBAACE41A690}" srcOrd="1" destOrd="0" parTransId="{86C6ADE5-61B9-4A5D-A885-58C10AC3195B}" sibTransId="{F3A65875-7692-4473-8821-2E3BFE6F0A85}"/>
    <dgm:cxn modelId="{2FFA909A-7BE8-42FD-B3B3-C44D1530A14A}" type="presOf" srcId="{09D5F4EB-2B46-46EC-A2F3-F56780D73A0A}" destId="{BB2B8B84-5975-4577-90D9-E4F78BCA68B7}" srcOrd="1" destOrd="0" presId="urn:microsoft.com/office/officeart/2005/8/layout/list1"/>
    <dgm:cxn modelId="{E987FAA8-3AE2-474E-AC94-2A62980C60EE}" srcId="{CE03AF82-E735-4564-99F2-BBAACE41A690}" destId="{EE565B7B-18A9-4227-891E-AB06B1718E45}" srcOrd="0" destOrd="0" parTransId="{9111EB5B-0C92-49F7-B359-523DB54ADC16}" sibTransId="{B9F98388-D7E1-474A-9215-6FFAE5C0CA14}"/>
    <dgm:cxn modelId="{0DFD6420-D65C-4AA9-ADEB-02CF53A8F14F}" type="presOf" srcId="{CE03AF82-E735-4564-99F2-BBAACE41A690}" destId="{F8E73D33-77AE-45B4-A927-5F751B58E582}" srcOrd="0" destOrd="0" presId="urn:microsoft.com/office/officeart/2005/8/layout/list1"/>
    <dgm:cxn modelId="{3CA4D3D3-0D4A-4E23-9A29-E3AB5C9819E4}" type="presOf" srcId="{00F42F36-30FF-4B89-8817-177F5F1A8C1A}" destId="{7DB6854F-E5E1-41DB-81B6-82CC3621D968}" srcOrd="0" destOrd="0" presId="urn:microsoft.com/office/officeart/2005/8/layout/list1"/>
    <dgm:cxn modelId="{EF8E0A1F-E665-454C-AB3A-92E8FF882204}" srcId="{C375C0F1-C6B8-406A-956E-A9329ABE48A7}" destId="{09D5F4EB-2B46-46EC-A2F3-F56780D73A0A}" srcOrd="0" destOrd="0" parTransId="{CE8642D4-A089-4FF0-898B-CE838BC730AC}" sibTransId="{65BADD8B-D94B-4514-AB3A-E799BC85C14D}"/>
    <dgm:cxn modelId="{C1FDE29D-9CBA-43EB-898C-9A6CFC8E9FA7}" type="presOf" srcId="{CE03AF82-E735-4564-99F2-BBAACE41A690}" destId="{E6F7B20F-24E9-4626-A5B2-E0A8F19DBB73}" srcOrd="1" destOrd="0" presId="urn:microsoft.com/office/officeart/2005/8/layout/list1"/>
    <dgm:cxn modelId="{81AA8665-5FD1-4F99-A284-28D45430BA39}" type="presOf" srcId="{143CEBE8-E9EF-4D98-91D9-7DDB8F48C49A}" destId="{E8F8127A-0A76-4244-B1D9-58174E65077B}" srcOrd="0" destOrd="1" presId="urn:microsoft.com/office/officeart/2005/8/layout/list1"/>
    <dgm:cxn modelId="{55770E7B-703C-4058-A32A-EFBED2768C1E}" srcId="{CE03AF82-E735-4564-99F2-BBAACE41A690}" destId="{143CEBE8-E9EF-4D98-91D9-7DDB8F48C49A}" srcOrd="1" destOrd="0" parTransId="{2536EEE2-BCBE-449F-B497-1DF3DA7F20AD}" sibTransId="{2D909665-22B5-408F-8E18-7FF4F6D685EC}"/>
    <dgm:cxn modelId="{ED5AB1D8-6BB6-41CC-8109-B9B1BB508BCF}" srcId="{09D5F4EB-2B46-46EC-A2F3-F56780D73A0A}" destId="{00F42F36-30FF-4B89-8817-177F5F1A8C1A}" srcOrd="0" destOrd="0" parTransId="{AECEAB29-B476-44FE-98F0-CDB3083FE4A4}" sibTransId="{66252298-8F0D-4DA8-B0C5-3724C808DE74}"/>
    <dgm:cxn modelId="{1F7ED55B-185C-4113-A003-494953E22FE5}" type="presOf" srcId="{09D5F4EB-2B46-46EC-A2F3-F56780D73A0A}" destId="{F9C8B049-B430-47B8-A076-34244D32CBF4}" srcOrd="0" destOrd="0" presId="urn:microsoft.com/office/officeart/2005/8/layout/list1"/>
    <dgm:cxn modelId="{C1DF6CDB-C195-4377-B7B4-DF5F317927B2}" type="presOf" srcId="{C375C0F1-C6B8-406A-956E-A9329ABE48A7}" destId="{5298D8F7-6F2F-405E-A92E-5AB6D3EAD044}" srcOrd="0" destOrd="0" presId="urn:microsoft.com/office/officeart/2005/8/layout/list1"/>
    <dgm:cxn modelId="{C703442D-B452-4369-B892-F8A173C66C1C}" type="presParOf" srcId="{5298D8F7-6F2F-405E-A92E-5AB6D3EAD044}" destId="{4D8BB0BE-ECFD-4497-A20D-0D632B54B2F4}" srcOrd="0" destOrd="0" presId="urn:microsoft.com/office/officeart/2005/8/layout/list1"/>
    <dgm:cxn modelId="{E1CB9B24-ECBD-4C18-86B7-F62A5E684FBB}" type="presParOf" srcId="{4D8BB0BE-ECFD-4497-A20D-0D632B54B2F4}" destId="{F9C8B049-B430-47B8-A076-34244D32CBF4}" srcOrd="0" destOrd="0" presId="urn:microsoft.com/office/officeart/2005/8/layout/list1"/>
    <dgm:cxn modelId="{6FFDB159-BE51-4A8C-A2F1-6594C5A24254}" type="presParOf" srcId="{4D8BB0BE-ECFD-4497-A20D-0D632B54B2F4}" destId="{BB2B8B84-5975-4577-90D9-E4F78BCA68B7}" srcOrd="1" destOrd="0" presId="urn:microsoft.com/office/officeart/2005/8/layout/list1"/>
    <dgm:cxn modelId="{036B44EB-473F-4215-BEC7-E3DB142AF616}" type="presParOf" srcId="{5298D8F7-6F2F-405E-A92E-5AB6D3EAD044}" destId="{550AFD8B-C565-4D41-B958-828FAD843605}" srcOrd="1" destOrd="0" presId="urn:microsoft.com/office/officeart/2005/8/layout/list1"/>
    <dgm:cxn modelId="{3D20E427-D662-4A2C-8F0E-876AE9424C6C}" type="presParOf" srcId="{5298D8F7-6F2F-405E-A92E-5AB6D3EAD044}" destId="{7DB6854F-E5E1-41DB-81B6-82CC3621D968}" srcOrd="2" destOrd="0" presId="urn:microsoft.com/office/officeart/2005/8/layout/list1"/>
    <dgm:cxn modelId="{6B286898-8C27-49BC-B861-DDB54D0B084A}" type="presParOf" srcId="{5298D8F7-6F2F-405E-A92E-5AB6D3EAD044}" destId="{755C741C-1215-4742-AB32-CB4D7C7D7749}" srcOrd="3" destOrd="0" presId="urn:microsoft.com/office/officeart/2005/8/layout/list1"/>
    <dgm:cxn modelId="{E12421D1-1AF7-4976-BAA2-A960C358DAD9}" type="presParOf" srcId="{5298D8F7-6F2F-405E-A92E-5AB6D3EAD044}" destId="{9123D4C2-B15D-432B-B6E1-ECAF8B7856CF}" srcOrd="4" destOrd="0" presId="urn:microsoft.com/office/officeart/2005/8/layout/list1"/>
    <dgm:cxn modelId="{8E433DB0-DFD7-4877-84D4-7AF81D2ACD0F}" type="presParOf" srcId="{9123D4C2-B15D-432B-B6E1-ECAF8B7856CF}" destId="{F8E73D33-77AE-45B4-A927-5F751B58E582}" srcOrd="0" destOrd="0" presId="urn:microsoft.com/office/officeart/2005/8/layout/list1"/>
    <dgm:cxn modelId="{C115B35A-21EF-4269-8139-D1148B75FB53}" type="presParOf" srcId="{9123D4C2-B15D-432B-B6E1-ECAF8B7856CF}" destId="{E6F7B20F-24E9-4626-A5B2-E0A8F19DBB73}" srcOrd="1" destOrd="0" presId="urn:microsoft.com/office/officeart/2005/8/layout/list1"/>
    <dgm:cxn modelId="{A6C6091B-2996-49C5-B4D2-016F6CEE0547}" type="presParOf" srcId="{5298D8F7-6F2F-405E-A92E-5AB6D3EAD044}" destId="{265AC7AE-8B2B-49AC-B2D5-048A9A2F52E5}" srcOrd="5" destOrd="0" presId="urn:microsoft.com/office/officeart/2005/8/layout/list1"/>
    <dgm:cxn modelId="{4BB6313C-3C3E-4D5E-AEAD-728381C8C4A7}" type="presParOf" srcId="{5298D8F7-6F2F-405E-A92E-5AB6D3EAD044}" destId="{E8F8127A-0A76-4244-B1D9-58174E65077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180613E-FE07-470F-840F-FD59D935A519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B793A5E-6B3D-4EB6-B973-5EC2EB915F44}">
      <dgm:prSet phldrT="[Text]" custT="1"/>
      <dgm:spPr/>
      <dgm:t>
        <a:bodyPr/>
        <a:lstStyle/>
        <a:p>
          <a:r>
            <a:rPr lang="en-US" sz="2000" dirty="0"/>
            <a:t>Means of comparison</a:t>
          </a:r>
        </a:p>
      </dgm:t>
    </dgm:pt>
    <dgm:pt modelId="{106BFFE8-DB21-457C-842B-FBA9169E391C}" type="parTrans" cxnId="{DD995AA9-0845-4827-89AE-6B0CC8654AB0}">
      <dgm:prSet/>
      <dgm:spPr/>
      <dgm:t>
        <a:bodyPr/>
        <a:lstStyle/>
        <a:p>
          <a:endParaRPr lang="en-US"/>
        </a:p>
      </dgm:t>
    </dgm:pt>
    <dgm:pt modelId="{B485B6E5-66AB-4E3F-991A-F66E9EA6553E}" type="sibTrans" cxnId="{DD995AA9-0845-4827-89AE-6B0CC8654AB0}">
      <dgm:prSet/>
      <dgm:spPr/>
      <dgm:t>
        <a:bodyPr/>
        <a:lstStyle/>
        <a:p>
          <a:endParaRPr lang="en-US"/>
        </a:p>
      </dgm:t>
    </dgm:pt>
    <dgm:pt modelId="{DD0337B6-E169-47EE-94E5-287EFFA33F51}">
      <dgm:prSet phldrT="[Text]" custT="1"/>
      <dgm:spPr/>
      <dgm:t>
        <a:bodyPr/>
        <a:lstStyle/>
        <a:p>
          <a:r>
            <a:rPr lang="en-US" sz="2000" dirty="0"/>
            <a:t>Building codes</a:t>
          </a:r>
        </a:p>
      </dgm:t>
    </dgm:pt>
    <dgm:pt modelId="{EEA7CD39-A86B-427F-96A2-E396CB96F2F7}" type="parTrans" cxnId="{08C64C79-5191-4EF0-9E57-2183E001A5B7}">
      <dgm:prSet/>
      <dgm:spPr/>
      <dgm:t>
        <a:bodyPr/>
        <a:lstStyle/>
        <a:p>
          <a:endParaRPr lang="en-US"/>
        </a:p>
      </dgm:t>
    </dgm:pt>
    <dgm:pt modelId="{1D12E356-9BEC-4E25-A1EA-EE534B2AD970}" type="sibTrans" cxnId="{08C64C79-5191-4EF0-9E57-2183E001A5B7}">
      <dgm:prSet/>
      <dgm:spPr/>
      <dgm:t>
        <a:bodyPr/>
        <a:lstStyle/>
        <a:p>
          <a:endParaRPr lang="en-US"/>
        </a:p>
      </dgm:t>
    </dgm:pt>
    <dgm:pt modelId="{F13C4FC7-570E-4B25-900A-8262D89078A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/>
            <a:t>Classifications</a:t>
          </a:r>
        </a:p>
      </dgm:t>
    </dgm:pt>
    <dgm:pt modelId="{1E9545AC-8773-4FF2-96E5-AFFF2FA79B51}" type="parTrans" cxnId="{F792FB70-93A5-484F-8F4A-7DDF3D245C96}">
      <dgm:prSet/>
      <dgm:spPr/>
      <dgm:t>
        <a:bodyPr/>
        <a:lstStyle/>
        <a:p>
          <a:endParaRPr lang="en-US"/>
        </a:p>
      </dgm:t>
    </dgm:pt>
    <dgm:pt modelId="{2C576278-806D-4870-BFF9-2D1182524F75}" type="sibTrans" cxnId="{F792FB70-93A5-484F-8F4A-7DDF3D245C96}">
      <dgm:prSet/>
      <dgm:spPr/>
      <dgm:t>
        <a:bodyPr/>
        <a:lstStyle/>
        <a:p>
          <a:endParaRPr lang="en-US"/>
        </a:p>
      </dgm:t>
    </dgm:pt>
    <dgm:pt modelId="{C4CB1380-B574-4EFE-BD3F-5FE08F81C3CF}">
      <dgm:prSet phldrT="[Text]" custT="1"/>
      <dgm:spPr/>
      <dgm:t>
        <a:bodyPr/>
        <a:lstStyle/>
        <a:p>
          <a:r>
            <a:rPr lang="en-US" sz="1800" dirty="0"/>
            <a:t>Under controlled test conditions</a:t>
          </a:r>
        </a:p>
      </dgm:t>
    </dgm:pt>
    <dgm:pt modelId="{06856D2E-ADDB-4160-98C6-BA844ABFE35B}" type="parTrans" cxnId="{0D6E8869-BBB2-4F04-ABFD-1EAE0EE8639E}">
      <dgm:prSet/>
      <dgm:spPr/>
      <dgm:t>
        <a:bodyPr/>
        <a:lstStyle/>
        <a:p>
          <a:endParaRPr lang="en-US"/>
        </a:p>
      </dgm:t>
    </dgm:pt>
    <dgm:pt modelId="{FA488D53-42F5-43FA-8B00-5EE4872E1009}" type="sibTrans" cxnId="{0D6E8869-BBB2-4F04-ABFD-1EAE0EE8639E}">
      <dgm:prSet/>
      <dgm:spPr/>
      <dgm:t>
        <a:bodyPr/>
        <a:lstStyle/>
        <a:p>
          <a:endParaRPr lang="en-US"/>
        </a:p>
      </dgm:t>
    </dgm:pt>
    <dgm:pt modelId="{42416956-5578-4738-8677-71EC16866F1C}">
      <dgm:prSet phldrT="[Text]" custT="1"/>
      <dgm:spPr/>
      <dgm:t>
        <a:bodyPr/>
        <a:lstStyle/>
        <a:p>
          <a:r>
            <a:rPr lang="en-US" sz="1800" dirty="0"/>
            <a:t>Red oak flooring is the standard; all materials are tested against it</a:t>
          </a:r>
        </a:p>
      </dgm:t>
    </dgm:pt>
    <dgm:pt modelId="{47B89C15-2833-4BB1-A101-4435824724F4}" type="parTrans" cxnId="{25FC0C0C-932F-4A4F-BF63-24D125F1A0F7}">
      <dgm:prSet/>
      <dgm:spPr/>
      <dgm:t>
        <a:bodyPr/>
        <a:lstStyle/>
        <a:p>
          <a:endParaRPr lang="en-US"/>
        </a:p>
      </dgm:t>
    </dgm:pt>
    <dgm:pt modelId="{BE0DF138-CB5B-4049-BF9C-868180415114}" type="sibTrans" cxnId="{25FC0C0C-932F-4A4F-BF63-24D125F1A0F7}">
      <dgm:prSet/>
      <dgm:spPr/>
      <dgm:t>
        <a:bodyPr/>
        <a:lstStyle/>
        <a:p>
          <a:endParaRPr lang="en-US"/>
        </a:p>
      </dgm:t>
    </dgm:pt>
    <dgm:pt modelId="{7DAB829D-B3C9-4D23-B99C-828F19CB93BD}">
      <dgm:prSet phldrT="[Text]" custT="1"/>
      <dgm:spPr/>
      <dgm:t>
        <a:bodyPr/>
        <a:lstStyle/>
        <a:p>
          <a:r>
            <a:rPr lang="en-US" sz="1800" dirty="0"/>
            <a:t>Use the ratings to establish some control over interior finishes</a:t>
          </a:r>
        </a:p>
      </dgm:t>
    </dgm:pt>
    <dgm:pt modelId="{41D3C869-A528-4156-9228-17BD9598A14E}" type="parTrans" cxnId="{AF4E9F1B-C871-4A41-9DFE-4FF14CEBA4AE}">
      <dgm:prSet/>
      <dgm:spPr/>
      <dgm:t>
        <a:bodyPr/>
        <a:lstStyle/>
        <a:p>
          <a:endParaRPr lang="en-US"/>
        </a:p>
      </dgm:t>
    </dgm:pt>
    <dgm:pt modelId="{A5820C4D-DF77-425D-B912-4F55C803BE33}" type="sibTrans" cxnId="{AF4E9F1B-C871-4A41-9DFE-4FF14CEBA4AE}">
      <dgm:prSet/>
      <dgm:spPr/>
      <dgm:t>
        <a:bodyPr/>
        <a:lstStyle/>
        <a:p>
          <a:endParaRPr lang="en-US"/>
        </a:p>
      </dgm:t>
    </dgm:pt>
    <dgm:pt modelId="{DDDB97F9-0105-491B-A2E3-A309B5BABB96}">
      <dgm:prSet phldrT="[Text]" custT="1"/>
      <dgm:spPr/>
      <dgm:t>
        <a:bodyPr/>
        <a:lstStyle/>
        <a:p>
          <a:r>
            <a:rPr lang="en-US" sz="1800" dirty="0"/>
            <a:t>Three classifications for interior finishes</a:t>
          </a:r>
        </a:p>
      </dgm:t>
    </dgm:pt>
    <dgm:pt modelId="{4742D3BD-2BB3-4299-8598-1D549FDB66EA}" type="parTrans" cxnId="{DDBF4E48-F0D1-45C1-960E-7E386D54FDC8}">
      <dgm:prSet/>
      <dgm:spPr/>
      <dgm:t>
        <a:bodyPr/>
        <a:lstStyle/>
        <a:p>
          <a:endParaRPr lang="en-US"/>
        </a:p>
      </dgm:t>
    </dgm:pt>
    <dgm:pt modelId="{795933D4-A8C7-4754-A628-D5EECBC275A2}" type="sibTrans" cxnId="{DDBF4E48-F0D1-45C1-960E-7E386D54FDC8}">
      <dgm:prSet/>
      <dgm:spPr/>
      <dgm:t>
        <a:bodyPr/>
        <a:lstStyle/>
        <a:p>
          <a:endParaRPr lang="en-US"/>
        </a:p>
      </dgm:t>
    </dgm:pt>
    <dgm:pt modelId="{5CA7465E-1081-456B-80C9-7582F8C0C9EB}">
      <dgm:prSet phldrT="[Text]" custT="1"/>
      <dgm:spPr/>
      <dgm:t>
        <a:bodyPr/>
        <a:lstStyle/>
        <a:p>
          <a:r>
            <a:rPr lang="en-US" sz="1800" dirty="0"/>
            <a:t>Used to establish control material uses in occupancies</a:t>
          </a:r>
        </a:p>
      </dgm:t>
    </dgm:pt>
    <dgm:pt modelId="{0B3CB304-571A-4757-9323-99B8B3C28ED7}" type="parTrans" cxnId="{D5F278F2-C50C-4F1B-8D78-55EECD7F6B51}">
      <dgm:prSet/>
      <dgm:spPr/>
      <dgm:t>
        <a:bodyPr/>
        <a:lstStyle/>
        <a:p>
          <a:endParaRPr lang="en-US"/>
        </a:p>
      </dgm:t>
    </dgm:pt>
    <dgm:pt modelId="{38D12F7C-E872-48CD-AE66-5258CAA51C0A}" type="sibTrans" cxnId="{D5F278F2-C50C-4F1B-8D78-55EECD7F6B51}">
      <dgm:prSet/>
      <dgm:spPr/>
      <dgm:t>
        <a:bodyPr/>
        <a:lstStyle/>
        <a:p>
          <a:endParaRPr lang="en-US"/>
        </a:p>
      </dgm:t>
    </dgm:pt>
    <dgm:pt modelId="{04126F6C-533F-4992-8760-D0FFE4044569}">
      <dgm:prSet phldrT="[Text]" custT="1"/>
      <dgm:spPr/>
      <dgm:t>
        <a:bodyPr/>
        <a:lstStyle/>
        <a:p>
          <a:r>
            <a:rPr lang="en-US" sz="1800" dirty="0"/>
            <a:t>Red oak flooring is assigned a rating of 100</a:t>
          </a:r>
        </a:p>
      </dgm:t>
    </dgm:pt>
    <dgm:pt modelId="{EC035311-C2F8-4CF8-AC34-3B8A0AB63467}" type="parTrans" cxnId="{B382869F-14AC-4CA9-8754-1A7793C0E37F}">
      <dgm:prSet/>
      <dgm:spPr/>
      <dgm:t>
        <a:bodyPr/>
        <a:lstStyle/>
        <a:p>
          <a:endParaRPr lang="en-US"/>
        </a:p>
      </dgm:t>
    </dgm:pt>
    <dgm:pt modelId="{E4CA4A1F-8C4B-4F15-BFBD-3CF0D56EE569}" type="sibTrans" cxnId="{B382869F-14AC-4CA9-8754-1A7793C0E37F}">
      <dgm:prSet/>
      <dgm:spPr/>
      <dgm:t>
        <a:bodyPr/>
        <a:lstStyle/>
        <a:p>
          <a:endParaRPr lang="en-US"/>
        </a:p>
      </dgm:t>
    </dgm:pt>
    <dgm:pt modelId="{BD805700-2473-4C30-9D44-57E3727A8B4A}" type="pres">
      <dgm:prSet presAssocID="{E180613E-FE07-470F-840F-FD59D935A5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895BEB-00D6-4304-972D-C2B3DB099437}" type="pres">
      <dgm:prSet presAssocID="{AB793A5E-6B3D-4EB6-B973-5EC2EB915F44}" presName="parentLin" presStyleCnt="0"/>
      <dgm:spPr/>
    </dgm:pt>
    <dgm:pt modelId="{09132B06-E210-419B-B018-218BDB4658A3}" type="pres">
      <dgm:prSet presAssocID="{AB793A5E-6B3D-4EB6-B973-5EC2EB915F4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8D11ECF-3249-4CBD-99D4-EE3D7075FD02}" type="pres">
      <dgm:prSet presAssocID="{AB793A5E-6B3D-4EB6-B973-5EC2EB915F4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51CBD-B353-4D1B-B814-6CB9E0E63927}" type="pres">
      <dgm:prSet presAssocID="{AB793A5E-6B3D-4EB6-B973-5EC2EB915F44}" presName="negativeSpace" presStyleCnt="0"/>
      <dgm:spPr/>
    </dgm:pt>
    <dgm:pt modelId="{37C0B7CE-9D44-4D72-A5A4-35F4B1A2A6E4}" type="pres">
      <dgm:prSet presAssocID="{AB793A5E-6B3D-4EB6-B973-5EC2EB915F4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BA49A-F623-412E-AF0F-5C848EADADE3}" type="pres">
      <dgm:prSet presAssocID="{B485B6E5-66AB-4E3F-991A-F66E9EA6553E}" presName="spaceBetweenRectangles" presStyleCnt="0"/>
      <dgm:spPr/>
    </dgm:pt>
    <dgm:pt modelId="{BFCAFC4D-9EA2-48A3-80BD-DAF7ED236B4F}" type="pres">
      <dgm:prSet presAssocID="{DD0337B6-E169-47EE-94E5-287EFFA33F51}" presName="parentLin" presStyleCnt="0"/>
      <dgm:spPr/>
    </dgm:pt>
    <dgm:pt modelId="{B611BA39-623A-4034-8BC4-8EC579265CF6}" type="pres">
      <dgm:prSet presAssocID="{DD0337B6-E169-47EE-94E5-287EFFA33F5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23899DE-B4F8-4E33-8CE2-D31FB9DBB71B}" type="pres">
      <dgm:prSet presAssocID="{DD0337B6-E169-47EE-94E5-287EFFA33F5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846A8-BB26-4364-AF2F-6A1B7426ADE4}" type="pres">
      <dgm:prSet presAssocID="{DD0337B6-E169-47EE-94E5-287EFFA33F51}" presName="negativeSpace" presStyleCnt="0"/>
      <dgm:spPr/>
    </dgm:pt>
    <dgm:pt modelId="{3B1CBBB2-8AC4-4FA2-B821-BBE3B203C5B2}" type="pres">
      <dgm:prSet presAssocID="{DD0337B6-E169-47EE-94E5-287EFFA33F5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B1B5A-462A-4C4F-9D82-B43463CF4BC8}" type="pres">
      <dgm:prSet presAssocID="{1D12E356-9BEC-4E25-A1EA-EE534B2AD970}" presName="spaceBetweenRectangles" presStyleCnt="0"/>
      <dgm:spPr/>
    </dgm:pt>
    <dgm:pt modelId="{AE388116-2E31-45A9-A28B-DE6EBCC986BD}" type="pres">
      <dgm:prSet presAssocID="{F13C4FC7-570E-4B25-900A-8262D89078A2}" presName="parentLin" presStyleCnt="0"/>
      <dgm:spPr/>
    </dgm:pt>
    <dgm:pt modelId="{DD5869AC-40F1-4F0A-9ED7-6AF23EE16278}" type="pres">
      <dgm:prSet presAssocID="{F13C4FC7-570E-4B25-900A-8262D89078A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BAB357F-F653-4CFB-A6DD-26F5620DE18E}" type="pres">
      <dgm:prSet presAssocID="{F13C4FC7-570E-4B25-900A-8262D89078A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2DCCE-248C-44F6-AF82-9D381C0152A9}" type="pres">
      <dgm:prSet presAssocID="{F13C4FC7-570E-4B25-900A-8262D89078A2}" presName="negativeSpace" presStyleCnt="0"/>
      <dgm:spPr/>
    </dgm:pt>
    <dgm:pt modelId="{97AFFA67-710E-46CC-B5B3-78DF80684F54}" type="pres">
      <dgm:prSet presAssocID="{F13C4FC7-570E-4B25-900A-8262D89078A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26FE0E-4C7B-4C36-962D-40CE2C77BA1E}" type="presOf" srcId="{DD0337B6-E169-47EE-94E5-287EFFA33F51}" destId="{B611BA39-623A-4034-8BC4-8EC579265CF6}" srcOrd="0" destOrd="0" presId="urn:microsoft.com/office/officeart/2005/8/layout/list1"/>
    <dgm:cxn modelId="{741EBDCD-B7D6-42A3-9B9B-7520B411F8A2}" type="presOf" srcId="{7DAB829D-B3C9-4D23-B99C-828F19CB93BD}" destId="{3B1CBBB2-8AC4-4FA2-B821-BBE3B203C5B2}" srcOrd="0" destOrd="0" presId="urn:microsoft.com/office/officeart/2005/8/layout/list1"/>
    <dgm:cxn modelId="{08C64C79-5191-4EF0-9E57-2183E001A5B7}" srcId="{E180613E-FE07-470F-840F-FD59D935A519}" destId="{DD0337B6-E169-47EE-94E5-287EFFA33F51}" srcOrd="1" destOrd="0" parTransId="{EEA7CD39-A86B-427F-96A2-E396CB96F2F7}" sibTransId="{1D12E356-9BEC-4E25-A1EA-EE534B2AD970}"/>
    <dgm:cxn modelId="{933DAAFA-D682-40A1-94E3-ADBE95BF8761}" type="presOf" srcId="{04126F6C-533F-4992-8760-D0FFE4044569}" destId="{37C0B7CE-9D44-4D72-A5A4-35F4B1A2A6E4}" srcOrd="0" destOrd="2" presId="urn:microsoft.com/office/officeart/2005/8/layout/list1"/>
    <dgm:cxn modelId="{B382869F-14AC-4CA9-8754-1A7793C0E37F}" srcId="{AB793A5E-6B3D-4EB6-B973-5EC2EB915F44}" destId="{04126F6C-533F-4992-8760-D0FFE4044569}" srcOrd="2" destOrd="0" parTransId="{EC035311-C2F8-4CF8-AC34-3B8A0AB63467}" sibTransId="{E4CA4A1F-8C4B-4F15-BFBD-3CF0D56EE569}"/>
    <dgm:cxn modelId="{25FC0C0C-932F-4A4F-BF63-24D125F1A0F7}" srcId="{AB793A5E-6B3D-4EB6-B973-5EC2EB915F44}" destId="{42416956-5578-4738-8677-71EC16866F1C}" srcOrd="1" destOrd="0" parTransId="{47B89C15-2833-4BB1-A101-4435824724F4}" sibTransId="{BE0DF138-CB5B-4049-BF9C-868180415114}"/>
    <dgm:cxn modelId="{30D22A7C-A5B1-44E7-AD16-E35ADCFDFBC5}" type="presOf" srcId="{AB793A5E-6B3D-4EB6-B973-5EC2EB915F44}" destId="{E8D11ECF-3249-4CBD-99D4-EE3D7075FD02}" srcOrd="1" destOrd="0" presId="urn:microsoft.com/office/officeart/2005/8/layout/list1"/>
    <dgm:cxn modelId="{F792FB70-93A5-484F-8F4A-7DDF3D245C96}" srcId="{E180613E-FE07-470F-840F-FD59D935A519}" destId="{F13C4FC7-570E-4B25-900A-8262D89078A2}" srcOrd="2" destOrd="0" parTransId="{1E9545AC-8773-4FF2-96E5-AFFF2FA79B51}" sibTransId="{2C576278-806D-4870-BFF9-2D1182524F75}"/>
    <dgm:cxn modelId="{E5A0F116-770E-4F51-A1A9-2D5730A22933}" type="presOf" srcId="{42416956-5578-4738-8677-71EC16866F1C}" destId="{37C0B7CE-9D44-4D72-A5A4-35F4B1A2A6E4}" srcOrd="0" destOrd="1" presId="urn:microsoft.com/office/officeart/2005/8/layout/list1"/>
    <dgm:cxn modelId="{65E2A98B-9283-47C6-9C42-EAEF0A172AC5}" type="presOf" srcId="{E180613E-FE07-470F-840F-FD59D935A519}" destId="{BD805700-2473-4C30-9D44-57E3727A8B4A}" srcOrd="0" destOrd="0" presId="urn:microsoft.com/office/officeart/2005/8/layout/list1"/>
    <dgm:cxn modelId="{2151125A-FCEB-4D4D-A38E-46E9A6C8174C}" type="presOf" srcId="{F13C4FC7-570E-4B25-900A-8262D89078A2}" destId="{DBAB357F-F653-4CFB-A6DD-26F5620DE18E}" srcOrd="1" destOrd="0" presId="urn:microsoft.com/office/officeart/2005/8/layout/list1"/>
    <dgm:cxn modelId="{615CC539-84E9-460B-BC14-68B0737E8FC7}" type="presOf" srcId="{F13C4FC7-570E-4B25-900A-8262D89078A2}" destId="{DD5869AC-40F1-4F0A-9ED7-6AF23EE16278}" srcOrd="0" destOrd="0" presId="urn:microsoft.com/office/officeart/2005/8/layout/list1"/>
    <dgm:cxn modelId="{DDBF4E48-F0D1-45C1-960E-7E386D54FDC8}" srcId="{F13C4FC7-570E-4B25-900A-8262D89078A2}" destId="{DDDB97F9-0105-491B-A2E3-A309B5BABB96}" srcOrd="0" destOrd="0" parTransId="{4742D3BD-2BB3-4299-8598-1D549FDB66EA}" sibTransId="{795933D4-A8C7-4754-A628-D5EECBC275A2}"/>
    <dgm:cxn modelId="{002FFB2B-1A85-4582-A391-7DB610848E15}" type="presOf" srcId="{C4CB1380-B574-4EFE-BD3F-5FE08F81C3CF}" destId="{37C0B7CE-9D44-4D72-A5A4-35F4B1A2A6E4}" srcOrd="0" destOrd="0" presId="urn:microsoft.com/office/officeart/2005/8/layout/list1"/>
    <dgm:cxn modelId="{6CB1003A-C761-4EF8-8799-B44354A8E939}" type="presOf" srcId="{AB793A5E-6B3D-4EB6-B973-5EC2EB915F44}" destId="{09132B06-E210-419B-B018-218BDB4658A3}" srcOrd="0" destOrd="0" presId="urn:microsoft.com/office/officeart/2005/8/layout/list1"/>
    <dgm:cxn modelId="{AFED9664-7039-4DEA-B8E7-E615F58538E3}" type="presOf" srcId="{5CA7465E-1081-456B-80C9-7582F8C0C9EB}" destId="{97AFFA67-710E-46CC-B5B3-78DF80684F54}" srcOrd="0" destOrd="1" presId="urn:microsoft.com/office/officeart/2005/8/layout/list1"/>
    <dgm:cxn modelId="{D665354B-BA78-4485-B3FD-FCD42EDEDD66}" type="presOf" srcId="{DD0337B6-E169-47EE-94E5-287EFFA33F51}" destId="{123899DE-B4F8-4E33-8CE2-D31FB9DBB71B}" srcOrd="1" destOrd="0" presId="urn:microsoft.com/office/officeart/2005/8/layout/list1"/>
    <dgm:cxn modelId="{DD995AA9-0845-4827-89AE-6B0CC8654AB0}" srcId="{E180613E-FE07-470F-840F-FD59D935A519}" destId="{AB793A5E-6B3D-4EB6-B973-5EC2EB915F44}" srcOrd="0" destOrd="0" parTransId="{106BFFE8-DB21-457C-842B-FBA9169E391C}" sibTransId="{B485B6E5-66AB-4E3F-991A-F66E9EA6553E}"/>
    <dgm:cxn modelId="{BA10F9EF-2221-4637-BF44-2D8D9A53E0AA}" type="presOf" srcId="{DDDB97F9-0105-491B-A2E3-A309B5BABB96}" destId="{97AFFA67-710E-46CC-B5B3-78DF80684F54}" srcOrd="0" destOrd="0" presId="urn:microsoft.com/office/officeart/2005/8/layout/list1"/>
    <dgm:cxn modelId="{D5F278F2-C50C-4F1B-8D78-55EECD7F6B51}" srcId="{F13C4FC7-570E-4B25-900A-8262D89078A2}" destId="{5CA7465E-1081-456B-80C9-7582F8C0C9EB}" srcOrd="1" destOrd="0" parTransId="{0B3CB304-571A-4757-9323-99B8B3C28ED7}" sibTransId="{38D12F7C-E872-48CD-AE66-5258CAA51C0A}"/>
    <dgm:cxn modelId="{AF4E9F1B-C871-4A41-9DFE-4FF14CEBA4AE}" srcId="{DD0337B6-E169-47EE-94E5-287EFFA33F51}" destId="{7DAB829D-B3C9-4D23-B99C-828F19CB93BD}" srcOrd="0" destOrd="0" parTransId="{41D3C869-A528-4156-9228-17BD9598A14E}" sibTransId="{A5820C4D-DF77-425D-B912-4F55C803BE33}"/>
    <dgm:cxn modelId="{0D6E8869-BBB2-4F04-ABFD-1EAE0EE8639E}" srcId="{AB793A5E-6B3D-4EB6-B973-5EC2EB915F44}" destId="{C4CB1380-B574-4EFE-BD3F-5FE08F81C3CF}" srcOrd="0" destOrd="0" parTransId="{06856D2E-ADDB-4160-98C6-BA844ABFE35B}" sibTransId="{FA488D53-42F5-43FA-8B00-5EE4872E1009}"/>
    <dgm:cxn modelId="{005BF6AE-82E6-4C2D-8931-BD1B0BF88940}" type="presParOf" srcId="{BD805700-2473-4C30-9D44-57E3727A8B4A}" destId="{97895BEB-00D6-4304-972D-C2B3DB099437}" srcOrd="0" destOrd="0" presId="urn:microsoft.com/office/officeart/2005/8/layout/list1"/>
    <dgm:cxn modelId="{E5B826E2-4805-450F-A6EE-E87FB131FA49}" type="presParOf" srcId="{97895BEB-00D6-4304-972D-C2B3DB099437}" destId="{09132B06-E210-419B-B018-218BDB4658A3}" srcOrd="0" destOrd="0" presId="urn:microsoft.com/office/officeart/2005/8/layout/list1"/>
    <dgm:cxn modelId="{978C3E2A-C962-4516-A3AE-D1238CA3FA59}" type="presParOf" srcId="{97895BEB-00D6-4304-972D-C2B3DB099437}" destId="{E8D11ECF-3249-4CBD-99D4-EE3D7075FD02}" srcOrd="1" destOrd="0" presId="urn:microsoft.com/office/officeart/2005/8/layout/list1"/>
    <dgm:cxn modelId="{B0CB2089-C3A4-4E6B-9E34-D838D2E40BEE}" type="presParOf" srcId="{BD805700-2473-4C30-9D44-57E3727A8B4A}" destId="{75451CBD-B353-4D1B-B814-6CB9E0E63927}" srcOrd="1" destOrd="0" presId="urn:microsoft.com/office/officeart/2005/8/layout/list1"/>
    <dgm:cxn modelId="{7FFA38A8-D4C3-4364-AAAC-CFCF224931B7}" type="presParOf" srcId="{BD805700-2473-4C30-9D44-57E3727A8B4A}" destId="{37C0B7CE-9D44-4D72-A5A4-35F4B1A2A6E4}" srcOrd="2" destOrd="0" presId="urn:microsoft.com/office/officeart/2005/8/layout/list1"/>
    <dgm:cxn modelId="{2429336B-86F2-46AD-ACDC-5018A6E1D509}" type="presParOf" srcId="{BD805700-2473-4C30-9D44-57E3727A8B4A}" destId="{3A1BA49A-F623-412E-AF0F-5C848EADADE3}" srcOrd="3" destOrd="0" presId="urn:microsoft.com/office/officeart/2005/8/layout/list1"/>
    <dgm:cxn modelId="{B6C25ED8-EA7F-492B-962A-661FD8EBE7BD}" type="presParOf" srcId="{BD805700-2473-4C30-9D44-57E3727A8B4A}" destId="{BFCAFC4D-9EA2-48A3-80BD-DAF7ED236B4F}" srcOrd="4" destOrd="0" presId="urn:microsoft.com/office/officeart/2005/8/layout/list1"/>
    <dgm:cxn modelId="{D5220D2A-D1C1-4A14-9607-E9EE99895E8F}" type="presParOf" srcId="{BFCAFC4D-9EA2-48A3-80BD-DAF7ED236B4F}" destId="{B611BA39-623A-4034-8BC4-8EC579265CF6}" srcOrd="0" destOrd="0" presId="urn:microsoft.com/office/officeart/2005/8/layout/list1"/>
    <dgm:cxn modelId="{F4934452-681F-4D35-B03F-1F970ABC7028}" type="presParOf" srcId="{BFCAFC4D-9EA2-48A3-80BD-DAF7ED236B4F}" destId="{123899DE-B4F8-4E33-8CE2-D31FB9DBB71B}" srcOrd="1" destOrd="0" presId="urn:microsoft.com/office/officeart/2005/8/layout/list1"/>
    <dgm:cxn modelId="{82FFE2FF-6BFA-4E9B-83E6-641F22708991}" type="presParOf" srcId="{BD805700-2473-4C30-9D44-57E3727A8B4A}" destId="{D95846A8-BB26-4364-AF2F-6A1B7426ADE4}" srcOrd="5" destOrd="0" presId="urn:microsoft.com/office/officeart/2005/8/layout/list1"/>
    <dgm:cxn modelId="{ACF31910-7C9F-4CB8-BF47-CDC9AEA10E7A}" type="presParOf" srcId="{BD805700-2473-4C30-9D44-57E3727A8B4A}" destId="{3B1CBBB2-8AC4-4FA2-B821-BBE3B203C5B2}" srcOrd="6" destOrd="0" presId="urn:microsoft.com/office/officeart/2005/8/layout/list1"/>
    <dgm:cxn modelId="{477F43DF-6C0D-4C8E-A13C-48354D0D9F34}" type="presParOf" srcId="{BD805700-2473-4C30-9D44-57E3727A8B4A}" destId="{19DB1B5A-462A-4C4F-9D82-B43463CF4BC8}" srcOrd="7" destOrd="0" presId="urn:microsoft.com/office/officeart/2005/8/layout/list1"/>
    <dgm:cxn modelId="{DA3CDE07-F008-4F40-A2AD-A252771B06B9}" type="presParOf" srcId="{BD805700-2473-4C30-9D44-57E3727A8B4A}" destId="{AE388116-2E31-45A9-A28B-DE6EBCC986BD}" srcOrd="8" destOrd="0" presId="urn:microsoft.com/office/officeart/2005/8/layout/list1"/>
    <dgm:cxn modelId="{D01504B0-87C6-47E3-ABB5-540ADC2F2CE7}" type="presParOf" srcId="{AE388116-2E31-45A9-A28B-DE6EBCC986BD}" destId="{DD5869AC-40F1-4F0A-9ED7-6AF23EE16278}" srcOrd="0" destOrd="0" presId="urn:microsoft.com/office/officeart/2005/8/layout/list1"/>
    <dgm:cxn modelId="{EF8C47BA-8AEB-485F-B1BC-244761D9BE02}" type="presParOf" srcId="{AE388116-2E31-45A9-A28B-DE6EBCC986BD}" destId="{DBAB357F-F653-4CFB-A6DD-26F5620DE18E}" srcOrd="1" destOrd="0" presId="urn:microsoft.com/office/officeart/2005/8/layout/list1"/>
    <dgm:cxn modelId="{08E7B67A-8650-413B-B04A-D63B34E9B55E}" type="presParOf" srcId="{BD805700-2473-4C30-9D44-57E3727A8B4A}" destId="{0762DCCE-248C-44F6-AF82-9D381C0152A9}" srcOrd="9" destOrd="0" presId="urn:microsoft.com/office/officeart/2005/8/layout/list1"/>
    <dgm:cxn modelId="{CF5F3338-48AB-4A91-81CE-E7BDE092DAC0}" type="presParOf" srcId="{BD805700-2473-4C30-9D44-57E3727A8B4A}" destId="{97AFFA67-710E-46CC-B5B3-78DF80684F5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180613E-FE07-470F-840F-FD59D935A519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B793A5E-6B3D-4EB6-B973-5EC2EB915F44}">
      <dgm:prSet phldrT="[Text]" custT="1"/>
      <dgm:spPr/>
      <dgm:t>
        <a:bodyPr/>
        <a:lstStyle/>
        <a:p>
          <a:r>
            <a:rPr lang="en-US" sz="2000" dirty="0"/>
            <a:t>Not an absolute measure</a:t>
          </a:r>
        </a:p>
      </dgm:t>
    </dgm:pt>
    <dgm:pt modelId="{106BFFE8-DB21-457C-842B-FBA9169E391C}" type="parTrans" cxnId="{DD995AA9-0845-4827-89AE-6B0CC8654AB0}">
      <dgm:prSet/>
      <dgm:spPr/>
      <dgm:t>
        <a:bodyPr/>
        <a:lstStyle/>
        <a:p>
          <a:endParaRPr lang="en-US"/>
        </a:p>
      </dgm:t>
    </dgm:pt>
    <dgm:pt modelId="{B485B6E5-66AB-4E3F-991A-F66E9EA6553E}" type="sibTrans" cxnId="{DD995AA9-0845-4827-89AE-6B0CC8654AB0}">
      <dgm:prSet/>
      <dgm:spPr/>
      <dgm:t>
        <a:bodyPr/>
        <a:lstStyle/>
        <a:p>
          <a:endParaRPr lang="en-US"/>
        </a:p>
      </dgm:t>
    </dgm:pt>
    <dgm:pt modelId="{F13C4FC7-570E-4B25-900A-8262D89078A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/>
            <a:t>Floor coverings</a:t>
          </a:r>
        </a:p>
      </dgm:t>
    </dgm:pt>
    <dgm:pt modelId="{1E9545AC-8773-4FF2-96E5-AFFF2FA79B51}" type="parTrans" cxnId="{F792FB70-93A5-484F-8F4A-7DDF3D245C96}">
      <dgm:prSet/>
      <dgm:spPr/>
      <dgm:t>
        <a:bodyPr/>
        <a:lstStyle/>
        <a:p>
          <a:endParaRPr lang="en-US"/>
        </a:p>
      </dgm:t>
    </dgm:pt>
    <dgm:pt modelId="{2C576278-806D-4870-BFF9-2D1182524F75}" type="sibTrans" cxnId="{F792FB70-93A5-484F-8F4A-7DDF3D245C96}">
      <dgm:prSet/>
      <dgm:spPr/>
      <dgm:t>
        <a:bodyPr/>
        <a:lstStyle/>
        <a:p>
          <a:endParaRPr lang="en-US"/>
        </a:p>
      </dgm:t>
    </dgm:pt>
    <dgm:pt modelId="{C4CB1380-B574-4EFE-BD3F-5FE08F81C3CF}">
      <dgm:prSet phldrT="[Text]" custT="1"/>
      <dgm:spPr/>
      <dgm:t>
        <a:bodyPr/>
        <a:lstStyle/>
        <a:p>
          <a:r>
            <a:rPr lang="en-US" sz="1800" dirty="0"/>
            <a:t>Room shape and dimensions and fuel load within the compartment have a significant effect</a:t>
          </a:r>
        </a:p>
      </dgm:t>
    </dgm:pt>
    <dgm:pt modelId="{06856D2E-ADDB-4160-98C6-BA844ABFE35B}" type="parTrans" cxnId="{0D6E8869-BBB2-4F04-ABFD-1EAE0EE8639E}">
      <dgm:prSet/>
      <dgm:spPr/>
      <dgm:t>
        <a:bodyPr/>
        <a:lstStyle/>
        <a:p>
          <a:endParaRPr lang="en-US"/>
        </a:p>
      </dgm:t>
    </dgm:pt>
    <dgm:pt modelId="{FA488D53-42F5-43FA-8B00-5EE4872E1009}" type="sibTrans" cxnId="{0D6E8869-BBB2-4F04-ABFD-1EAE0EE8639E}">
      <dgm:prSet/>
      <dgm:spPr/>
      <dgm:t>
        <a:bodyPr/>
        <a:lstStyle/>
        <a:p>
          <a:endParaRPr lang="en-US"/>
        </a:p>
      </dgm:t>
    </dgm:pt>
    <dgm:pt modelId="{7DAB829D-B3C9-4D23-B99C-828F19CB93BD}">
      <dgm:prSet phldrT="[Text]" custT="1"/>
      <dgm:spPr/>
      <dgm:t>
        <a:bodyPr/>
        <a:lstStyle/>
        <a:p>
          <a:r>
            <a:rPr lang="en-US" sz="1800" dirty="0" smtClean="0"/>
            <a:t>Differences </a:t>
          </a:r>
          <a:r>
            <a:rPr lang="en-US" sz="1800" dirty="0"/>
            <a:t>between field applications and test conditions create a differing behavior in the field</a:t>
          </a:r>
        </a:p>
      </dgm:t>
    </dgm:pt>
    <dgm:pt modelId="{41D3C869-A528-4156-9228-17BD9598A14E}" type="parTrans" cxnId="{AF4E9F1B-C871-4A41-9DFE-4FF14CEBA4AE}">
      <dgm:prSet/>
      <dgm:spPr/>
      <dgm:t>
        <a:bodyPr/>
        <a:lstStyle/>
        <a:p>
          <a:endParaRPr lang="en-US"/>
        </a:p>
      </dgm:t>
    </dgm:pt>
    <dgm:pt modelId="{A5820C4D-DF77-425D-B912-4F55C803BE33}" type="sibTrans" cxnId="{AF4E9F1B-C871-4A41-9DFE-4FF14CEBA4AE}">
      <dgm:prSet/>
      <dgm:spPr/>
      <dgm:t>
        <a:bodyPr/>
        <a:lstStyle/>
        <a:p>
          <a:endParaRPr lang="en-US"/>
        </a:p>
      </dgm:t>
    </dgm:pt>
    <dgm:pt modelId="{DDDB97F9-0105-491B-A2E3-A309B5BABB96}">
      <dgm:prSet phldrT="[Text]" custT="1"/>
      <dgm:spPr/>
      <dgm:t>
        <a:bodyPr/>
        <a:lstStyle/>
        <a:p>
          <a:r>
            <a:rPr lang="en-US" sz="1800" dirty="0"/>
            <a:t>Does not apply</a:t>
          </a:r>
        </a:p>
      </dgm:t>
    </dgm:pt>
    <dgm:pt modelId="{4742D3BD-2BB3-4299-8598-1D549FDB66EA}" type="parTrans" cxnId="{DDBF4E48-F0D1-45C1-960E-7E386D54FDC8}">
      <dgm:prSet/>
      <dgm:spPr/>
      <dgm:t>
        <a:bodyPr/>
        <a:lstStyle/>
        <a:p>
          <a:endParaRPr lang="en-US"/>
        </a:p>
      </dgm:t>
    </dgm:pt>
    <dgm:pt modelId="{795933D4-A8C7-4754-A628-D5EECBC275A2}" type="sibTrans" cxnId="{DDBF4E48-F0D1-45C1-960E-7E386D54FDC8}">
      <dgm:prSet/>
      <dgm:spPr/>
      <dgm:t>
        <a:bodyPr/>
        <a:lstStyle/>
        <a:p>
          <a:endParaRPr lang="en-US"/>
        </a:p>
      </dgm:t>
    </dgm:pt>
    <dgm:pt modelId="{E18F041D-B63E-4337-869C-D1A9F3D7C859}">
      <dgm:prSet phldrT="[Text]" custT="1"/>
      <dgm:spPr/>
      <dgm:t>
        <a:bodyPr/>
        <a:lstStyle/>
        <a:p>
          <a:r>
            <a:rPr lang="en-US" sz="2000" dirty="0"/>
            <a:t>Application differences</a:t>
          </a:r>
          <a:endParaRPr lang="en-US" sz="1800" dirty="0"/>
        </a:p>
      </dgm:t>
    </dgm:pt>
    <dgm:pt modelId="{428385A0-FCC7-41B1-82AD-EAD657A0ABF5}" type="parTrans" cxnId="{1E1F4919-FF96-4D47-AD18-8A74C61A8C28}">
      <dgm:prSet/>
      <dgm:spPr/>
      <dgm:t>
        <a:bodyPr/>
        <a:lstStyle/>
        <a:p>
          <a:endParaRPr lang="en-US"/>
        </a:p>
      </dgm:t>
    </dgm:pt>
    <dgm:pt modelId="{1AC0EF5B-B9F4-4B79-B03B-32C78CE477A0}" type="sibTrans" cxnId="{1E1F4919-FF96-4D47-AD18-8A74C61A8C28}">
      <dgm:prSet/>
      <dgm:spPr/>
      <dgm:t>
        <a:bodyPr/>
        <a:lstStyle/>
        <a:p>
          <a:endParaRPr lang="en-US"/>
        </a:p>
      </dgm:t>
    </dgm:pt>
    <dgm:pt modelId="{B252A5CC-FA13-470E-B2A1-593222F66AF8}">
      <dgm:prSet phldrT="[Text]" custT="1"/>
      <dgm:spPr/>
      <dgm:t>
        <a:bodyPr/>
        <a:lstStyle/>
        <a:p>
          <a:r>
            <a:rPr lang="en-US" sz="1800" dirty="0"/>
            <a:t>However, if used for a wall or ceiling finish, it must meet the same flame spread criteria as other wall and ceiling finishes</a:t>
          </a:r>
        </a:p>
      </dgm:t>
    </dgm:pt>
    <dgm:pt modelId="{FE587697-BFBB-46DF-970E-A633F5074A44}" type="parTrans" cxnId="{B9475028-6349-4366-AF86-AF086A382173}">
      <dgm:prSet/>
      <dgm:spPr/>
      <dgm:t>
        <a:bodyPr/>
        <a:lstStyle/>
        <a:p>
          <a:endParaRPr lang="en-US"/>
        </a:p>
      </dgm:t>
    </dgm:pt>
    <dgm:pt modelId="{FFA386F8-8057-4284-9241-F39AA26A1C77}" type="sibTrans" cxnId="{B9475028-6349-4366-AF86-AF086A382173}">
      <dgm:prSet/>
      <dgm:spPr/>
      <dgm:t>
        <a:bodyPr/>
        <a:lstStyle/>
        <a:p>
          <a:endParaRPr lang="en-US"/>
        </a:p>
      </dgm:t>
    </dgm:pt>
    <dgm:pt modelId="{BD805700-2473-4C30-9D44-57E3727A8B4A}" type="pres">
      <dgm:prSet presAssocID="{E180613E-FE07-470F-840F-FD59D935A5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895BEB-00D6-4304-972D-C2B3DB099437}" type="pres">
      <dgm:prSet presAssocID="{AB793A5E-6B3D-4EB6-B973-5EC2EB915F44}" presName="parentLin" presStyleCnt="0"/>
      <dgm:spPr/>
    </dgm:pt>
    <dgm:pt modelId="{09132B06-E210-419B-B018-218BDB4658A3}" type="pres">
      <dgm:prSet presAssocID="{AB793A5E-6B3D-4EB6-B973-5EC2EB915F4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8D11ECF-3249-4CBD-99D4-EE3D7075FD02}" type="pres">
      <dgm:prSet presAssocID="{AB793A5E-6B3D-4EB6-B973-5EC2EB915F4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51CBD-B353-4D1B-B814-6CB9E0E63927}" type="pres">
      <dgm:prSet presAssocID="{AB793A5E-6B3D-4EB6-B973-5EC2EB915F44}" presName="negativeSpace" presStyleCnt="0"/>
      <dgm:spPr/>
    </dgm:pt>
    <dgm:pt modelId="{37C0B7CE-9D44-4D72-A5A4-35F4B1A2A6E4}" type="pres">
      <dgm:prSet presAssocID="{AB793A5E-6B3D-4EB6-B973-5EC2EB915F4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BA49A-F623-412E-AF0F-5C848EADADE3}" type="pres">
      <dgm:prSet presAssocID="{B485B6E5-66AB-4E3F-991A-F66E9EA6553E}" presName="spaceBetweenRectangles" presStyleCnt="0"/>
      <dgm:spPr/>
    </dgm:pt>
    <dgm:pt modelId="{D567144E-AC12-459B-8F45-A17FAEB3F16D}" type="pres">
      <dgm:prSet presAssocID="{E18F041D-B63E-4337-869C-D1A9F3D7C859}" presName="parentLin" presStyleCnt="0"/>
      <dgm:spPr/>
    </dgm:pt>
    <dgm:pt modelId="{32602EBB-63D1-4BFA-BBFB-A67E67072B03}" type="pres">
      <dgm:prSet presAssocID="{E18F041D-B63E-4337-869C-D1A9F3D7C85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7D584BB-B8AF-4690-8F2C-7CEBE64FC8D4}" type="pres">
      <dgm:prSet presAssocID="{E18F041D-B63E-4337-869C-D1A9F3D7C85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86EB0-22E5-457B-8327-6E85F94D92FE}" type="pres">
      <dgm:prSet presAssocID="{E18F041D-B63E-4337-869C-D1A9F3D7C859}" presName="negativeSpace" presStyleCnt="0"/>
      <dgm:spPr/>
    </dgm:pt>
    <dgm:pt modelId="{C291065C-BED4-4D50-A819-5B4EC528BE51}" type="pres">
      <dgm:prSet presAssocID="{E18F041D-B63E-4337-869C-D1A9F3D7C85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CA423-B2FB-4FD3-AD5D-7AA9BCA75D47}" type="pres">
      <dgm:prSet presAssocID="{1AC0EF5B-B9F4-4B79-B03B-32C78CE477A0}" presName="spaceBetweenRectangles" presStyleCnt="0"/>
      <dgm:spPr/>
    </dgm:pt>
    <dgm:pt modelId="{AE388116-2E31-45A9-A28B-DE6EBCC986BD}" type="pres">
      <dgm:prSet presAssocID="{F13C4FC7-570E-4B25-900A-8262D89078A2}" presName="parentLin" presStyleCnt="0"/>
      <dgm:spPr/>
    </dgm:pt>
    <dgm:pt modelId="{DD5869AC-40F1-4F0A-9ED7-6AF23EE16278}" type="pres">
      <dgm:prSet presAssocID="{F13C4FC7-570E-4B25-900A-8262D89078A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BAB357F-F653-4CFB-A6DD-26F5620DE18E}" type="pres">
      <dgm:prSet presAssocID="{F13C4FC7-570E-4B25-900A-8262D89078A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2DCCE-248C-44F6-AF82-9D381C0152A9}" type="pres">
      <dgm:prSet presAssocID="{F13C4FC7-570E-4B25-900A-8262D89078A2}" presName="negativeSpace" presStyleCnt="0"/>
      <dgm:spPr/>
    </dgm:pt>
    <dgm:pt modelId="{97AFFA67-710E-46CC-B5B3-78DF80684F54}" type="pres">
      <dgm:prSet presAssocID="{F13C4FC7-570E-4B25-900A-8262D89078A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4ECF47-01C8-45D6-91C2-D3334E368680}" type="presOf" srcId="{B252A5CC-FA13-470E-B2A1-593222F66AF8}" destId="{97AFFA67-710E-46CC-B5B3-78DF80684F54}" srcOrd="0" destOrd="1" presId="urn:microsoft.com/office/officeart/2005/8/layout/list1"/>
    <dgm:cxn modelId="{E7172195-D24A-42AD-85DB-C243F79486DF}" type="presOf" srcId="{E18F041D-B63E-4337-869C-D1A9F3D7C859}" destId="{57D584BB-B8AF-4690-8F2C-7CEBE64FC8D4}" srcOrd="1" destOrd="0" presId="urn:microsoft.com/office/officeart/2005/8/layout/list1"/>
    <dgm:cxn modelId="{750BE771-7F9D-4DFE-A825-C4689E9026CE}" type="presOf" srcId="{F13C4FC7-570E-4B25-900A-8262D89078A2}" destId="{DBAB357F-F653-4CFB-A6DD-26F5620DE18E}" srcOrd="1" destOrd="0" presId="urn:microsoft.com/office/officeart/2005/8/layout/list1"/>
    <dgm:cxn modelId="{65BEF64A-C3C9-4DFD-86B6-D6D294B5E448}" type="presOf" srcId="{E18F041D-B63E-4337-869C-D1A9F3D7C859}" destId="{32602EBB-63D1-4BFA-BBFB-A67E67072B03}" srcOrd="0" destOrd="0" presId="urn:microsoft.com/office/officeart/2005/8/layout/list1"/>
    <dgm:cxn modelId="{E419E120-3BD9-4AF3-B2F8-0FA36D00EE58}" type="presOf" srcId="{AB793A5E-6B3D-4EB6-B973-5EC2EB915F44}" destId="{E8D11ECF-3249-4CBD-99D4-EE3D7075FD02}" srcOrd="1" destOrd="0" presId="urn:microsoft.com/office/officeart/2005/8/layout/list1"/>
    <dgm:cxn modelId="{ED05982C-D8D7-4E91-96A3-445A5EE01550}" type="presOf" srcId="{AB793A5E-6B3D-4EB6-B973-5EC2EB915F44}" destId="{09132B06-E210-419B-B018-218BDB4658A3}" srcOrd="0" destOrd="0" presId="urn:microsoft.com/office/officeart/2005/8/layout/list1"/>
    <dgm:cxn modelId="{B9475028-6349-4366-AF86-AF086A382173}" srcId="{F13C4FC7-570E-4B25-900A-8262D89078A2}" destId="{B252A5CC-FA13-470E-B2A1-593222F66AF8}" srcOrd="1" destOrd="0" parTransId="{FE587697-BFBB-46DF-970E-A633F5074A44}" sibTransId="{FFA386F8-8057-4284-9241-F39AA26A1C77}"/>
    <dgm:cxn modelId="{58026D1C-1C0A-42C1-8596-D139EF3F1198}" type="presOf" srcId="{F13C4FC7-570E-4B25-900A-8262D89078A2}" destId="{DD5869AC-40F1-4F0A-9ED7-6AF23EE16278}" srcOrd="0" destOrd="0" presId="urn:microsoft.com/office/officeart/2005/8/layout/list1"/>
    <dgm:cxn modelId="{1E1F4919-FF96-4D47-AD18-8A74C61A8C28}" srcId="{E180613E-FE07-470F-840F-FD59D935A519}" destId="{E18F041D-B63E-4337-869C-D1A9F3D7C859}" srcOrd="1" destOrd="0" parTransId="{428385A0-FCC7-41B1-82AD-EAD657A0ABF5}" sibTransId="{1AC0EF5B-B9F4-4B79-B03B-32C78CE477A0}"/>
    <dgm:cxn modelId="{D6AFCC18-EE0E-4B35-A8A2-11B318FC8914}" type="presOf" srcId="{7DAB829D-B3C9-4D23-B99C-828F19CB93BD}" destId="{C291065C-BED4-4D50-A819-5B4EC528BE51}" srcOrd="0" destOrd="0" presId="urn:microsoft.com/office/officeart/2005/8/layout/list1"/>
    <dgm:cxn modelId="{F792FB70-93A5-484F-8F4A-7DDF3D245C96}" srcId="{E180613E-FE07-470F-840F-FD59D935A519}" destId="{F13C4FC7-570E-4B25-900A-8262D89078A2}" srcOrd="2" destOrd="0" parTransId="{1E9545AC-8773-4FF2-96E5-AFFF2FA79B51}" sibTransId="{2C576278-806D-4870-BFF9-2D1182524F75}"/>
    <dgm:cxn modelId="{FC607D3A-82E5-4855-808F-ADD196A7797F}" type="presOf" srcId="{E180613E-FE07-470F-840F-FD59D935A519}" destId="{BD805700-2473-4C30-9D44-57E3727A8B4A}" srcOrd="0" destOrd="0" presId="urn:microsoft.com/office/officeart/2005/8/layout/list1"/>
    <dgm:cxn modelId="{19CB270B-392A-41F4-9924-6591B5197B16}" type="presOf" srcId="{DDDB97F9-0105-491B-A2E3-A309B5BABB96}" destId="{97AFFA67-710E-46CC-B5B3-78DF80684F54}" srcOrd="0" destOrd="0" presId="urn:microsoft.com/office/officeart/2005/8/layout/list1"/>
    <dgm:cxn modelId="{DDBF4E48-F0D1-45C1-960E-7E386D54FDC8}" srcId="{F13C4FC7-570E-4B25-900A-8262D89078A2}" destId="{DDDB97F9-0105-491B-A2E3-A309B5BABB96}" srcOrd="0" destOrd="0" parTransId="{4742D3BD-2BB3-4299-8598-1D549FDB66EA}" sibTransId="{795933D4-A8C7-4754-A628-D5EECBC275A2}"/>
    <dgm:cxn modelId="{DD995AA9-0845-4827-89AE-6B0CC8654AB0}" srcId="{E180613E-FE07-470F-840F-FD59D935A519}" destId="{AB793A5E-6B3D-4EB6-B973-5EC2EB915F44}" srcOrd="0" destOrd="0" parTransId="{106BFFE8-DB21-457C-842B-FBA9169E391C}" sibTransId="{B485B6E5-66AB-4E3F-991A-F66E9EA6553E}"/>
    <dgm:cxn modelId="{0921D160-127F-480B-92B9-A673C7E7128F}" type="presOf" srcId="{C4CB1380-B574-4EFE-BD3F-5FE08F81C3CF}" destId="{37C0B7CE-9D44-4D72-A5A4-35F4B1A2A6E4}" srcOrd="0" destOrd="0" presId="urn:microsoft.com/office/officeart/2005/8/layout/list1"/>
    <dgm:cxn modelId="{AF4E9F1B-C871-4A41-9DFE-4FF14CEBA4AE}" srcId="{E18F041D-B63E-4337-869C-D1A9F3D7C859}" destId="{7DAB829D-B3C9-4D23-B99C-828F19CB93BD}" srcOrd="0" destOrd="0" parTransId="{41D3C869-A528-4156-9228-17BD9598A14E}" sibTransId="{A5820C4D-DF77-425D-B912-4F55C803BE33}"/>
    <dgm:cxn modelId="{0D6E8869-BBB2-4F04-ABFD-1EAE0EE8639E}" srcId="{AB793A5E-6B3D-4EB6-B973-5EC2EB915F44}" destId="{C4CB1380-B574-4EFE-BD3F-5FE08F81C3CF}" srcOrd="0" destOrd="0" parTransId="{06856D2E-ADDB-4160-98C6-BA844ABFE35B}" sibTransId="{FA488D53-42F5-43FA-8B00-5EE4872E1009}"/>
    <dgm:cxn modelId="{146C1A07-2966-4D97-8894-B91F34672B34}" type="presParOf" srcId="{BD805700-2473-4C30-9D44-57E3727A8B4A}" destId="{97895BEB-00D6-4304-972D-C2B3DB099437}" srcOrd="0" destOrd="0" presId="urn:microsoft.com/office/officeart/2005/8/layout/list1"/>
    <dgm:cxn modelId="{4E782008-6D73-4E68-B2DC-FF370AFAFB46}" type="presParOf" srcId="{97895BEB-00D6-4304-972D-C2B3DB099437}" destId="{09132B06-E210-419B-B018-218BDB4658A3}" srcOrd="0" destOrd="0" presId="urn:microsoft.com/office/officeart/2005/8/layout/list1"/>
    <dgm:cxn modelId="{CC2E6652-46D6-48D2-BB5A-BF9A544B9840}" type="presParOf" srcId="{97895BEB-00D6-4304-972D-C2B3DB099437}" destId="{E8D11ECF-3249-4CBD-99D4-EE3D7075FD02}" srcOrd="1" destOrd="0" presId="urn:microsoft.com/office/officeart/2005/8/layout/list1"/>
    <dgm:cxn modelId="{21344AC0-DE3A-4D34-AAE9-DFFA2443C260}" type="presParOf" srcId="{BD805700-2473-4C30-9D44-57E3727A8B4A}" destId="{75451CBD-B353-4D1B-B814-6CB9E0E63927}" srcOrd="1" destOrd="0" presId="urn:microsoft.com/office/officeart/2005/8/layout/list1"/>
    <dgm:cxn modelId="{ECACBE45-2C0D-4634-89D1-0FEC377CB865}" type="presParOf" srcId="{BD805700-2473-4C30-9D44-57E3727A8B4A}" destId="{37C0B7CE-9D44-4D72-A5A4-35F4B1A2A6E4}" srcOrd="2" destOrd="0" presId="urn:microsoft.com/office/officeart/2005/8/layout/list1"/>
    <dgm:cxn modelId="{02EF64CB-2F68-428B-ABF7-8BD514A5D6FB}" type="presParOf" srcId="{BD805700-2473-4C30-9D44-57E3727A8B4A}" destId="{3A1BA49A-F623-412E-AF0F-5C848EADADE3}" srcOrd="3" destOrd="0" presId="urn:microsoft.com/office/officeart/2005/8/layout/list1"/>
    <dgm:cxn modelId="{0B84108C-2164-440A-9559-E8D8EEF45034}" type="presParOf" srcId="{BD805700-2473-4C30-9D44-57E3727A8B4A}" destId="{D567144E-AC12-459B-8F45-A17FAEB3F16D}" srcOrd="4" destOrd="0" presId="urn:microsoft.com/office/officeart/2005/8/layout/list1"/>
    <dgm:cxn modelId="{CFB45F36-67C4-4136-B94D-3893620A62A8}" type="presParOf" srcId="{D567144E-AC12-459B-8F45-A17FAEB3F16D}" destId="{32602EBB-63D1-4BFA-BBFB-A67E67072B03}" srcOrd="0" destOrd="0" presId="urn:microsoft.com/office/officeart/2005/8/layout/list1"/>
    <dgm:cxn modelId="{C2DD61B0-F128-46B9-89D3-F7F4D27A634A}" type="presParOf" srcId="{D567144E-AC12-459B-8F45-A17FAEB3F16D}" destId="{57D584BB-B8AF-4690-8F2C-7CEBE64FC8D4}" srcOrd="1" destOrd="0" presId="urn:microsoft.com/office/officeart/2005/8/layout/list1"/>
    <dgm:cxn modelId="{9431C8AF-059E-4032-A499-54DD5A4F210D}" type="presParOf" srcId="{BD805700-2473-4C30-9D44-57E3727A8B4A}" destId="{E7986EB0-22E5-457B-8327-6E85F94D92FE}" srcOrd="5" destOrd="0" presId="urn:microsoft.com/office/officeart/2005/8/layout/list1"/>
    <dgm:cxn modelId="{C16EC2DC-8824-4BE6-9418-805CFB3261A1}" type="presParOf" srcId="{BD805700-2473-4C30-9D44-57E3727A8B4A}" destId="{C291065C-BED4-4D50-A819-5B4EC528BE51}" srcOrd="6" destOrd="0" presId="urn:microsoft.com/office/officeart/2005/8/layout/list1"/>
    <dgm:cxn modelId="{6F78FC18-627A-4A94-85B4-84F30AFE180F}" type="presParOf" srcId="{BD805700-2473-4C30-9D44-57E3727A8B4A}" destId="{2DACA423-B2FB-4FD3-AD5D-7AA9BCA75D47}" srcOrd="7" destOrd="0" presId="urn:microsoft.com/office/officeart/2005/8/layout/list1"/>
    <dgm:cxn modelId="{CD98AF6C-7BAC-4178-AFAA-14B6CD990F60}" type="presParOf" srcId="{BD805700-2473-4C30-9D44-57E3727A8B4A}" destId="{AE388116-2E31-45A9-A28B-DE6EBCC986BD}" srcOrd="8" destOrd="0" presId="urn:microsoft.com/office/officeart/2005/8/layout/list1"/>
    <dgm:cxn modelId="{905634A9-41E0-4B84-ACF9-7FF5E899FFB1}" type="presParOf" srcId="{AE388116-2E31-45A9-A28B-DE6EBCC986BD}" destId="{DD5869AC-40F1-4F0A-9ED7-6AF23EE16278}" srcOrd="0" destOrd="0" presId="urn:microsoft.com/office/officeart/2005/8/layout/list1"/>
    <dgm:cxn modelId="{1D4C59F8-2060-4388-BBC8-EEDE76C917D6}" type="presParOf" srcId="{AE388116-2E31-45A9-A28B-DE6EBCC986BD}" destId="{DBAB357F-F653-4CFB-A6DD-26F5620DE18E}" srcOrd="1" destOrd="0" presId="urn:microsoft.com/office/officeart/2005/8/layout/list1"/>
    <dgm:cxn modelId="{E7311274-542F-441E-815A-612ACFBE17AD}" type="presParOf" srcId="{BD805700-2473-4C30-9D44-57E3727A8B4A}" destId="{0762DCCE-248C-44F6-AF82-9D381C0152A9}" srcOrd="9" destOrd="0" presId="urn:microsoft.com/office/officeart/2005/8/layout/list1"/>
    <dgm:cxn modelId="{2BFBFEA8-5DC8-4040-BD25-4609341CDC76}" type="presParOf" srcId="{BD805700-2473-4C30-9D44-57E3727A8B4A}" destId="{97AFFA67-710E-46CC-B5B3-78DF80684F5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180613E-FE07-470F-840F-FD59D935A519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B793A5E-6B3D-4EB6-B973-5EC2EB915F44}">
      <dgm:prSet phldrT="[Text]" custT="1"/>
      <dgm:spPr/>
      <dgm:t>
        <a:bodyPr/>
        <a:lstStyle/>
        <a:p>
          <a:r>
            <a:rPr lang="en-US" sz="2400" b="0" dirty="0"/>
            <a:t>No way that flame spread ratings can be positively determined in the field</a:t>
          </a:r>
        </a:p>
      </dgm:t>
    </dgm:pt>
    <dgm:pt modelId="{106BFFE8-DB21-457C-842B-FBA9169E391C}" type="parTrans" cxnId="{DD995AA9-0845-4827-89AE-6B0CC8654AB0}">
      <dgm:prSet/>
      <dgm:spPr/>
      <dgm:t>
        <a:bodyPr/>
        <a:lstStyle/>
        <a:p>
          <a:endParaRPr lang="en-US"/>
        </a:p>
      </dgm:t>
    </dgm:pt>
    <dgm:pt modelId="{B485B6E5-66AB-4E3F-991A-F66E9EA6553E}" type="sibTrans" cxnId="{DD995AA9-0845-4827-89AE-6B0CC8654AB0}">
      <dgm:prSet/>
      <dgm:spPr/>
      <dgm:t>
        <a:bodyPr/>
        <a:lstStyle/>
        <a:p>
          <a:endParaRPr lang="en-US"/>
        </a:p>
      </dgm:t>
    </dgm:pt>
    <dgm:pt modelId="{17CA823C-0137-47F5-B86E-352AC4C029B8}">
      <dgm:prSet phldrT="[Text]" custT="1"/>
      <dgm:spPr/>
      <dgm:t>
        <a:bodyPr/>
        <a:lstStyle/>
        <a:p>
          <a:r>
            <a:rPr lang="en-US" sz="2400" b="0" dirty="0"/>
            <a:t>Relative surface burning can be assumed for some interior surfaces, such as concrete block or plaster</a:t>
          </a:r>
        </a:p>
      </dgm:t>
    </dgm:pt>
    <dgm:pt modelId="{C335B8AB-73FA-4F3C-8F2B-60A14B81F3ED}" type="parTrans" cxnId="{5D087A7A-77F7-46CD-BDD2-66EC37652632}">
      <dgm:prSet/>
      <dgm:spPr/>
      <dgm:t>
        <a:bodyPr/>
        <a:lstStyle/>
        <a:p>
          <a:endParaRPr lang="en-US"/>
        </a:p>
      </dgm:t>
    </dgm:pt>
    <dgm:pt modelId="{835E192A-F294-4F55-B4D6-773B89A8F070}" type="sibTrans" cxnId="{5D087A7A-77F7-46CD-BDD2-66EC37652632}">
      <dgm:prSet/>
      <dgm:spPr/>
      <dgm:t>
        <a:bodyPr/>
        <a:lstStyle/>
        <a:p>
          <a:endParaRPr lang="en-US"/>
        </a:p>
      </dgm:t>
    </dgm:pt>
    <dgm:pt modelId="{AF92A0FF-E08A-4A8B-9333-1242B05FD025}">
      <dgm:prSet phldrT="[Text]" custT="1"/>
      <dgm:spPr/>
      <dgm:t>
        <a:bodyPr/>
        <a:lstStyle/>
        <a:p>
          <a:r>
            <a:rPr lang="x-none" sz="2400" b="0" u="none" dirty="0"/>
            <a:t>Other materials</a:t>
          </a:r>
          <a:r>
            <a:rPr lang="en-US" sz="2400" b="0" u="none" dirty="0"/>
            <a:t> </a:t>
          </a:r>
          <a:r>
            <a:rPr lang="x-none" sz="2400" b="0" u="none" dirty="0"/>
            <a:t>can usually be assumed to have a higher flame spread rating</a:t>
          </a:r>
          <a:endParaRPr lang="en-US" sz="2400" b="0" dirty="0"/>
        </a:p>
      </dgm:t>
    </dgm:pt>
    <dgm:pt modelId="{2B5AC111-D51E-45A5-9DD8-8E414703F656}" type="parTrans" cxnId="{30D5528A-3838-461D-B422-7D1526B15EC7}">
      <dgm:prSet/>
      <dgm:spPr/>
      <dgm:t>
        <a:bodyPr/>
        <a:lstStyle/>
        <a:p>
          <a:endParaRPr lang="en-US"/>
        </a:p>
      </dgm:t>
    </dgm:pt>
    <dgm:pt modelId="{4CD4E7D2-5F11-4770-8EAC-0374AF0F50D2}" type="sibTrans" cxnId="{30D5528A-3838-461D-B422-7D1526B15EC7}">
      <dgm:prSet/>
      <dgm:spPr/>
      <dgm:t>
        <a:bodyPr/>
        <a:lstStyle/>
        <a:p>
          <a:endParaRPr lang="en-US"/>
        </a:p>
      </dgm:t>
    </dgm:pt>
    <dgm:pt modelId="{D9C8F534-BB14-4990-BC9A-407AA42B77B7}">
      <dgm:prSet phldrT="[Text]" custT="1"/>
      <dgm:spPr/>
      <dgm:t>
        <a:bodyPr/>
        <a:lstStyle/>
        <a:p>
          <a:r>
            <a:rPr lang="en-US" sz="2400" b="0" u="none" dirty="0" smtClean="0"/>
            <a:t>R</a:t>
          </a:r>
          <a:r>
            <a:rPr lang="x-none" sz="2400" b="0" u="none" dirty="0" smtClean="0"/>
            <a:t>ating</a:t>
          </a:r>
          <a:r>
            <a:rPr lang="en-US" sz="2400" b="0" u="none" dirty="0"/>
            <a:t>s</a:t>
          </a:r>
          <a:r>
            <a:rPr lang="x-none" sz="2400" b="0" u="none" dirty="0"/>
            <a:t> of many materials</a:t>
          </a:r>
          <a:r>
            <a:rPr lang="en-US" sz="2400" b="0" u="none" dirty="0"/>
            <a:t> c</a:t>
          </a:r>
          <a:r>
            <a:rPr lang="x-none" sz="2400" b="0" u="none" dirty="0"/>
            <a:t>annot be determined in the field unless the manufacturer can be identified and contacted</a:t>
          </a:r>
          <a:endParaRPr lang="en-US" sz="2400" b="0" dirty="0"/>
        </a:p>
      </dgm:t>
    </dgm:pt>
    <dgm:pt modelId="{9F3EA9C3-B5B5-4E7E-B963-73B22F442700}" type="parTrans" cxnId="{958F1DA6-CF87-4EA8-99BD-6BE2F65D178B}">
      <dgm:prSet/>
      <dgm:spPr/>
      <dgm:t>
        <a:bodyPr/>
        <a:lstStyle/>
        <a:p>
          <a:endParaRPr lang="en-US"/>
        </a:p>
      </dgm:t>
    </dgm:pt>
    <dgm:pt modelId="{D93C82BA-C069-44D9-8B4F-18DFA5965E52}" type="sibTrans" cxnId="{958F1DA6-CF87-4EA8-99BD-6BE2F65D178B}">
      <dgm:prSet/>
      <dgm:spPr/>
      <dgm:t>
        <a:bodyPr/>
        <a:lstStyle/>
        <a:p>
          <a:endParaRPr lang="en-US"/>
        </a:p>
      </dgm:t>
    </dgm:pt>
    <dgm:pt modelId="{BD805700-2473-4C30-9D44-57E3727A8B4A}" type="pres">
      <dgm:prSet presAssocID="{E180613E-FE07-470F-840F-FD59D935A5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895BEB-00D6-4304-972D-C2B3DB099437}" type="pres">
      <dgm:prSet presAssocID="{AB793A5E-6B3D-4EB6-B973-5EC2EB915F44}" presName="parentLin" presStyleCnt="0"/>
      <dgm:spPr/>
      <dgm:t>
        <a:bodyPr/>
        <a:lstStyle/>
        <a:p>
          <a:endParaRPr lang="en-US"/>
        </a:p>
      </dgm:t>
    </dgm:pt>
    <dgm:pt modelId="{09132B06-E210-419B-B018-218BDB4658A3}" type="pres">
      <dgm:prSet presAssocID="{AB793A5E-6B3D-4EB6-B973-5EC2EB915F44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8D11ECF-3249-4CBD-99D4-EE3D7075FD02}" type="pres">
      <dgm:prSet presAssocID="{AB793A5E-6B3D-4EB6-B973-5EC2EB915F44}" presName="parentText" presStyleLbl="node1" presStyleIdx="0" presStyleCnt="1" custScaleX="714460" custScaleY="722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51CBD-B353-4D1B-B814-6CB9E0E63927}" type="pres">
      <dgm:prSet presAssocID="{AB793A5E-6B3D-4EB6-B973-5EC2EB915F44}" presName="negativeSpace" presStyleCnt="0"/>
      <dgm:spPr/>
      <dgm:t>
        <a:bodyPr/>
        <a:lstStyle/>
        <a:p>
          <a:endParaRPr lang="en-US"/>
        </a:p>
      </dgm:t>
    </dgm:pt>
    <dgm:pt modelId="{37C0B7CE-9D44-4D72-A5A4-35F4B1A2A6E4}" type="pres">
      <dgm:prSet presAssocID="{AB793A5E-6B3D-4EB6-B973-5EC2EB915F44}" presName="childText" presStyleLbl="conFgAcc1" presStyleIdx="0" presStyleCnt="1" custLinFactNeighborY="-1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7657AF-79AA-43EA-9CF1-3A55CB19AB6A}" type="presOf" srcId="{17CA823C-0137-47F5-B86E-352AC4C029B8}" destId="{37C0B7CE-9D44-4D72-A5A4-35F4B1A2A6E4}" srcOrd="0" destOrd="0" presId="urn:microsoft.com/office/officeart/2005/8/layout/list1"/>
    <dgm:cxn modelId="{73F680C3-B657-45BD-AA55-F88A4B78FF32}" type="presOf" srcId="{D9C8F534-BB14-4990-BC9A-407AA42B77B7}" destId="{37C0B7CE-9D44-4D72-A5A4-35F4B1A2A6E4}" srcOrd="0" destOrd="2" presId="urn:microsoft.com/office/officeart/2005/8/layout/list1"/>
    <dgm:cxn modelId="{32A195C0-E565-481A-BFC3-73BA79D7C07B}" type="presOf" srcId="{AF92A0FF-E08A-4A8B-9333-1242B05FD025}" destId="{37C0B7CE-9D44-4D72-A5A4-35F4B1A2A6E4}" srcOrd="0" destOrd="1" presId="urn:microsoft.com/office/officeart/2005/8/layout/list1"/>
    <dgm:cxn modelId="{5D087A7A-77F7-46CD-BDD2-66EC37652632}" srcId="{AB793A5E-6B3D-4EB6-B973-5EC2EB915F44}" destId="{17CA823C-0137-47F5-B86E-352AC4C029B8}" srcOrd="0" destOrd="0" parTransId="{C335B8AB-73FA-4F3C-8F2B-60A14B81F3ED}" sibTransId="{835E192A-F294-4F55-B4D6-773B89A8F070}"/>
    <dgm:cxn modelId="{30D5528A-3838-461D-B422-7D1526B15EC7}" srcId="{AB793A5E-6B3D-4EB6-B973-5EC2EB915F44}" destId="{AF92A0FF-E08A-4A8B-9333-1242B05FD025}" srcOrd="1" destOrd="0" parTransId="{2B5AC111-D51E-45A5-9DD8-8E414703F656}" sibTransId="{4CD4E7D2-5F11-4770-8EAC-0374AF0F50D2}"/>
    <dgm:cxn modelId="{CEC2741F-2EDC-422C-B346-FCF02C8C59FE}" type="presOf" srcId="{AB793A5E-6B3D-4EB6-B973-5EC2EB915F44}" destId="{E8D11ECF-3249-4CBD-99D4-EE3D7075FD02}" srcOrd="1" destOrd="0" presId="urn:microsoft.com/office/officeart/2005/8/layout/list1"/>
    <dgm:cxn modelId="{DD995AA9-0845-4827-89AE-6B0CC8654AB0}" srcId="{E180613E-FE07-470F-840F-FD59D935A519}" destId="{AB793A5E-6B3D-4EB6-B973-5EC2EB915F44}" srcOrd="0" destOrd="0" parTransId="{106BFFE8-DB21-457C-842B-FBA9169E391C}" sibTransId="{B485B6E5-66AB-4E3F-991A-F66E9EA6553E}"/>
    <dgm:cxn modelId="{958F1DA6-CF87-4EA8-99BD-6BE2F65D178B}" srcId="{AB793A5E-6B3D-4EB6-B973-5EC2EB915F44}" destId="{D9C8F534-BB14-4990-BC9A-407AA42B77B7}" srcOrd="2" destOrd="0" parTransId="{9F3EA9C3-B5B5-4E7E-B963-73B22F442700}" sibTransId="{D93C82BA-C069-44D9-8B4F-18DFA5965E52}"/>
    <dgm:cxn modelId="{E90745CD-DCC9-47B0-9E3D-FBB3C0DFC1BC}" type="presOf" srcId="{AB793A5E-6B3D-4EB6-B973-5EC2EB915F44}" destId="{09132B06-E210-419B-B018-218BDB4658A3}" srcOrd="0" destOrd="0" presId="urn:microsoft.com/office/officeart/2005/8/layout/list1"/>
    <dgm:cxn modelId="{7985E526-2E0F-430E-B012-35C1A0C1F04B}" type="presOf" srcId="{E180613E-FE07-470F-840F-FD59D935A519}" destId="{BD805700-2473-4C30-9D44-57E3727A8B4A}" srcOrd="0" destOrd="0" presId="urn:microsoft.com/office/officeart/2005/8/layout/list1"/>
    <dgm:cxn modelId="{CF29EC40-51EF-499A-876E-3ACAA16519CC}" type="presParOf" srcId="{BD805700-2473-4C30-9D44-57E3727A8B4A}" destId="{97895BEB-00D6-4304-972D-C2B3DB099437}" srcOrd="0" destOrd="0" presId="urn:microsoft.com/office/officeart/2005/8/layout/list1"/>
    <dgm:cxn modelId="{F0235F28-E5AA-4E04-8438-F62439B75611}" type="presParOf" srcId="{97895BEB-00D6-4304-972D-C2B3DB099437}" destId="{09132B06-E210-419B-B018-218BDB4658A3}" srcOrd="0" destOrd="0" presId="urn:microsoft.com/office/officeart/2005/8/layout/list1"/>
    <dgm:cxn modelId="{E23B9A36-2C65-4FF1-B0AB-A38505BC5B08}" type="presParOf" srcId="{97895BEB-00D6-4304-972D-C2B3DB099437}" destId="{E8D11ECF-3249-4CBD-99D4-EE3D7075FD02}" srcOrd="1" destOrd="0" presId="urn:microsoft.com/office/officeart/2005/8/layout/list1"/>
    <dgm:cxn modelId="{2D269DD4-CB4F-4D08-B68C-41D1B6550592}" type="presParOf" srcId="{BD805700-2473-4C30-9D44-57E3727A8B4A}" destId="{75451CBD-B353-4D1B-B814-6CB9E0E63927}" srcOrd="1" destOrd="0" presId="urn:microsoft.com/office/officeart/2005/8/layout/list1"/>
    <dgm:cxn modelId="{E03289BC-FF69-4A53-8EE0-F1A3F59156A0}" type="presParOf" srcId="{BD805700-2473-4C30-9D44-57E3727A8B4A}" destId="{37C0B7CE-9D44-4D72-A5A4-35F4B1A2A6E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180613E-FE07-470F-840F-FD59D935A519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B793A5E-6B3D-4EB6-B973-5EC2EB915F44}">
      <dgm:prSet phldrT="[Text]" custT="1"/>
      <dgm:spPr/>
      <dgm:t>
        <a:bodyPr/>
        <a:lstStyle/>
        <a:p>
          <a:r>
            <a:rPr lang="en-US" sz="2000" dirty="0"/>
            <a:t>Another measure of flammability</a:t>
          </a:r>
          <a:endParaRPr lang="en-US" sz="2000" b="0" dirty="0"/>
        </a:p>
      </dgm:t>
    </dgm:pt>
    <dgm:pt modelId="{106BFFE8-DB21-457C-842B-FBA9169E391C}" type="parTrans" cxnId="{DD995AA9-0845-4827-89AE-6B0CC8654AB0}">
      <dgm:prSet/>
      <dgm:spPr/>
      <dgm:t>
        <a:bodyPr/>
        <a:lstStyle/>
        <a:p>
          <a:endParaRPr lang="en-US"/>
        </a:p>
      </dgm:t>
    </dgm:pt>
    <dgm:pt modelId="{B485B6E5-66AB-4E3F-991A-F66E9EA6553E}" type="sibTrans" cxnId="{DD995AA9-0845-4827-89AE-6B0CC8654AB0}">
      <dgm:prSet/>
      <dgm:spPr/>
      <dgm:t>
        <a:bodyPr/>
        <a:lstStyle/>
        <a:p>
          <a:endParaRPr lang="en-US"/>
        </a:p>
      </dgm:t>
    </dgm:pt>
    <dgm:pt modelId="{17CA823C-0137-47F5-B86E-352AC4C029B8}">
      <dgm:prSet phldrT="[Text]" custT="1"/>
      <dgm:spPr/>
      <dgm:t>
        <a:bodyPr/>
        <a:lstStyle/>
        <a:p>
          <a:r>
            <a:rPr lang="en-US" sz="2000" dirty="0"/>
            <a:t>Measure of the relative visual obscurity created by the smoke from a tested material</a:t>
          </a:r>
          <a:endParaRPr lang="en-US" sz="2000" b="0" dirty="0"/>
        </a:p>
      </dgm:t>
    </dgm:pt>
    <dgm:pt modelId="{C335B8AB-73FA-4F3C-8F2B-60A14B81F3ED}" type="parTrans" cxnId="{5D087A7A-77F7-46CD-BDD2-66EC37652632}">
      <dgm:prSet/>
      <dgm:spPr/>
      <dgm:t>
        <a:bodyPr/>
        <a:lstStyle/>
        <a:p>
          <a:endParaRPr lang="en-US"/>
        </a:p>
      </dgm:t>
    </dgm:pt>
    <dgm:pt modelId="{835E192A-F294-4F55-B4D6-773B89A8F070}" type="sibTrans" cxnId="{5D087A7A-77F7-46CD-BDD2-66EC37652632}">
      <dgm:prSet/>
      <dgm:spPr/>
      <dgm:t>
        <a:bodyPr/>
        <a:lstStyle/>
        <a:p>
          <a:endParaRPr lang="en-US"/>
        </a:p>
      </dgm:t>
    </dgm:pt>
    <dgm:pt modelId="{AF92A0FF-E08A-4A8B-9333-1242B05FD025}">
      <dgm:prSet phldrT="[Text]" custT="1"/>
      <dgm:spPr/>
      <dgm:t>
        <a:bodyPr/>
        <a:lstStyle/>
        <a:p>
          <a:r>
            <a:rPr lang="en-US" sz="2000" dirty="0"/>
            <a:t>Measured by means of a photoelectric cell and a light source located at the end of the tunnel furnace</a:t>
          </a:r>
          <a:endParaRPr lang="en-US" sz="2000" b="0" dirty="0"/>
        </a:p>
      </dgm:t>
    </dgm:pt>
    <dgm:pt modelId="{2B5AC111-D51E-45A5-9DD8-8E414703F656}" type="parTrans" cxnId="{30D5528A-3838-461D-B422-7D1526B15EC7}">
      <dgm:prSet/>
      <dgm:spPr/>
      <dgm:t>
        <a:bodyPr/>
        <a:lstStyle/>
        <a:p>
          <a:endParaRPr lang="en-US"/>
        </a:p>
      </dgm:t>
    </dgm:pt>
    <dgm:pt modelId="{4CD4E7D2-5F11-4770-8EAC-0374AF0F50D2}" type="sibTrans" cxnId="{30D5528A-3838-461D-B422-7D1526B15EC7}">
      <dgm:prSet/>
      <dgm:spPr/>
      <dgm:t>
        <a:bodyPr/>
        <a:lstStyle/>
        <a:p>
          <a:endParaRPr lang="en-US"/>
        </a:p>
      </dgm:t>
    </dgm:pt>
    <dgm:pt modelId="{D9C8F534-BB14-4990-BC9A-407AA42B77B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/>
            <a:t>Red oak is used as a standard; assigned rating of 100 </a:t>
          </a:r>
          <a:endParaRPr lang="en-US" sz="2000" b="0" dirty="0"/>
        </a:p>
      </dgm:t>
    </dgm:pt>
    <dgm:pt modelId="{9F3EA9C3-B5B5-4E7E-B963-73B22F442700}" type="parTrans" cxnId="{958F1DA6-CF87-4EA8-99BD-6BE2F65D178B}">
      <dgm:prSet/>
      <dgm:spPr/>
      <dgm:t>
        <a:bodyPr/>
        <a:lstStyle/>
        <a:p>
          <a:endParaRPr lang="en-US"/>
        </a:p>
      </dgm:t>
    </dgm:pt>
    <dgm:pt modelId="{D93C82BA-C069-44D9-8B4F-18DFA5965E52}" type="sibTrans" cxnId="{958F1DA6-CF87-4EA8-99BD-6BE2F65D178B}">
      <dgm:prSet/>
      <dgm:spPr/>
      <dgm:t>
        <a:bodyPr/>
        <a:lstStyle/>
        <a:p>
          <a:endParaRPr lang="en-US"/>
        </a:p>
      </dgm:t>
    </dgm:pt>
    <dgm:pt modelId="{DF6C7908-CC00-4F00-A274-65B57995A578}" type="pres">
      <dgm:prSet presAssocID="{E180613E-FE07-470F-840F-FD59D935A5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89DD32-A2F2-4B09-BE1F-BC7362DD533F}" type="pres">
      <dgm:prSet presAssocID="{AB793A5E-6B3D-4EB6-B973-5EC2EB915F4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4C176-BF24-4BFF-B953-AB0C51737529}" type="pres">
      <dgm:prSet presAssocID="{B485B6E5-66AB-4E3F-991A-F66E9EA6553E}" presName="spacer" presStyleCnt="0"/>
      <dgm:spPr/>
    </dgm:pt>
    <dgm:pt modelId="{559B0BFF-5276-46DC-9AA4-B1DF614B45BA}" type="pres">
      <dgm:prSet presAssocID="{17CA823C-0137-47F5-B86E-352AC4C029B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3E56C-4066-46B6-9C87-900790613833}" type="pres">
      <dgm:prSet presAssocID="{835E192A-F294-4F55-B4D6-773B89A8F070}" presName="spacer" presStyleCnt="0"/>
      <dgm:spPr/>
    </dgm:pt>
    <dgm:pt modelId="{CBC4692F-C9C1-4304-BD5E-4DB488ACFA44}" type="pres">
      <dgm:prSet presAssocID="{AF92A0FF-E08A-4A8B-9333-1242B05FD02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B7B0C-B203-4CD6-A909-8D208622C146}" type="pres">
      <dgm:prSet presAssocID="{4CD4E7D2-5F11-4770-8EAC-0374AF0F50D2}" presName="spacer" presStyleCnt="0"/>
      <dgm:spPr/>
    </dgm:pt>
    <dgm:pt modelId="{396E0E04-8547-43D4-9465-E412C8272E01}" type="pres">
      <dgm:prSet presAssocID="{D9C8F534-BB14-4990-BC9A-407AA42B77B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729BA4-98EF-418C-B1FF-CE33FC0097E8}" type="presOf" srcId="{AF92A0FF-E08A-4A8B-9333-1242B05FD025}" destId="{CBC4692F-C9C1-4304-BD5E-4DB488ACFA44}" srcOrd="0" destOrd="0" presId="urn:microsoft.com/office/officeart/2005/8/layout/vList2"/>
    <dgm:cxn modelId="{5D087A7A-77F7-46CD-BDD2-66EC37652632}" srcId="{E180613E-FE07-470F-840F-FD59D935A519}" destId="{17CA823C-0137-47F5-B86E-352AC4C029B8}" srcOrd="1" destOrd="0" parTransId="{C335B8AB-73FA-4F3C-8F2B-60A14B81F3ED}" sibTransId="{835E192A-F294-4F55-B4D6-773B89A8F070}"/>
    <dgm:cxn modelId="{BB990852-33AC-42B5-BF30-A42DFB8397D7}" type="presOf" srcId="{D9C8F534-BB14-4990-BC9A-407AA42B77B7}" destId="{396E0E04-8547-43D4-9465-E412C8272E01}" srcOrd="0" destOrd="0" presId="urn:microsoft.com/office/officeart/2005/8/layout/vList2"/>
    <dgm:cxn modelId="{30D5528A-3838-461D-B422-7D1526B15EC7}" srcId="{E180613E-FE07-470F-840F-FD59D935A519}" destId="{AF92A0FF-E08A-4A8B-9333-1242B05FD025}" srcOrd="2" destOrd="0" parTransId="{2B5AC111-D51E-45A5-9DD8-8E414703F656}" sibTransId="{4CD4E7D2-5F11-4770-8EAC-0374AF0F50D2}"/>
    <dgm:cxn modelId="{978EAD30-CEEE-4220-922B-B44613952419}" type="presOf" srcId="{AB793A5E-6B3D-4EB6-B973-5EC2EB915F44}" destId="{B989DD32-A2F2-4B09-BE1F-BC7362DD533F}" srcOrd="0" destOrd="0" presId="urn:microsoft.com/office/officeart/2005/8/layout/vList2"/>
    <dgm:cxn modelId="{DD995AA9-0845-4827-89AE-6B0CC8654AB0}" srcId="{E180613E-FE07-470F-840F-FD59D935A519}" destId="{AB793A5E-6B3D-4EB6-B973-5EC2EB915F44}" srcOrd="0" destOrd="0" parTransId="{106BFFE8-DB21-457C-842B-FBA9169E391C}" sibTransId="{B485B6E5-66AB-4E3F-991A-F66E9EA6553E}"/>
    <dgm:cxn modelId="{958F1DA6-CF87-4EA8-99BD-6BE2F65D178B}" srcId="{E180613E-FE07-470F-840F-FD59D935A519}" destId="{D9C8F534-BB14-4990-BC9A-407AA42B77B7}" srcOrd="3" destOrd="0" parTransId="{9F3EA9C3-B5B5-4E7E-B963-73B22F442700}" sibTransId="{D93C82BA-C069-44D9-8B4F-18DFA5965E52}"/>
    <dgm:cxn modelId="{BA38EE5F-E7B4-4005-92FE-A1186B3117EA}" type="presOf" srcId="{E180613E-FE07-470F-840F-FD59D935A519}" destId="{DF6C7908-CC00-4F00-A274-65B57995A578}" srcOrd="0" destOrd="0" presId="urn:microsoft.com/office/officeart/2005/8/layout/vList2"/>
    <dgm:cxn modelId="{F0362F37-E76E-4DC3-A53A-6C737E7682F5}" type="presOf" srcId="{17CA823C-0137-47F5-B86E-352AC4C029B8}" destId="{559B0BFF-5276-46DC-9AA4-B1DF614B45BA}" srcOrd="0" destOrd="0" presId="urn:microsoft.com/office/officeart/2005/8/layout/vList2"/>
    <dgm:cxn modelId="{6E0D62A7-E1C1-4B56-93CD-686DF32E3639}" type="presParOf" srcId="{DF6C7908-CC00-4F00-A274-65B57995A578}" destId="{B989DD32-A2F2-4B09-BE1F-BC7362DD533F}" srcOrd="0" destOrd="0" presId="urn:microsoft.com/office/officeart/2005/8/layout/vList2"/>
    <dgm:cxn modelId="{D0F4136B-0E63-41C7-9C4F-19AB04496682}" type="presParOf" srcId="{DF6C7908-CC00-4F00-A274-65B57995A578}" destId="{A294C176-BF24-4BFF-B953-AB0C51737529}" srcOrd="1" destOrd="0" presId="urn:microsoft.com/office/officeart/2005/8/layout/vList2"/>
    <dgm:cxn modelId="{582C6A1B-0022-48C0-933B-C694A751ABBB}" type="presParOf" srcId="{DF6C7908-CC00-4F00-A274-65B57995A578}" destId="{559B0BFF-5276-46DC-9AA4-B1DF614B45BA}" srcOrd="2" destOrd="0" presId="urn:microsoft.com/office/officeart/2005/8/layout/vList2"/>
    <dgm:cxn modelId="{554E3FF0-40FE-4273-988F-B935B087A502}" type="presParOf" srcId="{DF6C7908-CC00-4F00-A274-65B57995A578}" destId="{7463E56C-4066-46B6-9C87-900790613833}" srcOrd="3" destOrd="0" presId="urn:microsoft.com/office/officeart/2005/8/layout/vList2"/>
    <dgm:cxn modelId="{E9C4C19A-BC53-4AFD-B97B-ADDCBD1E5D9A}" type="presParOf" srcId="{DF6C7908-CC00-4F00-A274-65B57995A578}" destId="{CBC4692F-C9C1-4304-BD5E-4DB488ACFA44}" srcOrd="4" destOrd="0" presId="urn:microsoft.com/office/officeart/2005/8/layout/vList2"/>
    <dgm:cxn modelId="{AF2E91B3-686D-456A-964E-2D0B51AEB5E1}" type="presParOf" srcId="{DF6C7908-CC00-4F00-A274-65B57995A578}" destId="{E11B7B0C-B203-4CD6-A909-8D208622C146}" srcOrd="5" destOrd="0" presId="urn:microsoft.com/office/officeart/2005/8/layout/vList2"/>
    <dgm:cxn modelId="{34A063DC-4BD4-4FE6-8D28-C91BD93A411C}" type="presParOf" srcId="{DF6C7908-CC00-4F00-A274-65B57995A578}" destId="{396E0E04-8547-43D4-9465-E412C8272E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180613E-FE07-470F-840F-FD59D935A519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B793A5E-6B3D-4EB6-B973-5EC2EB915F44}">
      <dgm:prSet phldrT="[Text]" custT="1"/>
      <dgm:spPr/>
      <dgm:t>
        <a:bodyPr/>
        <a:lstStyle/>
        <a:p>
          <a:r>
            <a:rPr lang="en-US" sz="2000" dirty="0"/>
            <a:t>Not an indication of the toxicity of products of combustion of interior finish materials</a:t>
          </a:r>
          <a:endParaRPr lang="en-US" sz="2000" b="0" dirty="0"/>
        </a:p>
      </dgm:t>
    </dgm:pt>
    <dgm:pt modelId="{106BFFE8-DB21-457C-842B-FBA9169E391C}" type="parTrans" cxnId="{DD995AA9-0845-4827-89AE-6B0CC8654AB0}">
      <dgm:prSet/>
      <dgm:spPr/>
      <dgm:t>
        <a:bodyPr/>
        <a:lstStyle/>
        <a:p>
          <a:endParaRPr lang="en-US"/>
        </a:p>
      </dgm:t>
    </dgm:pt>
    <dgm:pt modelId="{B485B6E5-66AB-4E3F-991A-F66E9EA6553E}" type="sibTrans" cxnId="{DD995AA9-0845-4827-89AE-6B0CC8654AB0}">
      <dgm:prSet/>
      <dgm:spPr/>
      <dgm:t>
        <a:bodyPr/>
        <a:lstStyle/>
        <a:p>
          <a:endParaRPr lang="en-US"/>
        </a:p>
      </dgm:t>
    </dgm:pt>
    <dgm:pt modelId="{C5B7454F-23DC-41BA-A4DA-DE8B69730683}">
      <dgm:prSet phldrT="[Text]" custT="1"/>
      <dgm:spPr/>
      <dgm:t>
        <a:bodyPr/>
        <a:lstStyle/>
        <a:p>
          <a:r>
            <a:rPr lang="en-US" sz="2000" dirty="0"/>
            <a:t>Will not detect or measure a completely transparent product of combustion such as carbon monoxide</a:t>
          </a:r>
          <a:endParaRPr lang="en-US" sz="2000" b="0" dirty="0"/>
        </a:p>
      </dgm:t>
    </dgm:pt>
    <dgm:pt modelId="{3BCA5FE5-AB88-47AC-AE12-626359576BB0}" type="parTrans" cxnId="{EF6DF35E-0F02-46E6-AED5-06BC5790DC11}">
      <dgm:prSet/>
      <dgm:spPr/>
      <dgm:t>
        <a:bodyPr/>
        <a:lstStyle/>
        <a:p>
          <a:endParaRPr lang="en-US"/>
        </a:p>
      </dgm:t>
    </dgm:pt>
    <dgm:pt modelId="{9CF73A52-C100-4A05-B4B1-DC20F7F64916}" type="sibTrans" cxnId="{EF6DF35E-0F02-46E6-AED5-06BC5790DC11}">
      <dgm:prSet/>
      <dgm:spPr/>
      <dgm:t>
        <a:bodyPr/>
        <a:lstStyle/>
        <a:p>
          <a:endParaRPr lang="en-US"/>
        </a:p>
      </dgm:t>
    </dgm:pt>
    <dgm:pt modelId="{4A13E92A-2CF6-4D6A-8E7C-DCCD4DFE12E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/>
            <a:t>Does not measure the combined effects of heat, irritation, and toxicity</a:t>
          </a:r>
          <a:endParaRPr lang="en-US" sz="2000" b="0" dirty="0"/>
        </a:p>
      </dgm:t>
    </dgm:pt>
    <dgm:pt modelId="{9BE321E1-F5D3-4C2B-8A46-404AF6A529FC}" type="parTrans" cxnId="{9EC9A528-4555-4D6B-B935-FDD37679CA2D}">
      <dgm:prSet/>
      <dgm:spPr/>
      <dgm:t>
        <a:bodyPr/>
        <a:lstStyle/>
        <a:p>
          <a:endParaRPr lang="en-US"/>
        </a:p>
      </dgm:t>
    </dgm:pt>
    <dgm:pt modelId="{150020ED-7DE8-4AD0-9457-F6848AEF790E}" type="sibTrans" cxnId="{9EC9A528-4555-4D6B-B935-FDD37679CA2D}">
      <dgm:prSet/>
      <dgm:spPr/>
      <dgm:t>
        <a:bodyPr/>
        <a:lstStyle/>
        <a:p>
          <a:endParaRPr lang="en-US"/>
        </a:p>
      </dgm:t>
    </dgm:pt>
    <dgm:pt modelId="{DF6C7908-CC00-4F00-A274-65B57995A578}" type="pres">
      <dgm:prSet presAssocID="{E180613E-FE07-470F-840F-FD59D935A5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89DD32-A2F2-4B09-BE1F-BC7362DD533F}" type="pres">
      <dgm:prSet presAssocID="{AB793A5E-6B3D-4EB6-B973-5EC2EB915F4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4C176-BF24-4BFF-B953-AB0C51737529}" type="pres">
      <dgm:prSet presAssocID="{B485B6E5-66AB-4E3F-991A-F66E9EA6553E}" presName="spacer" presStyleCnt="0"/>
      <dgm:spPr/>
    </dgm:pt>
    <dgm:pt modelId="{60A76EFB-C0A2-499C-BFF9-D3A6A01F8194}" type="pres">
      <dgm:prSet presAssocID="{C5B7454F-23DC-41BA-A4DA-DE8B6973068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F8AAC-BE54-4DFF-8D4E-0C38548BF6B3}" type="pres">
      <dgm:prSet presAssocID="{9CF73A52-C100-4A05-B4B1-DC20F7F64916}" presName="spacer" presStyleCnt="0"/>
      <dgm:spPr/>
    </dgm:pt>
    <dgm:pt modelId="{67CC7CE4-9152-40B4-950F-19E47B89434C}" type="pres">
      <dgm:prSet presAssocID="{4A13E92A-2CF6-4D6A-8E7C-DCCD4DFE12E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DF35E-0F02-46E6-AED5-06BC5790DC11}" srcId="{E180613E-FE07-470F-840F-FD59D935A519}" destId="{C5B7454F-23DC-41BA-A4DA-DE8B69730683}" srcOrd="1" destOrd="0" parTransId="{3BCA5FE5-AB88-47AC-AE12-626359576BB0}" sibTransId="{9CF73A52-C100-4A05-B4B1-DC20F7F64916}"/>
    <dgm:cxn modelId="{9EC9A528-4555-4D6B-B935-FDD37679CA2D}" srcId="{E180613E-FE07-470F-840F-FD59D935A519}" destId="{4A13E92A-2CF6-4D6A-8E7C-DCCD4DFE12EB}" srcOrd="2" destOrd="0" parTransId="{9BE321E1-F5D3-4C2B-8A46-404AF6A529FC}" sibTransId="{150020ED-7DE8-4AD0-9457-F6848AEF790E}"/>
    <dgm:cxn modelId="{4ECE79C7-8AD9-4AB9-8250-56951F8FD3D1}" type="presOf" srcId="{AB793A5E-6B3D-4EB6-B973-5EC2EB915F44}" destId="{B989DD32-A2F2-4B09-BE1F-BC7362DD533F}" srcOrd="0" destOrd="0" presId="urn:microsoft.com/office/officeart/2005/8/layout/vList2"/>
    <dgm:cxn modelId="{4127C44F-49E5-4BC1-975C-C30FBC4D1951}" type="presOf" srcId="{4A13E92A-2CF6-4D6A-8E7C-DCCD4DFE12EB}" destId="{67CC7CE4-9152-40B4-950F-19E47B89434C}" srcOrd="0" destOrd="0" presId="urn:microsoft.com/office/officeart/2005/8/layout/vList2"/>
    <dgm:cxn modelId="{DD995AA9-0845-4827-89AE-6B0CC8654AB0}" srcId="{E180613E-FE07-470F-840F-FD59D935A519}" destId="{AB793A5E-6B3D-4EB6-B973-5EC2EB915F44}" srcOrd="0" destOrd="0" parTransId="{106BFFE8-DB21-457C-842B-FBA9169E391C}" sibTransId="{B485B6E5-66AB-4E3F-991A-F66E9EA6553E}"/>
    <dgm:cxn modelId="{AEE48B3D-CEC0-4E90-866F-A3E49718C688}" type="presOf" srcId="{C5B7454F-23DC-41BA-A4DA-DE8B69730683}" destId="{60A76EFB-C0A2-499C-BFF9-D3A6A01F8194}" srcOrd="0" destOrd="0" presId="urn:microsoft.com/office/officeart/2005/8/layout/vList2"/>
    <dgm:cxn modelId="{09F17E4A-1F68-425A-8011-8211FB0864CB}" type="presOf" srcId="{E180613E-FE07-470F-840F-FD59D935A519}" destId="{DF6C7908-CC00-4F00-A274-65B57995A578}" srcOrd="0" destOrd="0" presId="urn:microsoft.com/office/officeart/2005/8/layout/vList2"/>
    <dgm:cxn modelId="{F115BF68-53EE-4BC8-BD04-EEC74DE6ADC6}" type="presParOf" srcId="{DF6C7908-CC00-4F00-A274-65B57995A578}" destId="{B989DD32-A2F2-4B09-BE1F-BC7362DD533F}" srcOrd="0" destOrd="0" presId="urn:microsoft.com/office/officeart/2005/8/layout/vList2"/>
    <dgm:cxn modelId="{EC53EBAA-FA94-4C07-BD49-762F7AAE65DD}" type="presParOf" srcId="{DF6C7908-CC00-4F00-A274-65B57995A578}" destId="{A294C176-BF24-4BFF-B953-AB0C51737529}" srcOrd="1" destOrd="0" presId="urn:microsoft.com/office/officeart/2005/8/layout/vList2"/>
    <dgm:cxn modelId="{FA6FFE8C-9233-4641-BD53-D89F6DDA8C6B}" type="presParOf" srcId="{DF6C7908-CC00-4F00-A274-65B57995A578}" destId="{60A76EFB-C0A2-499C-BFF9-D3A6A01F8194}" srcOrd="2" destOrd="0" presId="urn:microsoft.com/office/officeart/2005/8/layout/vList2"/>
    <dgm:cxn modelId="{7D7DBECD-E597-49CF-8161-063CDD44EDB7}" type="presParOf" srcId="{DF6C7908-CC00-4F00-A274-65B57995A578}" destId="{892F8AAC-BE54-4DFF-8D4E-0C38548BF6B3}" srcOrd="3" destOrd="0" presId="urn:microsoft.com/office/officeart/2005/8/layout/vList2"/>
    <dgm:cxn modelId="{E109B62B-D15C-4C52-893B-EB01B865444B}" type="presParOf" srcId="{DF6C7908-CC00-4F00-A274-65B57995A578}" destId="{67CC7CE4-9152-40B4-950F-19E47B89434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360B33D-9C0F-4487-88FC-4588C77C059F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83BC696-4F5F-46E3-9D0C-8A59AB2CD8B1}">
      <dgm:prSet phldrT="[Text]" custT="1"/>
      <dgm:spPr/>
      <dgm:t>
        <a:bodyPr/>
        <a:lstStyle/>
        <a:p>
          <a:r>
            <a:rPr lang="en-US" sz="1800" b="0" dirty="0"/>
            <a:t>Types of coatings</a:t>
          </a:r>
        </a:p>
      </dgm:t>
    </dgm:pt>
    <dgm:pt modelId="{A6AE052B-D3D0-4781-B413-0A6E54FA6A4B}" type="parTrans" cxnId="{C1D28670-3CCA-44D0-A1EA-BFB86CD5EC73}">
      <dgm:prSet/>
      <dgm:spPr/>
      <dgm:t>
        <a:bodyPr/>
        <a:lstStyle/>
        <a:p>
          <a:endParaRPr lang="en-US"/>
        </a:p>
      </dgm:t>
    </dgm:pt>
    <dgm:pt modelId="{A3FC06DE-BDA9-4CE2-91B9-05891C8FED62}" type="sibTrans" cxnId="{C1D28670-3CCA-44D0-A1EA-BFB86CD5EC73}">
      <dgm:prSet/>
      <dgm:spPr/>
      <dgm:t>
        <a:bodyPr/>
        <a:lstStyle/>
        <a:p>
          <a:endParaRPr lang="en-US"/>
        </a:p>
      </dgm:t>
    </dgm:pt>
    <dgm:pt modelId="{E5505723-A667-4FF6-A9DC-F10731CDBB6C}">
      <dgm:prSet phldrT="[Text]" custT="1"/>
      <dgm:spPr/>
      <dgm:t>
        <a:bodyPr/>
        <a:lstStyle/>
        <a:p>
          <a:r>
            <a:rPr lang="en-US" sz="1600" b="0" dirty="0"/>
            <a:t>Intumescent paints</a:t>
          </a:r>
        </a:p>
      </dgm:t>
    </dgm:pt>
    <dgm:pt modelId="{B8EEB3D2-952E-454D-81F9-62AF31D16ADD}" type="parTrans" cxnId="{94883DAF-7610-4ED5-A38C-C6929B680849}">
      <dgm:prSet/>
      <dgm:spPr/>
      <dgm:t>
        <a:bodyPr/>
        <a:lstStyle/>
        <a:p>
          <a:endParaRPr lang="en-US"/>
        </a:p>
      </dgm:t>
    </dgm:pt>
    <dgm:pt modelId="{63A73791-C5B1-49F9-9007-36C8A1BAF32F}" type="sibTrans" cxnId="{94883DAF-7610-4ED5-A38C-C6929B680849}">
      <dgm:prSet/>
      <dgm:spPr/>
      <dgm:t>
        <a:bodyPr/>
        <a:lstStyle/>
        <a:p>
          <a:endParaRPr lang="en-US"/>
        </a:p>
      </dgm:t>
    </dgm:pt>
    <dgm:pt modelId="{69B7442C-316D-45EB-B7B2-4C026EC234FB}">
      <dgm:prSet phldrT="[Text]" custT="1"/>
      <dgm:spPr/>
      <dgm:t>
        <a:bodyPr/>
        <a:lstStyle/>
        <a:p>
          <a:r>
            <a:rPr lang="en-US" sz="1800" b="0" dirty="0"/>
            <a:t>Behaviors</a:t>
          </a:r>
        </a:p>
      </dgm:t>
    </dgm:pt>
    <dgm:pt modelId="{7DC371C0-A3C5-4E8A-A11D-6452035E438A}" type="parTrans" cxnId="{6C1EC36D-A193-43B6-B2A6-2AA3F5968602}">
      <dgm:prSet/>
      <dgm:spPr/>
      <dgm:t>
        <a:bodyPr/>
        <a:lstStyle/>
        <a:p>
          <a:endParaRPr lang="en-US"/>
        </a:p>
      </dgm:t>
    </dgm:pt>
    <dgm:pt modelId="{16AC3901-75F3-4ED3-9E3C-BAD7F0470DFB}" type="sibTrans" cxnId="{6C1EC36D-A193-43B6-B2A6-2AA3F5968602}">
      <dgm:prSet/>
      <dgm:spPr/>
      <dgm:t>
        <a:bodyPr/>
        <a:lstStyle/>
        <a:p>
          <a:endParaRPr lang="en-US"/>
        </a:p>
      </dgm:t>
    </dgm:pt>
    <dgm:pt modelId="{2CC82108-493E-4A95-877F-31FDDCDCE80C}">
      <dgm:prSet phldrT="[Text]" custT="1"/>
      <dgm:spPr/>
      <dgm:t>
        <a:bodyPr/>
        <a:lstStyle/>
        <a:p>
          <a:r>
            <a:rPr lang="en-US" sz="1600" b="0" dirty="0"/>
            <a:t>Intumescent paints expand upon exposure to heat to create a thick, puffy coating</a:t>
          </a:r>
        </a:p>
      </dgm:t>
    </dgm:pt>
    <dgm:pt modelId="{7142798C-7162-4201-BBF5-F7F25598200B}" type="parTrans" cxnId="{C31B8EB5-BBD6-48E1-9BAC-DE879289B429}">
      <dgm:prSet/>
      <dgm:spPr/>
      <dgm:t>
        <a:bodyPr/>
        <a:lstStyle/>
        <a:p>
          <a:endParaRPr lang="en-US"/>
        </a:p>
      </dgm:t>
    </dgm:pt>
    <dgm:pt modelId="{322A8A64-AF58-4E28-ABDB-9C6AC56FFC77}" type="sibTrans" cxnId="{C31B8EB5-BBD6-48E1-9BAC-DE879289B429}">
      <dgm:prSet/>
      <dgm:spPr/>
      <dgm:t>
        <a:bodyPr/>
        <a:lstStyle/>
        <a:p>
          <a:endParaRPr lang="en-US"/>
        </a:p>
      </dgm:t>
    </dgm:pt>
    <dgm:pt modelId="{0BA546B8-3618-4A46-908D-08E9FEBED9DF}">
      <dgm:prSet phldrT="[Text]" custT="1"/>
      <dgm:spPr/>
      <dgm:t>
        <a:bodyPr/>
        <a:lstStyle/>
        <a:p>
          <a:r>
            <a:rPr lang="en-US" sz="1600" b="0" dirty="0"/>
            <a:t>Mastics</a:t>
          </a:r>
        </a:p>
      </dgm:t>
    </dgm:pt>
    <dgm:pt modelId="{F1FF5EF4-0B8A-4286-A489-9C5F39A393D7}" type="parTrans" cxnId="{AF0445DF-7FB5-48CA-A4FB-470983E73846}">
      <dgm:prSet/>
      <dgm:spPr/>
      <dgm:t>
        <a:bodyPr/>
        <a:lstStyle/>
        <a:p>
          <a:endParaRPr lang="en-US"/>
        </a:p>
      </dgm:t>
    </dgm:pt>
    <dgm:pt modelId="{AD618A1C-2B1D-4E7B-9E78-C87FB677280C}" type="sibTrans" cxnId="{AF0445DF-7FB5-48CA-A4FB-470983E73846}">
      <dgm:prSet/>
      <dgm:spPr/>
      <dgm:t>
        <a:bodyPr/>
        <a:lstStyle/>
        <a:p>
          <a:endParaRPr lang="en-US"/>
        </a:p>
      </dgm:t>
    </dgm:pt>
    <dgm:pt modelId="{8630DAC9-98EF-4681-9CAD-8A5C7C3465F2}">
      <dgm:prSet phldrT="[Text]" custT="1"/>
      <dgm:spPr/>
      <dgm:t>
        <a:bodyPr/>
        <a:lstStyle/>
        <a:p>
          <a:r>
            <a:rPr lang="en-US" sz="1600" b="0" dirty="0"/>
            <a:t>Cementitous (cement-based) and mineral-fiber coatings</a:t>
          </a:r>
        </a:p>
      </dgm:t>
    </dgm:pt>
    <dgm:pt modelId="{BE46867B-741F-45B3-ABAD-ADA9B12AD431}" type="parTrans" cxnId="{950DDACA-2251-4CF2-A43A-A7867CC86434}">
      <dgm:prSet/>
      <dgm:spPr/>
      <dgm:t>
        <a:bodyPr/>
        <a:lstStyle/>
        <a:p>
          <a:endParaRPr lang="en-US"/>
        </a:p>
      </dgm:t>
    </dgm:pt>
    <dgm:pt modelId="{1C519A29-B541-47A5-8DD2-C8509A9B78B9}" type="sibTrans" cxnId="{950DDACA-2251-4CF2-A43A-A7867CC86434}">
      <dgm:prSet/>
      <dgm:spPr/>
      <dgm:t>
        <a:bodyPr/>
        <a:lstStyle/>
        <a:p>
          <a:endParaRPr lang="en-US"/>
        </a:p>
      </dgm:t>
    </dgm:pt>
    <dgm:pt modelId="{A114A1F7-940F-4467-BFEF-2F600C147A79}">
      <dgm:prSet phldrT="[Text]" custT="1"/>
      <dgm:spPr/>
      <dgm:t>
        <a:bodyPr/>
        <a:lstStyle/>
        <a:p>
          <a:r>
            <a:rPr lang="en-US" sz="1600" b="0" dirty="0"/>
            <a:t>Topical fire-retardant coatings</a:t>
          </a:r>
        </a:p>
      </dgm:t>
    </dgm:pt>
    <dgm:pt modelId="{C1DE7792-0BEB-43BB-ACF4-CBF192E838CF}" type="parTrans" cxnId="{E0DFC08F-C28A-445A-B8D5-24E8843CE5AB}">
      <dgm:prSet/>
      <dgm:spPr/>
      <dgm:t>
        <a:bodyPr/>
        <a:lstStyle/>
        <a:p>
          <a:endParaRPr lang="en-US"/>
        </a:p>
      </dgm:t>
    </dgm:pt>
    <dgm:pt modelId="{F5F89A56-67AB-4ED1-BA37-7B05F1C10822}" type="sibTrans" cxnId="{E0DFC08F-C28A-445A-B8D5-24E8843CE5AB}">
      <dgm:prSet/>
      <dgm:spPr/>
      <dgm:t>
        <a:bodyPr/>
        <a:lstStyle/>
        <a:p>
          <a:endParaRPr lang="en-US"/>
        </a:p>
      </dgm:t>
    </dgm:pt>
    <dgm:pt modelId="{C8F9849E-B28C-44D2-96F0-6046043D9F38}">
      <dgm:prSet phldrT="[Text]" custT="1"/>
      <dgm:spPr/>
      <dgm:t>
        <a:bodyPr/>
        <a:lstStyle/>
        <a:p>
          <a:r>
            <a:rPr lang="en-US" sz="1600" b="0" u="none" dirty="0"/>
            <a:t>M</a:t>
          </a:r>
          <a:r>
            <a:rPr lang="x-none" sz="1600" b="0" u="none"/>
            <a:t>astic coatings form a thick, noncombustible membrane over the surface</a:t>
          </a:r>
          <a:endParaRPr lang="en-US" sz="1600" b="0" dirty="0"/>
        </a:p>
      </dgm:t>
    </dgm:pt>
    <dgm:pt modelId="{DCCF835A-EE9D-4540-B8E0-5296577DA9DB}" type="parTrans" cxnId="{3B2657CC-7D5F-4B15-9623-FF779C50714C}">
      <dgm:prSet/>
      <dgm:spPr/>
      <dgm:t>
        <a:bodyPr/>
        <a:lstStyle/>
        <a:p>
          <a:endParaRPr lang="en-US"/>
        </a:p>
      </dgm:t>
    </dgm:pt>
    <dgm:pt modelId="{130A790B-732F-4F86-A648-6ECC0F5D8FF4}" type="sibTrans" cxnId="{3B2657CC-7D5F-4B15-9623-FF779C50714C}">
      <dgm:prSet/>
      <dgm:spPr/>
      <dgm:t>
        <a:bodyPr/>
        <a:lstStyle/>
        <a:p>
          <a:endParaRPr lang="en-US"/>
        </a:p>
      </dgm:t>
    </dgm:pt>
    <dgm:pt modelId="{4B428B9D-A297-4C06-ACA4-2F42ADE78C5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0" dirty="0"/>
            <a:t>Limits</a:t>
          </a:r>
        </a:p>
      </dgm:t>
    </dgm:pt>
    <dgm:pt modelId="{A3148322-9F26-4047-B49A-CCD47C0CEC47}" type="parTrans" cxnId="{D59F5E67-E9F3-403F-A4FE-1C98A4931590}">
      <dgm:prSet/>
      <dgm:spPr/>
      <dgm:t>
        <a:bodyPr/>
        <a:lstStyle/>
        <a:p>
          <a:endParaRPr lang="en-US"/>
        </a:p>
      </dgm:t>
    </dgm:pt>
    <dgm:pt modelId="{8D3EF471-DFBE-477D-88C0-775778783D78}" type="sibTrans" cxnId="{D59F5E67-E9F3-403F-A4FE-1C98A4931590}">
      <dgm:prSet/>
      <dgm:spPr/>
      <dgm:t>
        <a:bodyPr/>
        <a:lstStyle/>
        <a:p>
          <a:endParaRPr lang="en-US"/>
        </a:p>
      </dgm:t>
    </dgm:pt>
    <dgm:pt modelId="{D3EE3E60-AA52-4119-B7DD-76DA15584A00}">
      <dgm:prSet phldrT="[Text]" custT="1"/>
      <dgm:spPr/>
      <dgm:t>
        <a:bodyPr/>
        <a:lstStyle/>
        <a:p>
          <a:r>
            <a:rPr lang="en-US" sz="1600" b="0" dirty="0"/>
            <a:t>Only effective when applied as directed</a:t>
          </a:r>
        </a:p>
      </dgm:t>
    </dgm:pt>
    <dgm:pt modelId="{FB57FE17-6BCE-416D-9CB1-9D6B6A912DFB}" type="parTrans" cxnId="{7D1129F8-D91F-4147-889C-B97B2B4F0444}">
      <dgm:prSet/>
      <dgm:spPr/>
      <dgm:t>
        <a:bodyPr/>
        <a:lstStyle/>
        <a:p>
          <a:endParaRPr lang="en-US"/>
        </a:p>
      </dgm:t>
    </dgm:pt>
    <dgm:pt modelId="{15DC152B-ABCE-4B85-A937-3942CD4B6664}" type="sibTrans" cxnId="{7D1129F8-D91F-4147-889C-B97B2B4F0444}">
      <dgm:prSet/>
      <dgm:spPr/>
      <dgm:t>
        <a:bodyPr/>
        <a:lstStyle/>
        <a:p>
          <a:endParaRPr lang="en-US"/>
        </a:p>
      </dgm:t>
    </dgm:pt>
    <dgm:pt modelId="{24A30FE5-EC30-484B-8D10-316A3F5FA832}">
      <dgm:prSet phldrT="[Text]" custT="1"/>
      <dgm:spPr/>
      <dgm:t>
        <a:bodyPr/>
        <a:lstStyle/>
        <a:p>
          <a:r>
            <a:rPr lang="en-US" sz="1600" b="0" dirty="0"/>
            <a:t>Susceptible to misuse</a:t>
          </a:r>
        </a:p>
      </dgm:t>
    </dgm:pt>
    <dgm:pt modelId="{5683FF7A-E611-4E85-A609-570BD11CD8D0}" type="parTrans" cxnId="{CFB8E552-0DAF-45AE-B398-7286FB64A88A}">
      <dgm:prSet/>
      <dgm:spPr/>
      <dgm:t>
        <a:bodyPr/>
        <a:lstStyle/>
        <a:p>
          <a:endParaRPr lang="en-US"/>
        </a:p>
      </dgm:t>
    </dgm:pt>
    <dgm:pt modelId="{B5E8B09D-2902-43BA-94E0-45648B958252}" type="sibTrans" cxnId="{CFB8E552-0DAF-45AE-B398-7286FB64A88A}">
      <dgm:prSet/>
      <dgm:spPr/>
      <dgm:t>
        <a:bodyPr/>
        <a:lstStyle/>
        <a:p>
          <a:endParaRPr lang="en-US"/>
        </a:p>
      </dgm:t>
    </dgm:pt>
    <dgm:pt modelId="{44FC5332-CDF0-4079-89A5-D3A289B65704}" type="pres">
      <dgm:prSet presAssocID="{4360B33D-9C0F-4487-88FC-4588C77C05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F83F35-8521-4F40-823D-5B24247EEAAA}" type="pres">
      <dgm:prSet presAssocID="{883BC696-4F5F-46E3-9D0C-8A59AB2CD8B1}" presName="parentLin" presStyleCnt="0"/>
      <dgm:spPr/>
    </dgm:pt>
    <dgm:pt modelId="{6302DC30-73E7-4BE0-95B7-78E6E8AA65D8}" type="pres">
      <dgm:prSet presAssocID="{883BC696-4F5F-46E3-9D0C-8A59AB2CD8B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02AFB7D-F369-40B2-8FB2-E70BF4217DBC}" type="pres">
      <dgm:prSet presAssocID="{883BC696-4F5F-46E3-9D0C-8A59AB2CD8B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330FF-E0A9-470F-A63B-957CDB92728C}" type="pres">
      <dgm:prSet presAssocID="{883BC696-4F5F-46E3-9D0C-8A59AB2CD8B1}" presName="negativeSpace" presStyleCnt="0"/>
      <dgm:spPr/>
    </dgm:pt>
    <dgm:pt modelId="{9FCF43FA-178E-4EF3-9712-662F62F31368}" type="pres">
      <dgm:prSet presAssocID="{883BC696-4F5F-46E3-9D0C-8A59AB2CD8B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D1C2C-4E17-45D7-9438-2572DC392B5A}" type="pres">
      <dgm:prSet presAssocID="{A3FC06DE-BDA9-4CE2-91B9-05891C8FED62}" presName="spaceBetweenRectangles" presStyleCnt="0"/>
      <dgm:spPr/>
    </dgm:pt>
    <dgm:pt modelId="{3057B589-2DDE-41E7-9E3F-11E0924A970B}" type="pres">
      <dgm:prSet presAssocID="{69B7442C-316D-45EB-B7B2-4C026EC234FB}" presName="parentLin" presStyleCnt="0"/>
      <dgm:spPr/>
    </dgm:pt>
    <dgm:pt modelId="{B13F6A5D-1F36-4B21-BA02-C90F016CB62B}" type="pres">
      <dgm:prSet presAssocID="{69B7442C-316D-45EB-B7B2-4C026EC234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AFFCCD7-D983-4B3B-9035-915ECFE54372}" type="pres">
      <dgm:prSet presAssocID="{69B7442C-316D-45EB-B7B2-4C026EC234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2516C-4251-42F7-82A6-CE9CF6C3568B}" type="pres">
      <dgm:prSet presAssocID="{69B7442C-316D-45EB-B7B2-4C026EC234FB}" presName="negativeSpace" presStyleCnt="0"/>
      <dgm:spPr/>
    </dgm:pt>
    <dgm:pt modelId="{3347665C-4E9F-45AF-BC54-CB84A76CE94C}" type="pres">
      <dgm:prSet presAssocID="{69B7442C-316D-45EB-B7B2-4C026EC234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3EEFC-2F7D-4AFD-8A1A-2FAB3EEBD465}" type="pres">
      <dgm:prSet presAssocID="{16AC3901-75F3-4ED3-9E3C-BAD7F0470DFB}" presName="spaceBetweenRectangles" presStyleCnt="0"/>
      <dgm:spPr/>
    </dgm:pt>
    <dgm:pt modelId="{F65EE5E1-AE71-45CD-B518-0065B6342CBA}" type="pres">
      <dgm:prSet presAssocID="{4B428B9D-A297-4C06-ACA4-2F42ADE78C5B}" presName="parentLin" presStyleCnt="0"/>
      <dgm:spPr/>
    </dgm:pt>
    <dgm:pt modelId="{27047B2A-D0C8-4CB1-A8DC-2B9A51835C21}" type="pres">
      <dgm:prSet presAssocID="{4B428B9D-A297-4C06-ACA4-2F42ADE78C5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4B10636-5662-4232-B064-5A541E0DF4FE}" type="pres">
      <dgm:prSet presAssocID="{4B428B9D-A297-4C06-ACA4-2F42ADE78C5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5E6E0-ED66-4757-8C9D-A7A81C5EEE98}" type="pres">
      <dgm:prSet presAssocID="{4B428B9D-A297-4C06-ACA4-2F42ADE78C5B}" presName="negativeSpace" presStyleCnt="0"/>
      <dgm:spPr/>
    </dgm:pt>
    <dgm:pt modelId="{64441507-AA15-4139-BF86-9AFEBD261E7E}" type="pres">
      <dgm:prSet presAssocID="{4B428B9D-A297-4C06-ACA4-2F42ADE78C5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883DAF-7610-4ED5-A38C-C6929B680849}" srcId="{883BC696-4F5F-46E3-9D0C-8A59AB2CD8B1}" destId="{E5505723-A667-4FF6-A9DC-F10731CDBB6C}" srcOrd="0" destOrd="0" parTransId="{B8EEB3D2-952E-454D-81F9-62AF31D16ADD}" sibTransId="{63A73791-C5B1-49F9-9007-36C8A1BAF32F}"/>
    <dgm:cxn modelId="{AF0445DF-7FB5-48CA-A4FB-470983E73846}" srcId="{883BC696-4F5F-46E3-9D0C-8A59AB2CD8B1}" destId="{0BA546B8-3618-4A46-908D-08E9FEBED9DF}" srcOrd="1" destOrd="0" parTransId="{F1FF5EF4-0B8A-4286-A489-9C5F39A393D7}" sibTransId="{AD618A1C-2B1D-4E7B-9E78-C87FB677280C}"/>
    <dgm:cxn modelId="{0AC50AB3-1B2A-4911-BC4E-D382FE5E26C0}" type="presOf" srcId="{E5505723-A667-4FF6-A9DC-F10731CDBB6C}" destId="{9FCF43FA-178E-4EF3-9712-662F62F31368}" srcOrd="0" destOrd="0" presId="urn:microsoft.com/office/officeart/2005/8/layout/list1"/>
    <dgm:cxn modelId="{D59F5E67-E9F3-403F-A4FE-1C98A4931590}" srcId="{4360B33D-9C0F-4487-88FC-4588C77C059F}" destId="{4B428B9D-A297-4C06-ACA4-2F42ADE78C5B}" srcOrd="2" destOrd="0" parTransId="{A3148322-9F26-4047-B49A-CCD47C0CEC47}" sibTransId="{8D3EF471-DFBE-477D-88C0-775778783D78}"/>
    <dgm:cxn modelId="{6C1EC36D-A193-43B6-B2A6-2AA3F5968602}" srcId="{4360B33D-9C0F-4487-88FC-4588C77C059F}" destId="{69B7442C-316D-45EB-B7B2-4C026EC234FB}" srcOrd="1" destOrd="0" parTransId="{7DC371C0-A3C5-4E8A-A11D-6452035E438A}" sibTransId="{16AC3901-75F3-4ED3-9E3C-BAD7F0470DFB}"/>
    <dgm:cxn modelId="{950DDACA-2251-4CF2-A43A-A7867CC86434}" srcId="{883BC696-4F5F-46E3-9D0C-8A59AB2CD8B1}" destId="{8630DAC9-98EF-4681-9CAD-8A5C7C3465F2}" srcOrd="2" destOrd="0" parTransId="{BE46867B-741F-45B3-ABAD-ADA9B12AD431}" sibTransId="{1C519A29-B541-47A5-8DD2-C8509A9B78B9}"/>
    <dgm:cxn modelId="{5A13E97A-FF2F-4FD7-AD96-E54BF47DB000}" type="presOf" srcId="{69B7442C-316D-45EB-B7B2-4C026EC234FB}" destId="{7AFFCCD7-D983-4B3B-9035-915ECFE54372}" srcOrd="1" destOrd="0" presId="urn:microsoft.com/office/officeart/2005/8/layout/list1"/>
    <dgm:cxn modelId="{7D1129F8-D91F-4147-889C-B97B2B4F0444}" srcId="{4B428B9D-A297-4C06-ACA4-2F42ADE78C5B}" destId="{D3EE3E60-AA52-4119-B7DD-76DA15584A00}" srcOrd="0" destOrd="0" parTransId="{FB57FE17-6BCE-416D-9CB1-9D6B6A912DFB}" sibTransId="{15DC152B-ABCE-4B85-A937-3942CD4B6664}"/>
    <dgm:cxn modelId="{89DB193F-5273-48B8-84F0-B3863755C880}" type="presOf" srcId="{8630DAC9-98EF-4681-9CAD-8A5C7C3465F2}" destId="{9FCF43FA-178E-4EF3-9712-662F62F31368}" srcOrd="0" destOrd="2" presId="urn:microsoft.com/office/officeart/2005/8/layout/list1"/>
    <dgm:cxn modelId="{02250B5F-F9CA-455D-8A3C-4F156CA32C14}" type="presOf" srcId="{D3EE3E60-AA52-4119-B7DD-76DA15584A00}" destId="{64441507-AA15-4139-BF86-9AFEBD261E7E}" srcOrd="0" destOrd="0" presId="urn:microsoft.com/office/officeart/2005/8/layout/list1"/>
    <dgm:cxn modelId="{C1D28670-3CCA-44D0-A1EA-BFB86CD5EC73}" srcId="{4360B33D-9C0F-4487-88FC-4588C77C059F}" destId="{883BC696-4F5F-46E3-9D0C-8A59AB2CD8B1}" srcOrd="0" destOrd="0" parTransId="{A6AE052B-D3D0-4781-B413-0A6E54FA6A4B}" sibTransId="{A3FC06DE-BDA9-4CE2-91B9-05891C8FED62}"/>
    <dgm:cxn modelId="{F77A4838-71EE-49AA-B738-3335422D252F}" type="presOf" srcId="{0BA546B8-3618-4A46-908D-08E9FEBED9DF}" destId="{9FCF43FA-178E-4EF3-9712-662F62F31368}" srcOrd="0" destOrd="1" presId="urn:microsoft.com/office/officeart/2005/8/layout/list1"/>
    <dgm:cxn modelId="{3B2657CC-7D5F-4B15-9623-FF779C50714C}" srcId="{69B7442C-316D-45EB-B7B2-4C026EC234FB}" destId="{C8F9849E-B28C-44D2-96F0-6046043D9F38}" srcOrd="1" destOrd="0" parTransId="{DCCF835A-EE9D-4540-B8E0-5296577DA9DB}" sibTransId="{130A790B-732F-4F86-A648-6ECC0F5D8FF4}"/>
    <dgm:cxn modelId="{98E7261F-493A-4EF9-BEE2-D92D6B4C27B7}" type="presOf" srcId="{69B7442C-316D-45EB-B7B2-4C026EC234FB}" destId="{B13F6A5D-1F36-4B21-BA02-C90F016CB62B}" srcOrd="0" destOrd="0" presId="urn:microsoft.com/office/officeart/2005/8/layout/list1"/>
    <dgm:cxn modelId="{8A56BE47-7B2A-4638-81C3-E407E0F168C4}" type="presOf" srcId="{4B428B9D-A297-4C06-ACA4-2F42ADE78C5B}" destId="{27047B2A-D0C8-4CB1-A8DC-2B9A51835C21}" srcOrd="0" destOrd="0" presId="urn:microsoft.com/office/officeart/2005/8/layout/list1"/>
    <dgm:cxn modelId="{EFCA3E99-DE1D-4E90-9DC0-83A037935819}" type="presOf" srcId="{2CC82108-493E-4A95-877F-31FDDCDCE80C}" destId="{3347665C-4E9F-45AF-BC54-CB84A76CE94C}" srcOrd="0" destOrd="0" presId="urn:microsoft.com/office/officeart/2005/8/layout/list1"/>
    <dgm:cxn modelId="{C0BA022C-4ED2-4CE0-BC0E-27C657AE30CB}" type="presOf" srcId="{4360B33D-9C0F-4487-88FC-4588C77C059F}" destId="{44FC5332-CDF0-4079-89A5-D3A289B65704}" srcOrd="0" destOrd="0" presId="urn:microsoft.com/office/officeart/2005/8/layout/list1"/>
    <dgm:cxn modelId="{ACFF1F69-AFBA-4DED-BDD1-655F8857DD60}" type="presOf" srcId="{A114A1F7-940F-4467-BFEF-2F600C147A79}" destId="{9FCF43FA-178E-4EF3-9712-662F62F31368}" srcOrd="0" destOrd="3" presId="urn:microsoft.com/office/officeart/2005/8/layout/list1"/>
    <dgm:cxn modelId="{16910375-400F-4E06-88EA-D154CF1A4CB1}" type="presOf" srcId="{24A30FE5-EC30-484B-8D10-316A3F5FA832}" destId="{64441507-AA15-4139-BF86-9AFEBD261E7E}" srcOrd="0" destOrd="1" presId="urn:microsoft.com/office/officeart/2005/8/layout/list1"/>
    <dgm:cxn modelId="{C0F10221-6F93-429D-84D6-DBE33DDD178F}" type="presOf" srcId="{883BC696-4F5F-46E3-9D0C-8A59AB2CD8B1}" destId="{6302DC30-73E7-4BE0-95B7-78E6E8AA65D8}" srcOrd="0" destOrd="0" presId="urn:microsoft.com/office/officeart/2005/8/layout/list1"/>
    <dgm:cxn modelId="{E0DFC08F-C28A-445A-B8D5-24E8843CE5AB}" srcId="{883BC696-4F5F-46E3-9D0C-8A59AB2CD8B1}" destId="{A114A1F7-940F-4467-BFEF-2F600C147A79}" srcOrd="3" destOrd="0" parTransId="{C1DE7792-0BEB-43BB-ACF4-CBF192E838CF}" sibTransId="{F5F89A56-67AB-4ED1-BA37-7B05F1C10822}"/>
    <dgm:cxn modelId="{CFB8E552-0DAF-45AE-B398-7286FB64A88A}" srcId="{4B428B9D-A297-4C06-ACA4-2F42ADE78C5B}" destId="{24A30FE5-EC30-484B-8D10-316A3F5FA832}" srcOrd="1" destOrd="0" parTransId="{5683FF7A-E611-4E85-A609-570BD11CD8D0}" sibTransId="{B5E8B09D-2902-43BA-94E0-45648B958252}"/>
    <dgm:cxn modelId="{9D1DA5A6-9AB0-4114-AD8A-1E39A63D785D}" type="presOf" srcId="{C8F9849E-B28C-44D2-96F0-6046043D9F38}" destId="{3347665C-4E9F-45AF-BC54-CB84A76CE94C}" srcOrd="0" destOrd="1" presId="urn:microsoft.com/office/officeart/2005/8/layout/list1"/>
    <dgm:cxn modelId="{294A0C41-C533-4004-8EA6-ACA46F59E1EA}" type="presOf" srcId="{4B428B9D-A297-4C06-ACA4-2F42ADE78C5B}" destId="{64B10636-5662-4232-B064-5A541E0DF4FE}" srcOrd="1" destOrd="0" presId="urn:microsoft.com/office/officeart/2005/8/layout/list1"/>
    <dgm:cxn modelId="{8385F309-5323-4D59-AF9B-C1FE8FDC6E05}" type="presOf" srcId="{883BC696-4F5F-46E3-9D0C-8A59AB2CD8B1}" destId="{D02AFB7D-F369-40B2-8FB2-E70BF4217DBC}" srcOrd="1" destOrd="0" presId="urn:microsoft.com/office/officeart/2005/8/layout/list1"/>
    <dgm:cxn modelId="{C31B8EB5-BBD6-48E1-9BAC-DE879289B429}" srcId="{69B7442C-316D-45EB-B7B2-4C026EC234FB}" destId="{2CC82108-493E-4A95-877F-31FDDCDCE80C}" srcOrd="0" destOrd="0" parTransId="{7142798C-7162-4201-BBF5-F7F25598200B}" sibTransId="{322A8A64-AF58-4E28-ABDB-9C6AC56FFC77}"/>
    <dgm:cxn modelId="{4547493C-0E26-4601-8B63-AC80B29309DA}" type="presParOf" srcId="{44FC5332-CDF0-4079-89A5-D3A289B65704}" destId="{36F83F35-8521-4F40-823D-5B24247EEAAA}" srcOrd="0" destOrd="0" presId="urn:microsoft.com/office/officeart/2005/8/layout/list1"/>
    <dgm:cxn modelId="{9E85AAA6-43A6-4545-945F-6B365C782915}" type="presParOf" srcId="{36F83F35-8521-4F40-823D-5B24247EEAAA}" destId="{6302DC30-73E7-4BE0-95B7-78E6E8AA65D8}" srcOrd="0" destOrd="0" presId="urn:microsoft.com/office/officeart/2005/8/layout/list1"/>
    <dgm:cxn modelId="{5DABBE0B-103B-4F88-B97F-1E96F087FA55}" type="presParOf" srcId="{36F83F35-8521-4F40-823D-5B24247EEAAA}" destId="{D02AFB7D-F369-40B2-8FB2-E70BF4217DBC}" srcOrd="1" destOrd="0" presId="urn:microsoft.com/office/officeart/2005/8/layout/list1"/>
    <dgm:cxn modelId="{2DA97DBF-2B56-43E2-A542-0777781C83B6}" type="presParOf" srcId="{44FC5332-CDF0-4079-89A5-D3A289B65704}" destId="{D7C330FF-E0A9-470F-A63B-957CDB92728C}" srcOrd="1" destOrd="0" presId="urn:microsoft.com/office/officeart/2005/8/layout/list1"/>
    <dgm:cxn modelId="{FB4426C9-37E8-43BD-97F2-8FF46EF57A00}" type="presParOf" srcId="{44FC5332-CDF0-4079-89A5-D3A289B65704}" destId="{9FCF43FA-178E-4EF3-9712-662F62F31368}" srcOrd="2" destOrd="0" presId="urn:microsoft.com/office/officeart/2005/8/layout/list1"/>
    <dgm:cxn modelId="{85B56AAC-49F2-4360-924B-44751B3FD661}" type="presParOf" srcId="{44FC5332-CDF0-4079-89A5-D3A289B65704}" destId="{98BD1C2C-4E17-45D7-9438-2572DC392B5A}" srcOrd="3" destOrd="0" presId="urn:microsoft.com/office/officeart/2005/8/layout/list1"/>
    <dgm:cxn modelId="{3A3B44A2-1D59-4FA3-B883-39B61B8736B2}" type="presParOf" srcId="{44FC5332-CDF0-4079-89A5-D3A289B65704}" destId="{3057B589-2DDE-41E7-9E3F-11E0924A970B}" srcOrd="4" destOrd="0" presId="urn:microsoft.com/office/officeart/2005/8/layout/list1"/>
    <dgm:cxn modelId="{768B1E5C-17AA-4AC2-A152-595350A637A2}" type="presParOf" srcId="{3057B589-2DDE-41E7-9E3F-11E0924A970B}" destId="{B13F6A5D-1F36-4B21-BA02-C90F016CB62B}" srcOrd="0" destOrd="0" presId="urn:microsoft.com/office/officeart/2005/8/layout/list1"/>
    <dgm:cxn modelId="{0707BC0E-DE7E-4E7F-9E01-E87D4DBA5784}" type="presParOf" srcId="{3057B589-2DDE-41E7-9E3F-11E0924A970B}" destId="{7AFFCCD7-D983-4B3B-9035-915ECFE54372}" srcOrd="1" destOrd="0" presId="urn:microsoft.com/office/officeart/2005/8/layout/list1"/>
    <dgm:cxn modelId="{FE046807-E1EA-4EA3-8CD9-4DF678D4EBBE}" type="presParOf" srcId="{44FC5332-CDF0-4079-89A5-D3A289B65704}" destId="{55B2516C-4251-42F7-82A6-CE9CF6C3568B}" srcOrd="5" destOrd="0" presId="urn:microsoft.com/office/officeart/2005/8/layout/list1"/>
    <dgm:cxn modelId="{F5CFF230-FEF7-40ED-8E39-43A026F48BE0}" type="presParOf" srcId="{44FC5332-CDF0-4079-89A5-D3A289B65704}" destId="{3347665C-4E9F-45AF-BC54-CB84A76CE94C}" srcOrd="6" destOrd="0" presId="urn:microsoft.com/office/officeart/2005/8/layout/list1"/>
    <dgm:cxn modelId="{ECE1555C-BFAC-4442-8430-F62509428CF0}" type="presParOf" srcId="{44FC5332-CDF0-4079-89A5-D3A289B65704}" destId="{EF43EEFC-2F7D-4AFD-8A1A-2FAB3EEBD465}" srcOrd="7" destOrd="0" presId="urn:microsoft.com/office/officeart/2005/8/layout/list1"/>
    <dgm:cxn modelId="{D05D0559-725F-48CC-9163-0CB9B2F83722}" type="presParOf" srcId="{44FC5332-CDF0-4079-89A5-D3A289B65704}" destId="{F65EE5E1-AE71-45CD-B518-0065B6342CBA}" srcOrd="8" destOrd="0" presId="urn:microsoft.com/office/officeart/2005/8/layout/list1"/>
    <dgm:cxn modelId="{EB2D24AD-3C8A-4058-943D-6F56854E2DED}" type="presParOf" srcId="{F65EE5E1-AE71-45CD-B518-0065B6342CBA}" destId="{27047B2A-D0C8-4CB1-A8DC-2B9A51835C21}" srcOrd="0" destOrd="0" presId="urn:microsoft.com/office/officeart/2005/8/layout/list1"/>
    <dgm:cxn modelId="{28437C34-5F84-4A0A-ADBF-BF4DFB7E1974}" type="presParOf" srcId="{F65EE5E1-AE71-45CD-B518-0065B6342CBA}" destId="{64B10636-5662-4232-B064-5A541E0DF4FE}" srcOrd="1" destOrd="0" presId="urn:microsoft.com/office/officeart/2005/8/layout/list1"/>
    <dgm:cxn modelId="{32F69395-C3FF-4D2E-A6B0-53FD535D0BF8}" type="presParOf" srcId="{44FC5332-CDF0-4079-89A5-D3A289B65704}" destId="{FA45E6E0-ED66-4757-8C9D-A7A81C5EEE98}" srcOrd="9" destOrd="0" presId="urn:microsoft.com/office/officeart/2005/8/layout/list1"/>
    <dgm:cxn modelId="{2E0C141C-90F0-4FB9-A7B7-96B1A54819D2}" type="presParOf" srcId="{44FC5332-CDF0-4079-89A5-D3A289B65704}" destId="{64441507-AA15-4139-BF86-9AFEBD261E7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11A05A3-6504-4909-BF61-7D3F42F2CE3E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B691EC8-46DB-4422-9E59-47E727A28DB9}">
      <dgm:prSet phldrT="[Text]"/>
      <dgm:spPr/>
      <dgm:t>
        <a:bodyPr/>
        <a:lstStyle/>
        <a:p>
          <a:r>
            <a:rPr lang="en-US" b="0" dirty="0"/>
            <a:t>Buildings contain a variety of services and subsystems</a:t>
          </a:r>
        </a:p>
      </dgm:t>
    </dgm:pt>
    <dgm:pt modelId="{66FD1560-BF33-45E6-9746-5EC5AE096C79}" type="parTrans" cxnId="{27824F2E-A529-4E1B-AFC6-F3A1278FDF59}">
      <dgm:prSet/>
      <dgm:spPr/>
      <dgm:t>
        <a:bodyPr/>
        <a:lstStyle/>
        <a:p>
          <a:endParaRPr lang="en-US"/>
        </a:p>
      </dgm:t>
    </dgm:pt>
    <dgm:pt modelId="{59519E48-C463-416B-912F-175BE6AF6B42}" type="sibTrans" cxnId="{27824F2E-A529-4E1B-AFC6-F3A1278FDF59}">
      <dgm:prSet/>
      <dgm:spPr/>
      <dgm:t>
        <a:bodyPr/>
        <a:lstStyle/>
        <a:p>
          <a:endParaRPr lang="en-US"/>
        </a:p>
      </dgm:t>
    </dgm:pt>
    <dgm:pt modelId="{B7023A9B-708E-412C-89CD-8C80FB602F9F}">
      <dgm:prSet phldrT="[Text]"/>
      <dgm:spPr>
        <a:solidFill>
          <a:schemeClr val="accent2"/>
        </a:solidFill>
      </dgm:spPr>
      <dgm:t>
        <a:bodyPr/>
        <a:lstStyle/>
        <a:p>
          <a:r>
            <a:rPr lang="en-US" b="0" dirty="0"/>
            <a:t>All services and subsystems can impact fire and life safety</a:t>
          </a:r>
        </a:p>
      </dgm:t>
    </dgm:pt>
    <dgm:pt modelId="{3BCC775B-E810-4673-BCE6-67CC61EC94D6}" type="parTrans" cxnId="{B35312DD-9B6A-4BE0-8B30-A19E765E2353}">
      <dgm:prSet/>
      <dgm:spPr/>
      <dgm:t>
        <a:bodyPr/>
        <a:lstStyle/>
        <a:p>
          <a:endParaRPr lang="en-US"/>
        </a:p>
      </dgm:t>
    </dgm:pt>
    <dgm:pt modelId="{A0A10F83-4E89-4384-931B-0D70BA46B2E5}" type="sibTrans" cxnId="{B35312DD-9B6A-4BE0-8B30-A19E765E2353}">
      <dgm:prSet/>
      <dgm:spPr/>
      <dgm:t>
        <a:bodyPr/>
        <a:lstStyle/>
        <a:p>
          <a:endParaRPr lang="en-US"/>
        </a:p>
      </dgm:t>
    </dgm:pt>
    <dgm:pt modelId="{A69C23DE-A3EA-47ED-B205-DD7E83B97890}">
      <dgm:prSet phldrT="[Text]"/>
      <dgm:spPr/>
      <dgm:t>
        <a:bodyPr/>
        <a:lstStyle/>
        <a:p>
          <a:r>
            <a:rPr lang="en-US" dirty="0"/>
            <a:t>Must be appropriately designed, installed, inspected, tested, and maintained</a:t>
          </a:r>
        </a:p>
      </dgm:t>
    </dgm:pt>
    <dgm:pt modelId="{66F29EEE-2CD5-4636-A209-CAC1D88645C9}" type="parTrans" cxnId="{4DD640CC-CDBC-4BAF-9B1F-E77AEDCCF136}">
      <dgm:prSet/>
      <dgm:spPr/>
      <dgm:t>
        <a:bodyPr/>
        <a:lstStyle/>
        <a:p>
          <a:endParaRPr lang="en-US"/>
        </a:p>
      </dgm:t>
    </dgm:pt>
    <dgm:pt modelId="{5F7E11E4-6FBC-4402-B3D2-D86D75F7D34B}" type="sibTrans" cxnId="{4DD640CC-CDBC-4BAF-9B1F-E77AEDCCF136}">
      <dgm:prSet/>
      <dgm:spPr/>
      <dgm:t>
        <a:bodyPr/>
        <a:lstStyle/>
        <a:p>
          <a:endParaRPr lang="en-US"/>
        </a:p>
      </dgm:t>
    </dgm:pt>
    <dgm:pt modelId="{ECBB67D9-F2B8-4F17-981F-570790077DA0}">
      <dgm:prSet phldrT="[Text]"/>
      <dgm:spPr/>
      <dgm:t>
        <a:bodyPr/>
        <a:lstStyle/>
        <a:p>
          <a:r>
            <a:rPr lang="en-US" b="0" dirty="0"/>
            <a:t>Designed to provide safety, convenience, and comfort for occupants</a:t>
          </a:r>
        </a:p>
      </dgm:t>
    </dgm:pt>
    <dgm:pt modelId="{00637261-A62F-44EA-94F5-172F5ACF66AC}" type="parTrans" cxnId="{4C1BDFA7-CB0F-4DEC-9B71-B41A708E4444}">
      <dgm:prSet/>
      <dgm:spPr/>
      <dgm:t>
        <a:bodyPr/>
        <a:lstStyle/>
        <a:p>
          <a:endParaRPr lang="en-US"/>
        </a:p>
      </dgm:t>
    </dgm:pt>
    <dgm:pt modelId="{60BFAFC8-1C7C-43E5-85CE-EA3ACE14A2A7}" type="sibTrans" cxnId="{4C1BDFA7-CB0F-4DEC-9B71-B41A708E4444}">
      <dgm:prSet/>
      <dgm:spPr/>
      <dgm:t>
        <a:bodyPr/>
        <a:lstStyle/>
        <a:p>
          <a:endParaRPr lang="en-US"/>
        </a:p>
      </dgm:t>
    </dgm:pt>
    <dgm:pt modelId="{9615A9C5-6D62-495B-9719-AE32505B3E1B}">
      <dgm:prSet phldrT="[Text]"/>
      <dgm:spPr/>
      <dgm:t>
        <a:bodyPr/>
        <a:lstStyle/>
        <a:p>
          <a:r>
            <a:rPr lang="en-US" dirty="0"/>
            <a:t>Defective subsystems can have detrimental effects on the entire system</a:t>
          </a:r>
        </a:p>
      </dgm:t>
    </dgm:pt>
    <dgm:pt modelId="{D3800459-EF5F-481D-9FF5-320F22475F6B}" type="parTrans" cxnId="{7E106396-8D92-443D-9EE0-7F8899FB5E7F}">
      <dgm:prSet/>
      <dgm:spPr/>
      <dgm:t>
        <a:bodyPr/>
        <a:lstStyle/>
        <a:p>
          <a:endParaRPr lang="en-US"/>
        </a:p>
      </dgm:t>
    </dgm:pt>
    <dgm:pt modelId="{60A9560E-23FE-451F-B1B9-37B0E0B38D8E}" type="sibTrans" cxnId="{7E106396-8D92-443D-9EE0-7F8899FB5E7F}">
      <dgm:prSet/>
      <dgm:spPr/>
      <dgm:t>
        <a:bodyPr/>
        <a:lstStyle/>
        <a:p>
          <a:endParaRPr lang="en-US"/>
        </a:p>
      </dgm:t>
    </dgm:pt>
    <dgm:pt modelId="{62F0D98D-E15F-4073-B3B6-CD326D0A7260}" type="pres">
      <dgm:prSet presAssocID="{D11A05A3-6504-4909-BF61-7D3F42F2CE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015C45-8D18-4FAF-9660-048321AED3DB}" type="pres">
      <dgm:prSet presAssocID="{2B691EC8-46DB-4422-9E59-47E727A28DB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3BA99-17ED-4F58-B7EF-2BCCD3DD11FE}" type="pres">
      <dgm:prSet presAssocID="{2B691EC8-46DB-4422-9E59-47E727A28DB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43093-959C-403C-89C7-670B116A27AD}" type="pres">
      <dgm:prSet presAssocID="{B7023A9B-708E-412C-89CD-8C80FB602F9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C7A8E-9F43-4505-8EA4-37BFDFBCD7F7}" type="pres">
      <dgm:prSet presAssocID="{B7023A9B-708E-412C-89CD-8C80FB602F9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5C0CE1-EB17-4C8F-ABC9-A76F29ACBD10}" type="presOf" srcId="{9615A9C5-6D62-495B-9719-AE32505B3E1B}" destId="{391C7A8E-9F43-4505-8EA4-37BFDFBCD7F7}" srcOrd="0" destOrd="1" presId="urn:microsoft.com/office/officeart/2005/8/layout/vList2"/>
    <dgm:cxn modelId="{27824F2E-A529-4E1B-AFC6-F3A1278FDF59}" srcId="{D11A05A3-6504-4909-BF61-7D3F42F2CE3E}" destId="{2B691EC8-46DB-4422-9E59-47E727A28DB9}" srcOrd="0" destOrd="0" parTransId="{66FD1560-BF33-45E6-9746-5EC5AE096C79}" sibTransId="{59519E48-C463-416B-912F-175BE6AF6B42}"/>
    <dgm:cxn modelId="{4DD640CC-CDBC-4BAF-9B1F-E77AEDCCF136}" srcId="{B7023A9B-708E-412C-89CD-8C80FB602F9F}" destId="{A69C23DE-A3EA-47ED-B205-DD7E83B97890}" srcOrd="0" destOrd="0" parTransId="{66F29EEE-2CD5-4636-A209-CAC1D88645C9}" sibTransId="{5F7E11E4-6FBC-4402-B3D2-D86D75F7D34B}"/>
    <dgm:cxn modelId="{8414326C-3068-4EDE-8791-91D781EDA9A5}" type="presOf" srcId="{D11A05A3-6504-4909-BF61-7D3F42F2CE3E}" destId="{62F0D98D-E15F-4073-B3B6-CD326D0A7260}" srcOrd="0" destOrd="0" presId="urn:microsoft.com/office/officeart/2005/8/layout/vList2"/>
    <dgm:cxn modelId="{202C586B-D27C-4B02-A640-000280DE7BB7}" type="presOf" srcId="{2B691EC8-46DB-4422-9E59-47E727A28DB9}" destId="{CC015C45-8D18-4FAF-9660-048321AED3DB}" srcOrd="0" destOrd="0" presId="urn:microsoft.com/office/officeart/2005/8/layout/vList2"/>
    <dgm:cxn modelId="{9F7AFA15-2804-4F57-9370-48C12BC0B7BB}" type="presOf" srcId="{A69C23DE-A3EA-47ED-B205-DD7E83B97890}" destId="{391C7A8E-9F43-4505-8EA4-37BFDFBCD7F7}" srcOrd="0" destOrd="0" presId="urn:microsoft.com/office/officeart/2005/8/layout/vList2"/>
    <dgm:cxn modelId="{81CFAA62-4608-4FDF-9D30-13556B74689F}" type="presOf" srcId="{ECBB67D9-F2B8-4F17-981F-570790077DA0}" destId="{1BE3BA99-17ED-4F58-B7EF-2BCCD3DD11FE}" srcOrd="0" destOrd="0" presId="urn:microsoft.com/office/officeart/2005/8/layout/vList2"/>
    <dgm:cxn modelId="{B35312DD-9B6A-4BE0-8B30-A19E765E2353}" srcId="{D11A05A3-6504-4909-BF61-7D3F42F2CE3E}" destId="{B7023A9B-708E-412C-89CD-8C80FB602F9F}" srcOrd="1" destOrd="0" parTransId="{3BCC775B-E810-4673-BCE6-67CC61EC94D6}" sibTransId="{A0A10F83-4E89-4384-931B-0D70BA46B2E5}"/>
    <dgm:cxn modelId="{4C1BDFA7-CB0F-4DEC-9B71-B41A708E4444}" srcId="{2B691EC8-46DB-4422-9E59-47E727A28DB9}" destId="{ECBB67D9-F2B8-4F17-981F-570790077DA0}" srcOrd="0" destOrd="0" parTransId="{00637261-A62F-44EA-94F5-172F5ACF66AC}" sibTransId="{60BFAFC8-1C7C-43E5-85CE-EA3ACE14A2A7}"/>
    <dgm:cxn modelId="{392C46C9-27D3-4B9D-A281-24A554A6F656}" type="presOf" srcId="{B7023A9B-708E-412C-89CD-8C80FB602F9F}" destId="{2B443093-959C-403C-89C7-670B116A27AD}" srcOrd="0" destOrd="0" presId="urn:microsoft.com/office/officeart/2005/8/layout/vList2"/>
    <dgm:cxn modelId="{7E106396-8D92-443D-9EE0-7F8899FB5E7F}" srcId="{B7023A9B-708E-412C-89CD-8C80FB602F9F}" destId="{9615A9C5-6D62-495B-9719-AE32505B3E1B}" srcOrd="1" destOrd="0" parTransId="{D3800459-EF5F-481D-9FF5-320F22475F6B}" sibTransId="{60A9560E-23FE-451F-B1B9-37B0E0B38D8E}"/>
    <dgm:cxn modelId="{DDDC967A-F43F-48EF-AD12-EDBFEF0E6752}" type="presParOf" srcId="{62F0D98D-E15F-4073-B3B6-CD326D0A7260}" destId="{CC015C45-8D18-4FAF-9660-048321AED3DB}" srcOrd="0" destOrd="0" presId="urn:microsoft.com/office/officeart/2005/8/layout/vList2"/>
    <dgm:cxn modelId="{6FC62A4F-B1A8-4FC8-9524-BF0FEDF839A6}" type="presParOf" srcId="{62F0D98D-E15F-4073-B3B6-CD326D0A7260}" destId="{1BE3BA99-17ED-4F58-B7EF-2BCCD3DD11FE}" srcOrd="1" destOrd="0" presId="urn:microsoft.com/office/officeart/2005/8/layout/vList2"/>
    <dgm:cxn modelId="{A6EDBF8F-804E-43BE-B14A-E3827AD02813}" type="presParOf" srcId="{62F0D98D-E15F-4073-B3B6-CD326D0A7260}" destId="{2B443093-959C-403C-89C7-670B116A27AD}" srcOrd="2" destOrd="0" presId="urn:microsoft.com/office/officeart/2005/8/layout/vList2"/>
    <dgm:cxn modelId="{180EA844-01C4-4A14-A52C-19496D2344ED}" type="presParOf" srcId="{62F0D98D-E15F-4073-B3B6-CD326D0A7260}" destId="{391C7A8E-9F43-4505-8EA4-37BFDFBCD7F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683C08-4FFC-4F72-AB85-6C498675BDA8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21B9E1A-3D46-46AA-9F02-ECC83556C8EE}">
      <dgm:prSet phldrT="[Text]" custT="1"/>
      <dgm:spPr/>
      <dgm:t>
        <a:bodyPr/>
        <a:lstStyle/>
        <a:p>
          <a:r>
            <a:rPr lang="en-US" sz="2000" b="0" dirty="0"/>
            <a:t>When the floor area of a building is subdivided with fire-resistive partitions or walls, it is said to be compartmentalized or part of a compartmentation system</a:t>
          </a:r>
        </a:p>
      </dgm:t>
    </dgm:pt>
    <dgm:pt modelId="{09E1162D-8F4F-4860-A4A3-277BA901D4E6}" type="parTrans" cxnId="{0C867059-E91F-4652-A65E-112113C04543}">
      <dgm:prSet/>
      <dgm:spPr/>
      <dgm:t>
        <a:bodyPr/>
        <a:lstStyle/>
        <a:p>
          <a:endParaRPr lang="en-US"/>
        </a:p>
      </dgm:t>
    </dgm:pt>
    <dgm:pt modelId="{CDFF3925-D939-453F-B4E5-1F0C4B3EF2BA}" type="sibTrans" cxnId="{0C867059-E91F-4652-A65E-112113C04543}">
      <dgm:prSet/>
      <dgm:spPr/>
      <dgm:t>
        <a:bodyPr/>
        <a:lstStyle/>
        <a:p>
          <a:endParaRPr lang="en-US"/>
        </a:p>
      </dgm:t>
    </dgm:pt>
    <dgm:pt modelId="{1FC1F47B-7812-4706-A65B-25D7FC5256B2}" type="pres">
      <dgm:prSet presAssocID="{3D683C08-4FFC-4F72-AB85-6C498675B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301EEE-5631-479A-9EC1-12CC3339EA0F}" type="pres">
      <dgm:prSet presAssocID="{B21B9E1A-3D46-46AA-9F02-ECC83556C8E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22E3FE-9A48-4C2A-AD99-D325B589D393}" type="presOf" srcId="{B21B9E1A-3D46-46AA-9F02-ECC83556C8EE}" destId="{E8301EEE-5631-479A-9EC1-12CC3339EA0F}" srcOrd="0" destOrd="0" presId="urn:microsoft.com/office/officeart/2005/8/layout/vList2"/>
    <dgm:cxn modelId="{254816CA-EA7D-4314-B9EF-6A6BAFBD67F1}" type="presOf" srcId="{3D683C08-4FFC-4F72-AB85-6C498675BDA8}" destId="{1FC1F47B-7812-4706-A65B-25D7FC5256B2}" srcOrd="0" destOrd="0" presId="urn:microsoft.com/office/officeart/2005/8/layout/vList2"/>
    <dgm:cxn modelId="{0C867059-E91F-4652-A65E-112113C04543}" srcId="{3D683C08-4FFC-4F72-AB85-6C498675BDA8}" destId="{B21B9E1A-3D46-46AA-9F02-ECC83556C8EE}" srcOrd="0" destOrd="0" parTransId="{09E1162D-8F4F-4860-A4A3-277BA901D4E6}" sibTransId="{CDFF3925-D939-453F-B4E5-1F0C4B3EF2BA}"/>
    <dgm:cxn modelId="{5CC9DB3E-F37B-4F9D-84D4-378816CFAD71}" type="presParOf" srcId="{1FC1F47B-7812-4706-A65B-25D7FC5256B2}" destId="{E8301EEE-5631-479A-9EC1-12CC3339EA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11A05A3-6504-4909-BF61-7D3F42F2CE3E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B691EC8-46DB-4422-9E59-47E727A28DB9}">
      <dgm:prSet phldrT="[Text]" custT="1"/>
      <dgm:spPr/>
      <dgm:t>
        <a:bodyPr/>
        <a:lstStyle/>
        <a:p>
          <a:r>
            <a:rPr lang="en-US" sz="2800" b="0" dirty="0"/>
            <a:t>Inspector’s responsibility</a:t>
          </a:r>
        </a:p>
      </dgm:t>
    </dgm:pt>
    <dgm:pt modelId="{66FD1560-BF33-45E6-9746-5EC5AE096C79}" type="parTrans" cxnId="{27824F2E-A529-4E1B-AFC6-F3A1278FDF59}">
      <dgm:prSet/>
      <dgm:spPr/>
      <dgm:t>
        <a:bodyPr/>
        <a:lstStyle/>
        <a:p>
          <a:endParaRPr lang="en-US"/>
        </a:p>
      </dgm:t>
    </dgm:pt>
    <dgm:pt modelId="{59519E48-C463-416B-912F-175BE6AF6B42}" type="sibTrans" cxnId="{27824F2E-A529-4E1B-AFC6-F3A1278FDF59}">
      <dgm:prSet/>
      <dgm:spPr/>
      <dgm:t>
        <a:bodyPr/>
        <a:lstStyle/>
        <a:p>
          <a:endParaRPr lang="en-US"/>
        </a:p>
      </dgm:t>
    </dgm:pt>
    <dgm:pt modelId="{ECBB67D9-F2B8-4F17-981F-570790077DA0}">
      <dgm:prSet phldrT="[Text]" custT="1"/>
      <dgm:spPr/>
      <dgm:t>
        <a:bodyPr/>
        <a:lstStyle/>
        <a:p>
          <a:r>
            <a:rPr lang="en-US" sz="2400" dirty="0"/>
            <a:t>Verify that the designer and owner have installed and maintained building services in compliance with the locally adopted fire and life safety building codes</a:t>
          </a:r>
          <a:endParaRPr lang="en-US" sz="2400" b="0" dirty="0"/>
        </a:p>
      </dgm:t>
    </dgm:pt>
    <dgm:pt modelId="{00637261-A62F-44EA-94F5-172F5ACF66AC}" type="parTrans" cxnId="{4C1BDFA7-CB0F-4DEC-9B71-B41A708E4444}">
      <dgm:prSet/>
      <dgm:spPr/>
      <dgm:t>
        <a:bodyPr/>
        <a:lstStyle/>
        <a:p>
          <a:endParaRPr lang="en-US"/>
        </a:p>
      </dgm:t>
    </dgm:pt>
    <dgm:pt modelId="{60BFAFC8-1C7C-43E5-85CE-EA3ACE14A2A7}" type="sibTrans" cxnId="{4C1BDFA7-CB0F-4DEC-9B71-B41A708E4444}">
      <dgm:prSet/>
      <dgm:spPr/>
      <dgm:t>
        <a:bodyPr/>
        <a:lstStyle/>
        <a:p>
          <a:endParaRPr lang="en-US"/>
        </a:p>
      </dgm:t>
    </dgm:pt>
    <dgm:pt modelId="{62F0D98D-E15F-4073-B3B6-CD326D0A7260}" type="pres">
      <dgm:prSet presAssocID="{D11A05A3-6504-4909-BF61-7D3F42F2CE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015C45-8D18-4FAF-9660-048321AED3DB}" type="pres">
      <dgm:prSet presAssocID="{2B691EC8-46DB-4422-9E59-47E727A28DB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3BA99-17ED-4F58-B7EF-2BCCD3DD11FE}" type="pres">
      <dgm:prSet presAssocID="{2B691EC8-46DB-4422-9E59-47E727A28DB9}" presName="childText" presStyleLbl="revTx" presStyleIdx="0" presStyleCnt="1" custLinFactNeighborY="10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74A901-888F-4C34-BBD6-48F9DD03F24B}" type="presOf" srcId="{ECBB67D9-F2B8-4F17-981F-570790077DA0}" destId="{1BE3BA99-17ED-4F58-B7EF-2BCCD3DD11FE}" srcOrd="0" destOrd="0" presId="urn:microsoft.com/office/officeart/2005/8/layout/vList2"/>
    <dgm:cxn modelId="{C856578F-48D3-4161-B6F6-D8F5067A64F5}" type="presOf" srcId="{2B691EC8-46DB-4422-9E59-47E727A28DB9}" destId="{CC015C45-8D18-4FAF-9660-048321AED3DB}" srcOrd="0" destOrd="0" presId="urn:microsoft.com/office/officeart/2005/8/layout/vList2"/>
    <dgm:cxn modelId="{27824F2E-A529-4E1B-AFC6-F3A1278FDF59}" srcId="{D11A05A3-6504-4909-BF61-7D3F42F2CE3E}" destId="{2B691EC8-46DB-4422-9E59-47E727A28DB9}" srcOrd="0" destOrd="0" parTransId="{66FD1560-BF33-45E6-9746-5EC5AE096C79}" sibTransId="{59519E48-C463-416B-912F-175BE6AF6B42}"/>
    <dgm:cxn modelId="{B192A4D2-97EB-4B7C-8AA1-66DC28698170}" type="presOf" srcId="{D11A05A3-6504-4909-BF61-7D3F42F2CE3E}" destId="{62F0D98D-E15F-4073-B3B6-CD326D0A7260}" srcOrd="0" destOrd="0" presId="urn:microsoft.com/office/officeart/2005/8/layout/vList2"/>
    <dgm:cxn modelId="{4C1BDFA7-CB0F-4DEC-9B71-B41A708E4444}" srcId="{2B691EC8-46DB-4422-9E59-47E727A28DB9}" destId="{ECBB67D9-F2B8-4F17-981F-570790077DA0}" srcOrd="0" destOrd="0" parTransId="{00637261-A62F-44EA-94F5-172F5ACF66AC}" sibTransId="{60BFAFC8-1C7C-43E5-85CE-EA3ACE14A2A7}"/>
    <dgm:cxn modelId="{F01E5442-DD3D-43FA-9FDD-21F7075641FB}" type="presParOf" srcId="{62F0D98D-E15F-4073-B3B6-CD326D0A7260}" destId="{CC015C45-8D18-4FAF-9660-048321AED3DB}" srcOrd="0" destOrd="0" presId="urn:microsoft.com/office/officeart/2005/8/layout/vList2"/>
    <dgm:cxn modelId="{628787C3-B7D4-4AFA-B742-49FBA4AF16EE}" type="presParOf" srcId="{62F0D98D-E15F-4073-B3B6-CD326D0A7260}" destId="{1BE3BA99-17ED-4F58-B7EF-2BCCD3DD11F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67C4733-80E0-480D-AC11-29615B3C6D92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D013FE4-3CD6-4324-A867-418620EEE09E}">
      <dgm:prSet phldrT="[Text]" custT="1"/>
      <dgm:spPr/>
      <dgm:t>
        <a:bodyPr/>
        <a:lstStyle/>
        <a:p>
          <a:r>
            <a:rPr lang="en-US" sz="2800" dirty="0"/>
            <a:t>Designed primarily for occupant comfort</a:t>
          </a:r>
        </a:p>
      </dgm:t>
    </dgm:pt>
    <dgm:pt modelId="{A1EB84F2-9714-4706-8937-30F0DA34C69B}" type="parTrans" cxnId="{8F9A15B8-2785-41C8-9740-906DBF48B5C6}">
      <dgm:prSet/>
      <dgm:spPr/>
      <dgm:t>
        <a:bodyPr/>
        <a:lstStyle/>
        <a:p>
          <a:endParaRPr lang="en-US"/>
        </a:p>
      </dgm:t>
    </dgm:pt>
    <dgm:pt modelId="{6403D2D5-DC98-4BE9-9C7C-AC07383EE028}" type="sibTrans" cxnId="{8F9A15B8-2785-41C8-9740-906DBF48B5C6}">
      <dgm:prSet/>
      <dgm:spPr/>
      <dgm:t>
        <a:bodyPr/>
        <a:lstStyle/>
        <a:p>
          <a:endParaRPr lang="en-US"/>
        </a:p>
      </dgm:t>
    </dgm:pt>
    <dgm:pt modelId="{ECE38A6E-8D66-4BF8-B16A-BB4F098FD38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dirty="0"/>
            <a:t>Regulate </a:t>
          </a:r>
          <a:r>
            <a:rPr lang="en-US" sz="2800" dirty="0" smtClean="0"/>
            <a:t>intake </a:t>
          </a:r>
          <a:r>
            <a:rPr lang="en-US" sz="2800" dirty="0"/>
            <a:t>of outdoor air and </a:t>
          </a:r>
          <a:r>
            <a:rPr lang="en-US" sz="2800" dirty="0" smtClean="0"/>
            <a:t>recirculation </a:t>
          </a:r>
          <a:r>
            <a:rPr lang="en-US" sz="2800" dirty="0"/>
            <a:t>of indoor air</a:t>
          </a:r>
        </a:p>
      </dgm:t>
    </dgm:pt>
    <dgm:pt modelId="{3AEDAD2C-2DDC-4D96-858A-00C4BF984724}" type="parTrans" cxnId="{E488954C-FD58-405D-9970-16B4B68D9CE7}">
      <dgm:prSet/>
      <dgm:spPr/>
      <dgm:t>
        <a:bodyPr/>
        <a:lstStyle/>
        <a:p>
          <a:endParaRPr lang="en-US"/>
        </a:p>
      </dgm:t>
    </dgm:pt>
    <dgm:pt modelId="{2E3413A9-3051-4E59-82B6-FA45AA334D8D}" type="sibTrans" cxnId="{E488954C-FD58-405D-9970-16B4B68D9CE7}">
      <dgm:prSet/>
      <dgm:spPr/>
      <dgm:t>
        <a:bodyPr/>
        <a:lstStyle/>
        <a:p>
          <a:endParaRPr lang="en-US"/>
        </a:p>
      </dgm:t>
    </dgm:pt>
    <dgm:pt modelId="{7D58DD3E-25F9-4A80-970B-DD64231A5C15}" type="pres">
      <dgm:prSet presAssocID="{B67C4733-80E0-480D-AC11-29615B3C6D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2CDCB-5C6C-4DED-B124-B5D7C1D95572}" type="pres">
      <dgm:prSet presAssocID="{5D013FE4-3CD6-4324-A867-418620EEE09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B9AAF-213E-4D7D-8341-A06147BFAC1A}" type="pres">
      <dgm:prSet presAssocID="{6403D2D5-DC98-4BE9-9C7C-AC07383EE028}" presName="sibTrans" presStyleCnt="0"/>
      <dgm:spPr/>
    </dgm:pt>
    <dgm:pt modelId="{A1558F61-D5CB-4E69-8D19-1B3B5D33B4AC}" type="pres">
      <dgm:prSet presAssocID="{ECE38A6E-8D66-4BF8-B16A-BB4F098FD38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88954C-FD58-405D-9970-16B4B68D9CE7}" srcId="{B67C4733-80E0-480D-AC11-29615B3C6D92}" destId="{ECE38A6E-8D66-4BF8-B16A-BB4F098FD38D}" srcOrd="1" destOrd="0" parTransId="{3AEDAD2C-2DDC-4D96-858A-00C4BF984724}" sibTransId="{2E3413A9-3051-4E59-82B6-FA45AA334D8D}"/>
    <dgm:cxn modelId="{6919BDCD-B4A9-4FDE-A066-B8B0979502CC}" type="presOf" srcId="{B67C4733-80E0-480D-AC11-29615B3C6D92}" destId="{7D58DD3E-25F9-4A80-970B-DD64231A5C15}" srcOrd="0" destOrd="0" presId="urn:microsoft.com/office/officeart/2005/8/layout/default"/>
    <dgm:cxn modelId="{F625A2C6-AC2F-4C63-9A22-6F5FA0122412}" type="presOf" srcId="{5D013FE4-3CD6-4324-A867-418620EEE09E}" destId="{7DB2CDCB-5C6C-4DED-B124-B5D7C1D95572}" srcOrd="0" destOrd="0" presId="urn:microsoft.com/office/officeart/2005/8/layout/default"/>
    <dgm:cxn modelId="{3E92CB1D-89F2-491A-9C42-E5507C52EA7C}" type="presOf" srcId="{ECE38A6E-8D66-4BF8-B16A-BB4F098FD38D}" destId="{A1558F61-D5CB-4E69-8D19-1B3B5D33B4AC}" srcOrd="0" destOrd="0" presId="urn:microsoft.com/office/officeart/2005/8/layout/default"/>
    <dgm:cxn modelId="{8F9A15B8-2785-41C8-9740-906DBF48B5C6}" srcId="{B67C4733-80E0-480D-AC11-29615B3C6D92}" destId="{5D013FE4-3CD6-4324-A867-418620EEE09E}" srcOrd="0" destOrd="0" parTransId="{A1EB84F2-9714-4706-8937-30F0DA34C69B}" sibTransId="{6403D2D5-DC98-4BE9-9C7C-AC07383EE028}"/>
    <dgm:cxn modelId="{34C58296-CABD-4616-81B9-AAEFEC354672}" type="presParOf" srcId="{7D58DD3E-25F9-4A80-970B-DD64231A5C15}" destId="{7DB2CDCB-5C6C-4DED-B124-B5D7C1D95572}" srcOrd="0" destOrd="0" presId="urn:microsoft.com/office/officeart/2005/8/layout/default"/>
    <dgm:cxn modelId="{DBBAC8A0-F074-4716-B704-B6DF54061B1B}" type="presParOf" srcId="{7D58DD3E-25F9-4A80-970B-DD64231A5C15}" destId="{B98B9AAF-213E-4D7D-8341-A06147BFAC1A}" srcOrd="1" destOrd="0" presId="urn:microsoft.com/office/officeart/2005/8/layout/default"/>
    <dgm:cxn modelId="{A45539B8-495A-4F77-80B3-DD46FB851A26}" type="presParOf" srcId="{7D58DD3E-25F9-4A80-970B-DD64231A5C15}" destId="{A1558F61-D5CB-4E69-8D19-1B3B5D33B4A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67C4733-80E0-480D-AC11-29615B3C6D92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D013FE4-3CD6-4324-A867-418620EEE09E}">
      <dgm:prSet phldrT="[Text]" custT="1"/>
      <dgm:spPr/>
      <dgm:t>
        <a:bodyPr/>
        <a:lstStyle/>
        <a:p>
          <a:r>
            <a:rPr lang="en-US" sz="2800" dirty="0"/>
            <a:t>Reviewing maintenance records</a:t>
          </a:r>
        </a:p>
      </dgm:t>
    </dgm:pt>
    <dgm:pt modelId="{A1EB84F2-9714-4706-8937-30F0DA34C69B}" type="parTrans" cxnId="{8F9A15B8-2785-41C8-9740-906DBF48B5C6}">
      <dgm:prSet/>
      <dgm:spPr/>
      <dgm:t>
        <a:bodyPr/>
        <a:lstStyle/>
        <a:p>
          <a:endParaRPr lang="en-US"/>
        </a:p>
      </dgm:t>
    </dgm:pt>
    <dgm:pt modelId="{6403D2D5-DC98-4BE9-9C7C-AC07383EE028}" type="sibTrans" cxnId="{8F9A15B8-2785-41C8-9740-906DBF48B5C6}">
      <dgm:prSet/>
      <dgm:spPr/>
      <dgm:t>
        <a:bodyPr/>
        <a:lstStyle/>
        <a:p>
          <a:endParaRPr lang="en-US"/>
        </a:p>
      </dgm:t>
    </dgm:pt>
    <dgm:pt modelId="{C006C76C-9BF6-49DA-A0E0-5E655FBEBB8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dirty="0"/>
            <a:t>Conducting field observations</a:t>
          </a:r>
        </a:p>
      </dgm:t>
    </dgm:pt>
    <dgm:pt modelId="{CA4B0EE9-96C6-448C-A071-A4DDE654B38E}" type="parTrans" cxnId="{7ADE3955-3774-47B0-A230-FDC8B5842C7A}">
      <dgm:prSet/>
      <dgm:spPr/>
      <dgm:t>
        <a:bodyPr/>
        <a:lstStyle/>
        <a:p>
          <a:endParaRPr lang="en-US"/>
        </a:p>
      </dgm:t>
    </dgm:pt>
    <dgm:pt modelId="{15870ED2-A8EF-4868-9DDE-EF6243EA77E3}" type="sibTrans" cxnId="{7ADE3955-3774-47B0-A230-FDC8B5842C7A}">
      <dgm:prSet/>
      <dgm:spPr/>
      <dgm:t>
        <a:bodyPr/>
        <a:lstStyle/>
        <a:p>
          <a:endParaRPr lang="en-US"/>
        </a:p>
      </dgm:t>
    </dgm:pt>
    <dgm:pt modelId="{7D58DD3E-25F9-4A80-970B-DD64231A5C15}" type="pres">
      <dgm:prSet presAssocID="{B67C4733-80E0-480D-AC11-29615B3C6D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2CDCB-5C6C-4DED-B124-B5D7C1D95572}" type="pres">
      <dgm:prSet presAssocID="{5D013FE4-3CD6-4324-A867-418620EEE09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B9AAF-213E-4D7D-8341-A06147BFAC1A}" type="pres">
      <dgm:prSet presAssocID="{6403D2D5-DC98-4BE9-9C7C-AC07383EE028}" presName="sibTrans" presStyleCnt="0"/>
      <dgm:spPr/>
    </dgm:pt>
    <dgm:pt modelId="{07C5CD43-4134-46B8-BB49-D12EA38B290F}" type="pres">
      <dgm:prSet presAssocID="{C006C76C-9BF6-49DA-A0E0-5E655FBEBB8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DE3955-3774-47B0-A230-FDC8B5842C7A}" srcId="{B67C4733-80E0-480D-AC11-29615B3C6D92}" destId="{C006C76C-9BF6-49DA-A0E0-5E655FBEBB82}" srcOrd="1" destOrd="0" parTransId="{CA4B0EE9-96C6-448C-A071-A4DDE654B38E}" sibTransId="{15870ED2-A8EF-4868-9DDE-EF6243EA77E3}"/>
    <dgm:cxn modelId="{7970CDCC-CBCA-4DED-8D52-3872706D6853}" type="presOf" srcId="{C006C76C-9BF6-49DA-A0E0-5E655FBEBB82}" destId="{07C5CD43-4134-46B8-BB49-D12EA38B290F}" srcOrd="0" destOrd="0" presId="urn:microsoft.com/office/officeart/2005/8/layout/default"/>
    <dgm:cxn modelId="{507D004A-E64A-4450-9F27-D1D4008D5ACD}" type="presOf" srcId="{5D013FE4-3CD6-4324-A867-418620EEE09E}" destId="{7DB2CDCB-5C6C-4DED-B124-B5D7C1D95572}" srcOrd="0" destOrd="0" presId="urn:microsoft.com/office/officeart/2005/8/layout/default"/>
    <dgm:cxn modelId="{8F9A15B8-2785-41C8-9740-906DBF48B5C6}" srcId="{B67C4733-80E0-480D-AC11-29615B3C6D92}" destId="{5D013FE4-3CD6-4324-A867-418620EEE09E}" srcOrd="0" destOrd="0" parTransId="{A1EB84F2-9714-4706-8937-30F0DA34C69B}" sibTransId="{6403D2D5-DC98-4BE9-9C7C-AC07383EE028}"/>
    <dgm:cxn modelId="{053DE2D5-5812-4FA2-A1CA-E2668E2562CA}" type="presOf" srcId="{B67C4733-80E0-480D-AC11-29615B3C6D92}" destId="{7D58DD3E-25F9-4A80-970B-DD64231A5C15}" srcOrd="0" destOrd="0" presId="urn:microsoft.com/office/officeart/2005/8/layout/default"/>
    <dgm:cxn modelId="{2FD7EF53-E4EE-4F15-BAA0-01C4D37F4F95}" type="presParOf" srcId="{7D58DD3E-25F9-4A80-970B-DD64231A5C15}" destId="{7DB2CDCB-5C6C-4DED-B124-B5D7C1D95572}" srcOrd="0" destOrd="0" presId="urn:microsoft.com/office/officeart/2005/8/layout/default"/>
    <dgm:cxn modelId="{A804BE7D-5177-4A4E-BC9B-2A826917F769}" type="presParOf" srcId="{7D58DD3E-25F9-4A80-970B-DD64231A5C15}" destId="{B98B9AAF-213E-4D7D-8341-A06147BFAC1A}" srcOrd="1" destOrd="0" presId="urn:microsoft.com/office/officeart/2005/8/layout/default"/>
    <dgm:cxn modelId="{86668B0C-64E8-4AF8-9DE7-64CC2DE40928}" type="presParOf" srcId="{7D58DD3E-25F9-4A80-970B-DD64231A5C15}" destId="{07C5CD43-4134-46B8-BB49-D12EA38B290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67C4733-80E0-480D-AC11-29615B3C6D92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D013FE4-3CD6-4324-A867-418620EEE09E}">
      <dgm:prSet phldrT="[Text]" custT="1"/>
      <dgm:spPr/>
      <dgm:t>
        <a:bodyPr/>
        <a:lstStyle/>
        <a:p>
          <a:r>
            <a:rPr lang="x-none" sz="2400" b="0" u="none"/>
            <a:t>Outside air intakes </a:t>
          </a:r>
          <a:endParaRPr lang="en-US" sz="2400" b="0" dirty="0"/>
        </a:p>
      </dgm:t>
    </dgm:pt>
    <dgm:pt modelId="{A1EB84F2-9714-4706-8937-30F0DA34C69B}" type="parTrans" cxnId="{8F9A15B8-2785-41C8-9740-906DBF48B5C6}">
      <dgm:prSet/>
      <dgm:spPr/>
      <dgm:t>
        <a:bodyPr/>
        <a:lstStyle/>
        <a:p>
          <a:endParaRPr lang="en-US"/>
        </a:p>
      </dgm:t>
    </dgm:pt>
    <dgm:pt modelId="{6403D2D5-DC98-4BE9-9C7C-AC07383EE028}" type="sibTrans" cxnId="{8F9A15B8-2785-41C8-9740-906DBF48B5C6}">
      <dgm:prSet/>
      <dgm:spPr/>
      <dgm:t>
        <a:bodyPr/>
        <a:lstStyle/>
        <a:p>
          <a:endParaRPr lang="en-US"/>
        </a:p>
      </dgm:t>
    </dgm:pt>
    <dgm:pt modelId="{CCCEE5D4-40EE-4BBD-B5A7-7AAECB43847B}">
      <dgm:prSet custT="1"/>
      <dgm:spPr/>
      <dgm:t>
        <a:bodyPr/>
        <a:lstStyle/>
        <a:p>
          <a:r>
            <a:rPr lang="x-none" sz="2400" b="0" u="none"/>
            <a:t>Fans </a:t>
          </a:r>
          <a:endParaRPr lang="en-US" sz="2400" b="0" u="none" dirty="0"/>
        </a:p>
      </dgm:t>
    </dgm:pt>
    <dgm:pt modelId="{42EB0001-4C08-46A0-9675-C5D4E259CE86}" type="parTrans" cxnId="{D390707E-AA5A-4208-B8AE-A5EA9A55D550}">
      <dgm:prSet/>
      <dgm:spPr/>
      <dgm:t>
        <a:bodyPr/>
        <a:lstStyle/>
        <a:p>
          <a:endParaRPr lang="en-US"/>
        </a:p>
      </dgm:t>
    </dgm:pt>
    <dgm:pt modelId="{748E4EC4-89B4-46AD-98A4-53ED8C7EAF33}" type="sibTrans" cxnId="{D390707E-AA5A-4208-B8AE-A5EA9A55D550}">
      <dgm:prSet/>
      <dgm:spPr/>
      <dgm:t>
        <a:bodyPr/>
        <a:lstStyle/>
        <a:p>
          <a:endParaRPr lang="en-US"/>
        </a:p>
      </dgm:t>
    </dgm:pt>
    <dgm:pt modelId="{97B002CD-4C37-4E42-A4B1-CDE163EF69CE}">
      <dgm:prSet custT="1"/>
      <dgm:spPr/>
      <dgm:t>
        <a:bodyPr/>
        <a:lstStyle/>
        <a:p>
          <a:r>
            <a:rPr lang="x-none" sz="2400" b="0" u="none"/>
            <a:t>Air filtration devices </a:t>
          </a:r>
          <a:endParaRPr lang="en-US" sz="2400" b="0" u="none" dirty="0"/>
        </a:p>
      </dgm:t>
    </dgm:pt>
    <dgm:pt modelId="{14CD57C0-FE73-45AA-BD3E-C5C99807BFFB}" type="parTrans" cxnId="{663B12D2-B885-4FEF-B0FF-7CF034F6822D}">
      <dgm:prSet/>
      <dgm:spPr/>
      <dgm:t>
        <a:bodyPr/>
        <a:lstStyle/>
        <a:p>
          <a:endParaRPr lang="en-US"/>
        </a:p>
      </dgm:t>
    </dgm:pt>
    <dgm:pt modelId="{27BC2FD6-5F81-4413-B6DF-EC0420294D57}" type="sibTrans" cxnId="{663B12D2-B885-4FEF-B0FF-7CF034F6822D}">
      <dgm:prSet/>
      <dgm:spPr/>
      <dgm:t>
        <a:bodyPr/>
        <a:lstStyle/>
        <a:p>
          <a:endParaRPr lang="en-US"/>
        </a:p>
      </dgm:t>
    </dgm:pt>
    <dgm:pt modelId="{CE47463D-A701-485E-8918-185BA5E25B67}">
      <dgm:prSet custT="1"/>
      <dgm:spPr/>
      <dgm:t>
        <a:bodyPr/>
        <a:lstStyle/>
        <a:p>
          <a:r>
            <a:rPr lang="x-none" sz="2400" b="0" u="none"/>
            <a:t>Exhaust properly sealed into chimneys </a:t>
          </a:r>
          <a:endParaRPr lang="en-US" sz="2400" b="0" u="none" dirty="0"/>
        </a:p>
      </dgm:t>
    </dgm:pt>
    <dgm:pt modelId="{6A937DEF-F2B2-4639-A963-D64DA2FAF9A0}" type="parTrans" cxnId="{33261B6B-9A65-43AA-A2AC-E6EF01ACF416}">
      <dgm:prSet/>
      <dgm:spPr/>
      <dgm:t>
        <a:bodyPr/>
        <a:lstStyle/>
        <a:p>
          <a:endParaRPr lang="en-US"/>
        </a:p>
      </dgm:t>
    </dgm:pt>
    <dgm:pt modelId="{43463091-2C1A-4E77-8519-15BE24E98F49}" type="sibTrans" cxnId="{33261B6B-9A65-43AA-A2AC-E6EF01ACF416}">
      <dgm:prSet/>
      <dgm:spPr/>
      <dgm:t>
        <a:bodyPr/>
        <a:lstStyle/>
        <a:p>
          <a:endParaRPr lang="en-US"/>
        </a:p>
      </dgm:t>
    </dgm:pt>
    <dgm:pt modelId="{01FA4BB0-A25C-4B3F-9606-621C48D3D1E1}">
      <dgm:prSet custT="1"/>
      <dgm:spPr/>
      <dgm:t>
        <a:bodyPr/>
        <a:lstStyle/>
        <a:p>
          <a:r>
            <a:rPr lang="x-none" sz="2400" b="0" u="none"/>
            <a:t>Air heating and cooling equipment </a:t>
          </a:r>
          <a:endParaRPr lang="en-US" sz="2400" b="0" u="none" dirty="0"/>
        </a:p>
      </dgm:t>
    </dgm:pt>
    <dgm:pt modelId="{0320BF84-22B6-4B53-9F01-B6CF4C4A5969}" type="parTrans" cxnId="{5EE5BF7A-7EDA-4FD0-935A-C2A7A9EC5244}">
      <dgm:prSet/>
      <dgm:spPr/>
      <dgm:t>
        <a:bodyPr/>
        <a:lstStyle/>
        <a:p>
          <a:endParaRPr lang="en-US"/>
        </a:p>
      </dgm:t>
    </dgm:pt>
    <dgm:pt modelId="{259F49AE-8672-4F73-83CD-16F5D0821A72}" type="sibTrans" cxnId="{5EE5BF7A-7EDA-4FD0-935A-C2A7A9EC5244}">
      <dgm:prSet/>
      <dgm:spPr/>
      <dgm:t>
        <a:bodyPr/>
        <a:lstStyle/>
        <a:p>
          <a:endParaRPr lang="en-US"/>
        </a:p>
      </dgm:t>
    </dgm:pt>
    <dgm:pt modelId="{7A4A0F15-FCED-493A-89BE-670BE7488BCA}">
      <dgm:prSet custT="1"/>
      <dgm:spPr/>
      <dgm:t>
        <a:bodyPr/>
        <a:lstStyle/>
        <a:p>
          <a:r>
            <a:rPr lang="x-none" sz="2400" b="0" u="none" dirty="0"/>
            <a:t>Air ducts </a:t>
          </a:r>
          <a:endParaRPr lang="en-US" sz="2400" b="0" u="none" dirty="0"/>
        </a:p>
      </dgm:t>
    </dgm:pt>
    <dgm:pt modelId="{A0E021D7-E2B3-43E6-9767-D9CE6B3D274A}" type="parTrans" cxnId="{04C93A82-7980-4162-9E93-B897C4816061}">
      <dgm:prSet/>
      <dgm:spPr/>
      <dgm:t>
        <a:bodyPr/>
        <a:lstStyle/>
        <a:p>
          <a:endParaRPr lang="en-US"/>
        </a:p>
      </dgm:t>
    </dgm:pt>
    <dgm:pt modelId="{7BF1554A-9D46-4CAF-99BD-E40D7F59F329}" type="sibTrans" cxnId="{04C93A82-7980-4162-9E93-B897C4816061}">
      <dgm:prSet/>
      <dgm:spPr/>
      <dgm:t>
        <a:bodyPr/>
        <a:lstStyle/>
        <a:p>
          <a:endParaRPr lang="en-US"/>
        </a:p>
      </dgm:t>
    </dgm:pt>
    <dgm:pt modelId="{E3B06154-8D1C-4C3D-8CEE-234FB90BFCD2}">
      <dgm:prSet custT="1"/>
      <dgm:spPr>
        <a:solidFill>
          <a:schemeClr val="accent2"/>
        </a:solidFill>
      </dgm:spPr>
      <dgm:t>
        <a:bodyPr/>
        <a:lstStyle/>
        <a:p>
          <a:r>
            <a:rPr lang="x-none" sz="2400" b="0" u="none" dirty="0"/>
            <a:t>Smoke/fire dampers</a:t>
          </a:r>
          <a:endParaRPr lang="en-US" sz="2400" b="0" u="none" dirty="0"/>
        </a:p>
      </dgm:t>
    </dgm:pt>
    <dgm:pt modelId="{C751DA41-8A8C-4426-B0AA-25DD5F90DD8B}" type="parTrans" cxnId="{E47798AE-30F2-460B-9A1C-F7AC15AF239B}">
      <dgm:prSet/>
      <dgm:spPr/>
      <dgm:t>
        <a:bodyPr/>
        <a:lstStyle/>
        <a:p>
          <a:endParaRPr lang="en-US"/>
        </a:p>
      </dgm:t>
    </dgm:pt>
    <dgm:pt modelId="{919688A2-170A-4C52-97A8-B8E42E8AD259}" type="sibTrans" cxnId="{E47798AE-30F2-460B-9A1C-F7AC15AF239B}">
      <dgm:prSet/>
      <dgm:spPr/>
      <dgm:t>
        <a:bodyPr/>
        <a:lstStyle/>
        <a:p>
          <a:endParaRPr lang="en-US"/>
        </a:p>
      </dgm:t>
    </dgm:pt>
    <dgm:pt modelId="{7D58DD3E-25F9-4A80-970B-DD64231A5C15}" type="pres">
      <dgm:prSet presAssocID="{B67C4733-80E0-480D-AC11-29615B3C6D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2CDCB-5C6C-4DED-B124-B5D7C1D95572}" type="pres">
      <dgm:prSet presAssocID="{5D013FE4-3CD6-4324-A867-418620EEE09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B9AAF-213E-4D7D-8341-A06147BFAC1A}" type="pres">
      <dgm:prSet presAssocID="{6403D2D5-DC98-4BE9-9C7C-AC07383EE028}" presName="sibTrans" presStyleCnt="0"/>
      <dgm:spPr/>
    </dgm:pt>
    <dgm:pt modelId="{DC6642C4-8C8E-4073-A363-F33FCCFC46F3}" type="pres">
      <dgm:prSet presAssocID="{CCCEE5D4-40EE-4BBD-B5A7-7AAECB43847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21476-7C8B-406D-A7A1-5AAD7F7AABCC}" type="pres">
      <dgm:prSet presAssocID="{748E4EC4-89B4-46AD-98A4-53ED8C7EAF33}" presName="sibTrans" presStyleCnt="0"/>
      <dgm:spPr/>
    </dgm:pt>
    <dgm:pt modelId="{B51C7CC8-80EB-40C7-B776-92FFA1803DC3}" type="pres">
      <dgm:prSet presAssocID="{97B002CD-4C37-4E42-A4B1-CDE163EF69C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4088A-9A30-4F23-A43A-888A524051C4}" type="pres">
      <dgm:prSet presAssocID="{27BC2FD6-5F81-4413-B6DF-EC0420294D57}" presName="sibTrans" presStyleCnt="0"/>
      <dgm:spPr/>
    </dgm:pt>
    <dgm:pt modelId="{7E210CB3-CCFA-48D6-AE3A-D1A713681CE2}" type="pres">
      <dgm:prSet presAssocID="{CE47463D-A701-485E-8918-185BA5E25B6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57710-1C92-486A-9061-325F59F72BBA}" type="pres">
      <dgm:prSet presAssocID="{43463091-2C1A-4E77-8519-15BE24E98F49}" presName="sibTrans" presStyleCnt="0"/>
      <dgm:spPr/>
    </dgm:pt>
    <dgm:pt modelId="{D54F2923-B632-4969-B80C-8F714CC45189}" type="pres">
      <dgm:prSet presAssocID="{01FA4BB0-A25C-4B3F-9606-621C48D3D1E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FA467-B55E-41F6-8B4C-46B1AC4DBCBE}" type="pres">
      <dgm:prSet presAssocID="{259F49AE-8672-4F73-83CD-16F5D0821A72}" presName="sibTrans" presStyleCnt="0"/>
      <dgm:spPr/>
    </dgm:pt>
    <dgm:pt modelId="{AE39BCCF-BECB-4338-A60D-2EA0CE81C52A}" type="pres">
      <dgm:prSet presAssocID="{7A4A0F15-FCED-493A-89BE-670BE7488BC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076B1-7FD4-4FA7-B535-99FEA8F2979D}" type="pres">
      <dgm:prSet presAssocID="{7BF1554A-9D46-4CAF-99BD-E40D7F59F329}" presName="sibTrans" presStyleCnt="0"/>
      <dgm:spPr/>
    </dgm:pt>
    <dgm:pt modelId="{7EB2E0E2-28F8-4597-8792-256570EC4764}" type="pres">
      <dgm:prSet presAssocID="{E3B06154-8D1C-4C3D-8CEE-234FB90BFCD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9A15B8-2785-41C8-9740-906DBF48B5C6}" srcId="{B67C4733-80E0-480D-AC11-29615B3C6D92}" destId="{5D013FE4-3CD6-4324-A867-418620EEE09E}" srcOrd="0" destOrd="0" parTransId="{A1EB84F2-9714-4706-8937-30F0DA34C69B}" sibTransId="{6403D2D5-DC98-4BE9-9C7C-AC07383EE028}"/>
    <dgm:cxn modelId="{AA688B13-018A-439D-8B25-CEB90D904873}" type="presOf" srcId="{B67C4733-80E0-480D-AC11-29615B3C6D92}" destId="{7D58DD3E-25F9-4A80-970B-DD64231A5C15}" srcOrd="0" destOrd="0" presId="urn:microsoft.com/office/officeart/2005/8/layout/default"/>
    <dgm:cxn modelId="{E525BD01-0541-4103-A09A-02CBB353B75D}" type="presOf" srcId="{CE47463D-A701-485E-8918-185BA5E25B67}" destId="{7E210CB3-CCFA-48D6-AE3A-D1A713681CE2}" srcOrd="0" destOrd="0" presId="urn:microsoft.com/office/officeart/2005/8/layout/default"/>
    <dgm:cxn modelId="{9BF09F59-2FE7-448A-96CB-9A0361E5E56E}" type="presOf" srcId="{01FA4BB0-A25C-4B3F-9606-621C48D3D1E1}" destId="{D54F2923-B632-4969-B80C-8F714CC45189}" srcOrd="0" destOrd="0" presId="urn:microsoft.com/office/officeart/2005/8/layout/default"/>
    <dgm:cxn modelId="{04C93A82-7980-4162-9E93-B897C4816061}" srcId="{B67C4733-80E0-480D-AC11-29615B3C6D92}" destId="{7A4A0F15-FCED-493A-89BE-670BE7488BCA}" srcOrd="5" destOrd="0" parTransId="{A0E021D7-E2B3-43E6-9767-D9CE6B3D274A}" sibTransId="{7BF1554A-9D46-4CAF-99BD-E40D7F59F329}"/>
    <dgm:cxn modelId="{33261B6B-9A65-43AA-A2AC-E6EF01ACF416}" srcId="{B67C4733-80E0-480D-AC11-29615B3C6D92}" destId="{CE47463D-A701-485E-8918-185BA5E25B67}" srcOrd="3" destOrd="0" parTransId="{6A937DEF-F2B2-4639-A963-D64DA2FAF9A0}" sibTransId="{43463091-2C1A-4E77-8519-15BE24E98F49}"/>
    <dgm:cxn modelId="{A2A19414-A445-420E-937F-909DB2F8A275}" type="presOf" srcId="{97B002CD-4C37-4E42-A4B1-CDE163EF69CE}" destId="{B51C7CC8-80EB-40C7-B776-92FFA1803DC3}" srcOrd="0" destOrd="0" presId="urn:microsoft.com/office/officeart/2005/8/layout/default"/>
    <dgm:cxn modelId="{CC1E69C3-9484-4E60-A68C-E48B83DA3B65}" type="presOf" srcId="{CCCEE5D4-40EE-4BBD-B5A7-7AAECB43847B}" destId="{DC6642C4-8C8E-4073-A363-F33FCCFC46F3}" srcOrd="0" destOrd="0" presId="urn:microsoft.com/office/officeart/2005/8/layout/default"/>
    <dgm:cxn modelId="{976B788C-979C-4E1D-B187-E3E18AA1D324}" type="presOf" srcId="{5D013FE4-3CD6-4324-A867-418620EEE09E}" destId="{7DB2CDCB-5C6C-4DED-B124-B5D7C1D95572}" srcOrd="0" destOrd="0" presId="urn:microsoft.com/office/officeart/2005/8/layout/default"/>
    <dgm:cxn modelId="{663B12D2-B885-4FEF-B0FF-7CF034F6822D}" srcId="{B67C4733-80E0-480D-AC11-29615B3C6D92}" destId="{97B002CD-4C37-4E42-A4B1-CDE163EF69CE}" srcOrd="2" destOrd="0" parTransId="{14CD57C0-FE73-45AA-BD3E-C5C99807BFFB}" sibTransId="{27BC2FD6-5F81-4413-B6DF-EC0420294D57}"/>
    <dgm:cxn modelId="{E47798AE-30F2-460B-9A1C-F7AC15AF239B}" srcId="{B67C4733-80E0-480D-AC11-29615B3C6D92}" destId="{E3B06154-8D1C-4C3D-8CEE-234FB90BFCD2}" srcOrd="6" destOrd="0" parTransId="{C751DA41-8A8C-4426-B0AA-25DD5F90DD8B}" sibTransId="{919688A2-170A-4C52-97A8-B8E42E8AD259}"/>
    <dgm:cxn modelId="{13BC7000-909B-446D-991F-C2D94CBEEE60}" type="presOf" srcId="{E3B06154-8D1C-4C3D-8CEE-234FB90BFCD2}" destId="{7EB2E0E2-28F8-4597-8792-256570EC4764}" srcOrd="0" destOrd="0" presId="urn:microsoft.com/office/officeart/2005/8/layout/default"/>
    <dgm:cxn modelId="{5EE5BF7A-7EDA-4FD0-935A-C2A7A9EC5244}" srcId="{B67C4733-80E0-480D-AC11-29615B3C6D92}" destId="{01FA4BB0-A25C-4B3F-9606-621C48D3D1E1}" srcOrd="4" destOrd="0" parTransId="{0320BF84-22B6-4B53-9F01-B6CF4C4A5969}" sibTransId="{259F49AE-8672-4F73-83CD-16F5D0821A72}"/>
    <dgm:cxn modelId="{D390707E-AA5A-4208-B8AE-A5EA9A55D550}" srcId="{B67C4733-80E0-480D-AC11-29615B3C6D92}" destId="{CCCEE5D4-40EE-4BBD-B5A7-7AAECB43847B}" srcOrd="1" destOrd="0" parTransId="{42EB0001-4C08-46A0-9675-C5D4E259CE86}" sibTransId="{748E4EC4-89B4-46AD-98A4-53ED8C7EAF33}"/>
    <dgm:cxn modelId="{8976B526-CDCE-498B-89B7-7E5A8536D6F5}" type="presOf" srcId="{7A4A0F15-FCED-493A-89BE-670BE7488BCA}" destId="{AE39BCCF-BECB-4338-A60D-2EA0CE81C52A}" srcOrd="0" destOrd="0" presId="urn:microsoft.com/office/officeart/2005/8/layout/default"/>
    <dgm:cxn modelId="{D148D4BC-7B19-48B7-B604-62673D4AABC4}" type="presParOf" srcId="{7D58DD3E-25F9-4A80-970B-DD64231A5C15}" destId="{7DB2CDCB-5C6C-4DED-B124-B5D7C1D95572}" srcOrd="0" destOrd="0" presId="urn:microsoft.com/office/officeart/2005/8/layout/default"/>
    <dgm:cxn modelId="{4DA16D95-B9AA-43B0-B214-51B172869EAE}" type="presParOf" srcId="{7D58DD3E-25F9-4A80-970B-DD64231A5C15}" destId="{B98B9AAF-213E-4D7D-8341-A06147BFAC1A}" srcOrd="1" destOrd="0" presId="urn:microsoft.com/office/officeart/2005/8/layout/default"/>
    <dgm:cxn modelId="{C653F4FC-5B91-4093-861C-50EE5F88E9F6}" type="presParOf" srcId="{7D58DD3E-25F9-4A80-970B-DD64231A5C15}" destId="{DC6642C4-8C8E-4073-A363-F33FCCFC46F3}" srcOrd="2" destOrd="0" presId="urn:microsoft.com/office/officeart/2005/8/layout/default"/>
    <dgm:cxn modelId="{E985B6B0-1F14-4297-AA4F-1A3105557655}" type="presParOf" srcId="{7D58DD3E-25F9-4A80-970B-DD64231A5C15}" destId="{C3A21476-7C8B-406D-A7A1-5AAD7F7AABCC}" srcOrd="3" destOrd="0" presId="urn:microsoft.com/office/officeart/2005/8/layout/default"/>
    <dgm:cxn modelId="{1C95ADC9-57A7-41E6-87C7-FB6AFCA27204}" type="presParOf" srcId="{7D58DD3E-25F9-4A80-970B-DD64231A5C15}" destId="{B51C7CC8-80EB-40C7-B776-92FFA1803DC3}" srcOrd="4" destOrd="0" presId="urn:microsoft.com/office/officeart/2005/8/layout/default"/>
    <dgm:cxn modelId="{CE88C77F-2A1E-4E43-8C1F-CD68C0449FE9}" type="presParOf" srcId="{7D58DD3E-25F9-4A80-970B-DD64231A5C15}" destId="{43B4088A-9A30-4F23-A43A-888A524051C4}" srcOrd="5" destOrd="0" presId="urn:microsoft.com/office/officeart/2005/8/layout/default"/>
    <dgm:cxn modelId="{5AB63077-ECAD-488A-BF2D-C04A685895E1}" type="presParOf" srcId="{7D58DD3E-25F9-4A80-970B-DD64231A5C15}" destId="{7E210CB3-CCFA-48D6-AE3A-D1A713681CE2}" srcOrd="6" destOrd="0" presId="urn:microsoft.com/office/officeart/2005/8/layout/default"/>
    <dgm:cxn modelId="{B7FE12BB-1F1D-496C-8989-CF9734C8917C}" type="presParOf" srcId="{7D58DD3E-25F9-4A80-970B-DD64231A5C15}" destId="{35D57710-1C92-486A-9061-325F59F72BBA}" srcOrd="7" destOrd="0" presId="urn:microsoft.com/office/officeart/2005/8/layout/default"/>
    <dgm:cxn modelId="{262D12D6-4091-444A-B936-D38515F848F2}" type="presParOf" srcId="{7D58DD3E-25F9-4A80-970B-DD64231A5C15}" destId="{D54F2923-B632-4969-B80C-8F714CC45189}" srcOrd="8" destOrd="0" presId="urn:microsoft.com/office/officeart/2005/8/layout/default"/>
    <dgm:cxn modelId="{E1C1A2B7-C7B1-407E-A602-5374AA45CBE9}" type="presParOf" srcId="{7D58DD3E-25F9-4A80-970B-DD64231A5C15}" destId="{3AEFA467-B55E-41F6-8B4C-46B1AC4DBCBE}" srcOrd="9" destOrd="0" presId="urn:microsoft.com/office/officeart/2005/8/layout/default"/>
    <dgm:cxn modelId="{22F82D80-61D9-4E6E-8025-C3DFEC990FEF}" type="presParOf" srcId="{7D58DD3E-25F9-4A80-970B-DD64231A5C15}" destId="{AE39BCCF-BECB-4338-A60D-2EA0CE81C52A}" srcOrd="10" destOrd="0" presId="urn:microsoft.com/office/officeart/2005/8/layout/default"/>
    <dgm:cxn modelId="{54B7FF09-4B98-4603-8271-51CB8CC1FF2F}" type="presParOf" srcId="{7D58DD3E-25F9-4A80-970B-DD64231A5C15}" destId="{E3E076B1-7FD4-4FA7-B535-99FEA8F2979D}" srcOrd="11" destOrd="0" presId="urn:microsoft.com/office/officeart/2005/8/layout/default"/>
    <dgm:cxn modelId="{BDC333E4-FB60-45D7-98C1-9D5A2EAD449C}" type="presParOf" srcId="{7D58DD3E-25F9-4A80-970B-DD64231A5C15}" destId="{7EB2E0E2-28F8-4597-8792-256570EC476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8DF4897-2C81-44F6-8382-A136B25678F3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40F5703-F7AD-463B-AEAD-DDE0E265B936}">
      <dgm:prSet phldrT="[Text]" custT="1"/>
      <dgm:spPr/>
      <dgm:t>
        <a:bodyPr/>
        <a:lstStyle/>
        <a:p>
          <a:r>
            <a:rPr lang="en-US" sz="1800" dirty="0"/>
            <a:t>Smoke dampers</a:t>
          </a:r>
        </a:p>
      </dgm:t>
    </dgm:pt>
    <dgm:pt modelId="{D48AAF10-3EE2-43FC-B2AB-2BB80AD8E158}" type="parTrans" cxnId="{F8D15F6C-8DEA-4837-80CC-5F72B5AD49AD}">
      <dgm:prSet/>
      <dgm:spPr/>
      <dgm:t>
        <a:bodyPr/>
        <a:lstStyle/>
        <a:p>
          <a:endParaRPr lang="en-US"/>
        </a:p>
      </dgm:t>
    </dgm:pt>
    <dgm:pt modelId="{B6F6A991-DD3D-4B78-824F-B5F099071C54}" type="sibTrans" cxnId="{F8D15F6C-8DEA-4837-80CC-5F72B5AD49AD}">
      <dgm:prSet/>
      <dgm:spPr/>
      <dgm:t>
        <a:bodyPr/>
        <a:lstStyle/>
        <a:p>
          <a:endParaRPr lang="en-US"/>
        </a:p>
      </dgm:t>
    </dgm:pt>
    <dgm:pt modelId="{FE93DF26-9DCB-4CCB-9322-16CB2BFBBBA4}">
      <dgm:prSet phldrT="[Text]" custT="1"/>
      <dgm:spPr/>
      <dgm:t>
        <a:bodyPr/>
        <a:lstStyle/>
        <a:p>
          <a:r>
            <a:rPr lang="en-US" sz="1800" dirty="0" smtClean="0"/>
            <a:t>Usually actuated by an associated smoke detector; may be actuated by an automatic signal from the building fire alarm system</a:t>
          </a:r>
          <a:endParaRPr lang="en-US" sz="1800" dirty="0"/>
        </a:p>
      </dgm:t>
    </dgm:pt>
    <dgm:pt modelId="{692BEE5C-DD4B-4683-AEAB-6497E81C52C7}" type="parTrans" cxnId="{8150C9E1-EC06-4F52-959A-A942CEBA8B56}">
      <dgm:prSet/>
      <dgm:spPr/>
      <dgm:t>
        <a:bodyPr/>
        <a:lstStyle/>
        <a:p>
          <a:endParaRPr lang="en-US"/>
        </a:p>
      </dgm:t>
    </dgm:pt>
    <dgm:pt modelId="{983358FF-A0CA-44AD-A6C2-EA7A8774A2F2}" type="sibTrans" cxnId="{8150C9E1-EC06-4F52-959A-A942CEBA8B56}">
      <dgm:prSet/>
      <dgm:spPr/>
      <dgm:t>
        <a:bodyPr/>
        <a:lstStyle/>
        <a:p>
          <a:endParaRPr lang="en-US"/>
        </a:p>
      </dgm:t>
    </dgm:pt>
    <dgm:pt modelId="{D1C8CD9A-6198-4322-9E7D-2B1C461D6DB2}">
      <dgm:prSet phldrT="[Text]" custT="1"/>
      <dgm:spPr/>
      <dgm:t>
        <a:bodyPr/>
        <a:lstStyle/>
        <a:p>
          <a:r>
            <a:rPr lang="en-US" sz="1800" dirty="0"/>
            <a:t>Protect duct penetrations through fire-rated assemblies</a:t>
          </a:r>
        </a:p>
      </dgm:t>
    </dgm:pt>
    <dgm:pt modelId="{004C91F5-DE2A-4DE4-86C8-AF910178CD1B}" type="parTrans" cxnId="{7BE78039-21BC-4384-B6CA-E9693AE99150}">
      <dgm:prSet/>
      <dgm:spPr/>
      <dgm:t>
        <a:bodyPr/>
        <a:lstStyle/>
        <a:p>
          <a:endParaRPr lang="en-US"/>
        </a:p>
      </dgm:t>
    </dgm:pt>
    <dgm:pt modelId="{BB2CCEA0-7308-42BB-9F67-8408B85B574B}" type="sibTrans" cxnId="{7BE78039-21BC-4384-B6CA-E9693AE99150}">
      <dgm:prSet/>
      <dgm:spPr/>
      <dgm:t>
        <a:bodyPr/>
        <a:lstStyle/>
        <a:p>
          <a:endParaRPr lang="en-US"/>
        </a:p>
      </dgm:t>
    </dgm:pt>
    <dgm:pt modelId="{94A4BDB9-B348-4924-A8D1-4BD859EB3A7A}">
      <dgm:prSet phldrT="[Text]" custT="1"/>
      <dgm:spPr/>
      <dgm:t>
        <a:bodyPr/>
        <a:lstStyle/>
        <a:p>
          <a:r>
            <a:rPr lang="en-US" sz="1800" dirty="0"/>
            <a:t>Usually a spring-loaded shutter</a:t>
          </a:r>
        </a:p>
      </dgm:t>
    </dgm:pt>
    <dgm:pt modelId="{97024CB7-2D36-4E2B-9F6A-84555DCD6DE8}" type="parTrans" cxnId="{05855EED-A6B3-4EAA-B728-07876D44BEFF}">
      <dgm:prSet/>
      <dgm:spPr/>
      <dgm:t>
        <a:bodyPr/>
        <a:lstStyle/>
        <a:p>
          <a:endParaRPr lang="en-US"/>
        </a:p>
      </dgm:t>
    </dgm:pt>
    <dgm:pt modelId="{0A90C1A0-F706-4CF7-9E14-AE7325AB156E}" type="sibTrans" cxnId="{05855EED-A6B3-4EAA-B728-07876D44BEFF}">
      <dgm:prSet/>
      <dgm:spPr/>
      <dgm:t>
        <a:bodyPr/>
        <a:lstStyle/>
        <a:p>
          <a:endParaRPr lang="en-US"/>
        </a:p>
      </dgm:t>
    </dgm:pt>
    <dgm:pt modelId="{4FF2FDB5-C34E-40D5-AE5D-23B51893BB85}">
      <dgm:prSet phldrT="[Text]" custT="1"/>
      <dgm:spPr/>
      <dgm:t>
        <a:bodyPr/>
        <a:lstStyle/>
        <a:p>
          <a:r>
            <a:rPr lang="en-US" sz="1800" dirty="0"/>
            <a:t>Held open by a fusible link</a:t>
          </a:r>
        </a:p>
      </dgm:t>
    </dgm:pt>
    <dgm:pt modelId="{911F3C02-4FDB-4565-94A4-6DD67C7411DE}" type="parTrans" cxnId="{A0B5F0E9-C69A-4D20-919B-BE9A5A8BF8A6}">
      <dgm:prSet/>
      <dgm:spPr/>
      <dgm:t>
        <a:bodyPr/>
        <a:lstStyle/>
        <a:p>
          <a:endParaRPr lang="en-US"/>
        </a:p>
      </dgm:t>
    </dgm:pt>
    <dgm:pt modelId="{EA8BD52D-84BC-4DA4-A787-0CF17EA33C73}" type="sibTrans" cxnId="{A0B5F0E9-C69A-4D20-919B-BE9A5A8BF8A6}">
      <dgm:prSet/>
      <dgm:spPr/>
      <dgm:t>
        <a:bodyPr/>
        <a:lstStyle/>
        <a:p>
          <a:endParaRPr lang="en-US"/>
        </a:p>
      </dgm:t>
    </dgm:pt>
    <dgm:pt modelId="{93360265-1833-4E0E-B656-65796A2A589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Combination smoke and fire dampers</a:t>
          </a:r>
        </a:p>
      </dgm:t>
    </dgm:pt>
    <dgm:pt modelId="{C2DE15E2-7C62-42B9-9A62-8A3299C3519F}" type="parTrans" cxnId="{F8A10058-9E5F-4817-AAC3-0FB120F3C596}">
      <dgm:prSet/>
      <dgm:spPr/>
      <dgm:t>
        <a:bodyPr/>
        <a:lstStyle/>
        <a:p>
          <a:endParaRPr lang="en-US"/>
        </a:p>
      </dgm:t>
    </dgm:pt>
    <dgm:pt modelId="{92FCB002-2DCF-4806-A36A-492F9C4EB2DB}" type="sibTrans" cxnId="{F8A10058-9E5F-4817-AAC3-0FB120F3C596}">
      <dgm:prSet/>
      <dgm:spPr/>
      <dgm:t>
        <a:bodyPr/>
        <a:lstStyle/>
        <a:p>
          <a:endParaRPr lang="en-US"/>
        </a:p>
      </dgm:t>
    </dgm:pt>
    <dgm:pt modelId="{29DD0812-AD37-4E14-B9DD-2164C5474B7B}">
      <dgm:prSet phldrT="[Text]" custT="1"/>
      <dgm:spPr/>
      <dgm:t>
        <a:bodyPr/>
        <a:lstStyle/>
        <a:p>
          <a:r>
            <a:rPr lang="en-US" sz="1800" dirty="0"/>
            <a:t>Close in response to </a:t>
          </a:r>
          <a:r>
            <a:rPr lang="en-US" sz="1800" dirty="0" smtClean="0"/>
            <a:t>heat </a:t>
          </a:r>
          <a:r>
            <a:rPr lang="en-US" sz="1800" dirty="0"/>
            <a:t>or smoke</a:t>
          </a:r>
        </a:p>
      </dgm:t>
    </dgm:pt>
    <dgm:pt modelId="{CBCC9631-E23A-4187-8DA7-B66A6D1CC002}" type="parTrans" cxnId="{603102AE-0884-467E-89DD-5D3197D9A1A3}">
      <dgm:prSet/>
      <dgm:spPr/>
      <dgm:t>
        <a:bodyPr/>
        <a:lstStyle/>
        <a:p>
          <a:endParaRPr lang="en-US"/>
        </a:p>
      </dgm:t>
    </dgm:pt>
    <dgm:pt modelId="{07A7342F-09A6-4BB9-B1B0-8EF5B4B5F5ED}" type="sibTrans" cxnId="{603102AE-0884-467E-89DD-5D3197D9A1A3}">
      <dgm:prSet/>
      <dgm:spPr/>
      <dgm:t>
        <a:bodyPr/>
        <a:lstStyle/>
        <a:p>
          <a:endParaRPr lang="en-US"/>
        </a:p>
      </dgm:t>
    </dgm:pt>
    <dgm:pt modelId="{4DBC5C29-7076-43AF-A4FE-4F9B67D289C5}">
      <dgm:prSet phldrT="[Text]" custT="1"/>
      <dgm:spPr/>
      <dgm:t>
        <a:bodyPr/>
        <a:lstStyle/>
        <a:p>
          <a:r>
            <a:rPr lang="en-US" sz="1800" dirty="0"/>
            <a:t>Protect duct penetrations through fire-rated assemblies</a:t>
          </a:r>
        </a:p>
      </dgm:t>
    </dgm:pt>
    <dgm:pt modelId="{C9F3EE34-965B-4EA2-A48C-26CD32061508}" type="parTrans" cxnId="{A943246A-213F-44F5-AEC3-5192BAD17E2D}">
      <dgm:prSet/>
      <dgm:spPr/>
      <dgm:t>
        <a:bodyPr/>
        <a:lstStyle/>
        <a:p>
          <a:endParaRPr lang="en-US"/>
        </a:p>
      </dgm:t>
    </dgm:pt>
    <dgm:pt modelId="{3BEA6189-A4C3-41BC-A9A0-6656832DE7D0}" type="sibTrans" cxnId="{A943246A-213F-44F5-AEC3-5192BAD17E2D}">
      <dgm:prSet/>
      <dgm:spPr/>
      <dgm:t>
        <a:bodyPr/>
        <a:lstStyle/>
        <a:p>
          <a:endParaRPr lang="en-US"/>
        </a:p>
      </dgm:t>
    </dgm:pt>
    <dgm:pt modelId="{2F181C32-3BC3-4F67-8A4E-3A4644412435}">
      <dgm:prSet phldrT="[Text]" custT="1"/>
      <dgm:spPr/>
      <dgm:t>
        <a:bodyPr/>
        <a:lstStyle/>
        <a:p>
          <a:r>
            <a:rPr lang="en-US" sz="1800" dirty="0"/>
            <a:t>Usually closes by active mechanical action</a:t>
          </a:r>
          <a:endParaRPr lang="en-US" sz="1600" dirty="0"/>
        </a:p>
      </dgm:t>
    </dgm:pt>
    <dgm:pt modelId="{3CA75CC0-BFC1-4909-9180-D503F41F2E56}" type="sibTrans" cxnId="{9C750810-51E8-447E-802B-7F43E1F68AE6}">
      <dgm:prSet/>
      <dgm:spPr/>
      <dgm:t>
        <a:bodyPr/>
        <a:lstStyle/>
        <a:p>
          <a:endParaRPr lang="en-US"/>
        </a:p>
      </dgm:t>
    </dgm:pt>
    <dgm:pt modelId="{2062FF10-55C0-4234-9F8A-D387A8F0CB29}" type="parTrans" cxnId="{9C750810-51E8-447E-802B-7F43E1F68AE6}">
      <dgm:prSet/>
      <dgm:spPr/>
      <dgm:t>
        <a:bodyPr/>
        <a:lstStyle/>
        <a:p>
          <a:endParaRPr lang="en-US"/>
        </a:p>
      </dgm:t>
    </dgm:pt>
    <dgm:pt modelId="{AC88A396-28FA-415E-AA30-A66B19CC66DA}">
      <dgm:prSet phldrT="[Text]" custT="1"/>
      <dgm:spPr/>
      <dgm:t>
        <a:bodyPr/>
        <a:lstStyle/>
        <a:p>
          <a:r>
            <a:rPr lang="en-US" sz="1800" dirty="0"/>
            <a:t>Fire dampers</a:t>
          </a:r>
        </a:p>
      </dgm:t>
    </dgm:pt>
    <dgm:pt modelId="{A2528512-D3BC-4FE7-82C6-6446B7EE9B63}" type="sibTrans" cxnId="{7D65C33C-9A0A-4812-AF2A-FA5D2ED96F8C}">
      <dgm:prSet/>
      <dgm:spPr/>
      <dgm:t>
        <a:bodyPr/>
        <a:lstStyle/>
        <a:p>
          <a:endParaRPr lang="en-US"/>
        </a:p>
      </dgm:t>
    </dgm:pt>
    <dgm:pt modelId="{38DCAC37-C8DC-48C1-87C9-4E71E65291B9}" type="parTrans" cxnId="{7D65C33C-9A0A-4812-AF2A-FA5D2ED96F8C}">
      <dgm:prSet/>
      <dgm:spPr/>
      <dgm:t>
        <a:bodyPr/>
        <a:lstStyle/>
        <a:p>
          <a:endParaRPr lang="en-US"/>
        </a:p>
      </dgm:t>
    </dgm:pt>
    <dgm:pt modelId="{4578C29D-1752-4DCC-9250-AC2A1BD2A638}" type="pres">
      <dgm:prSet presAssocID="{28DF4897-2C81-44F6-8382-A136B25678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C4B86D-B6E0-447B-8BDC-8010AEE0ABA1}" type="pres">
      <dgm:prSet presAssocID="{840F5703-F7AD-463B-AEAD-DDE0E265B936}" presName="parentLin" presStyleCnt="0"/>
      <dgm:spPr/>
      <dgm:t>
        <a:bodyPr/>
        <a:lstStyle/>
        <a:p>
          <a:endParaRPr lang="en-US"/>
        </a:p>
      </dgm:t>
    </dgm:pt>
    <dgm:pt modelId="{BF372B12-4FBD-484A-A36E-AF6235A4B20E}" type="pres">
      <dgm:prSet presAssocID="{840F5703-F7AD-463B-AEAD-DDE0E265B93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DAC3651-F1C8-4B71-B674-7B56B428ADEE}" type="pres">
      <dgm:prSet presAssocID="{840F5703-F7AD-463B-AEAD-DDE0E265B93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EA034-E9F5-48B2-B4EE-9F4A4B6FEF9E}" type="pres">
      <dgm:prSet presAssocID="{840F5703-F7AD-463B-AEAD-DDE0E265B936}" presName="negativeSpace" presStyleCnt="0"/>
      <dgm:spPr/>
      <dgm:t>
        <a:bodyPr/>
        <a:lstStyle/>
        <a:p>
          <a:endParaRPr lang="en-US"/>
        </a:p>
      </dgm:t>
    </dgm:pt>
    <dgm:pt modelId="{1DA8ADD2-45DF-4E64-A413-DA9ACFD2BBF2}" type="pres">
      <dgm:prSet presAssocID="{840F5703-F7AD-463B-AEAD-DDE0E265B93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C7F35-CC4C-4618-BB6C-FC3CD49D5465}" type="pres">
      <dgm:prSet presAssocID="{B6F6A991-DD3D-4B78-824F-B5F099071C54}" presName="spaceBetweenRectangles" presStyleCnt="0"/>
      <dgm:spPr/>
      <dgm:t>
        <a:bodyPr/>
        <a:lstStyle/>
        <a:p>
          <a:endParaRPr lang="en-US"/>
        </a:p>
      </dgm:t>
    </dgm:pt>
    <dgm:pt modelId="{065C6EE3-3180-4C9D-9F71-8146543DA4CC}" type="pres">
      <dgm:prSet presAssocID="{AC88A396-28FA-415E-AA30-A66B19CC66DA}" presName="parentLin" presStyleCnt="0"/>
      <dgm:spPr/>
      <dgm:t>
        <a:bodyPr/>
        <a:lstStyle/>
        <a:p>
          <a:endParaRPr lang="en-US"/>
        </a:p>
      </dgm:t>
    </dgm:pt>
    <dgm:pt modelId="{098101BB-1FA0-4F57-B8E9-2029B01F0BB9}" type="pres">
      <dgm:prSet presAssocID="{AC88A396-28FA-415E-AA30-A66B19CC66D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D5B31F1-8556-4D62-99AA-2692D48DD41D}" type="pres">
      <dgm:prSet presAssocID="{AC88A396-28FA-415E-AA30-A66B19CC66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FCD72-FA25-4B28-B557-30878083CBB0}" type="pres">
      <dgm:prSet presAssocID="{AC88A396-28FA-415E-AA30-A66B19CC66DA}" presName="negativeSpace" presStyleCnt="0"/>
      <dgm:spPr/>
      <dgm:t>
        <a:bodyPr/>
        <a:lstStyle/>
        <a:p>
          <a:endParaRPr lang="en-US"/>
        </a:p>
      </dgm:t>
    </dgm:pt>
    <dgm:pt modelId="{0A625DDC-E7ED-4056-9ACA-E70A3B293D12}" type="pres">
      <dgm:prSet presAssocID="{AC88A396-28FA-415E-AA30-A66B19CC66D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2F7FF-62AD-430C-9325-939D5075E178}" type="pres">
      <dgm:prSet presAssocID="{A2528512-D3BC-4FE7-82C6-6446B7EE9B63}" presName="spaceBetweenRectangles" presStyleCnt="0"/>
      <dgm:spPr/>
      <dgm:t>
        <a:bodyPr/>
        <a:lstStyle/>
        <a:p>
          <a:endParaRPr lang="en-US"/>
        </a:p>
      </dgm:t>
    </dgm:pt>
    <dgm:pt modelId="{850D0E01-F560-44ED-A0A5-174761FDBB00}" type="pres">
      <dgm:prSet presAssocID="{93360265-1833-4E0E-B656-65796A2A589D}" presName="parentLin" presStyleCnt="0"/>
      <dgm:spPr/>
      <dgm:t>
        <a:bodyPr/>
        <a:lstStyle/>
        <a:p>
          <a:endParaRPr lang="en-US"/>
        </a:p>
      </dgm:t>
    </dgm:pt>
    <dgm:pt modelId="{5713B043-E928-486B-B654-845BD093FE86}" type="pres">
      <dgm:prSet presAssocID="{93360265-1833-4E0E-B656-65796A2A589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7FDD052-A6B8-4481-A91F-7D946E04869A}" type="pres">
      <dgm:prSet presAssocID="{93360265-1833-4E0E-B656-65796A2A589D}" presName="parentText" presStyleLbl="node1" presStyleIdx="2" presStyleCnt="3" custScaleX="1389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468EB-60FD-4FB5-AD1F-9735C4627536}" type="pres">
      <dgm:prSet presAssocID="{93360265-1833-4E0E-B656-65796A2A589D}" presName="negativeSpace" presStyleCnt="0"/>
      <dgm:spPr/>
      <dgm:t>
        <a:bodyPr/>
        <a:lstStyle/>
        <a:p>
          <a:endParaRPr lang="en-US"/>
        </a:p>
      </dgm:t>
    </dgm:pt>
    <dgm:pt modelId="{4E358096-4DD9-4DCA-85F7-0D0108A7C533}" type="pres">
      <dgm:prSet presAssocID="{93360265-1833-4E0E-B656-65796A2A589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6D58D6-A46A-405E-9E40-13B8D49C24AA}" type="presOf" srcId="{29DD0812-AD37-4E14-B9DD-2164C5474B7B}" destId="{4E358096-4DD9-4DCA-85F7-0D0108A7C533}" srcOrd="0" destOrd="0" presId="urn:microsoft.com/office/officeart/2005/8/layout/list1"/>
    <dgm:cxn modelId="{98F7A708-69DC-49FA-A629-173B06F940E8}" type="presOf" srcId="{840F5703-F7AD-463B-AEAD-DDE0E265B936}" destId="{BF372B12-4FBD-484A-A36E-AF6235A4B20E}" srcOrd="0" destOrd="0" presId="urn:microsoft.com/office/officeart/2005/8/layout/list1"/>
    <dgm:cxn modelId="{7D65C33C-9A0A-4812-AF2A-FA5D2ED96F8C}" srcId="{28DF4897-2C81-44F6-8382-A136B25678F3}" destId="{AC88A396-28FA-415E-AA30-A66B19CC66DA}" srcOrd="1" destOrd="0" parTransId="{38DCAC37-C8DC-48C1-87C9-4E71E65291B9}" sibTransId="{A2528512-D3BC-4FE7-82C6-6446B7EE9B63}"/>
    <dgm:cxn modelId="{C2C88175-BBF6-42CF-8175-3FE2C3BAC54C}" type="presOf" srcId="{94A4BDB9-B348-4924-A8D1-4BD859EB3A7A}" destId="{0A625DDC-E7ED-4056-9ACA-E70A3B293D12}" srcOrd="0" destOrd="1" presId="urn:microsoft.com/office/officeart/2005/8/layout/list1"/>
    <dgm:cxn modelId="{243A33A9-7C02-44A3-8C7C-5AC919DBBA5B}" type="presOf" srcId="{D1C8CD9A-6198-4322-9E7D-2B1C461D6DB2}" destId="{1DA8ADD2-45DF-4E64-A413-DA9ACFD2BBF2}" srcOrd="0" destOrd="0" presId="urn:microsoft.com/office/officeart/2005/8/layout/list1"/>
    <dgm:cxn modelId="{9954CB77-15BD-43C6-8C0D-CE3BF0C41D56}" type="presOf" srcId="{93360265-1833-4E0E-B656-65796A2A589D}" destId="{5713B043-E928-486B-B654-845BD093FE86}" srcOrd="0" destOrd="0" presId="urn:microsoft.com/office/officeart/2005/8/layout/list1"/>
    <dgm:cxn modelId="{9C750810-51E8-447E-802B-7F43E1F68AE6}" srcId="{840F5703-F7AD-463B-AEAD-DDE0E265B936}" destId="{2F181C32-3BC3-4F67-8A4E-3A4644412435}" srcOrd="2" destOrd="0" parTransId="{2062FF10-55C0-4234-9F8A-D387A8F0CB29}" sibTransId="{3CA75CC0-BFC1-4909-9180-D503F41F2E56}"/>
    <dgm:cxn modelId="{A943246A-213F-44F5-AEC3-5192BAD17E2D}" srcId="{AC88A396-28FA-415E-AA30-A66B19CC66DA}" destId="{4DBC5C29-7076-43AF-A4FE-4F9B67D289C5}" srcOrd="0" destOrd="0" parTransId="{C9F3EE34-965B-4EA2-A48C-26CD32061508}" sibTransId="{3BEA6189-A4C3-41BC-A9A0-6656832DE7D0}"/>
    <dgm:cxn modelId="{6A6399DE-2929-43E5-A35E-7639CE178834}" type="presOf" srcId="{AC88A396-28FA-415E-AA30-A66B19CC66DA}" destId="{BD5B31F1-8556-4D62-99AA-2692D48DD41D}" srcOrd="1" destOrd="0" presId="urn:microsoft.com/office/officeart/2005/8/layout/list1"/>
    <dgm:cxn modelId="{7BE78039-21BC-4384-B6CA-E9693AE99150}" srcId="{840F5703-F7AD-463B-AEAD-DDE0E265B936}" destId="{D1C8CD9A-6198-4322-9E7D-2B1C461D6DB2}" srcOrd="0" destOrd="0" parTransId="{004C91F5-DE2A-4DE4-86C8-AF910178CD1B}" sibTransId="{BB2CCEA0-7308-42BB-9F67-8408B85B574B}"/>
    <dgm:cxn modelId="{F8D15F6C-8DEA-4837-80CC-5F72B5AD49AD}" srcId="{28DF4897-2C81-44F6-8382-A136B25678F3}" destId="{840F5703-F7AD-463B-AEAD-DDE0E265B936}" srcOrd="0" destOrd="0" parTransId="{D48AAF10-3EE2-43FC-B2AB-2BB80AD8E158}" sibTransId="{B6F6A991-DD3D-4B78-824F-B5F099071C54}"/>
    <dgm:cxn modelId="{17077CCD-5C2F-4B76-A023-ECBD4C3ADF1C}" type="presOf" srcId="{93360265-1833-4E0E-B656-65796A2A589D}" destId="{B7FDD052-A6B8-4481-A91F-7D946E04869A}" srcOrd="1" destOrd="0" presId="urn:microsoft.com/office/officeart/2005/8/layout/list1"/>
    <dgm:cxn modelId="{87CA27E1-E382-4971-96E6-462C0D19EAAF}" type="presOf" srcId="{28DF4897-2C81-44F6-8382-A136B25678F3}" destId="{4578C29D-1752-4DCC-9250-AC2A1BD2A638}" srcOrd="0" destOrd="0" presId="urn:microsoft.com/office/officeart/2005/8/layout/list1"/>
    <dgm:cxn modelId="{A0B5F0E9-C69A-4D20-919B-BE9A5A8BF8A6}" srcId="{AC88A396-28FA-415E-AA30-A66B19CC66DA}" destId="{4FF2FDB5-C34E-40D5-AE5D-23B51893BB85}" srcOrd="2" destOrd="0" parTransId="{911F3C02-4FDB-4565-94A4-6DD67C7411DE}" sibTransId="{EA8BD52D-84BC-4DA4-A787-0CF17EA33C73}"/>
    <dgm:cxn modelId="{05855EED-A6B3-4EAA-B728-07876D44BEFF}" srcId="{AC88A396-28FA-415E-AA30-A66B19CC66DA}" destId="{94A4BDB9-B348-4924-A8D1-4BD859EB3A7A}" srcOrd="1" destOrd="0" parTransId="{97024CB7-2D36-4E2B-9F6A-84555DCD6DE8}" sibTransId="{0A90C1A0-F706-4CF7-9E14-AE7325AB156E}"/>
    <dgm:cxn modelId="{3662ABF6-9527-4CD5-96B0-5D0BBEF15F79}" type="presOf" srcId="{FE93DF26-9DCB-4CCB-9322-16CB2BFBBBA4}" destId="{1DA8ADD2-45DF-4E64-A413-DA9ACFD2BBF2}" srcOrd="0" destOrd="1" presId="urn:microsoft.com/office/officeart/2005/8/layout/list1"/>
    <dgm:cxn modelId="{603102AE-0884-467E-89DD-5D3197D9A1A3}" srcId="{93360265-1833-4E0E-B656-65796A2A589D}" destId="{29DD0812-AD37-4E14-B9DD-2164C5474B7B}" srcOrd="0" destOrd="0" parTransId="{CBCC9631-E23A-4187-8DA7-B66A6D1CC002}" sibTransId="{07A7342F-09A6-4BB9-B1B0-8EF5B4B5F5ED}"/>
    <dgm:cxn modelId="{AB833181-A47A-46CC-A0FA-A930C6600B76}" type="presOf" srcId="{4FF2FDB5-C34E-40D5-AE5D-23B51893BB85}" destId="{0A625DDC-E7ED-4056-9ACA-E70A3B293D12}" srcOrd="0" destOrd="2" presId="urn:microsoft.com/office/officeart/2005/8/layout/list1"/>
    <dgm:cxn modelId="{B2089A86-EB39-42DC-AF68-9C0669F8686E}" type="presOf" srcId="{AC88A396-28FA-415E-AA30-A66B19CC66DA}" destId="{098101BB-1FA0-4F57-B8E9-2029B01F0BB9}" srcOrd="0" destOrd="0" presId="urn:microsoft.com/office/officeart/2005/8/layout/list1"/>
    <dgm:cxn modelId="{B5D35EF1-D03D-4B71-A88F-BC806C93F1B7}" type="presOf" srcId="{2F181C32-3BC3-4F67-8A4E-3A4644412435}" destId="{1DA8ADD2-45DF-4E64-A413-DA9ACFD2BBF2}" srcOrd="0" destOrd="2" presId="urn:microsoft.com/office/officeart/2005/8/layout/list1"/>
    <dgm:cxn modelId="{B5844734-49F4-470B-8191-1BFA3FC7AB46}" type="presOf" srcId="{840F5703-F7AD-463B-AEAD-DDE0E265B936}" destId="{DDAC3651-F1C8-4B71-B674-7B56B428ADEE}" srcOrd="1" destOrd="0" presId="urn:microsoft.com/office/officeart/2005/8/layout/list1"/>
    <dgm:cxn modelId="{F8A10058-9E5F-4817-AAC3-0FB120F3C596}" srcId="{28DF4897-2C81-44F6-8382-A136B25678F3}" destId="{93360265-1833-4E0E-B656-65796A2A589D}" srcOrd="2" destOrd="0" parTransId="{C2DE15E2-7C62-42B9-9A62-8A3299C3519F}" sibTransId="{92FCB002-2DCF-4806-A36A-492F9C4EB2DB}"/>
    <dgm:cxn modelId="{8150C9E1-EC06-4F52-959A-A942CEBA8B56}" srcId="{840F5703-F7AD-463B-AEAD-DDE0E265B936}" destId="{FE93DF26-9DCB-4CCB-9322-16CB2BFBBBA4}" srcOrd="1" destOrd="0" parTransId="{692BEE5C-DD4B-4683-AEAB-6497E81C52C7}" sibTransId="{983358FF-A0CA-44AD-A6C2-EA7A8774A2F2}"/>
    <dgm:cxn modelId="{C4550B2F-1ABE-4F41-B780-5C75923853F2}" type="presOf" srcId="{4DBC5C29-7076-43AF-A4FE-4F9B67D289C5}" destId="{0A625DDC-E7ED-4056-9ACA-E70A3B293D12}" srcOrd="0" destOrd="0" presId="urn:microsoft.com/office/officeart/2005/8/layout/list1"/>
    <dgm:cxn modelId="{40BFAA54-8FB7-4AB8-95F5-F75BCD146E5C}" type="presParOf" srcId="{4578C29D-1752-4DCC-9250-AC2A1BD2A638}" destId="{C9C4B86D-B6E0-447B-8BDC-8010AEE0ABA1}" srcOrd="0" destOrd="0" presId="urn:microsoft.com/office/officeart/2005/8/layout/list1"/>
    <dgm:cxn modelId="{A0122C3B-6007-4BBE-A4EF-15B223FF826E}" type="presParOf" srcId="{C9C4B86D-B6E0-447B-8BDC-8010AEE0ABA1}" destId="{BF372B12-4FBD-484A-A36E-AF6235A4B20E}" srcOrd="0" destOrd="0" presId="urn:microsoft.com/office/officeart/2005/8/layout/list1"/>
    <dgm:cxn modelId="{685BA389-B65F-4DC2-99C8-5B8D3F163BE2}" type="presParOf" srcId="{C9C4B86D-B6E0-447B-8BDC-8010AEE0ABA1}" destId="{DDAC3651-F1C8-4B71-B674-7B56B428ADEE}" srcOrd="1" destOrd="0" presId="urn:microsoft.com/office/officeart/2005/8/layout/list1"/>
    <dgm:cxn modelId="{59F31A3B-BA13-4DC5-8971-54FC4586B067}" type="presParOf" srcId="{4578C29D-1752-4DCC-9250-AC2A1BD2A638}" destId="{DC3EA034-E9F5-48B2-B4EE-9F4A4B6FEF9E}" srcOrd="1" destOrd="0" presId="urn:microsoft.com/office/officeart/2005/8/layout/list1"/>
    <dgm:cxn modelId="{F1981B1E-460F-4F45-9B75-918644233DFA}" type="presParOf" srcId="{4578C29D-1752-4DCC-9250-AC2A1BD2A638}" destId="{1DA8ADD2-45DF-4E64-A413-DA9ACFD2BBF2}" srcOrd="2" destOrd="0" presId="urn:microsoft.com/office/officeart/2005/8/layout/list1"/>
    <dgm:cxn modelId="{39D4E09A-F192-4C9A-95A1-34BB9941B79D}" type="presParOf" srcId="{4578C29D-1752-4DCC-9250-AC2A1BD2A638}" destId="{0A5C7F35-CC4C-4618-BB6C-FC3CD49D5465}" srcOrd="3" destOrd="0" presId="urn:microsoft.com/office/officeart/2005/8/layout/list1"/>
    <dgm:cxn modelId="{60A0483F-518E-40DA-B9E8-4102C386137A}" type="presParOf" srcId="{4578C29D-1752-4DCC-9250-AC2A1BD2A638}" destId="{065C6EE3-3180-4C9D-9F71-8146543DA4CC}" srcOrd="4" destOrd="0" presId="urn:microsoft.com/office/officeart/2005/8/layout/list1"/>
    <dgm:cxn modelId="{9DBFCDA4-E7D6-4108-B24B-557001A0425C}" type="presParOf" srcId="{065C6EE3-3180-4C9D-9F71-8146543DA4CC}" destId="{098101BB-1FA0-4F57-B8E9-2029B01F0BB9}" srcOrd="0" destOrd="0" presId="urn:microsoft.com/office/officeart/2005/8/layout/list1"/>
    <dgm:cxn modelId="{AA511038-276A-45F6-876F-45BC7DF9F443}" type="presParOf" srcId="{065C6EE3-3180-4C9D-9F71-8146543DA4CC}" destId="{BD5B31F1-8556-4D62-99AA-2692D48DD41D}" srcOrd="1" destOrd="0" presId="urn:microsoft.com/office/officeart/2005/8/layout/list1"/>
    <dgm:cxn modelId="{577BD0F1-A82E-4AFA-A149-800AF650DABE}" type="presParOf" srcId="{4578C29D-1752-4DCC-9250-AC2A1BD2A638}" destId="{E25FCD72-FA25-4B28-B557-30878083CBB0}" srcOrd="5" destOrd="0" presId="urn:microsoft.com/office/officeart/2005/8/layout/list1"/>
    <dgm:cxn modelId="{8B0EA014-D049-4352-A856-CDB5446D01B0}" type="presParOf" srcId="{4578C29D-1752-4DCC-9250-AC2A1BD2A638}" destId="{0A625DDC-E7ED-4056-9ACA-E70A3B293D12}" srcOrd="6" destOrd="0" presId="urn:microsoft.com/office/officeart/2005/8/layout/list1"/>
    <dgm:cxn modelId="{AFE1F60B-786E-4B66-8160-5A13C215DB03}" type="presParOf" srcId="{4578C29D-1752-4DCC-9250-AC2A1BD2A638}" destId="{6662F7FF-62AD-430C-9325-939D5075E178}" srcOrd="7" destOrd="0" presId="urn:microsoft.com/office/officeart/2005/8/layout/list1"/>
    <dgm:cxn modelId="{26A99FF2-7501-4BC3-9771-38831540593D}" type="presParOf" srcId="{4578C29D-1752-4DCC-9250-AC2A1BD2A638}" destId="{850D0E01-F560-44ED-A0A5-174761FDBB00}" srcOrd="8" destOrd="0" presId="urn:microsoft.com/office/officeart/2005/8/layout/list1"/>
    <dgm:cxn modelId="{F695DD9E-4CAA-4417-9835-EB86377467CB}" type="presParOf" srcId="{850D0E01-F560-44ED-A0A5-174761FDBB00}" destId="{5713B043-E928-486B-B654-845BD093FE86}" srcOrd="0" destOrd="0" presId="urn:microsoft.com/office/officeart/2005/8/layout/list1"/>
    <dgm:cxn modelId="{7ECF6839-8270-414A-8E44-E4C1249FC65D}" type="presParOf" srcId="{850D0E01-F560-44ED-A0A5-174761FDBB00}" destId="{B7FDD052-A6B8-4481-A91F-7D946E04869A}" srcOrd="1" destOrd="0" presId="urn:microsoft.com/office/officeart/2005/8/layout/list1"/>
    <dgm:cxn modelId="{A1D4927B-AAD9-46EE-9233-C3DA8E044BFC}" type="presParOf" srcId="{4578C29D-1752-4DCC-9250-AC2A1BD2A638}" destId="{B98468EB-60FD-4FB5-AD1F-9735C4627536}" srcOrd="9" destOrd="0" presId="urn:microsoft.com/office/officeart/2005/8/layout/list1"/>
    <dgm:cxn modelId="{BC843F97-358A-4465-8FA1-0AFBCEE83D56}" type="presParOf" srcId="{4578C29D-1752-4DCC-9250-AC2A1BD2A638}" destId="{4E358096-4DD9-4DCA-85F7-0D0108A7C53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C60E2E3-F134-4FF4-B868-D9B11235B74C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D83DEA9-1A4F-4025-A6B7-A398CFBEB1EC}">
      <dgm:prSet phldrT="[Text]" custT="1"/>
      <dgm:spPr/>
      <dgm:t>
        <a:bodyPr/>
        <a:lstStyle/>
        <a:p>
          <a:r>
            <a:rPr lang="en-US" sz="2400" dirty="0"/>
            <a:t>Internal duct smoke detection devices</a:t>
          </a:r>
        </a:p>
      </dgm:t>
    </dgm:pt>
    <dgm:pt modelId="{DDFE2F57-E40F-4632-9F35-EE7729D317C0}" type="parTrans" cxnId="{EA24E1F2-8DA3-41A1-AC3E-E7F38676951F}">
      <dgm:prSet/>
      <dgm:spPr/>
      <dgm:t>
        <a:bodyPr/>
        <a:lstStyle/>
        <a:p>
          <a:endParaRPr lang="en-US"/>
        </a:p>
      </dgm:t>
    </dgm:pt>
    <dgm:pt modelId="{C6976AB6-B72E-42F4-B862-01A135EE55C8}" type="sibTrans" cxnId="{EA24E1F2-8DA3-41A1-AC3E-E7F38676951F}">
      <dgm:prSet/>
      <dgm:spPr/>
      <dgm:t>
        <a:bodyPr/>
        <a:lstStyle/>
        <a:p>
          <a:endParaRPr lang="en-US"/>
        </a:p>
      </dgm:t>
    </dgm:pt>
    <dgm:pt modelId="{DEE8C486-9CCB-4FEF-BEC9-BA576CE748EB}">
      <dgm:prSet phldrT="[Text]" custT="1"/>
      <dgm:spPr/>
      <dgm:t>
        <a:bodyPr/>
        <a:lstStyle/>
        <a:p>
          <a:r>
            <a:rPr lang="en-US" sz="2400" dirty="0"/>
            <a:t>Automatically turns off the system</a:t>
          </a:r>
        </a:p>
      </dgm:t>
    </dgm:pt>
    <dgm:pt modelId="{073EB239-91D6-4B37-92B9-183EC9EE72EE}" type="parTrans" cxnId="{1B9539E4-658D-4ECC-96BE-44B5888B4544}">
      <dgm:prSet/>
      <dgm:spPr/>
      <dgm:t>
        <a:bodyPr/>
        <a:lstStyle/>
        <a:p>
          <a:endParaRPr lang="en-US"/>
        </a:p>
      </dgm:t>
    </dgm:pt>
    <dgm:pt modelId="{26F8B778-87DB-4A39-AA49-5603A2AFDC94}" type="sibTrans" cxnId="{1B9539E4-658D-4ECC-96BE-44B5888B4544}">
      <dgm:prSet/>
      <dgm:spPr/>
      <dgm:t>
        <a:bodyPr/>
        <a:lstStyle/>
        <a:p>
          <a:endParaRPr lang="en-US"/>
        </a:p>
      </dgm:t>
    </dgm:pt>
    <dgm:pt modelId="{411257FF-9D37-4F21-9852-A54F2204BF45}">
      <dgm:prSet phldrT="[Text]" custT="1"/>
      <dgm:spPr/>
      <dgm:t>
        <a:bodyPr/>
        <a:lstStyle/>
        <a:p>
          <a:r>
            <a:rPr lang="en-US" sz="2400" dirty="0"/>
            <a:t>Most codes require them</a:t>
          </a:r>
        </a:p>
      </dgm:t>
    </dgm:pt>
    <dgm:pt modelId="{D506A475-F571-4729-99F1-4062E99C88FB}" type="parTrans" cxnId="{958FE888-441F-48F8-B94A-DB5334608B1F}">
      <dgm:prSet/>
      <dgm:spPr/>
      <dgm:t>
        <a:bodyPr/>
        <a:lstStyle/>
        <a:p>
          <a:endParaRPr lang="en-US"/>
        </a:p>
      </dgm:t>
    </dgm:pt>
    <dgm:pt modelId="{BDDBFB04-0E05-40E3-903E-FA81841225CE}" type="sibTrans" cxnId="{958FE888-441F-48F8-B94A-DB5334608B1F}">
      <dgm:prSet/>
      <dgm:spPr/>
      <dgm:t>
        <a:bodyPr/>
        <a:lstStyle/>
        <a:p>
          <a:endParaRPr lang="en-US"/>
        </a:p>
      </dgm:t>
    </dgm:pt>
    <dgm:pt modelId="{FF34C292-745D-4ADE-B12C-B29D573F7616}">
      <dgm:prSet phldrT="[Text]" custT="1"/>
      <dgm:spPr/>
      <dgm:t>
        <a:bodyPr/>
        <a:lstStyle/>
        <a:p>
          <a:r>
            <a:rPr lang="en-US" sz="2400" dirty="0"/>
            <a:t>Intent is to prevent the system from spreading and recirculating smoke</a:t>
          </a:r>
        </a:p>
      </dgm:t>
    </dgm:pt>
    <dgm:pt modelId="{2188402B-FDE9-4FEE-9E71-AD23831DA885}" type="parTrans" cxnId="{6C8F02BF-681C-4295-9BE2-931A13FE2746}">
      <dgm:prSet/>
      <dgm:spPr/>
      <dgm:t>
        <a:bodyPr/>
        <a:lstStyle/>
        <a:p>
          <a:endParaRPr lang="en-US"/>
        </a:p>
      </dgm:t>
    </dgm:pt>
    <dgm:pt modelId="{95503FA0-AB40-49BD-8AD5-C2C05930B8D8}" type="sibTrans" cxnId="{6C8F02BF-681C-4295-9BE2-931A13FE2746}">
      <dgm:prSet/>
      <dgm:spPr/>
      <dgm:t>
        <a:bodyPr/>
        <a:lstStyle/>
        <a:p>
          <a:endParaRPr lang="en-US"/>
        </a:p>
      </dgm:t>
    </dgm:pt>
    <dgm:pt modelId="{B20D98CE-9DC7-4734-9AA7-225771FF590B}">
      <dgm:prSet phldrT="[Text]" custT="1"/>
      <dgm:spPr/>
      <dgm:t>
        <a:bodyPr/>
        <a:lstStyle/>
        <a:p>
          <a:r>
            <a:rPr lang="en-US" sz="2400" dirty="0"/>
            <a:t>Should never be considered a substitute for area smoke detectors</a:t>
          </a:r>
        </a:p>
      </dgm:t>
    </dgm:pt>
    <dgm:pt modelId="{BA227F24-7E31-4277-9E97-61B79DEECECD}" type="parTrans" cxnId="{078ECEB3-89F9-4A36-9CA7-931CB5F5736C}">
      <dgm:prSet/>
      <dgm:spPr/>
      <dgm:t>
        <a:bodyPr/>
        <a:lstStyle/>
        <a:p>
          <a:endParaRPr lang="en-US"/>
        </a:p>
      </dgm:t>
    </dgm:pt>
    <dgm:pt modelId="{6CBAD35D-C2D8-4563-9004-165C04247FAE}" type="sibTrans" cxnId="{078ECEB3-89F9-4A36-9CA7-931CB5F5736C}">
      <dgm:prSet/>
      <dgm:spPr/>
      <dgm:t>
        <a:bodyPr/>
        <a:lstStyle/>
        <a:p>
          <a:endParaRPr lang="en-US"/>
        </a:p>
      </dgm:t>
    </dgm:pt>
    <dgm:pt modelId="{6B1D4DA5-6044-40C1-A9C3-9A58FBDA6656}" type="pres">
      <dgm:prSet presAssocID="{AC60E2E3-F134-4FF4-B868-D9B11235B7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96DF40-380E-40AC-9C1A-64A791E10784}" type="pres">
      <dgm:prSet presAssocID="{AD83DEA9-1A4F-4025-A6B7-A398CFBEB1EC}" presName="parentLin" presStyleCnt="0"/>
      <dgm:spPr/>
    </dgm:pt>
    <dgm:pt modelId="{F34B8D18-AA53-4D7F-AB39-2F9B5ECE02BA}" type="pres">
      <dgm:prSet presAssocID="{AD83DEA9-1A4F-4025-A6B7-A398CFBEB1E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7939A66-8E5D-4D70-A669-4CFE653618C4}" type="pres">
      <dgm:prSet presAssocID="{AD83DEA9-1A4F-4025-A6B7-A398CFBEB1EC}" presName="parentText" presStyleLbl="node1" presStyleIdx="0" presStyleCnt="1" custScaleX="129412" custScaleY="683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1B787-87DD-461C-940D-AC9760107DD4}" type="pres">
      <dgm:prSet presAssocID="{AD83DEA9-1A4F-4025-A6B7-A398CFBEB1EC}" presName="negativeSpace" presStyleCnt="0"/>
      <dgm:spPr/>
    </dgm:pt>
    <dgm:pt modelId="{26CB1D07-22F6-431D-BB31-BE2366E02EBB}" type="pres">
      <dgm:prSet presAssocID="{AD83DEA9-1A4F-4025-A6B7-A398CFBEB1E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890F74-EC10-40C0-85E3-1D46BCB4E24C}" type="presOf" srcId="{AD83DEA9-1A4F-4025-A6B7-A398CFBEB1EC}" destId="{F34B8D18-AA53-4D7F-AB39-2F9B5ECE02BA}" srcOrd="0" destOrd="0" presId="urn:microsoft.com/office/officeart/2005/8/layout/list1"/>
    <dgm:cxn modelId="{DAFBA65B-764B-426D-97CE-41A1CDD2010C}" type="presOf" srcId="{B20D98CE-9DC7-4734-9AA7-225771FF590B}" destId="{26CB1D07-22F6-431D-BB31-BE2366E02EBB}" srcOrd="0" destOrd="3" presId="urn:microsoft.com/office/officeart/2005/8/layout/list1"/>
    <dgm:cxn modelId="{AFEB6141-A349-4BA8-94A0-FDA1B2B09E25}" type="presOf" srcId="{DEE8C486-9CCB-4FEF-BEC9-BA576CE748EB}" destId="{26CB1D07-22F6-431D-BB31-BE2366E02EBB}" srcOrd="0" destOrd="1" presId="urn:microsoft.com/office/officeart/2005/8/layout/list1"/>
    <dgm:cxn modelId="{6E150151-961E-499E-BA0C-B1120C168D94}" type="presOf" srcId="{FF34C292-745D-4ADE-B12C-B29D573F7616}" destId="{26CB1D07-22F6-431D-BB31-BE2366E02EBB}" srcOrd="0" destOrd="2" presId="urn:microsoft.com/office/officeart/2005/8/layout/list1"/>
    <dgm:cxn modelId="{1B9539E4-658D-4ECC-96BE-44B5888B4544}" srcId="{AD83DEA9-1A4F-4025-A6B7-A398CFBEB1EC}" destId="{DEE8C486-9CCB-4FEF-BEC9-BA576CE748EB}" srcOrd="1" destOrd="0" parTransId="{073EB239-91D6-4B37-92B9-183EC9EE72EE}" sibTransId="{26F8B778-87DB-4A39-AA49-5603A2AFDC94}"/>
    <dgm:cxn modelId="{078ECEB3-89F9-4A36-9CA7-931CB5F5736C}" srcId="{AD83DEA9-1A4F-4025-A6B7-A398CFBEB1EC}" destId="{B20D98CE-9DC7-4734-9AA7-225771FF590B}" srcOrd="3" destOrd="0" parTransId="{BA227F24-7E31-4277-9E97-61B79DEECECD}" sibTransId="{6CBAD35D-C2D8-4563-9004-165C04247FAE}"/>
    <dgm:cxn modelId="{2E1C1339-3358-4EDA-BA00-94BF2A32E511}" type="presOf" srcId="{AC60E2E3-F134-4FF4-B868-D9B11235B74C}" destId="{6B1D4DA5-6044-40C1-A9C3-9A58FBDA6656}" srcOrd="0" destOrd="0" presId="urn:microsoft.com/office/officeart/2005/8/layout/list1"/>
    <dgm:cxn modelId="{6C8F02BF-681C-4295-9BE2-931A13FE2746}" srcId="{AD83DEA9-1A4F-4025-A6B7-A398CFBEB1EC}" destId="{FF34C292-745D-4ADE-B12C-B29D573F7616}" srcOrd="2" destOrd="0" parTransId="{2188402B-FDE9-4FEE-9E71-AD23831DA885}" sibTransId="{95503FA0-AB40-49BD-8AD5-C2C05930B8D8}"/>
    <dgm:cxn modelId="{710731E0-233A-4A4A-B5B4-216333246D6D}" type="presOf" srcId="{411257FF-9D37-4F21-9852-A54F2204BF45}" destId="{26CB1D07-22F6-431D-BB31-BE2366E02EBB}" srcOrd="0" destOrd="0" presId="urn:microsoft.com/office/officeart/2005/8/layout/list1"/>
    <dgm:cxn modelId="{0914D648-D30E-45D7-8BA2-4696F4EB9150}" type="presOf" srcId="{AD83DEA9-1A4F-4025-A6B7-A398CFBEB1EC}" destId="{57939A66-8E5D-4D70-A669-4CFE653618C4}" srcOrd="1" destOrd="0" presId="urn:microsoft.com/office/officeart/2005/8/layout/list1"/>
    <dgm:cxn modelId="{958FE888-441F-48F8-B94A-DB5334608B1F}" srcId="{AD83DEA9-1A4F-4025-A6B7-A398CFBEB1EC}" destId="{411257FF-9D37-4F21-9852-A54F2204BF45}" srcOrd="0" destOrd="0" parTransId="{D506A475-F571-4729-99F1-4062E99C88FB}" sibTransId="{BDDBFB04-0E05-40E3-903E-FA81841225CE}"/>
    <dgm:cxn modelId="{EA24E1F2-8DA3-41A1-AC3E-E7F38676951F}" srcId="{AC60E2E3-F134-4FF4-B868-D9B11235B74C}" destId="{AD83DEA9-1A4F-4025-A6B7-A398CFBEB1EC}" srcOrd="0" destOrd="0" parTransId="{DDFE2F57-E40F-4632-9F35-EE7729D317C0}" sibTransId="{C6976AB6-B72E-42F4-B862-01A135EE55C8}"/>
    <dgm:cxn modelId="{7535CC44-4626-43FA-9DCA-40A22C35F91A}" type="presParOf" srcId="{6B1D4DA5-6044-40C1-A9C3-9A58FBDA6656}" destId="{3596DF40-380E-40AC-9C1A-64A791E10784}" srcOrd="0" destOrd="0" presId="urn:microsoft.com/office/officeart/2005/8/layout/list1"/>
    <dgm:cxn modelId="{256502F0-139A-47D2-A5A2-28185D89FB3E}" type="presParOf" srcId="{3596DF40-380E-40AC-9C1A-64A791E10784}" destId="{F34B8D18-AA53-4D7F-AB39-2F9B5ECE02BA}" srcOrd="0" destOrd="0" presId="urn:microsoft.com/office/officeart/2005/8/layout/list1"/>
    <dgm:cxn modelId="{F8539243-6E9F-4CC7-9A70-C9D5EC1C899C}" type="presParOf" srcId="{3596DF40-380E-40AC-9C1A-64A791E10784}" destId="{57939A66-8E5D-4D70-A669-4CFE653618C4}" srcOrd="1" destOrd="0" presId="urn:microsoft.com/office/officeart/2005/8/layout/list1"/>
    <dgm:cxn modelId="{DEA86E81-DEFF-4D01-996F-4B413423520B}" type="presParOf" srcId="{6B1D4DA5-6044-40C1-A9C3-9A58FBDA6656}" destId="{3A51B787-87DD-461C-940D-AC9760107DD4}" srcOrd="1" destOrd="0" presId="urn:microsoft.com/office/officeart/2005/8/layout/list1"/>
    <dgm:cxn modelId="{5785DC91-D18F-4957-A76C-3AC741FF13EC}" type="presParOf" srcId="{6B1D4DA5-6044-40C1-A9C3-9A58FBDA6656}" destId="{26CB1D07-22F6-431D-BB31-BE2366E02EB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C60E2E3-F134-4FF4-B868-D9B11235B74C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D83DEA9-1A4F-4025-A6B7-A398CFBEB1EC}">
      <dgm:prSet phldrT="[Text]" custT="1"/>
      <dgm:spPr/>
      <dgm:t>
        <a:bodyPr/>
        <a:lstStyle/>
        <a:p>
          <a:r>
            <a:rPr lang="en-US" sz="2000" dirty="0"/>
            <a:t>Fire detected, HVAC system fan deactivates</a:t>
          </a:r>
        </a:p>
      </dgm:t>
    </dgm:pt>
    <dgm:pt modelId="{DDFE2F57-E40F-4632-9F35-EE7729D317C0}" type="parTrans" cxnId="{EA24E1F2-8DA3-41A1-AC3E-E7F38676951F}">
      <dgm:prSet/>
      <dgm:spPr/>
      <dgm:t>
        <a:bodyPr/>
        <a:lstStyle/>
        <a:p>
          <a:endParaRPr lang="en-US"/>
        </a:p>
      </dgm:t>
    </dgm:pt>
    <dgm:pt modelId="{C6976AB6-B72E-42F4-B862-01A135EE55C8}" type="sibTrans" cxnId="{EA24E1F2-8DA3-41A1-AC3E-E7F38676951F}">
      <dgm:prSet/>
      <dgm:spPr/>
      <dgm:t>
        <a:bodyPr/>
        <a:lstStyle/>
        <a:p>
          <a:endParaRPr lang="en-US"/>
        </a:p>
      </dgm:t>
    </dgm:pt>
    <dgm:pt modelId="{F1542184-107A-49DC-AAF4-DC466800BEF7}">
      <dgm:prSet phldrT="[Text]" custT="1"/>
      <dgm:spPr/>
      <dgm:t>
        <a:bodyPr/>
        <a:lstStyle/>
        <a:p>
          <a:r>
            <a:rPr lang="en-US" sz="2000" dirty="0"/>
            <a:t>Dampers activate at points where the HVAC ducts pass through smoke or fire-barrier walls </a:t>
          </a:r>
        </a:p>
      </dgm:t>
    </dgm:pt>
    <dgm:pt modelId="{02B15A01-3E88-4D3C-BB93-1538A49AD5E3}" type="parTrans" cxnId="{84BB11FA-152C-4C5B-AC21-EECD35F17BD0}">
      <dgm:prSet/>
      <dgm:spPr/>
      <dgm:t>
        <a:bodyPr/>
        <a:lstStyle/>
        <a:p>
          <a:endParaRPr lang="en-US"/>
        </a:p>
      </dgm:t>
    </dgm:pt>
    <dgm:pt modelId="{33208FF9-5ED4-49E9-8706-89D5EE6A70AC}" type="sibTrans" cxnId="{84BB11FA-152C-4C5B-AC21-EECD35F17BD0}">
      <dgm:prSet/>
      <dgm:spPr/>
      <dgm:t>
        <a:bodyPr/>
        <a:lstStyle/>
        <a:p>
          <a:endParaRPr lang="en-US"/>
        </a:p>
      </dgm:t>
    </dgm:pt>
    <dgm:pt modelId="{E8F83F8B-9565-40E4-A44F-204B11065169}">
      <dgm:prSet phldrT="[Text]" custT="1"/>
      <dgm:spPr/>
      <dgm:t>
        <a:bodyPr/>
        <a:lstStyle/>
        <a:p>
          <a:r>
            <a:rPr lang="en-US" sz="2000" dirty="0"/>
            <a:t>Compartmentalizes the fire</a:t>
          </a:r>
        </a:p>
      </dgm:t>
    </dgm:pt>
    <dgm:pt modelId="{12B2F450-C762-46DE-A88C-13CFD48BFE0E}" type="parTrans" cxnId="{CDFE1A92-A62E-4D87-A633-D08B6B606E3B}">
      <dgm:prSet/>
      <dgm:spPr/>
      <dgm:t>
        <a:bodyPr/>
        <a:lstStyle/>
        <a:p>
          <a:endParaRPr lang="en-US"/>
        </a:p>
      </dgm:t>
    </dgm:pt>
    <dgm:pt modelId="{B194E086-8B35-4C9A-9069-0F84BECEC3C6}" type="sibTrans" cxnId="{CDFE1A92-A62E-4D87-A633-D08B6B606E3B}">
      <dgm:prSet/>
      <dgm:spPr/>
      <dgm:t>
        <a:bodyPr/>
        <a:lstStyle/>
        <a:p>
          <a:endParaRPr lang="en-US"/>
        </a:p>
      </dgm:t>
    </dgm:pt>
    <dgm:pt modelId="{BD4FDD3D-5A4D-4850-BA0D-1F8BBE49706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0" dirty="0"/>
            <a:t>Dampers should be inspected by a qualified person and also exercised</a:t>
          </a:r>
        </a:p>
      </dgm:t>
    </dgm:pt>
    <dgm:pt modelId="{5CA7E55A-6FB0-423D-A20E-AFDC38C0CB35}" type="parTrans" cxnId="{4495633F-D628-4458-8525-BFDA0CB3C8BB}">
      <dgm:prSet/>
      <dgm:spPr/>
      <dgm:t>
        <a:bodyPr/>
        <a:lstStyle/>
        <a:p>
          <a:endParaRPr lang="en-US"/>
        </a:p>
      </dgm:t>
    </dgm:pt>
    <dgm:pt modelId="{22798196-EF23-42DF-901B-B9B3239B62A3}" type="sibTrans" cxnId="{4495633F-D628-4458-8525-BFDA0CB3C8BB}">
      <dgm:prSet/>
      <dgm:spPr/>
      <dgm:t>
        <a:bodyPr/>
        <a:lstStyle/>
        <a:p>
          <a:endParaRPr lang="en-US"/>
        </a:p>
      </dgm:t>
    </dgm:pt>
    <dgm:pt modelId="{F8A87EE9-B5BD-4D9E-BC0F-68A760C651F6}" type="pres">
      <dgm:prSet presAssocID="{AC60E2E3-F134-4FF4-B868-D9B11235B7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038A423-9973-43A9-9542-64DDAC96D7A8}" type="pres">
      <dgm:prSet presAssocID="{AC60E2E3-F134-4FF4-B868-D9B11235B74C}" presName="Name1" presStyleCnt="0"/>
      <dgm:spPr/>
    </dgm:pt>
    <dgm:pt modelId="{60516781-F5DC-4C0A-AE6C-486385E60B5C}" type="pres">
      <dgm:prSet presAssocID="{AC60E2E3-F134-4FF4-B868-D9B11235B74C}" presName="cycle" presStyleCnt="0"/>
      <dgm:spPr/>
    </dgm:pt>
    <dgm:pt modelId="{295C8890-880E-4385-B5E8-26629675FE9A}" type="pres">
      <dgm:prSet presAssocID="{AC60E2E3-F134-4FF4-B868-D9B11235B74C}" presName="srcNode" presStyleLbl="node1" presStyleIdx="0" presStyleCnt="4"/>
      <dgm:spPr/>
    </dgm:pt>
    <dgm:pt modelId="{CE614070-6B49-46C2-B3D0-403AA3ADA3A0}" type="pres">
      <dgm:prSet presAssocID="{AC60E2E3-F134-4FF4-B868-D9B11235B74C}" presName="conn" presStyleLbl="parChTrans1D2" presStyleIdx="0" presStyleCnt="1"/>
      <dgm:spPr/>
      <dgm:t>
        <a:bodyPr/>
        <a:lstStyle/>
        <a:p>
          <a:endParaRPr lang="en-US"/>
        </a:p>
      </dgm:t>
    </dgm:pt>
    <dgm:pt modelId="{7EFE7204-6B33-409E-80D9-9B96085F7689}" type="pres">
      <dgm:prSet presAssocID="{AC60E2E3-F134-4FF4-B868-D9B11235B74C}" presName="extraNode" presStyleLbl="node1" presStyleIdx="0" presStyleCnt="4"/>
      <dgm:spPr/>
    </dgm:pt>
    <dgm:pt modelId="{6F805D5F-D9CD-40B7-94B8-1B8C3C9A4AE4}" type="pres">
      <dgm:prSet presAssocID="{AC60E2E3-F134-4FF4-B868-D9B11235B74C}" presName="dstNode" presStyleLbl="node1" presStyleIdx="0" presStyleCnt="4"/>
      <dgm:spPr/>
    </dgm:pt>
    <dgm:pt modelId="{50774F41-0EF3-4A38-A40B-BA28D86896CF}" type="pres">
      <dgm:prSet presAssocID="{AD83DEA9-1A4F-4025-A6B7-A398CFBEB1E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0C22B-B4BD-4F9D-85BA-4E4753B2FA72}" type="pres">
      <dgm:prSet presAssocID="{AD83DEA9-1A4F-4025-A6B7-A398CFBEB1EC}" presName="accent_1" presStyleCnt="0"/>
      <dgm:spPr/>
    </dgm:pt>
    <dgm:pt modelId="{1D4108DC-FDC0-4DBF-8FA9-5EF91D6C1280}" type="pres">
      <dgm:prSet presAssocID="{AD83DEA9-1A4F-4025-A6B7-A398CFBEB1EC}" presName="accentRepeatNode" presStyleLbl="solidFgAcc1" presStyleIdx="0" presStyleCnt="4"/>
      <dgm:spPr/>
    </dgm:pt>
    <dgm:pt modelId="{79CF4ECD-BA92-4946-9805-B75F018FD66C}" type="pres">
      <dgm:prSet presAssocID="{F1542184-107A-49DC-AAF4-DC466800BEF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20164-8381-4AF2-946E-D18F71EC6BBD}" type="pres">
      <dgm:prSet presAssocID="{F1542184-107A-49DC-AAF4-DC466800BEF7}" presName="accent_2" presStyleCnt="0"/>
      <dgm:spPr/>
    </dgm:pt>
    <dgm:pt modelId="{27A553A9-CE31-43F5-874F-18CD03ACF44A}" type="pres">
      <dgm:prSet presAssocID="{F1542184-107A-49DC-AAF4-DC466800BEF7}" presName="accentRepeatNode" presStyleLbl="solidFgAcc1" presStyleIdx="1" presStyleCnt="4"/>
      <dgm:spPr/>
    </dgm:pt>
    <dgm:pt modelId="{72F59A17-8D1E-4FEA-A8D6-FC50F00A9CD7}" type="pres">
      <dgm:prSet presAssocID="{E8F83F8B-9565-40E4-A44F-204B1106516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50A64-3DE0-4CDE-BC19-F9B918793545}" type="pres">
      <dgm:prSet presAssocID="{E8F83F8B-9565-40E4-A44F-204B11065169}" presName="accent_3" presStyleCnt="0"/>
      <dgm:spPr/>
    </dgm:pt>
    <dgm:pt modelId="{AF142693-3144-40BB-9A43-79965B6AE8DF}" type="pres">
      <dgm:prSet presAssocID="{E8F83F8B-9565-40E4-A44F-204B11065169}" presName="accentRepeatNode" presStyleLbl="solidFgAcc1" presStyleIdx="2" presStyleCnt="4"/>
      <dgm:spPr/>
    </dgm:pt>
    <dgm:pt modelId="{E9BFED69-3BC2-4D91-979F-479575EF0C1A}" type="pres">
      <dgm:prSet presAssocID="{BD4FDD3D-5A4D-4850-BA0D-1F8BBE49706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E76FB-58BF-4FDA-B811-0DCA37FF3D2F}" type="pres">
      <dgm:prSet presAssocID="{BD4FDD3D-5A4D-4850-BA0D-1F8BBE497068}" presName="accent_4" presStyleCnt="0"/>
      <dgm:spPr/>
    </dgm:pt>
    <dgm:pt modelId="{D21695C9-9F01-4248-9C6D-2A97B0E809D3}" type="pres">
      <dgm:prSet presAssocID="{BD4FDD3D-5A4D-4850-BA0D-1F8BBE497068}" presName="accentRepeatNode" presStyleLbl="solidFgAcc1" presStyleIdx="3" presStyleCnt="4"/>
      <dgm:spPr/>
    </dgm:pt>
  </dgm:ptLst>
  <dgm:cxnLst>
    <dgm:cxn modelId="{A35E8854-20B0-40FC-9C83-2A6A392B108D}" type="presOf" srcId="{BD4FDD3D-5A4D-4850-BA0D-1F8BBE497068}" destId="{E9BFED69-3BC2-4D91-979F-479575EF0C1A}" srcOrd="0" destOrd="0" presId="urn:microsoft.com/office/officeart/2008/layout/VerticalCurvedList"/>
    <dgm:cxn modelId="{4495633F-D628-4458-8525-BFDA0CB3C8BB}" srcId="{AC60E2E3-F134-4FF4-B868-D9B11235B74C}" destId="{BD4FDD3D-5A4D-4850-BA0D-1F8BBE497068}" srcOrd="3" destOrd="0" parTransId="{5CA7E55A-6FB0-423D-A20E-AFDC38C0CB35}" sibTransId="{22798196-EF23-42DF-901B-B9B3239B62A3}"/>
    <dgm:cxn modelId="{8E8D2417-1DC2-474A-83A4-4F1E19EE5794}" type="presOf" srcId="{AC60E2E3-F134-4FF4-B868-D9B11235B74C}" destId="{F8A87EE9-B5BD-4D9E-BC0F-68A760C651F6}" srcOrd="0" destOrd="0" presId="urn:microsoft.com/office/officeart/2008/layout/VerticalCurvedList"/>
    <dgm:cxn modelId="{36D1C96D-907A-4145-8673-5C3EFA8B20D4}" type="presOf" srcId="{AD83DEA9-1A4F-4025-A6B7-A398CFBEB1EC}" destId="{50774F41-0EF3-4A38-A40B-BA28D86896CF}" srcOrd="0" destOrd="0" presId="urn:microsoft.com/office/officeart/2008/layout/VerticalCurvedList"/>
    <dgm:cxn modelId="{D67FE0D8-FF77-4873-AA5C-A61A10BFE5D0}" type="presOf" srcId="{C6976AB6-B72E-42F4-B862-01A135EE55C8}" destId="{CE614070-6B49-46C2-B3D0-403AA3ADA3A0}" srcOrd="0" destOrd="0" presId="urn:microsoft.com/office/officeart/2008/layout/VerticalCurvedList"/>
    <dgm:cxn modelId="{CDFE1A92-A62E-4D87-A633-D08B6B606E3B}" srcId="{AC60E2E3-F134-4FF4-B868-D9B11235B74C}" destId="{E8F83F8B-9565-40E4-A44F-204B11065169}" srcOrd="2" destOrd="0" parTransId="{12B2F450-C762-46DE-A88C-13CFD48BFE0E}" sibTransId="{B194E086-8B35-4C9A-9069-0F84BECEC3C6}"/>
    <dgm:cxn modelId="{DF9A1FEB-1B9D-423B-B35F-3ECA8E3EE12C}" type="presOf" srcId="{F1542184-107A-49DC-AAF4-DC466800BEF7}" destId="{79CF4ECD-BA92-4946-9805-B75F018FD66C}" srcOrd="0" destOrd="0" presId="urn:microsoft.com/office/officeart/2008/layout/VerticalCurvedList"/>
    <dgm:cxn modelId="{84BB11FA-152C-4C5B-AC21-EECD35F17BD0}" srcId="{AC60E2E3-F134-4FF4-B868-D9B11235B74C}" destId="{F1542184-107A-49DC-AAF4-DC466800BEF7}" srcOrd="1" destOrd="0" parTransId="{02B15A01-3E88-4D3C-BB93-1538A49AD5E3}" sibTransId="{33208FF9-5ED4-49E9-8706-89D5EE6A70AC}"/>
    <dgm:cxn modelId="{DA885F0C-900C-4634-83F3-A2FCFD89523B}" type="presOf" srcId="{E8F83F8B-9565-40E4-A44F-204B11065169}" destId="{72F59A17-8D1E-4FEA-A8D6-FC50F00A9CD7}" srcOrd="0" destOrd="0" presId="urn:microsoft.com/office/officeart/2008/layout/VerticalCurvedList"/>
    <dgm:cxn modelId="{EA24E1F2-8DA3-41A1-AC3E-E7F38676951F}" srcId="{AC60E2E3-F134-4FF4-B868-D9B11235B74C}" destId="{AD83DEA9-1A4F-4025-A6B7-A398CFBEB1EC}" srcOrd="0" destOrd="0" parTransId="{DDFE2F57-E40F-4632-9F35-EE7729D317C0}" sibTransId="{C6976AB6-B72E-42F4-B862-01A135EE55C8}"/>
    <dgm:cxn modelId="{72C1CF84-6865-4FAF-AADF-E359D11B3108}" type="presParOf" srcId="{F8A87EE9-B5BD-4D9E-BC0F-68A760C651F6}" destId="{3038A423-9973-43A9-9542-64DDAC96D7A8}" srcOrd="0" destOrd="0" presId="urn:microsoft.com/office/officeart/2008/layout/VerticalCurvedList"/>
    <dgm:cxn modelId="{1FF67A0F-D46D-4135-8D15-BF326DA722C0}" type="presParOf" srcId="{3038A423-9973-43A9-9542-64DDAC96D7A8}" destId="{60516781-F5DC-4C0A-AE6C-486385E60B5C}" srcOrd="0" destOrd="0" presId="urn:microsoft.com/office/officeart/2008/layout/VerticalCurvedList"/>
    <dgm:cxn modelId="{F99DE266-2A01-4CB9-9215-3D823C37A08D}" type="presParOf" srcId="{60516781-F5DC-4C0A-AE6C-486385E60B5C}" destId="{295C8890-880E-4385-B5E8-26629675FE9A}" srcOrd="0" destOrd="0" presId="urn:microsoft.com/office/officeart/2008/layout/VerticalCurvedList"/>
    <dgm:cxn modelId="{A08467FD-3227-4D44-A226-C3D92E819A03}" type="presParOf" srcId="{60516781-F5DC-4C0A-AE6C-486385E60B5C}" destId="{CE614070-6B49-46C2-B3D0-403AA3ADA3A0}" srcOrd="1" destOrd="0" presId="urn:microsoft.com/office/officeart/2008/layout/VerticalCurvedList"/>
    <dgm:cxn modelId="{4B2888ED-730F-4C84-9C9B-71A38DB828C6}" type="presParOf" srcId="{60516781-F5DC-4C0A-AE6C-486385E60B5C}" destId="{7EFE7204-6B33-409E-80D9-9B96085F7689}" srcOrd="2" destOrd="0" presId="urn:microsoft.com/office/officeart/2008/layout/VerticalCurvedList"/>
    <dgm:cxn modelId="{D167BBCB-5999-4F1F-8603-2BDEF5A9EB32}" type="presParOf" srcId="{60516781-F5DC-4C0A-AE6C-486385E60B5C}" destId="{6F805D5F-D9CD-40B7-94B8-1B8C3C9A4AE4}" srcOrd="3" destOrd="0" presId="urn:microsoft.com/office/officeart/2008/layout/VerticalCurvedList"/>
    <dgm:cxn modelId="{81A0C3C7-4185-49A4-B8B0-F10A981E9E46}" type="presParOf" srcId="{3038A423-9973-43A9-9542-64DDAC96D7A8}" destId="{50774F41-0EF3-4A38-A40B-BA28D86896CF}" srcOrd="1" destOrd="0" presId="urn:microsoft.com/office/officeart/2008/layout/VerticalCurvedList"/>
    <dgm:cxn modelId="{352D0A4B-43D2-42D8-B8CD-7F2720124CF4}" type="presParOf" srcId="{3038A423-9973-43A9-9542-64DDAC96D7A8}" destId="{5DC0C22B-B4BD-4F9D-85BA-4E4753B2FA72}" srcOrd="2" destOrd="0" presId="urn:microsoft.com/office/officeart/2008/layout/VerticalCurvedList"/>
    <dgm:cxn modelId="{E5B94BDD-A76C-4630-A2F5-21A598C60E7C}" type="presParOf" srcId="{5DC0C22B-B4BD-4F9D-85BA-4E4753B2FA72}" destId="{1D4108DC-FDC0-4DBF-8FA9-5EF91D6C1280}" srcOrd="0" destOrd="0" presId="urn:microsoft.com/office/officeart/2008/layout/VerticalCurvedList"/>
    <dgm:cxn modelId="{2DB9A7C0-221E-4516-9A0E-9959EB9FFE34}" type="presParOf" srcId="{3038A423-9973-43A9-9542-64DDAC96D7A8}" destId="{79CF4ECD-BA92-4946-9805-B75F018FD66C}" srcOrd="3" destOrd="0" presId="urn:microsoft.com/office/officeart/2008/layout/VerticalCurvedList"/>
    <dgm:cxn modelId="{BDA4BA8E-C4DE-4C57-A703-091C46E5D09E}" type="presParOf" srcId="{3038A423-9973-43A9-9542-64DDAC96D7A8}" destId="{7F420164-8381-4AF2-946E-D18F71EC6BBD}" srcOrd="4" destOrd="0" presId="urn:microsoft.com/office/officeart/2008/layout/VerticalCurvedList"/>
    <dgm:cxn modelId="{01560CDA-905B-4895-9513-125F19C9D0ED}" type="presParOf" srcId="{7F420164-8381-4AF2-946E-D18F71EC6BBD}" destId="{27A553A9-CE31-43F5-874F-18CD03ACF44A}" srcOrd="0" destOrd="0" presId="urn:microsoft.com/office/officeart/2008/layout/VerticalCurvedList"/>
    <dgm:cxn modelId="{762D7590-034F-48B3-9D07-CAEB0D7E4A64}" type="presParOf" srcId="{3038A423-9973-43A9-9542-64DDAC96D7A8}" destId="{72F59A17-8D1E-4FEA-A8D6-FC50F00A9CD7}" srcOrd="5" destOrd="0" presId="urn:microsoft.com/office/officeart/2008/layout/VerticalCurvedList"/>
    <dgm:cxn modelId="{A0F81873-6308-46A9-81CC-5F24CF2BCDD7}" type="presParOf" srcId="{3038A423-9973-43A9-9542-64DDAC96D7A8}" destId="{EED50A64-3DE0-4CDE-BC19-F9B918793545}" srcOrd="6" destOrd="0" presId="urn:microsoft.com/office/officeart/2008/layout/VerticalCurvedList"/>
    <dgm:cxn modelId="{E831026F-DED1-47DD-8F33-E6E96AF14EC2}" type="presParOf" srcId="{EED50A64-3DE0-4CDE-BC19-F9B918793545}" destId="{AF142693-3144-40BB-9A43-79965B6AE8DF}" srcOrd="0" destOrd="0" presId="urn:microsoft.com/office/officeart/2008/layout/VerticalCurvedList"/>
    <dgm:cxn modelId="{DCC965A1-8BD8-4992-AE00-A0A712984D13}" type="presParOf" srcId="{3038A423-9973-43A9-9542-64DDAC96D7A8}" destId="{E9BFED69-3BC2-4D91-979F-479575EF0C1A}" srcOrd="7" destOrd="0" presId="urn:microsoft.com/office/officeart/2008/layout/VerticalCurvedList"/>
    <dgm:cxn modelId="{D5F54F6C-1FD6-4A06-8B7C-99E32256A82A}" type="presParOf" srcId="{3038A423-9973-43A9-9542-64DDAC96D7A8}" destId="{4FDE76FB-58BF-4FDA-B811-0DCA37FF3D2F}" srcOrd="8" destOrd="0" presId="urn:microsoft.com/office/officeart/2008/layout/VerticalCurvedList"/>
    <dgm:cxn modelId="{1D3D3FC4-0D50-4D90-849F-B938551B0147}" type="presParOf" srcId="{4FDE76FB-58BF-4FDA-B811-0DCA37FF3D2F}" destId="{D21695C9-9F01-4248-9C6D-2A97B0E809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EE999FF6-D61E-4886-8C5E-C3006DF836BF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581DDF4-5980-4439-BAF0-42674507B9A9}">
      <dgm:prSet phldrT="[Text]" custT="1"/>
      <dgm:spPr/>
      <dgm:t>
        <a:bodyPr/>
        <a:lstStyle/>
        <a:p>
          <a:r>
            <a:rPr lang="en-US" sz="2400" b="0" dirty="0"/>
            <a:t>Main supply ducts</a:t>
          </a:r>
        </a:p>
      </dgm:t>
    </dgm:pt>
    <dgm:pt modelId="{03AFC696-A616-4CEC-A6DD-2A74EBD644C2}" type="parTrans" cxnId="{573C669F-9BEA-4B0A-A608-0A3721E0CB30}">
      <dgm:prSet/>
      <dgm:spPr/>
      <dgm:t>
        <a:bodyPr/>
        <a:lstStyle/>
        <a:p>
          <a:endParaRPr lang="en-US"/>
        </a:p>
      </dgm:t>
    </dgm:pt>
    <dgm:pt modelId="{9634578E-28E4-4309-A811-EDFDFEDD1099}" type="sibTrans" cxnId="{573C669F-9BEA-4B0A-A608-0A3721E0CB30}">
      <dgm:prSet/>
      <dgm:spPr/>
      <dgm:t>
        <a:bodyPr/>
        <a:lstStyle/>
        <a:p>
          <a:endParaRPr lang="en-US"/>
        </a:p>
      </dgm:t>
    </dgm:pt>
    <dgm:pt modelId="{918598F0-9A82-4763-83D8-441544A3F9D8}">
      <dgm:prSet custT="1"/>
      <dgm:spPr/>
      <dgm:t>
        <a:bodyPr/>
        <a:lstStyle/>
        <a:p>
          <a:r>
            <a:rPr lang="en-US" sz="2400" b="0" dirty="0"/>
            <a:t>Downstream of the air filters and cleaners</a:t>
          </a:r>
        </a:p>
      </dgm:t>
    </dgm:pt>
    <dgm:pt modelId="{E5212E35-20AB-4705-BC12-4369464F0EEA}" type="parTrans" cxnId="{5E856AB1-50A0-4E1B-B929-39D14811584E}">
      <dgm:prSet/>
      <dgm:spPr/>
      <dgm:t>
        <a:bodyPr/>
        <a:lstStyle/>
        <a:p>
          <a:endParaRPr lang="en-US"/>
        </a:p>
      </dgm:t>
    </dgm:pt>
    <dgm:pt modelId="{16E7D5C6-4F5E-44AD-9125-63ACBA5D237B}" type="sibTrans" cxnId="{5E856AB1-50A0-4E1B-B929-39D14811584E}">
      <dgm:prSet/>
      <dgm:spPr/>
      <dgm:t>
        <a:bodyPr/>
        <a:lstStyle/>
        <a:p>
          <a:endParaRPr lang="en-US"/>
        </a:p>
      </dgm:t>
    </dgm:pt>
    <dgm:pt modelId="{3C9B4E80-3CBB-4A7D-A47D-7C1432F16589}">
      <dgm:prSet custT="1"/>
      <dgm:spPr/>
      <dgm:t>
        <a:bodyPr/>
        <a:lstStyle/>
        <a:p>
          <a:r>
            <a:rPr lang="en-US" sz="2400" b="0" dirty="0"/>
            <a:t>Return air ducts</a:t>
          </a:r>
        </a:p>
      </dgm:t>
    </dgm:pt>
    <dgm:pt modelId="{718C8DBA-7241-4447-A8FF-EB431C56EBAC}" type="parTrans" cxnId="{16A700FD-023D-4001-AA22-876D792871CD}">
      <dgm:prSet/>
      <dgm:spPr/>
      <dgm:t>
        <a:bodyPr/>
        <a:lstStyle/>
        <a:p>
          <a:endParaRPr lang="en-US"/>
        </a:p>
      </dgm:t>
    </dgm:pt>
    <dgm:pt modelId="{D05F0B19-D678-4998-ACB0-3AFE723A11DB}" type="sibTrans" cxnId="{16A700FD-023D-4001-AA22-876D792871CD}">
      <dgm:prSet/>
      <dgm:spPr/>
      <dgm:t>
        <a:bodyPr/>
        <a:lstStyle/>
        <a:p>
          <a:endParaRPr lang="en-US"/>
        </a:p>
      </dgm:t>
    </dgm:pt>
    <dgm:pt modelId="{7574E361-92FD-4C5D-ADBE-AD7F6EDE41F1}">
      <dgm:prSet custT="1"/>
      <dgm:spPr>
        <a:solidFill>
          <a:schemeClr val="accent2"/>
        </a:solidFill>
      </dgm:spPr>
      <dgm:t>
        <a:bodyPr/>
        <a:lstStyle/>
        <a:p>
          <a:r>
            <a:rPr lang="en-US" sz="2400" b="0" dirty="0"/>
            <a:t>Locations depend on the mechanical building code under which they were installed</a:t>
          </a:r>
        </a:p>
      </dgm:t>
    </dgm:pt>
    <dgm:pt modelId="{F9CE863F-63A6-4252-9E98-A76100EF5D31}" type="parTrans" cxnId="{147FA6C5-D55E-4235-AC48-1B52C624FC91}">
      <dgm:prSet/>
      <dgm:spPr/>
      <dgm:t>
        <a:bodyPr/>
        <a:lstStyle/>
        <a:p>
          <a:endParaRPr lang="en-US"/>
        </a:p>
      </dgm:t>
    </dgm:pt>
    <dgm:pt modelId="{9C7968A4-0443-4403-8ECB-EA27D28C9066}" type="sibTrans" cxnId="{147FA6C5-D55E-4235-AC48-1B52C624FC91}">
      <dgm:prSet/>
      <dgm:spPr/>
      <dgm:t>
        <a:bodyPr/>
        <a:lstStyle/>
        <a:p>
          <a:endParaRPr lang="en-US"/>
        </a:p>
      </dgm:t>
    </dgm:pt>
    <dgm:pt modelId="{D718AC82-D087-4C10-B4CC-C1518D3AAD18}" type="pres">
      <dgm:prSet presAssocID="{EE999FF6-D61E-4886-8C5E-C3006DF836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39D23C-2E71-431F-8653-47314EA79617}" type="pres">
      <dgm:prSet presAssocID="{B581DDF4-5980-4439-BAF0-42674507B9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157E3-3B94-45D6-8FD1-109B6162A2EB}" type="pres">
      <dgm:prSet presAssocID="{9634578E-28E4-4309-A811-EDFDFEDD1099}" presName="sibTrans" presStyleCnt="0"/>
      <dgm:spPr/>
    </dgm:pt>
    <dgm:pt modelId="{4627A049-7B4B-4BDF-A794-12DA6A9D8CB3}" type="pres">
      <dgm:prSet presAssocID="{918598F0-9A82-4763-83D8-441544A3F9D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B49EC-1407-4FB7-9516-107CD2A75732}" type="pres">
      <dgm:prSet presAssocID="{16E7D5C6-4F5E-44AD-9125-63ACBA5D237B}" presName="sibTrans" presStyleCnt="0"/>
      <dgm:spPr/>
    </dgm:pt>
    <dgm:pt modelId="{DEB36E8A-8B2B-4478-BD4C-FB59D1E7D516}" type="pres">
      <dgm:prSet presAssocID="{3C9B4E80-3CBB-4A7D-A47D-7C1432F165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3BDB9-6D50-4A98-891F-8A071DF68773}" type="pres">
      <dgm:prSet presAssocID="{D05F0B19-D678-4998-ACB0-3AFE723A11DB}" presName="sibTrans" presStyleCnt="0"/>
      <dgm:spPr/>
    </dgm:pt>
    <dgm:pt modelId="{3BCE7860-5BB4-41C9-BDA1-6E42B831ADEA}" type="pres">
      <dgm:prSet presAssocID="{7574E361-92FD-4C5D-ADBE-AD7F6EDE41F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14A976-9703-4833-A667-C2DD1BC288AF}" type="presOf" srcId="{EE999FF6-D61E-4886-8C5E-C3006DF836BF}" destId="{D718AC82-D087-4C10-B4CC-C1518D3AAD18}" srcOrd="0" destOrd="0" presId="urn:microsoft.com/office/officeart/2005/8/layout/default"/>
    <dgm:cxn modelId="{3C19D3A6-7D78-4BCB-B0E0-488B966D4C49}" type="presOf" srcId="{3C9B4E80-3CBB-4A7D-A47D-7C1432F16589}" destId="{DEB36E8A-8B2B-4478-BD4C-FB59D1E7D516}" srcOrd="0" destOrd="0" presId="urn:microsoft.com/office/officeart/2005/8/layout/default"/>
    <dgm:cxn modelId="{5E856AB1-50A0-4E1B-B929-39D14811584E}" srcId="{EE999FF6-D61E-4886-8C5E-C3006DF836BF}" destId="{918598F0-9A82-4763-83D8-441544A3F9D8}" srcOrd="1" destOrd="0" parTransId="{E5212E35-20AB-4705-BC12-4369464F0EEA}" sibTransId="{16E7D5C6-4F5E-44AD-9125-63ACBA5D237B}"/>
    <dgm:cxn modelId="{147FA6C5-D55E-4235-AC48-1B52C624FC91}" srcId="{EE999FF6-D61E-4886-8C5E-C3006DF836BF}" destId="{7574E361-92FD-4C5D-ADBE-AD7F6EDE41F1}" srcOrd="3" destOrd="0" parTransId="{F9CE863F-63A6-4252-9E98-A76100EF5D31}" sibTransId="{9C7968A4-0443-4403-8ECB-EA27D28C9066}"/>
    <dgm:cxn modelId="{38681CCE-03FD-4439-A427-7628E8280BC8}" type="presOf" srcId="{7574E361-92FD-4C5D-ADBE-AD7F6EDE41F1}" destId="{3BCE7860-5BB4-41C9-BDA1-6E42B831ADEA}" srcOrd="0" destOrd="0" presId="urn:microsoft.com/office/officeart/2005/8/layout/default"/>
    <dgm:cxn modelId="{573C669F-9BEA-4B0A-A608-0A3721E0CB30}" srcId="{EE999FF6-D61E-4886-8C5E-C3006DF836BF}" destId="{B581DDF4-5980-4439-BAF0-42674507B9A9}" srcOrd="0" destOrd="0" parTransId="{03AFC696-A616-4CEC-A6DD-2A74EBD644C2}" sibTransId="{9634578E-28E4-4309-A811-EDFDFEDD1099}"/>
    <dgm:cxn modelId="{DE7C4EB5-9C44-4C98-AF10-8AA911668162}" type="presOf" srcId="{918598F0-9A82-4763-83D8-441544A3F9D8}" destId="{4627A049-7B4B-4BDF-A794-12DA6A9D8CB3}" srcOrd="0" destOrd="0" presId="urn:microsoft.com/office/officeart/2005/8/layout/default"/>
    <dgm:cxn modelId="{16A700FD-023D-4001-AA22-876D792871CD}" srcId="{EE999FF6-D61E-4886-8C5E-C3006DF836BF}" destId="{3C9B4E80-3CBB-4A7D-A47D-7C1432F16589}" srcOrd="2" destOrd="0" parTransId="{718C8DBA-7241-4447-A8FF-EB431C56EBAC}" sibTransId="{D05F0B19-D678-4998-ACB0-3AFE723A11DB}"/>
    <dgm:cxn modelId="{34518181-6ADF-4A91-B618-FCAE3F075CCA}" type="presOf" srcId="{B581DDF4-5980-4439-BAF0-42674507B9A9}" destId="{0E39D23C-2E71-431F-8653-47314EA79617}" srcOrd="0" destOrd="0" presId="urn:microsoft.com/office/officeart/2005/8/layout/default"/>
    <dgm:cxn modelId="{518CC1ED-420E-454D-8C6B-777F7FD25C72}" type="presParOf" srcId="{D718AC82-D087-4C10-B4CC-C1518D3AAD18}" destId="{0E39D23C-2E71-431F-8653-47314EA79617}" srcOrd="0" destOrd="0" presId="urn:microsoft.com/office/officeart/2005/8/layout/default"/>
    <dgm:cxn modelId="{11395BF6-0A86-4115-B7ED-335185E89376}" type="presParOf" srcId="{D718AC82-D087-4C10-B4CC-C1518D3AAD18}" destId="{502157E3-3B94-45D6-8FD1-109B6162A2EB}" srcOrd="1" destOrd="0" presId="urn:microsoft.com/office/officeart/2005/8/layout/default"/>
    <dgm:cxn modelId="{DC002A4F-3A91-4EE9-AC45-4F3FC3F10156}" type="presParOf" srcId="{D718AC82-D087-4C10-B4CC-C1518D3AAD18}" destId="{4627A049-7B4B-4BDF-A794-12DA6A9D8CB3}" srcOrd="2" destOrd="0" presId="urn:microsoft.com/office/officeart/2005/8/layout/default"/>
    <dgm:cxn modelId="{90ECE7CD-A712-4894-868A-676C1D0C9452}" type="presParOf" srcId="{D718AC82-D087-4C10-B4CC-C1518D3AAD18}" destId="{2F7B49EC-1407-4FB7-9516-107CD2A75732}" srcOrd="3" destOrd="0" presId="urn:microsoft.com/office/officeart/2005/8/layout/default"/>
    <dgm:cxn modelId="{2969A389-5ECE-400A-B77A-81EB834AF294}" type="presParOf" srcId="{D718AC82-D087-4C10-B4CC-C1518D3AAD18}" destId="{DEB36E8A-8B2B-4478-BD4C-FB59D1E7D516}" srcOrd="4" destOrd="0" presId="urn:microsoft.com/office/officeart/2005/8/layout/default"/>
    <dgm:cxn modelId="{6D8E6441-9354-42C7-B250-62E16BDAE1B8}" type="presParOf" srcId="{D718AC82-D087-4C10-B4CC-C1518D3AAD18}" destId="{C723BDB9-6D50-4A98-891F-8A071DF68773}" srcOrd="5" destOrd="0" presId="urn:microsoft.com/office/officeart/2005/8/layout/default"/>
    <dgm:cxn modelId="{8FB2C162-5DBC-4290-ACCA-74942A27BBA2}" type="presParOf" srcId="{D718AC82-D087-4C10-B4CC-C1518D3AAD18}" destId="{3BCE7860-5BB4-41C9-BDA1-6E42B831ADE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E999FF6-D61E-4886-8C5E-C3006DF836BF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581DDF4-5980-4439-BAF0-42674507B9A9}">
      <dgm:prSet phldrT="[Text]" custT="1"/>
      <dgm:spPr/>
      <dgm:t>
        <a:bodyPr/>
        <a:lstStyle/>
        <a:p>
          <a:r>
            <a:rPr lang="en-US" sz="2400" b="0" dirty="0"/>
            <a:t>Air is drawn from the fire area and discharged to the outside</a:t>
          </a:r>
        </a:p>
      </dgm:t>
    </dgm:pt>
    <dgm:pt modelId="{03AFC696-A616-4CEC-A6DD-2A74EBD644C2}" type="parTrans" cxnId="{573C669F-9BEA-4B0A-A608-0A3721E0CB30}">
      <dgm:prSet/>
      <dgm:spPr/>
      <dgm:t>
        <a:bodyPr/>
        <a:lstStyle/>
        <a:p>
          <a:endParaRPr lang="en-US"/>
        </a:p>
      </dgm:t>
    </dgm:pt>
    <dgm:pt modelId="{9634578E-28E4-4309-A811-EDFDFEDD1099}" type="sibTrans" cxnId="{573C669F-9BEA-4B0A-A608-0A3721E0CB30}">
      <dgm:prSet/>
      <dgm:spPr/>
      <dgm:t>
        <a:bodyPr/>
        <a:lstStyle/>
        <a:p>
          <a:endParaRPr lang="en-US"/>
        </a:p>
      </dgm:t>
    </dgm:pt>
    <dgm:pt modelId="{CC8154AB-870A-4C95-8ACF-9E3218B45DE2}">
      <dgm:prSet custT="1"/>
      <dgm:spPr/>
      <dgm:t>
        <a:bodyPr/>
        <a:lstStyle/>
        <a:p>
          <a:r>
            <a:rPr lang="en-US" sz="2400" b="0" dirty="0"/>
            <a:t>Fire dampers are usually omitted</a:t>
          </a:r>
        </a:p>
      </dgm:t>
    </dgm:pt>
    <dgm:pt modelId="{7DA999D6-DDBA-4D9A-9FFB-E8E6E6231E13}" type="parTrans" cxnId="{BAE264D3-8C74-4410-A1D0-704736C22AF0}">
      <dgm:prSet/>
      <dgm:spPr/>
      <dgm:t>
        <a:bodyPr/>
        <a:lstStyle/>
        <a:p>
          <a:endParaRPr lang="en-US"/>
        </a:p>
      </dgm:t>
    </dgm:pt>
    <dgm:pt modelId="{3EEBC5D1-0C9B-4D6F-B975-3EFFA87617B9}" type="sibTrans" cxnId="{BAE264D3-8C74-4410-A1D0-704736C22AF0}">
      <dgm:prSet/>
      <dgm:spPr/>
      <dgm:t>
        <a:bodyPr/>
        <a:lstStyle/>
        <a:p>
          <a:endParaRPr lang="en-US"/>
        </a:p>
      </dgm:t>
    </dgm:pt>
    <dgm:pt modelId="{2116154D-FE83-4E05-A8FE-9E0F413E2041}">
      <dgm:prSet custT="1"/>
      <dgm:spPr>
        <a:solidFill>
          <a:schemeClr val="accent2"/>
        </a:solidFill>
      </dgm:spPr>
      <dgm:t>
        <a:bodyPr/>
        <a:lstStyle/>
        <a:p>
          <a:r>
            <a:rPr lang="en-US" sz="2400" b="0" dirty="0"/>
            <a:t>Common in covered malls, underground buildings, and high-rises</a:t>
          </a:r>
        </a:p>
      </dgm:t>
    </dgm:pt>
    <dgm:pt modelId="{0ED0DEE7-AF7F-4393-A18C-9DFA3D645983}" type="parTrans" cxnId="{F9A6ADE5-F230-4DD0-9C53-16F46DD564B9}">
      <dgm:prSet/>
      <dgm:spPr/>
      <dgm:t>
        <a:bodyPr/>
        <a:lstStyle/>
        <a:p>
          <a:endParaRPr lang="en-US"/>
        </a:p>
      </dgm:t>
    </dgm:pt>
    <dgm:pt modelId="{127B3F97-B10C-44AD-9853-B4575532D6BB}" type="sibTrans" cxnId="{F9A6ADE5-F230-4DD0-9C53-16F46DD564B9}">
      <dgm:prSet/>
      <dgm:spPr/>
      <dgm:t>
        <a:bodyPr/>
        <a:lstStyle/>
        <a:p>
          <a:endParaRPr lang="en-US"/>
        </a:p>
      </dgm:t>
    </dgm:pt>
    <dgm:pt modelId="{D44F986A-CB20-43E6-981B-FCA3B2ACFE12}">
      <dgm:prSet phldrT="[Text]" custT="1"/>
      <dgm:spPr/>
      <dgm:t>
        <a:bodyPr/>
        <a:lstStyle/>
        <a:p>
          <a:r>
            <a:rPr lang="en-US" sz="2400" b="0" dirty="0"/>
            <a:t>Return air supply to all or part of the building ceases</a:t>
          </a:r>
        </a:p>
      </dgm:t>
    </dgm:pt>
    <dgm:pt modelId="{9F8B7F50-2722-4C55-861E-1E43DD44AA2E}" type="parTrans" cxnId="{DAFCBA03-1D65-4EBC-9CC9-C6C0DB6335DE}">
      <dgm:prSet/>
      <dgm:spPr/>
      <dgm:t>
        <a:bodyPr/>
        <a:lstStyle/>
        <a:p>
          <a:endParaRPr lang="en-US"/>
        </a:p>
      </dgm:t>
    </dgm:pt>
    <dgm:pt modelId="{36BA0DCA-FC0D-420A-9A81-35506504B4B6}" type="sibTrans" cxnId="{DAFCBA03-1D65-4EBC-9CC9-C6C0DB6335DE}">
      <dgm:prSet/>
      <dgm:spPr/>
      <dgm:t>
        <a:bodyPr/>
        <a:lstStyle/>
        <a:p>
          <a:endParaRPr lang="en-US"/>
        </a:p>
      </dgm:t>
    </dgm:pt>
    <dgm:pt modelId="{52723CB7-8492-4671-B3F1-509641CEE837}" type="pres">
      <dgm:prSet presAssocID="{EE999FF6-D61E-4886-8C5E-C3006DF836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2D1706-D217-4C55-9DFD-79F43B4C9CF4}" type="pres">
      <dgm:prSet presAssocID="{B581DDF4-5980-4439-BAF0-42674507B9A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60D64-881D-43FC-9CAC-F2D130605E21}" type="pres">
      <dgm:prSet presAssocID="{9634578E-28E4-4309-A811-EDFDFEDD1099}" presName="spacer" presStyleCnt="0"/>
      <dgm:spPr/>
    </dgm:pt>
    <dgm:pt modelId="{4A1AF3FB-0EB1-4341-ABBA-765027C1A28F}" type="pres">
      <dgm:prSet presAssocID="{D44F986A-CB20-43E6-981B-FCA3B2ACFE1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18F79-67D7-4232-B637-DDC27E40CBF1}" type="pres">
      <dgm:prSet presAssocID="{36BA0DCA-FC0D-420A-9A81-35506504B4B6}" presName="spacer" presStyleCnt="0"/>
      <dgm:spPr/>
    </dgm:pt>
    <dgm:pt modelId="{682F0E5D-D71D-4A47-AA82-A163E77D8E9B}" type="pres">
      <dgm:prSet presAssocID="{CC8154AB-870A-4C95-8ACF-9E3218B45DE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9A96A-8BE9-47B5-B2D0-55D59299DBC9}" type="pres">
      <dgm:prSet presAssocID="{3EEBC5D1-0C9B-4D6F-B975-3EFFA87617B9}" presName="spacer" presStyleCnt="0"/>
      <dgm:spPr/>
    </dgm:pt>
    <dgm:pt modelId="{46DC4EBA-B350-4722-BEF7-2724ADD32F20}" type="pres">
      <dgm:prSet presAssocID="{2116154D-FE83-4E05-A8FE-9E0F413E204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D741C3-9426-405B-B460-2EF6FAEBCE4E}" type="presOf" srcId="{2116154D-FE83-4E05-A8FE-9E0F413E2041}" destId="{46DC4EBA-B350-4722-BEF7-2724ADD32F20}" srcOrd="0" destOrd="0" presId="urn:microsoft.com/office/officeart/2005/8/layout/vList2"/>
    <dgm:cxn modelId="{BAE264D3-8C74-4410-A1D0-704736C22AF0}" srcId="{EE999FF6-D61E-4886-8C5E-C3006DF836BF}" destId="{CC8154AB-870A-4C95-8ACF-9E3218B45DE2}" srcOrd="2" destOrd="0" parTransId="{7DA999D6-DDBA-4D9A-9FFB-E8E6E6231E13}" sibTransId="{3EEBC5D1-0C9B-4D6F-B975-3EFFA87617B9}"/>
    <dgm:cxn modelId="{2624A254-8487-4EB0-87D9-926F83583DF1}" type="presOf" srcId="{B581DDF4-5980-4439-BAF0-42674507B9A9}" destId="{CE2D1706-D217-4C55-9DFD-79F43B4C9CF4}" srcOrd="0" destOrd="0" presId="urn:microsoft.com/office/officeart/2005/8/layout/vList2"/>
    <dgm:cxn modelId="{21650877-013D-48CF-BF30-1957CC4019F4}" type="presOf" srcId="{CC8154AB-870A-4C95-8ACF-9E3218B45DE2}" destId="{682F0E5D-D71D-4A47-AA82-A163E77D8E9B}" srcOrd="0" destOrd="0" presId="urn:microsoft.com/office/officeart/2005/8/layout/vList2"/>
    <dgm:cxn modelId="{573C669F-9BEA-4B0A-A608-0A3721E0CB30}" srcId="{EE999FF6-D61E-4886-8C5E-C3006DF836BF}" destId="{B581DDF4-5980-4439-BAF0-42674507B9A9}" srcOrd="0" destOrd="0" parTransId="{03AFC696-A616-4CEC-A6DD-2A74EBD644C2}" sibTransId="{9634578E-28E4-4309-A811-EDFDFEDD1099}"/>
    <dgm:cxn modelId="{DAFCBA03-1D65-4EBC-9CC9-C6C0DB6335DE}" srcId="{EE999FF6-D61E-4886-8C5E-C3006DF836BF}" destId="{D44F986A-CB20-43E6-981B-FCA3B2ACFE12}" srcOrd="1" destOrd="0" parTransId="{9F8B7F50-2722-4C55-861E-1E43DD44AA2E}" sibTransId="{36BA0DCA-FC0D-420A-9A81-35506504B4B6}"/>
    <dgm:cxn modelId="{FD1C185F-0320-4C91-A6B4-10F346F18F98}" type="presOf" srcId="{D44F986A-CB20-43E6-981B-FCA3B2ACFE12}" destId="{4A1AF3FB-0EB1-4341-ABBA-765027C1A28F}" srcOrd="0" destOrd="0" presId="urn:microsoft.com/office/officeart/2005/8/layout/vList2"/>
    <dgm:cxn modelId="{F9A6ADE5-F230-4DD0-9C53-16F46DD564B9}" srcId="{EE999FF6-D61E-4886-8C5E-C3006DF836BF}" destId="{2116154D-FE83-4E05-A8FE-9E0F413E2041}" srcOrd="3" destOrd="0" parTransId="{0ED0DEE7-AF7F-4393-A18C-9DFA3D645983}" sibTransId="{127B3F97-B10C-44AD-9853-B4575532D6BB}"/>
    <dgm:cxn modelId="{F1872BFF-154A-4FA6-8B51-9E3DD80B6B85}" type="presOf" srcId="{EE999FF6-D61E-4886-8C5E-C3006DF836BF}" destId="{52723CB7-8492-4671-B3F1-509641CEE837}" srcOrd="0" destOrd="0" presId="urn:microsoft.com/office/officeart/2005/8/layout/vList2"/>
    <dgm:cxn modelId="{C36FFDCE-1389-40E3-A5AA-053513982A10}" type="presParOf" srcId="{52723CB7-8492-4671-B3F1-509641CEE837}" destId="{CE2D1706-D217-4C55-9DFD-79F43B4C9CF4}" srcOrd="0" destOrd="0" presId="urn:microsoft.com/office/officeart/2005/8/layout/vList2"/>
    <dgm:cxn modelId="{F925CF2C-2526-4703-98A6-86081DB7BF5E}" type="presParOf" srcId="{52723CB7-8492-4671-B3F1-509641CEE837}" destId="{1D660D64-881D-43FC-9CAC-F2D130605E21}" srcOrd="1" destOrd="0" presId="urn:microsoft.com/office/officeart/2005/8/layout/vList2"/>
    <dgm:cxn modelId="{EB244810-1914-4EF2-95BC-7191943FDA7F}" type="presParOf" srcId="{52723CB7-8492-4671-B3F1-509641CEE837}" destId="{4A1AF3FB-0EB1-4341-ABBA-765027C1A28F}" srcOrd="2" destOrd="0" presId="urn:microsoft.com/office/officeart/2005/8/layout/vList2"/>
    <dgm:cxn modelId="{AE7CAED4-ABE9-4B28-9422-19034184BA1A}" type="presParOf" srcId="{52723CB7-8492-4671-B3F1-509641CEE837}" destId="{AA318F79-67D7-4232-B637-DDC27E40CBF1}" srcOrd="3" destOrd="0" presId="urn:microsoft.com/office/officeart/2005/8/layout/vList2"/>
    <dgm:cxn modelId="{EE269DA1-794C-498F-A23A-1BB02E128D04}" type="presParOf" srcId="{52723CB7-8492-4671-B3F1-509641CEE837}" destId="{682F0E5D-D71D-4A47-AA82-A163E77D8E9B}" srcOrd="4" destOrd="0" presId="urn:microsoft.com/office/officeart/2005/8/layout/vList2"/>
    <dgm:cxn modelId="{75E5439C-E33D-4CE8-8387-E463A5A77C9D}" type="presParOf" srcId="{52723CB7-8492-4671-B3F1-509641CEE837}" destId="{B0E9A96A-8BE9-47B5-B2D0-55D59299DBC9}" srcOrd="5" destOrd="0" presId="urn:microsoft.com/office/officeart/2005/8/layout/vList2"/>
    <dgm:cxn modelId="{BE3ACF5E-A3A9-4184-B918-F49C881AD37D}" type="presParOf" srcId="{52723CB7-8492-4671-B3F1-509641CEE837}" destId="{46DC4EBA-B350-4722-BEF7-2724ADD32F2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E999FF6-D61E-4886-8C5E-C3006DF836BF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581DDF4-5980-4439-BAF0-42674507B9A9}">
      <dgm:prSet phldrT="[Text]" custT="1"/>
      <dgm:spPr/>
      <dgm:t>
        <a:bodyPr/>
        <a:lstStyle/>
        <a:p>
          <a:r>
            <a:rPr lang="en-US" sz="1800" b="0" dirty="0"/>
            <a:t>Lengthy time for evacuation</a:t>
          </a:r>
        </a:p>
      </dgm:t>
    </dgm:pt>
    <dgm:pt modelId="{03AFC696-A616-4CEC-A6DD-2A74EBD644C2}" type="parTrans" cxnId="{573C669F-9BEA-4B0A-A608-0A3721E0CB30}">
      <dgm:prSet/>
      <dgm:spPr/>
      <dgm:t>
        <a:bodyPr/>
        <a:lstStyle/>
        <a:p>
          <a:endParaRPr lang="en-US"/>
        </a:p>
      </dgm:t>
    </dgm:pt>
    <dgm:pt modelId="{9634578E-28E4-4309-A811-EDFDFEDD1099}" type="sibTrans" cxnId="{573C669F-9BEA-4B0A-A608-0A3721E0CB30}">
      <dgm:prSet/>
      <dgm:spPr/>
      <dgm:t>
        <a:bodyPr/>
        <a:lstStyle/>
        <a:p>
          <a:endParaRPr lang="en-US"/>
        </a:p>
      </dgm:t>
    </dgm:pt>
    <dgm:pt modelId="{C91F3D25-4B1E-4294-88ED-018BB57979E2}">
      <dgm:prSet custT="1"/>
      <dgm:spPr/>
      <dgm:t>
        <a:bodyPr/>
        <a:lstStyle/>
        <a:p>
          <a:r>
            <a:rPr lang="en-US" sz="1800" b="0" dirty="0"/>
            <a:t>Aerial ladders cannot reach upper floors</a:t>
          </a:r>
        </a:p>
      </dgm:t>
    </dgm:pt>
    <dgm:pt modelId="{8EC64A1C-218F-43EC-A45D-6902ACE2B660}" type="parTrans" cxnId="{FE87BB1D-E584-443A-9CDF-0323010A88E1}">
      <dgm:prSet/>
      <dgm:spPr/>
      <dgm:t>
        <a:bodyPr/>
        <a:lstStyle/>
        <a:p>
          <a:endParaRPr lang="en-US"/>
        </a:p>
      </dgm:t>
    </dgm:pt>
    <dgm:pt modelId="{FF831F9B-4756-49DB-8C9C-548ACEE5FB50}" type="sibTrans" cxnId="{FE87BB1D-E584-443A-9CDF-0323010A88E1}">
      <dgm:prSet/>
      <dgm:spPr/>
      <dgm:t>
        <a:bodyPr/>
        <a:lstStyle/>
        <a:p>
          <a:endParaRPr lang="en-US"/>
        </a:p>
      </dgm:t>
    </dgm:pt>
    <dgm:pt modelId="{5DB633DE-3747-4CE5-9FC9-C88ABA3ED376}">
      <dgm:prSet custT="1"/>
      <dgm:spPr/>
      <dgm:t>
        <a:bodyPr/>
        <a:lstStyle/>
        <a:p>
          <a:r>
            <a:rPr lang="en-US" sz="1800" b="0" dirty="0"/>
            <a:t>Strong air-flow patterns are found in vertical shafts</a:t>
          </a:r>
        </a:p>
      </dgm:t>
    </dgm:pt>
    <dgm:pt modelId="{3547E9CB-E8F8-4BAD-94E3-C3A2CF6C3A34}" type="parTrans" cxnId="{3007B1F3-2C21-4429-AD61-0301F140B871}">
      <dgm:prSet/>
      <dgm:spPr/>
      <dgm:t>
        <a:bodyPr/>
        <a:lstStyle/>
        <a:p>
          <a:endParaRPr lang="en-US"/>
        </a:p>
      </dgm:t>
    </dgm:pt>
    <dgm:pt modelId="{61C2E8AC-3916-4D37-9FC4-3828BE0F30E5}" type="sibTrans" cxnId="{3007B1F3-2C21-4429-AD61-0301F140B871}">
      <dgm:prSet/>
      <dgm:spPr/>
      <dgm:t>
        <a:bodyPr/>
        <a:lstStyle/>
        <a:p>
          <a:endParaRPr lang="en-US"/>
        </a:p>
      </dgm:t>
    </dgm:pt>
    <dgm:pt modelId="{7D0BFA9C-687B-47DD-B35B-98E99BEDBED3}">
      <dgm:prSet custT="1"/>
      <dgm:spPr/>
      <dgm:t>
        <a:bodyPr/>
        <a:lstStyle/>
        <a:p>
          <a:r>
            <a:rPr lang="en-US" sz="1800" b="0" dirty="0" smtClean="0"/>
            <a:t>Important </a:t>
          </a:r>
          <a:r>
            <a:rPr lang="en-US" sz="1800" b="0" dirty="0"/>
            <a:t>in underground structures where exit travel is into upper floors</a:t>
          </a:r>
        </a:p>
      </dgm:t>
    </dgm:pt>
    <dgm:pt modelId="{D1A02676-92A6-4EB6-96C8-6EDD89BF13CC}" type="parTrans" cxnId="{B1F5F0E6-EBD6-4D2D-BCF6-9B312C27933D}">
      <dgm:prSet/>
      <dgm:spPr/>
      <dgm:t>
        <a:bodyPr/>
        <a:lstStyle/>
        <a:p>
          <a:endParaRPr lang="en-US"/>
        </a:p>
      </dgm:t>
    </dgm:pt>
    <dgm:pt modelId="{0D65A66F-EC4C-48FA-BDE9-00DCC543132B}" type="sibTrans" cxnId="{B1F5F0E6-EBD6-4D2D-BCF6-9B312C27933D}">
      <dgm:prSet/>
      <dgm:spPr/>
      <dgm:t>
        <a:bodyPr/>
        <a:lstStyle/>
        <a:p>
          <a:endParaRPr lang="en-US"/>
        </a:p>
      </dgm:t>
    </dgm:pt>
    <dgm:pt modelId="{D18C5CC8-E097-4D5F-B897-706D84E113A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b="0" dirty="0"/>
            <a:t>Must be capable of maintaining smoke- and heat-free exit route</a:t>
          </a:r>
        </a:p>
      </dgm:t>
    </dgm:pt>
    <dgm:pt modelId="{AEAE3FD7-B2B3-4ED5-8379-CDA1D6BE76DC}" type="parTrans" cxnId="{0BEAEC49-D5DF-421A-ABA2-D86F68DD7EF3}">
      <dgm:prSet/>
      <dgm:spPr/>
      <dgm:t>
        <a:bodyPr/>
        <a:lstStyle/>
        <a:p>
          <a:endParaRPr lang="en-US"/>
        </a:p>
      </dgm:t>
    </dgm:pt>
    <dgm:pt modelId="{BF37EF00-6976-449E-A797-7A0E0AAE0710}" type="sibTrans" cxnId="{0BEAEC49-D5DF-421A-ABA2-D86F68DD7EF3}">
      <dgm:prSet/>
      <dgm:spPr/>
      <dgm:t>
        <a:bodyPr/>
        <a:lstStyle/>
        <a:p>
          <a:endParaRPr lang="en-US"/>
        </a:p>
      </dgm:t>
    </dgm:pt>
    <dgm:pt modelId="{96761D70-F4B8-4368-B688-D05F3F7DEA19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b="0" dirty="0"/>
            <a:t>Must be designed to allow for sufficient evacuation time for occupants</a:t>
          </a:r>
        </a:p>
      </dgm:t>
    </dgm:pt>
    <dgm:pt modelId="{AEADC27F-8464-49C4-83BF-8B43C0D9B0DB}" type="parTrans" cxnId="{47C0A440-FDA2-4F45-96D6-8B42F20A85FF}">
      <dgm:prSet/>
      <dgm:spPr/>
      <dgm:t>
        <a:bodyPr/>
        <a:lstStyle/>
        <a:p>
          <a:endParaRPr lang="en-US"/>
        </a:p>
      </dgm:t>
    </dgm:pt>
    <dgm:pt modelId="{8E7CDB5E-9C64-4CFB-A7C2-D0D9B2DA0EAF}" type="sibTrans" cxnId="{47C0A440-FDA2-4F45-96D6-8B42F20A85FF}">
      <dgm:prSet/>
      <dgm:spPr/>
      <dgm:t>
        <a:bodyPr/>
        <a:lstStyle/>
        <a:p>
          <a:endParaRPr lang="en-US"/>
        </a:p>
      </dgm:t>
    </dgm:pt>
    <dgm:pt modelId="{52723CB7-8492-4671-B3F1-509641CEE837}" type="pres">
      <dgm:prSet presAssocID="{EE999FF6-D61E-4886-8C5E-C3006DF836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2D1706-D217-4C55-9DFD-79F43B4C9CF4}" type="pres">
      <dgm:prSet presAssocID="{B581DDF4-5980-4439-BAF0-42674507B9A9}" presName="parentText" presStyleLbl="node1" presStyleIdx="0" presStyleCnt="6" custScaleY="733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60D64-881D-43FC-9CAC-F2D130605E21}" type="pres">
      <dgm:prSet presAssocID="{9634578E-28E4-4309-A811-EDFDFEDD1099}" presName="spacer" presStyleCnt="0"/>
      <dgm:spPr/>
    </dgm:pt>
    <dgm:pt modelId="{A17CED31-7139-40B0-BD1E-50C9AD19E13F}" type="pres">
      <dgm:prSet presAssocID="{C91F3D25-4B1E-4294-88ED-018BB57979E2}" presName="parentText" presStyleLbl="node1" presStyleIdx="1" presStyleCnt="6" custScaleY="663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5CBFD-4C26-4CDE-B282-BFCDE4AD3D4B}" type="pres">
      <dgm:prSet presAssocID="{FF831F9B-4756-49DB-8C9C-548ACEE5FB50}" presName="spacer" presStyleCnt="0"/>
      <dgm:spPr/>
    </dgm:pt>
    <dgm:pt modelId="{9DF44D1E-B113-4DFF-A371-C1BBBD245506}" type="pres">
      <dgm:prSet presAssocID="{5DB633DE-3747-4CE5-9FC9-C88ABA3ED37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557C5-5142-40A6-ACD1-85EEC99B2E64}" type="pres">
      <dgm:prSet presAssocID="{61C2E8AC-3916-4D37-9FC4-3828BE0F30E5}" presName="spacer" presStyleCnt="0"/>
      <dgm:spPr/>
    </dgm:pt>
    <dgm:pt modelId="{FABD2957-03C3-4421-950C-829BB9265E0F}" type="pres">
      <dgm:prSet presAssocID="{7D0BFA9C-687B-47DD-B35B-98E99BEDBED3}" presName="parentText" presStyleLbl="node1" presStyleIdx="3" presStyleCnt="6" custScaleY="1336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4AE62-CD18-4D74-A395-F2387AF0D193}" type="pres">
      <dgm:prSet presAssocID="{0D65A66F-EC4C-48FA-BDE9-00DCC543132B}" presName="spacer" presStyleCnt="0"/>
      <dgm:spPr/>
    </dgm:pt>
    <dgm:pt modelId="{3A0168C3-3517-4B88-8C47-678705BD4186}" type="pres">
      <dgm:prSet presAssocID="{D18C5CC8-E097-4D5F-B897-706D84E113A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A03D9-AE9B-4C53-8349-375D43128D04}" type="pres">
      <dgm:prSet presAssocID="{BF37EF00-6976-449E-A797-7A0E0AAE0710}" presName="spacer" presStyleCnt="0"/>
      <dgm:spPr/>
    </dgm:pt>
    <dgm:pt modelId="{04F15D78-F8A1-43C1-BBBC-52405033C785}" type="pres">
      <dgm:prSet presAssocID="{96761D70-F4B8-4368-B688-D05F3F7DEA1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F5F0E6-EBD6-4D2D-BCF6-9B312C27933D}" srcId="{EE999FF6-D61E-4886-8C5E-C3006DF836BF}" destId="{7D0BFA9C-687B-47DD-B35B-98E99BEDBED3}" srcOrd="3" destOrd="0" parTransId="{D1A02676-92A6-4EB6-96C8-6EDD89BF13CC}" sibTransId="{0D65A66F-EC4C-48FA-BDE9-00DCC543132B}"/>
    <dgm:cxn modelId="{3007B1F3-2C21-4429-AD61-0301F140B871}" srcId="{EE999FF6-D61E-4886-8C5E-C3006DF836BF}" destId="{5DB633DE-3747-4CE5-9FC9-C88ABA3ED376}" srcOrd="2" destOrd="0" parTransId="{3547E9CB-E8F8-4BAD-94E3-C3A2CF6C3A34}" sibTransId="{61C2E8AC-3916-4D37-9FC4-3828BE0F30E5}"/>
    <dgm:cxn modelId="{FE87BB1D-E584-443A-9CDF-0323010A88E1}" srcId="{EE999FF6-D61E-4886-8C5E-C3006DF836BF}" destId="{C91F3D25-4B1E-4294-88ED-018BB57979E2}" srcOrd="1" destOrd="0" parTransId="{8EC64A1C-218F-43EC-A45D-6902ACE2B660}" sibTransId="{FF831F9B-4756-49DB-8C9C-548ACEE5FB50}"/>
    <dgm:cxn modelId="{E312CAB6-600A-4FE0-AFE4-E0570845AF83}" type="presOf" srcId="{D18C5CC8-E097-4D5F-B897-706D84E113A6}" destId="{3A0168C3-3517-4B88-8C47-678705BD4186}" srcOrd="0" destOrd="0" presId="urn:microsoft.com/office/officeart/2005/8/layout/vList2"/>
    <dgm:cxn modelId="{EAFD2889-7880-4F47-A4E4-2813BD7B75D6}" type="presOf" srcId="{EE999FF6-D61E-4886-8C5E-C3006DF836BF}" destId="{52723CB7-8492-4671-B3F1-509641CEE837}" srcOrd="0" destOrd="0" presId="urn:microsoft.com/office/officeart/2005/8/layout/vList2"/>
    <dgm:cxn modelId="{573C669F-9BEA-4B0A-A608-0A3721E0CB30}" srcId="{EE999FF6-D61E-4886-8C5E-C3006DF836BF}" destId="{B581DDF4-5980-4439-BAF0-42674507B9A9}" srcOrd="0" destOrd="0" parTransId="{03AFC696-A616-4CEC-A6DD-2A74EBD644C2}" sibTransId="{9634578E-28E4-4309-A811-EDFDFEDD1099}"/>
    <dgm:cxn modelId="{04632444-6101-4525-863F-4A1620DEE035}" type="presOf" srcId="{5DB633DE-3747-4CE5-9FC9-C88ABA3ED376}" destId="{9DF44D1E-B113-4DFF-A371-C1BBBD245506}" srcOrd="0" destOrd="0" presId="urn:microsoft.com/office/officeart/2005/8/layout/vList2"/>
    <dgm:cxn modelId="{0BEAEC49-D5DF-421A-ABA2-D86F68DD7EF3}" srcId="{EE999FF6-D61E-4886-8C5E-C3006DF836BF}" destId="{D18C5CC8-E097-4D5F-B897-706D84E113A6}" srcOrd="4" destOrd="0" parTransId="{AEAE3FD7-B2B3-4ED5-8379-CDA1D6BE76DC}" sibTransId="{BF37EF00-6976-449E-A797-7A0E0AAE0710}"/>
    <dgm:cxn modelId="{0505D92D-31A7-46CF-9957-5705DBC4E709}" type="presOf" srcId="{96761D70-F4B8-4368-B688-D05F3F7DEA19}" destId="{04F15D78-F8A1-43C1-BBBC-52405033C785}" srcOrd="0" destOrd="0" presId="urn:microsoft.com/office/officeart/2005/8/layout/vList2"/>
    <dgm:cxn modelId="{47C0A440-FDA2-4F45-96D6-8B42F20A85FF}" srcId="{EE999FF6-D61E-4886-8C5E-C3006DF836BF}" destId="{96761D70-F4B8-4368-B688-D05F3F7DEA19}" srcOrd="5" destOrd="0" parTransId="{AEADC27F-8464-49C4-83BF-8B43C0D9B0DB}" sibTransId="{8E7CDB5E-9C64-4CFB-A7C2-D0D9B2DA0EAF}"/>
    <dgm:cxn modelId="{BD55F083-636E-46F9-B059-8596E7332B56}" type="presOf" srcId="{C91F3D25-4B1E-4294-88ED-018BB57979E2}" destId="{A17CED31-7139-40B0-BD1E-50C9AD19E13F}" srcOrd="0" destOrd="0" presId="urn:microsoft.com/office/officeart/2005/8/layout/vList2"/>
    <dgm:cxn modelId="{DF3DB5AC-7382-49DA-9E0D-CF3C3920DBCF}" type="presOf" srcId="{B581DDF4-5980-4439-BAF0-42674507B9A9}" destId="{CE2D1706-D217-4C55-9DFD-79F43B4C9CF4}" srcOrd="0" destOrd="0" presId="urn:microsoft.com/office/officeart/2005/8/layout/vList2"/>
    <dgm:cxn modelId="{27D7DB11-EFC0-4DAB-A26C-1DB17DD5FC3A}" type="presOf" srcId="{7D0BFA9C-687B-47DD-B35B-98E99BEDBED3}" destId="{FABD2957-03C3-4421-950C-829BB9265E0F}" srcOrd="0" destOrd="0" presId="urn:microsoft.com/office/officeart/2005/8/layout/vList2"/>
    <dgm:cxn modelId="{E673E57F-A11F-4357-AC1F-40B23275C879}" type="presParOf" srcId="{52723CB7-8492-4671-B3F1-509641CEE837}" destId="{CE2D1706-D217-4C55-9DFD-79F43B4C9CF4}" srcOrd="0" destOrd="0" presId="urn:microsoft.com/office/officeart/2005/8/layout/vList2"/>
    <dgm:cxn modelId="{F92B3CDD-4728-4CF1-9BC7-291D58AF0C68}" type="presParOf" srcId="{52723CB7-8492-4671-B3F1-509641CEE837}" destId="{1D660D64-881D-43FC-9CAC-F2D130605E21}" srcOrd="1" destOrd="0" presId="urn:microsoft.com/office/officeart/2005/8/layout/vList2"/>
    <dgm:cxn modelId="{03BA6C9F-9265-4004-9085-276558846849}" type="presParOf" srcId="{52723CB7-8492-4671-B3F1-509641CEE837}" destId="{A17CED31-7139-40B0-BD1E-50C9AD19E13F}" srcOrd="2" destOrd="0" presId="urn:microsoft.com/office/officeart/2005/8/layout/vList2"/>
    <dgm:cxn modelId="{F56DCF9C-4794-46EE-8AB7-70C1E12A08DF}" type="presParOf" srcId="{52723CB7-8492-4671-B3F1-509641CEE837}" destId="{BE45CBFD-4C26-4CDE-B282-BFCDE4AD3D4B}" srcOrd="3" destOrd="0" presId="urn:microsoft.com/office/officeart/2005/8/layout/vList2"/>
    <dgm:cxn modelId="{451ECFFC-A952-486A-82BB-19E49AE7B334}" type="presParOf" srcId="{52723CB7-8492-4671-B3F1-509641CEE837}" destId="{9DF44D1E-B113-4DFF-A371-C1BBBD245506}" srcOrd="4" destOrd="0" presId="urn:microsoft.com/office/officeart/2005/8/layout/vList2"/>
    <dgm:cxn modelId="{822B9D4A-1B1A-49FA-9FD6-164B3385296E}" type="presParOf" srcId="{52723CB7-8492-4671-B3F1-509641CEE837}" destId="{CF6557C5-5142-40A6-ACD1-85EEC99B2E64}" srcOrd="5" destOrd="0" presId="urn:microsoft.com/office/officeart/2005/8/layout/vList2"/>
    <dgm:cxn modelId="{8F4C46F6-6E19-4D3C-A001-D2B5C892D0F5}" type="presParOf" srcId="{52723CB7-8492-4671-B3F1-509641CEE837}" destId="{FABD2957-03C3-4421-950C-829BB9265E0F}" srcOrd="6" destOrd="0" presId="urn:microsoft.com/office/officeart/2005/8/layout/vList2"/>
    <dgm:cxn modelId="{C66E37F2-5259-44D4-B57C-DEFEFAB386C0}" type="presParOf" srcId="{52723CB7-8492-4671-B3F1-509641CEE837}" destId="{C7A4AE62-CD18-4D74-A395-F2387AF0D193}" srcOrd="7" destOrd="0" presId="urn:microsoft.com/office/officeart/2005/8/layout/vList2"/>
    <dgm:cxn modelId="{7B450FC8-47E9-485A-8434-14ED49CC64A8}" type="presParOf" srcId="{52723CB7-8492-4671-B3F1-509641CEE837}" destId="{3A0168C3-3517-4B88-8C47-678705BD4186}" srcOrd="8" destOrd="0" presId="urn:microsoft.com/office/officeart/2005/8/layout/vList2"/>
    <dgm:cxn modelId="{66B2EB86-66AD-4D37-9B88-10C4DDB5AB3F}" type="presParOf" srcId="{52723CB7-8492-4671-B3F1-509641CEE837}" destId="{CC5A03D9-AE9B-4C53-8349-375D43128D04}" srcOrd="9" destOrd="0" presId="urn:microsoft.com/office/officeart/2005/8/layout/vList2"/>
    <dgm:cxn modelId="{0317729C-9ABB-4B60-94B2-41EE68804A7B}" type="presParOf" srcId="{52723CB7-8492-4671-B3F1-509641CEE837}" destId="{04F15D78-F8A1-43C1-BBBC-52405033C78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683C08-4FFC-4F72-AB85-6C498675BDA8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21B9E1A-3D46-46AA-9F02-ECC83556C8EE}">
      <dgm:prSet phldrT="[Text]" custT="1"/>
      <dgm:spPr/>
      <dgm:t>
        <a:bodyPr/>
        <a:lstStyle/>
        <a:p>
          <a:r>
            <a:rPr lang="en-US" sz="2000" b="0" dirty="0"/>
            <a:t>Fire-rated partitions or fire barriers</a:t>
          </a:r>
        </a:p>
      </dgm:t>
    </dgm:pt>
    <dgm:pt modelId="{09E1162D-8F4F-4860-A4A3-277BA901D4E6}" type="parTrans" cxnId="{0C867059-E91F-4652-A65E-112113C04543}">
      <dgm:prSet/>
      <dgm:spPr/>
      <dgm:t>
        <a:bodyPr/>
        <a:lstStyle/>
        <a:p>
          <a:endParaRPr lang="en-US"/>
        </a:p>
      </dgm:t>
    </dgm:pt>
    <dgm:pt modelId="{CDFF3925-D939-453F-B4E5-1F0C4B3EF2BA}" type="sibTrans" cxnId="{0C867059-E91F-4652-A65E-112113C04543}">
      <dgm:prSet/>
      <dgm:spPr/>
      <dgm:t>
        <a:bodyPr/>
        <a:lstStyle/>
        <a:p>
          <a:endParaRPr lang="en-US"/>
        </a:p>
      </dgm:t>
    </dgm:pt>
    <dgm:pt modelId="{B3BF54C8-8FC9-4319-9F3D-D90F2BCC41BD}">
      <dgm:prSet custT="1"/>
      <dgm:spPr/>
      <dgm:t>
        <a:bodyPr/>
        <a:lstStyle/>
        <a:p>
          <a:r>
            <a:rPr lang="en-US" sz="1800" b="0" u="none" dirty="0"/>
            <a:t>N</a:t>
          </a:r>
          <a:r>
            <a:rPr lang="x-none" sz="1800" b="0" u="none"/>
            <a:t>ot self-supporting and free-standing like fire walls</a:t>
          </a:r>
          <a:endParaRPr lang="en-US" sz="1800" b="0" u="none" dirty="0"/>
        </a:p>
      </dgm:t>
    </dgm:pt>
    <dgm:pt modelId="{641F6D56-6E8A-4CEC-8581-5E72C341C32E}" type="parTrans" cxnId="{F4B91093-0AD8-447F-AC3E-BE810A05524F}">
      <dgm:prSet/>
      <dgm:spPr/>
      <dgm:t>
        <a:bodyPr/>
        <a:lstStyle/>
        <a:p>
          <a:endParaRPr lang="en-US"/>
        </a:p>
      </dgm:t>
    </dgm:pt>
    <dgm:pt modelId="{85C0F9BA-EA08-4F56-B5F1-0E6102EBCEC7}" type="sibTrans" cxnId="{F4B91093-0AD8-447F-AC3E-BE810A05524F}">
      <dgm:prSet/>
      <dgm:spPr/>
      <dgm:t>
        <a:bodyPr/>
        <a:lstStyle/>
        <a:p>
          <a:endParaRPr lang="en-US"/>
        </a:p>
      </dgm:t>
    </dgm:pt>
    <dgm:pt modelId="{5A465171-83AA-44B2-A2E2-3680033FC785}">
      <dgm:prSet custT="1"/>
      <dgm:spPr/>
      <dgm:t>
        <a:bodyPr/>
        <a:lstStyle/>
        <a:p>
          <a:r>
            <a:rPr lang="en-US" sz="2000" b="0" u="none" dirty="0"/>
            <a:t>Openings</a:t>
          </a:r>
        </a:p>
      </dgm:t>
    </dgm:pt>
    <dgm:pt modelId="{909FE282-18C9-4D62-AB5E-F67E5ADFCC6A}" type="parTrans" cxnId="{AE0F6C4C-A911-47C8-A651-C251D95FDBA2}">
      <dgm:prSet/>
      <dgm:spPr/>
      <dgm:t>
        <a:bodyPr/>
        <a:lstStyle/>
        <a:p>
          <a:endParaRPr lang="en-US"/>
        </a:p>
      </dgm:t>
    </dgm:pt>
    <dgm:pt modelId="{FC9CE6E1-8E3E-458B-B5DE-9E7BC7270121}" type="sibTrans" cxnId="{AE0F6C4C-A911-47C8-A651-C251D95FDBA2}">
      <dgm:prSet/>
      <dgm:spPr/>
      <dgm:t>
        <a:bodyPr/>
        <a:lstStyle/>
        <a:p>
          <a:endParaRPr lang="en-US"/>
        </a:p>
      </dgm:t>
    </dgm:pt>
    <dgm:pt modelId="{18F6F010-49F3-4C2E-A37B-B9C1FF6DAD06}">
      <dgm:prSet phldrT="[Text]" custT="1"/>
      <dgm:spPr/>
      <dgm:t>
        <a:bodyPr/>
        <a:lstStyle/>
        <a:p>
          <a:r>
            <a:rPr lang="en-US" sz="1800" b="0" dirty="0"/>
            <a:t>Designed to contain fire to one area</a:t>
          </a:r>
        </a:p>
      </dgm:t>
    </dgm:pt>
    <dgm:pt modelId="{0C3E4FC8-534C-41AC-880F-DEF71D673427}" type="parTrans" cxnId="{B472673E-0C34-48FD-A601-33396A597934}">
      <dgm:prSet/>
      <dgm:spPr/>
      <dgm:t>
        <a:bodyPr/>
        <a:lstStyle/>
        <a:p>
          <a:endParaRPr lang="en-US"/>
        </a:p>
      </dgm:t>
    </dgm:pt>
    <dgm:pt modelId="{D74CC075-99D3-47DB-AAEB-D5B239E84255}" type="sibTrans" cxnId="{B472673E-0C34-48FD-A601-33396A597934}">
      <dgm:prSet/>
      <dgm:spPr/>
      <dgm:t>
        <a:bodyPr/>
        <a:lstStyle/>
        <a:p>
          <a:endParaRPr lang="en-US"/>
        </a:p>
      </dgm:t>
    </dgm:pt>
    <dgm:pt modelId="{03F60B29-48AE-4CA9-9618-326FC8FEDB9F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0" u="none" dirty="0"/>
            <a:t>Protection of openings</a:t>
          </a:r>
        </a:p>
      </dgm:t>
    </dgm:pt>
    <dgm:pt modelId="{4DF50E09-5697-4BD1-85BF-4949D28FA926}" type="parTrans" cxnId="{CC22575A-781A-49C1-9E33-4B483DD74955}">
      <dgm:prSet/>
      <dgm:spPr/>
      <dgm:t>
        <a:bodyPr/>
        <a:lstStyle/>
        <a:p>
          <a:endParaRPr lang="en-US"/>
        </a:p>
      </dgm:t>
    </dgm:pt>
    <dgm:pt modelId="{07B7F8B5-5D4E-4ED3-8CC1-8FC370C2D648}" type="sibTrans" cxnId="{CC22575A-781A-49C1-9E33-4B483DD74955}">
      <dgm:prSet/>
      <dgm:spPr/>
      <dgm:t>
        <a:bodyPr/>
        <a:lstStyle/>
        <a:p>
          <a:endParaRPr lang="en-US"/>
        </a:p>
      </dgm:t>
    </dgm:pt>
    <dgm:pt modelId="{9539A0EF-6AD5-485A-934C-CBA0A24D5890}">
      <dgm:prSet custT="1"/>
      <dgm:spPr/>
      <dgm:t>
        <a:bodyPr/>
        <a:lstStyle/>
        <a:p>
          <a:r>
            <a:rPr lang="en-US" sz="1800" b="0" u="none" dirty="0"/>
            <a:t>Doors, windows, access panels</a:t>
          </a:r>
        </a:p>
      </dgm:t>
    </dgm:pt>
    <dgm:pt modelId="{97DE7ECA-3E0F-4A55-873D-9F50E7B20515}" type="parTrans" cxnId="{0694455E-5685-4EC2-9CED-C61BDFF57851}">
      <dgm:prSet/>
      <dgm:spPr/>
      <dgm:t>
        <a:bodyPr/>
        <a:lstStyle/>
        <a:p>
          <a:endParaRPr lang="en-US"/>
        </a:p>
      </dgm:t>
    </dgm:pt>
    <dgm:pt modelId="{C2514E95-E43F-4BC5-B507-28551054C29A}" type="sibTrans" cxnId="{0694455E-5685-4EC2-9CED-C61BDFF57851}">
      <dgm:prSet/>
      <dgm:spPr/>
      <dgm:t>
        <a:bodyPr/>
        <a:lstStyle/>
        <a:p>
          <a:endParaRPr lang="en-US"/>
        </a:p>
      </dgm:t>
    </dgm:pt>
    <dgm:pt modelId="{69957FED-E55F-428D-A266-F4C2925872AF}">
      <dgm:prSet custT="1"/>
      <dgm:spPr/>
      <dgm:t>
        <a:bodyPr/>
        <a:lstStyle/>
        <a:p>
          <a:r>
            <a:rPr lang="en-US" sz="1800" b="0" u="none" dirty="0"/>
            <a:t>Fire doors</a:t>
          </a:r>
        </a:p>
      </dgm:t>
    </dgm:pt>
    <dgm:pt modelId="{724EEF7E-6489-4DE6-A5DF-6B39C6B5BE19}" type="parTrans" cxnId="{5608CE0B-1D9A-459B-B9D0-4749F64F2804}">
      <dgm:prSet/>
      <dgm:spPr/>
      <dgm:t>
        <a:bodyPr/>
        <a:lstStyle/>
        <a:p>
          <a:endParaRPr lang="en-US"/>
        </a:p>
      </dgm:t>
    </dgm:pt>
    <dgm:pt modelId="{A497E65F-5E6F-489B-9CFE-B0A500B75A2D}" type="sibTrans" cxnId="{5608CE0B-1D9A-459B-B9D0-4749F64F2804}">
      <dgm:prSet/>
      <dgm:spPr/>
      <dgm:t>
        <a:bodyPr/>
        <a:lstStyle/>
        <a:p>
          <a:endParaRPr lang="en-US"/>
        </a:p>
      </dgm:t>
    </dgm:pt>
    <dgm:pt modelId="{3BBE71AB-D76B-4955-9126-C2418AD2A8BD}">
      <dgm:prSet custT="1"/>
      <dgm:spPr/>
      <dgm:t>
        <a:bodyPr/>
        <a:lstStyle/>
        <a:p>
          <a:r>
            <a:rPr lang="en-US" sz="1800" b="0" u="none" dirty="0"/>
            <a:t>N</a:t>
          </a:r>
          <a:r>
            <a:rPr lang="x-none" sz="1800" b="0" u="none"/>
            <a:t>ullify the value of the partitions unless protected</a:t>
          </a:r>
          <a:endParaRPr lang="en-US" sz="1800" b="0" u="none" dirty="0"/>
        </a:p>
      </dgm:t>
    </dgm:pt>
    <dgm:pt modelId="{A95D618A-ECCE-456E-9830-431E0A8E602C}" type="parTrans" cxnId="{3E427767-10EA-4224-A6CA-E25E2D1AE34F}">
      <dgm:prSet/>
      <dgm:spPr/>
      <dgm:t>
        <a:bodyPr/>
        <a:lstStyle/>
        <a:p>
          <a:endParaRPr lang="en-US"/>
        </a:p>
      </dgm:t>
    </dgm:pt>
    <dgm:pt modelId="{4EBE98C8-2025-49EA-8ABC-780C4C3EAB41}" type="sibTrans" cxnId="{3E427767-10EA-4224-A6CA-E25E2D1AE34F}">
      <dgm:prSet/>
      <dgm:spPr/>
      <dgm:t>
        <a:bodyPr/>
        <a:lstStyle/>
        <a:p>
          <a:endParaRPr lang="en-US"/>
        </a:p>
      </dgm:t>
    </dgm:pt>
    <dgm:pt modelId="{CC45A2D6-C6F6-4297-986E-4DA39BC303DE}">
      <dgm:prSet custT="1"/>
      <dgm:spPr/>
      <dgm:t>
        <a:bodyPr/>
        <a:lstStyle/>
        <a:p>
          <a:r>
            <a:rPr lang="en-US" sz="1800" b="0" u="none" dirty="0"/>
            <a:t>Shutters</a:t>
          </a:r>
        </a:p>
      </dgm:t>
    </dgm:pt>
    <dgm:pt modelId="{FA8F505F-DAA8-4121-BFA8-C1CAC249A696}" type="parTrans" cxnId="{C293CD14-685C-42BC-A632-4F01F4706D92}">
      <dgm:prSet/>
      <dgm:spPr/>
      <dgm:t>
        <a:bodyPr/>
        <a:lstStyle/>
        <a:p>
          <a:endParaRPr lang="en-US"/>
        </a:p>
      </dgm:t>
    </dgm:pt>
    <dgm:pt modelId="{433BD028-7F7E-412E-9D76-DE0FC260D5F8}" type="sibTrans" cxnId="{C293CD14-685C-42BC-A632-4F01F4706D92}">
      <dgm:prSet/>
      <dgm:spPr/>
      <dgm:t>
        <a:bodyPr/>
        <a:lstStyle/>
        <a:p>
          <a:endParaRPr lang="en-US"/>
        </a:p>
      </dgm:t>
    </dgm:pt>
    <dgm:pt modelId="{676E3EE8-1247-4279-829C-2A1C482A8CC8}">
      <dgm:prSet custT="1"/>
      <dgm:spPr/>
      <dgm:t>
        <a:bodyPr/>
        <a:lstStyle/>
        <a:p>
          <a:r>
            <a:rPr lang="en-US" sz="1800" b="0" u="none" dirty="0"/>
            <a:t>Other rated building components</a:t>
          </a:r>
        </a:p>
      </dgm:t>
    </dgm:pt>
    <dgm:pt modelId="{DD891AB7-3F2F-4F55-8535-B13D680C4F34}" type="parTrans" cxnId="{3B0CA7EC-5A45-4D64-88EA-3F028A16393D}">
      <dgm:prSet/>
      <dgm:spPr/>
      <dgm:t>
        <a:bodyPr/>
        <a:lstStyle/>
        <a:p>
          <a:endParaRPr lang="en-US"/>
        </a:p>
      </dgm:t>
    </dgm:pt>
    <dgm:pt modelId="{6CC47BB7-3AE7-49D3-9BEC-828D0E22916B}" type="sibTrans" cxnId="{3B0CA7EC-5A45-4D64-88EA-3F028A16393D}">
      <dgm:prSet/>
      <dgm:spPr/>
      <dgm:t>
        <a:bodyPr/>
        <a:lstStyle/>
        <a:p>
          <a:endParaRPr lang="en-US"/>
        </a:p>
      </dgm:t>
    </dgm:pt>
    <dgm:pt modelId="{C664EA3F-7A56-4623-A2BE-477F7EF09F26}" type="pres">
      <dgm:prSet presAssocID="{3D683C08-4FFC-4F72-AB85-6C498675BD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7E06EC-1FFB-4C32-B9D0-E2AA9B63ADE2}" type="pres">
      <dgm:prSet presAssocID="{B21B9E1A-3D46-46AA-9F02-ECC83556C8EE}" presName="parentLin" presStyleCnt="0"/>
      <dgm:spPr/>
    </dgm:pt>
    <dgm:pt modelId="{EE8B9D11-7AC7-451D-AB18-78A56632890D}" type="pres">
      <dgm:prSet presAssocID="{B21B9E1A-3D46-46AA-9F02-ECC83556C8E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5DA0BA5-1C70-49F1-88E1-180CF9830CA1}" type="pres">
      <dgm:prSet presAssocID="{B21B9E1A-3D46-46AA-9F02-ECC83556C8E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EC231-EFFB-416F-A14B-188B35993F70}" type="pres">
      <dgm:prSet presAssocID="{B21B9E1A-3D46-46AA-9F02-ECC83556C8EE}" presName="negativeSpace" presStyleCnt="0"/>
      <dgm:spPr/>
    </dgm:pt>
    <dgm:pt modelId="{A53A8414-EB61-4DEE-B757-64840128232B}" type="pres">
      <dgm:prSet presAssocID="{B21B9E1A-3D46-46AA-9F02-ECC83556C8E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DB534-3D16-4424-8D97-8D3E07255939}" type="pres">
      <dgm:prSet presAssocID="{CDFF3925-D939-453F-B4E5-1F0C4B3EF2BA}" presName="spaceBetweenRectangles" presStyleCnt="0"/>
      <dgm:spPr/>
    </dgm:pt>
    <dgm:pt modelId="{F81C5075-623A-45C1-9FE4-1B92D02ABB27}" type="pres">
      <dgm:prSet presAssocID="{5A465171-83AA-44B2-A2E2-3680033FC785}" presName="parentLin" presStyleCnt="0"/>
      <dgm:spPr/>
    </dgm:pt>
    <dgm:pt modelId="{2FC626C5-B6CA-448A-A6AF-9D3AD6B1E1C6}" type="pres">
      <dgm:prSet presAssocID="{5A465171-83AA-44B2-A2E2-3680033FC78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0C21C0E-ABAE-4E1F-939A-C5C5B0914ED0}" type="pres">
      <dgm:prSet presAssocID="{5A465171-83AA-44B2-A2E2-3680033FC78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24A09-AA3E-47E3-B35B-BC60C14EF0C0}" type="pres">
      <dgm:prSet presAssocID="{5A465171-83AA-44B2-A2E2-3680033FC785}" presName="negativeSpace" presStyleCnt="0"/>
      <dgm:spPr/>
    </dgm:pt>
    <dgm:pt modelId="{335B5CD8-5BCD-44ED-954C-5590C26238EE}" type="pres">
      <dgm:prSet presAssocID="{5A465171-83AA-44B2-A2E2-3680033FC78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FC6F8-4ADA-4F07-B195-EA192A39B18E}" type="pres">
      <dgm:prSet presAssocID="{FC9CE6E1-8E3E-458B-B5DE-9E7BC7270121}" presName="spaceBetweenRectangles" presStyleCnt="0"/>
      <dgm:spPr/>
    </dgm:pt>
    <dgm:pt modelId="{3EEB515B-7622-469E-BE6B-1E9AC6E43C91}" type="pres">
      <dgm:prSet presAssocID="{03F60B29-48AE-4CA9-9618-326FC8FEDB9F}" presName="parentLin" presStyleCnt="0"/>
      <dgm:spPr/>
    </dgm:pt>
    <dgm:pt modelId="{D457DC1F-B6EA-43EA-BC25-1F388E9D4D42}" type="pres">
      <dgm:prSet presAssocID="{03F60B29-48AE-4CA9-9618-326FC8FEDB9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7AB4F9B-F8B3-4983-A0F0-7C4B6278E4C3}" type="pres">
      <dgm:prSet presAssocID="{03F60B29-48AE-4CA9-9618-326FC8FEDB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16AB1-1C63-4350-95D0-447440275E47}" type="pres">
      <dgm:prSet presAssocID="{03F60B29-48AE-4CA9-9618-326FC8FEDB9F}" presName="negativeSpace" presStyleCnt="0"/>
      <dgm:spPr/>
    </dgm:pt>
    <dgm:pt modelId="{0D4AC745-EE55-43C0-962A-5E9329DEBC50}" type="pres">
      <dgm:prSet presAssocID="{03F60B29-48AE-4CA9-9618-326FC8FEDB9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72673E-0C34-48FD-A601-33396A597934}" srcId="{B21B9E1A-3D46-46AA-9F02-ECC83556C8EE}" destId="{18F6F010-49F3-4C2E-A37B-B9C1FF6DAD06}" srcOrd="0" destOrd="0" parTransId="{0C3E4FC8-534C-41AC-880F-DEF71D673427}" sibTransId="{D74CC075-99D3-47DB-AAEB-D5B239E84255}"/>
    <dgm:cxn modelId="{1D1FA208-5C9E-4667-B3E4-F0EC05AE45CB}" type="presOf" srcId="{3BBE71AB-D76B-4955-9126-C2418AD2A8BD}" destId="{335B5CD8-5BCD-44ED-954C-5590C26238EE}" srcOrd="0" destOrd="1" presId="urn:microsoft.com/office/officeart/2005/8/layout/list1"/>
    <dgm:cxn modelId="{97237A4B-98A9-421F-8DA0-7E21800FBC48}" type="presOf" srcId="{69957FED-E55F-428D-A266-F4C2925872AF}" destId="{0D4AC745-EE55-43C0-962A-5E9329DEBC50}" srcOrd="0" destOrd="0" presId="urn:microsoft.com/office/officeart/2005/8/layout/list1"/>
    <dgm:cxn modelId="{701F5C38-EE62-4EAE-91C8-62C0A80021E5}" type="presOf" srcId="{B21B9E1A-3D46-46AA-9F02-ECC83556C8EE}" destId="{E5DA0BA5-1C70-49F1-88E1-180CF9830CA1}" srcOrd="1" destOrd="0" presId="urn:microsoft.com/office/officeart/2005/8/layout/list1"/>
    <dgm:cxn modelId="{D39BD638-60B9-48A7-9EF0-5B3E39E50A71}" type="presOf" srcId="{3D683C08-4FFC-4F72-AB85-6C498675BDA8}" destId="{C664EA3F-7A56-4623-A2BE-477F7EF09F26}" srcOrd="0" destOrd="0" presId="urn:microsoft.com/office/officeart/2005/8/layout/list1"/>
    <dgm:cxn modelId="{0C867059-E91F-4652-A65E-112113C04543}" srcId="{3D683C08-4FFC-4F72-AB85-6C498675BDA8}" destId="{B21B9E1A-3D46-46AA-9F02-ECC83556C8EE}" srcOrd="0" destOrd="0" parTransId="{09E1162D-8F4F-4860-A4A3-277BA901D4E6}" sibTransId="{CDFF3925-D939-453F-B4E5-1F0C4B3EF2BA}"/>
    <dgm:cxn modelId="{DB14254B-A57B-46B8-87A8-214CF68B20F3}" type="presOf" srcId="{CC45A2D6-C6F6-4297-986E-4DA39BC303DE}" destId="{0D4AC745-EE55-43C0-962A-5E9329DEBC50}" srcOrd="0" destOrd="1" presId="urn:microsoft.com/office/officeart/2005/8/layout/list1"/>
    <dgm:cxn modelId="{5608CE0B-1D9A-459B-B9D0-4749F64F2804}" srcId="{03F60B29-48AE-4CA9-9618-326FC8FEDB9F}" destId="{69957FED-E55F-428D-A266-F4C2925872AF}" srcOrd="0" destOrd="0" parTransId="{724EEF7E-6489-4DE6-A5DF-6B39C6B5BE19}" sibTransId="{A497E65F-5E6F-489B-9CFE-B0A500B75A2D}"/>
    <dgm:cxn modelId="{F4B91093-0AD8-447F-AC3E-BE810A05524F}" srcId="{B21B9E1A-3D46-46AA-9F02-ECC83556C8EE}" destId="{B3BF54C8-8FC9-4319-9F3D-D90F2BCC41BD}" srcOrd="1" destOrd="0" parTransId="{641F6D56-6E8A-4CEC-8581-5E72C341C32E}" sibTransId="{85C0F9BA-EA08-4F56-B5F1-0E6102EBCEC7}"/>
    <dgm:cxn modelId="{F0BA7970-33B9-4BD3-88A9-12301E3204F7}" type="presOf" srcId="{B21B9E1A-3D46-46AA-9F02-ECC83556C8EE}" destId="{EE8B9D11-7AC7-451D-AB18-78A56632890D}" srcOrd="0" destOrd="0" presId="urn:microsoft.com/office/officeart/2005/8/layout/list1"/>
    <dgm:cxn modelId="{AE0F6C4C-A911-47C8-A651-C251D95FDBA2}" srcId="{3D683C08-4FFC-4F72-AB85-6C498675BDA8}" destId="{5A465171-83AA-44B2-A2E2-3680033FC785}" srcOrd="1" destOrd="0" parTransId="{909FE282-18C9-4D62-AB5E-F67E5ADFCC6A}" sibTransId="{FC9CE6E1-8E3E-458B-B5DE-9E7BC7270121}"/>
    <dgm:cxn modelId="{0694455E-5685-4EC2-9CED-C61BDFF57851}" srcId="{5A465171-83AA-44B2-A2E2-3680033FC785}" destId="{9539A0EF-6AD5-485A-934C-CBA0A24D5890}" srcOrd="0" destOrd="0" parTransId="{97DE7ECA-3E0F-4A55-873D-9F50E7B20515}" sibTransId="{C2514E95-E43F-4BC5-B507-28551054C29A}"/>
    <dgm:cxn modelId="{3EE139B0-A03C-4D03-BC4E-8DEBBCFAF85D}" type="presOf" srcId="{676E3EE8-1247-4279-829C-2A1C482A8CC8}" destId="{0D4AC745-EE55-43C0-962A-5E9329DEBC50}" srcOrd="0" destOrd="2" presId="urn:microsoft.com/office/officeart/2005/8/layout/list1"/>
    <dgm:cxn modelId="{C9613DBD-7AF7-4459-81D6-5548F01BB643}" type="presOf" srcId="{5A465171-83AA-44B2-A2E2-3680033FC785}" destId="{2FC626C5-B6CA-448A-A6AF-9D3AD6B1E1C6}" srcOrd="0" destOrd="0" presId="urn:microsoft.com/office/officeart/2005/8/layout/list1"/>
    <dgm:cxn modelId="{DC67B2F5-07D8-429E-914C-71CE34E0D2FF}" type="presOf" srcId="{03F60B29-48AE-4CA9-9618-326FC8FEDB9F}" destId="{D457DC1F-B6EA-43EA-BC25-1F388E9D4D42}" srcOrd="0" destOrd="0" presId="urn:microsoft.com/office/officeart/2005/8/layout/list1"/>
    <dgm:cxn modelId="{5F9C43ED-A5B7-400D-AEC1-80D837E99297}" type="presOf" srcId="{5A465171-83AA-44B2-A2E2-3680033FC785}" destId="{C0C21C0E-ABAE-4E1F-939A-C5C5B0914ED0}" srcOrd="1" destOrd="0" presId="urn:microsoft.com/office/officeart/2005/8/layout/list1"/>
    <dgm:cxn modelId="{C293CD14-685C-42BC-A632-4F01F4706D92}" srcId="{03F60B29-48AE-4CA9-9618-326FC8FEDB9F}" destId="{CC45A2D6-C6F6-4297-986E-4DA39BC303DE}" srcOrd="1" destOrd="0" parTransId="{FA8F505F-DAA8-4121-BFA8-C1CAC249A696}" sibTransId="{433BD028-7F7E-412E-9D76-DE0FC260D5F8}"/>
    <dgm:cxn modelId="{3E427767-10EA-4224-A6CA-E25E2D1AE34F}" srcId="{5A465171-83AA-44B2-A2E2-3680033FC785}" destId="{3BBE71AB-D76B-4955-9126-C2418AD2A8BD}" srcOrd="1" destOrd="0" parTransId="{A95D618A-ECCE-456E-9830-431E0A8E602C}" sibTransId="{4EBE98C8-2025-49EA-8ABC-780C4C3EAB41}"/>
    <dgm:cxn modelId="{7880EDA0-A659-4387-8FD4-6D997C8E303A}" type="presOf" srcId="{03F60B29-48AE-4CA9-9618-326FC8FEDB9F}" destId="{77AB4F9B-F8B3-4983-A0F0-7C4B6278E4C3}" srcOrd="1" destOrd="0" presId="urn:microsoft.com/office/officeart/2005/8/layout/list1"/>
    <dgm:cxn modelId="{6D4D269A-8AC7-4873-93A8-3BC965316B91}" type="presOf" srcId="{9539A0EF-6AD5-485A-934C-CBA0A24D5890}" destId="{335B5CD8-5BCD-44ED-954C-5590C26238EE}" srcOrd="0" destOrd="0" presId="urn:microsoft.com/office/officeart/2005/8/layout/list1"/>
    <dgm:cxn modelId="{3B0CA7EC-5A45-4D64-88EA-3F028A16393D}" srcId="{03F60B29-48AE-4CA9-9618-326FC8FEDB9F}" destId="{676E3EE8-1247-4279-829C-2A1C482A8CC8}" srcOrd="2" destOrd="0" parTransId="{DD891AB7-3F2F-4F55-8535-B13D680C4F34}" sibTransId="{6CC47BB7-3AE7-49D3-9BEC-828D0E22916B}"/>
    <dgm:cxn modelId="{CC22575A-781A-49C1-9E33-4B483DD74955}" srcId="{3D683C08-4FFC-4F72-AB85-6C498675BDA8}" destId="{03F60B29-48AE-4CA9-9618-326FC8FEDB9F}" srcOrd="2" destOrd="0" parTransId="{4DF50E09-5697-4BD1-85BF-4949D28FA926}" sibTransId="{07B7F8B5-5D4E-4ED3-8CC1-8FC370C2D648}"/>
    <dgm:cxn modelId="{B881A1D4-AD0A-4D4F-9EDE-2670BA959D69}" type="presOf" srcId="{B3BF54C8-8FC9-4319-9F3D-D90F2BCC41BD}" destId="{A53A8414-EB61-4DEE-B757-64840128232B}" srcOrd="0" destOrd="1" presId="urn:microsoft.com/office/officeart/2005/8/layout/list1"/>
    <dgm:cxn modelId="{8752D20A-5CEA-4760-9196-29D8A46E392F}" type="presOf" srcId="{18F6F010-49F3-4C2E-A37B-B9C1FF6DAD06}" destId="{A53A8414-EB61-4DEE-B757-64840128232B}" srcOrd="0" destOrd="0" presId="urn:microsoft.com/office/officeart/2005/8/layout/list1"/>
    <dgm:cxn modelId="{9BD0C2A0-C2CE-4D96-BF1C-F3E45BC4DCB7}" type="presParOf" srcId="{C664EA3F-7A56-4623-A2BE-477F7EF09F26}" destId="{AB7E06EC-1FFB-4C32-B9D0-E2AA9B63ADE2}" srcOrd="0" destOrd="0" presId="urn:microsoft.com/office/officeart/2005/8/layout/list1"/>
    <dgm:cxn modelId="{7E0E734A-DEA6-4ADC-8D63-46847B845B96}" type="presParOf" srcId="{AB7E06EC-1FFB-4C32-B9D0-E2AA9B63ADE2}" destId="{EE8B9D11-7AC7-451D-AB18-78A56632890D}" srcOrd="0" destOrd="0" presId="urn:microsoft.com/office/officeart/2005/8/layout/list1"/>
    <dgm:cxn modelId="{7976F8F0-46A5-447D-915D-F7F850295F1C}" type="presParOf" srcId="{AB7E06EC-1FFB-4C32-B9D0-E2AA9B63ADE2}" destId="{E5DA0BA5-1C70-49F1-88E1-180CF9830CA1}" srcOrd="1" destOrd="0" presId="urn:microsoft.com/office/officeart/2005/8/layout/list1"/>
    <dgm:cxn modelId="{6B2E0165-12DF-49DF-8B99-418D56DA7CFD}" type="presParOf" srcId="{C664EA3F-7A56-4623-A2BE-477F7EF09F26}" destId="{E3EEC231-EFFB-416F-A14B-188B35993F70}" srcOrd="1" destOrd="0" presId="urn:microsoft.com/office/officeart/2005/8/layout/list1"/>
    <dgm:cxn modelId="{4A6DED0F-73A1-4E82-A91E-47E5DF3950DA}" type="presParOf" srcId="{C664EA3F-7A56-4623-A2BE-477F7EF09F26}" destId="{A53A8414-EB61-4DEE-B757-64840128232B}" srcOrd="2" destOrd="0" presId="urn:microsoft.com/office/officeart/2005/8/layout/list1"/>
    <dgm:cxn modelId="{CA5144F2-77FF-43E2-BCF1-157D71D98A02}" type="presParOf" srcId="{C664EA3F-7A56-4623-A2BE-477F7EF09F26}" destId="{708DB534-3D16-4424-8D97-8D3E07255939}" srcOrd="3" destOrd="0" presId="urn:microsoft.com/office/officeart/2005/8/layout/list1"/>
    <dgm:cxn modelId="{005544BA-D1AD-40E0-A91A-2C912DE7930C}" type="presParOf" srcId="{C664EA3F-7A56-4623-A2BE-477F7EF09F26}" destId="{F81C5075-623A-45C1-9FE4-1B92D02ABB27}" srcOrd="4" destOrd="0" presId="urn:microsoft.com/office/officeart/2005/8/layout/list1"/>
    <dgm:cxn modelId="{62BD5A15-AE39-4663-B5D8-DD1F127CE327}" type="presParOf" srcId="{F81C5075-623A-45C1-9FE4-1B92D02ABB27}" destId="{2FC626C5-B6CA-448A-A6AF-9D3AD6B1E1C6}" srcOrd="0" destOrd="0" presId="urn:microsoft.com/office/officeart/2005/8/layout/list1"/>
    <dgm:cxn modelId="{F8A0A624-C2CC-4766-BEF8-17396A66B692}" type="presParOf" srcId="{F81C5075-623A-45C1-9FE4-1B92D02ABB27}" destId="{C0C21C0E-ABAE-4E1F-939A-C5C5B0914ED0}" srcOrd="1" destOrd="0" presId="urn:microsoft.com/office/officeart/2005/8/layout/list1"/>
    <dgm:cxn modelId="{DA05A330-EF14-4B79-BF43-6B0B2D8C097E}" type="presParOf" srcId="{C664EA3F-7A56-4623-A2BE-477F7EF09F26}" destId="{77D24A09-AA3E-47E3-B35B-BC60C14EF0C0}" srcOrd="5" destOrd="0" presId="urn:microsoft.com/office/officeart/2005/8/layout/list1"/>
    <dgm:cxn modelId="{9A4D71DD-4BDC-46D1-81C7-0FC95F0344D2}" type="presParOf" srcId="{C664EA3F-7A56-4623-A2BE-477F7EF09F26}" destId="{335B5CD8-5BCD-44ED-954C-5590C26238EE}" srcOrd="6" destOrd="0" presId="urn:microsoft.com/office/officeart/2005/8/layout/list1"/>
    <dgm:cxn modelId="{D4009966-F772-44FA-AAA5-C0815DC840BE}" type="presParOf" srcId="{C664EA3F-7A56-4623-A2BE-477F7EF09F26}" destId="{67AFC6F8-4ADA-4F07-B195-EA192A39B18E}" srcOrd="7" destOrd="0" presId="urn:microsoft.com/office/officeart/2005/8/layout/list1"/>
    <dgm:cxn modelId="{D70D0515-F476-4D48-A14C-FB9DAAEBC680}" type="presParOf" srcId="{C664EA3F-7A56-4623-A2BE-477F7EF09F26}" destId="{3EEB515B-7622-469E-BE6B-1E9AC6E43C91}" srcOrd="8" destOrd="0" presId="urn:microsoft.com/office/officeart/2005/8/layout/list1"/>
    <dgm:cxn modelId="{4CDD1CCA-6986-4398-8185-DC4F57BEE56F}" type="presParOf" srcId="{3EEB515B-7622-469E-BE6B-1E9AC6E43C91}" destId="{D457DC1F-B6EA-43EA-BC25-1F388E9D4D42}" srcOrd="0" destOrd="0" presId="urn:microsoft.com/office/officeart/2005/8/layout/list1"/>
    <dgm:cxn modelId="{1D49BABE-9E49-4DBE-8A76-5C509B6E9195}" type="presParOf" srcId="{3EEB515B-7622-469E-BE6B-1E9AC6E43C91}" destId="{77AB4F9B-F8B3-4983-A0F0-7C4B6278E4C3}" srcOrd="1" destOrd="0" presId="urn:microsoft.com/office/officeart/2005/8/layout/list1"/>
    <dgm:cxn modelId="{22B84DA1-EA9D-496D-B64A-2509642A6BDF}" type="presParOf" srcId="{C664EA3F-7A56-4623-A2BE-477F7EF09F26}" destId="{B8116AB1-1C63-4350-95D0-447440275E47}" srcOrd="9" destOrd="0" presId="urn:microsoft.com/office/officeart/2005/8/layout/list1"/>
    <dgm:cxn modelId="{29AEE64E-292F-4657-95CC-8C9DE1B9E269}" type="presParOf" srcId="{C664EA3F-7A56-4623-A2BE-477F7EF09F26}" destId="{0D4AC745-EE55-43C0-962A-5E9329DEBC5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E999FF6-D61E-4886-8C5E-C3006DF836BF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581DDF4-5980-4439-BAF0-42674507B9A9}">
      <dgm:prSet phldrT="[Text]" custT="1"/>
      <dgm:spPr/>
      <dgm:t>
        <a:bodyPr/>
        <a:lstStyle/>
        <a:p>
          <a:r>
            <a:rPr lang="en-US" sz="1800" b="0" u="none" dirty="0"/>
            <a:t>I</a:t>
          </a:r>
          <a:r>
            <a:rPr lang="x-none" sz="1800" b="0" u="none" dirty="0"/>
            <a:t>nspector must verify</a:t>
          </a:r>
          <a:endParaRPr lang="en-US" sz="1800" b="0" dirty="0"/>
        </a:p>
      </dgm:t>
    </dgm:pt>
    <dgm:pt modelId="{03AFC696-A616-4CEC-A6DD-2A74EBD644C2}" type="parTrans" cxnId="{573C669F-9BEA-4B0A-A608-0A3721E0CB30}">
      <dgm:prSet/>
      <dgm:spPr/>
      <dgm:t>
        <a:bodyPr/>
        <a:lstStyle/>
        <a:p>
          <a:endParaRPr lang="en-US"/>
        </a:p>
      </dgm:t>
    </dgm:pt>
    <dgm:pt modelId="{9634578E-28E4-4309-A811-EDFDFEDD1099}" type="sibTrans" cxnId="{573C669F-9BEA-4B0A-A608-0A3721E0CB30}">
      <dgm:prSet/>
      <dgm:spPr/>
      <dgm:t>
        <a:bodyPr/>
        <a:lstStyle/>
        <a:p>
          <a:endParaRPr lang="en-US"/>
        </a:p>
      </dgm:t>
    </dgm:pt>
    <dgm:pt modelId="{ADE7C344-49AD-47B7-9668-8FBE3A00CC65}">
      <dgm:prSet phldrT="[Text]" custT="1"/>
      <dgm:spPr/>
      <dgm:t>
        <a:bodyPr/>
        <a:lstStyle/>
        <a:p>
          <a:r>
            <a:rPr lang="en-US" sz="1800" b="0" dirty="0"/>
            <a:t>Measures do not include smoke-control measures that have been implemented as equivalent methods or alternatives permitted by objective-based codes</a:t>
          </a:r>
        </a:p>
      </dgm:t>
    </dgm:pt>
    <dgm:pt modelId="{E8A91B2A-4661-4302-B684-FE5F9DE432FA}" type="parTrans" cxnId="{5F8A937B-BF89-424D-8870-6BE8AC3785E8}">
      <dgm:prSet/>
      <dgm:spPr/>
      <dgm:t>
        <a:bodyPr/>
        <a:lstStyle/>
        <a:p>
          <a:endParaRPr lang="en-US"/>
        </a:p>
      </dgm:t>
    </dgm:pt>
    <dgm:pt modelId="{AC9DABFB-3C83-4DB5-A441-B2A5CED3CA34}" type="sibTrans" cxnId="{5F8A937B-BF89-424D-8870-6BE8AC3785E8}">
      <dgm:prSet/>
      <dgm:spPr/>
      <dgm:t>
        <a:bodyPr/>
        <a:lstStyle/>
        <a:p>
          <a:endParaRPr lang="en-US"/>
        </a:p>
      </dgm:t>
    </dgm:pt>
    <dgm:pt modelId="{BF36CB50-7340-43D7-95D6-9B582EB4FF66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800" b="0" dirty="0"/>
            <a:t>Be familiar with the testing requirements and the frequency for testing these systems</a:t>
          </a:r>
        </a:p>
      </dgm:t>
    </dgm:pt>
    <dgm:pt modelId="{06469B92-3324-470D-B1B8-1ADC77193D06}" type="parTrans" cxnId="{639D08B6-DAFC-4F54-8155-9E8E3CCCA8E3}">
      <dgm:prSet/>
      <dgm:spPr/>
      <dgm:t>
        <a:bodyPr/>
        <a:lstStyle/>
        <a:p>
          <a:endParaRPr lang="en-US"/>
        </a:p>
      </dgm:t>
    </dgm:pt>
    <dgm:pt modelId="{E4E9550F-FBC0-4D1A-86F6-B43B5E3E7AFE}" type="sibTrans" cxnId="{639D08B6-DAFC-4F54-8155-9E8E3CCCA8E3}">
      <dgm:prSet/>
      <dgm:spPr/>
      <dgm:t>
        <a:bodyPr/>
        <a:lstStyle/>
        <a:p>
          <a:endParaRPr lang="en-US"/>
        </a:p>
      </dgm:t>
    </dgm:pt>
    <dgm:pt modelId="{4D408226-850B-40F8-B40A-5196C22E83B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b="0" dirty="0"/>
            <a:t>Always request documentation that the required testing and maintenance has been performed by a qualified person</a:t>
          </a:r>
        </a:p>
      </dgm:t>
    </dgm:pt>
    <dgm:pt modelId="{10FDF83B-5DBC-45DB-ABA4-FBD2379AD4D3}" type="parTrans" cxnId="{71340D8A-461B-4087-9B82-7817E40FD783}">
      <dgm:prSet/>
      <dgm:spPr/>
      <dgm:t>
        <a:bodyPr/>
        <a:lstStyle/>
        <a:p>
          <a:endParaRPr lang="en-US"/>
        </a:p>
      </dgm:t>
    </dgm:pt>
    <dgm:pt modelId="{44E055B0-4CE3-4BC8-B096-84AD1A436A84}" type="sibTrans" cxnId="{71340D8A-461B-4087-9B82-7817E40FD783}">
      <dgm:prSet/>
      <dgm:spPr/>
      <dgm:t>
        <a:bodyPr/>
        <a:lstStyle/>
        <a:p>
          <a:endParaRPr lang="en-US"/>
        </a:p>
      </dgm:t>
    </dgm:pt>
    <dgm:pt modelId="{52723CB7-8492-4671-B3F1-509641CEE837}" type="pres">
      <dgm:prSet presAssocID="{EE999FF6-D61E-4886-8C5E-C3006DF836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2D1706-D217-4C55-9DFD-79F43B4C9CF4}" type="pres">
      <dgm:prSet presAssocID="{B581DDF4-5980-4439-BAF0-42674507B9A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60D64-881D-43FC-9CAC-F2D130605E21}" type="pres">
      <dgm:prSet presAssocID="{9634578E-28E4-4309-A811-EDFDFEDD1099}" presName="spacer" presStyleCnt="0"/>
      <dgm:spPr/>
    </dgm:pt>
    <dgm:pt modelId="{00EFB78E-374C-4562-A996-43D717F33486}" type="pres">
      <dgm:prSet presAssocID="{ADE7C344-49AD-47B7-9668-8FBE3A00CC6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CD55C-2CE9-485D-B665-C88E8742EB0F}" type="pres">
      <dgm:prSet presAssocID="{AC9DABFB-3C83-4DB5-A441-B2A5CED3CA34}" presName="spacer" presStyleCnt="0"/>
      <dgm:spPr/>
    </dgm:pt>
    <dgm:pt modelId="{2011EEAA-69E1-492A-9A28-4507F3ACA4A4}" type="pres">
      <dgm:prSet presAssocID="{BF36CB50-7340-43D7-95D6-9B582EB4FF6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9BB45-6CE6-4CBC-BD51-AE73E7E92734}" type="pres">
      <dgm:prSet presAssocID="{E4E9550F-FBC0-4D1A-86F6-B43B5E3E7AFE}" presName="spacer" presStyleCnt="0"/>
      <dgm:spPr/>
    </dgm:pt>
    <dgm:pt modelId="{B4C3E7BD-7CBF-4BEB-9248-2F2DECC6F366}" type="pres">
      <dgm:prSet presAssocID="{4D408226-850B-40F8-B40A-5196C22E83B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2A8CA2-A344-4332-9230-FEDA7E971A4C}" type="presOf" srcId="{BF36CB50-7340-43D7-95D6-9B582EB4FF66}" destId="{2011EEAA-69E1-492A-9A28-4507F3ACA4A4}" srcOrd="0" destOrd="0" presId="urn:microsoft.com/office/officeart/2005/8/layout/vList2"/>
    <dgm:cxn modelId="{639D08B6-DAFC-4F54-8155-9E8E3CCCA8E3}" srcId="{EE999FF6-D61E-4886-8C5E-C3006DF836BF}" destId="{BF36CB50-7340-43D7-95D6-9B582EB4FF66}" srcOrd="2" destOrd="0" parTransId="{06469B92-3324-470D-B1B8-1ADC77193D06}" sibTransId="{E4E9550F-FBC0-4D1A-86F6-B43B5E3E7AFE}"/>
    <dgm:cxn modelId="{C22707D2-D62A-4466-809B-1F177BCF9181}" type="presOf" srcId="{4D408226-850B-40F8-B40A-5196C22E83B7}" destId="{B4C3E7BD-7CBF-4BEB-9248-2F2DECC6F366}" srcOrd="0" destOrd="0" presId="urn:microsoft.com/office/officeart/2005/8/layout/vList2"/>
    <dgm:cxn modelId="{5F8A937B-BF89-424D-8870-6BE8AC3785E8}" srcId="{EE999FF6-D61E-4886-8C5E-C3006DF836BF}" destId="{ADE7C344-49AD-47B7-9668-8FBE3A00CC65}" srcOrd="1" destOrd="0" parTransId="{E8A91B2A-4661-4302-B684-FE5F9DE432FA}" sibTransId="{AC9DABFB-3C83-4DB5-A441-B2A5CED3CA34}"/>
    <dgm:cxn modelId="{1955F107-54EB-4451-A83F-482C9F43D1AC}" type="presOf" srcId="{B581DDF4-5980-4439-BAF0-42674507B9A9}" destId="{CE2D1706-D217-4C55-9DFD-79F43B4C9CF4}" srcOrd="0" destOrd="0" presId="urn:microsoft.com/office/officeart/2005/8/layout/vList2"/>
    <dgm:cxn modelId="{573C669F-9BEA-4B0A-A608-0A3721E0CB30}" srcId="{EE999FF6-D61E-4886-8C5E-C3006DF836BF}" destId="{B581DDF4-5980-4439-BAF0-42674507B9A9}" srcOrd="0" destOrd="0" parTransId="{03AFC696-A616-4CEC-A6DD-2A74EBD644C2}" sibTransId="{9634578E-28E4-4309-A811-EDFDFEDD1099}"/>
    <dgm:cxn modelId="{71340D8A-461B-4087-9B82-7817E40FD783}" srcId="{EE999FF6-D61E-4886-8C5E-C3006DF836BF}" destId="{4D408226-850B-40F8-B40A-5196C22E83B7}" srcOrd="3" destOrd="0" parTransId="{10FDF83B-5DBC-45DB-ABA4-FBD2379AD4D3}" sibTransId="{44E055B0-4CE3-4BC8-B096-84AD1A436A84}"/>
    <dgm:cxn modelId="{3D99ACCF-8189-4E54-A84D-BFE30705C7E2}" type="presOf" srcId="{ADE7C344-49AD-47B7-9668-8FBE3A00CC65}" destId="{00EFB78E-374C-4562-A996-43D717F33486}" srcOrd="0" destOrd="0" presId="urn:microsoft.com/office/officeart/2005/8/layout/vList2"/>
    <dgm:cxn modelId="{963832D6-2A5E-4E8D-8B0B-BF4D2671882D}" type="presOf" srcId="{EE999FF6-D61E-4886-8C5E-C3006DF836BF}" destId="{52723CB7-8492-4671-B3F1-509641CEE837}" srcOrd="0" destOrd="0" presId="urn:microsoft.com/office/officeart/2005/8/layout/vList2"/>
    <dgm:cxn modelId="{2D3E1661-A537-420B-AFBF-007BC24F99EF}" type="presParOf" srcId="{52723CB7-8492-4671-B3F1-509641CEE837}" destId="{CE2D1706-D217-4C55-9DFD-79F43B4C9CF4}" srcOrd="0" destOrd="0" presId="urn:microsoft.com/office/officeart/2005/8/layout/vList2"/>
    <dgm:cxn modelId="{4366ADC9-C7DB-4D0D-99F6-441BCD30B997}" type="presParOf" srcId="{52723CB7-8492-4671-B3F1-509641CEE837}" destId="{1D660D64-881D-43FC-9CAC-F2D130605E21}" srcOrd="1" destOrd="0" presId="urn:microsoft.com/office/officeart/2005/8/layout/vList2"/>
    <dgm:cxn modelId="{8E053666-8B28-4AF5-89B1-5322DB8E3E98}" type="presParOf" srcId="{52723CB7-8492-4671-B3F1-509641CEE837}" destId="{00EFB78E-374C-4562-A996-43D717F33486}" srcOrd="2" destOrd="0" presId="urn:microsoft.com/office/officeart/2005/8/layout/vList2"/>
    <dgm:cxn modelId="{F2ED2619-FDDD-45FF-93AF-7E36148FA343}" type="presParOf" srcId="{52723CB7-8492-4671-B3F1-509641CEE837}" destId="{7DFCD55C-2CE9-485D-B665-C88E8742EB0F}" srcOrd="3" destOrd="0" presId="urn:microsoft.com/office/officeart/2005/8/layout/vList2"/>
    <dgm:cxn modelId="{35BAD8BE-75E8-4964-AAEC-8C65E963945A}" type="presParOf" srcId="{52723CB7-8492-4671-B3F1-509641CEE837}" destId="{2011EEAA-69E1-492A-9A28-4507F3ACA4A4}" srcOrd="4" destOrd="0" presId="urn:microsoft.com/office/officeart/2005/8/layout/vList2"/>
    <dgm:cxn modelId="{B39709AC-482A-46C0-9FF3-667EDCE3E89B}" type="presParOf" srcId="{52723CB7-8492-4671-B3F1-509641CEE837}" destId="{2FE9BB45-6CE6-4CBC-BD51-AE73E7E92734}" srcOrd="5" destOrd="0" presId="urn:microsoft.com/office/officeart/2005/8/layout/vList2"/>
    <dgm:cxn modelId="{D97A623C-8EAF-4176-9996-F9B96CD89BE6}" type="presParOf" srcId="{52723CB7-8492-4671-B3F1-509641CEE837}" destId="{B4C3E7BD-7CBF-4BEB-9248-2F2DECC6F36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EE999FF6-D61E-4886-8C5E-C3006DF836BF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581DDF4-5980-4439-BAF0-42674507B9A9}">
      <dgm:prSet phldrT="[Text]" custT="1"/>
      <dgm:spPr/>
      <dgm:t>
        <a:bodyPr/>
        <a:lstStyle/>
        <a:p>
          <a:r>
            <a:rPr lang="en-US" sz="1800" b="0" dirty="0"/>
            <a:t>Installed in buildings to add or remove heat</a:t>
          </a:r>
        </a:p>
      </dgm:t>
    </dgm:pt>
    <dgm:pt modelId="{03AFC696-A616-4CEC-A6DD-2A74EBD644C2}" type="parTrans" cxnId="{573C669F-9BEA-4B0A-A608-0A3721E0CB30}">
      <dgm:prSet/>
      <dgm:spPr/>
      <dgm:t>
        <a:bodyPr/>
        <a:lstStyle/>
        <a:p>
          <a:endParaRPr lang="en-US"/>
        </a:p>
      </dgm:t>
    </dgm:pt>
    <dgm:pt modelId="{9634578E-28E4-4309-A811-EDFDFEDD1099}" type="sibTrans" cxnId="{573C669F-9BEA-4B0A-A608-0A3721E0CB30}">
      <dgm:prSet/>
      <dgm:spPr/>
      <dgm:t>
        <a:bodyPr/>
        <a:lstStyle/>
        <a:p>
          <a:endParaRPr lang="en-US"/>
        </a:p>
      </dgm:t>
    </dgm:pt>
    <dgm:pt modelId="{170125B3-E7B9-4D78-824A-F6A4323A190B}">
      <dgm:prSet custT="1"/>
      <dgm:spPr/>
      <dgm:t>
        <a:bodyPr/>
        <a:lstStyle/>
        <a:p>
          <a:r>
            <a:rPr lang="en-US" sz="1800" b="0" dirty="0"/>
            <a:t>Controls the air temperatures for heating and cooling</a:t>
          </a:r>
        </a:p>
      </dgm:t>
    </dgm:pt>
    <dgm:pt modelId="{04DA84F4-763D-4DC7-A539-AE1964011FB0}" type="parTrans" cxnId="{18EA3E9A-0138-4669-B29E-7AD61EE5E731}">
      <dgm:prSet/>
      <dgm:spPr/>
      <dgm:t>
        <a:bodyPr/>
        <a:lstStyle/>
        <a:p>
          <a:endParaRPr lang="en-US"/>
        </a:p>
      </dgm:t>
    </dgm:pt>
    <dgm:pt modelId="{D81F1370-7B05-447E-8401-DF85EF35E9CA}" type="sibTrans" cxnId="{18EA3E9A-0138-4669-B29E-7AD61EE5E731}">
      <dgm:prSet/>
      <dgm:spPr/>
      <dgm:t>
        <a:bodyPr/>
        <a:lstStyle/>
        <a:p>
          <a:endParaRPr lang="en-US"/>
        </a:p>
      </dgm:t>
    </dgm:pt>
    <dgm:pt modelId="{38C8D7EA-3647-4BF1-B530-681AA3D7052F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800" b="0" dirty="0"/>
            <a:t>In commercial buildings, these systems are also used to</a:t>
          </a:r>
        </a:p>
      </dgm:t>
    </dgm:pt>
    <dgm:pt modelId="{9953A0B3-391E-4944-82FC-0C71C5DB4933}" type="parTrans" cxnId="{A69DBBC5-D06A-48CB-A8EA-35B003375D5E}">
      <dgm:prSet/>
      <dgm:spPr/>
      <dgm:t>
        <a:bodyPr/>
        <a:lstStyle/>
        <a:p>
          <a:endParaRPr lang="en-US"/>
        </a:p>
      </dgm:t>
    </dgm:pt>
    <dgm:pt modelId="{18B1B193-86F7-4C98-87E5-97CD53D9615E}" type="sibTrans" cxnId="{A69DBBC5-D06A-48CB-A8EA-35B003375D5E}">
      <dgm:prSet/>
      <dgm:spPr/>
      <dgm:t>
        <a:bodyPr/>
        <a:lstStyle/>
        <a:p>
          <a:endParaRPr lang="en-US"/>
        </a:p>
      </dgm:t>
    </dgm:pt>
    <dgm:pt modelId="{12D40734-9E4B-46CD-9D7C-E821BD4BC1F0}">
      <dgm:prSet custT="1"/>
      <dgm:spPr/>
      <dgm:t>
        <a:bodyPr/>
        <a:lstStyle/>
        <a:p>
          <a:r>
            <a:rPr lang="en-US" sz="1800" b="0" dirty="0"/>
            <a:t>Preserve foods</a:t>
          </a:r>
        </a:p>
      </dgm:t>
    </dgm:pt>
    <dgm:pt modelId="{6D26DBD5-0CBB-4FA4-98BE-74F599C95466}" type="parTrans" cxnId="{9BFB1887-FAB4-40F4-8396-AACA69CF3437}">
      <dgm:prSet/>
      <dgm:spPr/>
      <dgm:t>
        <a:bodyPr/>
        <a:lstStyle/>
        <a:p>
          <a:endParaRPr lang="en-US"/>
        </a:p>
      </dgm:t>
    </dgm:pt>
    <dgm:pt modelId="{ACB4833E-CC44-4561-AE79-62328086FF53}" type="sibTrans" cxnId="{9BFB1887-FAB4-40F4-8396-AACA69CF3437}">
      <dgm:prSet/>
      <dgm:spPr/>
      <dgm:t>
        <a:bodyPr/>
        <a:lstStyle/>
        <a:p>
          <a:endParaRPr lang="en-US"/>
        </a:p>
      </dgm:t>
    </dgm:pt>
    <dgm:pt modelId="{B2AAE433-74F0-4302-8FAC-259936715645}">
      <dgm:prSet custT="1"/>
      <dgm:spPr/>
      <dgm:t>
        <a:bodyPr/>
        <a:lstStyle/>
        <a:p>
          <a:r>
            <a:rPr lang="en-US" sz="1800" b="0" dirty="0"/>
            <a:t>Maintain the temperature </a:t>
          </a:r>
          <a:r>
            <a:rPr lang="en-US" sz="1800" b="0" dirty="0" smtClean="0"/>
            <a:t>of </a:t>
          </a:r>
          <a:r>
            <a:rPr lang="en-US" sz="1800" b="0" dirty="0"/>
            <a:t>pharmaceuticals</a:t>
          </a:r>
        </a:p>
      </dgm:t>
    </dgm:pt>
    <dgm:pt modelId="{0C0B099B-0967-415A-8067-1EF87B4EA10A}" type="parTrans" cxnId="{A70AE0D7-71C5-4D9E-B816-AF9389575E9F}">
      <dgm:prSet/>
      <dgm:spPr/>
      <dgm:t>
        <a:bodyPr/>
        <a:lstStyle/>
        <a:p>
          <a:endParaRPr lang="en-US"/>
        </a:p>
      </dgm:t>
    </dgm:pt>
    <dgm:pt modelId="{CC9184BA-F029-44A1-8F7E-B88BD1D10AF9}" type="sibTrans" cxnId="{A70AE0D7-71C5-4D9E-B816-AF9389575E9F}">
      <dgm:prSet/>
      <dgm:spPr/>
      <dgm:t>
        <a:bodyPr/>
        <a:lstStyle/>
        <a:p>
          <a:endParaRPr lang="en-US"/>
        </a:p>
      </dgm:t>
    </dgm:pt>
    <dgm:pt modelId="{C53AFDB0-884B-41C1-BF23-2427C990E7FB}">
      <dgm:prSet custT="1"/>
      <dgm:spPr/>
      <dgm:t>
        <a:bodyPr/>
        <a:lstStyle/>
        <a:p>
          <a:r>
            <a:rPr lang="en-US" sz="1800" b="0" dirty="0"/>
            <a:t>Ensure that certain hazardous materials do not become unstable</a:t>
          </a:r>
        </a:p>
      </dgm:t>
    </dgm:pt>
    <dgm:pt modelId="{29050603-80F3-4E6C-BE53-31B240E58B9C}" type="parTrans" cxnId="{B7D2F231-7927-4C3A-97BA-2E739E8E9063}">
      <dgm:prSet/>
      <dgm:spPr/>
      <dgm:t>
        <a:bodyPr/>
        <a:lstStyle/>
        <a:p>
          <a:endParaRPr lang="en-US"/>
        </a:p>
      </dgm:t>
    </dgm:pt>
    <dgm:pt modelId="{1BC0A7F1-85C0-40F6-879F-75839BE75D50}" type="sibTrans" cxnId="{B7D2F231-7927-4C3A-97BA-2E739E8E9063}">
      <dgm:prSet/>
      <dgm:spPr/>
      <dgm:t>
        <a:bodyPr/>
        <a:lstStyle/>
        <a:p>
          <a:endParaRPr lang="en-US"/>
        </a:p>
      </dgm:t>
    </dgm:pt>
    <dgm:pt modelId="{2D6757AD-38E9-4E2F-BAFF-4012C167BE4D}">
      <dgm:prSet custT="1"/>
      <dgm:spPr/>
      <dgm:t>
        <a:bodyPr/>
        <a:lstStyle/>
        <a:p>
          <a:r>
            <a:rPr lang="en-US" sz="1800" b="0" dirty="0"/>
            <a:t>Building occupants</a:t>
          </a:r>
        </a:p>
      </dgm:t>
    </dgm:pt>
    <dgm:pt modelId="{D2324F37-CCF9-4BA4-8479-53DC42957311}" type="parTrans" cxnId="{25ACD368-1D3F-4F5E-93EF-E8A06A4FF558}">
      <dgm:prSet/>
      <dgm:spPr/>
      <dgm:t>
        <a:bodyPr/>
        <a:lstStyle/>
        <a:p>
          <a:endParaRPr lang="en-US"/>
        </a:p>
      </dgm:t>
    </dgm:pt>
    <dgm:pt modelId="{458582BA-E59D-44AE-8610-19E9E507E119}" type="sibTrans" cxnId="{25ACD368-1D3F-4F5E-93EF-E8A06A4FF558}">
      <dgm:prSet/>
      <dgm:spPr/>
      <dgm:t>
        <a:bodyPr/>
        <a:lstStyle/>
        <a:p>
          <a:endParaRPr lang="en-US"/>
        </a:p>
      </dgm:t>
    </dgm:pt>
    <dgm:pt modelId="{EED52333-B674-4CEE-BE44-076DF19D5C92}">
      <dgm:prSet custT="1"/>
      <dgm:spPr/>
      <dgm:t>
        <a:bodyPr/>
        <a:lstStyle/>
        <a:p>
          <a:r>
            <a:rPr lang="en-US" sz="1800" b="0" dirty="0"/>
            <a:t>Processes/items</a:t>
          </a:r>
        </a:p>
      </dgm:t>
    </dgm:pt>
    <dgm:pt modelId="{EE216F3B-EE84-4ED5-8EDC-D539A4CA4547}" type="parTrans" cxnId="{4ED1506D-191F-4347-B31B-491AFE00A058}">
      <dgm:prSet/>
      <dgm:spPr/>
      <dgm:t>
        <a:bodyPr/>
        <a:lstStyle/>
        <a:p>
          <a:endParaRPr lang="en-US"/>
        </a:p>
      </dgm:t>
    </dgm:pt>
    <dgm:pt modelId="{5EC79E45-5872-4645-8CA0-927A98E87E6B}" type="sibTrans" cxnId="{4ED1506D-191F-4347-B31B-491AFE00A058}">
      <dgm:prSet/>
      <dgm:spPr/>
      <dgm:t>
        <a:bodyPr/>
        <a:lstStyle/>
        <a:p>
          <a:endParaRPr lang="en-US"/>
        </a:p>
      </dgm:t>
    </dgm:pt>
    <dgm:pt modelId="{FCFFA6B8-D248-4A0F-BBA8-EF72C30D4A26}" type="pres">
      <dgm:prSet presAssocID="{EE999FF6-D61E-4886-8C5E-C3006DF836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0E5028-E087-44F5-8260-5C1872A541FB}" type="pres">
      <dgm:prSet presAssocID="{B581DDF4-5980-4439-BAF0-42674507B9A9}" presName="parentLin" presStyleCnt="0"/>
      <dgm:spPr/>
    </dgm:pt>
    <dgm:pt modelId="{9CBF77CC-4A09-41E3-A44B-63593A383FDA}" type="pres">
      <dgm:prSet presAssocID="{B581DDF4-5980-4439-BAF0-42674507B9A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9938052-2A3D-46F1-A6A3-EE1A89D274FB}" type="pres">
      <dgm:prSet presAssocID="{B581DDF4-5980-4439-BAF0-42674507B9A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287E7-101D-4A65-9F81-3A30DE7C9FEF}" type="pres">
      <dgm:prSet presAssocID="{B581DDF4-5980-4439-BAF0-42674507B9A9}" presName="negativeSpace" presStyleCnt="0"/>
      <dgm:spPr/>
    </dgm:pt>
    <dgm:pt modelId="{62E290AB-A698-47F0-A26F-55EFE94FFAC5}" type="pres">
      <dgm:prSet presAssocID="{B581DDF4-5980-4439-BAF0-42674507B9A9}" presName="childText" presStyleLbl="conFgAcc1" presStyleIdx="0" presStyleCnt="3">
        <dgm:presLayoutVars>
          <dgm:bulletEnabled val="1"/>
        </dgm:presLayoutVars>
      </dgm:prSet>
      <dgm:spPr/>
    </dgm:pt>
    <dgm:pt modelId="{45927F46-30AE-4106-96E8-A662C629A68E}" type="pres">
      <dgm:prSet presAssocID="{9634578E-28E4-4309-A811-EDFDFEDD1099}" presName="spaceBetweenRectangles" presStyleCnt="0"/>
      <dgm:spPr/>
    </dgm:pt>
    <dgm:pt modelId="{EC1A1379-318B-4531-803F-4AF165D6DD69}" type="pres">
      <dgm:prSet presAssocID="{170125B3-E7B9-4D78-824A-F6A4323A190B}" presName="parentLin" presStyleCnt="0"/>
      <dgm:spPr/>
    </dgm:pt>
    <dgm:pt modelId="{7ACB061E-E091-463F-8386-F1E1D4D40728}" type="pres">
      <dgm:prSet presAssocID="{170125B3-E7B9-4D78-824A-F6A4323A190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4E74C82-3CC6-435E-B050-FEA9E0C944B4}" type="pres">
      <dgm:prSet presAssocID="{170125B3-E7B9-4D78-824A-F6A4323A190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1AEDE-59B3-4124-A516-945611423DA1}" type="pres">
      <dgm:prSet presAssocID="{170125B3-E7B9-4D78-824A-F6A4323A190B}" presName="negativeSpace" presStyleCnt="0"/>
      <dgm:spPr/>
    </dgm:pt>
    <dgm:pt modelId="{8A2CF6BA-B799-4607-BCB6-2F89F278DDC3}" type="pres">
      <dgm:prSet presAssocID="{170125B3-E7B9-4D78-824A-F6A4323A190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963E6-3647-4D00-ABCD-175AE759A0A9}" type="pres">
      <dgm:prSet presAssocID="{D81F1370-7B05-447E-8401-DF85EF35E9CA}" presName="spaceBetweenRectangles" presStyleCnt="0"/>
      <dgm:spPr/>
    </dgm:pt>
    <dgm:pt modelId="{38406FDC-4F64-43BD-839B-41A0237C97D5}" type="pres">
      <dgm:prSet presAssocID="{38C8D7EA-3647-4BF1-B530-681AA3D7052F}" presName="parentLin" presStyleCnt="0"/>
      <dgm:spPr/>
    </dgm:pt>
    <dgm:pt modelId="{EAF80120-EC80-455A-8A07-57AFDB11AC18}" type="pres">
      <dgm:prSet presAssocID="{38C8D7EA-3647-4BF1-B530-681AA3D7052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BE8E931-8A0F-43BD-BB8E-B14B818B3E16}" type="pres">
      <dgm:prSet presAssocID="{38C8D7EA-3647-4BF1-B530-681AA3D705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81AC8-FCAE-4F11-84B0-7831A42C8CF4}" type="pres">
      <dgm:prSet presAssocID="{38C8D7EA-3647-4BF1-B530-681AA3D7052F}" presName="negativeSpace" presStyleCnt="0"/>
      <dgm:spPr/>
    </dgm:pt>
    <dgm:pt modelId="{E866A9F8-63C2-46A9-A637-37392DBDC822}" type="pres">
      <dgm:prSet presAssocID="{38C8D7EA-3647-4BF1-B530-681AA3D7052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EA3E9A-0138-4669-B29E-7AD61EE5E731}" srcId="{EE999FF6-D61E-4886-8C5E-C3006DF836BF}" destId="{170125B3-E7B9-4D78-824A-F6A4323A190B}" srcOrd="1" destOrd="0" parTransId="{04DA84F4-763D-4DC7-A539-AE1964011FB0}" sibTransId="{D81F1370-7B05-447E-8401-DF85EF35E9CA}"/>
    <dgm:cxn modelId="{0F3E8333-D202-48A5-BB4D-2FB0471A295C}" type="presOf" srcId="{38C8D7EA-3647-4BF1-B530-681AA3D7052F}" destId="{EAF80120-EC80-455A-8A07-57AFDB11AC18}" srcOrd="0" destOrd="0" presId="urn:microsoft.com/office/officeart/2005/8/layout/list1"/>
    <dgm:cxn modelId="{B5312E3A-D300-47EA-ACE7-A373A5F851C4}" type="presOf" srcId="{2D6757AD-38E9-4E2F-BAFF-4012C167BE4D}" destId="{8A2CF6BA-B799-4607-BCB6-2F89F278DDC3}" srcOrd="0" destOrd="0" presId="urn:microsoft.com/office/officeart/2005/8/layout/list1"/>
    <dgm:cxn modelId="{73575592-8E65-4300-91AB-AC5286A4D8AD}" type="presOf" srcId="{170125B3-E7B9-4D78-824A-F6A4323A190B}" destId="{7ACB061E-E091-463F-8386-F1E1D4D40728}" srcOrd="0" destOrd="0" presId="urn:microsoft.com/office/officeart/2005/8/layout/list1"/>
    <dgm:cxn modelId="{2A12AA0C-79D6-4E05-9363-4B5745055455}" type="presOf" srcId="{B581DDF4-5980-4439-BAF0-42674507B9A9}" destId="{D9938052-2A3D-46F1-A6A3-EE1A89D274FB}" srcOrd="1" destOrd="0" presId="urn:microsoft.com/office/officeart/2005/8/layout/list1"/>
    <dgm:cxn modelId="{DD8FF9C9-F16D-4FC3-BEF7-8F839050F229}" type="presOf" srcId="{B2AAE433-74F0-4302-8FAC-259936715645}" destId="{E866A9F8-63C2-46A9-A637-37392DBDC822}" srcOrd="0" destOrd="1" presId="urn:microsoft.com/office/officeart/2005/8/layout/list1"/>
    <dgm:cxn modelId="{77BF1A51-A384-4FC2-8A6C-A084DADBB567}" type="presOf" srcId="{170125B3-E7B9-4D78-824A-F6A4323A190B}" destId="{D4E74C82-3CC6-435E-B050-FEA9E0C944B4}" srcOrd="1" destOrd="0" presId="urn:microsoft.com/office/officeart/2005/8/layout/list1"/>
    <dgm:cxn modelId="{573C669F-9BEA-4B0A-A608-0A3721E0CB30}" srcId="{EE999FF6-D61E-4886-8C5E-C3006DF836BF}" destId="{B581DDF4-5980-4439-BAF0-42674507B9A9}" srcOrd="0" destOrd="0" parTransId="{03AFC696-A616-4CEC-A6DD-2A74EBD644C2}" sibTransId="{9634578E-28E4-4309-A811-EDFDFEDD1099}"/>
    <dgm:cxn modelId="{B7D2F231-7927-4C3A-97BA-2E739E8E9063}" srcId="{38C8D7EA-3647-4BF1-B530-681AA3D7052F}" destId="{C53AFDB0-884B-41C1-BF23-2427C990E7FB}" srcOrd="2" destOrd="0" parTransId="{29050603-80F3-4E6C-BE53-31B240E58B9C}" sibTransId="{1BC0A7F1-85C0-40F6-879F-75839BE75D50}"/>
    <dgm:cxn modelId="{7834A36B-45D2-4ABC-8319-9958BAC02683}" type="presOf" srcId="{C53AFDB0-884B-41C1-BF23-2427C990E7FB}" destId="{E866A9F8-63C2-46A9-A637-37392DBDC822}" srcOrd="0" destOrd="2" presId="urn:microsoft.com/office/officeart/2005/8/layout/list1"/>
    <dgm:cxn modelId="{A70AE0D7-71C5-4D9E-B816-AF9389575E9F}" srcId="{38C8D7EA-3647-4BF1-B530-681AA3D7052F}" destId="{B2AAE433-74F0-4302-8FAC-259936715645}" srcOrd="1" destOrd="0" parTransId="{0C0B099B-0967-415A-8067-1EF87B4EA10A}" sibTransId="{CC9184BA-F029-44A1-8F7E-B88BD1D10AF9}"/>
    <dgm:cxn modelId="{54865AA6-2428-49B1-9562-9779D3C1853D}" type="presOf" srcId="{EED52333-B674-4CEE-BE44-076DF19D5C92}" destId="{8A2CF6BA-B799-4607-BCB6-2F89F278DDC3}" srcOrd="0" destOrd="1" presId="urn:microsoft.com/office/officeart/2005/8/layout/list1"/>
    <dgm:cxn modelId="{9BFB1887-FAB4-40F4-8396-AACA69CF3437}" srcId="{38C8D7EA-3647-4BF1-B530-681AA3D7052F}" destId="{12D40734-9E4B-46CD-9D7C-E821BD4BC1F0}" srcOrd="0" destOrd="0" parTransId="{6D26DBD5-0CBB-4FA4-98BE-74F599C95466}" sibTransId="{ACB4833E-CC44-4561-AE79-62328086FF53}"/>
    <dgm:cxn modelId="{A69DBBC5-D06A-48CB-A8EA-35B003375D5E}" srcId="{EE999FF6-D61E-4886-8C5E-C3006DF836BF}" destId="{38C8D7EA-3647-4BF1-B530-681AA3D7052F}" srcOrd="2" destOrd="0" parTransId="{9953A0B3-391E-4944-82FC-0C71C5DB4933}" sibTransId="{18B1B193-86F7-4C98-87E5-97CD53D9615E}"/>
    <dgm:cxn modelId="{07FF418E-44D2-471A-9919-9A5C8F51719C}" type="presOf" srcId="{38C8D7EA-3647-4BF1-B530-681AA3D7052F}" destId="{4BE8E931-8A0F-43BD-BB8E-B14B818B3E16}" srcOrd="1" destOrd="0" presId="urn:microsoft.com/office/officeart/2005/8/layout/list1"/>
    <dgm:cxn modelId="{25ACD368-1D3F-4F5E-93EF-E8A06A4FF558}" srcId="{170125B3-E7B9-4D78-824A-F6A4323A190B}" destId="{2D6757AD-38E9-4E2F-BAFF-4012C167BE4D}" srcOrd="0" destOrd="0" parTransId="{D2324F37-CCF9-4BA4-8479-53DC42957311}" sibTransId="{458582BA-E59D-44AE-8610-19E9E507E119}"/>
    <dgm:cxn modelId="{4ED1506D-191F-4347-B31B-491AFE00A058}" srcId="{170125B3-E7B9-4D78-824A-F6A4323A190B}" destId="{EED52333-B674-4CEE-BE44-076DF19D5C92}" srcOrd="1" destOrd="0" parTransId="{EE216F3B-EE84-4ED5-8EDC-D539A4CA4547}" sibTransId="{5EC79E45-5872-4645-8CA0-927A98E87E6B}"/>
    <dgm:cxn modelId="{D2D6C90E-867D-4988-A86E-93109BAD8CDB}" type="presOf" srcId="{12D40734-9E4B-46CD-9D7C-E821BD4BC1F0}" destId="{E866A9F8-63C2-46A9-A637-37392DBDC822}" srcOrd="0" destOrd="0" presId="urn:microsoft.com/office/officeart/2005/8/layout/list1"/>
    <dgm:cxn modelId="{866CB6B8-C0E0-4254-A93E-13C99A189092}" type="presOf" srcId="{B581DDF4-5980-4439-BAF0-42674507B9A9}" destId="{9CBF77CC-4A09-41E3-A44B-63593A383FDA}" srcOrd="0" destOrd="0" presId="urn:microsoft.com/office/officeart/2005/8/layout/list1"/>
    <dgm:cxn modelId="{89B0BDD1-77A0-4ABA-B5E5-E82B5D1C8D36}" type="presOf" srcId="{EE999FF6-D61E-4886-8C5E-C3006DF836BF}" destId="{FCFFA6B8-D248-4A0F-BBA8-EF72C30D4A26}" srcOrd="0" destOrd="0" presId="urn:microsoft.com/office/officeart/2005/8/layout/list1"/>
    <dgm:cxn modelId="{20D99D35-8900-400C-A235-8201AC9879C9}" type="presParOf" srcId="{FCFFA6B8-D248-4A0F-BBA8-EF72C30D4A26}" destId="{100E5028-E087-44F5-8260-5C1872A541FB}" srcOrd="0" destOrd="0" presId="urn:microsoft.com/office/officeart/2005/8/layout/list1"/>
    <dgm:cxn modelId="{42B124C5-2EBA-441B-B21C-4F4734834A97}" type="presParOf" srcId="{100E5028-E087-44F5-8260-5C1872A541FB}" destId="{9CBF77CC-4A09-41E3-A44B-63593A383FDA}" srcOrd="0" destOrd="0" presId="urn:microsoft.com/office/officeart/2005/8/layout/list1"/>
    <dgm:cxn modelId="{7C67E237-21D6-4EC6-A4DD-EC2C8FAED3B1}" type="presParOf" srcId="{100E5028-E087-44F5-8260-5C1872A541FB}" destId="{D9938052-2A3D-46F1-A6A3-EE1A89D274FB}" srcOrd="1" destOrd="0" presId="urn:microsoft.com/office/officeart/2005/8/layout/list1"/>
    <dgm:cxn modelId="{29B329D5-B289-4997-B582-F82779B7E3D3}" type="presParOf" srcId="{FCFFA6B8-D248-4A0F-BBA8-EF72C30D4A26}" destId="{769287E7-101D-4A65-9F81-3A30DE7C9FEF}" srcOrd="1" destOrd="0" presId="urn:microsoft.com/office/officeart/2005/8/layout/list1"/>
    <dgm:cxn modelId="{FE5F84A6-F6F4-4715-972D-7DF6CBC0FEE1}" type="presParOf" srcId="{FCFFA6B8-D248-4A0F-BBA8-EF72C30D4A26}" destId="{62E290AB-A698-47F0-A26F-55EFE94FFAC5}" srcOrd="2" destOrd="0" presId="urn:microsoft.com/office/officeart/2005/8/layout/list1"/>
    <dgm:cxn modelId="{CF9207C5-0715-40AA-A7AC-CCD18BB85CFB}" type="presParOf" srcId="{FCFFA6B8-D248-4A0F-BBA8-EF72C30D4A26}" destId="{45927F46-30AE-4106-96E8-A662C629A68E}" srcOrd="3" destOrd="0" presId="urn:microsoft.com/office/officeart/2005/8/layout/list1"/>
    <dgm:cxn modelId="{6DF02C0D-6805-4A30-8076-062FA59E0E1D}" type="presParOf" srcId="{FCFFA6B8-D248-4A0F-BBA8-EF72C30D4A26}" destId="{EC1A1379-318B-4531-803F-4AF165D6DD69}" srcOrd="4" destOrd="0" presId="urn:microsoft.com/office/officeart/2005/8/layout/list1"/>
    <dgm:cxn modelId="{CE9403B6-E2D1-43D2-9FA1-9C33581AE7F3}" type="presParOf" srcId="{EC1A1379-318B-4531-803F-4AF165D6DD69}" destId="{7ACB061E-E091-463F-8386-F1E1D4D40728}" srcOrd="0" destOrd="0" presId="urn:microsoft.com/office/officeart/2005/8/layout/list1"/>
    <dgm:cxn modelId="{1D490BFA-34EC-452F-9A88-EA805B25E44E}" type="presParOf" srcId="{EC1A1379-318B-4531-803F-4AF165D6DD69}" destId="{D4E74C82-3CC6-435E-B050-FEA9E0C944B4}" srcOrd="1" destOrd="0" presId="urn:microsoft.com/office/officeart/2005/8/layout/list1"/>
    <dgm:cxn modelId="{18D699B9-041F-4197-8C54-688C6890CBD3}" type="presParOf" srcId="{FCFFA6B8-D248-4A0F-BBA8-EF72C30D4A26}" destId="{FDD1AEDE-59B3-4124-A516-945611423DA1}" srcOrd="5" destOrd="0" presId="urn:microsoft.com/office/officeart/2005/8/layout/list1"/>
    <dgm:cxn modelId="{445E4D78-D65F-4D77-B689-A5615E2C8355}" type="presParOf" srcId="{FCFFA6B8-D248-4A0F-BBA8-EF72C30D4A26}" destId="{8A2CF6BA-B799-4607-BCB6-2F89F278DDC3}" srcOrd="6" destOrd="0" presId="urn:microsoft.com/office/officeart/2005/8/layout/list1"/>
    <dgm:cxn modelId="{70644E25-1769-44B1-B72F-7CBE2E674CAE}" type="presParOf" srcId="{FCFFA6B8-D248-4A0F-BBA8-EF72C30D4A26}" destId="{3C3963E6-3647-4D00-ABCD-175AE759A0A9}" srcOrd="7" destOrd="0" presId="urn:microsoft.com/office/officeart/2005/8/layout/list1"/>
    <dgm:cxn modelId="{BA42BE7F-DA08-4DEB-AABF-1B64F43C3855}" type="presParOf" srcId="{FCFFA6B8-D248-4A0F-BBA8-EF72C30D4A26}" destId="{38406FDC-4F64-43BD-839B-41A0237C97D5}" srcOrd="8" destOrd="0" presId="urn:microsoft.com/office/officeart/2005/8/layout/list1"/>
    <dgm:cxn modelId="{7F6DF174-8BD4-44B3-A013-7CFAF167D75E}" type="presParOf" srcId="{38406FDC-4F64-43BD-839B-41A0237C97D5}" destId="{EAF80120-EC80-455A-8A07-57AFDB11AC18}" srcOrd="0" destOrd="0" presId="urn:microsoft.com/office/officeart/2005/8/layout/list1"/>
    <dgm:cxn modelId="{C6C69A60-FDB6-4B35-B15D-6AFF9CE3E9F5}" type="presParOf" srcId="{38406FDC-4F64-43BD-839B-41A0237C97D5}" destId="{4BE8E931-8A0F-43BD-BB8E-B14B818B3E16}" srcOrd="1" destOrd="0" presId="urn:microsoft.com/office/officeart/2005/8/layout/list1"/>
    <dgm:cxn modelId="{ED5BC236-C9F6-4CDC-B035-006D33152034}" type="presParOf" srcId="{FCFFA6B8-D248-4A0F-BBA8-EF72C30D4A26}" destId="{38281AC8-FCAE-4F11-84B0-7831A42C8CF4}" srcOrd="9" destOrd="0" presId="urn:microsoft.com/office/officeart/2005/8/layout/list1"/>
    <dgm:cxn modelId="{379E88AE-8A89-487D-B0C3-57DF52B6605A}" type="presParOf" srcId="{FCFFA6B8-D248-4A0F-BBA8-EF72C30D4A26}" destId="{E866A9F8-63C2-46A9-A637-37392DBDC82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EE999FF6-D61E-4886-8C5E-C3006DF836BF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E8EA950-3D17-49A4-A3EB-E274334A311B}">
      <dgm:prSet phldrT="[Text]" custT="1"/>
      <dgm:spPr/>
      <dgm:t>
        <a:bodyPr/>
        <a:lstStyle/>
        <a:p>
          <a:r>
            <a:rPr lang="en-US" sz="1800" dirty="0"/>
            <a:t>ASHRAE (American Society of Heating, Refrigeration and Air Conditioning Engineers)</a:t>
          </a:r>
          <a:endParaRPr lang="en-US" sz="1800" b="0" dirty="0"/>
        </a:p>
      </dgm:t>
    </dgm:pt>
    <dgm:pt modelId="{AEB92508-549A-4B5B-933B-33A8B17A40D3}" type="parTrans" cxnId="{4BEF7826-DC9B-41D0-92AF-75B38F5BBE30}">
      <dgm:prSet/>
      <dgm:spPr/>
      <dgm:t>
        <a:bodyPr/>
        <a:lstStyle/>
        <a:p>
          <a:endParaRPr lang="en-US"/>
        </a:p>
      </dgm:t>
    </dgm:pt>
    <dgm:pt modelId="{17C1A233-465E-431D-870B-D28C895F82EF}" type="sibTrans" cxnId="{4BEF7826-DC9B-41D0-92AF-75B38F5BBE30}">
      <dgm:prSet/>
      <dgm:spPr/>
      <dgm:t>
        <a:bodyPr/>
        <a:lstStyle/>
        <a:p>
          <a:endParaRPr lang="en-US"/>
        </a:p>
      </dgm:t>
    </dgm:pt>
    <dgm:pt modelId="{B0FACF3A-D24E-471D-87F6-C526DCCD6243}">
      <dgm:prSet phldrT="[Text]" custT="1"/>
      <dgm:spPr/>
      <dgm:t>
        <a:bodyPr/>
        <a:lstStyle/>
        <a:p>
          <a:r>
            <a:rPr lang="en-US" sz="1800" dirty="0"/>
            <a:t>ASHRAE Standard 34, </a:t>
          </a:r>
          <a:r>
            <a:rPr lang="en-US" sz="1800" i="1" dirty="0"/>
            <a:t>Designation and Safety Classifications of Refrigerants</a:t>
          </a:r>
          <a:r>
            <a:rPr lang="en-US" sz="1800" dirty="0"/>
            <a:t>, is used to classify refrigerants</a:t>
          </a:r>
          <a:endParaRPr lang="en-US" sz="1800" b="0" dirty="0"/>
        </a:p>
      </dgm:t>
    </dgm:pt>
    <dgm:pt modelId="{AF4836BA-26C1-42D2-B6A3-67B2E60783FA}" type="parTrans" cxnId="{7A403D08-ED37-4710-BDAC-35F857138FA3}">
      <dgm:prSet/>
      <dgm:spPr/>
      <dgm:t>
        <a:bodyPr/>
        <a:lstStyle/>
        <a:p>
          <a:endParaRPr lang="en-US"/>
        </a:p>
      </dgm:t>
    </dgm:pt>
    <dgm:pt modelId="{87947724-ED16-4966-8550-F515947E94D5}" type="sibTrans" cxnId="{7A403D08-ED37-4710-BDAC-35F857138FA3}">
      <dgm:prSet/>
      <dgm:spPr/>
      <dgm:t>
        <a:bodyPr/>
        <a:lstStyle/>
        <a:p>
          <a:endParaRPr lang="en-US"/>
        </a:p>
      </dgm:t>
    </dgm:pt>
    <dgm:pt modelId="{087CBC00-D461-41EB-963B-E925AC5373D6}">
      <dgm:prSet phldrT="[Text]" custT="1"/>
      <dgm:spPr/>
      <dgm:t>
        <a:bodyPr/>
        <a:lstStyle/>
        <a:p>
          <a:r>
            <a:rPr lang="en-US" sz="1800" dirty="0"/>
            <a:t>Amount of refrigerant in the system and its classification dictate when the jurisdiction's fire </a:t>
          </a:r>
          <a:r>
            <a:rPr lang="en-US" sz="1800" b="0" dirty="0"/>
            <a:t>code requirements for these systems are applicable</a:t>
          </a:r>
        </a:p>
      </dgm:t>
    </dgm:pt>
    <dgm:pt modelId="{25401489-B714-4345-A1E0-7E00CADE9088}" type="parTrans" cxnId="{245390AE-EF0B-42F2-A424-7F984B3FC76E}">
      <dgm:prSet/>
      <dgm:spPr/>
      <dgm:t>
        <a:bodyPr/>
        <a:lstStyle/>
        <a:p>
          <a:endParaRPr lang="en-US"/>
        </a:p>
      </dgm:t>
    </dgm:pt>
    <dgm:pt modelId="{C60FE7CC-1497-4085-932E-0697B03D110F}" type="sibTrans" cxnId="{245390AE-EF0B-42F2-A424-7F984B3FC76E}">
      <dgm:prSet/>
      <dgm:spPr/>
      <dgm:t>
        <a:bodyPr/>
        <a:lstStyle/>
        <a:p>
          <a:endParaRPr lang="en-US"/>
        </a:p>
      </dgm:t>
    </dgm:pt>
    <dgm:pt modelId="{F0CC35AB-AF09-4BF9-ADD2-1A6A53408896}">
      <dgm:prSet phldrT="[Text]" custT="1"/>
      <dgm:spPr/>
      <dgm:t>
        <a:bodyPr/>
        <a:lstStyle/>
        <a:p>
          <a:r>
            <a:rPr lang="x-none" sz="1800" b="0" u="none" dirty="0"/>
            <a:t>ASHRAE 34 uses an alphabet-numerical system for classification of refrigerants</a:t>
          </a:r>
          <a:endParaRPr lang="en-US" sz="1800" b="0" dirty="0"/>
        </a:p>
      </dgm:t>
    </dgm:pt>
    <dgm:pt modelId="{00FD9FFA-BD81-41EE-9787-88C28A16FB9D}" type="parTrans" cxnId="{9556DF53-28E4-4691-8317-6F91218526AF}">
      <dgm:prSet/>
      <dgm:spPr/>
      <dgm:t>
        <a:bodyPr/>
        <a:lstStyle/>
        <a:p>
          <a:endParaRPr lang="en-US"/>
        </a:p>
      </dgm:t>
    </dgm:pt>
    <dgm:pt modelId="{D9436CCC-F9B7-434B-B91F-573B21D04185}" type="sibTrans" cxnId="{9556DF53-28E4-4691-8317-6F91218526AF}">
      <dgm:prSet/>
      <dgm:spPr/>
      <dgm:t>
        <a:bodyPr/>
        <a:lstStyle/>
        <a:p>
          <a:endParaRPr lang="en-US"/>
        </a:p>
      </dgm:t>
    </dgm:pt>
    <dgm:pt modelId="{DF4BC3B0-18B9-4D12-A2D8-2556630AC80C}" type="pres">
      <dgm:prSet presAssocID="{EE999FF6-D61E-4886-8C5E-C3006DF836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BD0D80B-0177-4FEB-A897-BF5A32EFDACF}" type="pres">
      <dgm:prSet presAssocID="{EE999FF6-D61E-4886-8C5E-C3006DF836BF}" presName="Name1" presStyleCnt="0"/>
      <dgm:spPr/>
      <dgm:t>
        <a:bodyPr/>
        <a:lstStyle/>
        <a:p>
          <a:endParaRPr lang="en-US"/>
        </a:p>
      </dgm:t>
    </dgm:pt>
    <dgm:pt modelId="{10E81A76-3004-4689-BC6F-073C53290207}" type="pres">
      <dgm:prSet presAssocID="{EE999FF6-D61E-4886-8C5E-C3006DF836BF}" presName="cycle" presStyleCnt="0"/>
      <dgm:spPr/>
      <dgm:t>
        <a:bodyPr/>
        <a:lstStyle/>
        <a:p>
          <a:endParaRPr lang="en-US"/>
        </a:p>
      </dgm:t>
    </dgm:pt>
    <dgm:pt modelId="{0ACB5004-E65B-4392-8720-6F15D36EAD3D}" type="pres">
      <dgm:prSet presAssocID="{EE999FF6-D61E-4886-8C5E-C3006DF836BF}" presName="srcNode" presStyleLbl="node1" presStyleIdx="0" presStyleCnt="4"/>
      <dgm:spPr/>
      <dgm:t>
        <a:bodyPr/>
        <a:lstStyle/>
        <a:p>
          <a:endParaRPr lang="en-US"/>
        </a:p>
      </dgm:t>
    </dgm:pt>
    <dgm:pt modelId="{E60D573B-8318-4E27-BCB2-05DF6277138F}" type="pres">
      <dgm:prSet presAssocID="{EE999FF6-D61E-4886-8C5E-C3006DF836BF}" presName="conn" presStyleLbl="parChTrans1D2" presStyleIdx="0" presStyleCnt="1"/>
      <dgm:spPr/>
      <dgm:t>
        <a:bodyPr/>
        <a:lstStyle/>
        <a:p>
          <a:endParaRPr lang="en-US"/>
        </a:p>
      </dgm:t>
    </dgm:pt>
    <dgm:pt modelId="{F031ED94-FB0A-42E3-B43D-DD276E194A57}" type="pres">
      <dgm:prSet presAssocID="{EE999FF6-D61E-4886-8C5E-C3006DF836BF}" presName="extraNode" presStyleLbl="node1" presStyleIdx="0" presStyleCnt="4"/>
      <dgm:spPr/>
      <dgm:t>
        <a:bodyPr/>
        <a:lstStyle/>
        <a:p>
          <a:endParaRPr lang="en-US"/>
        </a:p>
      </dgm:t>
    </dgm:pt>
    <dgm:pt modelId="{E4A5062F-FF59-490E-B452-24F6D2014641}" type="pres">
      <dgm:prSet presAssocID="{EE999FF6-D61E-4886-8C5E-C3006DF836BF}" presName="dstNode" presStyleLbl="node1" presStyleIdx="0" presStyleCnt="4"/>
      <dgm:spPr/>
      <dgm:t>
        <a:bodyPr/>
        <a:lstStyle/>
        <a:p>
          <a:endParaRPr lang="en-US"/>
        </a:p>
      </dgm:t>
    </dgm:pt>
    <dgm:pt modelId="{B4625912-C771-4741-AC6A-87F549A4124D}" type="pres">
      <dgm:prSet presAssocID="{4E8EA950-3D17-49A4-A3EB-E274334A311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91F0E-4F90-4830-86AE-E111ACA62470}" type="pres">
      <dgm:prSet presAssocID="{4E8EA950-3D17-49A4-A3EB-E274334A311B}" presName="accent_1" presStyleCnt="0"/>
      <dgm:spPr/>
      <dgm:t>
        <a:bodyPr/>
        <a:lstStyle/>
        <a:p>
          <a:endParaRPr lang="en-US"/>
        </a:p>
      </dgm:t>
    </dgm:pt>
    <dgm:pt modelId="{09981A64-CD33-4DCB-8F3D-FB0418743E25}" type="pres">
      <dgm:prSet presAssocID="{4E8EA950-3D17-49A4-A3EB-E274334A311B}" presName="accentRepeatNode" presStyleLbl="solidFgAcc1" presStyleIdx="0" presStyleCnt="4"/>
      <dgm:spPr/>
      <dgm:t>
        <a:bodyPr/>
        <a:lstStyle/>
        <a:p>
          <a:endParaRPr lang="en-US"/>
        </a:p>
      </dgm:t>
    </dgm:pt>
    <dgm:pt modelId="{9BEC7981-BBD2-4E62-B3DB-DEE10C5F7449}" type="pres">
      <dgm:prSet presAssocID="{B0FACF3A-D24E-471D-87F6-C526DCCD6243}" presName="text_2" presStyleLbl="node1" presStyleIdx="1" presStyleCnt="4" custScaleY="125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DC6ED-15EC-4E81-A751-69E2007215F8}" type="pres">
      <dgm:prSet presAssocID="{B0FACF3A-D24E-471D-87F6-C526DCCD6243}" presName="accent_2" presStyleCnt="0"/>
      <dgm:spPr/>
      <dgm:t>
        <a:bodyPr/>
        <a:lstStyle/>
        <a:p>
          <a:endParaRPr lang="en-US"/>
        </a:p>
      </dgm:t>
    </dgm:pt>
    <dgm:pt modelId="{17ABCDFB-F9F5-4547-A10D-DDD3C9F2ECC3}" type="pres">
      <dgm:prSet presAssocID="{B0FACF3A-D24E-471D-87F6-C526DCCD6243}" presName="accentRepeatNode" presStyleLbl="solidFgAcc1" presStyleIdx="1" presStyleCnt="4"/>
      <dgm:spPr/>
      <dgm:t>
        <a:bodyPr/>
        <a:lstStyle/>
        <a:p>
          <a:endParaRPr lang="en-US"/>
        </a:p>
      </dgm:t>
    </dgm:pt>
    <dgm:pt modelId="{0E4D11E1-61CC-4EFC-9DA4-A399177BDA39}" type="pres">
      <dgm:prSet presAssocID="{087CBC00-D461-41EB-963B-E925AC5373D6}" presName="text_3" presStyleLbl="node1" presStyleIdx="2" presStyleCnt="4" custScaleY="116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BB317-869A-4312-83B8-60F6664AA773}" type="pres">
      <dgm:prSet presAssocID="{087CBC00-D461-41EB-963B-E925AC5373D6}" presName="accent_3" presStyleCnt="0"/>
      <dgm:spPr/>
      <dgm:t>
        <a:bodyPr/>
        <a:lstStyle/>
        <a:p>
          <a:endParaRPr lang="en-US"/>
        </a:p>
      </dgm:t>
    </dgm:pt>
    <dgm:pt modelId="{F5FB5114-C0AA-4649-B135-9D3C4ECC75EC}" type="pres">
      <dgm:prSet presAssocID="{087CBC00-D461-41EB-963B-E925AC5373D6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E4658BD6-8B63-48D0-B2CF-A7CA16537545}" type="pres">
      <dgm:prSet presAssocID="{F0CC35AB-AF09-4BF9-ADD2-1A6A5340889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D2A55-5323-433D-944D-B8DD655E7787}" type="pres">
      <dgm:prSet presAssocID="{F0CC35AB-AF09-4BF9-ADD2-1A6A53408896}" presName="accent_4" presStyleCnt="0"/>
      <dgm:spPr/>
      <dgm:t>
        <a:bodyPr/>
        <a:lstStyle/>
        <a:p>
          <a:endParaRPr lang="en-US"/>
        </a:p>
      </dgm:t>
    </dgm:pt>
    <dgm:pt modelId="{C76B5D45-AAAA-4D8C-9B90-DE3E0F60F2AB}" type="pres">
      <dgm:prSet presAssocID="{F0CC35AB-AF09-4BF9-ADD2-1A6A53408896}" presName="accentRepeatNode" presStyleLbl="solidFgAcc1" presStyleIdx="3" presStyleCnt="4"/>
      <dgm:spPr/>
      <dgm:t>
        <a:bodyPr/>
        <a:lstStyle/>
        <a:p>
          <a:endParaRPr lang="en-US"/>
        </a:p>
      </dgm:t>
    </dgm:pt>
  </dgm:ptLst>
  <dgm:cxnLst>
    <dgm:cxn modelId="{7A403D08-ED37-4710-BDAC-35F857138FA3}" srcId="{EE999FF6-D61E-4886-8C5E-C3006DF836BF}" destId="{B0FACF3A-D24E-471D-87F6-C526DCCD6243}" srcOrd="1" destOrd="0" parTransId="{AF4836BA-26C1-42D2-B6A3-67B2E60783FA}" sibTransId="{87947724-ED16-4966-8550-F515947E94D5}"/>
    <dgm:cxn modelId="{6A1B6AAF-3CF1-45A4-8543-68F50AA304C6}" type="presOf" srcId="{087CBC00-D461-41EB-963B-E925AC5373D6}" destId="{0E4D11E1-61CC-4EFC-9DA4-A399177BDA39}" srcOrd="0" destOrd="0" presId="urn:microsoft.com/office/officeart/2008/layout/VerticalCurvedList"/>
    <dgm:cxn modelId="{2A5445A6-8B6D-4FDA-B517-97534B2D3286}" type="presOf" srcId="{4E8EA950-3D17-49A4-A3EB-E274334A311B}" destId="{B4625912-C771-4741-AC6A-87F549A4124D}" srcOrd="0" destOrd="0" presId="urn:microsoft.com/office/officeart/2008/layout/VerticalCurvedList"/>
    <dgm:cxn modelId="{9556DF53-28E4-4691-8317-6F91218526AF}" srcId="{EE999FF6-D61E-4886-8C5E-C3006DF836BF}" destId="{F0CC35AB-AF09-4BF9-ADD2-1A6A53408896}" srcOrd="3" destOrd="0" parTransId="{00FD9FFA-BD81-41EE-9787-88C28A16FB9D}" sibTransId="{D9436CCC-F9B7-434B-B91F-573B21D04185}"/>
    <dgm:cxn modelId="{4BEF7826-DC9B-41D0-92AF-75B38F5BBE30}" srcId="{EE999FF6-D61E-4886-8C5E-C3006DF836BF}" destId="{4E8EA950-3D17-49A4-A3EB-E274334A311B}" srcOrd="0" destOrd="0" parTransId="{AEB92508-549A-4B5B-933B-33A8B17A40D3}" sibTransId="{17C1A233-465E-431D-870B-D28C895F82EF}"/>
    <dgm:cxn modelId="{245390AE-EF0B-42F2-A424-7F984B3FC76E}" srcId="{EE999FF6-D61E-4886-8C5E-C3006DF836BF}" destId="{087CBC00-D461-41EB-963B-E925AC5373D6}" srcOrd="2" destOrd="0" parTransId="{25401489-B714-4345-A1E0-7E00CADE9088}" sibTransId="{C60FE7CC-1497-4085-932E-0697B03D110F}"/>
    <dgm:cxn modelId="{9A0523CD-7A0D-4727-BA2A-1F37076B54D6}" type="presOf" srcId="{EE999FF6-D61E-4886-8C5E-C3006DF836BF}" destId="{DF4BC3B0-18B9-4D12-A2D8-2556630AC80C}" srcOrd="0" destOrd="0" presId="urn:microsoft.com/office/officeart/2008/layout/VerticalCurvedList"/>
    <dgm:cxn modelId="{0E991E25-E141-43D4-B532-698E5A14A1BC}" type="presOf" srcId="{17C1A233-465E-431D-870B-D28C895F82EF}" destId="{E60D573B-8318-4E27-BCB2-05DF6277138F}" srcOrd="0" destOrd="0" presId="urn:microsoft.com/office/officeart/2008/layout/VerticalCurvedList"/>
    <dgm:cxn modelId="{CE7D5C33-BF1A-4130-9451-9D4E8280E11D}" type="presOf" srcId="{F0CC35AB-AF09-4BF9-ADD2-1A6A53408896}" destId="{E4658BD6-8B63-48D0-B2CF-A7CA16537545}" srcOrd="0" destOrd="0" presId="urn:microsoft.com/office/officeart/2008/layout/VerticalCurvedList"/>
    <dgm:cxn modelId="{E6731FD5-9C42-4A51-8A2E-74B02E2BE8C8}" type="presOf" srcId="{B0FACF3A-D24E-471D-87F6-C526DCCD6243}" destId="{9BEC7981-BBD2-4E62-B3DB-DEE10C5F7449}" srcOrd="0" destOrd="0" presId="urn:microsoft.com/office/officeart/2008/layout/VerticalCurvedList"/>
    <dgm:cxn modelId="{311C9128-486A-41EE-AEC2-CF671A377D8E}" type="presParOf" srcId="{DF4BC3B0-18B9-4D12-A2D8-2556630AC80C}" destId="{2BD0D80B-0177-4FEB-A897-BF5A32EFDACF}" srcOrd="0" destOrd="0" presId="urn:microsoft.com/office/officeart/2008/layout/VerticalCurvedList"/>
    <dgm:cxn modelId="{13D9860E-47A6-44AB-B876-6708EA10A4E2}" type="presParOf" srcId="{2BD0D80B-0177-4FEB-A897-BF5A32EFDACF}" destId="{10E81A76-3004-4689-BC6F-073C53290207}" srcOrd="0" destOrd="0" presId="urn:microsoft.com/office/officeart/2008/layout/VerticalCurvedList"/>
    <dgm:cxn modelId="{86D1866C-BFE1-48A7-83A5-DBF57E8FBA1D}" type="presParOf" srcId="{10E81A76-3004-4689-BC6F-073C53290207}" destId="{0ACB5004-E65B-4392-8720-6F15D36EAD3D}" srcOrd="0" destOrd="0" presId="urn:microsoft.com/office/officeart/2008/layout/VerticalCurvedList"/>
    <dgm:cxn modelId="{BB9A6B04-D378-45A3-8954-D5CC1BB36A0E}" type="presParOf" srcId="{10E81A76-3004-4689-BC6F-073C53290207}" destId="{E60D573B-8318-4E27-BCB2-05DF6277138F}" srcOrd="1" destOrd="0" presId="urn:microsoft.com/office/officeart/2008/layout/VerticalCurvedList"/>
    <dgm:cxn modelId="{4339584D-27BC-4AB7-B663-3B2C2D97515E}" type="presParOf" srcId="{10E81A76-3004-4689-BC6F-073C53290207}" destId="{F031ED94-FB0A-42E3-B43D-DD276E194A57}" srcOrd="2" destOrd="0" presId="urn:microsoft.com/office/officeart/2008/layout/VerticalCurvedList"/>
    <dgm:cxn modelId="{50026713-3B21-4605-A43D-5D53307A46A4}" type="presParOf" srcId="{10E81A76-3004-4689-BC6F-073C53290207}" destId="{E4A5062F-FF59-490E-B452-24F6D2014641}" srcOrd="3" destOrd="0" presId="urn:microsoft.com/office/officeart/2008/layout/VerticalCurvedList"/>
    <dgm:cxn modelId="{6ECF8AE6-6C72-4547-91A7-FEEA3E9A1AF1}" type="presParOf" srcId="{2BD0D80B-0177-4FEB-A897-BF5A32EFDACF}" destId="{B4625912-C771-4741-AC6A-87F549A4124D}" srcOrd="1" destOrd="0" presId="urn:microsoft.com/office/officeart/2008/layout/VerticalCurvedList"/>
    <dgm:cxn modelId="{8ACDDCF5-F7DD-477B-BEFB-9907E20D81AD}" type="presParOf" srcId="{2BD0D80B-0177-4FEB-A897-BF5A32EFDACF}" destId="{98591F0E-4F90-4830-86AE-E111ACA62470}" srcOrd="2" destOrd="0" presId="urn:microsoft.com/office/officeart/2008/layout/VerticalCurvedList"/>
    <dgm:cxn modelId="{01B89621-37D4-49A8-918B-F7ACFF46E53A}" type="presParOf" srcId="{98591F0E-4F90-4830-86AE-E111ACA62470}" destId="{09981A64-CD33-4DCB-8F3D-FB0418743E25}" srcOrd="0" destOrd="0" presId="urn:microsoft.com/office/officeart/2008/layout/VerticalCurvedList"/>
    <dgm:cxn modelId="{1015627B-DE01-42E3-989E-0E6BA7327944}" type="presParOf" srcId="{2BD0D80B-0177-4FEB-A897-BF5A32EFDACF}" destId="{9BEC7981-BBD2-4E62-B3DB-DEE10C5F7449}" srcOrd="3" destOrd="0" presId="urn:microsoft.com/office/officeart/2008/layout/VerticalCurvedList"/>
    <dgm:cxn modelId="{219D022E-90F9-4005-AFF3-82723094E52F}" type="presParOf" srcId="{2BD0D80B-0177-4FEB-A897-BF5A32EFDACF}" destId="{7FDDC6ED-15EC-4E81-A751-69E2007215F8}" srcOrd="4" destOrd="0" presId="urn:microsoft.com/office/officeart/2008/layout/VerticalCurvedList"/>
    <dgm:cxn modelId="{FDE00F94-1DA4-4224-B036-CC62D2312AE3}" type="presParOf" srcId="{7FDDC6ED-15EC-4E81-A751-69E2007215F8}" destId="{17ABCDFB-F9F5-4547-A10D-DDD3C9F2ECC3}" srcOrd="0" destOrd="0" presId="urn:microsoft.com/office/officeart/2008/layout/VerticalCurvedList"/>
    <dgm:cxn modelId="{848C047A-DAFC-4FB1-9C58-10C98EA07669}" type="presParOf" srcId="{2BD0D80B-0177-4FEB-A897-BF5A32EFDACF}" destId="{0E4D11E1-61CC-4EFC-9DA4-A399177BDA39}" srcOrd="5" destOrd="0" presId="urn:microsoft.com/office/officeart/2008/layout/VerticalCurvedList"/>
    <dgm:cxn modelId="{7AEFC75A-B15A-40ED-8EDF-2DF4DBADC48D}" type="presParOf" srcId="{2BD0D80B-0177-4FEB-A897-BF5A32EFDACF}" destId="{0D7BB317-869A-4312-83B8-60F6664AA773}" srcOrd="6" destOrd="0" presId="urn:microsoft.com/office/officeart/2008/layout/VerticalCurvedList"/>
    <dgm:cxn modelId="{6C6E88FC-D2D2-4DC8-9E94-B54099B783AC}" type="presParOf" srcId="{0D7BB317-869A-4312-83B8-60F6664AA773}" destId="{F5FB5114-C0AA-4649-B135-9D3C4ECC75EC}" srcOrd="0" destOrd="0" presId="urn:microsoft.com/office/officeart/2008/layout/VerticalCurvedList"/>
    <dgm:cxn modelId="{61E082B8-5E28-4668-A36F-6DCEFA5561D3}" type="presParOf" srcId="{2BD0D80B-0177-4FEB-A897-BF5A32EFDACF}" destId="{E4658BD6-8B63-48D0-B2CF-A7CA16537545}" srcOrd="7" destOrd="0" presId="urn:microsoft.com/office/officeart/2008/layout/VerticalCurvedList"/>
    <dgm:cxn modelId="{B4C176B8-C770-4D37-9632-D0EF75C2DE7A}" type="presParOf" srcId="{2BD0D80B-0177-4FEB-A897-BF5A32EFDACF}" destId="{0E0D2A55-5323-433D-944D-B8DD655E7787}" srcOrd="8" destOrd="0" presId="urn:microsoft.com/office/officeart/2008/layout/VerticalCurvedList"/>
    <dgm:cxn modelId="{E6820B57-8C2A-45FA-AF99-9E848D749881}" type="presParOf" srcId="{0E0D2A55-5323-433D-944D-B8DD655E7787}" destId="{C76B5D45-AAAA-4D8C-9B90-DE3E0F60F2A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05B2FAEF-624D-4799-A049-FFB328E229FF}" type="doc">
      <dgm:prSet loTypeId="urn:microsoft.com/office/officeart/2005/8/layout/arrow4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D2B1E73-6384-40BF-9F02-75DB990FE8D1}">
      <dgm:prSet phldrT="[Text]"/>
      <dgm:spPr/>
      <dgm:t>
        <a:bodyPr/>
        <a:lstStyle/>
        <a:p>
          <a:r>
            <a:rPr lang="en-US" dirty="0"/>
            <a:t>Type B refrigerants are more toxic</a:t>
          </a:r>
        </a:p>
      </dgm:t>
    </dgm:pt>
    <dgm:pt modelId="{396473EE-F2E3-4127-80C7-AFC53DFABB83}" type="parTrans" cxnId="{38543232-0ED5-4B7B-AE17-F115D37C2FE4}">
      <dgm:prSet/>
      <dgm:spPr/>
      <dgm:t>
        <a:bodyPr/>
        <a:lstStyle/>
        <a:p>
          <a:endParaRPr lang="en-US"/>
        </a:p>
      </dgm:t>
    </dgm:pt>
    <dgm:pt modelId="{EB684082-0658-4192-AE52-B4EA255A87E2}" type="sibTrans" cxnId="{38543232-0ED5-4B7B-AE17-F115D37C2FE4}">
      <dgm:prSet/>
      <dgm:spPr/>
      <dgm:t>
        <a:bodyPr/>
        <a:lstStyle/>
        <a:p>
          <a:endParaRPr lang="en-US"/>
        </a:p>
      </dgm:t>
    </dgm:pt>
    <dgm:pt modelId="{077E73CF-7C4E-4412-AA5C-1A55CD4A8CF7}">
      <dgm:prSet phldrT="[Text]"/>
      <dgm:spPr/>
      <dgm:t>
        <a:bodyPr/>
        <a:lstStyle/>
        <a:p>
          <a:r>
            <a:rPr lang="en-US" dirty="0"/>
            <a:t>Type A refrigerants are less toxic than Type B</a:t>
          </a:r>
        </a:p>
      </dgm:t>
    </dgm:pt>
    <dgm:pt modelId="{BB8CDDB8-5596-4D4E-BCCD-0897CD061DB7}" type="parTrans" cxnId="{F27ACD7D-5AC3-4B88-839D-6783D5048D61}">
      <dgm:prSet/>
      <dgm:spPr/>
      <dgm:t>
        <a:bodyPr/>
        <a:lstStyle/>
        <a:p>
          <a:endParaRPr lang="en-US"/>
        </a:p>
      </dgm:t>
    </dgm:pt>
    <dgm:pt modelId="{99DFE0B4-06AE-4FEE-970F-9864AE0B3DF0}" type="sibTrans" cxnId="{F27ACD7D-5AC3-4B88-839D-6783D5048D61}">
      <dgm:prSet/>
      <dgm:spPr/>
      <dgm:t>
        <a:bodyPr/>
        <a:lstStyle/>
        <a:p>
          <a:endParaRPr lang="en-US"/>
        </a:p>
      </dgm:t>
    </dgm:pt>
    <dgm:pt modelId="{86FFB821-F669-45A1-804A-4752A2F8C4FE}" type="pres">
      <dgm:prSet presAssocID="{05B2FAEF-624D-4799-A049-FFB328E229F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20682D-B864-4635-AAB7-E8D5D700D7A1}" type="pres">
      <dgm:prSet presAssocID="{3D2B1E73-6384-40BF-9F02-75DB990FE8D1}" presName="upArrow" presStyleLbl="node1" presStyleIdx="0" presStyleCnt="2"/>
      <dgm:spPr/>
    </dgm:pt>
    <dgm:pt modelId="{7FC51A72-2080-4AF0-AFF9-FAB2835E24E3}" type="pres">
      <dgm:prSet presAssocID="{3D2B1E73-6384-40BF-9F02-75DB990FE8D1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C10DD-F712-4F0D-95A6-2BA77FD8E549}" type="pres">
      <dgm:prSet presAssocID="{077E73CF-7C4E-4412-AA5C-1A55CD4A8CF7}" presName="downArrow" presStyleLbl="node1" presStyleIdx="1" presStyleCnt="2"/>
      <dgm:spPr/>
    </dgm:pt>
    <dgm:pt modelId="{1D73FDD1-7E35-4D20-A8BD-6BF860D1D6B2}" type="pres">
      <dgm:prSet presAssocID="{077E73CF-7C4E-4412-AA5C-1A55CD4A8CF7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646A2D-899A-4332-B4B9-0E512399A19A}" type="presOf" srcId="{077E73CF-7C4E-4412-AA5C-1A55CD4A8CF7}" destId="{1D73FDD1-7E35-4D20-A8BD-6BF860D1D6B2}" srcOrd="0" destOrd="0" presId="urn:microsoft.com/office/officeart/2005/8/layout/arrow4"/>
    <dgm:cxn modelId="{16303DCE-E2C7-46B1-A3B1-C57BAC007918}" type="presOf" srcId="{3D2B1E73-6384-40BF-9F02-75DB990FE8D1}" destId="{7FC51A72-2080-4AF0-AFF9-FAB2835E24E3}" srcOrd="0" destOrd="0" presId="urn:microsoft.com/office/officeart/2005/8/layout/arrow4"/>
    <dgm:cxn modelId="{DD62A025-9601-420F-A654-F1F275A29A20}" type="presOf" srcId="{05B2FAEF-624D-4799-A049-FFB328E229FF}" destId="{86FFB821-F669-45A1-804A-4752A2F8C4FE}" srcOrd="0" destOrd="0" presId="urn:microsoft.com/office/officeart/2005/8/layout/arrow4"/>
    <dgm:cxn modelId="{F27ACD7D-5AC3-4B88-839D-6783D5048D61}" srcId="{05B2FAEF-624D-4799-A049-FFB328E229FF}" destId="{077E73CF-7C4E-4412-AA5C-1A55CD4A8CF7}" srcOrd="1" destOrd="0" parTransId="{BB8CDDB8-5596-4D4E-BCCD-0897CD061DB7}" sibTransId="{99DFE0B4-06AE-4FEE-970F-9864AE0B3DF0}"/>
    <dgm:cxn modelId="{38543232-0ED5-4B7B-AE17-F115D37C2FE4}" srcId="{05B2FAEF-624D-4799-A049-FFB328E229FF}" destId="{3D2B1E73-6384-40BF-9F02-75DB990FE8D1}" srcOrd="0" destOrd="0" parTransId="{396473EE-F2E3-4127-80C7-AFC53DFABB83}" sibTransId="{EB684082-0658-4192-AE52-B4EA255A87E2}"/>
    <dgm:cxn modelId="{5F6C8717-606C-4D77-AB39-7C80EE488507}" type="presParOf" srcId="{86FFB821-F669-45A1-804A-4752A2F8C4FE}" destId="{1120682D-B864-4635-AAB7-E8D5D700D7A1}" srcOrd="0" destOrd="0" presId="urn:microsoft.com/office/officeart/2005/8/layout/arrow4"/>
    <dgm:cxn modelId="{A66B5052-2220-4347-9BA9-8DB690D22AAF}" type="presParOf" srcId="{86FFB821-F669-45A1-804A-4752A2F8C4FE}" destId="{7FC51A72-2080-4AF0-AFF9-FAB2835E24E3}" srcOrd="1" destOrd="0" presId="urn:microsoft.com/office/officeart/2005/8/layout/arrow4"/>
    <dgm:cxn modelId="{9CA64187-8E27-4A52-9F82-AFEE89490423}" type="presParOf" srcId="{86FFB821-F669-45A1-804A-4752A2F8C4FE}" destId="{F29C10DD-F712-4F0D-95A6-2BA77FD8E549}" srcOrd="2" destOrd="0" presId="urn:microsoft.com/office/officeart/2005/8/layout/arrow4"/>
    <dgm:cxn modelId="{FB46BE53-0D09-4AB5-BBB3-368C1594CD42}" type="presParOf" srcId="{86FFB821-F669-45A1-804A-4752A2F8C4FE}" destId="{1D73FDD1-7E35-4D20-A8BD-6BF860D1D6B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05B2FAEF-624D-4799-A049-FFB328E229FF}" type="doc">
      <dgm:prSet loTypeId="urn:microsoft.com/office/officeart/2005/8/layout/arrow6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D2B1E73-6384-40BF-9F02-75DB990FE8D1}">
      <dgm:prSet phldrT="[Text]"/>
      <dgm:spPr/>
      <dgm:t>
        <a:bodyPr/>
        <a:lstStyle/>
        <a:p>
          <a:r>
            <a:rPr lang="en-US" dirty="0"/>
            <a:t>Class 1 refrigerants</a:t>
          </a:r>
        </a:p>
      </dgm:t>
    </dgm:pt>
    <dgm:pt modelId="{396473EE-F2E3-4127-80C7-AFC53DFABB83}" type="parTrans" cxnId="{38543232-0ED5-4B7B-AE17-F115D37C2FE4}">
      <dgm:prSet/>
      <dgm:spPr/>
      <dgm:t>
        <a:bodyPr/>
        <a:lstStyle/>
        <a:p>
          <a:endParaRPr lang="en-US"/>
        </a:p>
      </dgm:t>
    </dgm:pt>
    <dgm:pt modelId="{EB684082-0658-4192-AE52-B4EA255A87E2}" type="sibTrans" cxnId="{38543232-0ED5-4B7B-AE17-F115D37C2FE4}">
      <dgm:prSet/>
      <dgm:spPr/>
      <dgm:t>
        <a:bodyPr/>
        <a:lstStyle/>
        <a:p>
          <a:endParaRPr lang="en-US"/>
        </a:p>
      </dgm:t>
    </dgm:pt>
    <dgm:pt modelId="{ADC70F19-5C80-4343-B890-3F7A0536E5B4}">
      <dgm:prSet phldrT="[Text]"/>
      <dgm:spPr/>
      <dgm:t>
        <a:bodyPr/>
        <a:lstStyle/>
        <a:p>
          <a:r>
            <a:rPr lang="en-US" dirty="0"/>
            <a:t>Noncombustible</a:t>
          </a:r>
        </a:p>
      </dgm:t>
    </dgm:pt>
    <dgm:pt modelId="{FEEEE598-12AC-4D9B-B63E-24424D0C3F72}" type="parTrans" cxnId="{9B7FA877-DEFD-45E0-A8C0-3C90B98ECB30}">
      <dgm:prSet/>
      <dgm:spPr/>
      <dgm:t>
        <a:bodyPr/>
        <a:lstStyle/>
        <a:p>
          <a:endParaRPr lang="en-US"/>
        </a:p>
      </dgm:t>
    </dgm:pt>
    <dgm:pt modelId="{4A4F4364-96B1-461F-BCB2-50D52C14A7B7}" type="sibTrans" cxnId="{9B7FA877-DEFD-45E0-A8C0-3C90B98ECB30}">
      <dgm:prSet/>
      <dgm:spPr/>
      <dgm:t>
        <a:bodyPr/>
        <a:lstStyle/>
        <a:p>
          <a:endParaRPr lang="en-US"/>
        </a:p>
      </dgm:t>
    </dgm:pt>
    <dgm:pt modelId="{6835F1A4-2357-4963-AA7C-C5E369AA81EA}">
      <dgm:prSet phldrT="[Text]"/>
      <dgm:spPr/>
      <dgm:t>
        <a:bodyPr/>
        <a:lstStyle/>
        <a:p>
          <a:r>
            <a:rPr lang="en-US" dirty="0"/>
            <a:t>Class 3 refrigerants</a:t>
          </a:r>
        </a:p>
      </dgm:t>
    </dgm:pt>
    <dgm:pt modelId="{7FEFEBF0-F545-47BB-A811-B1DA37A9554D}" type="parTrans" cxnId="{6F9A94ED-8D57-4BF8-8F91-16E04E663149}">
      <dgm:prSet/>
      <dgm:spPr/>
      <dgm:t>
        <a:bodyPr/>
        <a:lstStyle/>
        <a:p>
          <a:endParaRPr lang="en-US"/>
        </a:p>
      </dgm:t>
    </dgm:pt>
    <dgm:pt modelId="{AA8A50BC-69B5-41CB-A099-C0229F7C5B2C}" type="sibTrans" cxnId="{6F9A94ED-8D57-4BF8-8F91-16E04E663149}">
      <dgm:prSet/>
      <dgm:spPr/>
      <dgm:t>
        <a:bodyPr/>
        <a:lstStyle/>
        <a:p>
          <a:endParaRPr lang="en-US"/>
        </a:p>
      </dgm:t>
    </dgm:pt>
    <dgm:pt modelId="{8B68E65B-671A-498D-A8AE-7AB443B3C456}">
      <dgm:prSet phldrT="[Text]"/>
      <dgm:spPr/>
      <dgm:t>
        <a:bodyPr/>
        <a:lstStyle/>
        <a:p>
          <a:r>
            <a:rPr lang="en-US" dirty="0"/>
            <a:t>Flammable</a:t>
          </a:r>
        </a:p>
      </dgm:t>
    </dgm:pt>
    <dgm:pt modelId="{4CDFA78B-BC60-4C97-9E17-51FA1C852A53}" type="parTrans" cxnId="{5E5A4986-26F6-4644-88B6-BCDC80A11F97}">
      <dgm:prSet/>
      <dgm:spPr/>
      <dgm:t>
        <a:bodyPr/>
        <a:lstStyle/>
        <a:p>
          <a:endParaRPr lang="en-US"/>
        </a:p>
      </dgm:t>
    </dgm:pt>
    <dgm:pt modelId="{0AEBE4C1-4F67-44F5-9D14-D0338E66BEB2}" type="sibTrans" cxnId="{5E5A4986-26F6-4644-88B6-BCDC80A11F97}">
      <dgm:prSet/>
      <dgm:spPr/>
      <dgm:t>
        <a:bodyPr/>
        <a:lstStyle/>
        <a:p>
          <a:endParaRPr lang="en-US"/>
        </a:p>
      </dgm:t>
    </dgm:pt>
    <dgm:pt modelId="{6AA4A2D4-AC8D-4E07-9B9E-FD89677162FF}" type="pres">
      <dgm:prSet presAssocID="{05B2FAEF-624D-4799-A049-FFB328E229F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E41C0D-E79D-48D4-9A35-2E874B8DD45A}" type="pres">
      <dgm:prSet presAssocID="{05B2FAEF-624D-4799-A049-FFB328E229FF}" presName="ribbon" presStyleLbl="node1" presStyleIdx="0" presStyleCnt="1"/>
      <dgm:spPr/>
    </dgm:pt>
    <dgm:pt modelId="{C941DDE2-D028-4ED6-99F3-993E7121156B}" type="pres">
      <dgm:prSet presAssocID="{05B2FAEF-624D-4799-A049-FFB328E229F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3D30D-F272-49AA-B711-C57B9A88CFF5}" type="pres">
      <dgm:prSet presAssocID="{05B2FAEF-624D-4799-A049-FFB328E229F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7DC97D-BB73-4A76-9926-3F93B12B256C}" type="presOf" srcId="{ADC70F19-5C80-4343-B890-3F7A0536E5B4}" destId="{C941DDE2-D028-4ED6-99F3-993E7121156B}" srcOrd="0" destOrd="1" presId="urn:microsoft.com/office/officeart/2005/8/layout/arrow6"/>
    <dgm:cxn modelId="{38543232-0ED5-4B7B-AE17-F115D37C2FE4}" srcId="{05B2FAEF-624D-4799-A049-FFB328E229FF}" destId="{3D2B1E73-6384-40BF-9F02-75DB990FE8D1}" srcOrd="0" destOrd="0" parTransId="{396473EE-F2E3-4127-80C7-AFC53DFABB83}" sibTransId="{EB684082-0658-4192-AE52-B4EA255A87E2}"/>
    <dgm:cxn modelId="{5E5A4986-26F6-4644-88B6-BCDC80A11F97}" srcId="{6835F1A4-2357-4963-AA7C-C5E369AA81EA}" destId="{8B68E65B-671A-498D-A8AE-7AB443B3C456}" srcOrd="0" destOrd="0" parTransId="{4CDFA78B-BC60-4C97-9E17-51FA1C852A53}" sibTransId="{0AEBE4C1-4F67-44F5-9D14-D0338E66BEB2}"/>
    <dgm:cxn modelId="{FC2CC7B0-3727-45C8-89FC-5EC1091414AD}" type="presOf" srcId="{6835F1A4-2357-4963-AA7C-C5E369AA81EA}" destId="{7E63D30D-F272-49AA-B711-C57B9A88CFF5}" srcOrd="0" destOrd="0" presId="urn:microsoft.com/office/officeart/2005/8/layout/arrow6"/>
    <dgm:cxn modelId="{9B7FA877-DEFD-45E0-A8C0-3C90B98ECB30}" srcId="{3D2B1E73-6384-40BF-9F02-75DB990FE8D1}" destId="{ADC70F19-5C80-4343-B890-3F7A0536E5B4}" srcOrd="0" destOrd="0" parTransId="{FEEEE598-12AC-4D9B-B63E-24424D0C3F72}" sibTransId="{4A4F4364-96B1-461F-BCB2-50D52C14A7B7}"/>
    <dgm:cxn modelId="{3058C171-3A30-4463-A742-B56320208FCB}" type="presOf" srcId="{05B2FAEF-624D-4799-A049-FFB328E229FF}" destId="{6AA4A2D4-AC8D-4E07-9B9E-FD89677162FF}" srcOrd="0" destOrd="0" presId="urn:microsoft.com/office/officeart/2005/8/layout/arrow6"/>
    <dgm:cxn modelId="{120F7F07-49B7-4437-A791-DB1449B1DFE4}" type="presOf" srcId="{8B68E65B-671A-498D-A8AE-7AB443B3C456}" destId="{7E63D30D-F272-49AA-B711-C57B9A88CFF5}" srcOrd="0" destOrd="1" presId="urn:microsoft.com/office/officeart/2005/8/layout/arrow6"/>
    <dgm:cxn modelId="{1C45F9E7-6BEC-4B50-A635-E68B4519808E}" type="presOf" srcId="{3D2B1E73-6384-40BF-9F02-75DB990FE8D1}" destId="{C941DDE2-D028-4ED6-99F3-993E7121156B}" srcOrd="0" destOrd="0" presId="urn:microsoft.com/office/officeart/2005/8/layout/arrow6"/>
    <dgm:cxn modelId="{6F9A94ED-8D57-4BF8-8F91-16E04E663149}" srcId="{05B2FAEF-624D-4799-A049-FFB328E229FF}" destId="{6835F1A4-2357-4963-AA7C-C5E369AA81EA}" srcOrd="1" destOrd="0" parTransId="{7FEFEBF0-F545-47BB-A811-B1DA37A9554D}" sibTransId="{AA8A50BC-69B5-41CB-A099-C0229F7C5B2C}"/>
    <dgm:cxn modelId="{FE89359D-6981-4728-803D-B15165DDF1A1}" type="presParOf" srcId="{6AA4A2D4-AC8D-4E07-9B9E-FD89677162FF}" destId="{A6E41C0D-E79D-48D4-9A35-2E874B8DD45A}" srcOrd="0" destOrd="0" presId="urn:microsoft.com/office/officeart/2005/8/layout/arrow6"/>
    <dgm:cxn modelId="{9A8ABA03-1646-4E7F-B545-038A0AEA831D}" type="presParOf" srcId="{6AA4A2D4-AC8D-4E07-9B9E-FD89677162FF}" destId="{C941DDE2-D028-4ED6-99F3-993E7121156B}" srcOrd="1" destOrd="0" presId="urn:microsoft.com/office/officeart/2005/8/layout/arrow6"/>
    <dgm:cxn modelId="{AA10EB1A-8045-4F70-9C0E-AD6C4F537DCB}" type="presParOf" srcId="{6AA4A2D4-AC8D-4E07-9B9E-FD89677162FF}" destId="{7E63D30D-F272-49AA-B711-C57B9A88CFF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5BD5707-562E-420D-8E05-06EFF426D926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6318E4E-1604-4827-A2D3-D2D09BA6C153}">
      <dgm:prSet phldrT="[Text]" custT="1"/>
      <dgm:spPr/>
      <dgm:t>
        <a:bodyPr/>
        <a:lstStyle/>
        <a:p>
          <a:r>
            <a:rPr lang="en-US" sz="1800" b="0" u="none" dirty="0"/>
            <a:t>U</a:t>
          </a:r>
          <a:r>
            <a:rPr lang="x-none" sz="1800" b="0" u="none"/>
            <a:t>sed to alert facility personnel of possible refrigerant leaks</a:t>
          </a:r>
          <a:endParaRPr lang="en-US" sz="1800" b="0" dirty="0"/>
        </a:p>
      </dgm:t>
    </dgm:pt>
    <dgm:pt modelId="{E2CFAF86-A339-43C1-A029-CBED4A5D9DE5}" type="parTrans" cxnId="{845DBC12-F578-4070-9A19-DD26FD5FBE84}">
      <dgm:prSet/>
      <dgm:spPr/>
      <dgm:t>
        <a:bodyPr/>
        <a:lstStyle/>
        <a:p>
          <a:endParaRPr lang="en-US"/>
        </a:p>
      </dgm:t>
    </dgm:pt>
    <dgm:pt modelId="{566A2F8E-1656-4A47-9677-AA38C7E9C4DC}" type="sibTrans" cxnId="{845DBC12-F578-4070-9A19-DD26FD5FBE84}">
      <dgm:prSet/>
      <dgm:spPr/>
      <dgm:t>
        <a:bodyPr/>
        <a:lstStyle/>
        <a:p>
          <a:endParaRPr lang="en-US"/>
        </a:p>
      </dgm:t>
    </dgm:pt>
    <dgm:pt modelId="{9606D23E-42DF-4CC6-93CA-3722DC2F69C8}">
      <dgm:prSet phldrT="[Text]" custT="1"/>
      <dgm:spPr/>
      <dgm:t>
        <a:bodyPr/>
        <a:lstStyle/>
        <a:p>
          <a:r>
            <a:rPr lang="en-US" sz="1800" b="0" u="none" dirty="0"/>
            <a:t>M</a:t>
          </a:r>
          <a:r>
            <a:rPr lang="x-none" sz="1800" b="0" u="none" dirty="0"/>
            <a:t>ust</a:t>
          </a:r>
          <a:r>
            <a:rPr lang="en-US" sz="1800" b="0" u="none" dirty="0"/>
            <a:t> </a:t>
          </a:r>
          <a:r>
            <a:rPr lang="x-none" sz="1800" b="0" u="none" dirty="0" smtClean="0"/>
            <a:t>activate </a:t>
          </a:r>
          <a:r>
            <a:rPr lang="x-none" sz="1800" b="0" u="none" dirty="0"/>
            <a:t>occupant notification devices</a:t>
          </a:r>
          <a:endParaRPr lang="en-US" sz="1800" b="0" dirty="0"/>
        </a:p>
      </dgm:t>
    </dgm:pt>
    <dgm:pt modelId="{4D113A19-CFF0-4C8C-A1DF-D3D17505D9EB}" type="parTrans" cxnId="{7A988EAE-3E82-40E4-B3B9-1403451A0210}">
      <dgm:prSet/>
      <dgm:spPr/>
      <dgm:t>
        <a:bodyPr/>
        <a:lstStyle/>
        <a:p>
          <a:endParaRPr lang="en-US"/>
        </a:p>
      </dgm:t>
    </dgm:pt>
    <dgm:pt modelId="{805B9812-889B-4A50-87AA-FE5C8798F78A}" type="sibTrans" cxnId="{7A988EAE-3E82-40E4-B3B9-1403451A0210}">
      <dgm:prSet/>
      <dgm:spPr/>
      <dgm:t>
        <a:bodyPr/>
        <a:lstStyle/>
        <a:p>
          <a:endParaRPr lang="en-US"/>
        </a:p>
      </dgm:t>
    </dgm:pt>
    <dgm:pt modelId="{5B8E749E-3A3B-4979-B1EA-30BDADBF4CCC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800" b="0" u="none" dirty="0"/>
            <a:t>A</a:t>
          </a:r>
          <a:r>
            <a:rPr lang="x-none" sz="1800" b="0" u="none"/>
            <a:t>larm must be transmitted to an approved location</a:t>
          </a:r>
          <a:endParaRPr lang="en-US" sz="1800" b="0" dirty="0"/>
        </a:p>
      </dgm:t>
    </dgm:pt>
    <dgm:pt modelId="{FA056561-2D0B-464A-95E0-1B49561F7EC2}" type="parTrans" cxnId="{043CDF34-1EF4-42B2-A9B5-5E2B08E69790}">
      <dgm:prSet/>
      <dgm:spPr/>
      <dgm:t>
        <a:bodyPr/>
        <a:lstStyle/>
        <a:p>
          <a:endParaRPr lang="en-US"/>
        </a:p>
      </dgm:t>
    </dgm:pt>
    <dgm:pt modelId="{F35CC692-D3E3-4B53-8310-6681F21863F9}" type="sibTrans" cxnId="{043CDF34-1EF4-42B2-A9B5-5E2B08E69790}">
      <dgm:prSet/>
      <dgm:spPr/>
      <dgm:t>
        <a:bodyPr/>
        <a:lstStyle/>
        <a:p>
          <a:endParaRPr lang="en-US"/>
        </a:p>
      </dgm:t>
    </dgm:pt>
    <dgm:pt modelId="{6DB07083-9660-463B-A161-9219B65F7B90}" type="pres">
      <dgm:prSet presAssocID="{B5BD5707-562E-420D-8E05-06EFF426D9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B057B4-5BB2-4A55-A24C-AC8F85F70694}" type="pres">
      <dgm:prSet presAssocID="{E6318E4E-1604-4827-A2D3-D2D09BA6C15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EAF7F-75A7-4CEC-93A6-E4CF543122C1}" type="pres">
      <dgm:prSet presAssocID="{566A2F8E-1656-4A47-9677-AA38C7E9C4DC}" presName="spacer" presStyleCnt="0"/>
      <dgm:spPr/>
    </dgm:pt>
    <dgm:pt modelId="{EB5DE179-1D73-4D20-B476-867182DCFBE1}" type="pres">
      <dgm:prSet presAssocID="{9606D23E-42DF-4CC6-93CA-3722DC2F69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20AFA-AE8B-46F8-94D8-9082D59F3F78}" type="pres">
      <dgm:prSet presAssocID="{805B9812-889B-4A50-87AA-FE5C8798F78A}" presName="spacer" presStyleCnt="0"/>
      <dgm:spPr/>
    </dgm:pt>
    <dgm:pt modelId="{EAE1A67F-A6D9-45FD-9AAB-4CDA347CBC7B}" type="pres">
      <dgm:prSet presAssocID="{5B8E749E-3A3B-4979-B1EA-30BDADBF4CC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5DBC12-F578-4070-9A19-DD26FD5FBE84}" srcId="{B5BD5707-562E-420D-8E05-06EFF426D926}" destId="{E6318E4E-1604-4827-A2D3-D2D09BA6C153}" srcOrd="0" destOrd="0" parTransId="{E2CFAF86-A339-43C1-A029-CBED4A5D9DE5}" sibTransId="{566A2F8E-1656-4A47-9677-AA38C7E9C4DC}"/>
    <dgm:cxn modelId="{3A34708F-8493-494F-BC25-848D2BA2AF71}" type="presOf" srcId="{E6318E4E-1604-4827-A2D3-D2D09BA6C153}" destId="{3DB057B4-5BB2-4A55-A24C-AC8F85F70694}" srcOrd="0" destOrd="0" presId="urn:microsoft.com/office/officeart/2005/8/layout/vList2"/>
    <dgm:cxn modelId="{FE8FA4B7-3089-4C32-8DA3-0D29B6E5FB00}" type="presOf" srcId="{9606D23E-42DF-4CC6-93CA-3722DC2F69C8}" destId="{EB5DE179-1D73-4D20-B476-867182DCFBE1}" srcOrd="0" destOrd="0" presId="urn:microsoft.com/office/officeart/2005/8/layout/vList2"/>
    <dgm:cxn modelId="{518004EC-A2E4-4F69-A92D-DA1769F7557B}" type="presOf" srcId="{5B8E749E-3A3B-4979-B1EA-30BDADBF4CCC}" destId="{EAE1A67F-A6D9-45FD-9AAB-4CDA347CBC7B}" srcOrd="0" destOrd="0" presId="urn:microsoft.com/office/officeart/2005/8/layout/vList2"/>
    <dgm:cxn modelId="{7A988EAE-3E82-40E4-B3B9-1403451A0210}" srcId="{B5BD5707-562E-420D-8E05-06EFF426D926}" destId="{9606D23E-42DF-4CC6-93CA-3722DC2F69C8}" srcOrd="1" destOrd="0" parTransId="{4D113A19-CFF0-4C8C-A1DF-D3D17505D9EB}" sibTransId="{805B9812-889B-4A50-87AA-FE5C8798F78A}"/>
    <dgm:cxn modelId="{170FB490-45F1-42F8-A797-F2610A367915}" type="presOf" srcId="{B5BD5707-562E-420D-8E05-06EFF426D926}" destId="{6DB07083-9660-463B-A161-9219B65F7B90}" srcOrd="0" destOrd="0" presId="urn:microsoft.com/office/officeart/2005/8/layout/vList2"/>
    <dgm:cxn modelId="{043CDF34-1EF4-42B2-A9B5-5E2B08E69790}" srcId="{B5BD5707-562E-420D-8E05-06EFF426D926}" destId="{5B8E749E-3A3B-4979-B1EA-30BDADBF4CCC}" srcOrd="2" destOrd="0" parTransId="{FA056561-2D0B-464A-95E0-1B49561F7EC2}" sibTransId="{F35CC692-D3E3-4B53-8310-6681F21863F9}"/>
    <dgm:cxn modelId="{59E125AA-EEE8-4BBA-A42F-9802F9446826}" type="presParOf" srcId="{6DB07083-9660-463B-A161-9219B65F7B90}" destId="{3DB057B4-5BB2-4A55-A24C-AC8F85F70694}" srcOrd="0" destOrd="0" presId="urn:microsoft.com/office/officeart/2005/8/layout/vList2"/>
    <dgm:cxn modelId="{D471D8E3-41F5-4100-B8CE-DDEBC4ECDD1C}" type="presParOf" srcId="{6DB07083-9660-463B-A161-9219B65F7B90}" destId="{6A2EAF7F-75A7-4CEC-93A6-E4CF543122C1}" srcOrd="1" destOrd="0" presId="urn:microsoft.com/office/officeart/2005/8/layout/vList2"/>
    <dgm:cxn modelId="{FDA71834-F002-4894-B5DE-3D5E1B78AFA8}" type="presParOf" srcId="{6DB07083-9660-463B-A161-9219B65F7B90}" destId="{EB5DE179-1D73-4D20-B476-867182DCFBE1}" srcOrd="2" destOrd="0" presId="urn:microsoft.com/office/officeart/2005/8/layout/vList2"/>
    <dgm:cxn modelId="{5AB75C09-3E49-463F-B953-0DA3DEBD995E}" type="presParOf" srcId="{6DB07083-9660-463B-A161-9219B65F7B90}" destId="{D2820AFA-AE8B-46F8-94D8-9082D59F3F78}" srcOrd="3" destOrd="0" presId="urn:microsoft.com/office/officeart/2005/8/layout/vList2"/>
    <dgm:cxn modelId="{B9BE151C-436D-46B7-BB84-D30D7F20723F}" type="presParOf" srcId="{6DB07083-9660-463B-A161-9219B65F7B90}" destId="{EAE1A67F-A6D9-45FD-9AAB-4CDA347CBC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5BD5707-562E-420D-8E05-06EFF426D926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6318E4E-1604-4827-A2D3-D2D09BA6C153}">
      <dgm:prSet phldrT="[Text]" custT="1"/>
      <dgm:spPr/>
      <dgm:t>
        <a:bodyPr/>
        <a:lstStyle/>
        <a:p>
          <a:r>
            <a:rPr lang="en-US" sz="2400" b="0" dirty="0"/>
            <a:t>Codes require this system to provide a means of exhausting the room in the event of a refrigerant leak </a:t>
          </a:r>
        </a:p>
      </dgm:t>
    </dgm:pt>
    <dgm:pt modelId="{E2CFAF86-A339-43C1-A029-CBED4A5D9DE5}" type="parTrans" cxnId="{845DBC12-F578-4070-9A19-DD26FD5FBE84}">
      <dgm:prSet/>
      <dgm:spPr/>
      <dgm:t>
        <a:bodyPr/>
        <a:lstStyle/>
        <a:p>
          <a:endParaRPr lang="en-US"/>
        </a:p>
      </dgm:t>
    </dgm:pt>
    <dgm:pt modelId="{566A2F8E-1656-4A47-9677-AA38C7E9C4DC}" type="sibTrans" cxnId="{845DBC12-F578-4070-9A19-DD26FD5FBE84}">
      <dgm:prSet/>
      <dgm:spPr/>
      <dgm:t>
        <a:bodyPr/>
        <a:lstStyle/>
        <a:p>
          <a:endParaRPr lang="en-US"/>
        </a:p>
      </dgm:t>
    </dgm:pt>
    <dgm:pt modelId="{46C0786D-15C2-4B59-9191-8CFEA0A4EB10}">
      <dgm:prSet phldrT="[Text]" custT="1"/>
      <dgm:spPr/>
      <dgm:t>
        <a:bodyPr/>
        <a:lstStyle/>
        <a:p>
          <a:r>
            <a:rPr lang="x-none" sz="2400" b="0" u="none"/>
            <a:t>Activated by the gas detection system</a:t>
          </a:r>
          <a:endParaRPr lang="en-US" sz="2400" b="0" dirty="0"/>
        </a:p>
      </dgm:t>
    </dgm:pt>
    <dgm:pt modelId="{9CEB5A0A-3CBC-4880-AF24-85F4BC11A041}" type="parTrans" cxnId="{F60DBB80-782D-45EC-896A-D8BDEC235C97}">
      <dgm:prSet/>
      <dgm:spPr/>
      <dgm:t>
        <a:bodyPr/>
        <a:lstStyle/>
        <a:p>
          <a:endParaRPr lang="en-US"/>
        </a:p>
      </dgm:t>
    </dgm:pt>
    <dgm:pt modelId="{CFBDAEA0-554C-47F9-A16B-D12897E36BD5}" type="sibTrans" cxnId="{F60DBB80-782D-45EC-896A-D8BDEC235C97}">
      <dgm:prSet/>
      <dgm:spPr/>
      <dgm:t>
        <a:bodyPr/>
        <a:lstStyle/>
        <a:p>
          <a:endParaRPr lang="en-US"/>
        </a:p>
      </dgm:t>
    </dgm:pt>
    <dgm:pt modelId="{6DB07083-9660-463B-A161-9219B65F7B90}" type="pres">
      <dgm:prSet presAssocID="{B5BD5707-562E-420D-8E05-06EFF426D9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B057B4-5BB2-4A55-A24C-AC8F85F70694}" type="pres">
      <dgm:prSet presAssocID="{E6318E4E-1604-4827-A2D3-D2D09BA6C15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EAF7F-75A7-4CEC-93A6-E4CF543122C1}" type="pres">
      <dgm:prSet presAssocID="{566A2F8E-1656-4A47-9677-AA38C7E9C4DC}" presName="spacer" presStyleCnt="0"/>
      <dgm:spPr/>
    </dgm:pt>
    <dgm:pt modelId="{0F03ACCF-AC85-488B-8625-83F159143C01}" type="pres">
      <dgm:prSet presAssocID="{46C0786D-15C2-4B59-9191-8CFEA0A4EB1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0DBB80-782D-45EC-896A-D8BDEC235C97}" srcId="{B5BD5707-562E-420D-8E05-06EFF426D926}" destId="{46C0786D-15C2-4B59-9191-8CFEA0A4EB10}" srcOrd="1" destOrd="0" parTransId="{9CEB5A0A-3CBC-4880-AF24-85F4BC11A041}" sibTransId="{CFBDAEA0-554C-47F9-A16B-D12897E36BD5}"/>
    <dgm:cxn modelId="{8C285962-C704-4526-BE13-C7D9F526B391}" type="presOf" srcId="{B5BD5707-562E-420D-8E05-06EFF426D926}" destId="{6DB07083-9660-463B-A161-9219B65F7B90}" srcOrd="0" destOrd="0" presId="urn:microsoft.com/office/officeart/2005/8/layout/vList2"/>
    <dgm:cxn modelId="{CB139E90-543B-4B19-9FA8-C5BE8B3B801B}" type="presOf" srcId="{E6318E4E-1604-4827-A2D3-D2D09BA6C153}" destId="{3DB057B4-5BB2-4A55-A24C-AC8F85F70694}" srcOrd="0" destOrd="0" presId="urn:microsoft.com/office/officeart/2005/8/layout/vList2"/>
    <dgm:cxn modelId="{845DBC12-F578-4070-9A19-DD26FD5FBE84}" srcId="{B5BD5707-562E-420D-8E05-06EFF426D926}" destId="{E6318E4E-1604-4827-A2D3-D2D09BA6C153}" srcOrd="0" destOrd="0" parTransId="{E2CFAF86-A339-43C1-A029-CBED4A5D9DE5}" sibTransId="{566A2F8E-1656-4A47-9677-AA38C7E9C4DC}"/>
    <dgm:cxn modelId="{3615EE63-5964-4906-86BD-424E45FDDAFF}" type="presOf" srcId="{46C0786D-15C2-4B59-9191-8CFEA0A4EB10}" destId="{0F03ACCF-AC85-488B-8625-83F159143C01}" srcOrd="0" destOrd="0" presId="urn:microsoft.com/office/officeart/2005/8/layout/vList2"/>
    <dgm:cxn modelId="{F53B82CC-DC44-4026-8927-B5998AE61952}" type="presParOf" srcId="{6DB07083-9660-463B-A161-9219B65F7B90}" destId="{3DB057B4-5BB2-4A55-A24C-AC8F85F70694}" srcOrd="0" destOrd="0" presId="urn:microsoft.com/office/officeart/2005/8/layout/vList2"/>
    <dgm:cxn modelId="{4890DD68-21DF-4DED-9FD0-A7B5AD2315AD}" type="presParOf" srcId="{6DB07083-9660-463B-A161-9219B65F7B90}" destId="{6A2EAF7F-75A7-4CEC-93A6-E4CF543122C1}" srcOrd="1" destOrd="0" presId="urn:microsoft.com/office/officeart/2005/8/layout/vList2"/>
    <dgm:cxn modelId="{1F17AEF7-1E09-4D59-9BDA-F1535B91ADBD}" type="presParOf" srcId="{6DB07083-9660-463B-A161-9219B65F7B90}" destId="{0F03ACCF-AC85-488B-8625-83F159143C0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5BD5707-562E-420D-8E05-06EFF426D926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6318E4E-1604-4827-A2D3-D2D09BA6C153}">
      <dgm:prSet phldrT="[Text]" custT="1"/>
      <dgm:spPr/>
      <dgm:t>
        <a:bodyPr/>
        <a:lstStyle/>
        <a:p>
          <a:r>
            <a:rPr lang="en-US" sz="1800" b="0" dirty="0"/>
            <a:t>Used if the gas detection or mechanical ventilation system fails to operate</a:t>
          </a:r>
        </a:p>
      </dgm:t>
    </dgm:pt>
    <dgm:pt modelId="{E2CFAF86-A339-43C1-A029-CBED4A5D9DE5}" type="parTrans" cxnId="{845DBC12-F578-4070-9A19-DD26FD5FBE84}">
      <dgm:prSet/>
      <dgm:spPr/>
      <dgm:t>
        <a:bodyPr/>
        <a:lstStyle/>
        <a:p>
          <a:endParaRPr lang="en-US"/>
        </a:p>
      </dgm:t>
    </dgm:pt>
    <dgm:pt modelId="{566A2F8E-1656-4A47-9677-AA38C7E9C4DC}" type="sibTrans" cxnId="{845DBC12-F578-4070-9A19-DD26FD5FBE84}">
      <dgm:prSet/>
      <dgm:spPr/>
      <dgm:t>
        <a:bodyPr/>
        <a:lstStyle/>
        <a:p>
          <a:endParaRPr lang="en-US"/>
        </a:p>
      </dgm:t>
    </dgm:pt>
    <dgm:pt modelId="{D43740F7-09D8-482C-A366-16AD583B760E}">
      <dgm:prSet phldrT="[Text]" custT="1"/>
      <dgm:spPr/>
      <dgm:t>
        <a:bodyPr/>
        <a:lstStyle/>
        <a:p>
          <a:r>
            <a:rPr lang="en-US" sz="1800" b="0" dirty="0"/>
            <a:t>Model fire codes require a break-glass type switch near the machinery room in an approved location</a:t>
          </a:r>
        </a:p>
      </dgm:t>
    </dgm:pt>
    <dgm:pt modelId="{B4F1EBD2-8D89-4E96-B0D4-BC82BBE1E796}" type="parTrans" cxnId="{B4671CA9-E788-42C7-ABC6-F6DA2258906A}">
      <dgm:prSet/>
      <dgm:spPr/>
      <dgm:t>
        <a:bodyPr/>
        <a:lstStyle/>
        <a:p>
          <a:endParaRPr lang="en-US"/>
        </a:p>
      </dgm:t>
    </dgm:pt>
    <dgm:pt modelId="{62EA7B54-DB85-4033-94A4-1741DD8F2793}" type="sibTrans" cxnId="{B4671CA9-E788-42C7-ABC6-F6DA2258906A}">
      <dgm:prSet/>
      <dgm:spPr/>
      <dgm:t>
        <a:bodyPr/>
        <a:lstStyle/>
        <a:p>
          <a:endParaRPr lang="en-US"/>
        </a:p>
      </dgm:t>
    </dgm:pt>
    <dgm:pt modelId="{980CDCEE-2E84-4822-A830-20DCB21C5632}">
      <dgm:prSet phldrT="[Text]" custT="1"/>
      <dgm:spPr/>
      <dgm:t>
        <a:bodyPr/>
        <a:lstStyle/>
        <a:p>
          <a:r>
            <a:rPr lang="en-US" sz="1800" b="0" dirty="0"/>
            <a:t>Switch should shutdown compressors, pumps and automatic valves</a:t>
          </a:r>
        </a:p>
      </dgm:t>
    </dgm:pt>
    <dgm:pt modelId="{C223BE5F-E5AB-404B-9968-7C5C1578A3E1}" type="parTrans" cxnId="{97D13C41-F227-4D74-B733-03C3433918CC}">
      <dgm:prSet/>
      <dgm:spPr/>
      <dgm:t>
        <a:bodyPr/>
        <a:lstStyle/>
        <a:p>
          <a:endParaRPr lang="en-US"/>
        </a:p>
      </dgm:t>
    </dgm:pt>
    <dgm:pt modelId="{8C8229E1-8FD4-4859-9703-A005B80DDA0F}" type="sibTrans" cxnId="{97D13C41-F227-4D74-B733-03C3433918CC}">
      <dgm:prSet/>
      <dgm:spPr/>
      <dgm:t>
        <a:bodyPr/>
        <a:lstStyle/>
        <a:p>
          <a:endParaRPr lang="en-US"/>
        </a:p>
      </dgm:t>
    </dgm:pt>
    <dgm:pt modelId="{A5CE9CE4-BDBE-4DB9-92FB-AB5CB9D66ECB}">
      <dgm:prSet phldrT="[Text]" custT="1"/>
      <dgm:spPr/>
      <dgm:t>
        <a:bodyPr/>
        <a:lstStyle/>
        <a:p>
          <a:r>
            <a:rPr lang="en-US" sz="1800" b="0" dirty="0" smtClean="0"/>
            <a:t>Second </a:t>
          </a:r>
          <a:r>
            <a:rPr lang="en-US" sz="1800" b="0" dirty="0"/>
            <a:t>emergency switch is </a:t>
          </a:r>
          <a:r>
            <a:rPr lang="en-US" sz="1800" b="0" dirty="0" smtClean="0"/>
            <a:t>required </a:t>
          </a:r>
          <a:r>
            <a:rPr lang="en-US" sz="1800" b="0" dirty="0"/>
            <a:t>to manually activate the mechanical ventilation system</a:t>
          </a:r>
        </a:p>
      </dgm:t>
    </dgm:pt>
    <dgm:pt modelId="{73363B62-8F55-470D-8028-8715160490AB}" type="parTrans" cxnId="{04963378-AF06-4631-B18E-7BE92A34A412}">
      <dgm:prSet/>
      <dgm:spPr/>
      <dgm:t>
        <a:bodyPr/>
        <a:lstStyle/>
        <a:p>
          <a:endParaRPr lang="en-US"/>
        </a:p>
      </dgm:t>
    </dgm:pt>
    <dgm:pt modelId="{42086777-4A95-4CA9-BBA5-D52C05E31750}" type="sibTrans" cxnId="{04963378-AF06-4631-B18E-7BE92A34A412}">
      <dgm:prSet/>
      <dgm:spPr/>
      <dgm:t>
        <a:bodyPr/>
        <a:lstStyle/>
        <a:p>
          <a:endParaRPr lang="en-US"/>
        </a:p>
      </dgm:t>
    </dgm:pt>
    <dgm:pt modelId="{6DB07083-9660-463B-A161-9219B65F7B90}" type="pres">
      <dgm:prSet presAssocID="{B5BD5707-562E-420D-8E05-06EFF426D9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B057B4-5BB2-4A55-A24C-AC8F85F70694}" type="pres">
      <dgm:prSet presAssocID="{E6318E4E-1604-4827-A2D3-D2D09BA6C15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EAF7F-75A7-4CEC-93A6-E4CF543122C1}" type="pres">
      <dgm:prSet presAssocID="{566A2F8E-1656-4A47-9677-AA38C7E9C4DC}" presName="spacer" presStyleCnt="0"/>
      <dgm:spPr/>
    </dgm:pt>
    <dgm:pt modelId="{84275B71-5987-428D-95DC-C94BA589778A}" type="pres">
      <dgm:prSet presAssocID="{D43740F7-09D8-482C-A366-16AD583B760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407D2-B85A-40F1-A2B5-DC62B0D2836E}" type="pres">
      <dgm:prSet presAssocID="{62EA7B54-DB85-4033-94A4-1741DD8F2793}" presName="spacer" presStyleCnt="0"/>
      <dgm:spPr/>
    </dgm:pt>
    <dgm:pt modelId="{68DE951D-F685-49F2-A5A3-CDB8CFACE95C}" type="pres">
      <dgm:prSet presAssocID="{980CDCEE-2E84-4822-A830-20DCB21C563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D39D1-5C8F-47B3-8430-CE83A284D3E5}" type="pres">
      <dgm:prSet presAssocID="{8C8229E1-8FD4-4859-9703-A005B80DDA0F}" presName="spacer" presStyleCnt="0"/>
      <dgm:spPr/>
    </dgm:pt>
    <dgm:pt modelId="{3EFB0FBB-81F7-46F7-BD46-34AB4FEBD409}" type="pres">
      <dgm:prSet presAssocID="{A5CE9CE4-BDBE-4DB9-92FB-AB5CB9D66EC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32084E-686E-4DA2-AC93-2292EF186F28}" type="presOf" srcId="{D43740F7-09D8-482C-A366-16AD583B760E}" destId="{84275B71-5987-428D-95DC-C94BA589778A}" srcOrd="0" destOrd="0" presId="urn:microsoft.com/office/officeart/2005/8/layout/vList2"/>
    <dgm:cxn modelId="{97D13C41-F227-4D74-B733-03C3433918CC}" srcId="{B5BD5707-562E-420D-8E05-06EFF426D926}" destId="{980CDCEE-2E84-4822-A830-20DCB21C5632}" srcOrd="2" destOrd="0" parTransId="{C223BE5F-E5AB-404B-9968-7C5C1578A3E1}" sibTransId="{8C8229E1-8FD4-4859-9703-A005B80DDA0F}"/>
    <dgm:cxn modelId="{845DBC12-F578-4070-9A19-DD26FD5FBE84}" srcId="{B5BD5707-562E-420D-8E05-06EFF426D926}" destId="{E6318E4E-1604-4827-A2D3-D2D09BA6C153}" srcOrd="0" destOrd="0" parTransId="{E2CFAF86-A339-43C1-A029-CBED4A5D9DE5}" sibTransId="{566A2F8E-1656-4A47-9677-AA38C7E9C4DC}"/>
    <dgm:cxn modelId="{04963378-AF06-4631-B18E-7BE92A34A412}" srcId="{B5BD5707-562E-420D-8E05-06EFF426D926}" destId="{A5CE9CE4-BDBE-4DB9-92FB-AB5CB9D66ECB}" srcOrd="3" destOrd="0" parTransId="{73363B62-8F55-470D-8028-8715160490AB}" sibTransId="{42086777-4A95-4CA9-BBA5-D52C05E31750}"/>
    <dgm:cxn modelId="{6508231F-6F76-4680-B572-FAB3A00E6AD9}" type="presOf" srcId="{B5BD5707-562E-420D-8E05-06EFF426D926}" destId="{6DB07083-9660-463B-A161-9219B65F7B90}" srcOrd="0" destOrd="0" presId="urn:microsoft.com/office/officeart/2005/8/layout/vList2"/>
    <dgm:cxn modelId="{C94816AA-4766-43EA-8013-F5AB829D4E92}" type="presOf" srcId="{E6318E4E-1604-4827-A2D3-D2D09BA6C153}" destId="{3DB057B4-5BB2-4A55-A24C-AC8F85F70694}" srcOrd="0" destOrd="0" presId="urn:microsoft.com/office/officeart/2005/8/layout/vList2"/>
    <dgm:cxn modelId="{376BD45C-49CD-40EF-B813-EC0F206C4FFC}" type="presOf" srcId="{A5CE9CE4-BDBE-4DB9-92FB-AB5CB9D66ECB}" destId="{3EFB0FBB-81F7-46F7-BD46-34AB4FEBD409}" srcOrd="0" destOrd="0" presId="urn:microsoft.com/office/officeart/2005/8/layout/vList2"/>
    <dgm:cxn modelId="{2C2ABD37-50B9-4777-8F9D-31761DF9F060}" type="presOf" srcId="{980CDCEE-2E84-4822-A830-20DCB21C5632}" destId="{68DE951D-F685-49F2-A5A3-CDB8CFACE95C}" srcOrd="0" destOrd="0" presId="urn:microsoft.com/office/officeart/2005/8/layout/vList2"/>
    <dgm:cxn modelId="{B4671CA9-E788-42C7-ABC6-F6DA2258906A}" srcId="{B5BD5707-562E-420D-8E05-06EFF426D926}" destId="{D43740F7-09D8-482C-A366-16AD583B760E}" srcOrd="1" destOrd="0" parTransId="{B4F1EBD2-8D89-4E96-B0D4-BC82BBE1E796}" sibTransId="{62EA7B54-DB85-4033-94A4-1741DD8F2793}"/>
    <dgm:cxn modelId="{1F0B58B4-6EBB-4F12-9760-6F1E40ACB582}" type="presParOf" srcId="{6DB07083-9660-463B-A161-9219B65F7B90}" destId="{3DB057B4-5BB2-4A55-A24C-AC8F85F70694}" srcOrd="0" destOrd="0" presId="urn:microsoft.com/office/officeart/2005/8/layout/vList2"/>
    <dgm:cxn modelId="{56ADDCA9-88F1-4416-8B7B-6279FC13C74C}" type="presParOf" srcId="{6DB07083-9660-463B-A161-9219B65F7B90}" destId="{6A2EAF7F-75A7-4CEC-93A6-E4CF543122C1}" srcOrd="1" destOrd="0" presId="urn:microsoft.com/office/officeart/2005/8/layout/vList2"/>
    <dgm:cxn modelId="{EFBE244B-413D-4469-B692-F071DB616AC6}" type="presParOf" srcId="{6DB07083-9660-463B-A161-9219B65F7B90}" destId="{84275B71-5987-428D-95DC-C94BA589778A}" srcOrd="2" destOrd="0" presId="urn:microsoft.com/office/officeart/2005/8/layout/vList2"/>
    <dgm:cxn modelId="{01A42B8B-C502-48B9-AF7A-739FAC16483C}" type="presParOf" srcId="{6DB07083-9660-463B-A161-9219B65F7B90}" destId="{AEE407D2-B85A-40F1-A2B5-DC62B0D2836E}" srcOrd="3" destOrd="0" presId="urn:microsoft.com/office/officeart/2005/8/layout/vList2"/>
    <dgm:cxn modelId="{B6970F04-1CA5-43C8-ACA3-05C940371D55}" type="presParOf" srcId="{6DB07083-9660-463B-A161-9219B65F7B90}" destId="{68DE951D-F685-49F2-A5A3-CDB8CFACE95C}" srcOrd="4" destOrd="0" presId="urn:microsoft.com/office/officeart/2005/8/layout/vList2"/>
    <dgm:cxn modelId="{2A9052F1-E5CC-44BE-844D-A1862A578307}" type="presParOf" srcId="{6DB07083-9660-463B-A161-9219B65F7B90}" destId="{C53D39D1-5C8F-47B3-8430-CE83A284D3E5}" srcOrd="5" destOrd="0" presId="urn:microsoft.com/office/officeart/2005/8/layout/vList2"/>
    <dgm:cxn modelId="{DF679685-ED75-4AA2-B55F-7D323529EEA8}" type="presParOf" srcId="{6DB07083-9660-463B-A161-9219B65F7B90}" destId="{3EFB0FBB-81F7-46F7-BD46-34AB4FEBD40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5BD5707-562E-420D-8E05-06EFF426D926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6318E4E-1604-4827-A2D3-D2D09BA6C153}">
      <dgm:prSet phldrT="[Text]" custT="1"/>
      <dgm:spPr/>
      <dgm:t>
        <a:bodyPr/>
        <a:lstStyle/>
        <a:p>
          <a:r>
            <a:rPr lang="en-US" sz="1800" dirty="0"/>
            <a:t>Must post health, flammability and instability hazards</a:t>
          </a:r>
          <a:endParaRPr lang="en-US" sz="1800" b="0" dirty="0"/>
        </a:p>
      </dgm:t>
    </dgm:pt>
    <dgm:pt modelId="{E2CFAF86-A339-43C1-A029-CBED4A5D9DE5}" type="parTrans" cxnId="{845DBC12-F578-4070-9A19-DD26FD5FBE84}">
      <dgm:prSet/>
      <dgm:spPr/>
      <dgm:t>
        <a:bodyPr/>
        <a:lstStyle/>
        <a:p>
          <a:endParaRPr lang="en-US"/>
        </a:p>
      </dgm:t>
    </dgm:pt>
    <dgm:pt modelId="{566A2F8E-1656-4A47-9677-AA38C7E9C4DC}" type="sibTrans" cxnId="{845DBC12-F578-4070-9A19-DD26FD5FBE84}">
      <dgm:prSet/>
      <dgm:spPr/>
      <dgm:t>
        <a:bodyPr/>
        <a:lstStyle/>
        <a:p>
          <a:endParaRPr lang="en-US"/>
        </a:p>
      </dgm:t>
    </dgm:pt>
    <dgm:pt modelId="{194A82E6-420C-4242-A32C-D34D936F33B8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800" dirty="0"/>
            <a:t>Model fire codes require signs that comply with NFPA® 704, </a:t>
          </a:r>
          <a:r>
            <a:rPr lang="en-US" sz="1800" i="1" dirty="0"/>
            <a:t>Standard System for the Identification of the Hazards of Materials for Emergency Response</a:t>
          </a:r>
          <a:endParaRPr lang="en-US" sz="1800" b="0" dirty="0"/>
        </a:p>
      </dgm:t>
    </dgm:pt>
    <dgm:pt modelId="{82DB0D37-59B6-4601-B590-BB05B3F62CF0}" type="parTrans" cxnId="{F28DE4CA-4946-4B30-B4EE-9D0DE6CDA792}">
      <dgm:prSet/>
      <dgm:spPr/>
      <dgm:t>
        <a:bodyPr/>
        <a:lstStyle/>
        <a:p>
          <a:endParaRPr lang="en-US"/>
        </a:p>
      </dgm:t>
    </dgm:pt>
    <dgm:pt modelId="{5804BF50-044D-42C5-BC27-BF40F608B855}" type="sibTrans" cxnId="{F28DE4CA-4946-4B30-B4EE-9D0DE6CDA792}">
      <dgm:prSet/>
      <dgm:spPr/>
      <dgm:t>
        <a:bodyPr/>
        <a:lstStyle/>
        <a:p>
          <a:endParaRPr lang="en-US"/>
        </a:p>
      </dgm:t>
    </dgm:pt>
    <dgm:pt modelId="{6DB07083-9660-463B-A161-9219B65F7B90}" type="pres">
      <dgm:prSet presAssocID="{B5BD5707-562E-420D-8E05-06EFF426D9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B057B4-5BB2-4A55-A24C-AC8F85F70694}" type="pres">
      <dgm:prSet presAssocID="{E6318E4E-1604-4827-A2D3-D2D09BA6C15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EAF7F-75A7-4CEC-93A6-E4CF543122C1}" type="pres">
      <dgm:prSet presAssocID="{566A2F8E-1656-4A47-9677-AA38C7E9C4DC}" presName="spacer" presStyleCnt="0"/>
      <dgm:spPr/>
    </dgm:pt>
    <dgm:pt modelId="{FC6A20A2-C5D9-4287-95AF-80F730DE90CA}" type="pres">
      <dgm:prSet presAssocID="{194A82E6-420C-4242-A32C-D34D936F33B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DE4CA-4946-4B30-B4EE-9D0DE6CDA792}" srcId="{B5BD5707-562E-420D-8E05-06EFF426D926}" destId="{194A82E6-420C-4242-A32C-D34D936F33B8}" srcOrd="1" destOrd="0" parTransId="{82DB0D37-59B6-4601-B590-BB05B3F62CF0}" sibTransId="{5804BF50-044D-42C5-BC27-BF40F608B855}"/>
    <dgm:cxn modelId="{319CA422-0C73-44AE-9DAE-D3500F96E8C2}" type="presOf" srcId="{B5BD5707-562E-420D-8E05-06EFF426D926}" destId="{6DB07083-9660-463B-A161-9219B65F7B90}" srcOrd="0" destOrd="0" presId="urn:microsoft.com/office/officeart/2005/8/layout/vList2"/>
    <dgm:cxn modelId="{845DBC12-F578-4070-9A19-DD26FD5FBE84}" srcId="{B5BD5707-562E-420D-8E05-06EFF426D926}" destId="{E6318E4E-1604-4827-A2D3-D2D09BA6C153}" srcOrd="0" destOrd="0" parTransId="{E2CFAF86-A339-43C1-A029-CBED4A5D9DE5}" sibTransId="{566A2F8E-1656-4A47-9677-AA38C7E9C4DC}"/>
    <dgm:cxn modelId="{3F186D56-3A0D-4041-BEE2-C0D5086707AD}" type="presOf" srcId="{194A82E6-420C-4242-A32C-D34D936F33B8}" destId="{FC6A20A2-C5D9-4287-95AF-80F730DE90CA}" srcOrd="0" destOrd="0" presId="urn:microsoft.com/office/officeart/2005/8/layout/vList2"/>
    <dgm:cxn modelId="{35816D15-E1DF-4740-A8E9-9FE0B122D11D}" type="presOf" srcId="{E6318E4E-1604-4827-A2D3-D2D09BA6C153}" destId="{3DB057B4-5BB2-4A55-A24C-AC8F85F70694}" srcOrd="0" destOrd="0" presId="urn:microsoft.com/office/officeart/2005/8/layout/vList2"/>
    <dgm:cxn modelId="{3001C89D-7C5C-4BFB-8A6C-0B8AA74F9679}" type="presParOf" srcId="{6DB07083-9660-463B-A161-9219B65F7B90}" destId="{3DB057B4-5BB2-4A55-A24C-AC8F85F70694}" srcOrd="0" destOrd="0" presId="urn:microsoft.com/office/officeart/2005/8/layout/vList2"/>
    <dgm:cxn modelId="{C485D171-C6AD-40E4-80CB-9417C27D222E}" type="presParOf" srcId="{6DB07083-9660-463B-A161-9219B65F7B90}" destId="{6A2EAF7F-75A7-4CEC-93A6-E4CF543122C1}" srcOrd="1" destOrd="0" presId="urn:microsoft.com/office/officeart/2005/8/layout/vList2"/>
    <dgm:cxn modelId="{CDFAECB1-3581-475B-86CD-0F87F305B145}" type="presParOf" srcId="{6DB07083-9660-463B-A161-9219B65F7B90}" destId="{FC6A20A2-C5D9-4287-95AF-80F730DE90C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ADE9A33A-639A-4160-8898-98E72E8515FD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B26C37B-F7B3-4709-8330-967A52969B5D}">
      <dgm:prSet phldrT="[Text]" custT="1"/>
      <dgm:spPr/>
      <dgm:t>
        <a:bodyPr/>
        <a:lstStyle/>
        <a:p>
          <a:r>
            <a:rPr lang="en-US" sz="2000" b="0" dirty="0"/>
            <a:t>Equipment may be installed in separate rooms, vaults, or separate buildings</a:t>
          </a:r>
        </a:p>
      </dgm:t>
    </dgm:pt>
    <dgm:pt modelId="{B420C133-3D9C-4653-AE35-C20A6F543A7C}" type="parTrans" cxnId="{C35F9B02-523F-4D40-9097-7ED0E15164A2}">
      <dgm:prSet/>
      <dgm:spPr/>
      <dgm:t>
        <a:bodyPr/>
        <a:lstStyle/>
        <a:p>
          <a:endParaRPr lang="en-US"/>
        </a:p>
      </dgm:t>
    </dgm:pt>
    <dgm:pt modelId="{16467499-FF9D-48E5-8332-33EE204D56BF}" type="sibTrans" cxnId="{C35F9B02-523F-4D40-9097-7ED0E15164A2}">
      <dgm:prSet/>
      <dgm:spPr/>
      <dgm:t>
        <a:bodyPr/>
        <a:lstStyle/>
        <a:p>
          <a:endParaRPr lang="en-US"/>
        </a:p>
      </dgm:t>
    </dgm:pt>
    <dgm:pt modelId="{394F2E0E-E8C5-434D-9000-86DC75BA00D5}">
      <dgm:prSet custT="1"/>
      <dgm:spPr/>
      <dgm:t>
        <a:bodyPr/>
        <a:lstStyle/>
        <a:p>
          <a:r>
            <a:rPr lang="en-US" sz="2000" b="0" dirty="0"/>
            <a:t>May be above or below grade level or on individual floors</a:t>
          </a:r>
        </a:p>
      </dgm:t>
    </dgm:pt>
    <dgm:pt modelId="{8B1BB7DD-AE21-4A32-9232-16872D722F13}" type="parTrans" cxnId="{E5464A8E-A972-49BA-87CE-5C74E376EF88}">
      <dgm:prSet/>
      <dgm:spPr/>
      <dgm:t>
        <a:bodyPr/>
        <a:lstStyle/>
        <a:p>
          <a:endParaRPr lang="en-US"/>
        </a:p>
      </dgm:t>
    </dgm:pt>
    <dgm:pt modelId="{96E180FF-9DC1-4082-BC60-284428F42C30}" type="sibTrans" cxnId="{E5464A8E-A972-49BA-87CE-5C74E376EF88}">
      <dgm:prSet/>
      <dgm:spPr/>
      <dgm:t>
        <a:bodyPr/>
        <a:lstStyle/>
        <a:p>
          <a:endParaRPr lang="en-US"/>
        </a:p>
      </dgm:t>
    </dgm:pt>
    <dgm:pt modelId="{68F5DC09-4227-40D4-9CB7-DE86A3AADFCE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0" dirty="0"/>
            <a:t>Codes may require electrical system components be separated from the rest of the building by fire-rated construction</a:t>
          </a:r>
        </a:p>
      </dgm:t>
    </dgm:pt>
    <dgm:pt modelId="{104FD694-FA05-42C4-A5F0-7B55FC7B139B}" type="parTrans" cxnId="{243A6175-0170-4743-85B2-7D7E1BB229CA}">
      <dgm:prSet/>
      <dgm:spPr/>
      <dgm:t>
        <a:bodyPr/>
        <a:lstStyle/>
        <a:p>
          <a:endParaRPr lang="en-US"/>
        </a:p>
      </dgm:t>
    </dgm:pt>
    <dgm:pt modelId="{E5B15DCC-B44F-4C5D-B079-D560B1FD812C}" type="sibTrans" cxnId="{243A6175-0170-4743-85B2-7D7E1BB229CA}">
      <dgm:prSet/>
      <dgm:spPr/>
      <dgm:t>
        <a:bodyPr/>
        <a:lstStyle/>
        <a:p>
          <a:endParaRPr lang="en-US"/>
        </a:p>
      </dgm:t>
    </dgm:pt>
    <dgm:pt modelId="{7616E052-F782-4971-BCCB-10F8DFA808F0}" type="pres">
      <dgm:prSet presAssocID="{ADE9A33A-639A-4160-8898-98E72E8515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ED1F398-22A1-42E5-B59F-65755E0C9ACF}" type="pres">
      <dgm:prSet presAssocID="{ADE9A33A-639A-4160-8898-98E72E8515FD}" presName="Name1" presStyleCnt="0"/>
      <dgm:spPr/>
    </dgm:pt>
    <dgm:pt modelId="{CA8B60AD-8BCD-44BA-ACE3-1863C05EAA41}" type="pres">
      <dgm:prSet presAssocID="{ADE9A33A-639A-4160-8898-98E72E8515FD}" presName="cycle" presStyleCnt="0"/>
      <dgm:spPr/>
    </dgm:pt>
    <dgm:pt modelId="{86C096EC-9108-4C11-88F2-58F4C06C38AD}" type="pres">
      <dgm:prSet presAssocID="{ADE9A33A-639A-4160-8898-98E72E8515FD}" presName="srcNode" presStyleLbl="node1" presStyleIdx="0" presStyleCnt="3"/>
      <dgm:spPr/>
    </dgm:pt>
    <dgm:pt modelId="{BACD02FA-6218-4D3E-A04C-B3C87453B769}" type="pres">
      <dgm:prSet presAssocID="{ADE9A33A-639A-4160-8898-98E72E8515FD}" presName="conn" presStyleLbl="parChTrans1D2" presStyleIdx="0" presStyleCnt="1"/>
      <dgm:spPr/>
      <dgm:t>
        <a:bodyPr/>
        <a:lstStyle/>
        <a:p>
          <a:endParaRPr lang="en-US"/>
        </a:p>
      </dgm:t>
    </dgm:pt>
    <dgm:pt modelId="{FB9D21CC-3CE3-4886-B996-C2C6C3B7409A}" type="pres">
      <dgm:prSet presAssocID="{ADE9A33A-639A-4160-8898-98E72E8515FD}" presName="extraNode" presStyleLbl="node1" presStyleIdx="0" presStyleCnt="3"/>
      <dgm:spPr/>
    </dgm:pt>
    <dgm:pt modelId="{6E593CB8-C3CE-4BFC-917C-F0640337B9D8}" type="pres">
      <dgm:prSet presAssocID="{ADE9A33A-639A-4160-8898-98E72E8515FD}" presName="dstNode" presStyleLbl="node1" presStyleIdx="0" presStyleCnt="3"/>
      <dgm:spPr/>
    </dgm:pt>
    <dgm:pt modelId="{56A4823B-4B33-4A10-A881-150C4E823BEE}" type="pres">
      <dgm:prSet presAssocID="{6B26C37B-F7B3-4709-8330-967A52969B5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AA70D-B2F2-436E-87A3-B7DAB225B7E0}" type="pres">
      <dgm:prSet presAssocID="{6B26C37B-F7B3-4709-8330-967A52969B5D}" presName="accent_1" presStyleCnt="0"/>
      <dgm:spPr/>
    </dgm:pt>
    <dgm:pt modelId="{6A830E17-73C1-499C-9E86-EDB2DC88F676}" type="pres">
      <dgm:prSet presAssocID="{6B26C37B-F7B3-4709-8330-967A52969B5D}" presName="accentRepeatNode" presStyleLbl="solidFgAcc1" presStyleIdx="0" presStyleCnt="3"/>
      <dgm:spPr/>
    </dgm:pt>
    <dgm:pt modelId="{B10F465D-7BB8-4E6C-B1C9-2CE98A59B73D}" type="pres">
      <dgm:prSet presAssocID="{394F2E0E-E8C5-434D-9000-86DC75BA00D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0A419-881D-4F33-ACA8-FD4E8DF0066C}" type="pres">
      <dgm:prSet presAssocID="{394F2E0E-E8C5-434D-9000-86DC75BA00D5}" presName="accent_2" presStyleCnt="0"/>
      <dgm:spPr/>
    </dgm:pt>
    <dgm:pt modelId="{F9D94C01-978A-40E0-B59F-318907A5E621}" type="pres">
      <dgm:prSet presAssocID="{394F2E0E-E8C5-434D-9000-86DC75BA00D5}" presName="accentRepeatNode" presStyleLbl="solidFgAcc1" presStyleIdx="1" presStyleCnt="3"/>
      <dgm:spPr/>
    </dgm:pt>
    <dgm:pt modelId="{184C38A5-EFAE-4CF5-B61B-6940CBD9302D}" type="pres">
      <dgm:prSet presAssocID="{68F5DC09-4227-40D4-9CB7-DE86A3AADFCE}" presName="text_3" presStyleLbl="node1" presStyleIdx="2" presStyleCnt="3" custScaleY="112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54200-6B37-4196-8D0F-FDCD62193EBB}" type="pres">
      <dgm:prSet presAssocID="{68F5DC09-4227-40D4-9CB7-DE86A3AADFCE}" presName="accent_3" presStyleCnt="0"/>
      <dgm:spPr/>
    </dgm:pt>
    <dgm:pt modelId="{DB6D9166-E907-44E5-98E5-CB275C5941FF}" type="pres">
      <dgm:prSet presAssocID="{68F5DC09-4227-40D4-9CB7-DE86A3AADFCE}" presName="accentRepeatNode" presStyleLbl="solidFgAcc1" presStyleIdx="2" presStyleCnt="3"/>
      <dgm:spPr/>
    </dgm:pt>
  </dgm:ptLst>
  <dgm:cxnLst>
    <dgm:cxn modelId="{99D97881-BB56-48B3-AE34-D6054D1065A4}" type="presOf" srcId="{16467499-FF9D-48E5-8332-33EE204D56BF}" destId="{BACD02FA-6218-4D3E-A04C-B3C87453B769}" srcOrd="0" destOrd="0" presId="urn:microsoft.com/office/officeart/2008/layout/VerticalCurvedList"/>
    <dgm:cxn modelId="{0EE2C8B2-1287-4652-811D-41871A16E141}" type="presOf" srcId="{6B26C37B-F7B3-4709-8330-967A52969B5D}" destId="{56A4823B-4B33-4A10-A881-150C4E823BEE}" srcOrd="0" destOrd="0" presId="urn:microsoft.com/office/officeart/2008/layout/VerticalCurvedList"/>
    <dgm:cxn modelId="{A2DA863D-9F79-41B7-9131-4384F6A3F3C9}" type="presOf" srcId="{68F5DC09-4227-40D4-9CB7-DE86A3AADFCE}" destId="{184C38A5-EFAE-4CF5-B61B-6940CBD9302D}" srcOrd="0" destOrd="0" presId="urn:microsoft.com/office/officeart/2008/layout/VerticalCurvedList"/>
    <dgm:cxn modelId="{C35F9B02-523F-4D40-9097-7ED0E15164A2}" srcId="{ADE9A33A-639A-4160-8898-98E72E8515FD}" destId="{6B26C37B-F7B3-4709-8330-967A52969B5D}" srcOrd="0" destOrd="0" parTransId="{B420C133-3D9C-4653-AE35-C20A6F543A7C}" sibTransId="{16467499-FF9D-48E5-8332-33EE204D56BF}"/>
    <dgm:cxn modelId="{77E77F36-9550-4B46-B5A6-7C8460CBB410}" type="presOf" srcId="{394F2E0E-E8C5-434D-9000-86DC75BA00D5}" destId="{B10F465D-7BB8-4E6C-B1C9-2CE98A59B73D}" srcOrd="0" destOrd="0" presId="urn:microsoft.com/office/officeart/2008/layout/VerticalCurvedList"/>
    <dgm:cxn modelId="{E5464A8E-A972-49BA-87CE-5C74E376EF88}" srcId="{ADE9A33A-639A-4160-8898-98E72E8515FD}" destId="{394F2E0E-E8C5-434D-9000-86DC75BA00D5}" srcOrd="1" destOrd="0" parTransId="{8B1BB7DD-AE21-4A32-9232-16872D722F13}" sibTransId="{96E180FF-9DC1-4082-BC60-284428F42C30}"/>
    <dgm:cxn modelId="{44ABDBA4-9806-41A7-8502-A21B7CFD7AAD}" type="presOf" srcId="{ADE9A33A-639A-4160-8898-98E72E8515FD}" destId="{7616E052-F782-4971-BCCB-10F8DFA808F0}" srcOrd="0" destOrd="0" presId="urn:microsoft.com/office/officeart/2008/layout/VerticalCurvedList"/>
    <dgm:cxn modelId="{243A6175-0170-4743-85B2-7D7E1BB229CA}" srcId="{ADE9A33A-639A-4160-8898-98E72E8515FD}" destId="{68F5DC09-4227-40D4-9CB7-DE86A3AADFCE}" srcOrd="2" destOrd="0" parTransId="{104FD694-FA05-42C4-A5F0-7B55FC7B139B}" sibTransId="{E5B15DCC-B44F-4C5D-B079-D560B1FD812C}"/>
    <dgm:cxn modelId="{378E527F-BFF6-4059-8386-FD7E466928D2}" type="presParOf" srcId="{7616E052-F782-4971-BCCB-10F8DFA808F0}" destId="{5ED1F398-22A1-42E5-B59F-65755E0C9ACF}" srcOrd="0" destOrd="0" presId="urn:microsoft.com/office/officeart/2008/layout/VerticalCurvedList"/>
    <dgm:cxn modelId="{5C04DD3A-C7FC-4791-9A2D-04575671E3BC}" type="presParOf" srcId="{5ED1F398-22A1-42E5-B59F-65755E0C9ACF}" destId="{CA8B60AD-8BCD-44BA-ACE3-1863C05EAA41}" srcOrd="0" destOrd="0" presId="urn:microsoft.com/office/officeart/2008/layout/VerticalCurvedList"/>
    <dgm:cxn modelId="{FEE1E6BA-ED21-4240-9BC3-4D37E9E3BF26}" type="presParOf" srcId="{CA8B60AD-8BCD-44BA-ACE3-1863C05EAA41}" destId="{86C096EC-9108-4C11-88F2-58F4C06C38AD}" srcOrd="0" destOrd="0" presId="urn:microsoft.com/office/officeart/2008/layout/VerticalCurvedList"/>
    <dgm:cxn modelId="{86E803C7-3114-4126-A350-BE1E9C5FA792}" type="presParOf" srcId="{CA8B60AD-8BCD-44BA-ACE3-1863C05EAA41}" destId="{BACD02FA-6218-4D3E-A04C-B3C87453B769}" srcOrd="1" destOrd="0" presId="urn:microsoft.com/office/officeart/2008/layout/VerticalCurvedList"/>
    <dgm:cxn modelId="{E7E2A1D2-7C17-4872-899B-E3A1964A96CF}" type="presParOf" srcId="{CA8B60AD-8BCD-44BA-ACE3-1863C05EAA41}" destId="{FB9D21CC-3CE3-4886-B996-C2C6C3B7409A}" srcOrd="2" destOrd="0" presId="urn:microsoft.com/office/officeart/2008/layout/VerticalCurvedList"/>
    <dgm:cxn modelId="{15C60375-BDDE-499C-8739-97FF9B557986}" type="presParOf" srcId="{CA8B60AD-8BCD-44BA-ACE3-1863C05EAA41}" destId="{6E593CB8-C3CE-4BFC-917C-F0640337B9D8}" srcOrd="3" destOrd="0" presId="urn:microsoft.com/office/officeart/2008/layout/VerticalCurvedList"/>
    <dgm:cxn modelId="{2900ADB1-D974-4F60-9F8E-CCDC6F742DFF}" type="presParOf" srcId="{5ED1F398-22A1-42E5-B59F-65755E0C9ACF}" destId="{56A4823B-4B33-4A10-A881-150C4E823BEE}" srcOrd="1" destOrd="0" presId="urn:microsoft.com/office/officeart/2008/layout/VerticalCurvedList"/>
    <dgm:cxn modelId="{620404AE-8172-47BB-9D26-9219B9D96BEF}" type="presParOf" srcId="{5ED1F398-22A1-42E5-B59F-65755E0C9ACF}" destId="{397AA70D-B2F2-436E-87A3-B7DAB225B7E0}" srcOrd="2" destOrd="0" presId="urn:microsoft.com/office/officeart/2008/layout/VerticalCurvedList"/>
    <dgm:cxn modelId="{7F73A744-93FC-4BD7-B5C5-E8460A420C3A}" type="presParOf" srcId="{397AA70D-B2F2-436E-87A3-B7DAB225B7E0}" destId="{6A830E17-73C1-499C-9E86-EDB2DC88F676}" srcOrd="0" destOrd="0" presId="urn:microsoft.com/office/officeart/2008/layout/VerticalCurvedList"/>
    <dgm:cxn modelId="{6C0DF168-806A-4FB2-8BDB-067499D07497}" type="presParOf" srcId="{5ED1F398-22A1-42E5-B59F-65755E0C9ACF}" destId="{B10F465D-7BB8-4E6C-B1C9-2CE98A59B73D}" srcOrd="3" destOrd="0" presId="urn:microsoft.com/office/officeart/2008/layout/VerticalCurvedList"/>
    <dgm:cxn modelId="{98E94BF4-70A6-4DB3-9600-69E513334CC8}" type="presParOf" srcId="{5ED1F398-22A1-42E5-B59F-65755E0C9ACF}" destId="{C5E0A419-881D-4F33-ACA8-FD4E8DF0066C}" srcOrd="4" destOrd="0" presId="urn:microsoft.com/office/officeart/2008/layout/VerticalCurvedList"/>
    <dgm:cxn modelId="{76FF10DA-BCEB-486E-8FED-5CABEA4A10EE}" type="presParOf" srcId="{C5E0A419-881D-4F33-ACA8-FD4E8DF0066C}" destId="{F9D94C01-978A-40E0-B59F-318907A5E621}" srcOrd="0" destOrd="0" presId="urn:microsoft.com/office/officeart/2008/layout/VerticalCurvedList"/>
    <dgm:cxn modelId="{3A850EEC-4F25-4A7E-9B06-265E490B49D2}" type="presParOf" srcId="{5ED1F398-22A1-42E5-B59F-65755E0C9ACF}" destId="{184C38A5-EFAE-4CF5-B61B-6940CBD9302D}" srcOrd="5" destOrd="0" presId="urn:microsoft.com/office/officeart/2008/layout/VerticalCurvedList"/>
    <dgm:cxn modelId="{40659E70-A61B-49DE-98C0-90C29A8C5A4A}" type="presParOf" srcId="{5ED1F398-22A1-42E5-B59F-65755E0C9ACF}" destId="{95F54200-6B37-4196-8D0F-FDCD62193EBB}" srcOrd="6" destOrd="0" presId="urn:microsoft.com/office/officeart/2008/layout/VerticalCurvedList"/>
    <dgm:cxn modelId="{D9E27810-CB03-4563-A148-F4E29C29DC31}" type="presParOf" srcId="{95F54200-6B37-4196-8D0F-FDCD62193EBB}" destId="{DB6D9166-E907-44E5-98E5-CB275C5941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683C08-4FFC-4F72-AB85-6C498675BDA8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21B9E1A-3D46-46AA-9F02-ECC83556C8EE}">
      <dgm:prSet phldrT="[Text]" custT="1"/>
      <dgm:spPr/>
      <dgm:t>
        <a:bodyPr/>
        <a:lstStyle/>
        <a:p>
          <a:r>
            <a:rPr lang="en-US" sz="1600" b="0" dirty="0"/>
            <a:t>Recent technological advancements, increased energy costs have created a market</a:t>
          </a:r>
        </a:p>
      </dgm:t>
    </dgm:pt>
    <dgm:pt modelId="{09E1162D-8F4F-4860-A4A3-277BA901D4E6}" type="parTrans" cxnId="{0C867059-E91F-4652-A65E-112113C04543}">
      <dgm:prSet/>
      <dgm:spPr/>
      <dgm:t>
        <a:bodyPr/>
        <a:lstStyle/>
        <a:p>
          <a:endParaRPr lang="en-US"/>
        </a:p>
      </dgm:t>
    </dgm:pt>
    <dgm:pt modelId="{CDFF3925-D939-453F-B4E5-1F0C4B3EF2BA}" type="sibTrans" cxnId="{0C867059-E91F-4652-A65E-112113C04543}">
      <dgm:prSet/>
      <dgm:spPr/>
      <dgm:t>
        <a:bodyPr/>
        <a:lstStyle/>
        <a:p>
          <a:endParaRPr lang="en-US"/>
        </a:p>
      </dgm:t>
    </dgm:pt>
    <dgm:pt modelId="{70BE3685-8C5F-4760-BDA5-E3AF8270633B}">
      <dgm:prSet custT="1"/>
      <dgm:spPr/>
      <dgm:t>
        <a:bodyPr/>
        <a:lstStyle/>
        <a:p>
          <a:r>
            <a:rPr lang="en-US" sz="1600" b="0" dirty="0"/>
            <a:t>Convert energy from the sun into usable electricity</a:t>
          </a:r>
        </a:p>
      </dgm:t>
    </dgm:pt>
    <dgm:pt modelId="{4BC0233A-8AAA-45E1-B9F4-F4D1DDDE800F}" type="parTrans" cxnId="{448ABFC0-BE0E-44E4-A69B-7B0905DF6243}">
      <dgm:prSet/>
      <dgm:spPr/>
      <dgm:t>
        <a:bodyPr/>
        <a:lstStyle/>
        <a:p>
          <a:endParaRPr lang="en-US"/>
        </a:p>
      </dgm:t>
    </dgm:pt>
    <dgm:pt modelId="{3BFFFEE7-DA25-4D44-A517-5117ED233874}" type="sibTrans" cxnId="{448ABFC0-BE0E-44E4-A69B-7B0905DF6243}">
      <dgm:prSet/>
      <dgm:spPr/>
      <dgm:t>
        <a:bodyPr/>
        <a:lstStyle/>
        <a:p>
          <a:endParaRPr lang="en-US"/>
        </a:p>
      </dgm:t>
    </dgm:pt>
    <dgm:pt modelId="{5703B10F-A69B-466C-BEE1-4DE1626D75C2}">
      <dgm:prSet custT="1"/>
      <dgm:spPr>
        <a:solidFill>
          <a:schemeClr val="accent2"/>
        </a:solidFill>
      </dgm:spPr>
      <dgm:t>
        <a:bodyPr/>
        <a:lstStyle/>
        <a:p>
          <a:r>
            <a:rPr lang="en-US" sz="1600" b="0" dirty="0"/>
            <a:t>Can be found on both residential and commercial buildings</a:t>
          </a:r>
        </a:p>
      </dgm:t>
    </dgm:pt>
    <dgm:pt modelId="{D90D2A44-87DE-49FC-B332-32BBC700FB23}" type="parTrans" cxnId="{94EA4696-4582-41C5-9EE3-B6D39CA54E73}">
      <dgm:prSet/>
      <dgm:spPr/>
      <dgm:t>
        <a:bodyPr/>
        <a:lstStyle/>
        <a:p>
          <a:endParaRPr lang="en-US"/>
        </a:p>
      </dgm:t>
    </dgm:pt>
    <dgm:pt modelId="{0D5821DE-91B2-41AE-B563-0D7CD2560CCE}" type="sibTrans" cxnId="{94EA4696-4582-41C5-9EE3-B6D39CA54E73}">
      <dgm:prSet/>
      <dgm:spPr/>
      <dgm:t>
        <a:bodyPr/>
        <a:lstStyle/>
        <a:p>
          <a:endParaRPr lang="en-US"/>
        </a:p>
      </dgm:t>
    </dgm:pt>
    <dgm:pt modelId="{63E8BCF3-1C74-4C3C-9B2F-FD3BFC282303}">
      <dgm:prSet custT="1"/>
      <dgm:spPr/>
      <dgm:t>
        <a:bodyPr/>
        <a:lstStyle/>
        <a:p>
          <a:r>
            <a:rPr lang="en-US" sz="1600" b="0" dirty="0"/>
            <a:t>Provide electrical power to the building</a:t>
          </a:r>
        </a:p>
      </dgm:t>
    </dgm:pt>
    <dgm:pt modelId="{50CE961E-DC72-4B95-B23C-2A5B782130BD}" type="parTrans" cxnId="{11E2CC2B-4C7A-4F74-A0CB-00EC8C7360F0}">
      <dgm:prSet/>
      <dgm:spPr/>
      <dgm:t>
        <a:bodyPr/>
        <a:lstStyle/>
        <a:p>
          <a:endParaRPr lang="en-US"/>
        </a:p>
      </dgm:t>
    </dgm:pt>
    <dgm:pt modelId="{731F71B8-60D6-4E10-BEDA-82CF96DE4452}" type="sibTrans" cxnId="{11E2CC2B-4C7A-4F74-A0CB-00EC8C7360F0}">
      <dgm:prSet/>
      <dgm:spPr/>
      <dgm:t>
        <a:bodyPr/>
        <a:lstStyle/>
        <a:p>
          <a:endParaRPr lang="en-US"/>
        </a:p>
      </dgm:t>
    </dgm:pt>
    <dgm:pt modelId="{5FEA51EE-098D-4FD8-A419-8DBC113A3269}">
      <dgm:prSet phldrT="[Text]" custT="1"/>
      <dgm:spPr/>
      <dgm:t>
        <a:bodyPr/>
        <a:lstStyle/>
        <a:p>
          <a:r>
            <a:rPr lang="en-US" sz="1600" b="0" dirty="0"/>
            <a:t>Commonly referred to as solar panels</a:t>
          </a:r>
        </a:p>
      </dgm:t>
    </dgm:pt>
    <dgm:pt modelId="{040EEFED-2B03-4AF9-A017-4C30AB1E9090}" type="parTrans" cxnId="{A9228BFA-81A7-46FF-8756-53960CA37241}">
      <dgm:prSet/>
      <dgm:spPr/>
      <dgm:t>
        <a:bodyPr/>
        <a:lstStyle/>
        <a:p>
          <a:endParaRPr lang="en-US"/>
        </a:p>
      </dgm:t>
    </dgm:pt>
    <dgm:pt modelId="{6EBE9066-FB4A-41C9-98D2-C7562E5A73CE}" type="sibTrans" cxnId="{A9228BFA-81A7-46FF-8756-53960CA37241}">
      <dgm:prSet/>
      <dgm:spPr/>
      <dgm:t>
        <a:bodyPr/>
        <a:lstStyle/>
        <a:p>
          <a:endParaRPr lang="en-US"/>
        </a:p>
      </dgm:t>
    </dgm:pt>
    <dgm:pt modelId="{5F2B353B-9697-4D0E-9D90-95A6CA9D4952}">
      <dgm:prSet custT="1"/>
      <dgm:spPr>
        <a:solidFill>
          <a:schemeClr val="accent2"/>
        </a:solidFill>
      </dgm:spPr>
      <dgm:t>
        <a:bodyPr/>
        <a:lstStyle/>
        <a:p>
          <a:r>
            <a:rPr lang="en-US" sz="1600" b="0" dirty="0"/>
            <a:t>Sends electricity into the public utility grid; can provide rebates to owners</a:t>
          </a:r>
        </a:p>
      </dgm:t>
    </dgm:pt>
    <dgm:pt modelId="{44EC3531-479B-49AC-B1F7-7E63166786D4}" type="parTrans" cxnId="{B28149BA-3907-4A63-AC7A-F1E98BC926EC}">
      <dgm:prSet/>
      <dgm:spPr/>
      <dgm:t>
        <a:bodyPr/>
        <a:lstStyle/>
        <a:p>
          <a:endParaRPr lang="en-US"/>
        </a:p>
      </dgm:t>
    </dgm:pt>
    <dgm:pt modelId="{B4DE6B81-3F4B-483C-8777-A546A0BAEE84}" type="sibTrans" cxnId="{B28149BA-3907-4A63-AC7A-F1E98BC926EC}">
      <dgm:prSet/>
      <dgm:spPr/>
      <dgm:t>
        <a:bodyPr/>
        <a:lstStyle/>
        <a:p>
          <a:endParaRPr lang="en-US"/>
        </a:p>
      </dgm:t>
    </dgm:pt>
    <dgm:pt modelId="{1FC1F47B-7812-4706-A65B-25D7FC5256B2}" type="pres">
      <dgm:prSet presAssocID="{3D683C08-4FFC-4F72-AB85-6C498675B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301EEE-5631-479A-9EC1-12CC3339EA0F}" type="pres">
      <dgm:prSet presAssocID="{B21B9E1A-3D46-46AA-9F02-ECC83556C8E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4A167-4232-4A4F-BFDB-DF99D14EFFEA}" type="pres">
      <dgm:prSet presAssocID="{CDFF3925-D939-453F-B4E5-1F0C4B3EF2BA}" presName="spacer" presStyleCnt="0"/>
      <dgm:spPr/>
    </dgm:pt>
    <dgm:pt modelId="{B146EF6D-CA53-4C7C-AF8C-2F554C5A0E74}" type="pres">
      <dgm:prSet presAssocID="{5FEA51EE-098D-4FD8-A419-8DBC113A326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171FF-554E-47C6-9D02-3FE8769E0D3B}" type="pres">
      <dgm:prSet presAssocID="{6EBE9066-FB4A-41C9-98D2-C7562E5A73CE}" presName="spacer" presStyleCnt="0"/>
      <dgm:spPr/>
    </dgm:pt>
    <dgm:pt modelId="{566313E7-FE7B-40C9-AE33-26266E012B26}" type="pres">
      <dgm:prSet presAssocID="{70BE3685-8C5F-4760-BDA5-E3AF8270633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D5FB5-C1C0-4F45-B113-2A5D683FD800}" type="pres">
      <dgm:prSet presAssocID="{3BFFFEE7-DA25-4D44-A517-5117ED233874}" presName="spacer" presStyleCnt="0"/>
      <dgm:spPr/>
    </dgm:pt>
    <dgm:pt modelId="{FB480B0E-14FD-4966-8D1C-2B8B239BCE5C}" type="pres">
      <dgm:prSet presAssocID="{5703B10F-A69B-466C-BEE1-4DE1626D75C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06098-C55B-4A18-9EE7-2E968D694329}" type="pres">
      <dgm:prSet presAssocID="{0D5821DE-91B2-41AE-B563-0D7CD2560CCE}" presName="spacer" presStyleCnt="0"/>
      <dgm:spPr/>
    </dgm:pt>
    <dgm:pt modelId="{130F0AF2-D068-4D87-9C42-8D8CB9C901FE}" type="pres">
      <dgm:prSet presAssocID="{63E8BCF3-1C74-4C3C-9B2F-FD3BFC28230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AA85E-7FD0-4EAC-98E4-3D91561CC970}" type="pres">
      <dgm:prSet presAssocID="{731F71B8-60D6-4E10-BEDA-82CF96DE4452}" presName="spacer" presStyleCnt="0"/>
      <dgm:spPr/>
    </dgm:pt>
    <dgm:pt modelId="{ADD7D4F1-C2CF-4EF5-9834-D9B17252851D}" type="pres">
      <dgm:prSet presAssocID="{5F2B353B-9697-4D0E-9D90-95A6CA9D495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1BDBCC-EA11-4259-9AB5-88229B4EA4B0}" type="presOf" srcId="{70BE3685-8C5F-4760-BDA5-E3AF8270633B}" destId="{566313E7-FE7B-40C9-AE33-26266E012B26}" srcOrd="0" destOrd="0" presId="urn:microsoft.com/office/officeart/2005/8/layout/vList2"/>
    <dgm:cxn modelId="{77C4E830-1923-4205-BC10-3081D7F9F056}" type="presOf" srcId="{B21B9E1A-3D46-46AA-9F02-ECC83556C8EE}" destId="{E8301EEE-5631-479A-9EC1-12CC3339EA0F}" srcOrd="0" destOrd="0" presId="urn:microsoft.com/office/officeart/2005/8/layout/vList2"/>
    <dgm:cxn modelId="{9968F2CE-D508-4515-8EF4-84A93DF83423}" type="presOf" srcId="{5FEA51EE-098D-4FD8-A419-8DBC113A3269}" destId="{B146EF6D-CA53-4C7C-AF8C-2F554C5A0E74}" srcOrd="0" destOrd="0" presId="urn:microsoft.com/office/officeart/2005/8/layout/vList2"/>
    <dgm:cxn modelId="{0A52A6C8-993B-429E-99A7-E58B34DC99E5}" type="presOf" srcId="{5703B10F-A69B-466C-BEE1-4DE1626D75C2}" destId="{FB480B0E-14FD-4966-8D1C-2B8B239BCE5C}" srcOrd="0" destOrd="0" presId="urn:microsoft.com/office/officeart/2005/8/layout/vList2"/>
    <dgm:cxn modelId="{0C867059-E91F-4652-A65E-112113C04543}" srcId="{3D683C08-4FFC-4F72-AB85-6C498675BDA8}" destId="{B21B9E1A-3D46-46AA-9F02-ECC83556C8EE}" srcOrd="0" destOrd="0" parTransId="{09E1162D-8F4F-4860-A4A3-277BA901D4E6}" sibTransId="{CDFF3925-D939-453F-B4E5-1F0C4B3EF2BA}"/>
    <dgm:cxn modelId="{A9228BFA-81A7-46FF-8756-53960CA37241}" srcId="{3D683C08-4FFC-4F72-AB85-6C498675BDA8}" destId="{5FEA51EE-098D-4FD8-A419-8DBC113A3269}" srcOrd="1" destOrd="0" parTransId="{040EEFED-2B03-4AF9-A017-4C30AB1E9090}" sibTransId="{6EBE9066-FB4A-41C9-98D2-C7562E5A73CE}"/>
    <dgm:cxn modelId="{AECA0712-392B-494B-841A-E46EC38549C6}" type="presOf" srcId="{63E8BCF3-1C74-4C3C-9B2F-FD3BFC282303}" destId="{130F0AF2-D068-4D87-9C42-8D8CB9C901FE}" srcOrd="0" destOrd="0" presId="urn:microsoft.com/office/officeart/2005/8/layout/vList2"/>
    <dgm:cxn modelId="{11E2CC2B-4C7A-4F74-A0CB-00EC8C7360F0}" srcId="{3D683C08-4FFC-4F72-AB85-6C498675BDA8}" destId="{63E8BCF3-1C74-4C3C-9B2F-FD3BFC282303}" srcOrd="4" destOrd="0" parTransId="{50CE961E-DC72-4B95-B23C-2A5B782130BD}" sibTransId="{731F71B8-60D6-4E10-BEDA-82CF96DE4452}"/>
    <dgm:cxn modelId="{448ABFC0-BE0E-44E4-A69B-7B0905DF6243}" srcId="{3D683C08-4FFC-4F72-AB85-6C498675BDA8}" destId="{70BE3685-8C5F-4760-BDA5-E3AF8270633B}" srcOrd="2" destOrd="0" parTransId="{4BC0233A-8AAA-45E1-B9F4-F4D1DDDE800F}" sibTransId="{3BFFFEE7-DA25-4D44-A517-5117ED233874}"/>
    <dgm:cxn modelId="{65FCDF2A-6E35-4A27-95FB-92EF93B38B0F}" type="presOf" srcId="{3D683C08-4FFC-4F72-AB85-6C498675BDA8}" destId="{1FC1F47B-7812-4706-A65B-25D7FC5256B2}" srcOrd="0" destOrd="0" presId="urn:microsoft.com/office/officeart/2005/8/layout/vList2"/>
    <dgm:cxn modelId="{94EA4696-4582-41C5-9EE3-B6D39CA54E73}" srcId="{3D683C08-4FFC-4F72-AB85-6C498675BDA8}" destId="{5703B10F-A69B-466C-BEE1-4DE1626D75C2}" srcOrd="3" destOrd="0" parTransId="{D90D2A44-87DE-49FC-B332-32BBC700FB23}" sibTransId="{0D5821DE-91B2-41AE-B563-0D7CD2560CCE}"/>
    <dgm:cxn modelId="{D63EB790-6202-4E50-94D2-922BE45DAD1C}" type="presOf" srcId="{5F2B353B-9697-4D0E-9D90-95A6CA9D4952}" destId="{ADD7D4F1-C2CF-4EF5-9834-D9B17252851D}" srcOrd="0" destOrd="0" presId="urn:microsoft.com/office/officeart/2005/8/layout/vList2"/>
    <dgm:cxn modelId="{B28149BA-3907-4A63-AC7A-F1E98BC926EC}" srcId="{3D683C08-4FFC-4F72-AB85-6C498675BDA8}" destId="{5F2B353B-9697-4D0E-9D90-95A6CA9D4952}" srcOrd="5" destOrd="0" parTransId="{44EC3531-479B-49AC-B1F7-7E63166786D4}" sibTransId="{B4DE6B81-3F4B-483C-8777-A546A0BAEE84}"/>
    <dgm:cxn modelId="{467CD4C5-9257-4A53-86CF-704E44943A55}" type="presParOf" srcId="{1FC1F47B-7812-4706-A65B-25D7FC5256B2}" destId="{E8301EEE-5631-479A-9EC1-12CC3339EA0F}" srcOrd="0" destOrd="0" presId="urn:microsoft.com/office/officeart/2005/8/layout/vList2"/>
    <dgm:cxn modelId="{8B007099-E22B-47EC-9DD0-A12F75D984B9}" type="presParOf" srcId="{1FC1F47B-7812-4706-A65B-25D7FC5256B2}" destId="{DF34A167-4232-4A4F-BFDB-DF99D14EFFEA}" srcOrd="1" destOrd="0" presId="urn:microsoft.com/office/officeart/2005/8/layout/vList2"/>
    <dgm:cxn modelId="{370797FD-6E5B-4E73-AF1B-E13947C6FD44}" type="presParOf" srcId="{1FC1F47B-7812-4706-A65B-25D7FC5256B2}" destId="{B146EF6D-CA53-4C7C-AF8C-2F554C5A0E74}" srcOrd="2" destOrd="0" presId="urn:microsoft.com/office/officeart/2005/8/layout/vList2"/>
    <dgm:cxn modelId="{882A698C-6429-42B2-B44E-218F9219BD5D}" type="presParOf" srcId="{1FC1F47B-7812-4706-A65B-25D7FC5256B2}" destId="{46F171FF-554E-47C6-9D02-3FE8769E0D3B}" srcOrd="3" destOrd="0" presId="urn:microsoft.com/office/officeart/2005/8/layout/vList2"/>
    <dgm:cxn modelId="{44ECB303-70E1-4A9F-816F-F6331A98AEA8}" type="presParOf" srcId="{1FC1F47B-7812-4706-A65B-25D7FC5256B2}" destId="{566313E7-FE7B-40C9-AE33-26266E012B26}" srcOrd="4" destOrd="0" presId="urn:microsoft.com/office/officeart/2005/8/layout/vList2"/>
    <dgm:cxn modelId="{6779D31D-6896-4C68-9C3D-1DE4512B5012}" type="presParOf" srcId="{1FC1F47B-7812-4706-A65B-25D7FC5256B2}" destId="{866D5FB5-C1C0-4F45-B113-2A5D683FD800}" srcOrd="5" destOrd="0" presId="urn:microsoft.com/office/officeart/2005/8/layout/vList2"/>
    <dgm:cxn modelId="{A918B183-3158-4622-8DD3-DDF498809042}" type="presParOf" srcId="{1FC1F47B-7812-4706-A65B-25D7FC5256B2}" destId="{FB480B0E-14FD-4966-8D1C-2B8B239BCE5C}" srcOrd="6" destOrd="0" presId="urn:microsoft.com/office/officeart/2005/8/layout/vList2"/>
    <dgm:cxn modelId="{1BA291EF-8B11-472A-A303-AE8B7693F4E2}" type="presParOf" srcId="{1FC1F47B-7812-4706-A65B-25D7FC5256B2}" destId="{F5506098-C55B-4A18-9EE7-2E968D694329}" srcOrd="7" destOrd="0" presId="urn:microsoft.com/office/officeart/2005/8/layout/vList2"/>
    <dgm:cxn modelId="{C4238EB2-01BE-489E-A04F-6D827FB87C59}" type="presParOf" srcId="{1FC1F47B-7812-4706-A65B-25D7FC5256B2}" destId="{130F0AF2-D068-4D87-9C42-8D8CB9C901FE}" srcOrd="8" destOrd="0" presId="urn:microsoft.com/office/officeart/2005/8/layout/vList2"/>
    <dgm:cxn modelId="{BE0383CB-14A7-47EC-92C3-A8E06BE47DF1}" type="presParOf" srcId="{1FC1F47B-7812-4706-A65B-25D7FC5256B2}" destId="{512AA85E-7FD0-4EAC-98E4-3D91561CC970}" srcOrd="9" destOrd="0" presId="urn:microsoft.com/office/officeart/2005/8/layout/vList2"/>
    <dgm:cxn modelId="{FD227C9A-806B-4D92-A0C8-BB1C523F5D82}" type="presParOf" srcId="{1FC1F47B-7812-4706-A65B-25D7FC5256B2}" destId="{ADD7D4F1-C2CF-4EF5-9834-D9B17252851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5BD5707-562E-420D-8E05-06EFF426D926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6318E4E-1604-4827-A2D3-D2D09BA6C153}">
      <dgm:prSet phldrT="[Text]" custT="1"/>
      <dgm:spPr/>
      <dgm:t>
        <a:bodyPr/>
        <a:lstStyle/>
        <a:p>
          <a:r>
            <a:rPr lang="en-US" sz="1800" b="0" dirty="0"/>
            <a:t>Distribute </a:t>
          </a:r>
          <a:r>
            <a:rPr lang="en-US" sz="1800" b="0" dirty="0" smtClean="0"/>
            <a:t>electrical </a:t>
          </a:r>
          <a:r>
            <a:rPr lang="en-US" sz="1800" b="0" dirty="0"/>
            <a:t>power that arrives at the panel into individual circuits</a:t>
          </a:r>
        </a:p>
      </dgm:t>
    </dgm:pt>
    <dgm:pt modelId="{E2CFAF86-A339-43C1-A029-CBED4A5D9DE5}" type="parTrans" cxnId="{845DBC12-F578-4070-9A19-DD26FD5FBE84}">
      <dgm:prSet/>
      <dgm:spPr/>
      <dgm:t>
        <a:bodyPr/>
        <a:lstStyle/>
        <a:p>
          <a:endParaRPr lang="en-US"/>
        </a:p>
      </dgm:t>
    </dgm:pt>
    <dgm:pt modelId="{566A2F8E-1656-4A47-9677-AA38C7E9C4DC}" type="sibTrans" cxnId="{845DBC12-F578-4070-9A19-DD26FD5FBE84}">
      <dgm:prSet/>
      <dgm:spPr/>
      <dgm:t>
        <a:bodyPr/>
        <a:lstStyle/>
        <a:p>
          <a:endParaRPr lang="en-US"/>
        </a:p>
      </dgm:t>
    </dgm:pt>
    <dgm:pt modelId="{31385E3D-228A-41AC-AC18-54BC14959EE1}">
      <dgm:prSet phldrT="[Text]" custT="1"/>
      <dgm:spPr/>
      <dgm:t>
        <a:bodyPr/>
        <a:lstStyle/>
        <a:p>
          <a:r>
            <a:rPr lang="en-US" sz="1800" b="0" dirty="0"/>
            <a:t>Circuits are designed to</a:t>
          </a:r>
        </a:p>
      </dgm:t>
    </dgm:pt>
    <dgm:pt modelId="{3D8447E8-E5C5-43D9-B279-1EDDA4D66C88}" type="parTrans" cxnId="{9AC6E36E-40E8-480B-8E54-FEDF050D9365}">
      <dgm:prSet/>
      <dgm:spPr/>
      <dgm:t>
        <a:bodyPr/>
        <a:lstStyle/>
        <a:p>
          <a:endParaRPr lang="en-US"/>
        </a:p>
      </dgm:t>
    </dgm:pt>
    <dgm:pt modelId="{6B3F83F0-3F40-4615-8DEC-D7B2746F24EB}" type="sibTrans" cxnId="{9AC6E36E-40E8-480B-8E54-FEDF050D9365}">
      <dgm:prSet/>
      <dgm:spPr/>
      <dgm:t>
        <a:bodyPr/>
        <a:lstStyle/>
        <a:p>
          <a:endParaRPr lang="en-US"/>
        </a:p>
      </dgm:t>
    </dgm:pt>
    <dgm:pt modelId="{79A618AC-133B-496D-AF5C-58F18EBA576F}">
      <dgm:prSet phldrT="[Text]" custT="1"/>
      <dgm:spPr/>
      <dgm:t>
        <a:bodyPr/>
        <a:lstStyle/>
        <a:p>
          <a:r>
            <a:rPr lang="en-US" sz="1800" b="0" dirty="0"/>
            <a:t>Evenly distribute the electricity</a:t>
          </a:r>
        </a:p>
      </dgm:t>
    </dgm:pt>
    <dgm:pt modelId="{520E461F-8EF9-469C-A1E0-5680AD6807CC}" type="parTrans" cxnId="{70D30CBB-7DAB-4F31-AD69-71012EE20737}">
      <dgm:prSet/>
      <dgm:spPr/>
      <dgm:t>
        <a:bodyPr/>
        <a:lstStyle/>
        <a:p>
          <a:endParaRPr lang="en-US"/>
        </a:p>
      </dgm:t>
    </dgm:pt>
    <dgm:pt modelId="{68A3A502-16C4-43F8-8BB5-5195ACDB0F58}" type="sibTrans" cxnId="{70D30CBB-7DAB-4F31-AD69-71012EE20737}">
      <dgm:prSet/>
      <dgm:spPr/>
      <dgm:t>
        <a:bodyPr/>
        <a:lstStyle/>
        <a:p>
          <a:endParaRPr lang="en-US"/>
        </a:p>
      </dgm:t>
    </dgm:pt>
    <dgm:pt modelId="{D1E57141-A575-45DB-8C16-561CA5B8C7D0}">
      <dgm:prSet phldrT="[Text]" custT="1"/>
      <dgm:spPr/>
      <dgm:t>
        <a:bodyPr/>
        <a:lstStyle/>
        <a:p>
          <a:r>
            <a:rPr lang="en-US" sz="1800" b="0" dirty="0"/>
            <a:t>Prevent wiring from becoming overloaded</a:t>
          </a:r>
        </a:p>
      </dgm:t>
    </dgm:pt>
    <dgm:pt modelId="{5F1A0975-39BB-42B5-9A11-87BBA9E1FB06}" type="parTrans" cxnId="{9C3D9E50-17B2-494C-A53B-C5797464A380}">
      <dgm:prSet/>
      <dgm:spPr/>
      <dgm:t>
        <a:bodyPr/>
        <a:lstStyle/>
        <a:p>
          <a:endParaRPr lang="en-US"/>
        </a:p>
      </dgm:t>
    </dgm:pt>
    <dgm:pt modelId="{612399E3-1674-4686-AE0A-CB8A972A8787}" type="sibTrans" cxnId="{9C3D9E50-17B2-494C-A53B-C5797464A380}">
      <dgm:prSet/>
      <dgm:spPr/>
      <dgm:t>
        <a:bodyPr/>
        <a:lstStyle/>
        <a:p>
          <a:endParaRPr lang="en-US"/>
        </a:p>
      </dgm:t>
    </dgm:pt>
    <dgm:pt modelId="{A9FEC47F-FA4E-4053-A3CE-2830D4C0B8AB}">
      <dgm:prSet phldrT="[Text]" custT="1"/>
      <dgm:spPr/>
      <dgm:t>
        <a:bodyPr/>
        <a:lstStyle/>
        <a:p>
          <a:r>
            <a:rPr lang="en-US" sz="1800" b="0" dirty="0"/>
            <a:t>Ensure adequate power for equipment</a:t>
          </a:r>
        </a:p>
      </dgm:t>
    </dgm:pt>
    <dgm:pt modelId="{47D0DAEC-5570-4546-A872-7A159D50D82B}" type="parTrans" cxnId="{221980D7-71B8-4016-B36A-4897C0807D14}">
      <dgm:prSet/>
      <dgm:spPr/>
      <dgm:t>
        <a:bodyPr/>
        <a:lstStyle/>
        <a:p>
          <a:endParaRPr lang="en-US"/>
        </a:p>
      </dgm:t>
    </dgm:pt>
    <dgm:pt modelId="{524C2BB7-9031-4EDC-A605-5BBCC7226736}" type="sibTrans" cxnId="{221980D7-71B8-4016-B36A-4897C0807D14}">
      <dgm:prSet/>
      <dgm:spPr/>
      <dgm:t>
        <a:bodyPr/>
        <a:lstStyle/>
        <a:p>
          <a:endParaRPr lang="en-US"/>
        </a:p>
      </dgm:t>
    </dgm:pt>
    <dgm:pt modelId="{EEBFBACB-4B43-4288-8719-24F8C1C9558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0" dirty="0"/>
            <a:t>Circuit breakers</a:t>
          </a:r>
        </a:p>
      </dgm:t>
    </dgm:pt>
    <dgm:pt modelId="{F0A2D983-9405-4A58-9E4D-B95301329474}" type="parTrans" cxnId="{FEE6B27B-0327-479C-8533-26A957819F95}">
      <dgm:prSet/>
      <dgm:spPr/>
      <dgm:t>
        <a:bodyPr/>
        <a:lstStyle/>
        <a:p>
          <a:endParaRPr lang="en-US"/>
        </a:p>
      </dgm:t>
    </dgm:pt>
    <dgm:pt modelId="{B1ED260E-3F6E-4EF6-9F56-276F0495A05D}" type="sibTrans" cxnId="{FEE6B27B-0327-479C-8533-26A957819F95}">
      <dgm:prSet/>
      <dgm:spPr/>
      <dgm:t>
        <a:bodyPr/>
        <a:lstStyle/>
        <a:p>
          <a:endParaRPr lang="en-US"/>
        </a:p>
      </dgm:t>
    </dgm:pt>
    <dgm:pt modelId="{B2B84777-8232-4A7D-8B94-E607D0925330}">
      <dgm:prSet phldrT="[Text]" custT="1"/>
      <dgm:spPr/>
      <dgm:t>
        <a:bodyPr/>
        <a:lstStyle/>
        <a:p>
          <a:r>
            <a:rPr lang="en-US" sz="1800" b="0" dirty="0"/>
            <a:t>Turn off power to the circuit if there is a short </a:t>
          </a:r>
        </a:p>
      </dgm:t>
    </dgm:pt>
    <dgm:pt modelId="{12914EBA-D02B-4389-BBD9-D20F124C03D2}" type="parTrans" cxnId="{E4A81D5F-519E-42B8-9F1E-F0F9644FCEBF}">
      <dgm:prSet/>
      <dgm:spPr/>
      <dgm:t>
        <a:bodyPr/>
        <a:lstStyle/>
        <a:p>
          <a:endParaRPr lang="en-US"/>
        </a:p>
      </dgm:t>
    </dgm:pt>
    <dgm:pt modelId="{59A53439-BA68-4BC5-A806-62604B81FF89}" type="sibTrans" cxnId="{E4A81D5F-519E-42B8-9F1E-F0F9644FCEBF}">
      <dgm:prSet/>
      <dgm:spPr/>
      <dgm:t>
        <a:bodyPr/>
        <a:lstStyle/>
        <a:p>
          <a:endParaRPr lang="en-US"/>
        </a:p>
      </dgm:t>
    </dgm:pt>
    <dgm:pt modelId="{819CAFFE-8879-4FEB-AC11-E36159BB39C7}" type="pres">
      <dgm:prSet presAssocID="{B5BD5707-562E-420D-8E05-06EFF426D9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6CBABB-B4A6-4EC1-85B8-E153F339F150}" type="pres">
      <dgm:prSet presAssocID="{E6318E4E-1604-4827-A2D3-D2D09BA6C153}" presName="parentLin" presStyleCnt="0"/>
      <dgm:spPr/>
    </dgm:pt>
    <dgm:pt modelId="{54DBDD0D-1F62-4601-B13D-B5EFFE4EDD17}" type="pres">
      <dgm:prSet presAssocID="{E6318E4E-1604-4827-A2D3-D2D09BA6C15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0A04036-44B7-4694-9326-1F313C7DCF32}" type="pres">
      <dgm:prSet presAssocID="{E6318E4E-1604-4827-A2D3-D2D09BA6C153}" presName="parentText" presStyleLbl="node1" presStyleIdx="0" presStyleCnt="3" custScaleX="142373" custScaleY="124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7C73B-254C-4083-BF19-2A266FF10535}" type="pres">
      <dgm:prSet presAssocID="{E6318E4E-1604-4827-A2D3-D2D09BA6C153}" presName="negativeSpace" presStyleCnt="0"/>
      <dgm:spPr/>
    </dgm:pt>
    <dgm:pt modelId="{4C1118DC-F358-410A-894D-D4CDA2C4C4CD}" type="pres">
      <dgm:prSet presAssocID="{E6318E4E-1604-4827-A2D3-D2D09BA6C153}" presName="childText" presStyleLbl="conFgAcc1" presStyleIdx="0" presStyleCnt="3">
        <dgm:presLayoutVars>
          <dgm:bulletEnabled val="1"/>
        </dgm:presLayoutVars>
      </dgm:prSet>
      <dgm:spPr/>
    </dgm:pt>
    <dgm:pt modelId="{4232567E-254C-41D5-A310-CB0C815B9B6E}" type="pres">
      <dgm:prSet presAssocID="{566A2F8E-1656-4A47-9677-AA38C7E9C4DC}" presName="spaceBetweenRectangles" presStyleCnt="0"/>
      <dgm:spPr/>
    </dgm:pt>
    <dgm:pt modelId="{0C7FDB4C-D95C-4A93-9EA6-3B4BE58095B3}" type="pres">
      <dgm:prSet presAssocID="{31385E3D-228A-41AC-AC18-54BC14959EE1}" presName="parentLin" presStyleCnt="0"/>
      <dgm:spPr/>
    </dgm:pt>
    <dgm:pt modelId="{D8A71E05-5049-4C1C-B1DC-255882319774}" type="pres">
      <dgm:prSet presAssocID="{31385E3D-228A-41AC-AC18-54BC14959E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FD936D0-D368-4313-B0BC-9D88FACAE52D}" type="pres">
      <dgm:prSet presAssocID="{31385E3D-228A-41AC-AC18-54BC14959EE1}" presName="parentText" presStyleLbl="node1" presStyleIdx="1" presStyleCnt="3" custScaleY="698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71157-4AF9-434D-8EA9-45868362E565}" type="pres">
      <dgm:prSet presAssocID="{31385E3D-228A-41AC-AC18-54BC14959EE1}" presName="negativeSpace" presStyleCnt="0"/>
      <dgm:spPr/>
    </dgm:pt>
    <dgm:pt modelId="{D05C9752-5F8A-446B-91CF-CA19EAB571C8}" type="pres">
      <dgm:prSet presAssocID="{31385E3D-228A-41AC-AC18-54BC14959EE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B46D1-C7C2-4883-99A7-00B9DD4339F6}" type="pres">
      <dgm:prSet presAssocID="{6B3F83F0-3F40-4615-8DEC-D7B2746F24EB}" presName="spaceBetweenRectangles" presStyleCnt="0"/>
      <dgm:spPr/>
    </dgm:pt>
    <dgm:pt modelId="{46E44F5A-522D-44B4-A7B9-52C77417A3D5}" type="pres">
      <dgm:prSet presAssocID="{EEBFBACB-4B43-4288-8719-24F8C1C95586}" presName="parentLin" presStyleCnt="0"/>
      <dgm:spPr/>
    </dgm:pt>
    <dgm:pt modelId="{DC048639-7ED8-4BE5-B3EF-C416046F4FE2}" type="pres">
      <dgm:prSet presAssocID="{EEBFBACB-4B43-4288-8719-24F8C1C9558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33FC6DC-CD86-4C60-8482-86F35E515B75}" type="pres">
      <dgm:prSet presAssocID="{EEBFBACB-4B43-4288-8719-24F8C1C95586}" presName="parentText" presStyleLbl="node1" presStyleIdx="2" presStyleCnt="3" custScaleX="142373" custScaleY="858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E2ED3-568C-4E12-8D36-BCB7620744BE}" type="pres">
      <dgm:prSet presAssocID="{EEBFBACB-4B43-4288-8719-24F8C1C95586}" presName="negativeSpace" presStyleCnt="0"/>
      <dgm:spPr/>
    </dgm:pt>
    <dgm:pt modelId="{E41CACA0-233E-4383-8DBC-A73630A1B2C0}" type="pres">
      <dgm:prSet presAssocID="{EEBFBACB-4B43-4288-8719-24F8C1C9558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1980D7-71B8-4016-B36A-4897C0807D14}" srcId="{31385E3D-228A-41AC-AC18-54BC14959EE1}" destId="{A9FEC47F-FA4E-4053-A3CE-2830D4C0B8AB}" srcOrd="2" destOrd="0" parTransId="{47D0DAEC-5570-4546-A872-7A159D50D82B}" sibTransId="{524C2BB7-9031-4EDC-A605-5BBCC7226736}"/>
    <dgm:cxn modelId="{E4A81D5F-519E-42B8-9F1E-F0F9644FCEBF}" srcId="{EEBFBACB-4B43-4288-8719-24F8C1C95586}" destId="{B2B84777-8232-4A7D-8B94-E607D0925330}" srcOrd="0" destOrd="0" parTransId="{12914EBA-D02B-4389-BBD9-D20F124C03D2}" sibTransId="{59A53439-BA68-4BC5-A806-62604B81FF89}"/>
    <dgm:cxn modelId="{6F6598BD-E82E-427B-BD43-7E71BB071852}" type="presOf" srcId="{31385E3D-228A-41AC-AC18-54BC14959EE1}" destId="{CFD936D0-D368-4313-B0BC-9D88FACAE52D}" srcOrd="1" destOrd="0" presId="urn:microsoft.com/office/officeart/2005/8/layout/list1"/>
    <dgm:cxn modelId="{8C6BFA79-0EAF-4628-BADE-7DCC3FBD23DD}" type="presOf" srcId="{31385E3D-228A-41AC-AC18-54BC14959EE1}" destId="{D8A71E05-5049-4C1C-B1DC-255882319774}" srcOrd="0" destOrd="0" presId="urn:microsoft.com/office/officeart/2005/8/layout/list1"/>
    <dgm:cxn modelId="{2DBD0B95-5E96-46E2-ACC0-76714F838FD0}" type="presOf" srcId="{E6318E4E-1604-4827-A2D3-D2D09BA6C153}" destId="{A0A04036-44B7-4694-9326-1F313C7DCF32}" srcOrd="1" destOrd="0" presId="urn:microsoft.com/office/officeart/2005/8/layout/list1"/>
    <dgm:cxn modelId="{9C3D9E50-17B2-494C-A53B-C5797464A380}" srcId="{31385E3D-228A-41AC-AC18-54BC14959EE1}" destId="{D1E57141-A575-45DB-8C16-561CA5B8C7D0}" srcOrd="1" destOrd="0" parTransId="{5F1A0975-39BB-42B5-9A11-87BBA9E1FB06}" sibTransId="{612399E3-1674-4686-AE0A-CB8A972A8787}"/>
    <dgm:cxn modelId="{1F843DED-849F-42C4-9BF3-05430E2128BA}" type="presOf" srcId="{D1E57141-A575-45DB-8C16-561CA5B8C7D0}" destId="{D05C9752-5F8A-446B-91CF-CA19EAB571C8}" srcOrd="0" destOrd="1" presId="urn:microsoft.com/office/officeart/2005/8/layout/list1"/>
    <dgm:cxn modelId="{D3EAB635-DBF7-4A7C-8F18-E39485046231}" type="presOf" srcId="{EEBFBACB-4B43-4288-8719-24F8C1C95586}" destId="{833FC6DC-CD86-4C60-8482-86F35E515B75}" srcOrd="1" destOrd="0" presId="urn:microsoft.com/office/officeart/2005/8/layout/list1"/>
    <dgm:cxn modelId="{54CFFB9B-6F31-4DAD-A858-73F8FC1020C9}" type="presOf" srcId="{B5BD5707-562E-420D-8E05-06EFF426D926}" destId="{819CAFFE-8879-4FEB-AC11-E36159BB39C7}" srcOrd="0" destOrd="0" presId="urn:microsoft.com/office/officeart/2005/8/layout/list1"/>
    <dgm:cxn modelId="{70D30CBB-7DAB-4F31-AD69-71012EE20737}" srcId="{31385E3D-228A-41AC-AC18-54BC14959EE1}" destId="{79A618AC-133B-496D-AF5C-58F18EBA576F}" srcOrd="0" destOrd="0" parTransId="{520E461F-8EF9-469C-A1E0-5680AD6807CC}" sibTransId="{68A3A502-16C4-43F8-8BB5-5195ACDB0F58}"/>
    <dgm:cxn modelId="{5B02FD5B-363B-49EA-B543-F45A1CC1A165}" type="presOf" srcId="{B2B84777-8232-4A7D-8B94-E607D0925330}" destId="{E41CACA0-233E-4383-8DBC-A73630A1B2C0}" srcOrd="0" destOrd="0" presId="urn:microsoft.com/office/officeart/2005/8/layout/list1"/>
    <dgm:cxn modelId="{F952DF74-7F84-41F3-B495-A20C0A70A713}" type="presOf" srcId="{EEBFBACB-4B43-4288-8719-24F8C1C95586}" destId="{DC048639-7ED8-4BE5-B3EF-C416046F4FE2}" srcOrd="0" destOrd="0" presId="urn:microsoft.com/office/officeart/2005/8/layout/list1"/>
    <dgm:cxn modelId="{65AA149A-8AD5-496B-92BA-9A5173A43965}" type="presOf" srcId="{A9FEC47F-FA4E-4053-A3CE-2830D4C0B8AB}" destId="{D05C9752-5F8A-446B-91CF-CA19EAB571C8}" srcOrd="0" destOrd="2" presId="urn:microsoft.com/office/officeart/2005/8/layout/list1"/>
    <dgm:cxn modelId="{92073343-EBAB-4D7F-B1B1-467F5B7158CC}" type="presOf" srcId="{E6318E4E-1604-4827-A2D3-D2D09BA6C153}" destId="{54DBDD0D-1F62-4601-B13D-B5EFFE4EDD17}" srcOrd="0" destOrd="0" presId="urn:microsoft.com/office/officeart/2005/8/layout/list1"/>
    <dgm:cxn modelId="{FEE6B27B-0327-479C-8533-26A957819F95}" srcId="{B5BD5707-562E-420D-8E05-06EFF426D926}" destId="{EEBFBACB-4B43-4288-8719-24F8C1C95586}" srcOrd="2" destOrd="0" parTransId="{F0A2D983-9405-4A58-9E4D-B95301329474}" sibTransId="{B1ED260E-3F6E-4EF6-9F56-276F0495A05D}"/>
    <dgm:cxn modelId="{845DBC12-F578-4070-9A19-DD26FD5FBE84}" srcId="{B5BD5707-562E-420D-8E05-06EFF426D926}" destId="{E6318E4E-1604-4827-A2D3-D2D09BA6C153}" srcOrd="0" destOrd="0" parTransId="{E2CFAF86-A339-43C1-A029-CBED4A5D9DE5}" sibTransId="{566A2F8E-1656-4A47-9677-AA38C7E9C4DC}"/>
    <dgm:cxn modelId="{9AC6E36E-40E8-480B-8E54-FEDF050D9365}" srcId="{B5BD5707-562E-420D-8E05-06EFF426D926}" destId="{31385E3D-228A-41AC-AC18-54BC14959EE1}" srcOrd="1" destOrd="0" parTransId="{3D8447E8-E5C5-43D9-B279-1EDDA4D66C88}" sibTransId="{6B3F83F0-3F40-4615-8DEC-D7B2746F24EB}"/>
    <dgm:cxn modelId="{D3772B5B-A0CA-4895-9C43-45FEAD85B7CA}" type="presOf" srcId="{79A618AC-133B-496D-AF5C-58F18EBA576F}" destId="{D05C9752-5F8A-446B-91CF-CA19EAB571C8}" srcOrd="0" destOrd="0" presId="urn:microsoft.com/office/officeart/2005/8/layout/list1"/>
    <dgm:cxn modelId="{C35B9885-D12D-4AF2-A0CA-CF8A6C745D19}" type="presParOf" srcId="{819CAFFE-8879-4FEB-AC11-E36159BB39C7}" destId="{756CBABB-B4A6-4EC1-85B8-E153F339F150}" srcOrd="0" destOrd="0" presId="urn:microsoft.com/office/officeart/2005/8/layout/list1"/>
    <dgm:cxn modelId="{175D4670-26B3-4A16-B0F6-38D3945C6663}" type="presParOf" srcId="{756CBABB-B4A6-4EC1-85B8-E153F339F150}" destId="{54DBDD0D-1F62-4601-B13D-B5EFFE4EDD17}" srcOrd="0" destOrd="0" presId="urn:microsoft.com/office/officeart/2005/8/layout/list1"/>
    <dgm:cxn modelId="{94A901AF-F8DE-474F-B8F5-E54A407108B9}" type="presParOf" srcId="{756CBABB-B4A6-4EC1-85B8-E153F339F150}" destId="{A0A04036-44B7-4694-9326-1F313C7DCF32}" srcOrd="1" destOrd="0" presId="urn:microsoft.com/office/officeart/2005/8/layout/list1"/>
    <dgm:cxn modelId="{5D321540-3B64-48D3-9A8F-FAFE08900A41}" type="presParOf" srcId="{819CAFFE-8879-4FEB-AC11-E36159BB39C7}" destId="{28E7C73B-254C-4083-BF19-2A266FF10535}" srcOrd="1" destOrd="0" presId="urn:microsoft.com/office/officeart/2005/8/layout/list1"/>
    <dgm:cxn modelId="{FC426CD5-F2D5-470B-8FB3-2B1B520F9B29}" type="presParOf" srcId="{819CAFFE-8879-4FEB-AC11-E36159BB39C7}" destId="{4C1118DC-F358-410A-894D-D4CDA2C4C4CD}" srcOrd="2" destOrd="0" presId="urn:microsoft.com/office/officeart/2005/8/layout/list1"/>
    <dgm:cxn modelId="{F1773358-952C-4EDC-98B5-6C7C3845C7C0}" type="presParOf" srcId="{819CAFFE-8879-4FEB-AC11-E36159BB39C7}" destId="{4232567E-254C-41D5-A310-CB0C815B9B6E}" srcOrd="3" destOrd="0" presId="urn:microsoft.com/office/officeart/2005/8/layout/list1"/>
    <dgm:cxn modelId="{C0AED969-AC0D-4440-B5A1-6D513EF2C455}" type="presParOf" srcId="{819CAFFE-8879-4FEB-AC11-E36159BB39C7}" destId="{0C7FDB4C-D95C-4A93-9EA6-3B4BE58095B3}" srcOrd="4" destOrd="0" presId="urn:microsoft.com/office/officeart/2005/8/layout/list1"/>
    <dgm:cxn modelId="{C7E1C4CF-0C00-4203-BC66-829AC17D8E48}" type="presParOf" srcId="{0C7FDB4C-D95C-4A93-9EA6-3B4BE58095B3}" destId="{D8A71E05-5049-4C1C-B1DC-255882319774}" srcOrd="0" destOrd="0" presId="urn:microsoft.com/office/officeart/2005/8/layout/list1"/>
    <dgm:cxn modelId="{5A177CC8-4558-464C-9378-489ED619E05D}" type="presParOf" srcId="{0C7FDB4C-D95C-4A93-9EA6-3B4BE58095B3}" destId="{CFD936D0-D368-4313-B0BC-9D88FACAE52D}" srcOrd="1" destOrd="0" presId="urn:microsoft.com/office/officeart/2005/8/layout/list1"/>
    <dgm:cxn modelId="{E9CD2CCF-3F65-4475-992A-32C4F6EA0B35}" type="presParOf" srcId="{819CAFFE-8879-4FEB-AC11-E36159BB39C7}" destId="{84271157-4AF9-434D-8EA9-45868362E565}" srcOrd="5" destOrd="0" presId="urn:microsoft.com/office/officeart/2005/8/layout/list1"/>
    <dgm:cxn modelId="{C70E6108-FCA3-489C-B246-1A3780368AD7}" type="presParOf" srcId="{819CAFFE-8879-4FEB-AC11-E36159BB39C7}" destId="{D05C9752-5F8A-446B-91CF-CA19EAB571C8}" srcOrd="6" destOrd="0" presId="urn:microsoft.com/office/officeart/2005/8/layout/list1"/>
    <dgm:cxn modelId="{753B30BB-D274-44D3-B2A7-43F4CC6E230D}" type="presParOf" srcId="{819CAFFE-8879-4FEB-AC11-E36159BB39C7}" destId="{FEAB46D1-C7C2-4883-99A7-00B9DD4339F6}" srcOrd="7" destOrd="0" presId="urn:microsoft.com/office/officeart/2005/8/layout/list1"/>
    <dgm:cxn modelId="{CCD649D2-C4FF-4CDC-BA32-C4CF2E12B3E7}" type="presParOf" srcId="{819CAFFE-8879-4FEB-AC11-E36159BB39C7}" destId="{46E44F5A-522D-44B4-A7B9-52C77417A3D5}" srcOrd="8" destOrd="0" presId="urn:microsoft.com/office/officeart/2005/8/layout/list1"/>
    <dgm:cxn modelId="{F027A36C-355C-452B-9048-182226506FFB}" type="presParOf" srcId="{46E44F5A-522D-44B4-A7B9-52C77417A3D5}" destId="{DC048639-7ED8-4BE5-B3EF-C416046F4FE2}" srcOrd="0" destOrd="0" presId="urn:microsoft.com/office/officeart/2005/8/layout/list1"/>
    <dgm:cxn modelId="{76594E26-31E1-49E7-B6A8-2BB8E8AAA5F2}" type="presParOf" srcId="{46E44F5A-522D-44B4-A7B9-52C77417A3D5}" destId="{833FC6DC-CD86-4C60-8482-86F35E515B75}" srcOrd="1" destOrd="0" presId="urn:microsoft.com/office/officeart/2005/8/layout/list1"/>
    <dgm:cxn modelId="{5D25D050-6241-4B88-B645-B5CEFFC396B7}" type="presParOf" srcId="{819CAFFE-8879-4FEB-AC11-E36159BB39C7}" destId="{1C4E2ED3-568C-4E12-8D36-BCB7620744BE}" srcOrd="9" destOrd="0" presId="urn:microsoft.com/office/officeart/2005/8/layout/list1"/>
    <dgm:cxn modelId="{D387162E-7010-4940-ABD3-B9F5CFF16B75}" type="presParOf" srcId="{819CAFFE-8879-4FEB-AC11-E36159BB39C7}" destId="{E41CACA0-233E-4383-8DBC-A73630A1B2C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5BD5707-562E-420D-8E05-06EFF426D926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6318E4E-1604-4827-A2D3-D2D09BA6C153}">
      <dgm:prSet phldrT="[Text]" custT="1"/>
      <dgm:spPr/>
      <dgm:t>
        <a:bodyPr/>
        <a:lstStyle/>
        <a:p>
          <a:r>
            <a:rPr lang="en-US" sz="1800" b="0" dirty="0"/>
            <a:t>Fuses and fuse boxes</a:t>
          </a:r>
        </a:p>
      </dgm:t>
    </dgm:pt>
    <dgm:pt modelId="{E2CFAF86-A339-43C1-A029-CBED4A5D9DE5}" type="parTrans" cxnId="{845DBC12-F578-4070-9A19-DD26FD5FBE84}">
      <dgm:prSet/>
      <dgm:spPr/>
      <dgm:t>
        <a:bodyPr/>
        <a:lstStyle/>
        <a:p>
          <a:endParaRPr lang="en-US"/>
        </a:p>
      </dgm:t>
    </dgm:pt>
    <dgm:pt modelId="{566A2F8E-1656-4A47-9677-AA38C7E9C4DC}" type="sibTrans" cxnId="{845DBC12-F578-4070-9A19-DD26FD5FBE84}">
      <dgm:prSet/>
      <dgm:spPr/>
      <dgm:t>
        <a:bodyPr/>
        <a:lstStyle/>
        <a:p>
          <a:endParaRPr lang="en-US"/>
        </a:p>
      </dgm:t>
    </dgm:pt>
    <dgm:pt modelId="{E1FEEEE0-8B9E-4110-83A2-66E3BC0849D2}">
      <dgm:prSet custT="1"/>
      <dgm:spPr>
        <a:solidFill>
          <a:schemeClr val="accent2"/>
        </a:solidFill>
      </dgm:spPr>
      <dgm:t>
        <a:bodyPr/>
        <a:lstStyle/>
        <a:p>
          <a:r>
            <a:rPr lang="x-none" sz="1800" b="0" u="none" dirty="0"/>
            <a:t>Master control switches</a:t>
          </a:r>
          <a:endParaRPr lang="en-US" sz="1800" b="0" u="none" dirty="0"/>
        </a:p>
      </dgm:t>
    </dgm:pt>
    <dgm:pt modelId="{CC4C554C-C576-4617-9E16-8EEC7E831563}" type="parTrans" cxnId="{3B6A201A-4D3B-42A1-8085-FE4773518CE9}">
      <dgm:prSet/>
      <dgm:spPr/>
      <dgm:t>
        <a:bodyPr/>
        <a:lstStyle/>
        <a:p>
          <a:endParaRPr lang="en-US"/>
        </a:p>
      </dgm:t>
    </dgm:pt>
    <dgm:pt modelId="{B6D0391D-FA4E-4A1B-963A-DD214DFA0E26}" type="sibTrans" cxnId="{3B6A201A-4D3B-42A1-8085-FE4773518CE9}">
      <dgm:prSet/>
      <dgm:spPr/>
      <dgm:t>
        <a:bodyPr/>
        <a:lstStyle/>
        <a:p>
          <a:endParaRPr lang="en-US"/>
        </a:p>
      </dgm:t>
    </dgm:pt>
    <dgm:pt modelId="{D3BF7BE2-8F0C-4CD4-A008-73A008173B6A}">
      <dgm:prSet custT="1"/>
      <dgm:spPr/>
      <dgm:t>
        <a:bodyPr/>
        <a:lstStyle/>
        <a:p>
          <a:r>
            <a:rPr lang="en-US" sz="1800" b="0" dirty="0"/>
            <a:t>Control all the electricity that enters the panel</a:t>
          </a:r>
        </a:p>
      </dgm:t>
    </dgm:pt>
    <dgm:pt modelId="{7B1BB96B-E2EF-4AD0-9C87-C4C1370CB55C}" type="parTrans" cxnId="{7B0A316E-9FF8-4FB6-84A8-81EB1FFCB5DC}">
      <dgm:prSet/>
      <dgm:spPr/>
      <dgm:t>
        <a:bodyPr/>
        <a:lstStyle/>
        <a:p>
          <a:endParaRPr lang="en-US"/>
        </a:p>
      </dgm:t>
    </dgm:pt>
    <dgm:pt modelId="{DD6FAD81-9796-4AFD-8D4E-2FFB57F6CA4B}" type="sibTrans" cxnId="{7B0A316E-9FF8-4FB6-84A8-81EB1FFCB5DC}">
      <dgm:prSet/>
      <dgm:spPr/>
      <dgm:t>
        <a:bodyPr/>
        <a:lstStyle/>
        <a:p>
          <a:endParaRPr lang="en-US"/>
        </a:p>
      </dgm:t>
    </dgm:pt>
    <dgm:pt modelId="{DABF0489-831F-4343-9AA4-85E874C7432A}">
      <dgm:prSet custT="1"/>
      <dgm:spPr/>
      <dgm:t>
        <a:bodyPr/>
        <a:lstStyle/>
        <a:p>
          <a:r>
            <a:rPr lang="en-US" sz="1800" b="0" dirty="0"/>
            <a:t>These switches/fuses may be used to turn off power to the building</a:t>
          </a:r>
        </a:p>
      </dgm:t>
    </dgm:pt>
    <dgm:pt modelId="{29D3308C-6FA8-408F-9CDD-5DE36AA934A0}" type="parTrans" cxnId="{B317C734-A665-4779-AB6C-FA243769C109}">
      <dgm:prSet/>
      <dgm:spPr/>
      <dgm:t>
        <a:bodyPr/>
        <a:lstStyle/>
        <a:p>
          <a:endParaRPr lang="en-US"/>
        </a:p>
      </dgm:t>
    </dgm:pt>
    <dgm:pt modelId="{AB75F859-1145-4588-A72D-627B5A89D20C}" type="sibTrans" cxnId="{B317C734-A665-4779-AB6C-FA243769C109}">
      <dgm:prSet/>
      <dgm:spPr/>
      <dgm:t>
        <a:bodyPr/>
        <a:lstStyle/>
        <a:p>
          <a:endParaRPr lang="en-US"/>
        </a:p>
      </dgm:t>
    </dgm:pt>
    <dgm:pt modelId="{7584A09D-615D-4901-A393-07E0CEB3F888}">
      <dgm:prSet phldrT="[Text]" custT="1"/>
      <dgm:spPr/>
      <dgm:t>
        <a:bodyPr/>
        <a:lstStyle/>
        <a:p>
          <a:r>
            <a:rPr lang="en-US" sz="1800" dirty="0"/>
            <a:t>Circuit breakers have replaced fuses</a:t>
          </a:r>
          <a:endParaRPr lang="en-US" sz="1800" b="0" dirty="0"/>
        </a:p>
      </dgm:t>
    </dgm:pt>
    <dgm:pt modelId="{FF5A2BBC-81EA-459C-8B1A-F683C89FD2BA}" type="parTrans" cxnId="{5F222E61-4405-4CD5-9C21-1085402DE1D4}">
      <dgm:prSet/>
      <dgm:spPr/>
      <dgm:t>
        <a:bodyPr/>
        <a:lstStyle/>
        <a:p>
          <a:endParaRPr lang="en-US"/>
        </a:p>
      </dgm:t>
    </dgm:pt>
    <dgm:pt modelId="{CFB720E2-C04A-4589-89C8-B77C68762C1F}" type="sibTrans" cxnId="{5F222E61-4405-4CD5-9C21-1085402DE1D4}">
      <dgm:prSet/>
      <dgm:spPr/>
      <dgm:t>
        <a:bodyPr/>
        <a:lstStyle/>
        <a:p>
          <a:endParaRPr lang="en-US"/>
        </a:p>
      </dgm:t>
    </dgm:pt>
    <dgm:pt modelId="{ABEB70AD-B1AC-4F90-81E9-B63AFAB0D1C3}">
      <dgm:prSet custT="1"/>
      <dgm:spPr/>
      <dgm:t>
        <a:bodyPr/>
        <a:lstStyle/>
        <a:p>
          <a:r>
            <a:rPr lang="en-US" sz="1800" b="0" u="none" dirty="0"/>
            <a:t>P</a:t>
          </a:r>
          <a:r>
            <a:rPr lang="x-none" sz="1800" b="0" u="none"/>
            <a:t>resent within either the circuit breaker or fuse box service panel</a:t>
          </a:r>
          <a:endParaRPr lang="en-US" sz="1800" b="0" u="none" dirty="0"/>
        </a:p>
      </dgm:t>
    </dgm:pt>
    <dgm:pt modelId="{3710E9E7-0FE9-4077-A9EC-A7517716833C}" type="parTrans" cxnId="{6EC765CC-E9BD-4D52-A1AC-05475C39F144}">
      <dgm:prSet/>
      <dgm:spPr/>
      <dgm:t>
        <a:bodyPr/>
        <a:lstStyle/>
        <a:p>
          <a:endParaRPr lang="en-US"/>
        </a:p>
      </dgm:t>
    </dgm:pt>
    <dgm:pt modelId="{96EAFC3D-0D74-4E5C-A242-43509C9C8934}" type="sibTrans" cxnId="{6EC765CC-E9BD-4D52-A1AC-05475C39F144}">
      <dgm:prSet/>
      <dgm:spPr/>
      <dgm:t>
        <a:bodyPr/>
        <a:lstStyle/>
        <a:p>
          <a:endParaRPr lang="en-US"/>
        </a:p>
      </dgm:t>
    </dgm:pt>
    <dgm:pt modelId="{7FCA9A7A-B448-412A-BDFE-874405CE23D6}">
      <dgm:prSet phldrT="[Text]" custT="1"/>
      <dgm:spPr/>
      <dgm:t>
        <a:bodyPr/>
        <a:lstStyle/>
        <a:p>
          <a:r>
            <a:rPr lang="en-US" sz="1800" b="0" dirty="0"/>
            <a:t>However, fuse boxes are still found in structures built before 1950</a:t>
          </a:r>
        </a:p>
      </dgm:t>
    </dgm:pt>
    <dgm:pt modelId="{0C218981-8DF3-4CB4-AB6B-C18705563B04}" type="parTrans" cxnId="{F642E383-54FC-4BEC-9F12-CB735EFAF914}">
      <dgm:prSet/>
      <dgm:spPr/>
      <dgm:t>
        <a:bodyPr/>
        <a:lstStyle/>
        <a:p>
          <a:endParaRPr lang="en-US"/>
        </a:p>
      </dgm:t>
    </dgm:pt>
    <dgm:pt modelId="{358EE52D-F4A0-487E-B416-B1733733C7EC}" type="sibTrans" cxnId="{F642E383-54FC-4BEC-9F12-CB735EFAF914}">
      <dgm:prSet/>
      <dgm:spPr/>
      <dgm:t>
        <a:bodyPr/>
        <a:lstStyle/>
        <a:p>
          <a:endParaRPr lang="en-US"/>
        </a:p>
      </dgm:t>
    </dgm:pt>
    <dgm:pt modelId="{E21F9F77-902F-446B-8859-2C23A1031300}">
      <dgm:prSet phldrT="[Text]" custT="1"/>
      <dgm:spPr/>
      <dgm:t>
        <a:bodyPr/>
        <a:lstStyle/>
        <a:p>
          <a:r>
            <a:rPr lang="en-US" sz="1800" b="0" u="none" dirty="0"/>
            <a:t>M</a:t>
          </a:r>
          <a:r>
            <a:rPr lang="x-none" sz="1800" b="0" u="none"/>
            <a:t>ay still be found on air-conditioning units</a:t>
          </a:r>
          <a:endParaRPr lang="en-US" sz="1800" b="0" dirty="0"/>
        </a:p>
      </dgm:t>
    </dgm:pt>
    <dgm:pt modelId="{AB95AD07-B240-4160-BA81-8D60CA318B34}" type="parTrans" cxnId="{316B5D92-C799-41D8-8820-EAE569D4613B}">
      <dgm:prSet/>
      <dgm:spPr/>
      <dgm:t>
        <a:bodyPr/>
        <a:lstStyle/>
        <a:p>
          <a:endParaRPr lang="en-US"/>
        </a:p>
      </dgm:t>
    </dgm:pt>
    <dgm:pt modelId="{9342C80B-8CBA-4343-8AC7-ED899B986121}" type="sibTrans" cxnId="{316B5D92-C799-41D8-8820-EAE569D4613B}">
      <dgm:prSet/>
      <dgm:spPr/>
      <dgm:t>
        <a:bodyPr/>
        <a:lstStyle/>
        <a:p>
          <a:endParaRPr lang="en-US"/>
        </a:p>
      </dgm:t>
    </dgm:pt>
    <dgm:pt modelId="{819CAFFE-8879-4FEB-AC11-E36159BB39C7}" type="pres">
      <dgm:prSet presAssocID="{B5BD5707-562E-420D-8E05-06EFF426D9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6CBABB-B4A6-4EC1-85B8-E153F339F150}" type="pres">
      <dgm:prSet presAssocID="{E6318E4E-1604-4827-A2D3-D2D09BA6C153}" presName="parentLin" presStyleCnt="0"/>
      <dgm:spPr/>
    </dgm:pt>
    <dgm:pt modelId="{54DBDD0D-1F62-4601-B13D-B5EFFE4EDD17}" type="pres">
      <dgm:prSet presAssocID="{E6318E4E-1604-4827-A2D3-D2D09BA6C15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0A04036-44B7-4694-9326-1F313C7DCF32}" type="pres">
      <dgm:prSet presAssocID="{E6318E4E-1604-4827-A2D3-D2D09BA6C153}" presName="parentText" presStyleLbl="node1" presStyleIdx="0" presStyleCnt="2" custScaleX="142373" custScaleY="124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7C73B-254C-4083-BF19-2A266FF10535}" type="pres">
      <dgm:prSet presAssocID="{E6318E4E-1604-4827-A2D3-D2D09BA6C153}" presName="negativeSpace" presStyleCnt="0"/>
      <dgm:spPr/>
    </dgm:pt>
    <dgm:pt modelId="{4C1118DC-F358-410A-894D-D4CDA2C4C4CD}" type="pres">
      <dgm:prSet presAssocID="{E6318E4E-1604-4827-A2D3-D2D09BA6C15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2567E-254C-41D5-A310-CB0C815B9B6E}" type="pres">
      <dgm:prSet presAssocID="{566A2F8E-1656-4A47-9677-AA38C7E9C4DC}" presName="spaceBetweenRectangles" presStyleCnt="0"/>
      <dgm:spPr/>
    </dgm:pt>
    <dgm:pt modelId="{85F00CEA-10CB-4B3F-833B-EE026E9B911D}" type="pres">
      <dgm:prSet presAssocID="{E1FEEEE0-8B9E-4110-83A2-66E3BC0849D2}" presName="parentLin" presStyleCnt="0"/>
      <dgm:spPr/>
    </dgm:pt>
    <dgm:pt modelId="{908C426E-883A-4837-9851-8E0760DA6F7C}" type="pres">
      <dgm:prSet presAssocID="{E1FEEEE0-8B9E-4110-83A2-66E3BC0849D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5D8DC20-5341-4944-996A-9B84C9F694DB}" type="pres">
      <dgm:prSet presAssocID="{E1FEEEE0-8B9E-4110-83A2-66E3BC0849D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73616-6BC1-4817-91D4-F261B678CF22}" type="pres">
      <dgm:prSet presAssocID="{E1FEEEE0-8B9E-4110-83A2-66E3BC0849D2}" presName="negativeSpace" presStyleCnt="0"/>
      <dgm:spPr/>
    </dgm:pt>
    <dgm:pt modelId="{954C7887-3004-4405-BBB4-08D63670E7A9}" type="pres">
      <dgm:prSet presAssocID="{E1FEEEE0-8B9E-4110-83A2-66E3BC0849D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6A201A-4D3B-42A1-8085-FE4773518CE9}" srcId="{B5BD5707-562E-420D-8E05-06EFF426D926}" destId="{E1FEEEE0-8B9E-4110-83A2-66E3BC0849D2}" srcOrd="1" destOrd="0" parTransId="{CC4C554C-C576-4617-9E16-8EEC7E831563}" sibTransId="{B6D0391D-FA4E-4A1B-963A-DD214DFA0E26}"/>
    <dgm:cxn modelId="{4546A1A4-4250-44ED-A8D4-B35FA0C76734}" type="presOf" srcId="{7584A09D-615D-4901-A393-07E0CEB3F888}" destId="{4C1118DC-F358-410A-894D-D4CDA2C4C4CD}" srcOrd="0" destOrd="0" presId="urn:microsoft.com/office/officeart/2005/8/layout/list1"/>
    <dgm:cxn modelId="{6EC765CC-E9BD-4D52-A1AC-05475C39F144}" srcId="{E1FEEEE0-8B9E-4110-83A2-66E3BC0849D2}" destId="{ABEB70AD-B1AC-4F90-81E9-B63AFAB0D1C3}" srcOrd="0" destOrd="0" parTransId="{3710E9E7-0FE9-4077-A9EC-A7517716833C}" sibTransId="{96EAFC3D-0D74-4E5C-A242-43509C9C8934}"/>
    <dgm:cxn modelId="{CE831790-6760-4C76-9619-F1FBBD21BE1D}" type="presOf" srcId="{E6318E4E-1604-4827-A2D3-D2D09BA6C153}" destId="{54DBDD0D-1F62-4601-B13D-B5EFFE4EDD17}" srcOrd="0" destOrd="0" presId="urn:microsoft.com/office/officeart/2005/8/layout/list1"/>
    <dgm:cxn modelId="{09CB3C75-4FBF-4F47-BBC7-060159F67721}" type="presOf" srcId="{E21F9F77-902F-446B-8859-2C23A1031300}" destId="{4C1118DC-F358-410A-894D-D4CDA2C4C4CD}" srcOrd="0" destOrd="2" presId="urn:microsoft.com/office/officeart/2005/8/layout/list1"/>
    <dgm:cxn modelId="{90D2403B-506B-4DE5-BFB4-31B0E3E4EE17}" type="presOf" srcId="{E1FEEEE0-8B9E-4110-83A2-66E3BC0849D2}" destId="{908C426E-883A-4837-9851-8E0760DA6F7C}" srcOrd="0" destOrd="0" presId="urn:microsoft.com/office/officeart/2005/8/layout/list1"/>
    <dgm:cxn modelId="{16A44259-B00E-4BCE-A433-B1990759948C}" type="presOf" srcId="{7FCA9A7A-B448-412A-BDFE-874405CE23D6}" destId="{4C1118DC-F358-410A-894D-D4CDA2C4C4CD}" srcOrd="0" destOrd="1" presId="urn:microsoft.com/office/officeart/2005/8/layout/list1"/>
    <dgm:cxn modelId="{7B0A316E-9FF8-4FB6-84A8-81EB1FFCB5DC}" srcId="{E1FEEEE0-8B9E-4110-83A2-66E3BC0849D2}" destId="{D3BF7BE2-8F0C-4CD4-A008-73A008173B6A}" srcOrd="1" destOrd="0" parTransId="{7B1BB96B-E2EF-4AD0-9C87-C4C1370CB55C}" sibTransId="{DD6FAD81-9796-4AFD-8D4E-2FFB57F6CA4B}"/>
    <dgm:cxn modelId="{1E8690E0-BDC9-4110-9D6D-68884C2A87E3}" type="presOf" srcId="{D3BF7BE2-8F0C-4CD4-A008-73A008173B6A}" destId="{954C7887-3004-4405-BBB4-08D63670E7A9}" srcOrd="0" destOrd="1" presId="urn:microsoft.com/office/officeart/2005/8/layout/list1"/>
    <dgm:cxn modelId="{BC0449EA-1478-47BC-9CA2-CEFB61607B83}" type="presOf" srcId="{E1FEEEE0-8B9E-4110-83A2-66E3BC0849D2}" destId="{45D8DC20-5341-4944-996A-9B84C9F694DB}" srcOrd="1" destOrd="0" presId="urn:microsoft.com/office/officeart/2005/8/layout/list1"/>
    <dgm:cxn modelId="{CFB8B6E8-BF95-4A56-8F94-3E03959925CD}" type="presOf" srcId="{ABEB70AD-B1AC-4F90-81E9-B63AFAB0D1C3}" destId="{954C7887-3004-4405-BBB4-08D63670E7A9}" srcOrd="0" destOrd="0" presId="urn:microsoft.com/office/officeart/2005/8/layout/list1"/>
    <dgm:cxn modelId="{5B80635D-87A7-414C-886F-DD7E7B1F81E4}" type="presOf" srcId="{DABF0489-831F-4343-9AA4-85E874C7432A}" destId="{954C7887-3004-4405-BBB4-08D63670E7A9}" srcOrd="0" destOrd="2" presId="urn:microsoft.com/office/officeart/2005/8/layout/list1"/>
    <dgm:cxn modelId="{A131A13E-BC99-4617-BF39-2BDC0D71D8D3}" type="presOf" srcId="{B5BD5707-562E-420D-8E05-06EFF426D926}" destId="{819CAFFE-8879-4FEB-AC11-E36159BB39C7}" srcOrd="0" destOrd="0" presId="urn:microsoft.com/office/officeart/2005/8/layout/list1"/>
    <dgm:cxn modelId="{5F222E61-4405-4CD5-9C21-1085402DE1D4}" srcId="{E6318E4E-1604-4827-A2D3-D2D09BA6C153}" destId="{7584A09D-615D-4901-A393-07E0CEB3F888}" srcOrd="0" destOrd="0" parTransId="{FF5A2BBC-81EA-459C-8B1A-F683C89FD2BA}" sibTransId="{CFB720E2-C04A-4589-89C8-B77C68762C1F}"/>
    <dgm:cxn modelId="{845DBC12-F578-4070-9A19-DD26FD5FBE84}" srcId="{B5BD5707-562E-420D-8E05-06EFF426D926}" destId="{E6318E4E-1604-4827-A2D3-D2D09BA6C153}" srcOrd="0" destOrd="0" parTransId="{E2CFAF86-A339-43C1-A029-CBED4A5D9DE5}" sibTransId="{566A2F8E-1656-4A47-9677-AA38C7E9C4DC}"/>
    <dgm:cxn modelId="{B317C734-A665-4779-AB6C-FA243769C109}" srcId="{E1FEEEE0-8B9E-4110-83A2-66E3BC0849D2}" destId="{DABF0489-831F-4343-9AA4-85E874C7432A}" srcOrd="2" destOrd="0" parTransId="{29D3308C-6FA8-408F-9CDD-5DE36AA934A0}" sibTransId="{AB75F859-1145-4588-A72D-627B5A89D20C}"/>
    <dgm:cxn modelId="{331A68A2-E842-4C43-A711-4073D50402A5}" type="presOf" srcId="{E6318E4E-1604-4827-A2D3-D2D09BA6C153}" destId="{A0A04036-44B7-4694-9326-1F313C7DCF32}" srcOrd="1" destOrd="0" presId="urn:microsoft.com/office/officeart/2005/8/layout/list1"/>
    <dgm:cxn modelId="{F642E383-54FC-4BEC-9F12-CB735EFAF914}" srcId="{E6318E4E-1604-4827-A2D3-D2D09BA6C153}" destId="{7FCA9A7A-B448-412A-BDFE-874405CE23D6}" srcOrd="1" destOrd="0" parTransId="{0C218981-8DF3-4CB4-AB6B-C18705563B04}" sibTransId="{358EE52D-F4A0-487E-B416-B1733733C7EC}"/>
    <dgm:cxn modelId="{316B5D92-C799-41D8-8820-EAE569D4613B}" srcId="{E6318E4E-1604-4827-A2D3-D2D09BA6C153}" destId="{E21F9F77-902F-446B-8859-2C23A1031300}" srcOrd="2" destOrd="0" parTransId="{AB95AD07-B240-4160-BA81-8D60CA318B34}" sibTransId="{9342C80B-8CBA-4343-8AC7-ED899B986121}"/>
    <dgm:cxn modelId="{D23CEC0B-6BB4-45BB-A703-B725805B7337}" type="presParOf" srcId="{819CAFFE-8879-4FEB-AC11-E36159BB39C7}" destId="{756CBABB-B4A6-4EC1-85B8-E153F339F150}" srcOrd="0" destOrd="0" presId="urn:microsoft.com/office/officeart/2005/8/layout/list1"/>
    <dgm:cxn modelId="{EDA9F3CD-BF32-4BE8-8373-CFCED235B06E}" type="presParOf" srcId="{756CBABB-B4A6-4EC1-85B8-E153F339F150}" destId="{54DBDD0D-1F62-4601-B13D-B5EFFE4EDD17}" srcOrd="0" destOrd="0" presId="urn:microsoft.com/office/officeart/2005/8/layout/list1"/>
    <dgm:cxn modelId="{BDF59E6E-1477-4635-B6D6-AA55FE99D8F5}" type="presParOf" srcId="{756CBABB-B4A6-4EC1-85B8-E153F339F150}" destId="{A0A04036-44B7-4694-9326-1F313C7DCF32}" srcOrd="1" destOrd="0" presId="urn:microsoft.com/office/officeart/2005/8/layout/list1"/>
    <dgm:cxn modelId="{65E49D64-B27A-48FD-9B42-0550CA317B28}" type="presParOf" srcId="{819CAFFE-8879-4FEB-AC11-E36159BB39C7}" destId="{28E7C73B-254C-4083-BF19-2A266FF10535}" srcOrd="1" destOrd="0" presId="urn:microsoft.com/office/officeart/2005/8/layout/list1"/>
    <dgm:cxn modelId="{938647CA-99B9-41C1-8781-418AEB429F4B}" type="presParOf" srcId="{819CAFFE-8879-4FEB-AC11-E36159BB39C7}" destId="{4C1118DC-F358-410A-894D-D4CDA2C4C4CD}" srcOrd="2" destOrd="0" presId="urn:microsoft.com/office/officeart/2005/8/layout/list1"/>
    <dgm:cxn modelId="{3A4CFF1D-30F9-4694-9431-7E822CC8C8D5}" type="presParOf" srcId="{819CAFFE-8879-4FEB-AC11-E36159BB39C7}" destId="{4232567E-254C-41D5-A310-CB0C815B9B6E}" srcOrd="3" destOrd="0" presId="urn:microsoft.com/office/officeart/2005/8/layout/list1"/>
    <dgm:cxn modelId="{9D6D7F8A-5052-4CDE-93F1-6C141BE5DA4B}" type="presParOf" srcId="{819CAFFE-8879-4FEB-AC11-E36159BB39C7}" destId="{85F00CEA-10CB-4B3F-833B-EE026E9B911D}" srcOrd="4" destOrd="0" presId="urn:microsoft.com/office/officeart/2005/8/layout/list1"/>
    <dgm:cxn modelId="{538C9504-8FB8-4E57-922B-AF2D0A6AEA96}" type="presParOf" srcId="{85F00CEA-10CB-4B3F-833B-EE026E9B911D}" destId="{908C426E-883A-4837-9851-8E0760DA6F7C}" srcOrd="0" destOrd="0" presId="urn:microsoft.com/office/officeart/2005/8/layout/list1"/>
    <dgm:cxn modelId="{28BD4E9E-E846-4360-B8DD-DA27B4A135F3}" type="presParOf" srcId="{85F00CEA-10CB-4B3F-833B-EE026E9B911D}" destId="{45D8DC20-5341-4944-996A-9B84C9F694DB}" srcOrd="1" destOrd="0" presId="urn:microsoft.com/office/officeart/2005/8/layout/list1"/>
    <dgm:cxn modelId="{087944BE-6DC6-4B87-997A-A6D6FBF0641E}" type="presParOf" srcId="{819CAFFE-8879-4FEB-AC11-E36159BB39C7}" destId="{14E73616-6BC1-4817-91D4-F261B678CF22}" srcOrd="5" destOrd="0" presId="urn:microsoft.com/office/officeart/2005/8/layout/list1"/>
    <dgm:cxn modelId="{F4166A43-616C-4403-ADD9-6E8EE042C2AC}" type="presParOf" srcId="{819CAFFE-8879-4FEB-AC11-E36159BB39C7}" destId="{954C7887-3004-4405-BBB4-08D63670E7A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ADE9A33A-639A-4160-8898-98E72E8515F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B26C37B-F7B3-4709-8330-967A52969B5D}">
      <dgm:prSet phldrT="[Text]"/>
      <dgm:spPr/>
      <dgm:t>
        <a:bodyPr/>
        <a:lstStyle/>
        <a:p>
          <a:r>
            <a:rPr lang="en-US" dirty="0"/>
            <a:t>Where they are found</a:t>
          </a:r>
        </a:p>
      </dgm:t>
    </dgm:pt>
    <dgm:pt modelId="{B420C133-3D9C-4653-AE35-C20A6F543A7C}" type="parTrans" cxnId="{C35F9B02-523F-4D40-9097-7ED0E15164A2}">
      <dgm:prSet/>
      <dgm:spPr/>
      <dgm:t>
        <a:bodyPr/>
        <a:lstStyle/>
        <a:p>
          <a:endParaRPr lang="en-US"/>
        </a:p>
      </dgm:t>
    </dgm:pt>
    <dgm:pt modelId="{16467499-FF9D-48E5-8332-33EE204D56BF}" type="sibTrans" cxnId="{C35F9B02-523F-4D40-9097-7ED0E15164A2}">
      <dgm:prSet/>
      <dgm:spPr/>
      <dgm:t>
        <a:bodyPr/>
        <a:lstStyle/>
        <a:p>
          <a:endParaRPr lang="en-US"/>
        </a:p>
      </dgm:t>
    </dgm:pt>
    <dgm:pt modelId="{A0742888-7738-4EDE-93D3-447BF36C7D47}">
      <dgm:prSet phldrT="[Text]"/>
      <dgm:spPr/>
      <dgm:t>
        <a:bodyPr/>
        <a:lstStyle/>
        <a:p>
          <a:r>
            <a:rPr lang="en-US" dirty="0"/>
            <a:t>Electrical power stations</a:t>
          </a:r>
        </a:p>
      </dgm:t>
    </dgm:pt>
    <dgm:pt modelId="{3221F189-767B-42E7-90EB-801D5E45B094}" type="parTrans" cxnId="{6554142A-7D5C-48CF-8CFF-BB5FAF20D820}">
      <dgm:prSet/>
      <dgm:spPr/>
      <dgm:t>
        <a:bodyPr/>
        <a:lstStyle/>
        <a:p>
          <a:endParaRPr lang="en-US"/>
        </a:p>
      </dgm:t>
    </dgm:pt>
    <dgm:pt modelId="{3F709819-3533-4A97-87FB-3CFDDBBCD8C4}" type="sibTrans" cxnId="{6554142A-7D5C-48CF-8CFF-BB5FAF20D820}">
      <dgm:prSet/>
      <dgm:spPr/>
      <dgm:t>
        <a:bodyPr/>
        <a:lstStyle/>
        <a:p>
          <a:endParaRPr lang="en-US"/>
        </a:p>
      </dgm:t>
    </dgm:pt>
    <dgm:pt modelId="{14E0E0B9-FABD-496B-AC09-2731629C9DB5}">
      <dgm:prSet/>
      <dgm:spPr/>
      <dgm:t>
        <a:bodyPr/>
        <a:lstStyle/>
        <a:p>
          <a:r>
            <a:rPr lang="en-US" dirty="0"/>
            <a:t>Industrial complexes</a:t>
          </a:r>
        </a:p>
      </dgm:t>
    </dgm:pt>
    <dgm:pt modelId="{97F737DD-A55B-4F63-9723-350D27C42013}" type="parTrans" cxnId="{4E912945-D078-4110-AAC8-645AA08FD888}">
      <dgm:prSet/>
      <dgm:spPr/>
      <dgm:t>
        <a:bodyPr/>
        <a:lstStyle/>
        <a:p>
          <a:endParaRPr lang="en-US"/>
        </a:p>
      </dgm:t>
    </dgm:pt>
    <dgm:pt modelId="{50AFA8C1-7D88-486F-821D-B5D3B986A935}" type="sibTrans" cxnId="{4E912945-D078-4110-AAC8-645AA08FD888}">
      <dgm:prSet/>
      <dgm:spPr/>
      <dgm:t>
        <a:bodyPr/>
        <a:lstStyle/>
        <a:p>
          <a:endParaRPr lang="en-US"/>
        </a:p>
      </dgm:t>
    </dgm:pt>
    <dgm:pt modelId="{D8BA47AD-85F2-4C72-9F7A-C56868993510}">
      <dgm:prSet/>
      <dgm:spPr/>
      <dgm:t>
        <a:bodyPr/>
        <a:lstStyle/>
        <a:p>
          <a:r>
            <a:rPr lang="en-US" dirty="0"/>
            <a:t>Electrical equipment rooms</a:t>
          </a:r>
        </a:p>
      </dgm:t>
    </dgm:pt>
    <dgm:pt modelId="{CFC085A9-5E22-4C2E-8824-AB8206D445F4}" type="parTrans" cxnId="{99D0F274-B73D-458A-AE14-A9121AC95596}">
      <dgm:prSet/>
      <dgm:spPr/>
      <dgm:t>
        <a:bodyPr/>
        <a:lstStyle/>
        <a:p>
          <a:endParaRPr lang="en-US"/>
        </a:p>
      </dgm:t>
    </dgm:pt>
    <dgm:pt modelId="{D075F8B1-B9D5-4074-B56A-02A7239433BA}" type="sibTrans" cxnId="{99D0F274-B73D-458A-AE14-A9121AC95596}">
      <dgm:prSet/>
      <dgm:spPr/>
      <dgm:t>
        <a:bodyPr/>
        <a:lstStyle/>
        <a:p>
          <a:endParaRPr lang="en-US"/>
        </a:p>
      </dgm:t>
    </dgm:pt>
    <dgm:pt modelId="{6C5B68A4-04D7-4756-9B0A-A191503D7FD3}">
      <dgm:prSet/>
      <dgm:spPr/>
      <dgm:t>
        <a:bodyPr/>
        <a:lstStyle/>
        <a:p>
          <a:r>
            <a:rPr lang="en-US" dirty="0"/>
            <a:t>What they contain</a:t>
          </a:r>
        </a:p>
      </dgm:t>
    </dgm:pt>
    <dgm:pt modelId="{CD9A17F9-43B0-4D82-B6A9-021E36CA7D96}" type="parTrans" cxnId="{697BD316-C38C-4C4B-AA12-0DC653C71DF5}">
      <dgm:prSet/>
      <dgm:spPr/>
      <dgm:t>
        <a:bodyPr/>
        <a:lstStyle/>
        <a:p>
          <a:endParaRPr lang="en-US"/>
        </a:p>
      </dgm:t>
    </dgm:pt>
    <dgm:pt modelId="{EBB647DF-742F-4457-832A-6C385F7BCA0E}" type="sibTrans" cxnId="{697BD316-C38C-4C4B-AA12-0DC653C71DF5}">
      <dgm:prSet/>
      <dgm:spPr/>
      <dgm:t>
        <a:bodyPr/>
        <a:lstStyle/>
        <a:p>
          <a:endParaRPr lang="en-US"/>
        </a:p>
      </dgm:t>
    </dgm:pt>
    <dgm:pt modelId="{A23A1261-6A67-40D9-82DA-3CFD17E85761}">
      <dgm:prSet/>
      <dgm:spPr/>
      <dgm:t>
        <a:bodyPr/>
        <a:lstStyle/>
        <a:p>
          <a:r>
            <a:rPr lang="en-US" dirty="0"/>
            <a:t>Multiple circuit breakers or switches that will prevent a short in the system or reset it after a short has occurred</a:t>
          </a:r>
        </a:p>
      </dgm:t>
    </dgm:pt>
    <dgm:pt modelId="{CCA17F91-4F2F-4B14-B230-9B8F49A6453A}" type="parTrans" cxnId="{DFF959DC-F2CE-4DE8-9B97-CA5B52632375}">
      <dgm:prSet/>
      <dgm:spPr/>
      <dgm:t>
        <a:bodyPr/>
        <a:lstStyle/>
        <a:p>
          <a:endParaRPr lang="en-US"/>
        </a:p>
      </dgm:t>
    </dgm:pt>
    <dgm:pt modelId="{0F7C91FF-3B00-4B57-9149-7BAE19CDF9BC}" type="sibTrans" cxnId="{DFF959DC-F2CE-4DE8-9B97-CA5B52632375}">
      <dgm:prSet/>
      <dgm:spPr/>
      <dgm:t>
        <a:bodyPr/>
        <a:lstStyle/>
        <a:p>
          <a:endParaRPr lang="en-US"/>
        </a:p>
      </dgm:t>
    </dgm:pt>
    <dgm:pt modelId="{F17CE189-2C08-40EC-B3C9-E72632745D1A}" type="pres">
      <dgm:prSet presAssocID="{ADE9A33A-639A-4160-8898-98E72E8515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E4A034-289A-4BCA-971C-BA8375D3A793}" type="pres">
      <dgm:prSet presAssocID="{6B26C37B-F7B3-4709-8330-967A52969B5D}" presName="parentLin" presStyleCnt="0"/>
      <dgm:spPr/>
      <dgm:t>
        <a:bodyPr/>
        <a:lstStyle/>
        <a:p>
          <a:endParaRPr lang="en-US"/>
        </a:p>
      </dgm:t>
    </dgm:pt>
    <dgm:pt modelId="{4457FF78-5A10-4F15-BCB1-573527302862}" type="pres">
      <dgm:prSet presAssocID="{6B26C37B-F7B3-4709-8330-967A52969B5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C5E14AE-2E50-4E13-9875-927C596E1B3A}" type="pres">
      <dgm:prSet presAssocID="{6B26C37B-F7B3-4709-8330-967A52969B5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A532B-B7FA-4CF3-BA34-F75CD27671E0}" type="pres">
      <dgm:prSet presAssocID="{6B26C37B-F7B3-4709-8330-967A52969B5D}" presName="negativeSpace" presStyleCnt="0"/>
      <dgm:spPr/>
      <dgm:t>
        <a:bodyPr/>
        <a:lstStyle/>
        <a:p>
          <a:endParaRPr lang="en-US"/>
        </a:p>
      </dgm:t>
    </dgm:pt>
    <dgm:pt modelId="{CAD0A733-14B8-485D-91EA-FE890B5B1AA2}" type="pres">
      <dgm:prSet presAssocID="{6B26C37B-F7B3-4709-8330-967A52969B5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398C9-7831-431E-9EF8-AE8033A97AA5}" type="pres">
      <dgm:prSet presAssocID="{16467499-FF9D-48E5-8332-33EE204D56BF}" presName="spaceBetweenRectangles" presStyleCnt="0"/>
      <dgm:spPr/>
      <dgm:t>
        <a:bodyPr/>
        <a:lstStyle/>
        <a:p>
          <a:endParaRPr lang="en-US"/>
        </a:p>
      </dgm:t>
    </dgm:pt>
    <dgm:pt modelId="{ED072E6B-DA3B-4C01-886C-982CE4E50CD4}" type="pres">
      <dgm:prSet presAssocID="{6C5B68A4-04D7-4756-9B0A-A191503D7FD3}" presName="parentLin" presStyleCnt="0"/>
      <dgm:spPr/>
      <dgm:t>
        <a:bodyPr/>
        <a:lstStyle/>
        <a:p>
          <a:endParaRPr lang="en-US"/>
        </a:p>
      </dgm:t>
    </dgm:pt>
    <dgm:pt modelId="{21D0CCC4-6F3D-4205-8EB9-83A25AA4D9C0}" type="pres">
      <dgm:prSet presAssocID="{6C5B68A4-04D7-4756-9B0A-A191503D7FD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3E5E131-3194-4EA8-ADA9-38E081A5CD7D}" type="pres">
      <dgm:prSet presAssocID="{6C5B68A4-04D7-4756-9B0A-A191503D7F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45386-F3B5-458D-AF4D-4C76BFF9B5A6}" type="pres">
      <dgm:prSet presAssocID="{6C5B68A4-04D7-4756-9B0A-A191503D7FD3}" presName="negativeSpace" presStyleCnt="0"/>
      <dgm:spPr/>
      <dgm:t>
        <a:bodyPr/>
        <a:lstStyle/>
        <a:p>
          <a:endParaRPr lang="en-US"/>
        </a:p>
      </dgm:t>
    </dgm:pt>
    <dgm:pt modelId="{0B976CA9-E75C-4830-B8A1-66FA52CA83C1}" type="pres">
      <dgm:prSet presAssocID="{6C5B68A4-04D7-4756-9B0A-A191503D7FD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071018-409D-44F1-9498-F10670106F89}" type="presOf" srcId="{A0742888-7738-4EDE-93D3-447BF36C7D47}" destId="{CAD0A733-14B8-485D-91EA-FE890B5B1AA2}" srcOrd="0" destOrd="0" presId="urn:microsoft.com/office/officeart/2005/8/layout/list1"/>
    <dgm:cxn modelId="{6554142A-7D5C-48CF-8CFF-BB5FAF20D820}" srcId="{6B26C37B-F7B3-4709-8330-967A52969B5D}" destId="{A0742888-7738-4EDE-93D3-447BF36C7D47}" srcOrd="0" destOrd="0" parTransId="{3221F189-767B-42E7-90EB-801D5E45B094}" sibTransId="{3F709819-3533-4A97-87FB-3CFDDBBCD8C4}"/>
    <dgm:cxn modelId="{48731321-CF3B-461F-85E9-995F25AA3F0A}" type="presOf" srcId="{14E0E0B9-FABD-496B-AC09-2731629C9DB5}" destId="{CAD0A733-14B8-485D-91EA-FE890B5B1AA2}" srcOrd="0" destOrd="1" presId="urn:microsoft.com/office/officeart/2005/8/layout/list1"/>
    <dgm:cxn modelId="{582F14DD-6B9E-41A1-A7EA-DC46BD47C3DB}" type="presOf" srcId="{6C5B68A4-04D7-4756-9B0A-A191503D7FD3}" destId="{63E5E131-3194-4EA8-ADA9-38E081A5CD7D}" srcOrd="1" destOrd="0" presId="urn:microsoft.com/office/officeart/2005/8/layout/list1"/>
    <dgm:cxn modelId="{F4785C79-63DD-4663-ADB3-2E95BDE02C8C}" type="presOf" srcId="{6C5B68A4-04D7-4756-9B0A-A191503D7FD3}" destId="{21D0CCC4-6F3D-4205-8EB9-83A25AA4D9C0}" srcOrd="0" destOrd="0" presId="urn:microsoft.com/office/officeart/2005/8/layout/list1"/>
    <dgm:cxn modelId="{99D0F274-B73D-458A-AE14-A9121AC95596}" srcId="{6B26C37B-F7B3-4709-8330-967A52969B5D}" destId="{D8BA47AD-85F2-4C72-9F7A-C56868993510}" srcOrd="2" destOrd="0" parTransId="{CFC085A9-5E22-4C2E-8824-AB8206D445F4}" sibTransId="{D075F8B1-B9D5-4074-B56A-02A7239433BA}"/>
    <dgm:cxn modelId="{F035E096-0FC7-406E-86AB-B044058BD915}" type="presOf" srcId="{6B26C37B-F7B3-4709-8330-967A52969B5D}" destId="{4457FF78-5A10-4F15-BCB1-573527302862}" srcOrd="0" destOrd="0" presId="urn:microsoft.com/office/officeart/2005/8/layout/list1"/>
    <dgm:cxn modelId="{C35F9B02-523F-4D40-9097-7ED0E15164A2}" srcId="{ADE9A33A-639A-4160-8898-98E72E8515FD}" destId="{6B26C37B-F7B3-4709-8330-967A52969B5D}" srcOrd="0" destOrd="0" parTransId="{B420C133-3D9C-4653-AE35-C20A6F543A7C}" sibTransId="{16467499-FF9D-48E5-8332-33EE204D56BF}"/>
    <dgm:cxn modelId="{C7D0FA78-E80D-499A-92C3-1C9C059BA20F}" type="presOf" srcId="{ADE9A33A-639A-4160-8898-98E72E8515FD}" destId="{F17CE189-2C08-40EC-B3C9-E72632745D1A}" srcOrd="0" destOrd="0" presId="urn:microsoft.com/office/officeart/2005/8/layout/list1"/>
    <dgm:cxn modelId="{697BD316-C38C-4C4B-AA12-0DC653C71DF5}" srcId="{ADE9A33A-639A-4160-8898-98E72E8515FD}" destId="{6C5B68A4-04D7-4756-9B0A-A191503D7FD3}" srcOrd="1" destOrd="0" parTransId="{CD9A17F9-43B0-4D82-B6A9-021E36CA7D96}" sibTransId="{EBB647DF-742F-4457-832A-6C385F7BCA0E}"/>
    <dgm:cxn modelId="{0D0F230C-017F-4A30-9404-11759A924A8E}" type="presOf" srcId="{D8BA47AD-85F2-4C72-9F7A-C56868993510}" destId="{CAD0A733-14B8-485D-91EA-FE890B5B1AA2}" srcOrd="0" destOrd="2" presId="urn:microsoft.com/office/officeart/2005/8/layout/list1"/>
    <dgm:cxn modelId="{DFF959DC-F2CE-4DE8-9B97-CA5B52632375}" srcId="{6C5B68A4-04D7-4756-9B0A-A191503D7FD3}" destId="{A23A1261-6A67-40D9-82DA-3CFD17E85761}" srcOrd="0" destOrd="0" parTransId="{CCA17F91-4F2F-4B14-B230-9B8F49A6453A}" sibTransId="{0F7C91FF-3B00-4B57-9149-7BAE19CDF9BC}"/>
    <dgm:cxn modelId="{4E912945-D078-4110-AAC8-645AA08FD888}" srcId="{6B26C37B-F7B3-4709-8330-967A52969B5D}" destId="{14E0E0B9-FABD-496B-AC09-2731629C9DB5}" srcOrd="1" destOrd="0" parTransId="{97F737DD-A55B-4F63-9723-350D27C42013}" sibTransId="{50AFA8C1-7D88-486F-821D-B5D3B986A935}"/>
    <dgm:cxn modelId="{BDB28064-3F5B-41B8-B13E-66E3E59310AC}" type="presOf" srcId="{6B26C37B-F7B3-4709-8330-967A52969B5D}" destId="{3C5E14AE-2E50-4E13-9875-927C596E1B3A}" srcOrd="1" destOrd="0" presId="urn:microsoft.com/office/officeart/2005/8/layout/list1"/>
    <dgm:cxn modelId="{011A3EC7-0969-4448-97AA-6253E6712F0A}" type="presOf" srcId="{A23A1261-6A67-40D9-82DA-3CFD17E85761}" destId="{0B976CA9-E75C-4830-B8A1-66FA52CA83C1}" srcOrd="0" destOrd="0" presId="urn:microsoft.com/office/officeart/2005/8/layout/list1"/>
    <dgm:cxn modelId="{EA7B9A6E-205C-423D-93AD-985C92D396E6}" type="presParOf" srcId="{F17CE189-2C08-40EC-B3C9-E72632745D1A}" destId="{74E4A034-289A-4BCA-971C-BA8375D3A793}" srcOrd="0" destOrd="0" presId="urn:microsoft.com/office/officeart/2005/8/layout/list1"/>
    <dgm:cxn modelId="{0B9A77D2-B114-4198-BF03-D1ABCFCBFB46}" type="presParOf" srcId="{74E4A034-289A-4BCA-971C-BA8375D3A793}" destId="{4457FF78-5A10-4F15-BCB1-573527302862}" srcOrd="0" destOrd="0" presId="urn:microsoft.com/office/officeart/2005/8/layout/list1"/>
    <dgm:cxn modelId="{F160F5B9-595A-4A44-B19A-6750A85EF4D8}" type="presParOf" srcId="{74E4A034-289A-4BCA-971C-BA8375D3A793}" destId="{3C5E14AE-2E50-4E13-9875-927C596E1B3A}" srcOrd="1" destOrd="0" presId="urn:microsoft.com/office/officeart/2005/8/layout/list1"/>
    <dgm:cxn modelId="{15501129-C18A-4B66-A668-B541A2180D47}" type="presParOf" srcId="{F17CE189-2C08-40EC-B3C9-E72632745D1A}" destId="{E29A532B-B7FA-4CF3-BA34-F75CD27671E0}" srcOrd="1" destOrd="0" presId="urn:microsoft.com/office/officeart/2005/8/layout/list1"/>
    <dgm:cxn modelId="{4FCB74FB-262B-4809-8DFE-05C12F241145}" type="presParOf" srcId="{F17CE189-2C08-40EC-B3C9-E72632745D1A}" destId="{CAD0A733-14B8-485D-91EA-FE890B5B1AA2}" srcOrd="2" destOrd="0" presId="urn:microsoft.com/office/officeart/2005/8/layout/list1"/>
    <dgm:cxn modelId="{AA8D4018-14E5-4E24-9EDF-9FC4C68B6445}" type="presParOf" srcId="{F17CE189-2C08-40EC-B3C9-E72632745D1A}" destId="{0FF398C9-7831-431E-9EF8-AE8033A97AA5}" srcOrd="3" destOrd="0" presId="urn:microsoft.com/office/officeart/2005/8/layout/list1"/>
    <dgm:cxn modelId="{ACC64EE7-D5B5-46C6-8BAE-9FA7ED817313}" type="presParOf" srcId="{F17CE189-2C08-40EC-B3C9-E72632745D1A}" destId="{ED072E6B-DA3B-4C01-886C-982CE4E50CD4}" srcOrd="4" destOrd="0" presId="urn:microsoft.com/office/officeart/2005/8/layout/list1"/>
    <dgm:cxn modelId="{F5B35962-C313-4FA8-A342-D16DC06BABE0}" type="presParOf" srcId="{ED072E6B-DA3B-4C01-886C-982CE4E50CD4}" destId="{21D0CCC4-6F3D-4205-8EB9-83A25AA4D9C0}" srcOrd="0" destOrd="0" presId="urn:microsoft.com/office/officeart/2005/8/layout/list1"/>
    <dgm:cxn modelId="{AA07CE07-7077-4129-B688-10DDA20D42D6}" type="presParOf" srcId="{ED072E6B-DA3B-4C01-886C-982CE4E50CD4}" destId="{63E5E131-3194-4EA8-ADA9-38E081A5CD7D}" srcOrd="1" destOrd="0" presId="urn:microsoft.com/office/officeart/2005/8/layout/list1"/>
    <dgm:cxn modelId="{BA84AE0F-8709-4318-A708-FF3F4414A2B4}" type="presParOf" srcId="{F17CE189-2C08-40EC-B3C9-E72632745D1A}" destId="{07845386-F3B5-458D-AF4D-4C76BFF9B5A6}" srcOrd="5" destOrd="0" presId="urn:microsoft.com/office/officeart/2005/8/layout/list1"/>
    <dgm:cxn modelId="{706F252E-856D-4A85-844C-D087249BDA34}" type="presParOf" srcId="{F17CE189-2C08-40EC-B3C9-E72632745D1A}" destId="{0B976CA9-E75C-4830-B8A1-66FA52CA83C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5BD5707-562E-420D-8E05-06EFF426D926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318E4E-1604-4827-A2D3-D2D09BA6C153}">
      <dgm:prSet phldrT="[Text]" custT="1"/>
      <dgm:spPr/>
      <dgm:t>
        <a:bodyPr/>
        <a:lstStyle/>
        <a:p>
          <a:r>
            <a:rPr lang="en-US" sz="1800" dirty="0"/>
            <a:t>S</a:t>
          </a:r>
          <a:r>
            <a:rPr lang="x-none" sz="1800"/>
            <a:t>upply backup power during an emergency</a:t>
          </a:r>
          <a:endParaRPr lang="en-US" sz="1800" dirty="0"/>
        </a:p>
      </dgm:t>
    </dgm:pt>
    <dgm:pt modelId="{E2CFAF86-A339-43C1-A029-CBED4A5D9DE5}" type="parTrans" cxnId="{845DBC12-F578-4070-9A19-DD26FD5FBE84}">
      <dgm:prSet/>
      <dgm:spPr/>
      <dgm:t>
        <a:bodyPr/>
        <a:lstStyle/>
        <a:p>
          <a:endParaRPr lang="en-US" sz="2800"/>
        </a:p>
      </dgm:t>
    </dgm:pt>
    <dgm:pt modelId="{566A2F8E-1656-4A47-9677-AA38C7E9C4DC}" type="sibTrans" cxnId="{845DBC12-F578-4070-9A19-DD26FD5FBE84}">
      <dgm:prSet/>
      <dgm:spPr/>
      <dgm:t>
        <a:bodyPr/>
        <a:lstStyle/>
        <a:p>
          <a:endParaRPr lang="en-US" sz="2800"/>
        </a:p>
      </dgm:t>
    </dgm:pt>
    <dgm:pt modelId="{BBBE2477-D2B9-406F-A92D-EFAB8BE8764F}">
      <dgm:prSet custT="1"/>
      <dgm:spPr/>
      <dgm:t>
        <a:bodyPr/>
        <a:lstStyle/>
        <a:p>
          <a:r>
            <a:rPr lang="x-none" sz="1800"/>
            <a:t>May be limited to operating the fire protection systems and emergency lighting systems</a:t>
          </a:r>
          <a:endParaRPr lang="en-US" sz="1800" dirty="0"/>
        </a:p>
      </dgm:t>
    </dgm:pt>
    <dgm:pt modelId="{B41A5BCA-A97B-4956-B964-81C80EC0DE5F}" type="parTrans" cxnId="{4C4BA689-F6F7-4B55-B153-9E17EBB6E498}">
      <dgm:prSet/>
      <dgm:spPr/>
      <dgm:t>
        <a:bodyPr/>
        <a:lstStyle/>
        <a:p>
          <a:endParaRPr lang="en-US" sz="2800"/>
        </a:p>
      </dgm:t>
    </dgm:pt>
    <dgm:pt modelId="{E1E2C13B-C96F-4524-A8EB-DA2B257EF5FE}" type="sibTrans" cxnId="{4C4BA689-F6F7-4B55-B153-9E17EBB6E498}">
      <dgm:prSet/>
      <dgm:spPr/>
      <dgm:t>
        <a:bodyPr/>
        <a:lstStyle/>
        <a:p>
          <a:endParaRPr lang="en-US" sz="2800"/>
        </a:p>
      </dgm:t>
    </dgm:pt>
    <dgm:pt modelId="{8494B433-2BC9-4273-B0BD-248B7C72C8C3}">
      <dgm:prSet custT="1"/>
      <dgm:spPr/>
      <dgm:t>
        <a:bodyPr/>
        <a:lstStyle/>
        <a:p>
          <a:r>
            <a:rPr lang="en-US" sz="1800" dirty="0"/>
            <a:t>M</a:t>
          </a:r>
          <a:r>
            <a:rPr lang="x-none" sz="1800" dirty="0"/>
            <a:t>ay have the capacity to provide power to the entire building</a:t>
          </a:r>
          <a:endParaRPr lang="en-US" sz="1800" dirty="0"/>
        </a:p>
      </dgm:t>
    </dgm:pt>
    <dgm:pt modelId="{0A8F324B-C57A-4438-A412-B70031C9B4D6}" type="parTrans" cxnId="{E6DADB90-C967-411E-A6F9-2E4D81BA5550}">
      <dgm:prSet/>
      <dgm:spPr/>
      <dgm:t>
        <a:bodyPr/>
        <a:lstStyle/>
        <a:p>
          <a:endParaRPr lang="en-US" sz="2800"/>
        </a:p>
      </dgm:t>
    </dgm:pt>
    <dgm:pt modelId="{15EF899C-DA4F-46E2-9169-736FB3A74AA5}" type="sibTrans" cxnId="{E6DADB90-C967-411E-A6F9-2E4D81BA5550}">
      <dgm:prSet/>
      <dgm:spPr/>
      <dgm:t>
        <a:bodyPr/>
        <a:lstStyle/>
        <a:p>
          <a:endParaRPr lang="en-US" sz="2800"/>
        </a:p>
      </dgm:t>
    </dgm:pt>
    <dgm:pt modelId="{4B908C6D-CC41-42F7-AEB6-AF84B5CEF172}">
      <dgm:prSet custT="1"/>
      <dgm:spPr/>
      <dgm:t>
        <a:bodyPr/>
        <a:lstStyle/>
        <a:p>
          <a:r>
            <a:rPr lang="x-none" sz="1800" dirty="0"/>
            <a:t>Natural gas and diesel are the main types of fuel</a:t>
          </a:r>
          <a:endParaRPr lang="en-US" sz="1800" dirty="0"/>
        </a:p>
      </dgm:t>
    </dgm:pt>
    <dgm:pt modelId="{38C05514-4986-434B-899F-7DC4E1230F90}" type="parTrans" cxnId="{9BEF9543-60D6-4130-90CB-EC006B27A926}">
      <dgm:prSet/>
      <dgm:spPr/>
      <dgm:t>
        <a:bodyPr/>
        <a:lstStyle/>
        <a:p>
          <a:endParaRPr lang="en-US" sz="2800"/>
        </a:p>
      </dgm:t>
    </dgm:pt>
    <dgm:pt modelId="{4B3E10B3-E972-4F6A-B378-4F5CC30A6D0C}" type="sibTrans" cxnId="{9BEF9543-60D6-4130-90CB-EC006B27A926}">
      <dgm:prSet/>
      <dgm:spPr/>
      <dgm:t>
        <a:bodyPr/>
        <a:lstStyle/>
        <a:p>
          <a:endParaRPr lang="en-US" sz="2800"/>
        </a:p>
      </dgm:t>
    </dgm:pt>
    <dgm:pt modelId="{A4950FEC-96D9-4A89-A235-8065817A11E4}">
      <dgm:prSet custT="1"/>
      <dgm:spPr/>
      <dgm:t>
        <a:bodyPr/>
        <a:lstStyle/>
        <a:p>
          <a:r>
            <a:rPr lang="x-none" sz="1800"/>
            <a:t>Generally located outside a building</a:t>
          </a:r>
          <a:r>
            <a:rPr lang="en-US" sz="1800" dirty="0"/>
            <a:t>; </a:t>
          </a:r>
          <a:r>
            <a:rPr lang="x-none" sz="1800"/>
            <a:t>may also be found in basement areas</a:t>
          </a:r>
          <a:endParaRPr lang="en-US" sz="1800" dirty="0"/>
        </a:p>
      </dgm:t>
    </dgm:pt>
    <dgm:pt modelId="{775E4C8C-E121-4E2A-83BB-6B01628FFCB1}" type="parTrans" cxnId="{FE1047F6-0436-496A-9FB5-E20B4355C639}">
      <dgm:prSet/>
      <dgm:spPr/>
      <dgm:t>
        <a:bodyPr/>
        <a:lstStyle/>
        <a:p>
          <a:endParaRPr lang="en-US" sz="2800"/>
        </a:p>
      </dgm:t>
    </dgm:pt>
    <dgm:pt modelId="{7ABD697A-9194-40F5-8934-84572B052C64}" type="sibTrans" cxnId="{FE1047F6-0436-496A-9FB5-E20B4355C639}">
      <dgm:prSet/>
      <dgm:spPr/>
      <dgm:t>
        <a:bodyPr/>
        <a:lstStyle/>
        <a:p>
          <a:endParaRPr lang="en-US" sz="2800"/>
        </a:p>
      </dgm:t>
    </dgm:pt>
    <dgm:pt modelId="{C350C663-3FAF-4D63-BD15-75F12FC569C8}">
      <dgm:prSet custT="1"/>
      <dgm:spPr/>
      <dgm:t>
        <a:bodyPr/>
        <a:lstStyle/>
        <a:p>
          <a:r>
            <a:rPr lang="en-US" sz="1800" dirty="0"/>
            <a:t>Power transfer switch starts the generator when there is a loss of power; turns it off when the primary power supply reengages</a:t>
          </a:r>
        </a:p>
      </dgm:t>
    </dgm:pt>
    <dgm:pt modelId="{E3CEB374-A764-4000-A80C-32CA0FDF1BFE}" type="parTrans" cxnId="{85BD6176-9DAC-404B-ACBD-99BD07957B8E}">
      <dgm:prSet/>
      <dgm:spPr/>
      <dgm:t>
        <a:bodyPr/>
        <a:lstStyle/>
        <a:p>
          <a:endParaRPr lang="en-US" sz="2800"/>
        </a:p>
      </dgm:t>
    </dgm:pt>
    <dgm:pt modelId="{3ECA32AA-C0D6-44A6-B3BE-6F8D5EB027BF}" type="sibTrans" cxnId="{85BD6176-9DAC-404B-ACBD-99BD07957B8E}">
      <dgm:prSet/>
      <dgm:spPr/>
      <dgm:t>
        <a:bodyPr/>
        <a:lstStyle/>
        <a:p>
          <a:endParaRPr lang="en-US" sz="2800"/>
        </a:p>
      </dgm:t>
    </dgm:pt>
    <dgm:pt modelId="{11347976-FB26-4520-A68B-860C1E2F7392}" type="pres">
      <dgm:prSet presAssocID="{B5BD5707-562E-420D-8E05-06EFF426D9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30BA57-7611-4200-86D8-18A6C9A3B8CC}" type="pres">
      <dgm:prSet presAssocID="{E6318E4E-1604-4827-A2D3-D2D09BA6C15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3A154-2789-4809-B75E-A451B0AFBE02}" type="pres">
      <dgm:prSet presAssocID="{566A2F8E-1656-4A47-9677-AA38C7E9C4DC}" presName="spacer" presStyleCnt="0"/>
      <dgm:spPr/>
      <dgm:t>
        <a:bodyPr/>
        <a:lstStyle/>
        <a:p>
          <a:endParaRPr lang="en-US"/>
        </a:p>
      </dgm:t>
    </dgm:pt>
    <dgm:pt modelId="{C011181A-9B17-435E-AEA9-0B4A66EF3566}" type="pres">
      <dgm:prSet presAssocID="{BBBE2477-D2B9-406F-A92D-EFAB8BE8764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8655D-0759-408A-B1CE-5F96C852CD24}" type="pres">
      <dgm:prSet presAssocID="{E1E2C13B-C96F-4524-A8EB-DA2B257EF5FE}" presName="spacer" presStyleCnt="0"/>
      <dgm:spPr/>
      <dgm:t>
        <a:bodyPr/>
        <a:lstStyle/>
        <a:p>
          <a:endParaRPr lang="en-US"/>
        </a:p>
      </dgm:t>
    </dgm:pt>
    <dgm:pt modelId="{C2656E0B-8C19-4CC1-962F-A4451A12BAC4}" type="pres">
      <dgm:prSet presAssocID="{8494B433-2BC9-4273-B0BD-248B7C72C8C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B8A68-8B7E-4C91-806A-817D8A0A4B63}" type="pres">
      <dgm:prSet presAssocID="{15EF899C-DA4F-46E2-9169-736FB3A74AA5}" presName="spacer" presStyleCnt="0"/>
      <dgm:spPr/>
      <dgm:t>
        <a:bodyPr/>
        <a:lstStyle/>
        <a:p>
          <a:endParaRPr lang="en-US"/>
        </a:p>
      </dgm:t>
    </dgm:pt>
    <dgm:pt modelId="{CC8A1EBD-2BA4-4FBE-A431-7EB86E770BC1}" type="pres">
      <dgm:prSet presAssocID="{A4950FEC-96D9-4A89-A235-8065817A11E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CC3D2-91C8-488E-816F-71D12AED899C}" type="pres">
      <dgm:prSet presAssocID="{7ABD697A-9194-40F5-8934-84572B052C64}" presName="spacer" presStyleCnt="0"/>
      <dgm:spPr/>
      <dgm:t>
        <a:bodyPr/>
        <a:lstStyle/>
        <a:p>
          <a:endParaRPr lang="en-US"/>
        </a:p>
      </dgm:t>
    </dgm:pt>
    <dgm:pt modelId="{F8FF06CB-C11F-44DE-8EB9-1C2C02224AD1}" type="pres">
      <dgm:prSet presAssocID="{4B908C6D-CC41-42F7-AEB6-AF84B5CEF172}" presName="parentText" presStyleLbl="node1" presStyleIdx="4" presStyleCnt="6" custScaleY="679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B0295-112D-4007-B876-84794420732D}" type="pres">
      <dgm:prSet presAssocID="{4B3E10B3-E972-4F6A-B378-4F5CC30A6D0C}" presName="spacer" presStyleCnt="0"/>
      <dgm:spPr/>
      <dgm:t>
        <a:bodyPr/>
        <a:lstStyle/>
        <a:p>
          <a:endParaRPr lang="en-US"/>
        </a:p>
      </dgm:t>
    </dgm:pt>
    <dgm:pt modelId="{B3FECA6E-AEB2-467F-A337-CD43B87648EC}" type="pres">
      <dgm:prSet presAssocID="{C350C663-3FAF-4D63-BD15-75F12FC569C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9BECE5-A973-4265-A3A5-26E87E392A65}" type="presOf" srcId="{E6318E4E-1604-4827-A2D3-D2D09BA6C153}" destId="{3F30BA57-7611-4200-86D8-18A6C9A3B8CC}" srcOrd="0" destOrd="0" presId="urn:microsoft.com/office/officeart/2005/8/layout/vList2"/>
    <dgm:cxn modelId="{9BEF9543-60D6-4130-90CB-EC006B27A926}" srcId="{B5BD5707-562E-420D-8E05-06EFF426D926}" destId="{4B908C6D-CC41-42F7-AEB6-AF84B5CEF172}" srcOrd="4" destOrd="0" parTransId="{38C05514-4986-434B-899F-7DC4E1230F90}" sibTransId="{4B3E10B3-E972-4F6A-B378-4F5CC30A6D0C}"/>
    <dgm:cxn modelId="{85BD6176-9DAC-404B-ACBD-99BD07957B8E}" srcId="{B5BD5707-562E-420D-8E05-06EFF426D926}" destId="{C350C663-3FAF-4D63-BD15-75F12FC569C8}" srcOrd="5" destOrd="0" parTransId="{E3CEB374-A764-4000-A80C-32CA0FDF1BFE}" sibTransId="{3ECA32AA-C0D6-44A6-B3BE-6F8D5EB027BF}"/>
    <dgm:cxn modelId="{AAE9231E-2B46-4129-B327-BC1B0D3599AC}" type="presOf" srcId="{B5BD5707-562E-420D-8E05-06EFF426D926}" destId="{11347976-FB26-4520-A68B-860C1E2F7392}" srcOrd="0" destOrd="0" presId="urn:microsoft.com/office/officeart/2005/8/layout/vList2"/>
    <dgm:cxn modelId="{8FF340B0-F1DB-4401-A945-89DC27EC19FC}" type="presOf" srcId="{8494B433-2BC9-4273-B0BD-248B7C72C8C3}" destId="{C2656E0B-8C19-4CC1-962F-A4451A12BAC4}" srcOrd="0" destOrd="0" presId="urn:microsoft.com/office/officeart/2005/8/layout/vList2"/>
    <dgm:cxn modelId="{27D05E41-BBA3-4305-B107-F6D6A246F3FB}" type="presOf" srcId="{C350C663-3FAF-4D63-BD15-75F12FC569C8}" destId="{B3FECA6E-AEB2-467F-A337-CD43B87648EC}" srcOrd="0" destOrd="0" presId="urn:microsoft.com/office/officeart/2005/8/layout/vList2"/>
    <dgm:cxn modelId="{4C4BA689-F6F7-4B55-B153-9E17EBB6E498}" srcId="{B5BD5707-562E-420D-8E05-06EFF426D926}" destId="{BBBE2477-D2B9-406F-A92D-EFAB8BE8764F}" srcOrd="1" destOrd="0" parTransId="{B41A5BCA-A97B-4956-B964-81C80EC0DE5F}" sibTransId="{E1E2C13B-C96F-4524-A8EB-DA2B257EF5FE}"/>
    <dgm:cxn modelId="{FE1047F6-0436-496A-9FB5-E20B4355C639}" srcId="{B5BD5707-562E-420D-8E05-06EFF426D926}" destId="{A4950FEC-96D9-4A89-A235-8065817A11E4}" srcOrd="3" destOrd="0" parTransId="{775E4C8C-E121-4E2A-83BB-6B01628FFCB1}" sibTransId="{7ABD697A-9194-40F5-8934-84572B052C64}"/>
    <dgm:cxn modelId="{E6DADB90-C967-411E-A6F9-2E4D81BA5550}" srcId="{B5BD5707-562E-420D-8E05-06EFF426D926}" destId="{8494B433-2BC9-4273-B0BD-248B7C72C8C3}" srcOrd="2" destOrd="0" parTransId="{0A8F324B-C57A-4438-A412-B70031C9B4D6}" sibTransId="{15EF899C-DA4F-46E2-9169-736FB3A74AA5}"/>
    <dgm:cxn modelId="{7ABB7D4D-7E8A-4F3E-A4BE-722996ED5D5D}" type="presOf" srcId="{BBBE2477-D2B9-406F-A92D-EFAB8BE8764F}" destId="{C011181A-9B17-435E-AEA9-0B4A66EF3566}" srcOrd="0" destOrd="0" presId="urn:microsoft.com/office/officeart/2005/8/layout/vList2"/>
    <dgm:cxn modelId="{845DBC12-F578-4070-9A19-DD26FD5FBE84}" srcId="{B5BD5707-562E-420D-8E05-06EFF426D926}" destId="{E6318E4E-1604-4827-A2D3-D2D09BA6C153}" srcOrd="0" destOrd="0" parTransId="{E2CFAF86-A339-43C1-A029-CBED4A5D9DE5}" sibTransId="{566A2F8E-1656-4A47-9677-AA38C7E9C4DC}"/>
    <dgm:cxn modelId="{573B6B6B-D3F2-45CA-88F2-EAD06D18BA24}" type="presOf" srcId="{4B908C6D-CC41-42F7-AEB6-AF84B5CEF172}" destId="{F8FF06CB-C11F-44DE-8EB9-1C2C02224AD1}" srcOrd="0" destOrd="0" presId="urn:microsoft.com/office/officeart/2005/8/layout/vList2"/>
    <dgm:cxn modelId="{B24E9CA9-E612-4552-8382-A86FE946703B}" type="presOf" srcId="{A4950FEC-96D9-4A89-A235-8065817A11E4}" destId="{CC8A1EBD-2BA4-4FBE-A431-7EB86E770BC1}" srcOrd="0" destOrd="0" presId="urn:microsoft.com/office/officeart/2005/8/layout/vList2"/>
    <dgm:cxn modelId="{68D361D8-25DB-4B53-A689-B17020521A9F}" type="presParOf" srcId="{11347976-FB26-4520-A68B-860C1E2F7392}" destId="{3F30BA57-7611-4200-86D8-18A6C9A3B8CC}" srcOrd="0" destOrd="0" presId="urn:microsoft.com/office/officeart/2005/8/layout/vList2"/>
    <dgm:cxn modelId="{A8ADCBBD-391D-4E56-A9E1-C35B7DD4EC4F}" type="presParOf" srcId="{11347976-FB26-4520-A68B-860C1E2F7392}" destId="{4D03A154-2789-4809-B75E-A451B0AFBE02}" srcOrd="1" destOrd="0" presId="urn:microsoft.com/office/officeart/2005/8/layout/vList2"/>
    <dgm:cxn modelId="{24ED96DE-5F12-4FC0-A043-AF6050FBA174}" type="presParOf" srcId="{11347976-FB26-4520-A68B-860C1E2F7392}" destId="{C011181A-9B17-435E-AEA9-0B4A66EF3566}" srcOrd="2" destOrd="0" presId="urn:microsoft.com/office/officeart/2005/8/layout/vList2"/>
    <dgm:cxn modelId="{103ED6ED-4F94-48FA-B287-28707A69C530}" type="presParOf" srcId="{11347976-FB26-4520-A68B-860C1E2F7392}" destId="{F9D8655D-0759-408A-B1CE-5F96C852CD24}" srcOrd="3" destOrd="0" presId="urn:microsoft.com/office/officeart/2005/8/layout/vList2"/>
    <dgm:cxn modelId="{68DCDE0C-27A3-4FB0-9517-BE775408C048}" type="presParOf" srcId="{11347976-FB26-4520-A68B-860C1E2F7392}" destId="{C2656E0B-8C19-4CC1-962F-A4451A12BAC4}" srcOrd="4" destOrd="0" presId="urn:microsoft.com/office/officeart/2005/8/layout/vList2"/>
    <dgm:cxn modelId="{E4E75DAE-CA3A-4F7C-9F8C-036D7063709D}" type="presParOf" srcId="{11347976-FB26-4520-A68B-860C1E2F7392}" destId="{F9CB8A68-8B7E-4C91-806A-817D8A0A4B63}" srcOrd="5" destOrd="0" presId="urn:microsoft.com/office/officeart/2005/8/layout/vList2"/>
    <dgm:cxn modelId="{9C42D7C1-AFA1-4C93-ADAA-760FB8AA303F}" type="presParOf" srcId="{11347976-FB26-4520-A68B-860C1E2F7392}" destId="{CC8A1EBD-2BA4-4FBE-A431-7EB86E770BC1}" srcOrd="6" destOrd="0" presId="urn:microsoft.com/office/officeart/2005/8/layout/vList2"/>
    <dgm:cxn modelId="{995720F3-8E1D-4C94-AA76-1E654A37A6F7}" type="presParOf" srcId="{11347976-FB26-4520-A68B-860C1E2F7392}" destId="{CD3CC3D2-91C8-488E-816F-71D12AED899C}" srcOrd="7" destOrd="0" presId="urn:microsoft.com/office/officeart/2005/8/layout/vList2"/>
    <dgm:cxn modelId="{1DF36F39-DD0F-4930-B37F-1DE37FA8BD08}" type="presParOf" srcId="{11347976-FB26-4520-A68B-860C1E2F7392}" destId="{F8FF06CB-C11F-44DE-8EB9-1C2C02224AD1}" srcOrd="8" destOrd="0" presId="urn:microsoft.com/office/officeart/2005/8/layout/vList2"/>
    <dgm:cxn modelId="{6A4CC328-0589-4918-BFFA-E80FEFA9267C}" type="presParOf" srcId="{11347976-FB26-4520-A68B-860C1E2F7392}" destId="{363B0295-112D-4007-B876-84794420732D}" srcOrd="9" destOrd="0" presId="urn:microsoft.com/office/officeart/2005/8/layout/vList2"/>
    <dgm:cxn modelId="{789B95F0-750C-44BA-BEDE-773158305C18}" type="presParOf" srcId="{11347976-FB26-4520-A68B-860C1E2F7392}" destId="{B3FECA6E-AEB2-467F-A337-CD43B87648E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5BD5707-562E-420D-8E05-06EFF426D926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6318E4E-1604-4827-A2D3-D2D09BA6C153}">
      <dgm:prSet phldrT="[Text]" custT="1"/>
      <dgm:spPr/>
      <dgm:t>
        <a:bodyPr/>
        <a:lstStyle/>
        <a:p>
          <a:r>
            <a:rPr lang="en-US" sz="1800" b="0" u="none" dirty="0"/>
            <a:t>Characteristics</a:t>
          </a:r>
          <a:endParaRPr lang="en-US" sz="1800" b="0" dirty="0"/>
        </a:p>
      </dgm:t>
    </dgm:pt>
    <dgm:pt modelId="{E2CFAF86-A339-43C1-A029-CBED4A5D9DE5}" type="parTrans" cxnId="{845DBC12-F578-4070-9A19-DD26FD5FBE84}">
      <dgm:prSet/>
      <dgm:spPr/>
      <dgm:t>
        <a:bodyPr/>
        <a:lstStyle/>
        <a:p>
          <a:endParaRPr lang="en-US"/>
        </a:p>
      </dgm:t>
    </dgm:pt>
    <dgm:pt modelId="{566A2F8E-1656-4A47-9677-AA38C7E9C4DC}" type="sibTrans" cxnId="{845DBC12-F578-4070-9A19-DD26FD5FBE84}">
      <dgm:prSet/>
      <dgm:spPr/>
      <dgm:t>
        <a:bodyPr/>
        <a:lstStyle/>
        <a:p>
          <a:endParaRPr lang="en-US"/>
        </a:p>
      </dgm:t>
    </dgm:pt>
    <dgm:pt modelId="{80D6AC6C-8401-4FD8-83DE-8EC62AD8DC48}">
      <dgm:prSet custT="1"/>
      <dgm:spPr/>
      <dgm:t>
        <a:bodyPr/>
        <a:lstStyle/>
        <a:p>
          <a:r>
            <a:rPr lang="x-none" sz="1800" b="0" u="none"/>
            <a:t>Some </a:t>
          </a:r>
          <a:r>
            <a:rPr lang="en-US" sz="1800" b="0" u="none" dirty="0"/>
            <a:t>power </a:t>
          </a:r>
          <a:r>
            <a:rPr lang="x-none" sz="1800" b="0" u="none"/>
            <a:t>special systems and equipment in industrial and commercial buildings</a:t>
          </a:r>
          <a:endParaRPr lang="en-US" sz="1800" b="0" u="none" dirty="0"/>
        </a:p>
      </dgm:t>
    </dgm:pt>
    <dgm:pt modelId="{EA0EFE3D-01BA-4BD2-8ABB-7A23ED3296BA}" type="parTrans" cxnId="{14EEEC70-032F-4CC4-9A58-63A48D823136}">
      <dgm:prSet/>
      <dgm:spPr/>
      <dgm:t>
        <a:bodyPr/>
        <a:lstStyle/>
        <a:p>
          <a:endParaRPr lang="en-US"/>
        </a:p>
      </dgm:t>
    </dgm:pt>
    <dgm:pt modelId="{A45EF924-19EF-48AD-84C0-D6FA7179B0AA}" type="sibTrans" cxnId="{14EEEC70-032F-4CC4-9A58-63A48D823136}">
      <dgm:prSet/>
      <dgm:spPr/>
      <dgm:t>
        <a:bodyPr/>
        <a:lstStyle/>
        <a:p>
          <a:endParaRPr lang="en-US"/>
        </a:p>
      </dgm:t>
    </dgm:pt>
    <dgm:pt modelId="{A3A6A395-0041-41D5-BDED-58E336C3FA81}">
      <dgm:prSet custT="1"/>
      <dgm:spPr/>
      <dgm:t>
        <a:bodyPr/>
        <a:lstStyle/>
        <a:p>
          <a:r>
            <a:rPr lang="en-US" sz="1800" b="0" dirty="0" smtClean="0"/>
            <a:t>Generate </a:t>
          </a:r>
          <a:r>
            <a:rPr lang="en-US" sz="1800" b="0" dirty="0"/>
            <a:t>heat; air cooling and oil cooling are the two most common cooling methods </a:t>
          </a:r>
        </a:p>
      </dgm:t>
    </dgm:pt>
    <dgm:pt modelId="{A670830C-AE85-49FD-82E8-EC908FDCD55F}" type="parTrans" cxnId="{BA99303A-4F92-4A91-989E-28C16D63C2B6}">
      <dgm:prSet/>
      <dgm:spPr/>
      <dgm:t>
        <a:bodyPr/>
        <a:lstStyle/>
        <a:p>
          <a:endParaRPr lang="en-US"/>
        </a:p>
      </dgm:t>
    </dgm:pt>
    <dgm:pt modelId="{43649581-4BF6-4475-A46D-42BF27ED8215}" type="sibTrans" cxnId="{BA99303A-4F92-4A91-989E-28C16D63C2B6}">
      <dgm:prSet/>
      <dgm:spPr/>
      <dgm:t>
        <a:bodyPr/>
        <a:lstStyle/>
        <a:p>
          <a:endParaRPr lang="en-US"/>
        </a:p>
      </dgm:t>
    </dgm:pt>
    <dgm:pt modelId="{7E395984-1C43-47C6-ABEB-D2FF4EFE1477}">
      <dgm:prSet phldrT="[Text]" custT="1"/>
      <dgm:spPr/>
      <dgm:t>
        <a:bodyPr/>
        <a:lstStyle/>
        <a:p>
          <a:r>
            <a:rPr lang="x-none" sz="1800" b="0" u="none"/>
            <a:t>Convert high-voltage electricity supplied to an appropriate voltage for use in a building</a:t>
          </a:r>
          <a:endParaRPr lang="en-US" sz="1800" b="0" dirty="0"/>
        </a:p>
      </dgm:t>
    </dgm:pt>
    <dgm:pt modelId="{DFA883BB-4DA2-4482-A06B-ED569968345F}" type="parTrans" cxnId="{0EF751E2-D99F-4D8A-A86C-33E6FE253006}">
      <dgm:prSet/>
      <dgm:spPr/>
      <dgm:t>
        <a:bodyPr/>
        <a:lstStyle/>
        <a:p>
          <a:endParaRPr lang="en-US"/>
        </a:p>
      </dgm:t>
    </dgm:pt>
    <dgm:pt modelId="{D0907F59-B3AE-4BDD-A8BD-D02EB38EA383}" type="sibTrans" cxnId="{0EF751E2-D99F-4D8A-A86C-33E6FE253006}">
      <dgm:prSet/>
      <dgm:spPr/>
      <dgm:t>
        <a:bodyPr/>
        <a:lstStyle/>
        <a:p>
          <a:endParaRPr lang="en-US"/>
        </a:p>
      </dgm:t>
    </dgm:pt>
    <dgm:pt modelId="{819CAFFE-8879-4FEB-AC11-E36159BB39C7}" type="pres">
      <dgm:prSet presAssocID="{B5BD5707-562E-420D-8E05-06EFF426D9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6CBABB-B4A6-4EC1-85B8-E153F339F150}" type="pres">
      <dgm:prSet presAssocID="{E6318E4E-1604-4827-A2D3-D2D09BA6C153}" presName="parentLin" presStyleCnt="0"/>
      <dgm:spPr/>
    </dgm:pt>
    <dgm:pt modelId="{54DBDD0D-1F62-4601-B13D-B5EFFE4EDD17}" type="pres">
      <dgm:prSet presAssocID="{E6318E4E-1604-4827-A2D3-D2D09BA6C15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0A04036-44B7-4694-9326-1F313C7DCF32}" type="pres">
      <dgm:prSet presAssocID="{E6318E4E-1604-4827-A2D3-D2D09BA6C153}" presName="parentText" presStyleLbl="node1" presStyleIdx="0" presStyleCnt="1" custScaleX="142373" custScaleY="124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7C73B-254C-4083-BF19-2A266FF10535}" type="pres">
      <dgm:prSet presAssocID="{E6318E4E-1604-4827-A2D3-D2D09BA6C153}" presName="negativeSpace" presStyleCnt="0"/>
      <dgm:spPr/>
    </dgm:pt>
    <dgm:pt modelId="{4C1118DC-F358-410A-894D-D4CDA2C4C4CD}" type="pres">
      <dgm:prSet presAssocID="{E6318E4E-1604-4827-A2D3-D2D09BA6C15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CCB995-7DD2-4CA0-86FB-80D679530DDE}" type="presOf" srcId="{E6318E4E-1604-4827-A2D3-D2D09BA6C153}" destId="{54DBDD0D-1F62-4601-B13D-B5EFFE4EDD17}" srcOrd="0" destOrd="0" presId="urn:microsoft.com/office/officeart/2005/8/layout/list1"/>
    <dgm:cxn modelId="{14EEEC70-032F-4CC4-9A58-63A48D823136}" srcId="{E6318E4E-1604-4827-A2D3-D2D09BA6C153}" destId="{80D6AC6C-8401-4FD8-83DE-8EC62AD8DC48}" srcOrd="1" destOrd="0" parTransId="{EA0EFE3D-01BA-4BD2-8ABB-7A23ED3296BA}" sibTransId="{A45EF924-19EF-48AD-84C0-D6FA7179B0AA}"/>
    <dgm:cxn modelId="{DD7D8D2C-23A4-4A84-9C85-AE44C6F035BF}" type="presOf" srcId="{7E395984-1C43-47C6-ABEB-D2FF4EFE1477}" destId="{4C1118DC-F358-410A-894D-D4CDA2C4C4CD}" srcOrd="0" destOrd="0" presId="urn:microsoft.com/office/officeart/2005/8/layout/list1"/>
    <dgm:cxn modelId="{7C8CB8E5-3B6C-4566-AA6B-A6FAEE6456D1}" type="presOf" srcId="{B5BD5707-562E-420D-8E05-06EFF426D926}" destId="{819CAFFE-8879-4FEB-AC11-E36159BB39C7}" srcOrd="0" destOrd="0" presId="urn:microsoft.com/office/officeart/2005/8/layout/list1"/>
    <dgm:cxn modelId="{0EF751E2-D99F-4D8A-A86C-33E6FE253006}" srcId="{E6318E4E-1604-4827-A2D3-D2D09BA6C153}" destId="{7E395984-1C43-47C6-ABEB-D2FF4EFE1477}" srcOrd="0" destOrd="0" parTransId="{DFA883BB-4DA2-4482-A06B-ED569968345F}" sibTransId="{D0907F59-B3AE-4BDD-A8BD-D02EB38EA383}"/>
    <dgm:cxn modelId="{845DBC12-F578-4070-9A19-DD26FD5FBE84}" srcId="{B5BD5707-562E-420D-8E05-06EFF426D926}" destId="{E6318E4E-1604-4827-A2D3-D2D09BA6C153}" srcOrd="0" destOrd="0" parTransId="{E2CFAF86-A339-43C1-A029-CBED4A5D9DE5}" sibTransId="{566A2F8E-1656-4A47-9677-AA38C7E9C4DC}"/>
    <dgm:cxn modelId="{A652CCBF-A5EB-45C1-9E6A-377F231EF023}" type="presOf" srcId="{80D6AC6C-8401-4FD8-83DE-8EC62AD8DC48}" destId="{4C1118DC-F358-410A-894D-D4CDA2C4C4CD}" srcOrd="0" destOrd="1" presId="urn:microsoft.com/office/officeart/2005/8/layout/list1"/>
    <dgm:cxn modelId="{3BCEF307-F254-4E67-B380-31335BBBC691}" type="presOf" srcId="{E6318E4E-1604-4827-A2D3-D2D09BA6C153}" destId="{A0A04036-44B7-4694-9326-1F313C7DCF32}" srcOrd="1" destOrd="0" presId="urn:microsoft.com/office/officeart/2005/8/layout/list1"/>
    <dgm:cxn modelId="{933C7E28-5AD8-4A54-974B-306E04402837}" type="presOf" srcId="{A3A6A395-0041-41D5-BDED-58E336C3FA81}" destId="{4C1118DC-F358-410A-894D-D4CDA2C4C4CD}" srcOrd="0" destOrd="2" presId="urn:microsoft.com/office/officeart/2005/8/layout/list1"/>
    <dgm:cxn modelId="{BA99303A-4F92-4A91-989E-28C16D63C2B6}" srcId="{E6318E4E-1604-4827-A2D3-D2D09BA6C153}" destId="{A3A6A395-0041-41D5-BDED-58E336C3FA81}" srcOrd="2" destOrd="0" parTransId="{A670830C-AE85-49FD-82E8-EC908FDCD55F}" sibTransId="{43649581-4BF6-4475-A46D-42BF27ED8215}"/>
    <dgm:cxn modelId="{725444C7-31F5-44D2-A0E3-2894B6212842}" type="presParOf" srcId="{819CAFFE-8879-4FEB-AC11-E36159BB39C7}" destId="{756CBABB-B4A6-4EC1-85B8-E153F339F150}" srcOrd="0" destOrd="0" presId="urn:microsoft.com/office/officeart/2005/8/layout/list1"/>
    <dgm:cxn modelId="{278D6E94-63CA-4792-86CE-98B23DDA35DA}" type="presParOf" srcId="{756CBABB-B4A6-4EC1-85B8-E153F339F150}" destId="{54DBDD0D-1F62-4601-B13D-B5EFFE4EDD17}" srcOrd="0" destOrd="0" presId="urn:microsoft.com/office/officeart/2005/8/layout/list1"/>
    <dgm:cxn modelId="{12F06C61-EEB2-4B9D-B40F-C4627E5A146A}" type="presParOf" srcId="{756CBABB-B4A6-4EC1-85B8-E153F339F150}" destId="{A0A04036-44B7-4694-9326-1F313C7DCF32}" srcOrd="1" destOrd="0" presId="urn:microsoft.com/office/officeart/2005/8/layout/list1"/>
    <dgm:cxn modelId="{099AC73C-74FD-4E68-BF14-DD805A8C81E0}" type="presParOf" srcId="{819CAFFE-8879-4FEB-AC11-E36159BB39C7}" destId="{28E7C73B-254C-4083-BF19-2A266FF10535}" srcOrd="1" destOrd="0" presId="urn:microsoft.com/office/officeart/2005/8/layout/list1"/>
    <dgm:cxn modelId="{32B0FAE5-110A-4D5A-BFE4-F722654BBDD1}" type="presParOf" srcId="{819CAFFE-8879-4FEB-AC11-E36159BB39C7}" destId="{4C1118DC-F358-410A-894D-D4CDA2C4C4C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F64F9F9D-5056-4356-8CBE-73688B3A98C4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8855759-7880-499D-94AE-533E0A2DDCAB}">
      <dgm:prSet phldrT="[Text]" custT="1"/>
      <dgm:spPr/>
      <dgm:t>
        <a:bodyPr/>
        <a:lstStyle/>
        <a:p>
          <a:r>
            <a:rPr lang="en-US" sz="2200" dirty="0"/>
            <a:t>Air-cooled</a:t>
          </a:r>
        </a:p>
      </dgm:t>
    </dgm:pt>
    <dgm:pt modelId="{3AC52C44-07A6-442A-9185-4DFECD977CD3}" type="parTrans" cxnId="{AF1E9DCC-69BE-45E4-815C-894531585757}">
      <dgm:prSet/>
      <dgm:spPr/>
      <dgm:t>
        <a:bodyPr/>
        <a:lstStyle/>
        <a:p>
          <a:endParaRPr lang="en-US"/>
        </a:p>
      </dgm:t>
    </dgm:pt>
    <dgm:pt modelId="{5C6083D2-C6AA-4002-AB91-B151782E255F}" type="sibTrans" cxnId="{AF1E9DCC-69BE-45E4-815C-894531585757}">
      <dgm:prSet/>
      <dgm:spPr/>
      <dgm:t>
        <a:bodyPr/>
        <a:lstStyle/>
        <a:p>
          <a:endParaRPr lang="en-US"/>
        </a:p>
      </dgm:t>
    </dgm:pt>
    <dgm:pt modelId="{2A6CD60D-10BC-4A3E-A529-E6A4E3E95CD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200" dirty="0"/>
            <a:t>Oil-cooled or oil-filled</a:t>
          </a:r>
        </a:p>
      </dgm:t>
    </dgm:pt>
    <dgm:pt modelId="{B91BAC71-70FE-4810-85E9-183625EEE050}" type="parTrans" cxnId="{F30D032A-6728-4287-B6CF-392C7CA0B503}">
      <dgm:prSet/>
      <dgm:spPr/>
      <dgm:t>
        <a:bodyPr/>
        <a:lstStyle/>
        <a:p>
          <a:endParaRPr lang="en-US"/>
        </a:p>
      </dgm:t>
    </dgm:pt>
    <dgm:pt modelId="{0F0855D0-1C83-45D9-A57B-65862569F4A9}" type="sibTrans" cxnId="{F30D032A-6728-4287-B6CF-392C7CA0B503}">
      <dgm:prSet/>
      <dgm:spPr/>
      <dgm:t>
        <a:bodyPr/>
        <a:lstStyle/>
        <a:p>
          <a:endParaRPr lang="en-US"/>
        </a:p>
      </dgm:t>
    </dgm:pt>
    <dgm:pt modelId="{4197367B-8D51-4E1F-916D-1B560ABF9F99}">
      <dgm:prSet phldrT="[Text]"/>
      <dgm:spPr/>
      <dgm:t>
        <a:bodyPr/>
        <a:lstStyle/>
        <a:p>
          <a:r>
            <a:rPr lang="en-US" dirty="0"/>
            <a:t>Use the surrounding air to cool the transformer</a:t>
          </a:r>
        </a:p>
      </dgm:t>
    </dgm:pt>
    <dgm:pt modelId="{75869171-5A0F-4FBB-9B1F-EAE02FFC949E}" type="parTrans" cxnId="{6032EBF5-43E8-498B-802C-160FC7D05268}">
      <dgm:prSet/>
      <dgm:spPr/>
      <dgm:t>
        <a:bodyPr/>
        <a:lstStyle/>
        <a:p>
          <a:endParaRPr lang="en-US"/>
        </a:p>
      </dgm:t>
    </dgm:pt>
    <dgm:pt modelId="{D3F3E45E-ED30-4709-AC22-ACFA6728BE7A}" type="sibTrans" cxnId="{6032EBF5-43E8-498B-802C-160FC7D05268}">
      <dgm:prSet/>
      <dgm:spPr/>
      <dgm:t>
        <a:bodyPr/>
        <a:lstStyle/>
        <a:p>
          <a:endParaRPr lang="en-US"/>
        </a:p>
      </dgm:t>
    </dgm:pt>
    <dgm:pt modelId="{8C2C4B87-3AAE-4FDB-9807-17E492D900F8}">
      <dgm:prSet phldrT="[Text]"/>
      <dgm:spPr/>
      <dgm:t>
        <a:bodyPr/>
        <a:lstStyle/>
        <a:p>
          <a:r>
            <a:rPr lang="en-US" dirty="0"/>
            <a:t>Contains oil to conduct heat away from the core and to electrically insulate internal components</a:t>
          </a:r>
        </a:p>
      </dgm:t>
    </dgm:pt>
    <dgm:pt modelId="{AAAF82B0-DAF9-4766-AAFE-236F34DF1DF2}" type="parTrans" cxnId="{4973A420-3EF7-4248-B80A-573FCCF2F70C}">
      <dgm:prSet/>
      <dgm:spPr/>
      <dgm:t>
        <a:bodyPr/>
        <a:lstStyle/>
        <a:p>
          <a:endParaRPr lang="en-US"/>
        </a:p>
      </dgm:t>
    </dgm:pt>
    <dgm:pt modelId="{7342B48E-F11F-42F8-86CC-E87B6DE79AB0}" type="sibTrans" cxnId="{4973A420-3EF7-4248-B80A-573FCCF2F70C}">
      <dgm:prSet/>
      <dgm:spPr/>
      <dgm:t>
        <a:bodyPr/>
        <a:lstStyle/>
        <a:p>
          <a:endParaRPr lang="en-US"/>
        </a:p>
      </dgm:t>
    </dgm:pt>
    <dgm:pt modelId="{9F8F77D9-592A-478A-86C9-78D0FB915576}">
      <dgm:prSet phldrT="[Text]"/>
      <dgm:spPr/>
      <dgm:t>
        <a:bodyPr/>
        <a:lstStyle/>
        <a:p>
          <a:r>
            <a:rPr lang="en-US" dirty="0"/>
            <a:t>Has fins and heat sinks installed on the body</a:t>
          </a:r>
        </a:p>
      </dgm:t>
    </dgm:pt>
    <dgm:pt modelId="{9BAF43F8-C135-44BB-99C2-FB1AED770259}" type="parTrans" cxnId="{7324870C-27EB-4417-B65B-28C17A07FA67}">
      <dgm:prSet/>
      <dgm:spPr/>
      <dgm:t>
        <a:bodyPr/>
        <a:lstStyle/>
        <a:p>
          <a:endParaRPr lang="en-US"/>
        </a:p>
      </dgm:t>
    </dgm:pt>
    <dgm:pt modelId="{2C8834C8-8C0C-4518-BB8B-31616077A097}" type="sibTrans" cxnId="{7324870C-27EB-4417-B65B-28C17A07FA67}">
      <dgm:prSet/>
      <dgm:spPr/>
      <dgm:t>
        <a:bodyPr/>
        <a:lstStyle/>
        <a:p>
          <a:endParaRPr lang="en-US"/>
        </a:p>
      </dgm:t>
    </dgm:pt>
    <dgm:pt modelId="{2BAE9080-BE04-494D-B12B-A218990A070C}">
      <dgm:prSet phldrT="[Text]"/>
      <dgm:spPr/>
      <dgm:t>
        <a:bodyPr/>
        <a:lstStyle/>
        <a:p>
          <a:r>
            <a:rPr lang="en-US" dirty="0"/>
            <a:t>Also called dry transformers</a:t>
          </a:r>
        </a:p>
      </dgm:t>
    </dgm:pt>
    <dgm:pt modelId="{1E1763C7-4365-48C0-90FC-5D9E1B89C010}" type="parTrans" cxnId="{B180DE44-531E-44E4-8ECE-F732884A3E32}">
      <dgm:prSet/>
      <dgm:spPr/>
      <dgm:t>
        <a:bodyPr/>
        <a:lstStyle/>
        <a:p>
          <a:endParaRPr lang="en-US"/>
        </a:p>
      </dgm:t>
    </dgm:pt>
    <dgm:pt modelId="{BEF5C068-6470-4FFB-9083-33A97733A0C2}" type="sibTrans" cxnId="{B180DE44-531E-44E4-8ECE-F732884A3E32}">
      <dgm:prSet/>
      <dgm:spPr/>
      <dgm:t>
        <a:bodyPr/>
        <a:lstStyle/>
        <a:p>
          <a:endParaRPr lang="en-US"/>
        </a:p>
      </dgm:t>
    </dgm:pt>
    <dgm:pt modelId="{A0FED884-AF0F-4219-92BE-18B40637F713}">
      <dgm:prSet phldrT="[Text]"/>
      <dgm:spPr/>
      <dgm:t>
        <a:bodyPr/>
        <a:lstStyle/>
        <a:p>
          <a:r>
            <a:rPr lang="en-US" b="0" dirty="0"/>
            <a:t>Hazard of being energized electrical equipment</a:t>
          </a:r>
        </a:p>
      </dgm:t>
    </dgm:pt>
    <dgm:pt modelId="{2EEB7C2E-1F22-48BD-93B9-D7F4A098B4D9}" type="parTrans" cxnId="{537BEEBC-66A9-4736-A726-9BF41CB80377}">
      <dgm:prSet/>
      <dgm:spPr/>
      <dgm:t>
        <a:bodyPr/>
        <a:lstStyle/>
        <a:p>
          <a:endParaRPr lang="en-US"/>
        </a:p>
      </dgm:t>
    </dgm:pt>
    <dgm:pt modelId="{C317219C-975C-4D93-A275-29D7139359BE}" type="sibTrans" cxnId="{537BEEBC-66A9-4736-A726-9BF41CB80377}">
      <dgm:prSet/>
      <dgm:spPr/>
      <dgm:t>
        <a:bodyPr/>
        <a:lstStyle/>
        <a:p>
          <a:endParaRPr lang="en-US"/>
        </a:p>
      </dgm:t>
    </dgm:pt>
    <dgm:pt modelId="{FCAE7E65-0B9A-41CA-9B54-651A4B22714E}">
      <dgm:prSet/>
      <dgm:spPr/>
      <dgm:t>
        <a:bodyPr/>
        <a:lstStyle/>
        <a:p>
          <a:r>
            <a:rPr lang="en-US" b="0" dirty="0" smtClean="0"/>
            <a:t>Potential source </a:t>
          </a:r>
          <a:r>
            <a:rPr lang="en-US" b="0" dirty="0"/>
            <a:t>of a combustible liquid leak</a:t>
          </a:r>
        </a:p>
      </dgm:t>
    </dgm:pt>
    <dgm:pt modelId="{7A8F9ED6-EE55-4C0D-935F-98452F8F958D}" type="parTrans" cxnId="{29FAC73F-C285-4DC8-A0DD-D68BF0A7763C}">
      <dgm:prSet/>
      <dgm:spPr/>
      <dgm:t>
        <a:bodyPr/>
        <a:lstStyle/>
        <a:p>
          <a:endParaRPr lang="en-US"/>
        </a:p>
      </dgm:t>
    </dgm:pt>
    <dgm:pt modelId="{28703753-F611-4D32-A059-A90F78F0F1BA}" type="sibTrans" cxnId="{29FAC73F-C285-4DC8-A0DD-D68BF0A7763C}">
      <dgm:prSet/>
      <dgm:spPr/>
      <dgm:t>
        <a:bodyPr/>
        <a:lstStyle/>
        <a:p>
          <a:endParaRPr lang="en-US"/>
        </a:p>
      </dgm:t>
    </dgm:pt>
    <dgm:pt modelId="{1BDE4308-15C6-46B0-89D9-B9F4B9608DF2}" type="pres">
      <dgm:prSet presAssocID="{F64F9F9D-5056-4356-8CBE-73688B3A98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ED240-D848-44D5-9005-F5189474FBD0}" type="pres">
      <dgm:prSet presAssocID="{18855759-7880-499D-94AE-533E0A2DDCAB}" presName="parentLin" presStyleCnt="0"/>
      <dgm:spPr/>
    </dgm:pt>
    <dgm:pt modelId="{ED420F67-950A-4ACD-BB19-13509231BB2A}" type="pres">
      <dgm:prSet presAssocID="{18855759-7880-499D-94AE-533E0A2DDCA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8D444C2-0A74-48D0-B12E-7F7474440D7E}" type="pres">
      <dgm:prSet presAssocID="{18855759-7880-499D-94AE-533E0A2DDCA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9ECD9-9362-4964-819E-1BF0F3A91229}" type="pres">
      <dgm:prSet presAssocID="{18855759-7880-499D-94AE-533E0A2DDCAB}" presName="negativeSpace" presStyleCnt="0"/>
      <dgm:spPr/>
    </dgm:pt>
    <dgm:pt modelId="{BDB92440-47B2-4929-B112-73367B8DC446}" type="pres">
      <dgm:prSet presAssocID="{18855759-7880-499D-94AE-533E0A2DDCA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CA4AC-1CE0-4539-B992-977874C83DDB}" type="pres">
      <dgm:prSet presAssocID="{5C6083D2-C6AA-4002-AB91-B151782E255F}" presName="spaceBetweenRectangles" presStyleCnt="0"/>
      <dgm:spPr/>
    </dgm:pt>
    <dgm:pt modelId="{28CE57C9-6343-44F2-847C-61A1CAC126F0}" type="pres">
      <dgm:prSet presAssocID="{2A6CD60D-10BC-4A3E-A529-E6A4E3E95CDD}" presName="parentLin" presStyleCnt="0"/>
      <dgm:spPr/>
    </dgm:pt>
    <dgm:pt modelId="{698B4AA5-DF07-4060-8FE5-3B8ED227657C}" type="pres">
      <dgm:prSet presAssocID="{2A6CD60D-10BC-4A3E-A529-E6A4E3E95CD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59EABAE-1E9C-466B-87BB-04F8279A7F8E}" type="pres">
      <dgm:prSet presAssocID="{2A6CD60D-10BC-4A3E-A529-E6A4E3E95CD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68E78-BFD2-46F9-BF32-F8922E0FFCED}" type="pres">
      <dgm:prSet presAssocID="{2A6CD60D-10BC-4A3E-A529-E6A4E3E95CDD}" presName="negativeSpace" presStyleCnt="0"/>
      <dgm:spPr/>
    </dgm:pt>
    <dgm:pt modelId="{2098FBC4-1AE4-4843-8C67-F8CEDFEBC0A8}" type="pres">
      <dgm:prSet presAssocID="{2A6CD60D-10BC-4A3E-A529-E6A4E3E95CD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5D626F-8AEF-426C-A3CC-8069466DE345}" type="presOf" srcId="{F64F9F9D-5056-4356-8CBE-73688B3A98C4}" destId="{1BDE4308-15C6-46B0-89D9-B9F4B9608DF2}" srcOrd="0" destOrd="0" presId="urn:microsoft.com/office/officeart/2005/8/layout/list1"/>
    <dgm:cxn modelId="{7C3BB5B0-CAFE-4D85-8663-D3A434368DF5}" type="presOf" srcId="{9F8F77D9-592A-478A-86C9-78D0FB915576}" destId="{BDB92440-47B2-4929-B112-73367B8DC446}" srcOrd="0" destOrd="1" presId="urn:microsoft.com/office/officeart/2005/8/layout/list1"/>
    <dgm:cxn modelId="{4973A420-3EF7-4248-B80A-573FCCF2F70C}" srcId="{2A6CD60D-10BC-4A3E-A529-E6A4E3E95CDD}" destId="{8C2C4B87-3AAE-4FDB-9807-17E492D900F8}" srcOrd="0" destOrd="0" parTransId="{AAAF82B0-DAF9-4766-AAFE-236F34DF1DF2}" sibTransId="{7342B48E-F11F-42F8-86CC-E87B6DE79AB0}"/>
    <dgm:cxn modelId="{B180DE44-531E-44E4-8ECE-F732884A3E32}" srcId="{18855759-7880-499D-94AE-533E0A2DDCAB}" destId="{2BAE9080-BE04-494D-B12B-A218990A070C}" srcOrd="2" destOrd="0" parTransId="{1E1763C7-4365-48C0-90FC-5D9E1B89C010}" sibTransId="{BEF5C068-6470-4FFB-9083-33A97733A0C2}"/>
    <dgm:cxn modelId="{537BEEBC-66A9-4736-A726-9BF41CB80377}" srcId="{2A6CD60D-10BC-4A3E-A529-E6A4E3E95CDD}" destId="{A0FED884-AF0F-4219-92BE-18B40637F713}" srcOrd="1" destOrd="0" parTransId="{2EEB7C2E-1F22-48BD-93B9-D7F4A098B4D9}" sibTransId="{C317219C-975C-4D93-A275-29D7139359BE}"/>
    <dgm:cxn modelId="{74D22301-EA11-4CC2-944D-F568EAE256E6}" type="presOf" srcId="{2A6CD60D-10BC-4A3E-A529-E6A4E3E95CDD}" destId="{698B4AA5-DF07-4060-8FE5-3B8ED227657C}" srcOrd="0" destOrd="0" presId="urn:microsoft.com/office/officeart/2005/8/layout/list1"/>
    <dgm:cxn modelId="{41D7ECEE-3C66-4562-B312-CCDFC490D19E}" type="presOf" srcId="{4197367B-8D51-4E1F-916D-1B560ABF9F99}" destId="{BDB92440-47B2-4929-B112-73367B8DC446}" srcOrd="0" destOrd="0" presId="urn:microsoft.com/office/officeart/2005/8/layout/list1"/>
    <dgm:cxn modelId="{0395DD6D-6662-4067-B872-52C7267B21D4}" type="presOf" srcId="{18855759-7880-499D-94AE-533E0A2DDCAB}" destId="{ED420F67-950A-4ACD-BB19-13509231BB2A}" srcOrd="0" destOrd="0" presId="urn:microsoft.com/office/officeart/2005/8/layout/list1"/>
    <dgm:cxn modelId="{6032EBF5-43E8-498B-802C-160FC7D05268}" srcId="{18855759-7880-499D-94AE-533E0A2DDCAB}" destId="{4197367B-8D51-4E1F-916D-1B560ABF9F99}" srcOrd="0" destOrd="0" parTransId="{75869171-5A0F-4FBB-9B1F-EAE02FFC949E}" sibTransId="{D3F3E45E-ED30-4709-AC22-ACFA6728BE7A}"/>
    <dgm:cxn modelId="{AF1E9DCC-69BE-45E4-815C-894531585757}" srcId="{F64F9F9D-5056-4356-8CBE-73688B3A98C4}" destId="{18855759-7880-499D-94AE-533E0A2DDCAB}" srcOrd="0" destOrd="0" parTransId="{3AC52C44-07A6-442A-9185-4DFECD977CD3}" sibTransId="{5C6083D2-C6AA-4002-AB91-B151782E255F}"/>
    <dgm:cxn modelId="{AFD18805-DFB7-4EFC-93A3-724D7629CEB8}" type="presOf" srcId="{18855759-7880-499D-94AE-533E0A2DDCAB}" destId="{18D444C2-0A74-48D0-B12E-7F7474440D7E}" srcOrd="1" destOrd="0" presId="urn:microsoft.com/office/officeart/2005/8/layout/list1"/>
    <dgm:cxn modelId="{1158047C-E96C-4023-BBD5-55C0544F1D43}" type="presOf" srcId="{FCAE7E65-0B9A-41CA-9B54-651A4B22714E}" destId="{2098FBC4-1AE4-4843-8C67-F8CEDFEBC0A8}" srcOrd="0" destOrd="2" presId="urn:microsoft.com/office/officeart/2005/8/layout/list1"/>
    <dgm:cxn modelId="{27ACFACB-2A3B-424C-A1C1-F0A699564B01}" type="presOf" srcId="{2A6CD60D-10BC-4A3E-A529-E6A4E3E95CDD}" destId="{759EABAE-1E9C-466B-87BB-04F8279A7F8E}" srcOrd="1" destOrd="0" presId="urn:microsoft.com/office/officeart/2005/8/layout/list1"/>
    <dgm:cxn modelId="{F30D032A-6728-4287-B6CF-392C7CA0B503}" srcId="{F64F9F9D-5056-4356-8CBE-73688B3A98C4}" destId="{2A6CD60D-10BC-4A3E-A529-E6A4E3E95CDD}" srcOrd="1" destOrd="0" parTransId="{B91BAC71-70FE-4810-85E9-183625EEE050}" sibTransId="{0F0855D0-1C83-45D9-A57B-65862569F4A9}"/>
    <dgm:cxn modelId="{29FAC73F-C285-4DC8-A0DD-D68BF0A7763C}" srcId="{2A6CD60D-10BC-4A3E-A529-E6A4E3E95CDD}" destId="{FCAE7E65-0B9A-41CA-9B54-651A4B22714E}" srcOrd="2" destOrd="0" parTransId="{7A8F9ED6-EE55-4C0D-935F-98452F8F958D}" sibTransId="{28703753-F611-4D32-A059-A90F78F0F1BA}"/>
    <dgm:cxn modelId="{6D9DB908-9DC3-40C7-8C95-173ED1B76E29}" type="presOf" srcId="{A0FED884-AF0F-4219-92BE-18B40637F713}" destId="{2098FBC4-1AE4-4843-8C67-F8CEDFEBC0A8}" srcOrd="0" destOrd="1" presId="urn:microsoft.com/office/officeart/2005/8/layout/list1"/>
    <dgm:cxn modelId="{BAD6D79C-4312-4CF0-9B69-1B0D0773FB3A}" type="presOf" srcId="{2BAE9080-BE04-494D-B12B-A218990A070C}" destId="{BDB92440-47B2-4929-B112-73367B8DC446}" srcOrd="0" destOrd="2" presId="urn:microsoft.com/office/officeart/2005/8/layout/list1"/>
    <dgm:cxn modelId="{7324870C-27EB-4417-B65B-28C17A07FA67}" srcId="{18855759-7880-499D-94AE-533E0A2DDCAB}" destId="{9F8F77D9-592A-478A-86C9-78D0FB915576}" srcOrd="1" destOrd="0" parTransId="{9BAF43F8-C135-44BB-99C2-FB1AED770259}" sibTransId="{2C8834C8-8C0C-4518-BB8B-31616077A097}"/>
    <dgm:cxn modelId="{5CA174C1-024C-4737-BE1E-2EF2474FC883}" type="presOf" srcId="{8C2C4B87-3AAE-4FDB-9807-17E492D900F8}" destId="{2098FBC4-1AE4-4843-8C67-F8CEDFEBC0A8}" srcOrd="0" destOrd="0" presId="urn:microsoft.com/office/officeart/2005/8/layout/list1"/>
    <dgm:cxn modelId="{F994053C-1207-4CD7-BFF4-856DF17FCAB2}" type="presParOf" srcId="{1BDE4308-15C6-46B0-89D9-B9F4B9608DF2}" destId="{184ED240-D848-44D5-9005-F5189474FBD0}" srcOrd="0" destOrd="0" presId="urn:microsoft.com/office/officeart/2005/8/layout/list1"/>
    <dgm:cxn modelId="{9A969BFB-C2DD-44AC-9241-1441DA888D8A}" type="presParOf" srcId="{184ED240-D848-44D5-9005-F5189474FBD0}" destId="{ED420F67-950A-4ACD-BB19-13509231BB2A}" srcOrd="0" destOrd="0" presId="urn:microsoft.com/office/officeart/2005/8/layout/list1"/>
    <dgm:cxn modelId="{312AD94B-3B78-4240-B053-4CED51938F54}" type="presParOf" srcId="{184ED240-D848-44D5-9005-F5189474FBD0}" destId="{18D444C2-0A74-48D0-B12E-7F7474440D7E}" srcOrd="1" destOrd="0" presId="urn:microsoft.com/office/officeart/2005/8/layout/list1"/>
    <dgm:cxn modelId="{F5DF837D-9BFA-443A-BC0B-88B44871D028}" type="presParOf" srcId="{1BDE4308-15C6-46B0-89D9-B9F4B9608DF2}" destId="{CF49ECD9-9362-4964-819E-1BF0F3A91229}" srcOrd="1" destOrd="0" presId="urn:microsoft.com/office/officeart/2005/8/layout/list1"/>
    <dgm:cxn modelId="{13DA96BD-5223-4224-B834-890A4766D898}" type="presParOf" srcId="{1BDE4308-15C6-46B0-89D9-B9F4B9608DF2}" destId="{BDB92440-47B2-4929-B112-73367B8DC446}" srcOrd="2" destOrd="0" presId="urn:microsoft.com/office/officeart/2005/8/layout/list1"/>
    <dgm:cxn modelId="{E7668AE3-E672-465C-9727-12A808632752}" type="presParOf" srcId="{1BDE4308-15C6-46B0-89D9-B9F4B9608DF2}" destId="{1EFCA4AC-1CE0-4539-B992-977874C83DDB}" srcOrd="3" destOrd="0" presId="urn:microsoft.com/office/officeart/2005/8/layout/list1"/>
    <dgm:cxn modelId="{6BA69AAC-A462-46F6-A248-5B80E41A52D3}" type="presParOf" srcId="{1BDE4308-15C6-46B0-89D9-B9F4B9608DF2}" destId="{28CE57C9-6343-44F2-847C-61A1CAC126F0}" srcOrd="4" destOrd="0" presId="urn:microsoft.com/office/officeart/2005/8/layout/list1"/>
    <dgm:cxn modelId="{3965CE52-BFA0-4D21-8CB4-41A7C5957CED}" type="presParOf" srcId="{28CE57C9-6343-44F2-847C-61A1CAC126F0}" destId="{698B4AA5-DF07-4060-8FE5-3B8ED227657C}" srcOrd="0" destOrd="0" presId="urn:microsoft.com/office/officeart/2005/8/layout/list1"/>
    <dgm:cxn modelId="{FC1699F3-D6F9-4542-B463-D4A92B399DDD}" type="presParOf" srcId="{28CE57C9-6343-44F2-847C-61A1CAC126F0}" destId="{759EABAE-1E9C-466B-87BB-04F8279A7F8E}" srcOrd="1" destOrd="0" presId="urn:microsoft.com/office/officeart/2005/8/layout/list1"/>
    <dgm:cxn modelId="{68F210D0-8CE3-4976-91CC-C2930B657423}" type="presParOf" srcId="{1BDE4308-15C6-46B0-89D9-B9F4B9608DF2}" destId="{BA168E78-BFD2-46F9-BF32-F8922E0FFCED}" srcOrd="5" destOrd="0" presId="urn:microsoft.com/office/officeart/2005/8/layout/list1"/>
    <dgm:cxn modelId="{522C5935-90F9-4F9A-8EE6-A2ABEB054477}" type="presParOf" srcId="{1BDE4308-15C6-46B0-89D9-B9F4B9608DF2}" destId="{2098FBC4-1AE4-4843-8C67-F8CEDFEBC0A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F64F9F9D-5056-4356-8CBE-73688B3A98C4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8855759-7880-499D-94AE-533E0A2DDCAB}">
      <dgm:prSet phldrT="[Text]" custT="1"/>
      <dgm:spPr/>
      <dgm:t>
        <a:bodyPr/>
        <a:lstStyle/>
        <a:p>
          <a:r>
            <a:rPr lang="en-US" sz="22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 act as a vertical chimney; spread fire and smoke throughout a building</a:t>
          </a:r>
        </a:p>
      </dgm:t>
    </dgm:pt>
    <dgm:pt modelId="{3AC52C44-07A6-442A-9185-4DFECD977CD3}" type="parTrans" cxnId="{AF1E9DCC-69BE-45E4-815C-894531585757}">
      <dgm:prSet/>
      <dgm:spPr/>
      <dgm:t>
        <a:bodyPr/>
        <a:lstStyle/>
        <a:p>
          <a:endParaRPr lang="en-US"/>
        </a:p>
      </dgm:t>
    </dgm:pt>
    <dgm:pt modelId="{5C6083D2-C6AA-4002-AB91-B151782E255F}" type="sibTrans" cxnId="{AF1E9DCC-69BE-45E4-815C-894531585757}">
      <dgm:prSet/>
      <dgm:spPr/>
      <dgm:t>
        <a:bodyPr/>
        <a:lstStyle/>
        <a:p>
          <a:endParaRPr lang="en-US"/>
        </a:p>
      </dgm:t>
    </dgm:pt>
    <dgm:pt modelId="{C8B614FF-A994-4C92-A287-4A85DDDB2245}">
      <dgm:prSet custT="1"/>
      <dgm:spPr/>
      <dgm:t>
        <a:bodyPr/>
        <a:lstStyle/>
        <a:p>
          <a:r>
            <a:rPr lang="en-US" sz="22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not vented at the top, the hot gases and smoke may accumulate and spread horizontally to the upper floors</a:t>
          </a:r>
        </a:p>
      </dgm:t>
    </dgm:pt>
    <dgm:pt modelId="{E91D7548-5B98-4C69-A2BC-7D004A34EBA3}" type="parTrans" cxnId="{8F16BD41-03D4-4F89-9EE9-659A3D604B91}">
      <dgm:prSet/>
      <dgm:spPr/>
      <dgm:t>
        <a:bodyPr/>
        <a:lstStyle/>
        <a:p>
          <a:endParaRPr lang="en-US"/>
        </a:p>
      </dgm:t>
    </dgm:pt>
    <dgm:pt modelId="{E446A584-B27C-492F-9236-90DC18DD2912}" type="sibTrans" cxnId="{8F16BD41-03D4-4F89-9EE9-659A3D604B91}">
      <dgm:prSet/>
      <dgm:spPr/>
      <dgm:t>
        <a:bodyPr/>
        <a:lstStyle/>
        <a:p>
          <a:endParaRPr lang="en-US"/>
        </a:p>
      </dgm:t>
    </dgm:pt>
    <dgm:pt modelId="{B881FBEE-471A-4C9D-8C53-ABB33F798DAF}">
      <dgm:prSet custT="1"/>
      <dgm:spPr/>
      <dgm:t>
        <a:bodyPr/>
        <a:lstStyle/>
        <a:p>
          <a:r>
            <a:rPr lang="en-US" sz="22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 building codes require venting at the top of nearly every hoistway built today</a:t>
          </a:r>
        </a:p>
      </dgm:t>
    </dgm:pt>
    <dgm:pt modelId="{F1785D72-8563-4360-8B57-5535ADDD7310}" type="parTrans" cxnId="{840E9181-9B7F-43C6-99BD-014BF9FC2700}">
      <dgm:prSet/>
      <dgm:spPr/>
      <dgm:t>
        <a:bodyPr/>
        <a:lstStyle/>
        <a:p>
          <a:endParaRPr lang="en-US"/>
        </a:p>
      </dgm:t>
    </dgm:pt>
    <dgm:pt modelId="{BCB170BF-7E16-41A6-80F6-30B96DB4C6DE}" type="sibTrans" cxnId="{840E9181-9B7F-43C6-99BD-014BF9FC2700}">
      <dgm:prSet/>
      <dgm:spPr/>
      <dgm:t>
        <a:bodyPr/>
        <a:lstStyle/>
        <a:p>
          <a:endParaRPr lang="en-US"/>
        </a:p>
      </dgm:t>
    </dgm:pt>
    <dgm:pt modelId="{79C98204-B69B-45CC-B398-F2A5E88DE8ED}" type="pres">
      <dgm:prSet presAssocID="{F64F9F9D-5056-4356-8CBE-73688B3A98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C752CA-C0E3-47ED-8C1C-CDB9C4C93D6E}" type="pres">
      <dgm:prSet presAssocID="{18855759-7880-499D-94AE-533E0A2DDCA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ED520-B333-4989-9B87-3E9DE576BD7F}" type="pres">
      <dgm:prSet presAssocID="{5C6083D2-C6AA-4002-AB91-B151782E255F}" presName="spacer" presStyleCnt="0"/>
      <dgm:spPr/>
    </dgm:pt>
    <dgm:pt modelId="{BC3DE234-36D8-47DC-B64A-94B5D32CDCEF}" type="pres">
      <dgm:prSet presAssocID="{C8B614FF-A994-4C92-A287-4A85DDDB224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6E42C-B05C-42BA-8DC1-F170330645AF}" type="pres">
      <dgm:prSet presAssocID="{E446A584-B27C-492F-9236-90DC18DD2912}" presName="spacer" presStyleCnt="0"/>
      <dgm:spPr/>
    </dgm:pt>
    <dgm:pt modelId="{8F1C2354-3B4B-4B42-B9FE-7AC0A720646D}" type="pres">
      <dgm:prSet presAssocID="{B881FBEE-471A-4C9D-8C53-ABB33F798DA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16BD41-03D4-4F89-9EE9-659A3D604B91}" srcId="{F64F9F9D-5056-4356-8CBE-73688B3A98C4}" destId="{C8B614FF-A994-4C92-A287-4A85DDDB2245}" srcOrd="1" destOrd="0" parTransId="{E91D7548-5B98-4C69-A2BC-7D004A34EBA3}" sibTransId="{E446A584-B27C-492F-9236-90DC18DD2912}"/>
    <dgm:cxn modelId="{74F3B44E-4D90-407F-94F9-DDE47210D9AE}" type="presOf" srcId="{C8B614FF-A994-4C92-A287-4A85DDDB2245}" destId="{BC3DE234-36D8-47DC-B64A-94B5D32CDCEF}" srcOrd="0" destOrd="0" presId="urn:microsoft.com/office/officeart/2005/8/layout/vList2"/>
    <dgm:cxn modelId="{840E9181-9B7F-43C6-99BD-014BF9FC2700}" srcId="{F64F9F9D-5056-4356-8CBE-73688B3A98C4}" destId="{B881FBEE-471A-4C9D-8C53-ABB33F798DAF}" srcOrd="2" destOrd="0" parTransId="{F1785D72-8563-4360-8B57-5535ADDD7310}" sibTransId="{BCB170BF-7E16-41A6-80F6-30B96DB4C6DE}"/>
    <dgm:cxn modelId="{AF1E9DCC-69BE-45E4-815C-894531585757}" srcId="{F64F9F9D-5056-4356-8CBE-73688B3A98C4}" destId="{18855759-7880-499D-94AE-533E0A2DDCAB}" srcOrd="0" destOrd="0" parTransId="{3AC52C44-07A6-442A-9185-4DFECD977CD3}" sibTransId="{5C6083D2-C6AA-4002-AB91-B151782E255F}"/>
    <dgm:cxn modelId="{4582B858-0E9F-437B-8D2F-C7AB16DE9957}" type="presOf" srcId="{B881FBEE-471A-4C9D-8C53-ABB33F798DAF}" destId="{8F1C2354-3B4B-4B42-B9FE-7AC0A720646D}" srcOrd="0" destOrd="0" presId="urn:microsoft.com/office/officeart/2005/8/layout/vList2"/>
    <dgm:cxn modelId="{989637F3-18F8-4E8F-995E-D3F058E4C429}" type="presOf" srcId="{18855759-7880-499D-94AE-533E0A2DDCAB}" destId="{2FC752CA-C0E3-47ED-8C1C-CDB9C4C93D6E}" srcOrd="0" destOrd="0" presId="urn:microsoft.com/office/officeart/2005/8/layout/vList2"/>
    <dgm:cxn modelId="{163CBC4E-A468-4862-9248-0AFB60A1BBC0}" type="presOf" srcId="{F64F9F9D-5056-4356-8CBE-73688B3A98C4}" destId="{79C98204-B69B-45CC-B398-F2A5E88DE8ED}" srcOrd="0" destOrd="0" presId="urn:microsoft.com/office/officeart/2005/8/layout/vList2"/>
    <dgm:cxn modelId="{C257CAC9-4B7B-4A5B-B38F-344A733FB08D}" type="presParOf" srcId="{79C98204-B69B-45CC-B398-F2A5E88DE8ED}" destId="{2FC752CA-C0E3-47ED-8C1C-CDB9C4C93D6E}" srcOrd="0" destOrd="0" presId="urn:microsoft.com/office/officeart/2005/8/layout/vList2"/>
    <dgm:cxn modelId="{C6DBB973-E394-4ABA-BE5C-27B826B56B75}" type="presParOf" srcId="{79C98204-B69B-45CC-B398-F2A5E88DE8ED}" destId="{3A6ED520-B333-4989-9B87-3E9DE576BD7F}" srcOrd="1" destOrd="0" presId="urn:microsoft.com/office/officeart/2005/8/layout/vList2"/>
    <dgm:cxn modelId="{B627C832-8319-4D86-8993-3394FA9B36BA}" type="presParOf" srcId="{79C98204-B69B-45CC-B398-F2A5E88DE8ED}" destId="{BC3DE234-36D8-47DC-B64A-94B5D32CDCEF}" srcOrd="2" destOrd="0" presId="urn:microsoft.com/office/officeart/2005/8/layout/vList2"/>
    <dgm:cxn modelId="{4FF17094-705B-4C34-AF6B-72B47A7608A7}" type="presParOf" srcId="{79C98204-B69B-45CC-B398-F2A5E88DE8ED}" destId="{9E96E42C-B05C-42BA-8DC1-F170330645AF}" srcOrd="3" destOrd="0" presId="urn:microsoft.com/office/officeart/2005/8/layout/vList2"/>
    <dgm:cxn modelId="{EFDE4B7E-6A0F-4041-822F-70EAFA06D6F3}" type="presParOf" srcId="{79C98204-B69B-45CC-B398-F2A5E88DE8ED}" destId="{8F1C2354-3B4B-4B42-B9FE-7AC0A720646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F64F9F9D-5056-4356-8CBE-73688B3A98C4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8855759-7880-499D-94AE-533E0A2DDCAB}">
      <dgm:prSet phldrT="[Text]" custT="1"/>
      <dgm:spPr/>
      <dgm:t>
        <a:bodyPr/>
        <a:lstStyle/>
        <a:p>
          <a:r>
            <a:rPr lang="en-US" sz="2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Hoistway enclosures are usually required to be fire-rated assemblies</a:t>
          </a:r>
        </a:p>
      </dgm:t>
    </dgm:pt>
    <dgm:pt modelId="{3AC52C44-07A6-442A-9185-4DFECD977CD3}" type="parTrans" cxnId="{AF1E9DCC-69BE-45E4-815C-894531585757}">
      <dgm:prSet/>
      <dgm:spPr/>
      <dgm:t>
        <a:bodyPr/>
        <a:lstStyle/>
        <a:p>
          <a:endParaRPr lang="en-US"/>
        </a:p>
      </dgm:t>
    </dgm:pt>
    <dgm:pt modelId="{5C6083D2-C6AA-4002-AB91-B151782E255F}" type="sibTrans" cxnId="{AF1E9DCC-69BE-45E4-815C-894531585757}">
      <dgm:prSet/>
      <dgm:spPr/>
      <dgm:t>
        <a:bodyPr/>
        <a:lstStyle/>
        <a:p>
          <a:endParaRPr lang="en-US"/>
        </a:p>
      </dgm:t>
    </dgm:pt>
    <dgm:pt modelId="{B1808791-794C-4E27-AAA6-E9DCBE494AF7}">
      <dgm:prSet phldrT="[Text]" custT="1"/>
      <dgm:spPr/>
      <dgm:t>
        <a:bodyPr/>
        <a:lstStyle/>
        <a:p>
          <a:r>
            <a:rPr lang="en-US" sz="2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Any penetrations through the hoistway walls must be done with the installation of an appropriately rated assembly</a:t>
          </a:r>
        </a:p>
      </dgm:t>
    </dgm:pt>
    <dgm:pt modelId="{725519F8-5488-450A-B006-7296F98D67E5}" type="parTrans" cxnId="{065C74E2-459C-4690-8306-8B50F32432A6}">
      <dgm:prSet/>
      <dgm:spPr/>
      <dgm:t>
        <a:bodyPr/>
        <a:lstStyle/>
        <a:p>
          <a:endParaRPr lang="en-US"/>
        </a:p>
      </dgm:t>
    </dgm:pt>
    <dgm:pt modelId="{51135005-352E-4AE7-B188-D9913CE1A61A}" type="sibTrans" cxnId="{065C74E2-459C-4690-8306-8B50F32432A6}">
      <dgm:prSet/>
      <dgm:spPr/>
      <dgm:t>
        <a:bodyPr/>
        <a:lstStyle/>
        <a:p>
          <a:endParaRPr lang="en-US"/>
        </a:p>
      </dgm:t>
    </dgm:pt>
    <dgm:pt modelId="{CB675F45-B62C-4F05-8848-64D6F148838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wiring, ductwork, or piping should be run within the hoistway unless it is required for the elevator itself</a:t>
          </a:r>
        </a:p>
      </dgm:t>
    </dgm:pt>
    <dgm:pt modelId="{F7B293AF-E1E5-4C85-9735-EE07A10AC361}" type="parTrans" cxnId="{CE086F13-18C0-4716-82F2-722E3251DC82}">
      <dgm:prSet/>
      <dgm:spPr/>
      <dgm:t>
        <a:bodyPr/>
        <a:lstStyle/>
        <a:p>
          <a:endParaRPr lang="en-US"/>
        </a:p>
      </dgm:t>
    </dgm:pt>
    <dgm:pt modelId="{D293CE50-6DCE-4EB1-9A71-46B2DB922D23}" type="sibTrans" cxnId="{CE086F13-18C0-4716-82F2-722E3251DC82}">
      <dgm:prSet/>
      <dgm:spPr/>
      <dgm:t>
        <a:bodyPr/>
        <a:lstStyle/>
        <a:p>
          <a:endParaRPr lang="en-US"/>
        </a:p>
      </dgm:t>
    </dgm:pt>
    <dgm:pt modelId="{79C98204-B69B-45CC-B398-F2A5E88DE8ED}" type="pres">
      <dgm:prSet presAssocID="{F64F9F9D-5056-4356-8CBE-73688B3A98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C752CA-C0E3-47ED-8C1C-CDB9C4C93D6E}" type="pres">
      <dgm:prSet presAssocID="{18855759-7880-499D-94AE-533E0A2DDCA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ED520-B333-4989-9B87-3E9DE576BD7F}" type="pres">
      <dgm:prSet presAssocID="{5C6083D2-C6AA-4002-AB91-B151782E255F}" presName="spacer" presStyleCnt="0"/>
      <dgm:spPr/>
    </dgm:pt>
    <dgm:pt modelId="{1565394B-314B-41DD-AF0C-A06C99AB021D}" type="pres">
      <dgm:prSet presAssocID="{B1808791-794C-4E27-AAA6-E9DCBE494AF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1C000-B317-42A9-80E5-E121F503BAA7}" type="pres">
      <dgm:prSet presAssocID="{51135005-352E-4AE7-B188-D9913CE1A61A}" presName="spacer" presStyleCnt="0"/>
      <dgm:spPr/>
    </dgm:pt>
    <dgm:pt modelId="{462C9A69-A3BF-4AD0-95DB-364E78B10437}" type="pres">
      <dgm:prSet presAssocID="{CB675F45-B62C-4F05-8848-64D6F148838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F71667-3356-40C0-A53D-FA1099E418A5}" type="presOf" srcId="{18855759-7880-499D-94AE-533E0A2DDCAB}" destId="{2FC752CA-C0E3-47ED-8C1C-CDB9C4C93D6E}" srcOrd="0" destOrd="0" presId="urn:microsoft.com/office/officeart/2005/8/layout/vList2"/>
    <dgm:cxn modelId="{F3CA4493-B802-4C96-8082-D5329BADAE3A}" type="presOf" srcId="{F64F9F9D-5056-4356-8CBE-73688B3A98C4}" destId="{79C98204-B69B-45CC-B398-F2A5E88DE8ED}" srcOrd="0" destOrd="0" presId="urn:microsoft.com/office/officeart/2005/8/layout/vList2"/>
    <dgm:cxn modelId="{C876E2A0-A55C-478D-91C1-7195BB8F4981}" type="presOf" srcId="{B1808791-794C-4E27-AAA6-E9DCBE494AF7}" destId="{1565394B-314B-41DD-AF0C-A06C99AB021D}" srcOrd="0" destOrd="0" presId="urn:microsoft.com/office/officeart/2005/8/layout/vList2"/>
    <dgm:cxn modelId="{065C74E2-459C-4690-8306-8B50F32432A6}" srcId="{F64F9F9D-5056-4356-8CBE-73688B3A98C4}" destId="{B1808791-794C-4E27-AAA6-E9DCBE494AF7}" srcOrd="1" destOrd="0" parTransId="{725519F8-5488-450A-B006-7296F98D67E5}" sibTransId="{51135005-352E-4AE7-B188-D9913CE1A61A}"/>
    <dgm:cxn modelId="{CE086F13-18C0-4716-82F2-722E3251DC82}" srcId="{F64F9F9D-5056-4356-8CBE-73688B3A98C4}" destId="{CB675F45-B62C-4F05-8848-64D6F1488385}" srcOrd="2" destOrd="0" parTransId="{F7B293AF-E1E5-4C85-9735-EE07A10AC361}" sibTransId="{D293CE50-6DCE-4EB1-9A71-46B2DB922D23}"/>
    <dgm:cxn modelId="{AF1E9DCC-69BE-45E4-815C-894531585757}" srcId="{F64F9F9D-5056-4356-8CBE-73688B3A98C4}" destId="{18855759-7880-499D-94AE-533E0A2DDCAB}" srcOrd="0" destOrd="0" parTransId="{3AC52C44-07A6-442A-9185-4DFECD977CD3}" sibTransId="{5C6083D2-C6AA-4002-AB91-B151782E255F}"/>
    <dgm:cxn modelId="{3A2992E0-A7A8-45A0-B649-6CFCE2AD9A31}" type="presOf" srcId="{CB675F45-B62C-4F05-8848-64D6F1488385}" destId="{462C9A69-A3BF-4AD0-95DB-364E78B10437}" srcOrd="0" destOrd="0" presId="urn:microsoft.com/office/officeart/2005/8/layout/vList2"/>
    <dgm:cxn modelId="{B782C9D8-7F28-48E0-A72E-FA3B541614C0}" type="presParOf" srcId="{79C98204-B69B-45CC-B398-F2A5E88DE8ED}" destId="{2FC752CA-C0E3-47ED-8C1C-CDB9C4C93D6E}" srcOrd="0" destOrd="0" presId="urn:microsoft.com/office/officeart/2005/8/layout/vList2"/>
    <dgm:cxn modelId="{A13168C4-BEAD-43E8-B415-9FC2E6E9D197}" type="presParOf" srcId="{79C98204-B69B-45CC-B398-F2A5E88DE8ED}" destId="{3A6ED520-B333-4989-9B87-3E9DE576BD7F}" srcOrd="1" destOrd="0" presId="urn:microsoft.com/office/officeart/2005/8/layout/vList2"/>
    <dgm:cxn modelId="{AFB51FD3-CD91-4C4B-ADCB-6B0FDC60B788}" type="presParOf" srcId="{79C98204-B69B-45CC-B398-F2A5E88DE8ED}" destId="{1565394B-314B-41DD-AF0C-A06C99AB021D}" srcOrd="2" destOrd="0" presId="urn:microsoft.com/office/officeart/2005/8/layout/vList2"/>
    <dgm:cxn modelId="{F8231239-2C06-40FB-9968-EE1F9B0C7F1C}" type="presParOf" srcId="{79C98204-B69B-45CC-B398-F2A5E88DE8ED}" destId="{BA51C000-B317-42A9-80E5-E121F503BAA7}" srcOrd="3" destOrd="0" presId="urn:microsoft.com/office/officeart/2005/8/layout/vList2"/>
    <dgm:cxn modelId="{533E022A-96CA-4EFC-83EC-39AB59A181CC}" type="presParOf" srcId="{79C98204-B69B-45CC-B398-F2A5E88DE8ED}" destId="{462C9A69-A3BF-4AD0-95DB-364E78B1043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F64F9F9D-5056-4356-8CBE-73688B3A98C4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8855759-7880-499D-94AE-533E0A2DDCAB}">
      <dgm:prSet phldrT="[Text]" custT="1"/>
      <dgm:spPr/>
      <dgm:t>
        <a:bodyPr/>
        <a:lstStyle/>
        <a:p>
          <a:r>
            <a:rPr lang="en-US" sz="2000" b="0" dirty="0">
              <a:effectLst/>
            </a:rPr>
            <a:t>Rated assemblies that work in conjunction with the car doors</a:t>
          </a:r>
        </a:p>
      </dgm:t>
    </dgm:pt>
    <dgm:pt modelId="{3AC52C44-07A6-442A-9185-4DFECD977CD3}" type="parTrans" cxnId="{AF1E9DCC-69BE-45E4-815C-894531585757}">
      <dgm:prSet/>
      <dgm:spPr/>
      <dgm:t>
        <a:bodyPr/>
        <a:lstStyle/>
        <a:p>
          <a:endParaRPr lang="en-US"/>
        </a:p>
      </dgm:t>
    </dgm:pt>
    <dgm:pt modelId="{5C6083D2-C6AA-4002-AB91-B151782E255F}" type="sibTrans" cxnId="{AF1E9DCC-69BE-45E4-815C-894531585757}">
      <dgm:prSet/>
      <dgm:spPr/>
      <dgm:t>
        <a:bodyPr/>
        <a:lstStyle/>
        <a:p>
          <a:endParaRPr lang="en-US"/>
        </a:p>
      </dgm:t>
    </dgm:pt>
    <dgm:pt modelId="{6D80A989-8BB5-4436-B98E-16091ECF68B9}">
      <dgm:prSet custT="1"/>
      <dgm:spPr/>
      <dgm:t>
        <a:bodyPr/>
        <a:lstStyle/>
        <a:p>
          <a:r>
            <a:rPr lang="en-US" sz="2000" b="0" dirty="0">
              <a:effectLst/>
            </a:rPr>
            <a:t>Same types as car doors with one addition: a swinging door is installed on some hoistways</a:t>
          </a:r>
        </a:p>
      </dgm:t>
    </dgm:pt>
    <dgm:pt modelId="{F1D78A8F-1B4B-46DF-9133-C48CDE0C77FE}" type="parTrans" cxnId="{9FBEDBB3-FEFD-44F8-965E-C105B370C94C}">
      <dgm:prSet/>
      <dgm:spPr/>
      <dgm:t>
        <a:bodyPr/>
        <a:lstStyle/>
        <a:p>
          <a:endParaRPr lang="en-US"/>
        </a:p>
      </dgm:t>
    </dgm:pt>
    <dgm:pt modelId="{2EA6890D-094D-4B2C-AD99-8FCC4D767976}" type="sibTrans" cxnId="{9FBEDBB3-FEFD-44F8-965E-C105B370C94C}">
      <dgm:prSet/>
      <dgm:spPr/>
      <dgm:t>
        <a:bodyPr/>
        <a:lstStyle/>
        <a:p>
          <a:endParaRPr lang="en-US"/>
        </a:p>
      </dgm:t>
    </dgm:pt>
    <dgm:pt modelId="{DF04EDCB-FF79-443D-B6CF-96DBD11482B8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0" dirty="0">
              <a:effectLst/>
            </a:rPr>
            <a:t>May not completely prevent the passage of smoke from the hoistway into the building because some door clearance is required for operation</a:t>
          </a:r>
        </a:p>
      </dgm:t>
    </dgm:pt>
    <dgm:pt modelId="{54398913-BA47-4BB6-AB7E-B983A94C56F1}" type="parTrans" cxnId="{05D29D32-8FE2-4397-93C2-13AA98748C17}">
      <dgm:prSet/>
      <dgm:spPr/>
      <dgm:t>
        <a:bodyPr/>
        <a:lstStyle/>
        <a:p>
          <a:endParaRPr lang="en-US"/>
        </a:p>
      </dgm:t>
    </dgm:pt>
    <dgm:pt modelId="{3F177701-3664-4707-88A2-3E4E9D0279CA}" type="sibTrans" cxnId="{05D29D32-8FE2-4397-93C2-13AA98748C17}">
      <dgm:prSet/>
      <dgm:spPr/>
      <dgm:t>
        <a:bodyPr/>
        <a:lstStyle/>
        <a:p>
          <a:endParaRPr lang="en-US"/>
        </a:p>
      </dgm:t>
    </dgm:pt>
    <dgm:pt modelId="{2882CB73-D31B-470C-988B-7A6781367004}">
      <dgm:prSet phldrT="[Text]" custT="1"/>
      <dgm:spPr/>
      <dgm:t>
        <a:bodyPr/>
        <a:lstStyle/>
        <a:p>
          <a:r>
            <a:rPr lang="en-US" sz="2000" b="0" dirty="0">
              <a:effectLst/>
            </a:rPr>
            <a:t>Depend upon the car doors for their power</a:t>
          </a:r>
        </a:p>
      </dgm:t>
    </dgm:pt>
    <dgm:pt modelId="{D1DFDBE4-1772-4C1D-8307-1777F73ABB25}" type="parTrans" cxnId="{0393D2C6-0754-4CC6-8CAE-DF9E9A6A214C}">
      <dgm:prSet/>
      <dgm:spPr/>
      <dgm:t>
        <a:bodyPr/>
        <a:lstStyle/>
        <a:p>
          <a:endParaRPr lang="en-US"/>
        </a:p>
      </dgm:t>
    </dgm:pt>
    <dgm:pt modelId="{40757D82-3B4D-4290-B9C5-EC142CDB9E27}" type="sibTrans" cxnId="{0393D2C6-0754-4CC6-8CAE-DF9E9A6A214C}">
      <dgm:prSet/>
      <dgm:spPr/>
      <dgm:t>
        <a:bodyPr/>
        <a:lstStyle/>
        <a:p>
          <a:endParaRPr lang="en-US"/>
        </a:p>
      </dgm:t>
    </dgm:pt>
    <dgm:pt modelId="{79C98204-B69B-45CC-B398-F2A5E88DE8ED}" type="pres">
      <dgm:prSet presAssocID="{F64F9F9D-5056-4356-8CBE-73688B3A98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C752CA-C0E3-47ED-8C1C-CDB9C4C93D6E}" type="pres">
      <dgm:prSet presAssocID="{18855759-7880-499D-94AE-533E0A2DDCA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ED520-B333-4989-9B87-3E9DE576BD7F}" type="pres">
      <dgm:prSet presAssocID="{5C6083D2-C6AA-4002-AB91-B151782E255F}" presName="spacer" presStyleCnt="0"/>
      <dgm:spPr/>
    </dgm:pt>
    <dgm:pt modelId="{D135F8BE-4817-4686-B2A4-C677A51A9B15}" type="pres">
      <dgm:prSet presAssocID="{2882CB73-D31B-470C-988B-7A678136700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75DC8-0CD3-4558-835A-D38FD749A0A8}" type="pres">
      <dgm:prSet presAssocID="{40757D82-3B4D-4290-B9C5-EC142CDB9E27}" presName="spacer" presStyleCnt="0"/>
      <dgm:spPr/>
    </dgm:pt>
    <dgm:pt modelId="{B2658CFD-3C30-43BC-918D-D08B13FE8C3F}" type="pres">
      <dgm:prSet presAssocID="{6D80A989-8BB5-4436-B98E-16091ECF68B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9B7F6-1324-4D43-8B3A-8D9B1A815FD0}" type="pres">
      <dgm:prSet presAssocID="{2EA6890D-094D-4B2C-AD99-8FCC4D767976}" presName="spacer" presStyleCnt="0"/>
      <dgm:spPr/>
    </dgm:pt>
    <dgm:pt modelId="{B36A517F-0675-4A45-8484-BFE85EB1AB0A}" type="pres">
      <dgm:prSet presAssocID="{DF04EDCB-FF79-443D-B6CF-96DBD11482B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D29D32-8FE2-4397-93C2-13AA98748C17}" srcId="{F64F9F9D-5056-4356-8CBE-73688B3A98C4}" destId="{DF04EDCB-FF79-443D-B6CF-96DBD11482B8}" srcOrd="3" destOrd="0" parTransId="{54398913-BA47-4BB6-AB7E-B983A94C56F1}" sibTransId="{3F177701-3664-4707-88A2-3E4E9D0279CA}"/>
    <dgm:cxn modelId="{57036264-34CB-44A5-93FE-3866BAC2153A}" type="presOf" srcId="{2882CB73-D31B-470C-988B-7A6781367004}" destId="{D135F8BE-4817-4686-B2A4-C677A51A9B15}" srcOrd="0" destOrd="0" presId="urn:microsoft.com/office/officeart/2005/8/layout/vList2"/>
    <dgm:cxn modelId="{550A1758-7425-403D-BE77-CD4C0091DC1E}" type="presOf" srcId="{18855759-7880-499D-94AE-533E0A2DDCAB}" destId="{2FC752CA-C0E3-47ED-8C1C-CDB9C4C93D6E}" srcOrd="0" destOrd="0" presId="urn:microsoft.com/office/officeart/2005/8/layout/vList2"/>
    <dgm:cxn modelId="{91F09F71-218C-423A-9961-1E1815831674}" type="presOf" srcId="{DF04EDCB-FF79-443D-B6CF-96DBD11482B8}" destId="{B36A517F-0675-4A45-8484-BFE85EB1AB0A}" srcOrd="0" destOrd="0" presId="urn:microsoft.com/office/officeart/2005/8/layout/vList2"/>
    <dgm:cxn modelId="{CC28B115-320E-4177-AFDE-86DCD655A0EE}" type="presOf" srcId="{F64F9F9D-5056-4356-8CBE-73688B3A98C4}" destId="{79C98204-B69B-45CC-B398-F2A5E88DE8ED}" srcOrd="0" destOrd="0" presId="urn:microsoft.com/office/officeart/2005/8/layout/vList2"/>
    <dgm:cxn modelId="{0393D2C6-0754-4CC6-8CAE-DF9E9A6A214C}" srcId="{F64F9F9D-5056-4356-8CBE-73688B3A98C4}" destId="{2882CB73-D31B-470C-988B-7A6781367004}" srcOrd="1" destOrd="0" parTransId="{D1DFDBE4-1772-4C1D-8307-1777F73ABB25}" sibTransId="{40757D82-3B4D-4290-B9C5-EC142CDB9E27}"/>
    <dgm:cxn modelId="{AF1E9DCC-69BE-45E4-815C-894531585757}" srcId="{F64F9F9D-5056-4356-8CBE-73688B3A98C4}" destId="{18855759-7880-499D-94AE-533E0A2DDCAB}" srcOrd="0" destOrd="0" parTransId="{3AC52C44-07A6-442A-9185-4DFECD977CD3}" sibTransId="{5C6083D2-C6AA-4002-AB91-B151782E255F}"/>
    <dgm:cxn modelId="{414758E2-E517-4F66-9070-8B4FE9ABD720}" type="presOf" srcId="{6D80A989-8BB5-4436-B98E-16091ECF68B9}" destId="{B2658CFD-3C30-43BC-918D-D08B13FE8C3F}" srcOrd="0" destOrd="0" presId="urn:microsoft.com/office/officeart/2005/8/layout/vList2"/>
    <dgm:cxn modelId="{9FBEDBB3-FEFD-44F8-965E-C105B370C94C}" srcId="{F64F9F9D-5056-4356-8CBE-73688B3A98C4}" destId="{6D80A989-8BB5-4436-B98E-16091ECF68B9}" srcOrd="2" destOrd="0" parTransId="{F1D78A8F-1B4B-46DF-9133-C48CDE0C77FE}" sibTransId="{2EA6890D-094D-4B2C-AD99-8FCC4D767976}"/>
    <dgm:cxn modelId="{EDA52EE0-D7A8-4809-9818-B0C2C5C7A8CC}" type="presParOf" srcId="{79C98204-B69B-45CC-B398-F2A5E88DE8ED}" destId="{2FC752CA-C0E3-47ED-8C1C-CDB9C4C93D6E}" srcOrd="0" destOrd="0" presId="urn:microsoft.com/office/officeart/2005/8/layout/vList2"/>
    <dgm:cxn modelId="{A3EA4699-6326-46CA-A1A1-299AC8497E38}" type="presParOf" srcId="{79C98204-B69B-45CC-B398-F2A5E88DE8ED}" destId="{3A6ED520-B333-4989-9B87-3E9DE576BD7F}" srcOrd="1" destOrd="0" presId="urn:microsoft.com/office/officeart/2005/8/layout/vList2"/>
    <dgm:cxn modelId="{FF181E03-77CF-4B06-B062-4F45489ED7E1}" type="presParOf" srcId="{79C98204-B69B-45CC-B398-F2A5E88DE8ED}" destId="{D135F8BE-4817-4686-B2A4-C677A51A9B15}" srcOrd="2" destOrd="0" presId="urn:microsoft.com/office/officeart/2005/8/layout/vList2"/>
    <dgm:cxn modelId="{B4990DFA-4FEA-4A1C-BAA0-15DEFE970A44}" type="presParOf" srcId="{79C98204-B69B-45CC-B398-F2A5E88DE8ED}" destId="{93875DC8-0CD3-4558-835A-D38FD749A0A8}" srcOrd="3" destOrd="0" presId="urn:microsoft.com/office/officeart/2005/8/layout/vList2"/>
    <dgm:cxn modelId="{7222890E-267F-4D66-B386-355ECF59F676}" type="presParOf" srcId="{79C98204-B69B-45CC-B398-F2A5E88DE8ED}" destId="{B2658CFD-3C30-43BC-918D-D08B13FE8C3F}" srcOrd="4" destOrd="0" presId="urn:microsoft.com/office/officeart/2005/8/layout/vList2"/>
    <dgm:cxn modelId="{5D76F3C5-A2B4-409A-B753-696660137AD6}" type="presParOf" srcId="{79C98204-B69B-45CC-B398-F2A5E88DE8ED}" destId="{5089B7F6-1324-4D43-8B3A-8D9B1A815FD0}" srcOrd="5" destOrd="0" presId="urn:microsoft.com/office/officeart/2005/8/layout/vList2"/>
    <dgm:cxn modelId="{113750AD-5664-4D99-9597-17C9A1962C1B}" type="presParOf" srcId="{79C98204-B69B-45CC-B398-F2A5E88DE8ED}" destId="{B36A517F-0675-4A45-8484-BFE85EB1AB0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F64F9F9D-5056-4356-8CBE-73688B3A98C4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8855759-7880-499D-94AE-533E0A2DDCAB}">
      <dgm:prSet phldrT="[Text]" custT="1"/>
      <dgm:spPr/>
      <dgm:t>
        <a:bodyPr/>
        <a:lstStyle/>
        <a:p>
          <a:r>
            <a:rPr lang="en-US" sz="1800" b="0" u="none" dirty="0"/>
            <a:t>F</a:t>
          </a:r>
          <a:r>
            <a:rPr lang="x-none" sz="1800" b="0" u="none"/>
            <a:t>ire-resistance rating should be clearly visible on the label, which is on the hoistway side of the door</a:t>
          </a:r>
          <a:endParaRPr lang="en-US" sz="1800" b="0" dirty="0"/>
        </a:p>
      </dgm:t>
    </dgm:pt>
    <dgm:pt modelId="{3AC52C44-07A6-442A-9185-4DFECD977CD3}" type="parTrans" cxnId="{AF1E9DCC-69BE-45E4-815C-894531585757}">
      <dgm:prSet/>
      <dgm:spPr/>
      <dgm:t>
        <a:bodyPr/>
        <a:lstStyle/>
        <a:p>
          <a:endParaRPr lang="en-US"/>
        </a:p>
      </dgm:t>
    </dgm:pt>
    <dgm:pt modelId="{5C6083D2-C6AA-4002-AB91-B151782E255F}" type="sibTrans" cxnId="{AF1E9DCC-69BE-45E4-815C-894531585757}">
      <dgm:prSet/>
      <dgm:spPr/>
      <dgm:t>
        <a:bodyPr/>
        <a:lstStyle/>
        <a:p>
          <a:endParaRPr lang="en-US"/>
        </a:p>
      </dgm:t>
    </dgm:pt>
    <dgm:pt modelId="{66B7C21A-14DF-4671-B994-CB1B69F92476}">
      <dgm:prSet custT="1"/>
      <dgm:spPr/>
      <dgm:t>
        <a:bodyPr/>
        <a:lstStyle/>
        <a:p>
          <a:r>
            <a:rPr lang="en-US" sz="1800" b="0" u="none" dirty="0"/>
            <a:t>A</a:t>
          </a:r>
          <a:r>
            <a:rPr lang="x-none" sz="1800" b="0" u="none"/>
            <a:t>ssembly must be installed in accordance with the manufacturer’s instructions</a:t>
          </a:r>
          <a:endParaRPr lang="en-US" sz="1800" b="0" u="none" dirty="0"/>
        </a:p>
      </dgm:t>
    </dgm:pt>
    <dgm:pt modelId="{F482D584-F2D2-4803-AE7E-708E5D06C6AE}" type="parTrans" cxnId="{50F65EF3-B4F5-4893-AB2F-E24CDE94720B}">
      <dgm:prSet/>
      <dgm:spPr/>
      <dgm:t>
        <a:bodyPr/>
        <a:lstStyle/>
        <a:p>
          <a:endParaRPr lang="en-US"/>
        </a:p>
      </dgm:t>
    </dgm:pt>
    <dgm:pt modelId="{F8149497-DA4C-45EB-B67E-6BAFAD646DC7}" type="sibTrans" cxnId="{50F65EF3-B4F5-4893-AB2F-E24CDE94720B}">
      <dgm:prSet/>
      <dgm:spPr/>
      <dgm:t>
        <a:bodyPr/>
        <a:lstStyle/>
        <a:p>
          <a:endParaRPr lang="en-US"/>
        </a:p>
      </dgm:t>
    </dgm:pt>
    <dgm:pt modelId="{A34C0A8C-F4AC-44E7-A5DF-823161EA78AA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b="0" dirty="0"/>
            <a:t>Any hardware, such as floor sill, header, and closure equipment, must also be labeled</a:t>
          </a:r>
          <a:endParaRPr lang="en-US" sz="1800" b="0" u="none" dirty="0"/>
        </a:p>
      </dgm:t>
    </dgm:pt>
    <dgm:pt modelId="{398DA097-76D7-4484-8574-B58DB892409C}" type="parTrans" cxnId="{9AB5EA67-3922-444F-9260-C654D787716F}">
      <dgm:prSet/>
      <dgm:spPr/>
      <dgm:t>
        <a:bodyPr/>
        <a:lstStyle/>
        <a:p>
          <a:endParaRPr lang="en-US"/>
        </a:p>
      </dgm:t>
    </dgm:pt>
    <dgm:pt modelId="{655F8B48-2C74-4E83-94B3-424F7926A1F7}" type="sibTrans" cxnId="{9AB5EA67-3922-444F-9260-C654D787716F}">
      <dgm:prSet/>
      <dgm:spPr/>
      <dgm:t>
        <a:bodyPr/>
        <a:lstStyle/>
        <a:p>
          <a:endParaRPr lang="en-US"/>
        </a:p>
      </dgm:t>
    </dgm:pt>
    <dgm:pt modelId="{79C98204-B69B-45CC-B398-F2A5E88DE8ED}" type="pres">
      <dgm:prSet presAssocID="{F64F9F9D-5056-4356-8CBE-73688B3A98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C752CA-C0E3-47ED-8C1C-CDB9C4C93D6E}" type="pres">
      <dgm:prSet presAssocID="{18855759-7880-499D-94AE-533E0A2DDCA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ED520-B333-4989-9B87-3E9DE576BD7F}" type="pres">
      <dgm:prSet presAssocID="{5C6083D2-C6AA-4002-AB91-B151782E255F}" presName="spacer" presStyleCnt="0"/>
      <dgm:spPr/>
    </dgm:pt>
    <dgm:pt modelId="{6F56102E-F2BB-45F2-9DFA-A2ABC01264E1}" type="pres">
      <dgm:prSet presAssocID="{66B7C21A-14DF-4671-B994-CB1B69F9247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938AB-5DFA-488B-8C2D-9DF4F6855AB4}" type="pres">
      <dgm:prSet presAssocID="{F8149497-DA4C-45EB-B67E-6BAFAD646DC7}" presName="spacer" presStyleCnt="0"/>
      <dgm:spPr/>
    </dgm:pt>
    <dgm:pt modelId="{26297D3B-2775-4E27-9C96-5DDA5EC82805}" type="pres">
      <dgm:prSet presAssocID="{A34C0A8C-F4AC-44E7-A5DF-823161EA78A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037702-36D1-4830-AC11-7FD1411FC7D0}" type="presOf" srcId="{18855759-7880-499D-94AE-533E0A2DDCAB}" destId="{2FC752CA-C0E3-47ED-8C1C-CDB9C4C93D6E}" srcOrd="0" destOrd="0" presId="urn:microsoft.com/office/officeart/2005/8/layout/vList2"/>
    <dgm:cxn modelId="{9AB5EA67-3922-444F-9260-C654D787716F}" srcId="{F64F9F9D-5056-4356-8CBE-73688B3A98C4}" destId="{A34C0A8C-F4AC-44E7-A5DF-823161EA78AA}" srcOrd="2" destOrd="0" parTransId="{398DA097-76D7-4484-8574-B58DB892409C}" sibTransId="{655F8B48-2C74-4E83-94B3-424F7926A1F7}"/>
    <dgm:cxn modelId="{50F65EF3-B4F5-4893-AB2F-E24CDE94720B}" srcId="{F64F9F9D-5056-4356-8CBE-73688B3A98C4}" destId="{66B7C21A-14DF-4671-B994-CB1B69F92476}" srcOrd="1" destOrd="0" parTransId="{F482D584-F2D2-4803-AE7E-708E5D06C6AE}" sibTransId="{F8149497-DA4C-45EB-B67E-6BAFAD646DC7}"/>
    <dgm:cxn modelId="{3C5830E1-3C80-4764-959C-DE61BE4431EC}" type="presOf" srcId="{F64F9F9D-5056-4356-8CBE-73688B3A98C4}" destId="{79C98204-B69B-45CC-B398-F2A5E88DE8ED}" srcOrd="0" destOrd="0" presId="urn:microsoft.com/office/officeart/2005/8/layout/vList2"/>
    <dgm:cxn modelId="{AF1E9DCC-69BE-45E4-815C-894531585757}" srcId="{F64F9F9D-5056-4356-8CBE-73688B3A98C4}" destId="{18855759-7880-499D-94AE-533E0A2DDCAB}" srcOrd="0" destOrd="0" parTransId="{3AC52C44-07A6-442A-9185-4DFECD977CD3}" sibTransId="{5C6083D2-C6AA-4002-AB91-B151782E255F}"/>
    <dgm:cxn modelId="{7247E348-88A5-4111-BDC5-C4084CD2926D}" type="presOf" srcId="{A34C0A8C-F4AC-44E7-A5DF-823161EA78AA}" destId="{26297D3B-2775-4E27-9C96-5DDA5EC82805}" srcOrd="0" destOrd="0" presId="urn:microsoft.com/office/officeart/2005/8/layout/vList2"/>
    <dgm:cxn modelId="{CD44C3D7-A47C-472E-B380-84F6D29F70E1}" type="presOf" srcId="{66B7C21A-14DF-4671-B994-CB1B69F92476}" destId="{6F56102E-F2BB-45F2-9DFA-A2ABC01264E1}" srcOrd="0" destOrd="0" presId="urn:microsoft.com/office/officeart/2005/8/layout/vList2"/>
    <dgm:cxn modelId="{B5B3A343-DE1D-4B61-ADFF-4E88C6E1E54C}" type="presParOf" srcId="{79C98204-B69B-45CC-B398-F2A5E88DE8ED}" destId="{2FC752CA-C0E3-47ED-8C1C-CDB9C4C93D6E}" srcOrd="0" destOrd="0" presId="urn:microsoft.com/office/officeart/2005/8/layout/vList2"/>
    <dgm:cxn modelId="{F31A6069-0565-479A-8056-25E9D7D5169B}" type="presParOf" srcId="{79C98204-B69B-45CC-B398-F2A5E88DE8ED}" destId="{3A6ED520-B333-4989-9B87-3E9DE576BD7F}" srcOrd="1" destOrd="0" presId="urn:microsoft.com/office/officeart/2005/8/layout/vList2"/>
    <dgm:cxn modelId="{6ECE7325-4CAC-4944-9BCF-C4BAB45ED137}" type="presParOf" srcId="{79C98204-B69B-45CC-B398-F2A5E88DE8ED}" destId="{6F56102E-F2BB-45F2-9DFA-A2ABC01264E1}" srcOrd="2" destOrd="0" presId="urn:microsoft.com/office/officeart/2005/8/layout/vList2"/>
    <dgm:cxn modelId="{5BDE3316-315B-4498-B81D-0129C3016E5C}" type="presParOf" srcId="{79C98204-B69B-45CC-B398-F2A5E88DE8ED}" destId="{568938AB-5DFA-488B-8C2D-9DF4F6855AB4}" srcOrd="3" destOrd="0" presId="urn:microsoft.com/office/officeart/2005/8/layout/vList2"/>
    <dgm:cxn modelId="{03C81349-3EEE-407C-849D-F10F0BB81A8A}" type="presParOf" srcId="{79C98204-B69B-45CC-B398-F2A5E88DE8ED}" destId="{26297D3B-2775-4E27-9C96-5DDA5EC8280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683C08-4FFC-4F72-AB85-6C498675BDA8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1BF69BD-76AB-4C30-BA27-19E689C75B19}">
      <dgm:prSet custT="1"/>
      <dgm:spPr/>
      <dgm:t>
        <a:bodyPr/>
        <a:lstStyle/>
        <a:p>
          <a:r>
            <a:rPr lang="en-US" sz="2400" b="0" dirty="0"/>
            <a:t>Can generate up to 8 amps and 600 volts of electricity</a:t>
          </a:r>
        </a:p>
      </dgm:t>
    </dgm:pt>
    <dgm:pt modelId="{6E885C3C-C879-440C-BED4-A37CE9C3D342}" type="parTrans" cxnId="{9ED84EE7-A561-4003-8DCC-C079848A52A5}">
      <dgm:prSet/>
      <dgm:spPr/>
      <dgm:t>
        <a:bodyPr/>
        <a:lstStyle/>
        <a:p>
          <a:endParaRPr lang="en-US"/>
        </a:p>
      </dgm:t>
    </dgm:pt>
    <dgm:pt modelId="{AE32AD4B-CE4D-4C6C-92FC-968B0C0D7A87}" type="sibTrans" cxnId="{9ED84EE7-A561-4003-8DCC-C079848A52A5}">
      <dgm:prSet/>
      <dgm:spPr/>
      <dgm:t>
        <a:bodyPr/>
        <a:lstStyle/>
        <a:p>
          <a:endParaRPr lang="en-US"/>
        </a:p>
      </dgm:t>
    </dgm:pt>
    <dgm:pt modelId="{DC7FC7D3-04F2-4C52-87B4-F9DDD9186966}">
      <dgm:prSet custT="1"/>
      <dgm:spPr>
        <a:solidFill>
          <a:schemeClr val="accent2"/>
        </a:solidFill>
      </dgm:spPr>
      <dgm:t>
        <a:bodyPr/>
        <a:lstStyle/>
        <a:p>
          <a:r>
            <a:rPr lang="en-US" sz="2400" b="0" dirty="0"/>
            <a:t>During a daytime fire, the system may continue to produce electricity</a:t>
          </a:r>
        </a:p>
      </dgm:t>
    </dgm:pt>
    <dgm:pt modelId="{6A339BE0-3139-40F3-9376-0A896BB9D781}" type="parTrans" cxnId="{8C73363E-7AFB-4414-B808-8BF0E71F7923}">
      <dgm:prSet/>
      <dgm:spPr/>
      <dgm:t>
        <a:bodyPr/>
        <a:lstStyle/>
        <a:p>
          <a:endParaRPr lang="en-US"/>
        </a:p>
      </dgm:t>
    </dgm:pt>
    <dgm:pt modelId="{8BEE6384-D4FF-4ECE-8694-138B38005881}" type="sibTrans" cxnId="{8C73363E-7AFB-4414-B808-8BF0E71F7923}">
      <dgm:prSet/>
      <dgm:spPr/>
      <dgm:t>
        <a:bodyPr/>
        <a:lstStyle/>
        <a:p>
          <a:endParaRPr lang="en-US"/>
        </a:p>
      </dgm:t>
    </dgm:pt>
    <dgm:pt modelId="{1FC1F47B-7812-4706-A65B-25D7FC5256B2}" type="pres">
      <dgm:prSet presAssocID="{3D683C08-4FFC-4F72-AB85-6C498675B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36C558-2890-47FF-95F4-5DAC89563B9B}" type="pres">
      <dgm:prSet presAssocID="{71BF69BD-76AB-4C30-BA27-19E689C75B1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4202C-96D2-4E2E-BFB2-1A23F0F03C07}" type="pres">
      <dgm:prSet presAssocID="{AE32AD4B-CE4D-4C6C-92FC-968B0C0D7A87}" presName="spacer" presStyleCnt="0"/>
      <dgm:spPr/>
    </dgm:pt>
    <dgm:pt modelId="{126E8B45-1D2E-4913-89FD-326C400166F6}" type="pres">
      <dgm:prSet presAssocID="{DC7FC7D3-04F2-4C52-87B4-F9DDD918696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95BBA0-ACA3-4186-9079-0AA26A93933C}" type="presOf" srcId="{71BF69BD-76AB-4C30-BA27-19E689C75B19}" destId="{2536C558-2890-47FF-95F4-5DAC89563B9B}" srcOrd="0" destOrd="0" presId="urn:microsoft.com/office/officeart/2005/8/layout/vList2"/>
    <dgm:cxn modelId="{8C73363E-7AFB-4414-B808-8BF0E71F7923}" srcId="{3D683C08-4FFC-4F72-AB85-6C498675BDA8}" destId="{DC7FC7D3-04F2-4C52-87B4-F9DDD9186966}" srcOrd="1" destOrd="0" parTransId="{6A339BE0-3139-40F3-9376-0A896BB9D781}" sibTransId="{8BEE6384-D4FF-4ECE-8694-138B38005881}"/>
    <dgm:cxn modelId="{6E3826D4-90F2-45BB-962E-34A8D835FC2D}" type="presOf" srcId="{3D683C08-4FFC-4F72-AB85-6C498675BDA8}" destId="{1FC1F47B-7812-4706-A65B-25D7FC5256B2}" srcOrd="0" destOrd="0" presId="urn:microsoft.com/office/officeart/2005/8/layout/vList2"/>
    <dgm:cxn modelId="{D6235DDA-8320-4DAA-8F40-3C5EC32E990E}" type="presOf" srcId="{DC7FC7D3-04F2-4C52-87B4-F9DDD9186966}" destId="{126E8B45-1D2E-4913-89FD-326C400166F6}" srcOrd="0" destOrd="0" presId="urn:microsoft.com/office/officeart/2005/8/layout/vList2"/>
    <dgm:cxn modelId="{9ED84EE7-A561-4003-8DCC-C079848A52A5}" srcId="{3D683C08-4FFC-4F72-AB85-6C498675BDA8}" destId="{71BF69BD-76AB-4C30-BA27-19E689C75B19}" srcOrd="0" destOrd="0" parTransId="{6E885C3C-C879-440C-BED4-A37CE9C3D342}" sibTransId="{AE32AD4B-CE4D-4C6C-92FC-968B0C0D7A87}"/>
    <dgm:cxn modelId="{1BF6BF86-AF03-40C8-9E04-E034645B4879}" type="presParOf" srcId="{1FC1F47B-7812-4706-A65B-25D7FC5256B2}" destId="{2536C558-2890-47FF-95F4-5DAC89563B9B}" srcOrd="0" destOrd="0" presId="urn:microsoft.com/office/officeart/2005/8/layout/vList2"/>
    <dgm:cxn modelId="{77B82E5F-822F-4E96-A364-EE65E44E47D7}" type="presParOf" srcId="{1FC1F47B-7812-4706-A65B-25D7FC5256B2}" destId="{1334202C-96D2-4E2E-BFB2-1A23F0F03C07}" srcOrd="1" destOrd="0" presId="urn:microsoft.com/office/officeart/2005/8/layout/vList2"/>
    <dgm:cxn modelId="{257148B0-84A0-49AF-85A6-6FA492DA9FC5}" type="presParOf" srcId="{1FC1F47B-7812-4706-A65B-25D7FC5256B2}" destId="{126E8B45-1D2E-4913-89FD-326C400166F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F64F9F9D-5056-4356-8CBE-73688B3A98C4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8855759-7880-499D-94AE-533E0A2DDCAB}">
      <dgm:prSet phldrT="[Text]" custT="1"/>
      <dgm:spPr/>
      <dgm:t>
        <a:bodyPr/>
        <a:lstStyle/>
        <a:p>
          <a:r>
            <a:rPr lang="en-US" sz="2000" b="0" dirty="0"/>
            <a:t>Can provide a vertical path for smoke and fire</a:t>
          </a:r>
        </a:p>
      </dgm:t>
    </dgm:pt>
    <dgm:pt modelId="{3AC52C44-07A6-442A-9185-4DFECD977CD3}" type="parTrans" cxnId="{AF1E9DCC-69BE-45E4-815C-894531585757}">
      <dgm:prSet/>
      <dgm:spPr/>
      <dgm:t>
        <a:bodyPr/>
        <a:lstStyle/>
        <a:p>
          <a:endParaRPr lang="en-US"/>
        </a:p>
      </dgm:t>
    </dgm:pt>
    <dgm:pt modelId="{5C6083D2-C6AA-4002-AB91-B151782E255F}" type="sibTrans" cxnId="{AF1E9DCC-69BE-45E4-815C-894531585757}">
      <dgm:prSet/>
      <dgm:spPr/>
      <dgm:t>
        <a:bodyPr/>
        <a:lstStyle/>
        <a:p>
          <a:endParaRPr lang="en-US"/>
        </a:p>
      </dgm:t>
    </dgm:pt>
    <dgm:pt modelId="{68C2CE31-6329-40AD-B6D8-44EA6FEE58A2}">
      <dgm:prSet phldrT="[Text]" custT="1"/>
      <dgm:spPr/>
      <dgm:t>
        <a:bodyPr/>
        <a:lstStyle/>
        <a:p>
          <a:r>
            <a:rPr lang="en-US" sz="2000" b="0" dirty="0"/>
            <a:t>Can serve as the area of origin</a:t>
          </a:r>
        </a:p>
      </dgm:t>
    </dgm:pt>
    <dgm:pt modelId="{E52FA6A0-15B0-484C-B53B-A662B8A186B2}" type="parTrans" cxnId="{C26FF1BC-B206-40EB-B08A-5A5CE01A04AB}">
      <dgm:prSet/>
      <dgm:spPr/>
      <dgm:t>
        <a:bodyPr/>
        <a:lstStyle/>
        <a:p>
          <a:endParaRPr lang="en-US"/>
        </a:p>
      </dgm:t>
    </dgm:pt>
    <dgm:pt modelId="{A48EBF13-C564-4611-85FE-E099A50C4DAF}" type="sibTrans" cxnId="{C26FF1BC-B206-40EB-B08A-5A5CE01A04AB}">
      <dgm:prSet/>
      <dgm:spPr/>
      <dgm:t>
        <a:bodyPr/>
        <a:lstStyle/>
        <a:p>
          <a:endParaRPr lang="en-US"/>
        </a:p>
      </dgm:t>
    </dgm:pt>
    <dgm:pt modelId="{F30327C0-31D0-438D-8573-2EF59913FB14}">
      <dgm:prSet phldrT="[Text]" custT="1"/>
      <dgm:spPr/>
      <dgm:t>
        <a:bodyPr/>
        <a:lstStyle/>
        <a:p>
          <a:r>
            <a:rPr lang="en-US" sz="2000" b="0" dirty="0"/>
            <a:t>Vertical shaft enclosures are built with fire-rated construction methods; contain combustible materials</a:t>
          </a:r>
        </a:p>
      </dgm:t>
    </dgm:pt>
    <dgm:pt modelId="{5CAA8DE8-9CA9-4068-B7C2-F8D9DB39D6B2}" type="parTrans" cxnId="{C3358476-41A4-4F06-9185-6AE882D02007}">
      <dgm:prSet/>
      <dgm:spPr/>
      <dgm:t>
        <a:bodyPr/>
        <a:lstStyle/>
        <a:p>
          <a:endParaRPr lang="en-US"/>
        </a:p>
      </dgm:t>
    </dgm:pt>
    <dgm:pt modelId="{7D01DDF9-6BE5-4366-8D4B-0D7BFC4C8EDF}" type="sibTrans" cxnId="{C3358476-41A4-4F06-9185-6AE882D02007}">
      <dgm:prSet/>
      <dgm:spPr/>
      <dgm:t>
        <a:bodyPr/>
        <a:lstStyle/>
        <a:p>
          <a:endParaRPr lang="en-US"/>
        </a:p>
      </dgm:t>
    </dgm:pt>
    <dgm:pt modelId="{40A0457F-BA38-4949-8EE1-ECDF0410F18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0" dirty="0"/>
            <a:t>These areas are critical for the inspector to verify that the required firestopping has been installed and maintained</a:t>
          </a:r>
        </a:p>
      </dgm:t>
    </dgm:pt>
    <dgm:pt modelId="{104D6799-7A3D-4545-8F90-BB25B0D8EAE2}" type="parTrans" cxnId="{7EC5C404-78E5-4868-B329-1753F01ACFF1}">
      <dgm:prSet/>
      <dgm:spPr/>
      <dgm:t>
        <a:bodyPr/>
        <a:lstStyle/>
        <a:p>
          <a:endParaRPr lang="en-US"/>
        </a:p>
      </dgm:t>
    </dgm:pt>
    <dgm:pt modelId="{C8888FE9-C7BD-48CE-BEE7-C02231EDB620}" type="sibTrans" cxnId="{7EC5C404-78E5-4868-B329-1753F01ACFF1}">
      <dgm:prSet/>
      <dgm:spPr/>
      <dgm:t>
        <a:bodyPr/>
        <a:lstStyle/>
        <a:p>
          <a:endParaRPr lang="en-US"/>
        </a:p>
      </dgm:t>
    </dgm:pt>
    <dgm:pt modelId="{79C98204-B69B-45CC-B398-F2A5E88DE8ED}" type="pres">
      <dgm:prSet presAssocID="{F64F9F9D-5056-4356-8CBE-73688B3A98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C752CA-C0E3-47ED-8C1C-CDB9C4C93D6E}" type="pres">
      <dgm:prSet presAssocID="{18855759-7880-499D-94AE-533E0A2DDCA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ED520-B333-4989-9B87-3E9DE576BD7F}" type="pres">
      <dgm:prSet presAssocID="{5C6083D2-C6AA-4002-AB91-B151782E255F}" presName="spacer" presStyleCnt="0"/>
      <dgm:spPr/>
    </dgm:pt>
    <dgm:pt modelId="{3127EDBD-A3B8-46AF-BF96-A47552AEADEB}" type="pres">
      <dgm:prSet presAssocID="{68C2CE31-6329-40AD-B6D8-44EA6FEE58A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4BC8F-6D5D-4B22-99E9-BA04EF14E642}" type="pres">
      <dgm:prSet presAssocID="{A48EBF13-C564-4611-85FE-E099A50C4DAF}" presName="spacer" presStyleCnt="0"/>
      <dgm:spPr/>
    </dgm:pt>
    <dgm:pt modelId="{F116A989-38AA-4CA6-9744-D4C396FCF494}" type="pres">
      <dgm:prSet presAssocID="{F30327C0-31D0-438D-8573-2EF59913FB1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6CB7D-1801-4C01-841D-146F8132A01D}" type="pres">
      <dgm:prSet presAssocID="{7D01DDF9-6BE5-4366-8D4B-0D7BFC4C8EDF}" presName="spacer" presStyleCnt="0"/>
      <dgm:spPr/>
    </dgm:pt>
    <dgm:pt modelId="{8CAE3D9C-3E3B-43AB-800A-6ED7A51B8339}" type="pres">
      <dgm:prSet presAssocID="{40A0457F-BA38-4949-8EE1-ECDF0410F18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C5C404-78E5-4868-B329-1753F01ACFF1}" srcId="{F64F9F9D-5056-4356-8CBE-73688B3A98C4}" destId="{40A0457F-BA38-4949-8EE1-ECDF0410F187}" srcOrd="3" destOrd="0" parTransId="{104D6799-7A3D-4545-8F90-BB25B0D8EAE2}" sibTransId="{C8888FE9-C7BD-48CE-BEE7-C02231EDB620}"/>
    <dgm:cxn modelId="{277E39FB-6A0E-4C8F-9576-26B24881A82F}" type="presOf" srcId="{F30327C0-31D0-438D-8573-2EF59913FB14}" destId="{F116A989-38AA-4CA6-9744-D4C396FCF494}" srcOrd="0" destOrd="0" presId="urn:microsoft.com/office/officeart/2005/8/layout/vList2"/>
    <dgm:cxn modelId="{C26FF1BC-B206-40EB-B08A-5A5CE01A04AB}" srcId="{F64F9F9D-5056-4356-8CBE-73688B3A98C4}" destId="{68C2CE31-6329-40AD-B6D8-44EA6FEE58A2}" srcOrd="1" destOrd="0" parTransId="{E52FA6A0-15B0-484C-B53B-A662B8A186B2}" sibTransId="{A48EBF13-C564-4611-85FE-E099A50C4DAF}"/>
    <dgm:cxn modelId="{C3358476-41A4-4F06-9185-6AE882D02007}" srcId="{F64F9F9D-5056-4356-8CBE-73688B3A98C4}" destId="{F30327C0-31D0-438D-8573-2EF59913FB14}" srcOrd="2" destOrd="0" parTransId="{5CAA8DE8-9CA9-4068-B7C2-F8D9DB39D6B2}" sibTransId="{7D01DDF9-6BE5-4366-8D4B-0D7BFC4C8EDF}"/>
    <dgm:cxn modelId="{F57F4B56-3E4D-41D8-987F-EB8838041D58}" type="presOf" srcId="{40A0457F-BA38-4949-8EE1-ECDF0410F187}" destId="{8CAE3D9C-3E3B-43AB-800A-6ED7A51B8339}" srcOrd="0" destOrd="0" presId="urn:microsoft.com/office/officeart/2005/8/layout/vList2"/>
    <dgm:cxn modelId="{AF1E9DCC-69BE-45E4-815C-894531585757}" srcId="{F64F9F9D-5056-4356-8CBE-73688B3A98C4}" destId="{18855759-7880-499D-94AE-533E0A2DDCAB}" srcOrd="0" destOrd="0" parTransId="{3AC52C44-07A6-442A-9185-4DFECD977CD3}" sibTransId="{5C6083D2-C6AA-4002-AB91-B151782E255F}"/>
    <dgm:cxn modelId="{69D137D8-2C26-487D-8022-885257451D8D}" type="presOf" srcId="{18855759-7880-499D-94AE-533E0A2DDCAB}" destId="{2FC752CA-C0E3-47ED-8C1C-CDB9C4C93D6E}" srcOrd="0" destOrd="0" presId="urn:microsoft.com/office/officeart/2005/8/layout/vList2"/>
    <dgm:cxn modelId="{FBAE26CB-1659-44D0-AD24-24BC01AA7CC8}" type="presOf" srcId="{68C2CE31-6329-40AD-B6D8-44EA6FEE58A2}" destId="{3127EDBD-A3B8-46AF-BF96-A47552AEADEB}" srcOrd="0" destOrd="0" presId="urn:microsoft.com/office/officeart/2005/8/layout/vList2"/>
    <dgm:cxn modelId="{FCBDCD2D-D5BF-4E88-A552-A1BBA5E7F785}" type="presOf" srcId="{F64F9F9D-5056-4356-8CBE-73688B3A98C4}" destId="{79C98204-B69B-45CC-B398-F2A5E88DE8ED}" srcOrd="0" destOrd="0" presId="urn:microsoft.com/office/officeart/2005/8/layout/vList2"/>
    <dgm:cxn modelId="{605C7733-3D0E-40FA-A1BF-2331F9E67C6E}" type="presParOf" srcId="{79C98204-B69B-45CC-B398-F2A5E88DE8ED}" destId="{2FC752CA-C0E3-47ED-8C1C-CDB9C4C93D6E}" srcOrd="0" destOrd="0" presId="urn:microsoft.com/office/officeart/2005/8/layout/vList2"/>
    <dgm:cxn modelId="{7D34AE07-FE8B-4D32-B1E2-D35424B70CA3}" type="presParOf" srcId="{79C98204-B69B-45CC-B398-F2A5E88DE8ED}" destId="{3A6ED520-B333-4989-9B87-3E9DE576BD7F}" srcOrd="1" destOrd="0" presId="urn:microsoft.com/office/officeart/2005/8/layout/vList2"/>
    <dgm:cxn modelId="{5B5C1208-F9C8-453D-AAC5-18C4171A1D07}" type="presParOf" srcId="{79C98204-B69B-45CC-B398-F2A5E88DE8ED}" destId="{3127EDBD-A3B8-46AF-BF96-A47552AEADEB}" srcOrd="2" destOrd="0" presId="urn:microsoft.com/office/officeart/2005/8/layout/vList2"/>
    <dgm:cxn modelId="{8A3C3790-99CE-4A32-BB6C-31D696CE8D83}" type="presParOf" srcId="{79C98204-B69B-45CC-B398-F2A5E88DE8ED}" destId="{8A74BC8F-6D5D-4B22-99E9-BA04EF14E642}" srcOrd="3" destOrd="0" presId="urn:microsoft.com/office/officeart/2005/8/layout/vList2"/>
    <dgm:cxn modelId="{59E33973-81A2-4DEF-A21E-6C9C7ECA3E0C}" type="presParOf" srcId="{79C98204-B69B-45CC-B398-F2A5E88DE8ED}" destId="{F116A989-38AA-4CA6-9744-D4C396FCF494}" srcOrd="4" destOrd="0" presId="urn:microsoft.com/office/officeart/2005/8/layout/vList2"/>
    <dgm:cxn modelId="{5ECC1260-9E1E-4DD0-900F-E563EF9B8AAD}" type="presParOf" srcId="{79C98204-B69B-45CC-B398-F2A5E88DE8ED}" destId="{1A46CB7D-1801-4C01-841D-146F8132A01D}" srcOrd="5" destOrd="0" presId="urn:microsoft.com/office/officeart/2005/8/layout/vList2"/>
    <dgm:cxn modelId="{1D489DC1-7149-46F1-A79F-2B89BC40AF21}" type="presParOf" srcId="{79C98204-B69B-45CC-B398-F2A5E88DE8ED}" destId="{8CAE3D9C-3E3B-43AB-800A-6ED7A51B83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F64F9F9D-5056-4356-8CBE-73688B3A98C4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8855759-7880-499D-94AE-533E0A2DDCAB}">
      <dgm:prSet phldrT="[Text]" custT="1"/>
      <dgm:spPr/>
      <dgm:t>
        <a:bodyPr/>
        <a:lstStyle/>
        <a:p>
          <a:r>
            <a:rPr lang="en-US" sz="2000" b="0" u="none" dirty="0"/>
            <a:t>M</a:t>
          </a:r>
          <a:r>
            <a:rPr lang="x-none" sz="2000" b="0" u="none"/>
            <a:t>ust be constructed of noncombustible material with rated doors</a:t>
          </a:r>
          <a:endParaRPr lang="en-US" sz="2000" b="0" dirty="0"/>
        </a:p>
      </dgm:t>
    </dgm:pt>
    <dgm:pt modelId="{3AC52C44-07A6-442A-9185-4DFECD977CD3}" type="parTrans" cxnId="{AF1E9DCC-69BE-45E4-815C-894531585757}">
      <dgm:prSet/>
      <dgm:spPr/>
      <dgm:t>
        <a:bodyPr/>
        <a:lstStyle/>
        <a:p>
          <a:endParaRPr lang="en-US"/>
        </a:p>
      </dgm:t>
    </dgm:pt>
    <dgm:pt modelId="{5C6083D2-C6AA-4002-AB91-B151782E255F}" type="sibTrans" cxnId="{AF1E9DCC-69BE-45E4-815C-894531585757}">
      <dgm:prSet/>
      <dgm:spPr/>
      <dgm:t>
        <a:bodyPr/>
        <a:lstStyle/>
        <a:p>
          <a:endParaRPr lang="en-US"/>
        </a:p>
      </dgm:t>
    </dgm:pt>
    <dgm:pt modelId="{425B75F7-6AFE-407E-88CF-5609D2FD23F8}">
      <dgm:prSet custT="1"/>
      <dgm:spPr/>
      <dgm:t>
        <a:bodyPr/>
        <a:lstStyle/>
        <a:p>
          <a:r>
            <a:rPr lang="x-none" sz="2000" b="0" u="none"/>
            <a:t>A fire-rated enclosure must surround the chute</a:t>
          </a:r>
          <a:endParaRPr lang="en-US" sz="2000" b="0" u="none" dirty="0"/>
        </a:p>
      </dgm:t>
    </dgm:pt>
    <dgm:pt modelId="{52E23C0D-1E96-4BCD-9B60-08AFDC3DAAD1}" type="parTrans" cxnId="{82AFE765-AAF1-4E3E-AA68-3D36D7F33996}">
      <dgm:prSet/>
      <dgm:spPr/>
      <dgm:t>
        <a:bodyPr/>
        <a:lstStyle/>
        <a:p>
          <a:endParaRPr lang="en-US"/>
        </a:p>
      </dgm:t>
    </dgm:pt>
    <dgm:pt modelId="{728F290E-10E5-4441-951F-62CAE88EE3F6}" type="sibTrans" cxnId="{82AFE765-AAF1-4E3E-AA68-3D36D7F33996}">
      <dgm:prSet/>
      <dgm:spPr/>
      <dgm:t>
        <a:bodyPr/>
        <a:lstStyle/>
        <a:p>
          <a:endParaRPr lang="en-US"/>
        </a:p>
      </dgm:t>
    </dgm:pt>
    <dgm:pt modelId="{DF67F7C5-2FA3-453A-A386-2D42B593C571}">
      <dgm:prSet custT="1"/>
      <dgm:spPr/>
      <dgm:t>
        <a:bodyPr/>
        <a:lstStyle/>
        <a:p>
          <a:r>
            <a:rPr lang="x-none" sz="2000" b="0" u="none"/>
            <a:t>Automatic sprinklers may be required at the top of the chute</a:t>
          </a:r>
          <a:r>
            <a:rPr lang="en-US" sz="2000" b="0" u="none" dirty="0"/>
            <a:t>; </a:t>
          </a:r>
          <a:r>
            <a:rPr lang="x-none" sz="2000" b="0" u="none"/>
            <a:t>in its termination room</a:t>
          </a:r>
          <a:endParaRPr lang="en-US" sz="2000" b="0" u="none" dirty="0"/>
        </a:p>
      </dgm:t>
    </dgm:pt>
    <dgm:pt modelId="{1AB903D9-96D3-4538-8EC6-20649B6C9265}" type="parTrans" cxnId="{1ED57B9C-9EDF-417F-A661-016BE1A2DA75}">
      <dgm:prSet/>
      <dgm:spPr/>
      <dgm:t>
        <a:bodyPr/>
        <a:lstStyle/>
        <a:p>
          <a:endParaRPr lang="en-US"/>
        </a:p>
      </dgm:t>
    </dgm:pt>
    <dgm:pt modelId="{357FF229-3331-4696-AFC7-3514D390D292}" type="sibTrans" cxnId="{1ED57B9C-9EDF-417F-A661-016BE1A2DA75}">
      <dgm:prSet/>
      <dgm:spPr/>
      <dgm:t>
        <a:bodyPr/>
        <a:lstStyle/>
        <a:p>
          <a:endParaRPr lang="en-US"/>
        </a:p>
      </dgm:t>
    </dgm:pt>
    <dgm:pt modelId="{0D5F1AE0-DFF9-4054-A0AF-44BA1A3AF7AF}">
      <dgm:prSet custT="1"/>
      <dgm:spPr/>
      <dgm:t>
        <a:bodyPr/>
        <a:lstStyle/>
        <a:p>
          <a:r>
            <a:rPr lang="en-US" sz="2000" b="0" u="none" dirty="0"/>
            <a:t>Poor maintenance or loss of operational integrity can result in some smoke escaping</a:t>
          </a:r>
        </a:p>
      </dgm:t>
    </dgm:pt>
    <dgm:pt modelId="{54DAA8CF-3D2D-427E-B98F-4E5B6D3ADDA3}" type="parTrans" cxnId="{8B7991A8-0E88-4600-BF93-75904DB69557}">
      <dgm:prSet/>
      <dgm:spPr/>
      <dgm:t>
        <a:bodyPr/>
        <a:lstStyle/>
        <a:p>
          <a:endParaRPr lang="en-US"/>
        </a:p>
      </dgm:t>
    </dgm:pt>
    <dgm:pt modelId="{2341DE23-384F-41EB-9E98-C875B1FAE2F9}" type="sibTrans" cxnId="{8B7991A8-0E88-4600-BF93-75904DB69557}">
      <dgm:prSet/>
      <dgm:spPr/>
      <dgm:t>
        <a:bodyPr/>
        <a:lstStyle/>
        <a:p>
          <a:endParaRPr lang="en-US"/>
        </a:p>
      </dgm:t>
    </dgm:pt>
    <dgm:pt modelId="{426565B8-BE92-430F-B6A7-7DFDE582A8B8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dirty="0"/>
            <a:t>Be aware of these weak points; evaluate that components are intact</a:t>
          </a:r>
          <a:endParaRPr lang="en-US" sz="2000" b="0" u="none" dirty="0"/>
        </a:p>
      </dgm:t>
    </dgm:pt>
    <dgm:pt modelId="{5FF3BDE4-E8C9-4E8C-83E2-9C45D897DC3A}" type="parTrans" cxnId="{CCEBD4DB-164E-440C-AECC-ADCDCFA22320}">
      <dgm:prSet/>
      <dgm:spPr/>
      <dgm:t>
        <a:bodyPr/>
        <a:lstStyle/>
        <a:p>
          <a:endParaRPr lang="en-US"/>
        </a:p>
      </dgm:t>
    </dgm:pt>
    <dgm:pt modelId="{F8202952-E62C-41D3-B4E5-9872665E0A0A}" type="sibTrans" cxnId="{CCEBD4DB-164E-440C-AECC-ADCDCFA22320}">
      <dgm:prSet/>
      <dgm:spPr/>
      <dgm:t>
        <a:bodyPr/>
        <a:lstStyle/>
        <a:p>
          <a:endParaRPr lang="en-US"/>
        </a:p>
      </dgm:t>
    </dgm:pt>
    <dgm:pt modelId="{79C98204-B69B-45CC-B398-F2A5E88DE8ED}" type="pres">
      <dgm:prSet presAssocID="{F64F9F9D-5056-4356-8CBE-73688B3A98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C752CA-C0E3-47ED-8C1C-CDB9C4C93D6E}" type="pres">
      <dgm:prSet presAssocID="{18855759-7880-499D-94AE-533E0A2DDCA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ED520-B333-4989-9B87-3E9DE576BD7F}" type="pres">
      <dgm:prSet presAssocID="{5C6083D2-C6AA-4002-AB91-B151782E255F}" presName="spacer" presStyleCnt="0"/>
      <dgm:spPr/>
    </dgm:pt>
    <dgm:pt modelId="{5F0581AD-1426-4465-92C5-AD91DFB63F4C}" type="pres">
      <dgm:prSet presAssocID="{425B75F7-6AFE-407E-88CF-5609D2FD23F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2E3CC-B00B-4EB2-99F5-097784144224}" type="pres">
      <dgm:prSet presAssocID="{728F290E-10E5-4441-951F-62CAE88EE3F6}" presName="spacer" presStyleCnt="0"/>
      <dgm:spPr/>
    </dgm:pt>
    <dgm:pt modelId="{DE7B27BE-C119-4B66-845F-C91AE5F1540F}" type="pres">
      <dgm:prSet presAssocID="{DF67F7C5-2FA3-453A-A386-2D42B593C57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6DDBC-C279-4554-A2E5-4A7B37DF93DD}" type="pres">
      <dgm:prSet presAssocID="{357FF229-3331-4696-AFC7-3514D390D292}" presName="spacer" presStyleCnt="0"/>
      <dgm:spPr/>
    </dgm:pt>
    <dgm:pt modelId="{AC14D67D-31F6-417B-BD08-3B37B2D12ADF}" type="pres">
      <dgm:prSet presAssocID="{0D5F1AE0-DFF9-4054-A0AF-44BA1A3AF7A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46BB2-F208-4BAF-AE79-4F44330BCA1E}" type="pres">
      <dgm:prSet presAssocID="{2341DE23-384F-41EB-9E98-C875B1FAE2F9}" presName="spacer" presStyleCnt="0"/>
      <dgm:spPr/>
    </dgm:pt>
    <dgm:pt modelId="{A7DF7652-E9B9-4475-A401-0F5A51772656}" type="pres">
      <dgm:prSet presAssocID="{426565B8-BE92-430F-B6A7-7DFDE582A8B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EBD4DB-164E-440C-AECC-ADCDCFA22320}" srcId="{F64F9F9D-5056-4356-8CBE-73688B3A98C4}" destId="{426565B8-BE92-430F-B6A7-7DFDE582A8B8}" srcOrd="4" destOrd="0" parTransId="{5FF3BDE4-E8C9-4E8C-83E2-9C45D897DC3A}" sibTransId="{F8202952-E62C-41D3-B4E5-9872665E0A0A}"/>
    <dgm:cxn modelId="{1ED57B9C-9EDF-417F-A661-016BE1A2DA75}" srcId="{F64F9F9D-5056-4356-8CBE-73688B3A98C4}" destId="{DF67F7C5-2FA3-453A-A386-2D42B593C571}" srcOrd="2" destOrd="0" parTransId="{1AB903D9-96D3-4538-8EC6-20649B6C9265}" sibTransId="{357FF229-3331-4696-AFC7-3514D390D292}"/>
    <dgm:cxn modelId="{4929C387-9158-4A4D-B268-C3EB4C1FB399}" type="presOf" srcId="{0D5F1AE0-DFF9-4054-A0AF-44BA1A3AF7AF}" destId="{AC14D67D-31F6-417B-BD08-3B37B2D12ADF}" srcOrd="0" destOrd="0" presId="urn:microsoft.com/office/officeart/2005/8/layout/vList2"/>
    <dgm:cxn modelId="{1FD99960-2011-41F3-B3B5-14DC1D632F47}" type="presOf" srcId="{F64F9F9D-5056-4356-8CBE-73688B3A98C4}" destId="{79C98204-B69B-45CC-B398-F2A5E88DE8ED}" srcOrd="0" destOrd="0" presId="urn:microsoft.com/office/officeart/2005/8/layout/vList2"/>
    <dgm:cxn modelId="{8B7991A8-0E88-4600-BF93-75904DB69557}" srcId="{F64F9F9D-5056-4356-8CBE-73688B3A98C4}" destId="{0D5F1AE0-DFF9-4054-A0AF-44BA1A3AF7AF}" srcOrd="3" destOrd="0" parTransId="{54DAA8CF-3D2D-427E-B98F-4E5B6D3ADDA3}" sibTransId="{2341DE23-384F-41EB-9E98-C875B1FAE2F9}"/>
    <dgm:cxn modelId="{E902A53D-10C9-4AE1-872B-3AC88AF12D04}" type="presOf" srcId="{425B75F7-6AFE-407E-88CF-5609D2FD23F8}" destId="{5F0581AD-1426-4465-92C5-AD91DFB63F4C}" srcOrd="0" destOrd="0" presId="urn:microsoft.com/office/officeart/2005/8/layout/vList2"/>
    <dgm:cxn modelId="{752FA822-57E5-42D3-988B-F12BB6D52C90}" type="presOf" srcId="{18855759-7880-499D-94AE-533E0A2DDCAB}" destId="{2FC752CA-C0E3-47ED-8C1C-CDB9C4C93D6E}" srcOrd="0" destOrd="0" presId="urn:microsoft.com/office/officeart/2005/8/layout/vList2"/>
    <dgm:cxn modelId="{AF1E9DCC-69BE-45E4-815C-894531585757}" srcId="{F64F9F9D-5056-4356-8CBE-73688B3A98C4}" destId="{18855759-7880-499D-94AE-533E0A2DDCAB}" srcOrd="0" destOrd="0" parTransId="{3AC52C44-07A6-442A-9185-4DFECD977CD3}" sibTransId="{5C6083D2-C6AA-4002-AB91-B151782E255F}"/>
    <dgm:cxn modelId="{82AFE765-AAF1-4E3E-AA68-3D36D7F33996}" srcId="{F64F9F9D-5056-4356-8CBE-73688B3A98C4}" destId="{425B75F7-6AFE-407E-88CF-5609D2FD23F8}" srcOrd="1" destOrd="0" parTransId="{52E23C0D-1E96-4BCD-9B60-08AFDC3DAAD1}" sibTransId="{728F290E-10E5-4441-951F-62CAE88EE3F6}"/>
    <dgm:cxn modelId="{E0D1BB72-EF14-4D95-9B2C-4EB70C3684A9}" type="presOf" srcId="{DF67F7C5-2FA3-453A-A386-2D42B593C571}" destId="{DE7B27BE-C119-4B66-845F-C91AE5F1540F}" srcOrd="0" destOrd="0" presId="urn:microsoft.com/office/officeart/2005/8/layout/vList2"/>
    <dgm:cxn modelId="{19D06801-FFC7-4A44-8EF9-EA8FAEDC658B}" type="presOf" srcId="{426565B8-BE92-430F-B6A7-7DFDE582A8B8}" destId="{A7DF7652-E9B9-4475-A401-0F5A51772656}" srcOrd="0" destOrd="0" presId="urn:microsoft.com/office/officeart/2005/8/layout/vList2"/>
    <dgm:cxn modelId="{B74F72A3-8A6A-4AB0-ACED-40A9B19192B0}" type="presParOf" srcId="{79C98204-B69B-45CC-B398-F2A5E88DE8ED}" destId="{2FC752CA-C0E3-47ED-8C1C-CDB9C4C93D6E}" srcOrd="0" destOrd="0" presId="urn:microsoft.com/office/officeart/2005/8/layout/vList2"/>
    <dgm:cxn modelId="{4E5A6464-960F-4475-BAA8-24E06E6D6721}" type="presParOf" srcId="{79C98204-B69B-45CC-B398-F2A5E88DE8ED}" destId="{3A6ED520-B333-4989-9B87-3E9DE576BD7F}" srcOrd="1" destOrd="0" presId="urn:microsoft.com/office/officeart/2005/8/layout/vList2"/>
    <dgm:cxn modelId="{41AE3101-45F5-471E-B077-D4D83C3EA5CC}" type="presParOf" srcId="{79C98204-B69B-45CC-B398-F2A5E88DE8ED}" destId="{5F0581AD-1426-4465-92C5-AD91DFB63F4C}" srcOrd="2" destOrd="0" presId="urn:microsoft.com/office/officeart/2005/8/layout/vList2"/>
    <dgm:cxn modelId="{B7116720-CC02-4147-B49E-6D90FF109BB2}" type="presParOf" srcId="{79C98204-B69B-45CC-B398-F2A5E88DE8ED}" destId="{D792E3CC-B00B-4EB2-99F5-097784144224}" srcOrd="3" destOrd="0" presId="urn:microsoft.com/office/officeart/2005/8/layout/vList2"/>
    <dgm:cxn modelId="{CBDF2162-8B2C-44FA-BDA9-B7F683A8BE56}" type="presParOf" srcId="{79C98204-B69B-45CC-B398-F2A5E88DE8ED}" destId="{DE7B27BE-C119-4B66-845F-C91AE5F1540F}" srcOrd="4" destOrd="0" presId="urn:microsoft.com/office/officeart/2005/8/layout/vList2"/>
    <dgm:cxn modelId="{B0EF1902-AB8D-4718-849A-1E3177B6997F}" type="presParOf" srcId="{79C98204-B69B-45CC-B398-F2A5E88DE8ED}" destId="{4DB6DDBC-C279-4554-A2E5-4A7B37DF93DD}" srcOrd="5" destOrd="0" presId="urn:microsoft.com/office/officeart/2005/8/layout/vList2"/>
    <dgm:cxn modelId="{259F86EE-6D0A-444A-9967-B890C306A748}" type="presParOf" srcId="{79C98204-B69B-45CC-B398-F2A5E88DE8ED}" destId="{AC14D67D-31F6-417B-BD08-3B37B2D12ADF}" srcOrd="6" destOrd="0" presId="urn:microsoft.com/office/officeart/2005/8/layout/vList2"/>
    <dgm:cxn modelId="{3C66F78F-799C-4518-B935-3CBC2FCBCD51}" type="presParOf" srcId="{79C98204-B69B-45CC-B398-F2A5E88DE8ED}" destId="{6D246BB2-F208-4BAF-AE79-4F44330BCA1E}" srcOrd="7" destOrd="0" presId="urn:microsoft.com/office/officeart/2005/8/layout/vList2"/>
    <dgm:cxn modelId="{D15D0B64-F262-42F2-AE30-0009CCC3B934}" type="presParOf" srcId="{79C98204-B69B-45CC-B398-F2A5E88DE8ED}" destId="{A7DF7652-E9B9-4475-A401-0F5A5177265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F64F9F9D-5056-4356-8CBE-73688B3A98C4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8855759-7880-499D-94AE-533E0A2DDCAB}">
      <dgm:prSet phldrT="[Text]" custT="1"/>
      <dgm:spPr/>
      <dgm:t>
        <a:bodyPr/>
        <a:lstStyle/>
        <a:p>
          <a:r>
            <a:rPr lang="en-US" sz="2000" b="0" dirty="0" smtClean="0"/>
            <a:t>Serve </a:t>
          </a:r>
          <a:r>
            <a:rPr lang="en-US" sz="2000" b="0" dirty="0"/>
            <a:t>more than one exhaust hood</a:t>
          </a:r>
        </a:p>
      </dgm:t>
    </dgm:pt>
    <dgm:pt modelId="{3AC52C44-07A6-442A-9185-4DFECD977CD3}" type="parTrans" cxnId="{AF1E9DCC-69BE-45E4-815C-894531585757}">
      <dgm:prSet/>
      <dgm:spPr/>
      <dgm:t>
        <a:bodyPr/>
        <a:lstStyle/>
        <a:p>
          <a:endParaRPr lang="en-US"/>
        </a:p>
      </dgm:t>
    </dgm:pt>
    <dgm:pt modelId="{5C6083D2-C6AA-4002-AB91-B151782E255F}" type="sibTrans" cxnId="{AF1E9DCC-69BE-45E4-815C-894531585757}">
      <dgm:prSet/>
      <dgm:spPr/>
      <dgm:t>
        <a:bodyPr/>
        <a:lstStyle/>
        <a:p>
          <a:endParaRPr lang="en-US"/>
        </a:p>
      </dgm:t>
    </dgm:pt>
    <dgm:pt modelId="{83A57424-1394-4ED8-B5B8-5C0B95274AC3}">
      <dgm:prSet phldrT="[Text]" custT="1"/>
      <dgm:spPr/>
      <dgm:t>
        <a:bodyPr/>
        <a:lstStyle/>
        <a:p>
          <a:r>
            <a:rPr lang="en-US" sz="2000" b="0" u="none" dirty="0"/>
            <a:t>D</a:t>
          </a:r>
          <a:r>
            <a:rPr lang="x-none" sz="2000" b="0" u="none" dirty="0"/>
            <a:t>uct is smallest as it leaves each single exhaust hood</a:t>
          </a:r>
          <a:endParaRPr lang="en-US" sz="2000" b="0" dirty="0"/>
        </a:p>
      </dgm:t>
    </dgm:pt>
    <dgm:pt modelId="{A7E3F28C-F652-4567-B1F7-ECA6A8B7AAEC}" type="parTrans" cxnId="{BE2D3807-DE65-40AC-B505-3BE6B284131D}">
      <dgm:prSet/>
      <dgm:spPr/>
      <dgm:t>
        <a:bodyPr/>
        <a:lstStyle/>
        <a:p>
          <a:endParaRPr lang="en-US"/>
        </a:p>
      </dgm:t>
    </dgm:pt>
    <dgm:pt modelId="{7C58419B-353F-4594-ADE4-AABA95289761}" type="sibTrans" cxnId="{BE2D3807-DE65-40AC-B505-3BE6B284131D}">
      <dgm:prSet/>
      <dgm:spPr/>
      <dgm:t>
        <a:bodyPr/>
        <a:lstStyle/>
        <a:p>
          <a:endParaRPr lang="en-US"/>
        </a:p>
      </dgm:t>
    </dgm:pt>
    <dgm:pt modelId="{2FCC2BB0-F4AB-4218-94BF-5F4BBAFBA1A4}">
      <dgm:prSet custT="1"/>
      <dgm:spPr/>
      <dgm:t>
        <a:bodyPr/>
        <a:lstStyle/>
        <a:p>
          <a:r>
            <a:rPr lang="en-US" sz="2000" b="0" u="none" dirty="0"/>
            <a:t>T</a:t>
          </a:r>
          <a:r>
            <a:rPr lang="x-none" sz="2000" b="0" u="none" dirty="0"/>
            <a:t>ypically have separate fire suppression systems for each hood</a:t>
          </a:r>
          <a:endParaRPr lang="en-US" sz="2000" b="0" u="none" dirty="0"/>
        </a:p>
      </dgm:t>
    </dgm:pt>
    <dgm:pt modelId="{ECDD77EE-1460-4857-AF03-838DD17E4E66}" type="parTrans" cxnId="{D351A340-247D-47DD-90D5-DD0A26FD1E87}">
      <dgm:prSet/>
      <dgm:spPr/>
      <dgm:t>
        <a:bodyPr/>
        <a:lstStyle/>
        <a:p>
          <a:endParaRPr lang="en-US"/>
        </a:p>
      </dgm:t>
    </dgm:pt>
    <dgm:pt modelId="{676EB73A-47E1-448E-B953-9419C6985730}" type="sibTrans" cxnId="{D351A340-247D-47DD-90D5-DD0A26FD1E87}">
      <dgm:prSet/>
      <dgm:spPr/>
      <dgm:t>
        <a:bodyPr/>
        <a:lstStyle/>
        <a:p>
          <a:endParaRPr lang="en-US"/>
        </a:p>
      </dgm:t>
    </dgm:pt>
    <dgm:pt modelId="{42A9CB84-D4E3-4E9C-BD05-F036A805C964}">
      <dgm:prSet custT="1"/>
      <dgm:spPr/>
      <dgm:t>
        <a:bodyPr/>
        <a:lstStyle/>
        <a:p>
          <a:r>
            <a:rPr lang="x-none" sz="2000" b="0" u="none" dirty="0"/>
            <a:t>Each branch duct</a:t>
          </a:r>
          <a:r>
            <a:rPr lang="en-US" sz="2000" b="0" u="none" dirty="0"/>
            <a:t> operates </a:t>
          </a:r>
          <a:r>
            <a:rPr lang="x-none" sz="2000" b="0" u="none" dirty="0"/>
            <a:t>simultaneously for </a:t>
          </a:r>
          <a:r>
            <a:rPr lang="x-none" sz="2000" b="0" u="none" dirty="0" smtClean="0"/>
            <a:t>protection </a:t>
          </a:r>
          <a:r>
            <a:rPr lang="x-none" sz="2000" b="0" u="none" dirty="0"/>
            <a:t>of the common duct</a:t>
          </a:r>
          <a:endParaRPr lang="en-US" sz="2000" b="0" u="none" dirty="0"/>
        </a:p>
      </dgm:t>
    </dgm:pt>
    <dgm:pt modelId="{CDC083F5-08DD-43B4-8B5D-FC17DE6AD135}" type="parTrans" cxnId="{2FC89A05-B16B-4766-A3B6-ACB89E3264E8}">
      <dgm:prSet/>
      <dgm:spPr/>
      <dgm:t>
        <a:bodyPr/>
        <a:lstStyle/>
        <a:p>
          <a:endParaRPr lang="en-US"/>
        </a:p>
      </dgm:t>
    </dgm:pt>
    <dgm:pt modelId="{782BDABF-B462-4D42-A0B2-87B9623589CA}" type="sibTrans" cxnId="{2FC89A05-B16B-4766-A3B6-ACB89E3264E8}">
      <dgm:prSet/>
      <dgm:spPr/>
      <dgm:t>
        <a:bodyPr/>
        <a:lstStyle/>
        <a:p>
          <a:endParaRPr lang="en-US"/>
        </a:p>
      </dgm:t>
    </dgm:pt>
    <dgm:pt modelId="{D0CE7FB4-4D29-4379-8BF0-34B1FE312C00}">
      <dgm:prSet custT="1"/>
      <dgm:spPr/>
      <dgm:t>
        <a:bodyPr/>
        <a:lstStyle/>
        <a:p>
          <a:r>
            <a:rPr lang="en-US" sz="2000" b="0" u="none" dirty="0"/>
            <a:t>N</a:t>
          </a:r>
          <a:r>
            <a:rPr lang="x-none" sz="2000" b="0" u="none" dirty="0"/>
            <a:t>ormally found in such areas as food courts in shopping malls</a:t>
          </a:r>
          <a:endParaRPr lang="en-US" sz="2000" b="0" u="none" dirty="0"/>
        </a:p>
      </dgm:t>
    </dgm:pt>
    <dgm:pt modelId="{9D3E738C-77C8-4CB9-BB0E-4BDE9A21E78C}" type="parTrans" cxnId="{D368D7E9-6624-4598-9325-0B83C0CAD5CD}">
      <dgm:prSet/>
      <dgm:spPr/>
      <dgm:t>
        <a:bodyPr/>
        <a:lstStyle/>
        <a:p>
          <a:endParaRPr lang="en-US"/>
        </a:p>
      </dgm:t>
    </dgm:pt>
    <dgm:pt modelId="{54022906-4F4F-4EE7-906B-59033D241402}" type="sibTrans" cxnId="{D368D7E9-6624-4598-9325-0B83C0CAD5CD}">
      <dgm:prSet/>
      <dgm:spPr/>
      <dgm:t>
        <a:bodyPr/>
        <a:lstStyle/>
        <a:p>
          <a:endParaRPr lang="en-US"/>
        </a:p>
      </dgm:t>
    </dgm:pt>
    <dgm:pt modelId="{2EBED12B-C87A-4228-8037-2AA0728B4371}">
      <dgm:prSet custT="1"/>
      <dgm:spPr/>
      <dgm:t>
        <a:bodyPr/>
        <a:lstStyle/>
        <a:p>
          <a:r>
            <a:rPr lang="en-US" sz="2000" b="0" u="none" dirty="0"/>
            <a:t>If not properly maintained, fire </a:t>
          </a:r>
          <a:r>
            <a:rPr lang="x-none" sz="2000" b="0" u="none" dirty="0"/>
            <a:t>may spread over large areas within the building</a:t>
          </a:r>
          <a:endParaRPr lang="en-US" sz="2000" b="0" u="none" dirty="0"/>
        </a:p>
      </dgm:t>
    </dgm:pt>
    <dgm:pt modelId="{FE64B1DC-02A6-4465-9C2D-7E9F15C7757B}" type="parTrans" cxnId="{74463B1D-4287-41BC-8F2E-5E5DB6F3E521}">
      <dgm:prSet/>
      <dgm:spPr/>
      <dgm:t>
        <a:bodyPr/>
        <a:lstStyle/>
        <a:p>
          <a:endParaRPr lang="en-US"/>
        </a:p>
      </dgm:t>
    </dgm:pt>
    <dgm:pt modelId="{C2F2B23B-5ADB-4089-BAEA-0294EAD7148E}" type="sibTrans" cxnId="{74463B1D-4287-41BC-8F2E-5E5DB6F3E521}">
      <dgm:prSet/>
      <dgm:spPr/>
      <dgm:t>
        <a:bodyPr/>
        <a:lstStyle/>
        <a:p>
          <a:endParaRPr lang="en-US"/>
        </a:p>
      </dgm:t>
    </dgm:pt>
    <dgm:pt modelId="{CF21C560-C463-40C7-984D-35491D1D1ABD}">
      <dgm:prSet phldrT="[Text]" custT="1"/>
      <dgm:spPr/>
      <dgm:t>
        <a:bodyPr/>
        <a:lstStyle/>
        <a:p>
          <a:r>
            <a:rPr lang="en-US" sz="2000" b="0" u="none" dirty="0"/>
            <a:t>Size i</a:t>
          </a:r>
          <a:r>
            <a:rPr lang="x-none" sz="2000" b="0" u="none" dirty="0"/>
            <a:t>ncreases in cross-section as it joins with another branch duct</a:t>
          </a:r>
          <a:endParaRPr lang="en-US" sz="2000" b="0" dirty="0"/>
        </a:p>
      </dgm:t>
    </dgm:pt>
    <dgm:pt modelId="{F0B88D0B-C307-43D7-8E51-F51848219C6C}" type="parTrans" cxnId="{9C4FD371-981C-4493-8032-963C53DE0EC6}">
      <dgm:prSet/>
      <dgm:spPr/>
      <dgm:t>
        <a:bodyPr/>
        <a:lstStyle/>
        <a:p>
          <a:endParaRPr lang="en-US"/>
        </a:p>
      </dgm:t>
    </dgm:pt>
    <dgm:pt modelId="{0F02E444-B2C3-441B-9C01-D048BB69EF0F}" type="sibTrans" cxnId="{9C4FD371-981C-4493-8032-963C53DE0EC6}">
      <dgm:prSet/>
      <dgm:spPr/>
      <dgm:t>
        <a:bodyPr/>
        <a:lstStyle/>
        <a:p>
          <a:endParaRPr lang="en-US"/>
        </a:p>
      </dgm:t>
    </dgm:pt>
    <dgm:pt modelId="{79C98204-B69B-45CC-B398-F2A5E88DE8ED}" type="pres">
      <dgm:prSet presAssocID="{F64F9F9D-5056-4356-8CBE-73688B3A98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C752CA-C0E3-47ED-8C1C-CDB9C4C93D6E}" type="pres">
      <dgm:prSet presAssocID="{18855759-7880-499D-94AE-533E0A2DDCA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ED520-B333-4989-9B87-3E9DE576BD7F}" type="pres">
      <dgm:prSet presAssocID="{5C6083D2-C6AA-4002-AB91-B151782E255F}" presName="spacer" presStyleCnt="0"/>
      <dgm:spPr/>
      <dgm:t>
        <a:bodyPr/>
        <a:lstStyle/>
        <a:p>
          <a:endParaRPr lang="en-US"/>
        </a:p>
      </dgm:t>
    </dgm:pt>
    <dgm:pt modelId="{BF120D79-7371-4E86-B533-55BBCF47B823}" type="pres">
      <dgm:prSet presAssocID="{83A57424-1394-4ED8-B5B8-5C0B95274AC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1EBFC-81DB-49E2-A720-542DC7BDF100}" type="pres">
      <dgm:prSet presAssocID="{7C58419B-353F-4594-ADE4-AABA95289761}" presName="spacer" presStyleCnt="0"/>
      <dgm:spPr/>
      <dgm:t>
        <a:bodyPr/>
        <a:lstStyle/>
        <a:p>
          <a:endParaRPr lang="en-US"/>
        </a:p>
      </dgm:t>
    </dgm:pt>
    <dgm:pt modelId="{73034F40-2550-49CA-B10A-DB7F50F55C25}" type="pres">
      <dgm:prSet presAssocID="{CF21C560-C463-40C7-984D-35491D1D1AB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18288-3C82-408F-AB0F-926C66551568}" type="pres">
      <dgm:prSet presAssocID="{0F02E444-B2C3-441B-9C01-D048BB69EF0F}" presName="spacer" presStyleCnt="0"/>
      <dgm:spPr/>
      <dgm:t>
        <a:bodyPr/>
        <a:lstStyle/>
        <a:p>
          <a:endParaRPr lang="en-US"/>
        </a:p>
      </dgm:t>
    </dgm:pt>
    <dgm:pt modelId="{D89F565E-E0A8-4A7F-97E2-BA954C7DA07A}" type="pres">
      <dgm:prSet presAssocID="{2FCC2BB0-F4AB-4218-94BF-5F4BBAFBA1A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56AFE-7068-42DE-AF84-5F32A75A7C92}" type="pres">
      <dgm:prSet presAssocID="{676EB73A-47E1-448E-B953-9419C6985730}" presName="spacer" presStyleCnt="0"/>
      <dgm:spPr/>
      <dgm:t>
        <a:bodyPr/>
        <a:lstStyle/>
        <a:p>
          <a:endParaRPr lang="en-US"/>
        </a:p>
      </dgm:t>
    </dgm:pt>
    <dgm:pt modelId="{91B6FD1B-7FFD-4F93-9834-A6E95F5C142C}" type="pres">
      <dgm:prSet presAssocID="{42A9CB84-D4E3-4E9C-BD05-F036A805C96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9BE7A-0740-4D87-AA20-4EC817BF5EE7}" type="pres">
      <dgm:prSet presAssocID="{782BDABF-B462-4D42-A0B2-87B9623589CA}" presName="spacer" presStyleCnt="0"/>
      <dgm:spPr/>
      <dgm:t>
        <a:bodyPr/>
        <a:lstStyle/>
        <a:p>
          <a:endParaRPr lang="en-US"/>
        </a:p>
      </dgm:t>
    </dgm:pt>
    <dgm:pt modelId="{0292F49A-E18B-45E6-BFFC-14C3321692E6}" type="pres">
      <dgm:prSet presAssocID="{D0CE7FB4-4D29-4379-8BF0-34B1FE312C0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69AA1-FB78-4DFF-92DD-D91BD30818A1}" type="pres">
      <dgm:prSet presAssocID="{54022906-4F4F-4EE7-906B-59033D241402}" presName="spacer" presStyleCnt="0"/>
      <dgm:spPr/>
      <dgm:t>
        <a:bodyPr/>
        <a:lstStyle/>
        <a:p>
          <a:endParaRPr lang="en-US"/>
        </a:p>
      </dgm:t>
    </dgm:pt>
    <dgm:pt modelId="{E133E986-3422-4632-A589-63FDCB6EC665}" type="pres">
      <dgm:prSet presAssocID="{2EBED12B-C87A-4228-8037-2AA0728B437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CBDE0E-3CC7-47C8-8985-C6B30FACD153}" type="presOf" srcId="{83A57424-1394-4ED8-B5B8-5C0B95274AC3}" destId="{BF120D79-7371-4E86-B533-55BBCF47B823}" srcOrd="0" destOrd="0" presId="urn:microsoft.com/office/officeart/2005/8/layout/vList2"/>
    <dgm:cxn modelId="{9C4FD371-981C-4493-8032-963C53DE0EC6}" srcId="{F64F9F9D-5056-4356-8CBE-73688B3A98C4}" destId="{CF21C560-C463-40C7-984D-35491D1D1ABD}" srcOrd="2" destOrd="0" parTransId="{F0B88D0B-C307-43D7-8E51-F51848219C6C}" sibTransId="{0F02E444-B2C3-441B-9C01-D048BB69EF0F}"/>
    <dgm:cxn modelId="{D351A340-247D-47DD-90D5-DD0A26FD1E87}" srcId="{F64F9F9D-5056-4356-8CBE-73688B3A98C4}" destId="{2FCC2BB0-F4AB-4218-94BF-5F4BBAFBA1A4}" srcOrd="3" destOrd="0" parTransId="{ECDD77EE-1460-4857-AF03-838DD17E4E66}" sibTransId="{676EB73A-47E1-448E-B953-9419C6985730}"/>
    <dgm:cxn modelId="{D46F983E-B5FE-4C36-8741-430D3627EA5E}" type="presOf" srcId="{2FCC2BB0-F4AB-4218-94BF-5F4BBAFBA1A4}" destId="{D89F565E-E0A8-4A7F-97E2-BA954C7DA07A}" srcOrd="0" destOrd="0" presId="urn:microsoft.com/office/officeart/2005/8/layout/vList2"/>
    <dgm:cxn modelId="{BE2D3807-DE65-40AC-B505-3BE6B284131D}" srcId="{F64F9F9D-5056-4356-8CBE-73688B3A98C4}" destId="{83A57424-1394-4ED8-B5B8-5C0B95274AC3}" srcOrd="1" destOrd="0" parTransId="{A7E3F28C-F652-4567-B1F7-ECA6A8B7AAEC}" sibTransId="{7C58419B-353F-4594-ADE4-AABA95289761}"/>
    <dgm:cxn modelId="{9F594BB4-96B4-42DF-A8A4-ACBBCB34E59F}" type="presOf" srcId="{18855759-7880-499D-94AE-533E0A2DDCAB}" destId="{2FC752CA-C0E3-47ED-8C1C-CDB9C4C93D6E}" srcOrd="0" destOrd="0" presId="urn:microsoft.com/office/officeart/2005/8/layout/vList2"/>
    <dgm:cxn modelId="{95317BBF-367D-4A09-989A-523BD27BF79C}" type="presOf" srcId="{CF21C560-C463-40C7-984D-35491D1D1ABD}" destId="{73034F40-2550-49CA-B10A-DB7F50F55C25}" srcOrd="0" destOrd="0" presId="urn:microsoft.com/office/officeart/2005/8/layout/vList2"/>
    <dgm:cxn modelId="{AF1E9DCC-69BE-45E4-815C-894531585757}" srcId="{F64F9F9D-5056-4356-8CBE-73688B3A98C4}" destId="{18855759-7880-499D-94AE-533E0A2DDCAB}" srcOrd="0" destOrd="0" parTransId="{3AC52C44-07A6-442A-9185-4DFECD977CD3}" sibTransId="{5C6083D2-C6AA-4002-AB91-B151782E255F}"/>
    <dgm:cxn modelId="{757103B2-9405-49E4-BAFB-D5097F6AD168}" type="presOf" srcId="{F64F9F9D-5056-4356-8CBE-73688B3A98C4}" destId="{79C98204-B69B-45CC-B398-F2A5E88DE8ED}" srcOrd="0" destOrd="0" presId="urn:microsoft.com/office/officeart/2005/8/layout/vList2"/>
    <dgm:cxn modelId="{2FC89A05-B16B-4766-A3B6-ACB89E3264E8}" srcId="{F64F9F9D-5056-4356-8CBE-73688B3A98C4}" destId="{42A9CB84-D4E3-4E9C-BD05-F036A805C964}" srcOrd="4" destOrd="0" parTransId="{CDC083F5-08DD-43B4-8B5D-FC17DE6AD135}" sibTransId="{782BDABF-B462-4D42-A0B2-87B9623589CA}"/>
    <dgm:cxn modelId="{D368D7E9-6624-4598-9325-0B83C0CAD5CD}" srcId="{F64F9F9D-5056-4356-8CBE-73688B3A98C4}" destId="{D0CE7FB4-4D29-4379-8BF0-34B1FE312C00}" srcOrd="5" destOrd="0" parTransId="{9D3E738C-77C8-4CB9-BB0E-4BDE9A21E78C}" sibTransId="{54022906-4F4F-4EE7-906B-59033D241402}"/>
    <dgm:cxn modelId="{896C2D10-B350-4A4A-BA39-7D5FA944E979}" type="presOf" srcId="{2EBED12B-C87A-4228-8037-2AA0728B4371}" destId="{E133E986-3422-4632-A589-63FDCB6EC665}" srcOrd="0" destOrd="0" presId="urn:microsoft.com/office/officeart/2005/8/layout/vList2"/>
    <dgm:cxn modelId="{74463B1D-4287-41BC-8F2E-5E5DB6F3E521}" srcId="{F64F9F9D-5056-4356-8CBE-73688B3A98C4}" destId="{2EBED12B-C87A-4228-8037-2AA0728B4371}" srcOrd="6" destOrd="0" parTransId="{FE64B1DC-02A6-4465-9C2D-7E9F15C7757B}" sibTransId="{C2F2B23B-5ADB-4089-BAEA-0294EAD7148E}"/>
    <dgm:cxn modelId="{22AAFF60-F741-4935-9AA7-DB8EC774F053}" type="presOf" srcId="{42A9CB84-D4E3-4E9C-BD05-F036A805C964}" destId="{91B6FD1B-7FFD-4F93-9834-A6E95F5C142C}" srcOrd="0" destOrd="0" presId="urn:microsoft.com/office/officeart/2005/8/layout/vList2"/>
    <dgm:cxn modelId="{82F67218-D05A-4EF9-A313-86AC1B21BDD7}" type="presOf" srcId="{D0CE7FB4-4D29-4379-8BF0-34B1FE312C00}" destId="{0292F49A-E18B-45E6-BFFC-14C3321692E6}" srcOrd="0" destOrd="0" presId="urn:microsoft.com/office/officeart/2005/8/layout/vList2"/>
    <dgm:cxn modelId="{9AA321DE-D90C-4DF3-87CD-0C4BD3769A7A}" type="presParOf" srcId="{79C98204-B69B-45CC-B398-F2A5E88DE8ED}" destId="{2FC752CA-C0E3-47ED-8C1C-CDB9C4C93D6E}" srcOrd="0" destOrd="0" presId="urn:microsoft.com/office/officeart/2005/8/layout/vList2"/>
    <dgm:cxn modelId="{0B05408F-73F3-4BCD-9DC9-4A2B98C5B169}" type="presParOf" srcId="{79C98204-B69B-45CC-B398-F2A5E88DE8ED}" destId="{3A6ED520-B333-4989-9B87-3E9DE576BD7F}" srcOrd="1" destOrd="0" presId="urn:microsoft.com/office/officeart/2005/8/layout/vList2"/>
    <dgm:cxn modelId="{F8316657-A40D-401D-B814-9AB7BC5E6D0D}" type="presParOf" srcId="{79C98204-B69B-45CC-B398-F2A5E88DE8ED}" destId="{BF120D79-7371-4E86-B533-55BBCF47B823}" srcOrd="2" destOrd="0" presId="urn:microsoft.com/office/officeart/2005/8/layout/vList2"/>
    <dgm:cxn modelId="{1C8A16D0-DB30-471B-8C14-72E778EB2FF7}" type="presParOf" srcId="{79C98204-B69B-45CC-B398-F2A5E88DE8ED}" destId="{1A81EBFC-81DB-49E2-A720-542DC7BDF100}" srcOrd="3" destOrd="0" presId="urn:microsoft.com/office/officeart/2005/8/layout/vList2"/>
    <dgm:cxn modelId="{2EC066CB-B903-4E53-8B7B-084F853537B4}" type="presParOf" srcId="{79C98204-B69B-45CC-B398-F2A5E88DE8ED}" destId="{73034F40-2550-49CA-B10A-DB7F50F55C25}" srcOrd="4" destOrd="0" presId="urn:microsoft.com/office/officeart/2005/8/layout/vList2"/>
    <dgm:cxn modelId="{52C13EBA-3711-4602-AEAE-3EF87B863F68}" type="presParOf" srcId="{79C98204-B69B-45CC-B398-F2A5E88DE8ED}" destId="{D0C18288-3C82-408F-AB0F-926C66551568}" srcOrd="5" destOrd="0" presId="urn:microsoft.com/office/officeart/2005/8/layout/vList2"/>
    <dgm:cxn modelId="{1ED554E3-BA0F-4687-B044-CBAADC2B08DF}" type="presParOf" srcId="{79C98204-B69B-45CC-B398-F2A5E88DE8ED}" destId="{D89F565E-E0A8-4A7F-97E2-BA954C7DA07A}" srcOrd="6" destOrd="0" presId="urn:microsoft.com/office/officeart/2005/8/layout/vList2"/>
    <dgm:cxn modelId="{73FAA302-3B12-4B53-A405-D7D8FA842B29}" type="presParOf" srcId="{79C98204-B69B-45CC-B398-F2A5E88DE8ED}" destId="{0A056AFE-7068-42DE-AF84-5F32A75A7C92}" srcOrd="7" destOrd="0" presId="urn:microsoft.com/office/officeart/2005/8/layout/vList2"/>
    <dgm:cxn modelId="{ECD41CDD-B409-4069-885A-2D5A2E54A6A0}" type="presParOf" srcId="{79C98204-B69B-45CC-B398-F2A5E88DE8ED}" destId="{91B6FD1B-7FFD-4F93-9834-A6E95F5C142C}" srcOrd="8" destOrd="0" presId="urn:microsoft.com/office/officeart/2005/8/layout/vList2"/>
    <dgm:cxn modelId="{98CE4033-7861-4E26-A296-C99D6DF6FF3E}" type="presParOf" srcId="{79C98204-B69B-45CC-B398-F2A5E88DE8ED}" destId="{8559BE7A-0740-4D87-AA20-4EC817BF5EE7}" srcOrd="9" destOrd="0" presId="urn:microsoft.com/office/officeart/2005/8/layout/vList2"/>
    <dgm:cxn modelId="{D3726784-4D69-4534-AE65-E444F4E38309}" type="presParOf" srcId="{79C98204-B69B-45CC-B398-F2A5E88DE8ED}" destId="{0292F49A-E18B-45E6-BFFC-14C3321692E6}" srcOrd="10" destOrd="0" presId="urn:microsoft.com/office/officeart/2005/8/layout/vList2"/>
    <dgm:cxn modelId="{2F710290-40BA-4CBD-8E75-F21B51F12E5B}" type="presParOf" srcId="{79C98204-B69B-45CC-B398-F2A5E88DE8ED}" destId="{14669AA1-FB78-4DFF-92DD-D91BD30818A1}" srcOrd="11" destOrd="0" presId="urn:microsoft.com/office/officeart/2005/8/layout/vList2"/>
    <dgm:cxn modelId="{9B86B170-C409-4BEE-A8C6-68ECBEF086D8}" type="presParOf" srcId="{79C98204-B69B-45CC-B398-F2A5E88DE8ED}" destId="{E133E986-3422-4632-A589-63FDCB6EC66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F64F9F9D-5056-4356-8CBE-73688B3A98C4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8855759-7880-499D-94AE-533E0A2DDCAB}">
      <dgm:prSet phldrT="[Text]" custT="1"/>
      <dgm:spPr/>
      <dgm:t>
        <a:bodyPr/>
        <a:lstStyle/>
        <a:p>
          <a:r>
            <a:rPr lang="en-US" sz="2000" b="0" dirty="0"/>
            <a:t>Known as extractors</a:t>
          </a:r>
        </a:p>
      </dgm:t>
    </dgm:pt>
    <dgm:pt modelId="{3AC52C44-07A6-442A-9185-4DFECD977CD3}" type="parTrans" cxnId="{AF1E9DCC-69BE-45E4-815C-894531585757}">
      <dgm:prSet/>
      <dgm:spPr/>
      <dgm:t>
        <a:bodyPr/>
        <a:lstStyle/>
        <a:p>
          <a:endParaRPr lang="en-US"/>
        </a:p>
      </dgm:t>
    </dgm:pt>
    <dgm:pt modelId="{5C6083D2-C6AA-4002-AB91-B151782E255F}" type="sibTrans" cxnId="{AF1E9DCC-69BE-45E4-815C-894531585757}">
      <dgm:prSet/>
      <dgm:spPr/>
      <dgm:t>
        <a:bodyPr/>
        <a:lstStyle/>
        <a:p>
          <a:endParaRPr lang="en-US"/>
        </a:p>
      </dgm:t>
    </dgm:pt>
    <dgm:pt modelId="{0BEF9E91-7052-4900-8FA3-9769F862FDEA}">
      <dgm:prSet phldrT="[Text]" custT="1"/>
      <dgm:spPr/>
      <dgm:t>
        <a:bodyPr/>
        <a:lstStyle/>
        <a:p>
          <a:r>
            <a:rPr lang="en-US" sz="2000" b="0" u="none" dirty="0"/>
            <a:t>M</a:t>
          </a:r>
          <a:r>
            <a:rPr lang="x-none" sz="2000" b="0" u="none"/>
            <a:t>ay be located in false ceiling spaces, in a mezzanine, or on the roof</a:t>
          </a:r>
          <a:endParaRPr lang="en-US" sz="2000" b="0" dirty="0"/>
        </a:p>
      </dgm:t>
    </dgm:pt>
    <dgm:pt modelId="{73A44028-0B8A-4CB4-BAAB-97D00446F5AE}" type="parTrans" cxnId="{92F0BC52-82C2-4ACC-8729-85F9A59F5EBB}">
      <dgm:prSet/>
      <dgm:spPr/>
      <dgm:t>
        <a:bodyPr/>
        <a:lstStyle/>
        <a:p>
          <a:endParaRPr lang="en-US"/>
        </a:p>
      </dgm:t>
    </dgm:pt>
    <dgm:pt modelId="{0D5CDFF8-7B16-4CE0-93B8-A10C28F64810}" type="sibTrans" cxnId="{92F0BC52-82C2-4ACC-8729-85F9A59F5EBB}">
      <dgm:prSet/>
      <dgm:spPr/>
      <dgm:t>
        <a:bodyPr/>
        <a:lstStyle/>
        <a:p>
          <a:endParaRPr lang="en-US"/>
        </a:p>
      </dgm:t>
    </dgm:pt>
    <dgm:pt modelId="{0E28F5A7-38C8-47C7-B87D-307FB8F19B54}">
      <dgm:prSet custT="1"/>
      <dgm:spPr/>
      <dgm:t>
        <a:bodyPr/>
        <a:lstStyle/>
        <a:p>
          <a:r>
            <a:rPr lang="en-US" sz="2000" b="0" u="none" dirty="0"/>
            <a:t>M</a:t>
          </a:r>
          <a:r>
            <a:rPr lang="x-none" sz="2000" b="0" u="none"/>
            <a:t>ay present </a:t>
          </a:r>
          <a:r>
            <a:rPr lang="en-US" sz="2000" b="0" u="none" dirty="0"/>
            <a:t>h</a:t>
          </a:r>
          <a:r>
            <a:rPr lang="x-none" sz="2000" b="0" u="none"/>
            <a:t>azards due to</a:t>
          </a:r>
          <a:r>
            <a:rPr lang="en-US" sz="2000" b="0" u="none" dirty="0"/>
            <a:t> a</a:t>
          </a:r>
          <a:r>
            <a:rPr lang="en-US" sz="2000" b="0" dirty="0"/>
            <a:t>ccumulation of grease on filters and fusible links</a:t>
          </a:r>
          <a:endParaRPr lang="en-US" sz="2000" b="0" u="none" dirty="0"/>
        </a:p>
      </dgm:t>
    </dgm:pt>
    <dgm:pt modelId="{774EF1E6-E213-4872-9D2F-365A6B406722}" type="parTrans" cxnId="{F29E926A-878F-4E67-9E00-00376C52F579}">
      <dgm:prSet/>
      <dgm:spPr/>
      <dgm:t>
        <a:bodyPr/>
        <a:lstStyle/>
        <a:p>
          <a:endParaRPr lang="en-US"/>
        </a:p>
      </dgm:t>
    </dgm:pt>
    <dgm:pt modelId="{9A81606A-B87C-4490-B991-ECB0B97AA027}" type="sibTrans" cxnId="{F29E926A-878F-4E67-9E00-00376C52F579}">
      <dgm:prSet/>
      <dgm:spPr/>
      <dgm:t>
        <a:bodyPr/>
        <a:lstStyle/>
        <a:p>
          <a:endParaRPr lang="en-US"/>
        </a:p>
      </dgm:t>
    </dgm:pt>
    <dgm:pt modelId="{B3C650F2-57FB-41FE-9163-62065DD0BA4A}">
      <dgm:prSet custT="1"/>
      <dgm:spPr>
        <a:solidFill>
          <a:schemeClr val="accent2"/>
        </a:solidFill>
      </dgm:spPr>
      <dgm:t>
        <a:bodyPr/>
        <a:lstStyle/>
        <a:p>
          <a:r>
            <a:rPr lang="x-none" sz="2000" b="0" u="none"/>
            <a:t>Some design applications include horizontal ducts</a:t>
          </a:r>
          <a:endParaRPr lang="en-US" sz="2000" b="0" u="none" dirty="0"/>
        </a:p>
      </dgm:t>
    </dgm:pt>
    <dgm:pt modelId="{15348D11-A1F6-4FFF-9B00-3F301DB303F9}" type="parTrans" cxnId="{9D1D7E65-EC9A-4373-8F1C-D392EBBBE59C}">
      <dgm:prSet/>
      <dgm:spPr/>
      <dgm:t>
        <a:bodyPr/>
        <a:lstStyle/>
        <a:p>
          <a:endParaRPr lang="en-US"/>
        </a:p>
      </dgm:t>
    </dgm:pt>
    <dgm:pt modelId="{45AE5B8B-9CE9-4007-B698-CAF07ACB5C4B}" type="sibTrans" cxnId="{9D1D7E65-EC9A-4373-8F1C-D392EBBBE59C}">
      <dgm:prSet/>
      <dgm:spPr/>
      <dgm:t>
        <a:bodyPr/>
        <a:lstStyle/>
        <a:p>
          <a:endParaRPr lang="en-US"/>
        </a:p>
      </dgm:t>
    </dgm:pt>
    <dgm:pt modelId="{79C98204-B69B-45CC-B398-F2A5E88DE8ED}" type="pres">
      <dgm:prSet presAssocID="{F64F9F9D-5056-4356-8CBE-73688B3A98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C752CA-C0E3-47ED-8C1C-CDB9C4C93D6E}" type="pres">
      <dgm:prSet presAssocID="{18855759-7880-499D-94AE-533E0A2DDCA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ED520-B333-4989-9B87-3E9DE576BD7F}" type="pres">
      <dgm:prSet presAssocID="{5C6083D2-C6AA-4002-AB91-B151782E255F}" presName="spacer" presStyleCnt="0"/>
      <dgm:spPr/>
    </dgm:pt>
    <dgm:pt modelId="{8E19015D-4879-4954-A0F1-1F5AC56EE8FF}" type="pres">
      <dgm:prSet presAssocID="{0BEF9E91-7052-4900-8FA3-9769F862FDE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46BF8-A75E-4EBD-BFD2-431D7683F428}" type="pres">
      <dgm:prSet presAssocID="{0D5CDFF8-7B16-4CE0-93B8-A10C28F64810}" presName="spacer" presStyleCnt="0"/>
      <dgm:spPr/>
    </dgm:pt>
    <dgm:pt modelId="{577C7CA5-0E14-4A58-B50D-5A07E8880EE2}" type="pres">
      <dgm:prSet presAssocID="{0E28F5A7-38C8-47C7-B87D-307FB8F19B5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3CE91-FC5F-4A0E-8CB4-6318707E3CA7}" type="pres">
      <dgm:prSet presAssocID="{9A81606A-B87C-4490-B991-ECB0B97AA027}" presName="spacer" presStyleCnt="0"/>
      <dgm:spPr/>
    </dgm:pt>
    <dgm:pt modelId="{C8AE4AF0-FBF7-4544-AD98-FBD660E5087F}" type="pres">
      <dgm:prSet presAssocID="{B3C650F2-57FB-41FE-9163-62065DD0BA4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F0BC52-82C2-4ACC-8729-85F9A59F5EBB}" srcId="{F64F9F9D-5056-4356-8CBE-73688B3A98C4}" destId="{0BEF9E91-7052-4900-8FA3-9769F862FDEA}" srcOrd="1" destOrd="0" parTransId="{73A44028-0B8A-4CB4-BAAB-97D00446F5AE}" sibTransId="{0D5CDFF8-7B16-4CE0-93B8-A10C28F64810}"/>
    <dgm:cxn modelId="{9D1D7E65-EC9A-4373-8F1C-D392EBBBE59C}" srcId="{F64F9F9D-5056-4356-8CBE-73688B3A98C4}" destId="{B3C650F2-57FB-41FE-9163-62065DD0BA4A}" srcOrd="3" destOrd="0" parTransId="{15348D11-A1F6-4FFF-9B00-3F301DB303F9}" sibTransId="{45AE5B8B-9CE9-4007-B698-CAF07ACB5C4B}"/>
    <dgm:cxn modelId="{E0FD8E92-E7D9-4ECE-B61A-13A6705E9D47}" type="presOf" srcId="{B3C650F2-57FB-41FE-9163-62065DD0BA4A}" destId="{C8AE4AF0-FBF7-4544-AD98-FBD660E5087F}" srcOrd="0" destOrd="0" presId="urn:microsoft.com/office/officeart/2005/8/layout/vList2"/>
    <dgm:cxn modelId="{3AF9634A-22FE-4D4C-B335-5D0E26141D67}" type="presOf" srcId="{0BEF9E91-7052-4900-8FA3-9769F862FDEA}" destId="{8E19015D-4879-4954-A0F1-1F5AC56EE8FF}" srcOrd="0" destOrd="0" presId="urn:microsoft.com/office/officeart/2005/8/layout/vList2"/>
    <dgm:cxn modelId="{AF1E9DCC-69BE-45E4-815C-894531585757}" srcId="{F64F9F9D-5056-4356-8CBE-73688B3A98C4}" destId="{18855759-7880-499D-94AE-533E0A2DDCAB}" srcOrd="0" destOrd="0" parTransId="{3AC52C44-07A6-442A-9185-4DFECD977CD3}" sibTransId="{5C6083D2-C6AA-4002-AB91-B151782E255F}"/>
    <dgm:cxn modelId="{BC04045B-C0E0-4747-92C4-6EF18366F06C}" type="presOf" srcId="{0E28F5A7-38C8-47C7-B87D-307FB8F19B54}" destId="{577C7CA5-0E14-4A58-B50D-5A07E8880EE2}" srcOrd="0" destOrd="0" presId="urn:microsoft.com/office/officeart/2005/8/layout/vList2"/>
    <dgm:cxn modelId="{F29E926A-878F-4E67-9E00-00376C52F579}" srcId="{F64F9F9D-5056-4356-8CBE-73688B3A98C4}" destId="{0E28F5A7-38C8-47C7-B87D-307FB8F19B54}" srcOrd="2" destOrd="0" parTransId="{774EF1E6-E213-4872-9D2F-365A6B406722}" sibTransId="{9A81606A-B87C-4490-B991-ECB0B97AA027}"/>
    <dgm:cxn modelId="{18902F1F-3DC1-4A81-A1D1-56D6923645AF}" type="presOf" srcId="{18855759-7880-499D-94AE-533E0A2DDCAB}" destId="{2FC752CA-C0E3-47ED-8C1C-CDB9C4C93D6E}" srcOrd="0" destOrd="0" presId="urn:microsoft.com/office/officeart/2005/8/layout/vList2"/>
    <dgm:cxn modelId="{ACEBF225-0706-49EB-943D-D04BAE2D3FA3}" type="presOf" srcId="{F64F9F9D-5056-4356-8CBE-73688B3A98C4}" destId="{79C98204-B69B-45CC-B398-F2A5E88DE8ED}" srcOrd="0" destOrd="0" presId="urn:microsoft.com/office/officeart/2005/8/layout/vList2"/>
    <dgm:cxn modelId="{8D9693CE-BEB0-41F2-A833-38C8CFE0AB95}" type="presParOf" srcId="{79C98204-B69B-45CC-B398-F2A5E88DE8ED}" destId="{2FC752CA-C0E3-47ED-8C1C-CDB9C4C93D6E}" srcOrd="0" destOrd="0" presId="urn:microsoft.com/office/officeart/2005/8/layout/vList2"/>
    <dgm:cxn modelId="{9CF8E323-85C2-4B58-A135-B5A23677D1EC}" type="presParOf" srcId="{79C98204-B69B-45CC-B398-F2A5E88DE8ED}" destId="{3A6ED520-B333-4989-9B87-3E9DE576BD7F}" srcOrd="1" destOrd="0" presId="urn:microsoft.com/office/officeart/2005/8/layout/vList2"/>
    <dgm:cxn modelId="{569FC87C-04F9-4236-B484-52D9D0DBDE11}" type="presParOf" srcId="{79C98204-B69B-45CC-B398-F2A5E88DE8ED}" destId="{8E19015D-4879-4954-A0F1-1F5AC56EE8FF}" srcOrd="2" destOrd="0" presId="urn:microsoft.com/office/officeart/2005/8/layout/vList2"/>
    <dgm:cxn modelId="{316222E3-8A8C-46D7-8363-0F015733BA78}" type="presParOf" srcId="{79C98204-B69B-45CC-B398-F2A5E88DE8ED}" destId="{EAD46BF8-A75E-4EBD-BFD2-431D7683F428}" srcOrd="3" destOrd="0" presId="urn:microsoft.com/office/officeart/2005/8/layout/vList2"/>
    <dgm:cxn modelId="{41E46E3D-26E1-440A-B160-6DFEA9F721AF}" type="presParOf" srcId="{79C98204-B69B-45CC-B398-F2A5E88DE8ED}" destId="{577C7CA5-0E14-4A58-B50D-5A07E8880EE2}" srcOrd="4" destOrd="0" presId="urn:microsoft.com/office/officeart/2005/8/layout/vList2"/>
    <dgm:cxn modelId="{761090A5-70DA-4169-8328-A4197C82ED93}" type="presParOf" srcId="{79C98204-B69B-45CC-B398-F2A5E88DE8ED}" destId="{F683CE91-FC5F-4A0E-8CB4-6318707E3CA7}" srcOrd="5" destOrd="0" presId="urn:microsoft.com/office/officeart/2005/8/layout/vList2"/>
    <dgm:cxn modelId="{A2E0086F-7668-4708-A483-047CBEDD68A7}" type="presParOf" srcId="{79C98204-B69B-45CC-B398-F2A5E88DE8ED}" destId="{C8AE4AF0-FBF7-4544-AD98-FBD660E508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F64F9F9D-5056-4356-8CBE-73688B3A98C4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8855759-7880-499D-94AE-533E0A2DDCAB}">
      <dgm:prSet phldrT="[Text]" custT="1"/>
      <dgm:spPr/>
      <dgm:t>
        <a:bodyPr/>
        <a:lstStyle/>
        <a:p>
          <a:r>
            <a:rPr lang="en-US" sz="2000" b="0" dirty="0"/>
            <a:t>Most of this equipment is installed on the roof</a:t>
          </a:r>
        </a:p>
      </dgm:t>
    </dgm:pt>
    <dgm:pt modelId="{3AC52C44-07A6-442A-9185-4DFECD977CD3}" type="parTrans" cxnId="{AF1E9DCC-69BE-45E4-815C-894531585757}">
      <dgm:prSet/>
      <dgm:spPr/>
      <dgm:t>
        <a:bodyPr/>
        <a:lstStyle/>
        <a:p>
          <a:endParaRPr lang="en-US"/>
        </a:p>
      </dgm:t>
    </dgm:pt>
    <dgm:pt modelId="{5C6083D2-C6AA-4002-AB91-B151782E255F}" type="sibTrans" cxnId="{AF1E9DCC-69BE-45E4-815C-894531585757}">
      <dgm:prSet/>
      <dgm:spPr/>
      <dgm:t>
        <a:bodyPr/>
        <a:lstStyle/>
        <a:p>
          <a:endParaRPr lang="en-US"/>
        </a:p>
      </dgm:t>
    </dgm:pt>
    <dgm:pt modelId="{DB325683-C61A-463F-84BC-B7A6D361BC86}">
      <dgm:prSet custT="1"/>
      <dgm:spPr/>
      <dgm:t>
        <a:bodyPr/>
        <a:lstStyle/>
        <a:p>
          <a:r>
            <a:rPr lang="en-US" sz="2000" b="0" dirty="0"/>
            <a:t>Some systems are designed with water wash or odor-control chemical spray systems</a:t>
          </a:r>
        </a:p>
      </dgm:t>
    </dgm:pt>
    <dgm:pt modelId="{8C6DBA86-60B1-4EE5-BC30-7B595010B77E}" type="parTrans" cxnId="{EB67AB68-2A80-4641-A7DE-3737EA178FFB}">
      <dgm:prSet/>
      <dgm:spPr/>
      <dgm:t>
        <a:bodyPr/>
        <a:lstStyle/>
        <a:p>
          <a:endParaRPr lang="en-US"/>
        </a:p>
      </dgm:t>
    </dgm:pt>
    <dgm:pt modelId="{EFF45567-B93B-4334-A462-F492A08E5D97}" type="sibTrans" cxnId="{EB67AB68-2A80-4641-A7DE-3737EA178FFB}">
      <dgm:prSet/>
      <dgm:spPr/>
      <dgm:t>
        <a:bodyPr/>
        <a:lstStyle/>
        <a:p>
          <a:endParaRPr lang="en-US"/>
        </a:p>
      </dgm:t>
    </dgm:pt>
    <dgm:pt modelId="{6127908B-353A-42EF-995E-02F4F3970D57}">
      <dgm:prSet phldrT="[Text]" custT="1"/>
      <dgm:spPr/>
      <dgm:t>
        <a:bodyPr/>
        <a:lstStyle/>
        <a:p>
          <a:r>
            <a:rPr lang="en-US" sz="2000" b="0" dirty="0"/>
            <a:t>May also be located in ceiling spaces</a:t>
          </a:r>
        </a:p>
      </dgm:t>
    </dgm:pt>
    <dgm:pt modelId="{474245FB-EE8A-4A5F-8EA6-3CC7FC9B6E9F}" type="parTrans" cxnId="{BD74976A-BEF6-45DC-993F-7C08EB51F27C}">
      <dgm:prSet/>
      <dgm:spPr/>
      <dgm:t>
        <a:bodyPr/>
        <a:lstStyle/>
        <a:p>
          <a:endParaRPr lang="en-US"/>
        </a:p>
      </dgm:t>
    </dgm:pt>
    <dgm:pt modelId="{3D9B63EF-3C0C-42F4-BD4A-8BD1AC952711}" type="sibTrans" cxnId="{BD74976A-BEF6-45DC-993F-7C08EB51F27C}">
      <dgm:prSet/>
      <dgm:spPr/>
      <dgm:t>
        <a:bodyPr/>
        <a:lstStyle/>
        <a:p>
          <a:endParaRPr lang="en-US"/>
        </a:p>
      </dgm:t>
    </dgm:pt>
    <dgm:pt modelId="{F95CB78E-498C-4177-AA1B-2776EAAD782B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0" dirty="0"/>
            <a:t>May contain</a:t>
          </a:r>
        </a:p>
      </dgm:t>
    </dgm:pt>
    <dgm:pt modelId="{B244BB13-E52E-49A2-AFBF-1AB1921BEDDC}" type="parTrans" cxnId="{C68A55F3-AA8B-4B35-BA5E-85C5BDDC40F2}">
      <dgm:prSet/>
      <dgm:spPr/>
      <dgm:t>
        <a:bodyPr/>
        <a:lstStyle/>
        <a:p>
          <a:endParaRPr lang="en-US"/>
        </a:p>
      </dgm:t>
    </dgm:pt>
    <dgm:pt modelId="{DF436073-6D0D-4A30-AECD-091C14627F44}" type="sibTrans" cxnId="{C68A55F3-AA8B-4B35-BA5E-85C5BDDC40F2}">
      <dgm:prSet/>
      <dgm:spPr/>
      <dgm:t>
        <a:bodyPr/>
        <a:lstStyle/>
        <a:p>
          <a:endParaRPr lang="en-US"/>
        </a:p>
      </dgm:t>
    </dgm:pt>
    <dgm:pt modelId="{63616E29-F7B2-4930-9666-E2CF9BD9ACC2}">
      <dgm:prSet custT="1"/>
      <dgm:spPr/>
      <dgm:t>
        <a:bodyPr/>
        <a:lstStyle/>
        <a:p>
          <a:r>
            <a:rPr lang="en-US" sz="1800" b="0" dirty="0"/>
            <a:t>Filters</a:t>
          </a:r>
        </a:p>
      </dgm:t>
    </dgm:pt>
    <dgm:pt modelId="{4A83D246-2DB6-4280-9A00-2C07CD4DDFCD}" type="parTrans" cxnId="{D7A246E6-E1B0-4265-B7E7-26F3235BB60D}">
      <dgm:prSet/>
      <dgm:spPr/>
      <dgm:t>
        <a:bodyPr/>
        <a:lstStyle/>
        <a:p>
          <a:endParaRPr lang="en-US"/>
        </a:p>
      </dgm:t>
    </dgm:pt>
    <dgm:pt modelId="{953AD1C5-1FF1-418B-BC30-0731ACDF0D72}" type="sibTrans" cxnId="{D7A246E6-E1B0-4265-B7E7-26F3235BB60D}">
      <dgm:prSet/>
      <dgm:spPr/>
      <dgm:t>
        <a:bodyPr/>
        <a:lstStyle/>
        <a:p>
          <a:endParaRPr lang="en-US"/>
        </a:p>
      </dgm:t>
    </dgm:pt>
    <dgm:pt modelId="{3CDF5C71-0A95-428B-8431-59AFCCBEF4FD}">
      <dgm:prSet custT="1"/>
      <dgm:spPr/>
      <dgm:t>
        <a:bodyPr/>
        <a:lstStyle/>
        <a:p>
          <a:r>
            <a:rPr lang="en-US" sz="1800" b="0" dirty="0"/>
            <a:t>Electrostatic precipitators</a:t>
          </a:r>
        </a:p>
      </dgm:t>
    </dgm:pt>
    <dgm:pt modelId="{5721CC49-1BA0-43E8-AFE6-756B5C7434A8}" type="parTrans" cxnId="{A9075C66-C760-4B8C-8FCB-4AC25C860AD3}">
      <dgm:prSet/>
      <dgm:spPr/>
      <dgm:t>
        <a:bodyPr/>
        <a:lstStyle/>
        <a:p>
          <a:endParaRPr lang="en-US"/>
        </a:p>
      </dgm:t>
    </dgm:pt>
    <dgm:pt modelId="{88FE7DED-A407-4078-9214-712CC0E7DC99}" type="sibTrans" cxnId="{A9075C66-C760-4B8C-8FCB-4AC25C860AD3}">
      <dgm:prSet/>
      <dgm:spPr/>
      <dgm:t>
        <a:bodyPr/>
        <a:lstStyle/>
        <a:p>
          <a:endParaRPr lang="en-US"/>
        </a:p>
      </dgm:t>
    </dgm:pt>
    <dgm:pt modelId="{8586D6AD-7A7B-4A76-A6AC-006892377DA8}">
      <dgm:prSet custT="1"/>
      <dgm:spPr/>
      <dgm:t>
        <a:bodyPr/>
        <a:lstStyle/>
        <a:p>
          <a:r>
            <a:rPr lang="en-US" sz="1800" b="0" dirty="0"/>
            <a:t>Catalysts</a:t>
          </a:r>
        </a:p>
      </dgm:t>
    </dgm:pt>
    <dgm:pt modelId="{B044CD94-9DA2-441D-B9CE-7E3805FD1692}" type="parTrans" cxnId="{CEF87F91-8712-4416-90CC-8F799E0588DC}">
      <dgm:prSet/>
      <dgm:spPr/>
      <dgm:t>
        <a:bodyPr/>
        <a:lstStyle/>
        <a:p>
          <a:endParaRPr lang="en-US"/>
        </a:p>
      </dgm:t>
    </dgm:pt>
    <dgm:pt modelId="{75FE6B4C-E661-4BA2-86F9-F328ED57E708}" type="sibTrans" cxnId="{CEF87F91-8712-4416-90CC-8F799E0588DC}">
      <dgm:prSet/>
      <dgm:spPr/>
      <dgm:t>
        <a:bodyPr/>
        <a:lstStyle/>
        <a:p>
          <a:endParaRPr lang="en-US"/>
        </a:p>
      </dgm:t>
    </dgm:pt>
    <dgm:pt modelId="{E2FE4B63-D226-49DB-92BB-0BC444A540D6}">
      <dgm:prSet custT="1"/>
      <dgm:spPr/>
      <dgm:t>
        <a:bodyPr/>
        <a:lstStyle/>
        <a:p>
          <a:r>
            <a:rPr lang="en-US" sz="1800" b="0" dirty="0"/>
            <a:t>Odor absorbers</a:t>
          </a:r>
        </a:p>
      </dgm:t>
    </dgm:pt>
    <dgm:pt modelId="{C11296D3-CB9A-4C4C-9646-399534FCA739}" type="parTrans" cxnId="{B563F015-ADFE-4E1F-A60F-402C061595CE}">
      <dgm:prSet/>
      <dgm:spPr/>
      <dgm:t>
        <a:bodyPr/>
        <a:lstStyle/>
        <a:p>
          <a:endParaRPr lang="en-US"/>
        </a:p>
      </dgm:t>
    </dgm:pt>
    <dgm:pt modelId="{BB244493-DC02-40BD-B374-39B5F32644C8}" type="sibTrans" cxnId="{B563F015-ADFE-4E1F-A60F-402C061595CE}">
      <dgm:prSet/>
      <dgm:spPr/>
      <dgm:t>
        <a:bodyPr/>
        <a:lstStyle/>
        <a:p>
          <a:endParaRPr lang="en-US"/>
        </a:p>
      </dgm:t>
    </dgm:pt>
    <dgm:pt modelId="{CBC6E7E8-42B0-424D-A9E3-4E6504579FE2}">
      <dgm:prSet custT="1"/>
      <dgm:spPr/>
      <dgm:t>
        <a:bodyPr/>
        <a:lstStyle/>
        <a:p>
          <a:r>
            <a:rPr lang="en-US" sz="1800" b="0" dirty="0"/>
            <a:t>Gas-fired afterburners</a:t>
          </a:r>
        </a:p>
      </dgm:t>
    </dgm:pt>
    <dgm:pt modelId="{32DAB68D-8540-4D9B-B019-5D03F039990C}" type="parTrans" cxnId="{2242ABEE-015D-48D3-BDD3-B248FC24323F}">
      <dgm:prSet/>
      <dgm:spPr/>
      <dgm:t>
        <a:bodyPr/>
        <a:lstStyle/>
        <a:p>
          <a:endParaRPr lang="en-US"/>
        </a:p>
      </dgm:t>
    </dgm:pt>
    <dgm:pt modelId="{08D0D03F-B63A-4074-9188-3A6678498A63}" type="sibTrans" cxnId="{2242ABEE-015D-48D3-BDD3-B248FC24323F}">
      <dgm:prSet/>
      <dgm:spPr/>
      <dgm:t>
        <a:bodyPr/>
        <a:lstStyle/>
        <a:p>
          <a:endParaRPr lang="en-US"/>
        </a:p>
      </dgm:t>
    </dgm:pt>
    <dgm:pt modelId="{1BDE4308-15C6-46B0-89D9-B9F4B9608DF2}" type="pres">
      <dgm:prSet presAssocID="{F64F9F9D-5056-4356-8CBE-73688B3A98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ED240-D848-44D5-9005-F5189474FBD0}" type="pres">
      <dgm:prSet presAssocID="{18855759-7880-499D-94AE-533E0A2DDCAB}" presName="parentLin" presStyleCnt="0"/>
      <dgm:spPr/>
    </dgm:pt>
    <dgm:pt modelId="{ED420F67-950A-4ACD-BB19-13509231BB2A}" type="pres">
      <dgm:prSet presAssocID="{18855759-7880-499D-94AE-533E0A2DDCA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8D444C2-0A74-48D0-B12E-7F7474440D7E}" type="pres">
      <dgm:prSet presAssocID="{18855759-7880-499D-94AE-533E0A2DDCA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9ECD9-9362-4964-819E-1BF0F3A91229}" type="pres">
      <dgm:prSet presAssocID="{18855759-7880-499D-94AE-533E0A2DDCAB}" presName="negativeSpace" presStyleCnt="0"/>
      <dgm:spPr/>
    </dgm:pt>
    <dgm:pt modelId="{BDB92440-47B2-4929-B112-73367B8DC446}" type="pres">
      <dgm:prSet presAssocID="{18855759-7880-499D-94AE-533E0A2DDCAB}" presName="childText" presStyleLbl="conFgAcc1" presStyleIdx="0" presStyleCnt="4">
        <dgm:presLayoutVars>
          <dgm:bulletEnabled val="1"/>
        </dgm:presLayoutVars>
      </dgm:prSet>
      <dgm:spPr/>
    </dgm:pt>
    <dgm:pt modelId="{1EFCA4AC-1CE0-4539-B992-977874C83DDB}" type="pres">
      <dgm:prSet presAssocID="{5C6083D2-C6AA-4002-AB91-B151782E255F}" presName="spaceBetweenRectangles" presStyleCnt="0"/>
      <dgm:spPr/>
    </dgm:pt>
    <dgm:pt modelId="{DA832A17-71AC-42FB-A8FA-2D0210A6C160}" type="pres">
      <dgm:prSet presAssocID="{6127908B-353A-42EF-995E-02F4F3970D57}" presName="parentLin" presStyleCnt="0"/>
      <dgm:spPr/>
    </dgm:pt>
    <dgm:pt modelId="{E625B519-B95C-4CC3-A50F-0BFB394F6317}" type="pres">
      <dgm:prSet presAssocID="{6127908B-353A-42EF-995E-02F4F3970D5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AC8491C-E5D1-4C2E-A3C1-80D1BEEAC1BD}" type="pres">
      <dgm:prSet presAssocID="{6127908B-353A-42EF-995E-02F4F3970D5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88D3D-1ABD-4D54-89A5-D539BF50382F}" type="pres">
      <dgm:prSet presAssocID="{6127908B-353A-42EF-995E-02F4F3970D57}" presName="negativeSpace" presStyleCnt="0"/>
      <dgm:spPr/>
    </dgm:pt>
    <dgm:pt modelId="{F9F1361C-A782-4557-8133-940C0778B7C3}" type="pres">
      <dgm:prSet presAssocID="{6127908B-353A-42EF-995E-02F4F3970D57}" presName="childText" presStyleLbl="conFgAcc1" presStyleIdx="1" presStyleCnt="4">
        <dgm:presLayoutVars>
          <dgm:bulletEnabled val="1"/>
        </dgm:presLayoutVars>
      </dgm:prSet>
      <dgm:spPr/>
    </dgm:pt>
    <dgm:pt modelId="{5E871A88-0DBE-4478-B25B-E047CDC4AAF4}" type="pres">
      <dgm:prSet presAssocID="{3D9B63EF-3C0C-42F4-BD4A-8BD1AC952711}" presName="spaceBetweenRectangles" presStyleCnt="0"/>
      <dgm:spPr/>
    </dgm:pt>
    <dgm:pt modelId="{5684D84B-963B-4680-9136-039BF64BEA02}" type="pres">
      <dgm:prSet presAssocID="{DB325683-C61A-463F-84BC-B7A6D361BC86}" presName="parentLin" presStyleCnt="0"/>
      <dgm:spPr/>
    </dgm:pt>
    <dgm:pt modelId="{0A6E88FC-5847-40CE-94FC-32DEDF8DF4E3}" type="pres">
      <dgm:prSet presAssocID="{DB325683-C61A-463F-84BC-B7A6D361BC8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7F2A1C2-5404-4863-A354-CC1BBDF05F76}" type="pres">
      <dgm:prSet presAssocID="{DB325683-C61A-463F-84BC-B7A6D361BC86}" presName="parentText" presStyleLbl="node1" presStyleIdx="2" presStyleCnt="4" custScaleX="130997" custScaleY="1231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2B564-4D28-40BD-AF96-18861B6997E6}" type="pres">
      <dgm:prSet presAssocID="{DB325683-C61A-463F-84BC-B7A6D361BC86}" presName="negativeSpace" presStyleCnt="0"/>
      <dgm:spPr/>
    </dgm:pt>
    <dgm:pt modelId="{31555B40-7024-4C58-896E-0BA92AA3B2C7}" type="pres">
      <dgm:prSet presAssocID="{DB325683-C61A-463F-84BC-B7A6D361BC86}" presName="childText" presStyleLbl="conFgAcc1" presStyleIdx="2" presStyleCnt="4">
        <dgm:presLayoutVars>
          <dgm:bulletEnabled val="1"/>
        </dgm:presLayoutVars>
      </dgm:prSet>
      <dgm:spPr/>
    </dgm:pt>
    <dgm:pt modelId="{C7B5C7BE-E899-473B-ADB6-F39C5233B554}" type="pres">
      <dgm:prSet presAssocID="{EFF45567-B93B-4334-A462-F492A08E5D97}" presName="spaceBetweenRectangles" presStyleCnt="0"/>
      <dgm:spPr/>
    </dgm:pt>
    <dgm:pt modelId="{8C264E83-62B5-488E-B71C-C1CEC9B427E8}" type="pres">
      <dgm:prSet presAssocID="{F95CB78E-498C-4177-AA1B-2776EAAD782B}" presName="parentLin" presStyleCnt="0"/>
      <dgm:spPr/>
    </dgm:pt>
    <dgm:pt modelId="{2193C923-B991-4564-B0B0-7B85B7A229E2}" type="pres">
      <dgm:prSet presAssocID="{F95CB78E-498C-4177-AA1B-2776EAAD782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0D08CAD9-A8CA-4C9B-A478-528BA6DB472D}" type="pres">
      <dgm:prSet presAssocID="{F95CB78E-498C-4177-AA1B-2776EAAD782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6034C-B6AE-47EB-96F3-42FDFDB9468E}" type="pres">
      <dgm:prSet presAssocID="{F95CB78E-498C-4177-AA1B-2776EAAD782B}" presName="negativeSpace" presStyleCnt="0"/>
      <dgm:spPr/>
    </dgm:pt>
    <dgm:pt modelId="{CA917450-A008-47E6-926F-6403EAD1AD0E}" type="pres">
      <dgm:prSet presAssocID="{F95CB78E-498C-4177-AA1B-2776EAAD782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8A55F3-AA8B-4B35-BA5E-85C5BDDC40F2}" srcId="{F64F9F9D-5056-4356-8CBE-73688B3A98C4}" destId="{F95CB78E-498C-4177-AA1B-2776EAAD782B}" srcOrd="3" destOrd="0" parTransId="{B244BB13-E52E-49A2-AFBF-1AB1921BEDDC}" sibTransId="{DF436073-6D0D-4A30-AECD-091C14627F44}"/>
    <dgm:cxn modelId="{5C462B0C-68BF-4B65-A08F-5546EA5E8D87}" type="presOf" srcId="{F95CB78E-498C-4177-AA1B-2776EAAD782B}" destId="{0D08CAD9-A8CA-4C9B-A478-528BA6DB472D}" srcOrd="1" destOrd="0" presId="urn:microsoft.com/office/officeart/2005/8/layout/list1"/>
    <dgm:cxn modelId="{CEF87F91-8712-4416-90CC-8F799E0588DC}" srcId="{F95CB78E-498C-4177-AA1B-2776EAAD782B}" destId="{8586D6AD-7A7B-4A76-A6AC-006892377DA8}" srcOrd="2" destOrd="0" parTransId="{B044CD94-9DA2-441D-B9CE-7E3805FD1692}" sibTransId="{75FE6B4C-E661-4BA2-86F9-F328ED57E708}"/>
    <dgm:cxn modelId="{7A85731D-53E9-46EF-82CC-6474377615D6}" type="presOf" srcId="{8586D6AD-7A7B-4A76-A6AC-006892377DA8}" destId="{CA917450-A008-47E6-926F-6403EAD1AD0E}" srcOrd="0" destOrd="2" presId="urn:microsoft.com/office/officeart/2005/8/layout/list1"/>
    <dgm:cxn modelId="{BD74976A-BEF6-45DC-993F-7C08EB51F27C}" srcId="{F64F9F9D-5056-4356-8CBE-73688B3A98C4}" destId="{6127908B-353A-42EF-995E-02F4F3970D57}" srcOrd="1" destOrd="0" parTransId="{474245FB-EE8A-4A5F-8EA6-3CC7FC9B6E9F}" sibTransId="{3D9B63EF-3C0C-42F4-BD4A-8BD1AC952711}"/>
    <dgm:cxn modelId="{77869421-EC6D-4762-B3C0-D1FBC9E32CB6}" type="presOf" srcId="{6127908B-353A-42EF-995E-02F4F3970D57}" destId="{8AC8491C-E5D1-4C2E-A3C1-80D1BEEAC1BD}" srcOrd="1" destOrd="0" presId="urn:microsoft.com/office/officeart/2005/8/layout/list1"/>
    <dgm:cxn modelId="{7BA1BCFA-5751-4C9A-B795-62469B3B3D78}" type="presOf" srcId="{F95CB78E-498C-4177-AA1B-2776EAAD782B}" destId="{2193C923-B991-4564-B0B0-7B85B7A229E2}" srcOrd="0" destOrd="0" presId="urn:microsoft.com/office/officeart/2005/8/layout/list1"/>
    <dgm:cxn modelId="{480DA8B1-AD6C-44BB-BEC8-2ADD9860A666}" type="presOf" srcId="{18855759-7880-499D-94AE-533E0A2DDCAB}" destId="{ED420F67-950A-4ACD-BB19-13509231BB2A}" srcOrd="0" destOrd="0" presId="urn:microsoft.com/office/officeart/2005/8/layout/list1"/>
    <dgm:cxn modelId="{B563F015-ADFE-4E1F-A60F-402C061595CE}" srcId="{F95CB78E-498C-4177-AA1B-2776EAAD782B}" destId="{E2FE4B63-D226-49DB-92BB-0BC444A540D6}" srcOrd="3" destOrd="0" parTransId="{C11296D3-CB9A-4C4C-9646-399534FCA739}" sibTransId="{BB244493-DC02-40BD-B374-39B5F32644C8}"/>
    <dgm:cxn modelId="{906BA9B3-C1B9-4956-8B64-48D60FFBDB11}" type="presOf" srcId="{E2FE4B63-D226-49DB-92BB-0BC444A540D6}" destId="{CA917450-A008-47E6-926F-6403EAD1AD0E}" srcOrd="0" destOrd="3" presId="urn:microsoft.com/office/officeart/2005/8/layout/list1"/>
    <dgm:cxn modelId="{C10951EB-E343-4F7C-B6C8-F54B42FC6F30}" type="presOf" srcId="{F64F9F9D-5056-4356-8CBE-73688B3A98C4}" destId="{1BDE4308-15C6-46B0-89D9-B9F4B9608DF2}" srcOrd="0" destOrd="0" presId="urn:microsoft.com/office/officeart/2005/8/layout/list1"/>
    <dgm:cxn modelId="{AF1E9DCC-69BE-45E4-815C-894531585757}" srcId="{F64F9F9D-5056-4356-8CBE-73688B3A98C4}" destId="{18855759-7880-499D-94AE-533E0A2DDCAB}" srcOrd="0" destOrd="0" parTransId="{3AC52C44-07A6-442A-9185-4DFECD977CD3}" sibTransId="{5C6083D2-C6AA-4002-AB91-B151782E255F}"/>
    <dgm:cxn modelId="{A9075C66-C760-4B8C-8FCB-4AC25C860AD3}" srcId="{F95CB78E-498C-4177-AA1B-2776EAAD782B}" destId="{3CDF5C71-0A95-428B-8431-59AFCCBEF4FD}" srcOrd="1" destOrd="0" parTransId="{5721CC49-1BA0-43E8-AFE6-756B5C7434A8}" sibTransId="{88FE7DED-A407-4078-9214-712CC0E7DC99}"/>
    <dgm:cxn modelId="{EB67AB68-2A80-4641-A7DE-3737EA178FFB}" srcId="{F64F9F9D-5056-4356-8CBE-73688B3A98C4}" destId="{DB325683-C61A-463F-84BC-B7A6D361BC86}" srcOrd="2" destOrd="0" parTransId="{8C6DBA86-60B1-4EE5-BC30-7B595010B77E}" sibTransId="{EFF45567-B93B-4334-A462-F492A08E5D97}"/>
    <dgm:cxn modelId="{2242ABEE-015D-48D3-BDD3-B248FC24323F}" srcId="{F95CB78E-498C-4177-AA1B-2776EAAD782B}" destId="{CBC6E7E8-42B0-424D-A9E3-4E6504579FE2}" srcOrd="4" destOrd="0" parTransId="{32DAB68D-8540-4D9B-B019-5D03F039990C}" sibTransId="{08D0D03F-B63A-4074-9188-3A6678498A63}"/>
    <dgm:cxn modelId="{239128DB-37FF-4BBC-B455-ACACB9658D50}" type="presOf" srcId="{6127908B-353A-42EF-995E-02F4F3970D57}" destId="{E625B519-B95C-4CC3-A50F-0BFB394F6317}" srcOrd="0" destOrd="0" presId="urn:microsoft.com/office/officeart/2005/8/layout/list1"/>
    <dgm:cxn modelId="{FC96EFCC-48BE-43A0-A80D-5DF0F9F5D80A}" type="presOf" srcId="{CBC6E7E8-42B0-424D-A9E3-4E6504579FE2}" destId="{CA917450-A008-47E6-926F-6403EAD1AD0E}" srcOrd="0" destOrd="4" presId="urn:microsoft.com/office/officeart/2005/8/layout/list1"/>
    <dgm:cxn modelId="{DDFA0C3A-7077-4611-A992-4E25995D352A}" type="presOf" srcId="{63616E29-F7B2-4930-9666-E2CF9BD9ACC2}" destId="{CA917450-A008-47E6-926F-6403EAD1AD0E}" srcOrd="0" destOrd="0" presId="urn:microsoft.com/office/officeart/2005/8/layout/list1"/>
    <dgm:cxn modelId="{F2271FF4-377C-4438-A10C-B90BB3EBDA84}" type="presOf" srcId="{3CDF5C71-0A95-428B-8431-59AFCCBEF4FD}" destId="{CA917450-A008-47E6-926F-6403EAD1AD0E}" srcOrd="0" destOrd="1" presId="urn:microsoft.com/office/officeart/2005/8/layout/list1"/>
    <dgm:cxn modelId="{D7A246E6-E1B0-4265-B7E7-26F3235BB60D}" srcId="{F95CB78E-498C-4177-AA1B-2776EAAD782B}" destId="{63616E29-F7B2-4930-9666-E2CF9BD9ACC2}" srcOrd="0" destOrd="0" parTransId="{4A83D246-2DB6-4280-9A00-2C07CD4DDFCD}" sibTransId="{953AD1C5-1FF1-418B-BC30-0731ACDF0D72}"/>
    <dgm:cxn modelId="{2FE2E83C-40CC-4621-ACEF-BA1AA1795B4C}" type="presOf" srcId="{18855759-7880-499D-94AE-533E0A2DDCAB}" destId="{18D444C2-0A74-48D0-B12E-7F7474440D7E}" srcOrd="1" destOrd="0" presId="urn:microsoft.com/office/officeart/2005/8/layout/list1"/>
    <dgm:cxn modelId="{79E9FFBB-D0EB-42A0-83F8-C6E9DE782BB8}" type="presOf" srcId="{DB325683-C61A-463F-84BC-B7A6D361BC86}" destId="{0A6E88FC-5847-40CE-94FC-32DEDF8DF4E3}" srcOrd="0" destOrd="0" presId="urn:microsoft.com/office/officeart/2005/8/layout/list1"/>
    <dgm:cxn modelId="{BD215829-4500-416C-BD6B-BA6ECD741708}" type="presOf" srcId="{DB325683-C61A-463F-84BC-B7A6D361BC86}" destId="{F7F2A1C2-5404-4863-A354-CC1BBDF05F76}" srcOrd="1" destOrd="0" presId="urn:microsoft.com/office/officeart/2005/8/layout/list1"/>
    <dgm:cxn modelId="{363C83B7-0D62-40DB-84B3-712A0741B6A9}" type="presParOf" srcId="{1BDE4308-15C6-46B0-89D9-B9F4B9608DF2}" destId="{184ED240-D848-44D5-9005-F5189474FBD0}" srcOrd="0" destOrd="0" presId="urn:microsoft.com/office/officeart/2005/8/layout/list1"/>
    <dgm:cxn modelId="{A739FAE4-2CC0-418A-B2F6-8EB067FDBE0D}" type="presParOf" srcId="{184ED240-D848-44D5-9005-F5189474FBD0}" destId="{ED420F67-950A-4ACD-BB19-13509231BB2A}" srcOrd="0" destOrd="0" presId="urn:microsoft.com/office/officeart/2005/8/layout/list1"/>
    <dgm:cxn modelId="{01CD7DD2-AF49-4800-9CBA-D97A31059FB4}" type="presParOf" srcId="{184ED240-D848-44D5-9005-F5189474FBD0}" destId="{18D444C2-0A74-48D0-B12E-7F7474440D7E}" srcOrd="1" destOrd="0" presId="urn:microsoft.com/office/officeart/2005/8/layout/list1"/>
    <dgm:cxn modelId="{B721A400-33DE-41AD-B987-D8FB578AB606}" type="presParOf" srcId="{1BDE4308-15C6-46B0-89D9-B9F4B9608DF2}" destId="{CF49ECD9-9362-4964-819E-1BF0F3A91229}" srcOrd="1" destOrd="0" presId="urn:microsoft.com/office/officeart/2005/8/layout/list1"/>
    <dgm:cxn modelId="{59161E0C-D840-4265-AF81-42EAF8B022CC}" type="presParOf" srcId="{1BDE4308-15C6-46B0-89D9-B9F4B9608DF2}" destId="{BDB92440-47B2-4929-B112-73367B8DC446}" srcOrd="2" destOrd="0" presId="urn:microsoft.com/office/officeart/2005/8/layout/list1"/>
    <dgm:cxn modelId="{BFC31D3F-BEC5-4133-A9D9-F8FB4B75B79E}" type="presParOf" srcId="{1BDE4308-15C6-46B0-89D9-B9F4B9608DF2}" destId="{1EFCA4AC-1CE0-4539-B992-977874C83DDB}" srcOrd="3" destOrd="0" presId="urn:microsoft.com/office/officeart/2005/8/layout/list1"/>
    <dgm:cxn modelId="{23808CD9-B945-4D68-972D-284ABBA73461}" type="presParOf" srcId="{1BDE4308-15C6-46B0-89D9-B9F4B9608DF2}" destId="{DA832A17-71AC-42FB-A8FA-2D0210A6C160}" srcOrd="4" destOrd="0" presId="urn:microsoft.com/office/officeart/2005/8/layout/list1"/>
    <dgm:cxn modelId="{85A7DC3E-70AA-49D3-BDCE-60724B91AFED}" type="presParOf" srcId="{DA832A17-71AC-42FB-A8FA-2D0210A6C160}" destId="{E625B519-B95C-4CC3-A50F-0BFB394F6317}" srcOrd="0" destOrd="0" presId="urn:microsoft.com/office/officeart/2005/8/layout/list1"/>
    <dgm:cxn modelId="{30C7F3D4-1B13-4D52-BDEF-3DCF6139B8D3}" type="presParOf" srcId="{DA832A17-71AC-42FB-A8FA-2D0210A6C160}" destId="{8AC8491C-E5D1-4C2E-A3C1-80D1BEEAC1BD}" srcOrd="1" destOrd="0" presId="urn:microsoft.com/office/officeart/2005/8/layout/list1"/>
    <dgm:cxn modelId="{624C5BAB-E08B-4F0A-ADEF-5AEE7E3B75C2}" type="presParOf" srcId="{1BDE4308-15C6-46B0-89D9-B9F4B9608DF2}" destId="{F9F88D3D-1ABD-4D54-89A5-D539BF50382F}" srcOrd="5" destOrd="0" presId="urn:microsoft.com/office/officeart/2005/8/layout/list1"/>
    <dgm:cxn modelId="{CCFD1296-74E5-418E-9892-A6C18FE378CD}" type="presParOf" srcId="{1BDE4308-15C6-46B0-89D9-B9F4B9608DF2}" destId="{F9F1361C-A782-4557-8133-940C0778B7C3}" srcOrd="6" destOrd="0" presId="urn:microsoft.com/office/officeart/2005/8/layout/list1"/>
    <dgm:cxn modelId="{26B124F0-9B95-494A-96FB-85E11C1E5650}" type="presParOf" srcId="{1BDE4308-15C6-46B0-89D9-B9F4B9608DF2}" destId="{5E871A88-0DBE-4478-B25B-E047CDC4AAF4}" srcOrd="7" destOrd="0" presId="urn:microsoft.com/office/officeart/2005/8/layout/list1"/>
    <dgm:cxn modelId="{97A64DA5-D24B-44DF-B45D-8E02C9DDF8AE}" type="presParOf" srcId="{1BDE4308-15C6-46B0-89D9-B9F4B9608DF2}" destId="{5684D84B-963B-4680-9136-039BF64BEA02}" srcOrd="8" destOrd="0" presId="urn:microsoft.com/office/officeart/2005/8/layout/list1"/>
    <dgm:cxn modelId="{EB66564F-91F2-4F9A-8FBC-A40E6C102DAC}" type="presParOf" srcId="{5684D84B-963B-4680-9136-039BF64BEA02}" destId="{0A6E88FC-5847-40CE-94FC-32DEDF8DF4E3}" srcOrd="0" destOrd="0" presId="urn:microsoft.com/office/officeart/2005/8/layout/list1"/>
    <dgm:cxn modelId="{E6BFC4D6-0DAC-40F5-A694-08ADDC767A17}" type="presParOf" srcId="{5684D84B-963B-4680-9136-039BF64BEA02}" destId="{F7F2A1C2-5404-4863-A354-CC1BBDF05F76}" srcOrd="1" destOrd="0" presId="urn:microsoft.com/office/officeart/2005/8/layout/list1"/>
    <dgm:cxn modelId="{885239B0-7537-44A0-AA61-DE1F5A4195D8}" type="presParOf" srcId="{1BDE4308-15C6-46B0-89D9-B9F4B9608DF2}" destId="{3942B564-4D28-40BD-AF96-18861B6997E6}" srcOrd="9" destOrd="0" presId="urn:microsoft.com/office/officeart/2005/8/layout/list1"/>
    <dgm:cxn modelId="{3A4ED373-14B3-44C2-B6EB-9B3C33A1D04B}" type="presParOf" srcId="{1BDE4308-15C6-46B0-89D9-B9F4B9608DF2}" destId="{31555B40-7024-4C58-896E-0BA92AA3B2C7}" srcOrd="10" destOrd="0" presId="urn:microsoft.com/office/officeart/2005/8/layout/list1"/>
    <dgm:cxn modelId="{C1F44A14-3CEA-42BB-A513-4D27A7AB5004}" type="presParOf" srcId="{1BDE4308-15C6-46B0-89D9-B9F4B9608DF2}" destId="{C7B5C7BE-E899-473B-ADB6-F39C5233B554}" srcOrd="11" destOrd="0" presId="urn:microsoft.com/office/officeart/2005/8/layout/list1"/>
    <dgm:cxn modelId="{8E02F35F-2851-4AA4-99D2-A4F333E5A800}" type="presParOf" srcId="{1BDE4308-15C6-46B0-89D9-B9F4B9608DF2}" destId="{8C264E83-62B5-488E-B71C-C1CEC9B427E8}" srcOrd="12" destOrd="0" presId="urn:microsoft.com/office/officeart/2005/8/layout/list1"/>
    <dgm:cxn modelId="{65EBE8C5-6823-438C-95C3-8171EB3051D9}" type="presParOf" srcId="{8C264E83-62B5-488E-B71C-C1CEC9B427E8}" destId="{2193C923-B991-4564-B0B0-7B85B7A229E2}" srcOrd="0" destOrd="0" presId="urn:microsoft.com/office/officeart/2005/8/layout/list1"/>
    <dgm:cxn modelId="{24353A6A-B71C-4C68-A378-D4F677D2F3C2}" type="presParOf" srcId="{8C264E83-62B5-488E-B71C-C1CEC9B427E8}" destId="{0D08CAD9-A8CA-4C9B-A478-528BA6DB472D}" srcOrd="1" destOrd="0" presId="urn:microsoft.com/office/officeart/2005/8/layout/list1"/>
    <dgm:cxn modelId="{3B2ADE18-2BA2-4ECD-A163-392BFD0B9316}" type="presParOf" srcId="{1BDE4308-15C6-46B0-89D9-B9F4B9608DF2}" destId="{7D76034C-B6AE-47EB-96F3-42FDFDB9468E}" srcOrd="13" destOrd="0" presId="urn:microsoft.com/office/officeart/2005/8/layout/list1"/>
    <dgm:cxn modelId="{7148F172-8960-497E-BDAB-9B85E8BBD2C9}" type="presParOf" srcId="{1BDE4308-15C6-46B0-89D9-B9F4B9608DF2}" destId="{CA917450-A008-47E6-926F-6403EAD1AD0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683C08-4FFC-4F72-AB85-6C498675BDA8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1BF69BD-76AB-4C30-BA27-19E689C75B19}">
      <dgm:prSet custT="1"/>
      <dgm:spPr/>
      <dgm:t>
        <a:bodyPr/>
        <a:lstStyle/>
        <a:p>
          <a:r>
            <a:rPr lang="en-US" sz="2400" b="0" dirty="0"/>
            <a:t>Disconnect switch prohibits the electricity from the switch to the structure’s main electrical system</a:t>
          </a:r>
        </a:p>
      </dgm:t>
    </dgm:pt>
    <dgm:pt modelId="{6E885C3C-C879-440C-BED4-A37CE9C3D342}" type="parTrans" cxnId="{9ED84EE7-A561-4003-8DCC-C079848A52A5}">
      <dgm:prSet/>
      <dgm:spPr/>
      <dgm:t>
        <a:bodyPr/>
        <a:lstStyle/>
        <a:p>
          <a:endParaRPr lang="en-US"/>
        </a:p>
      </dgm:t>
    </dgm:pt>
    <dgm:pt modelId="{AE32AD4B-CE4D-4C6C-92FC-968B0C0D7A87}" type="sibTrans" cxnId="{9ED84EE7-A561-4003-8DCC-C079848A52A5}">
      <dgm:prSet/>
      <dgm:spPr/>
      <dgm:t>
        <a:bodyPr/>
        <a:lstStyle/>
        <a:p>
          <a:endParaRPr lang="en-US"/>
        </a:p>
      </dgm:t>
    </dgm:pt>
    <dgm:pt modelId="{4A4A24D7-6CD8-4D54-913B-7FDCCC3F28F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x-none" sz="2400" b="0" u="none"/>
            <a:t>All conduit and system disconnect switches should be marked according to model codes</a:t>
          </a:r>
          <a:endParaRPr lang="en-US" sz="2400" b="0" u="none" dirty="0"/>
        </a:p>
      </dgm:t>
    </dgm:pt>
    <dgm:pt modelId="{30590EF9-511C-4FD2-B1BC-6CA91849E87C}" type="parTrans" cxnId="{A0CC92BB-DA89-4DBF-90DD-8B55EF987FE8}">
      <dgm:prSet/>
      <dgm:spPr/>
      <dgm:t>
        <a:bodyPr/>
        <a:lstStyle/>
        <a:p>
          <a:endParaRPr lang="en-US"/>
        </a:p>
      </dgm:t>
    </dgm:pt>
    <dgm:pt modelId="{898907EA-2141-4EA9-829A-B5FF7FF389A7}" type="sibTrans" cxnId="{A0CC92BB-DA89-4DBF-90DD-8B55EF987FE8}">
      <dgm:prSet/>
      <dgm:spPr/>
      <dgm:t>
        <a:bodyPr/>
        <a:lstStyle/>
        <a:p>
          <a:endParaRPr lang="en-US"/>
        </a:p>
      </dgm:t>
    </dgm:pt>
    <dgm:pt modelId="{43A7A61E-1541-425C-A45D-9F8E1559D381}">
      <dgm:prSet custT="1"/>
      <dgm:spPr/>
      <dgm:t>
        <a:bodyPr/>
        <a:lstStyle/>
        <a:p>
          <a:r>
            <a:rPr lang="en-US" sz="2400" b="0" dirty="0"/>
            <a:t>El</a:t>
          </a:r>
          <a:r>
            <a:rPr lang="x-none" sz="2400" b="0" u="none"/>
            <a:t>ectricity between the PV panels and the disconnect switch</a:t>
          </a:r>
          <a:r>
            <a:rPr lang="en-US" sz="2400" b="0" u="none" dirty="0"/>
            <a:t> continues</a:t>
          </a:r>
          <a:endParaRPr lang="en-US" sz="2400" b="0" dirty="0"/>
        </a:p>
      </dgm:t>
    </dgm:pt>
    <dgm:pt modelId="{D2DAEB96-E94D-48CA-8DFD-6F0A8E4268C0}" type="parTrans" cxnId="{6F7F8AB8-1376-4CDA-A02B-5E7884A6CED8}">
      <dgm:prSet/>
      <dgm:spPr/>
      <dgm:t>
        <a:bodyPr/>
        <a:lstStyle/>
        <a:p>
          <a:endParaRPr lang="en-US"/>
        </a:p>
      </dgm:t>
    </dgm:pt>
    <dgm:pt modelId="{A42B1C6B-006D-4822-B6CB-7FE093A7D2FC}" type="sibTrans" cxnId="{6F7F8AB8-1376-4CDA-A02B-5E7884A6CED8}">
      <dgm:prSet/>
      <dgm:spPr/>
      <dgm:t>
        <a:bodyPr/>
        <a:lstStyle/>
        <a:p>
          <a:endParaRPr lang="en-US"/>
        </a:p>
      </dgm:t>
    </dgm:pt>
    <dgm:pt modelId="{1FC1F47B-7812-4706-A65B-25D7FC5256B2}" type="pres">
      <dgm:prSet presAssocID="{3D683C08-4FFC-4F72-AB85-6C498675B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36C558-2890-47FF-95F4-5DAC89563B9B}" type="pres">
      <dgm:prSet presAssocID="{71BF69BD-76AB-4C30-BA27-19E689C75B1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4202C-96D2-4E2E-BFB2-1A23F0F03C07}" type="pres">
      <dgm:prSet presAssocID="{AE32AD4B-CE4D-4C6C-92FC-968B0C0D7A87}" presName="spacer" presStyleCnt="0"/>
      <dgm:spPr/>
    </dgm:pt>
    <dgm:pt modelId="{35200367-F1C7-4C33-8199-8E45866817A3}" type="pres">
      <dgm:prSet presAssocID="{43A7A61E-1541-425C-A45D-9F8E1559D38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98810-88AC-40E1-BFA4-1A1F85592A29}" type="pres">
      <dgm:prSet presAssocID="{A42B1C6B-006D-4822-B6CB-7FE093A7D2FC}" presName="spacer" presStyleCnt="0"/>
      <dgm:spPr/>
    </dgm:pt>
    <dgm:pt modelId="{8F924571-545E-47DE-8E74-8095AB0F6D6F}" type="pres">
      <dgm:prSet presAssocID="{4A4A24D7-6CD8-4D54-913B-7FDCCC3F28F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005933-D27B-4C51-8166-FC386F2F3154}" type="presOf" srcId="{4A4A24D7-6CD8-4D54-913B-7FDCCC3F28FD}" destId="{8F924571-545E-47DE-8E74-8095AB0F6D6F}" srcOrd="0" destOrd="0" presId="urn:microsoft.com/office/officeart/2005/8/layout/vList2"/>
    <dgm:cxn modelId="{C3DAAE54-8B35-44F5-A59A-23F360F60E2F}" type="presOf" srcId="{43A7A61E-1541-425C-A45D-9F8E1559D381}" destId="{35200367-F1C7-4C33-8199-8E45866817A3}" srcOrd="0" destOrd="0" presId="urn:microsoft.com/office/officeart/2005/8/layout/vList2"/>
    <dgm:cxn modelId="{A0CC92BB-DA89-4DBF-90DD-8B55EF987FE8}" srcId="{3D683C08-4FFC-4F72-AB85-6C498675BDA8}" destId="{4A4A24D7-6CD8-4D54-913B-7FDCCC3F28FD}" srcOrd="2" destOrd="0" parTransId="{30590EF9-511C-4FD2-B1BC-6CA91849E87C}" sibTransId="{898907EA-2141-4EA9-829A-B5FF7FF389A7}"/>
    <dgm:cxn modelId="{D34866A0-C86A-4D80-800C-273697CA69D9}" type="presOf" srcId="{71BF69BD-76AB-4C30-BA27-19E689C75B19}" destId="{2536C558-2890-47FF-95F4-5DAC89563B9B}" srcOrd="0" destOrd="0" presId="urn:microsoft.com/office/officeart/2005/8/layout/vList2"/>
    <dgm:cxn modelId="{6F7F8AB8-1376-4CDA-A02B-5E7884A6CED8}" srcId="{3D683C08-4FFC-4F72-AB85-6C498675BDA8}" destId="{43A7A61E-1541-425C-A45D-9F8E1559D381}" srcOrd="1" destOrd="0" parTransId="{D2DAEB96-E94D-48CA-8DFD-6F0A8E4268C0}" sibTransId="{A42B1C6B-006D-4822-B6CB-7FE093A7D2FC}"/>
    <dgm:cxn modelId="{9ED84EE7-A561-4003-8DCC-C079848A52A5}" srcId="{3D683C08-4FFC-4F72-AB85-6C498675BDA8}" destId="{71BF69BD-76AB-4C30-BA27-19E689C75B19}" srcOrd="0" destOrd="0" parTransId="{6E885C3C-C879-440C-BED4-A37CE9C3D342}" sibTransId="{AE32AD4B-CE4D-4C6C-92FC-968B0C0D7A87}"/>
    <dgm:cxn modelId="{9648D36F-89D4-46C8-9EF3-C37D6EA05244}" type="presOf" srcId="{3D683C08-4FFC-4F72-AB85-6C498675BDA8}" destId="{1FC1F47B-7812-4706-A65B-25D7FC5256B2}" srcOrd="0" destOrd="0" presId="urn:microsoft.com/office/officeart/2005/8/layout/vList2"/>
    <dgm:cxn modelId="{1688A5F0-9D67-4CD2-AAAF-236B63E5FBC9}" type="presParOf" srcId="{1FC1F47B-7812-4706-A65B-25D7FC5256B2}" destId="{2536C558-2890-47FF-95F4-5DAC89563B9B}" srcOrd="0" destOrd="0" presId="urn:microsoft.com/office/officeart/2005/8/layout/vList2"/>
    <dgm:cxn modelId="{6B3AA9FC-4FE6-44A6-BFB5-C81006135D52}" type="presParOf" srcId="{1FC1F47B-7812-4706-A65B-25D7FC5256B2}" destId="{1334202C-96D2-4E2E-BFB2-1A23F0F03C07}" srcOrd="1" destOrd="0" presId="urn:microsoft.com/office/officeart/2005/8/layout/vList2"/>
    <dgm:cxn modelId="{B106EAD4-C6E7-4CF3-9674-ECE0EDADC3D5}" type="presParOf" srcId="{1FC1F47B-7812-4706-A65B-25D7FC5256B2}" destId="{35200367-F1C7-4C33-8199-8E45866817A3}" srcOrd="2" destOrd="0" presId="urn:microsoft.com/office/officeart/2005/8/layout/vList2"/>
    <dgm:cxn modelId="{F6A78FD4-585D-4ABD-8D50-DE35F4F919A3}" type="presParOf" srcId="{1FC1F47B-7812-4706-A65B-25D7FC5256B2}" destId="{76798810-88AC-40E1-BFA4-1A1F85592A29}" srcOrd="3" destOrd="0" presId="urn:microsoft.com/office/officeart/2005/8/layout/vList2"/>
    <dgm:cxn modelId="{844F70DC-A851-4826-8204-38B4D91D1769}" type="presParOf" srcId="{1FC1F47B-7812-4706-A65B-25D7FC5256B2}" destId="{8F924571-545E-47DE-8E74-8095AB0F6D6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683C08-4FFC-4F72-AB85-6C498675BDA8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1BF69BD-76AB-4C30-BA27-19E689C75B19}">
      <dgm:prSet custT="1"/>
      <dgm:spPr/>
      <dgm:t>
        <a:bodyPr/>
        <a:lstStyle/>
        <a:p>
          <a:r>
            <a:rPr lang="en-US" sz="2000" b="0" dirty="0"/>
            <a:t>Systems are designed to produce the maximum amount of electricity they can</a:t>
          </a:r>
        </a:p>
      </dgm:t>
    </dgm:pt>
    <dgm:pt modelId="{6E885C3C-C879-440C-BED4-A37CE9C3D342}" type="parTrans" cxnId="{9ED84EE7-A561-4003-8DCC-C079848A52A5}">
      <dgm:prSet/>
      <dgm:spPr/>
      <dgm:t>
        <a:bodyPr/>
        <a:lstStyle/>
        <a:p>
          <a:endParaRPr lang="en-US"/>
        </a:p>
      </dgm:t>
    </dgm:pt>
    <dgm:pt modelId="{AE32AD4B-CE4D-4C6C-92FC-968B0C0D7A87}" type="sibTrans" cxnId="{9ED84EE7-A561-4003-8DCC-C079848A52A5}">
      <dgm:prSet/>
      <dgm:spPr/>
      <dgm:t>
        <a:bodyPr/>
        <a:lstStyle/>
        <a:p>
          <a:endParaRPr lang="en-US"/>
        </a:p>
      </dgm:t>
    </dgm:pt>
    <dgm:pt modelId="{480694DB-AC50-4A33-AF93-904E9EC93C5F}">
      <dgm:prSet custT="1"/>
      <dgm:spPr/>
      <dgm:t>
        <a:bodyPr/>
        <a:lstStyle/>
        <a:p>
          <a:r>
            <a:rPr lang="en-US" sz="2000" b="0" dirty="0"/>
            <a:t>Design is a problem for firefighters to access/egress pathways to and on a roof</a:t>
          </a:r>
        </a:p>
      </dgm:t>
    </dgm:pt>
    <dgm:pt modelId="{FDA8BA70-F78A-4D14-BA2A-3AE8F518FC42}" type="parTrans" cxnId="{BB68B218-A6BD-41C0-91D7-DBA9949E965F}">
      <dgm:prSet/>
      <dgm:spPr/>
      <dgm:t>
        <a:bodyPr/>
        <a:lstStyle/>
        <a:p>
          <a:endParaRPr lang="en-US"/>
        </a:p>
      </dgm:t>
    </dgm:pt>
    <dgm:pt modelId="{A0E2B144-A288-4304-A862-84A36EE6C6E8}" type="sibTrans" cxnId="{BB68B218-A6BD-41C0-91D7-DBA9949E965F}">
      <dgm:prSet/>
      <dgm:spPr/>
      <dgm:t>
        <a:bodyPr/>
        <a:lstStyle/>
        <a:p>
          <a:endParaRPr lang="en-US"/>
        </a:p>
      </dgm:t>
    </dgm:pt>
    <dgm:pt modelId="{80A4A9E7-5E6F-43C0-A093-39A30FE5530B}">
      <dgm:prSet custT="1"/>
      <dgm:spPr/>
      <dgm:t>
        <a:bodyPr/>
        <a:lstStyle/>
        <a:p>
          <a:r>
            <a:rPr lang="en-US" sz="2000" b="0" dirty="0"/>
            <a:t>Once on the roof, areas must be provided for smoke ventilation operations</a:t>
          </a:r>
        </a:p>
      </dgm:t>
    </dgm:pt>
    <dgm:pt modelId="{21A90EE8-C00F-4359-BD1C-8DE16BBF6C6F}" type="parTrans" cxnId="{26A1BCD1-31F4-493A-A545-AA512B22313B}">
      <dgm:prSet/>
      <dgm:spPr/>
      <dgm:t>
        <a:bodyPr/>
        <a:lstStyle/>
        <a:p>
          <a:endParaRPr lang="en-US"/>
        </a:p>
      </dgm:t>
    </dgm:pt>
    <dgm:pt modelId="{037D6074-417B-4836-80A9-99D333858DD7}" type="sibTrans" cxnId="{26A1BCD1-31F4-493A-A545-AA512B22313B}">
      <dgm:prSet/>
      <dgm:spPr/>
      <dgm:t>
        <a:bodyPr/>
        <a:lstStyle/>
        <a:p>
          <a:endParaRPr lang="en-US"/>
        </a:p>
      </dgm:t>
    </dgm:pt>
    <dgm:pt modelId="{7C2466E4-A0EF-41F6-AE86-F498542CBF02}">
      <dgm:prSet custT="1"/>
      <dgm:spPr/>
      <dgm:t>
        <a:bodyPr/>
        <a:lstStyle/>
        <a:p>
          <a:r>
            <a:rPr lang="en-US" sz="2000" b="0" dirty="0"/>
            <a:t>Model building codes have criteria for the paths and ventilation points</a:t>
          </a:r>
        </a:p>
      </dgm:t>
    </dgm:pt>
    <dgm:pt modelId="{19C6D64B-69FF-4D82-B911-E2F3570B44F4}" type="parTrans" cxnId="{99C5EAA7-22F7-401C-9AFC-F93615EEE784}">
      <dgm:prSet/>
      <dgm:spPr/>
      <dgm:t>
        <a:bodyPr/>
        <a:lstStyle/>
        <a:p>
          <a:endParaRPr lang="en-US"/>
        </a:p>
      </dgm:t>
    </dgm:pt>
    <dgm:pt modelId="{B55DEDC1-D35B-4A9A-BC8C-84B05CD29590}" type="sibTrans" cxnId="{99C5EAA7-22F7-401C-9AFC-F93615EEE784}">
      <dgm:prSet/>
      <dgm:spPr/>
      <dgm:t>
        <a:bodyPr/>
        <a:lstStyle/>
        <a:p>
          <a:endParaRPr lang="en-US"/>
        </a:p>
      </dgm:t>
    </dgm:pt>
    <dgm:pt modelId="{3C15BC28-8FE1-479E-A803-2808A59724E8}">
      <dgm:prSet custT="1"/>
      <dgm:spPr>
        <a:solidFill>
          <a:srgbClr val="6060AE"/>
        </a:solidFill>
      </dgm:spPr>
      <dgm:t>
        <a:bodyPr/>
        <a:lstStyle/>
        <a:p>
          <a:r>
            <a:rPr lang="en-US" sz="2000" b="0" dirty="0"/>
            <a:t>Conversations with the responding fire fighting support companies could be beneficial before a fire occurs</a:t>
          </a:r>
        </a:p>
      </dgm:t>
    </dgm:pt>
    <dgm:pt modelId="{54C2EBEB-CE4C-4731-942A-CA362E252D62}" type="parTrans" cxnId="{E89CBF17-DA62-4B39-B4B4-81C19F686E8A}">
      <dgm:prSet/>
      <dgm:spPr/>
      <dgm:t>
        <a:bodyPr/>
        <a:lstStyle/>
        <a:p>
          <a:endParaRPr lang="en-US"/>
        </a:p>
      </dgm:t>
    </dgm:pt>
    <dgm:pt modelId="{6CAD5217-FC16-4836-BC44-2B37A118FD4D}" type="sibTrans" cxnId="{E89CBF17-DA62-4B39-B4B4-81C19F686E8A}">
      <dgm:prSet/>
      <dgm:spPr/>
      <dgm:t>
        <a:bodyPr/>
        <a:lstStyle/>
        <a:p>
          <a:endParaRPr lang="en-US"/>
        </a:p>
      </dgm:t>
    </dgm:pt>
    <dgm:pt modelId="{AF9BE5DC-52AA-480D-ADC2-6DFC4516EFC8}">
      <dgm:prSet custT="1"/>
      <dgm:spPr/>
      <dgm:t>
        <a:bodyPr/>
        <a:lstStyle/>
        <a:p>
          <a:r>
            <a:rPr lang="en-US" sz="2000" b="0" dirty="0"/>
            <a:t>More PV panels mean more electricity</a:t>
          </a:r>
        </a:p>
      </dgm:t>
    </dgm:pt>
    <dgm:pt modelId="{A04C18A3-8CD9-4CD8-B6FA-53F89B7702B8}" type="parTrans" cxnId="{43820091-9B6F-415F-9030-33AC8FEA3489}">
      <dgm:prSet/>
      <dgm:spPr/>
      <dgm:t>
        <a:bodyPr/>
        <a:lstStyle/>
        <a:p>
          <a:endParaRPr lang="en-US"/>
        </a:p>
      </dgm:t>
    </dgm:pt>
    <dgm:pt modelId="{172CC578-9BB9-46F8-8647-BDF684107AD5}" type="sibTrans" cxnId="{43820091-9B6F-415F-9030-33AC8FEA3489}">
      <dgm:prSet/>
      <dgm:spPr/>
      <dgm:t>
        <a:bodyPr/>
        <a:lstStyle/>
        <a:p>
          <a:endParaRPr lang="en-US"/>
        </a:p>
      </dgm:t>
    </dgm:pt>
    <dgm:pt modelId="{1FC1F47B-7812-4706-A65B-25D7FC5256B2}" type="pres">
      <dgm:prSet presAssocID="{3D683C08-4FFC-4F72-AB85-6C498675B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36C558-2890-47FF-95F4-5DAC89563B9B}" type="pres">
      <dgm:prSet presAssocID="{71BF69BD-76AB-4C30-BA27-19E689C75B1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4202C-96D2-4E2E-BFB2-1A23F0F03C07}" type="pres">
      <dgm:prSet presAssocID="{AE32AD4B-CE4D-4C6C-92FC-968B0C0D7A87}" presName="spacer" presStyleCnt="0"/>
      <dgm:spPr/>
    </dgm:pt>
    <dgm:pt modelId="{C15F8F19-5C8D-49AD-9BF3-B6790CD31032}" type="pres">
      <dgm:prSet presAssocID="{AF9BE5DC-52AA-480D-ADC2-6DFC4516EFC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E4356-423D-48B3-9B9F-005FCF1AE52E}" type="pres">
      <dgm:prSet presAssocID="{172CC578-9BB9-46F8-8647-BDF684107AD5}" presName="spacer" presStyleCnt="0"/>
      <dgm:spPr/>
    </dgm:pt>
    <dgm:pt modelId="{E2689C02-6699-45CF-B650-CD71EA4B5BA9}" type="pres">
      <dgm:prSet presAssocID="{480694DB-AC50-4A33-AF93-904E9EC93C5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B5BB9-C6BF-4CB3-93F8-95282C7C6386}" type="pres">
      <dgm:prSet presAssocID="{A0E2B144-A288-4304-A862-84A36EE6C6E8}" presName="spacer" presStyleCnt="0"/>
      <dgm:spPr/>
    </dgm:pt>
    <dgm:pt modelId="{1AF373C5-DE61-4910-8AC5-13E26CAA895D}" type="pres">
      <dgm:prSet presAssocID="{80A4A9E7-5E6F-43C0-A093-39A30FE553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36D79-0E41-460E-B23B-35B72F4837A0}" type="pres">
      <dgm:prSet presAssocID="{037D6074-417B-4836-80A9-99D333858DD7}" presName="spacer" presStyleCnt="0"/>
      <dgm:spPr/>
    </dgm:pt>
    <dgm:pt modelId="{793FC96B-A5E1-4807-8EE1-6C467060809B}" type="pres">
      <dgm:prSet presAssocID="{7C2466E4-A0EF-41F6-AE86-F498542CBF0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EDE9A-A6A5-48AD-8111-DB6D9EE19350}" type="pres">
      <dgm:prSet presAssocID="{B55DEDC1-D35B-4A9A-BC8C-84B05CD29590}" presName="spacer" presStyleCnt="0"/>
      <dgm:spPr/>
    </dgm:pt>
    <dgm:pt modelId="{E9458C24-FBAA-49FE-8AEA-5FEA75EE7227}" type="pres">
      <dgm:prSet presAssocID="{3C15BC28-8FE1-479E-A803-2808A59724E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820091-9B6F-415F-9030-33AC8FEA3489}" srcId="{3D683C08-4FFC-4F72-AB85-6C498675BDA8}" destId="{AF9BE5DC-52AA-480D-ADC2-6DFC4516EFC8}" srcOrd="1" destOrd="0" parTransId="{A04C18A3-8CD9-4CD8-B6FA-53F89B7702B8}" sibTransId="{172CC578-9BB9-46F8-8647-BDF684107AD5}"/>
    <dgm:cxn modelId="{E89CBF17-DA62-4B39-B4B4-81C19F686E8A}" srcId="{3D683C08-4FFC-4F72-AB85-6C498675BDA8}" destId="{3C15BC28-8FE1-479E-A803-2808A59724E8}" srcOrd="5" destOrd="0" parTransId="{54C2EBEB-CE4C-4731-942A-CA362E252D62}" sibTransId="{6CAD5217-FC16-4836-BC44-2B37A118FD4D}"/>
    <dgm:cxn modelId="{26A1BCD1-31F4-493A-A545-AA512B22313B}" srcId="{3D683C08-4FFC-4F72-AB85-6C498675BDA8}" destId="{80A4A9E7-5E6F-43C0-A093-39A30FE5530B}" srcOrd="3" destOrd="0" parTransId="{21A90EE8-C00F-4359-BD1C-8DE16BBF6C6F}" sibTransId="{037D6074-417B-4836-80A9-99D333858DD7}"/>
    <dgm:cxn modelId="{6A01A05B-5C46-4A14-AE3E-C67726E6C769}" type="presOf" srcId="{3D683C08-4FFC-4F72-AB85-6C498675BDA8}" destId="{1FC1F47B-7812-4706-A65B-25D7FC5256B2}" srcOrd="0" destOrd="0" presId="urn:microsoft.com/office/officeart/2005/8/layout/vList2"/>
    <dgm:cxn modelId="{BB68B218-A6BD-41C0-91D7-DBA9949E965F}" srcId="{3D683C08-4FFC-4F72-AB85-6C498675BDA8}" destId="{480694DB-AC50-4A33-AF93-904E9EC93C5F}" srcOrd="2" destOrd="0" parTransId="{FDA8BA70-F78A-4D14-BA2A-3AE8F518FC42}" sibTransId="{A0E2B144-A288-4304-A862-84A36EE6C6E8}"/>
    <dgm:cxn modelId="{D65C8372-0D7B-4566-8F70-AB8BA876C0E6}" type="presOf" srcId="{7C2466E4-A0EF-41F6-AE86-F498542CBF02}" destId="{793FC96B-A5E1-4807-8EE1-6C467060809B}" srcOrd="0" destOrd="0" presId="urn:microsoft.com/office/officeart/2005/8/layout/vList2"/>
    <dgm:cxn modelId="{D6EA344D-02DB-44B5-84DD-E58535F56A1D}" type="presOf" srcId="{3C15BC28-8FE1-479E-A803-2808A59724E8}" destId="{E9458C24-FBAA-49FE-8AEA-5FEA75EE7227}" srcOrd="0" destOrd="0" presId="urn:microsoft.com/office/officeart/2005/8/layout/vList2"/>
    <dgm:cxn modelId="{BCE06790-F704-4AD8-A4BB-8F38857CFC0A}" type="presOf" srcId="{71BF69BD-76AB-4C30-BA27-19E689C75B19}" destId="{2536C558-2890-47FF-95F4-5DAC89563B9B}" srcOrd="0" destOrd="0" presId="urn:microsoft.com/office/officeart/2005/8/layout/vList2"/>
    <dgm:cxn modelId="{37E592DD-958E-439C-A029-3762BA8A3D27}" type="presOf" srcId="{80A4A9E7-5E6F-43C0-A093-39A30FE5530B}" destId="{1AF373C5-DE61-4910-8AC5-13E26CAA895D}" srcOrd="0" destOrd="0" presId="urn:microsoft.com/office/officeart/2005/8/layout/vList2"/>
    <dgm:cxn modelId="{67D6CE62-A3E9-4D82-8FBA-3AA2FECE56E6}" type="presOf" srcId="{AF9BE5DC-52AA-480D-ADC2-6DFC4516EFC8}" destId="{C15F8F19-5C8D-49AD-9BF3-B6790CD31032}" srcOrd="0" destOrd="0" presId="urn:microsoft.com/office/officeart/2005/8/layout/vList2"/>
    <dgm:cxn modelId="{9ED84EE7-A561-4003-8DCC-C079848A52A5}" srcId="{3D683C08-4FFC-4F72-AB85-6C498675BDA8}" destId="{71BF69BD-76AB-4C30-BA27-19E689C75B19}" srcOrd="0" destOrd="0" parTransId="{6E885C3C-C879-440C-BED4-A37CE9C3D342}" sibTransId="{AE32AD4B-CE4D-4C6C-92FC-968B0C0D7A87}"/>
    <dgm:cxn modelId="{4C32771E-673B-4FB3-A721-53A2DFB5ACEA}" type="presOf" srcId="{480694DB-AC50-4A33-AF93-904E9EC93C5F}" destId="{E2689C02-6699-45CF-B650-CD71EA4B5BA9}" srcOrd="0" destOrd="0" presId="urn:microsoft.com/office/officeart/2005/8/layout/vList2"/>
    <dgm:cxn modelId="{99C5EAA7-22F7-401C-9AFC-F93615EEE784}" srcId="{3D683C08-4FFC-4F72-AB85-6C498675BDA8}" destId="{7C2466E4-A0EF-41F6-AE86-F498542CBF02}" srcOrd="4" destOrd="0" parTransId="{19C6D64B-69FF-4D82-B911-E2F3570B44F4}" sibTransId="{B55DEDC1-D35B-4A9A-BC8C-84B05CD29590}"/>
    <dgm:cxn modelId="{C0E5AE08-39DB-4939-9940-BD542084AA8C}" type="presParOf" srcId="{1FC1F47B-7812-4706-A65B-25D7FC5256B2}" destId="{2536C558-2890-47FF-95F4-5DAC89563B9B}" srcOrd="0" destOrd="0" presId="urn:microsoft.com/office/officeart/2005/8/layout/vList2"/>
    <dgm:cxn modelId="{E8671D04-89DC-43DA-BF66-24FF92B90BA6}" type="presParOf" srcId="{1FC1F47B-7812-4706-A65B-25D7FC5256B2}" destId="{1334202C-96D2-4E2E-BFB2-1A23F0F03C07}" srcOrd="1" destOrd="0" presId="urn:microsoft.com/office/officeart/2005/8/layout/vList2"/>
    <dgm:cxn modelId="{D6AFEA4F-75F9-4D51-A87E-6E9A9EF516F9}" type="presParOf" srcId="{1FC1F47B-7812-4706-A65B-25D7FC5256B2}" destId="{C15F8F19-5C8D-49AD-9BF3-B6790CD31032}" srcOrd="2" destOrd="0" presId="urn:microsoft.com/office/officeart/2005/8/layout/vList2"/>
    <dgm:cxn modelId="{6856A3B1-FC1D-4172-B61D-22B537B993FA}" type="presParOf" srcId="{1FC1F47B-7812-4706-A65B-25D7FC5256B2}" destId="{F3CE4356-423D-48B3-9B9F-005FCF1AE52E}" srcOrd="3" destOrd="0" presId="urn:microsoft.com/office/officeart/2005/8/layout/vList2"/>
    <dgm:cxn modelId="{91D4E2CD-0652-4137-B69A-B955682144DC}" type="presParOf" srcId="{1FC1F47B-7812-4706-A65B-25D7FC5256B2}" destId="{E2689C02-6699-45CF-B650-CD71EA4B5BA9}" srcOrd="4" destOrd="0" presId="urn:microsoft.com/office/officeart/2005/8/layout/vList2"/>
    <dgm:cxn modelId="{724F970D-F478-41BC-9454-DBFCD1C7ABDC}" type="presParOf" srcId="{1FC1F47B-7812-4706-A65B-25D7FC5256B2}" destId="{BCEB5BB9-C6BF-4CB3-93F8-95282C7C6386}" srcOrd="5" destOrd="0" presId="urn:microsoft.com/office/officeart/2005/8/layout/vList2"/>
    <dgm:cxn modelId="{EF8F6017-8465-4682-9704-87D860EB1894}" type="presParOf" srcId="{1FC1F47B-7812-4706-A65B-25D7FC5256B2}" destId="{1AF373C5-DE61-4910-8AC5-13E26CAA895D}" srcOrd="6" destOrd="0" presId="urn:microsoft.com/office/officeart/2005/8/layout/vList2"/>
    <dgm:cxn modelId="{42203A3F-7755-4917-8E83-277CC3C4A741}" type="presParOf" srcId="{1FC1F47B-7812-4706-A65B-25D7FC5256B2}" destId="{76136D79-0E41-460E-B23B-35B72F4837A0}" srcOrd="7" destOrd="0" presId="urn:microsoft.com/office/officeart/2005/8/layout/vList2"/>
    <dgm:cxn modelId="{5E2BA47F-0828-4636-95D8-47C3587ABF6E}" type="presParOf" srcId="{1FC1F47B-7812-4706-A65B-25D7FC5256B2}" destId="{793FC96B-A5E1-4807-8EE1-6C467060809B}" srcOrd="8" destOrd="0" presId="urn:microsoft.com/office/officeart/2005/8/layout/vList2"/>
    <dgm:cxn modelId="{587E4AB0-2EBD-4645-ADE5-97D8E8974966}" type="presParOf" srcId="{1FC1F47B-7812-4706-A65B-25D7FC5256B2}" destId="{3F2EDE9A-A6A5-48AD-8111-DB6D9EE19350}" srcOrd="9" destOrd="0" presId="urn:microsoft.com/office/officeart/2005/8/layout/vList2"/>
    <dgm:cxn modelId="{B59A3E92-BFBE-4833-81EE-15C04346BF11}" type="presParOf" srcId="{1FC1F47B-7812-4706-A65B-25D7FC5256B2}" destId="{E9458C24-FBAA-49FE-8AEA-5FEA75EE722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683C08-4FFC-4F72-AB85-6C498675BDA8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1BF69BD-76AB-4C30-BA27-19E689C75B19}">
      <dgm:prSet custT="1"/>
      <dgm:spPr/>
      <dgm:t>
        <a:bodyPr/>
        <a:lstStyle/>
        <a:p>
          <a:r>
            <a:rPr lang="en-US" sz="2000" dirty="0"/>
            <a:t>Only standardized test method currently universally accepted by building codes</a:t>
          </a:r>
          <a:endParaRPr lang="en-US" sz="2000" b="0" dirty="0"/>
        </a:p>
      </dgm:t>
    </dgm:pt>
    <dgm:pt modelId="{6E885C3C-C879-440C-BED4-A37CE9C3D342}" type="parTrans" cxnId="{9ED84EE7-A561-4003-8DCC-C079848A52A5}">
      <dgm:prSet/>
      <dgm:spPr/>
      <dgm:t>
        <a:bodyPr/>
        <a:lstStyle/>
        <a:p>
          <a:endParaRPr lang="en-US"/>
        </a:p>
      </dgm:t>
    </dgm:pt>
    <dgm:pt modelId="{AE32AD4B-CE4D-4C6C-92FC-968B0C0D7A87}" type="sibTrans" cxnId="{9ED84EE7-A561-4003-8DCC-C079848A52A5}">
      <dgm:prSet/>
      <dgm:spPr/>
      <dgm:t>
        <a:bodyPr/>
        <a:lstStyle/>
        <a:p>
          <a:endParaRPr lang="en-US"/>
        </a:p>
      </dgm:t>
    </dgm:pt>
    <dgm:pt modelId="{13A01A6A-9696-4358-B7F0-7F70FD4FE5AA}">
      <dgm:prSet custT="1"/>
      <dgm:spPr>
        <a:solidFill>
          <a:srgbClr val="6060AE"/>
        </a:solidFill>
      </dgm:spPr>
      <dgm:t>
        <a:bodyPr/>
        <a:lstStyle/>
        <a:p>
          <a:r>
            <a:rPr lang="en-US" sz="2000" dirty="0"/>
            <a:t>Evaluates the ability of structural assemblies to carry a structural load and to act as a fire barrier</a:t>
          </a:r>
          <a:endParaRPr lang="en-US" sz="2000" b="0" dirty="0"/>
        </a:p>
      </dgm:t>
    </dgm:pt>
    <dgm:pt modelId="{F53CE7AA-708B-4137-8CA5-0FF0A9724173}" type="parTrans" cxnId="{812F52E5-E72B-42BB-8578-14C9D516E795}">
      <dgm:prSet/>
      <dgm:spPr/>
      <dgm:t>
        <a:bodyPr/>
        <a:lstStyle/>
        <a:p>
          <a:endParaRPr lang="en-US"/>
        </a:p>
      </dgm:t>
    </dgm:pt>
    <dgm:pt modelId="{0F47BC57-E5EC-4BBB-ABAA-3AF63560129E}" type="sibTrans" cxnId="{812F52E5-E72B-42BB-8578-14C9D516E795}">
      <dgm:prSet/>
      <dgm:spPr/>
      <dgm:t>
        <a:bodyPr/>
        <a:lstStyle/>
        <a:p>
          <a:endParaRPr lang="en-US"/>
        </a:p>
      </dgm:t>
    </dgm:pt>
    <dgm:pt modelId="{9247383B-F9D3-4FA4-8BEB-D0FE763FB1B3}" type="pres">
      <dgm:prSet presAssocID="{3D683C08-4FFC-4F72-AB85-6C498675BD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11107A5-425C-4AB3-B1E2-AA2A5D4AEF83}" type="pres">
      <dgm:prSet presAssocID="{3D683C08-4FFC-4F72-AB85-6C498675BDA8}" presName="Name1" presStyleCnt="0"/>
      <dgm:spPr/>
    </dgm:pt>
    <dgm:pt modelId="{ED8D92D8-37A8-4740-8DCC-C099F4ADEADD}" type="pres">
      <dgm:prSet presAssocID="{3D683C08-4FFC-4F72-AB85-6C498675BDA8}" presName="cycle" presStyleCnt="0"/>
      <dgm:spPr/>
    </dgm:pt>
    <dgm:pt modelId="{E626D8C1-922B-4C3C-8D6F-4A9D3B5FCD45}" type="pres">
      <dgm:prSet presAssocID="{3D683C08-4FFC-4F72-AB85-6C498675BDA8}" presName="srcNode" presStyleLbl="node1" presStyleIdx="0" presStyleCnt="2"/>
      <dgm:spPr/>
    </dgm:pt>
    <dgm:pt modelId="{D4C42F6C-B6F3-419F-95DD-C04B5EBD35C5}" type="pres">
      <dgm:prSet presAssocID="{3D683C08-4FFC-4F72-AB85-6C498675BDA8}" presName="conn" presStyleLbl="parChTrans1D2" presStyleIdx="0" presStyleCnt="1"/>
      <dgm:spPr/>
      <dgm:t>
        <a:bodyPr/>
        <a:lstStyle/>
        <a:p>
          <a:endParaRPr lang="en-US"/>
        </a:p>
      </dgm:t>
    </dgm:pt>
    <dgm:pt modelId="{950B6FB9-3ABF-4602-9FB5-6A0F16286D73}" type="pres">
      <dgm:prSet presAssocID="{3D683C08-4FFC-4F72-AB85-6C498675BDA8}" presName="extraNode" presStyleLbl="node1" presStyleIdx="0" presStyleCnt="2"/>
      <dgm:spPr/>
    </dgm:pt>
    <dgm:pt modelId="{D992DE2B-FB22-400F-B3F5-874BEFBB3051}" type="pres">
      <dgm:prSet presAssocID="{3D683C08-4FFC-4F72-AB85-6C498675BDA8}" presName="dstNode" presStyleLbl="node1" presStyleIdx="0" presStyleCnt="2"/>
      <dgm:spPr/>
    </dgm:pt>
    <dgm:pt modelId="{2148AD2D-F5A1-48FD-8A3B-C23BA93EA251}" type="pres">
      <dgm:prSet presAssocID="{71BF69BD-76AB-4C30-BA27-19E689C75B19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6A822-897F-467D-ABA0-73CE25FC25D1}" type="pres">
      <dgm:prSet presAssocID="{71BF69BD-76AB-4C30-BA27-19E689C75B19}" presName="accent_1" presStyleCnt="0"/>
      <dgm:spPr/>
    </dgm:pt>
    <dgm:pt modelId="{CB8104BB-08F9-4DCF-AE85-503AED8FAA32}" type="pres">
      <dgm:prSet presAssocID="{71BF69BD-76AB-4C30-BA27-19E689C75B19}" presName="accentRepeatNode" presStyleLbl="solidFgAcc1" presStyleIdx="0" presStyleCnt="2"/>
      <dgm:spPr/>
    </dgm:pt>
    <dgm:pt modelId="{A0A93997-D34C-4322-B1A3-EBEF238C0BEC}" type="pres">
      <dgm:prSet presAssocID="{13A01A6A-9696-4358-B7F0-7F70FD4FE5AA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7B8F8-4476-49BA-AEB3-87BDC7E63CE7}" type="pres">
      <dgm:prSet presAssocID="{13A01A6A-9696-4358-B7F0-7F70FD4FE5AA}" presName="accent_2" presStyleCnt="0"/>
      <dgm:spPr/>
    </dgm:pt>
    <dgm:pt modelId="{87D360EF-A755-4903-B1B1-64D29FCE0C99}" type="pres">
      <dgm:prSet presAssocID="{13A01A6A-9696-4358-B7F0-7F70FD4FE5AA}" presName="accentRepeatNode" presStyleLbl="solidFgAcc1" presStyleIdx="1" presStyleCnt="2"/>
      <dgm:spPr/>
    </dgm:pt>
  </dgm:ptLst>
  <dgm:cxnLst>
    <dgm:cxn modelId="{9443593F-B011-40AA-92C3-6567BAB0EB73}" type="presOf" srcId="{3D683C08-4FFC-4F72-AB85-6C498675BDA8}" destId="{9247383B-F9D3-4FA4-8BEB-D0FE763FB1B3}" srcOrd="0" destOrd="0" presId="urn:microsoft.com/office/officeart/2008/layout/VerticalCurvedList"/>
    <dgm:cxn modelId="{32A31A43-4255-46C3-A123-BAA77859A481}" type="presOf" srcId="{71BF69BD-76AB-4C30-BA27-19E689C75B19}" destId="{2148AD2D-F5A1-48FD-8A3B-C23BA93EA251}" srcOrd="0" destOrd="0" presId="urn:microsoft.com/office/officeart/2008/layout/VerticalCurvedList"/>
    <dgm:cxn modelId="{0BA95D51-9093-447D-B4AE-B10246200349}" type="presOf" srcId="{AE32AD4B-CE4D-4C6C-92FC-968B0C0D7A87}" destId="{D4C42F6C-B6F3-419F-95DD-C04B5EBD35C5}" srcOrd="0" destOrd="0" presId="urn:microsoft.com/office/officeart/2008/layout/VerticalCurvedList"/>
    <dgm:cxn modelId="{9ED84EE7-A561-4003-8DCC-C079848A52A5}" srcId="{3D683C08-4FFC-4F72-AB85-6C498675BDA8}" destId="{71BF69BD-76AB-4C30-BA27-19E689C75B19}" srcOrd="0" destOrd="0" parTransId="{6E885C3C-C879-440C-BED4-A37CE9C3D342}" sibTransId="{AE32AD4B-CE4D-4C6C-92FC-968B0C0D7A87}"/>
    <dgm:cxn modelId="{C49F3124-0FF3-499D-A640-84CA868B704A}" type="presOf" srcId="{13A01A6A-9696-4358-B7F0-7F70FD4FE5AA}" destId="{A0A93997-D34C-4322-B1A3-EBEF238C0BEC}" srcOrd="0" destOrd="0" presId="urn:microsoft.com/office/officeart/2008/layout/VerticalCurvedList"/>
    <dgm:cxn modelId="{812F52E5-E72B-42BB-8578-14C9D516E795}" srcId="{3D683C08-4FFC-4F72-AB85-6C498675BDA8}" destId="{13A01A6A-9696-4358-B7F0-7F70FD4FE5AA}" srcOrd="1" destOrd="0" parTransId="{F53CE7AA-708B-4137-8CA5-0FF0A9724173}" sibTransId="{0F47BC57-E5EC-4BBB-ABAA-3AF63560129E}"/>
    <dgm:cxn modelId="{51FF2064-80F0-4EC5-9BEF-F7013B32B408}" type="presParOf" srcId="{9247383B-F9D3-4FA4-8BEB-D0FE763FB1B3}" destId="{911107A5-425C-4AB3-B1E2-AA2A5D4AEF83}" srcOrd="0" destOrd="0" presId="urn:microsoft.com/office/officeart/2008/layout/VerticalCurvedList"/>
    <dgm:cxn modelId="{B150152C-94C6-489F-98D6-24B824E8333E}" type="presParOf" srcId="{911107A5-425C-4AB3-B1E2-AA2A5D4AEF83}" destId="{ED8D92D8-37A8-4740-8DCC-C099F4ADEADD}" srcOrd="0" destOrd="0" presId="urn:microsoft.com/office/officeart/2008/layout/VerticalCurvedList"/>
    <dgm:cxn modelId="{CB4114C2-F901-47BF-A691-2B30E9C8A871}" type="presParOf" srcId="{ED8D92D8-37A8-4740-8DCC-C099F4ADEADD}" destId="{E626D8C1-922B-4C3C-8D6F-4A9D3B5FCD45}" srcOrd="0" destOrd="0" presId="urn:microsoft.com/office/officeart/2008/layout/VerticalCurvedList"/>
    <dgm:cxn modelId="{10ED870A-5A58-4E65-9CD7-0B808DE1DB93}" type="presParOf" srcId="{ED8D92D8-37A8-4740-8DCC-C099F4ADEADD}" destId="{D4C42F6C-B6F3-419F-95DD-C04B5EBD35C5}" srcOrd="1" destOrd="0" presId="urn:microsoft.com/office/officeart/2008/layout/VerticalCurvedList"/>
    <dgm:cxn modelId="{250E8590-AD1E-4821-9C0D-307C6E3B7844}" type="presParOf" srcId="{ED8D92D8-37A8-4740-8DCC-C099F4ADEADD}" destId="{950B6FB9-3ABF-4602-9FB5-6A0F16286D73}" srcOrd="2" destOrd="0" presId="urn:microsoft.com/office/officeart/2008/layout/VerticalCurvedList"/>
    <dgm:cxn modelId="{A4A4D05C-F221-440C-9CC2-73FADD44C397}" type="presParOf" srcId="{ED8D92D8-37A8-4740-8DCC-C099F4ADEADD}" destId="{D992DE2B-FB22-400F-B3F5-874BEFBB3051}" srcOrd="3" destOrd="0" presId="urn:microsoft.com/office/officeart/2008/layout/VerticalCurvedList"/>
    <dgm:cxn modelId="{0CA0F7A7-A610-4858-A5B7-6F61AE28B946}" type="presParOf" srcId="{911107A5-425C-4AB3-B1E2-AA2A5D4AEF83}" destId="{2148AD2D-F5A1-48FD-8A3B-C23BA93EA251}" srcOrd="1" destOrd="0" presId="urn:microsoft.com/office/officeart/2008/layout/VerticalCurvedList"/>
    <dgm:cxn modelId="{8FB51D15-D128-4FB9-890B-283A14440028}" type="presParOf" srcId="{911107A5-425C-4AB3-B1E2-AA2A5D4AEF83}" destId="{B456A822-897F-467D-ABA0-73CE25FC25D1}" srcOrd="2" destOrd="0" presId="urn:microsoft.com/office/officeart/2008/layout/VerticalCurvedList"/>
    <dgm:cxn modelId="{BAC05C1F-7268-4AA5-A680-275AFEA50AFB}" type="presParOf" srcId="{B456A822-897F-467D-ABA0-73CE25FC25D1}" destId="{CB8104BB-08F9-4DCF-AE85-503AED8FAA32}" srcOrd="0" destOrd="0" presId="urn:microsoft.com/office/officeart/2008/layout/VerticalCurvedList"/>
    <dgm:cxn modelId="{799436EE-942B-47DB-A772-25BAD56A913F}" type="presParOf" srcId="{911107A5-425C-4AB3-B1E2-AA2A5D4AEF83}" destId="{A0A93997-D34C-4322-B1A3-EBEF238C0BEC}" srcOrd="3" destOrd="0" presId="urn:microsoft.com/office/officeart/2008/layout/VerticalCurvedList"/>
    <dgm:cxn modelId="{6239DAA6-3E8D-4E09-85A7-6C04B7752084}" type="presParOf" srcId="{911107A5-425C-4AB3-B1E2-AA2A5D4AEF83}" destId="{1257B8F8-4476-49BA-AEB3-87BDC7E63CE7}" srcOrd="4" destOrd="0" presId="urn:microsoft.com/office/officeart/2008/layout/VerticalCurvedList"/>
    <dgm:cxn modelId="{7F0D905D-A91F-4036-A749-3AA0E23258A8}" type="presParOf" srcId="{1257B8F8-4476-49BA-AEB3-87BDC7E63CE7}" destId="{87D360EF-A755-4903-B1B1-64D29FCE0C9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A8414-EB61-4DEE-B757-64840128232B}">
      <dsp:nvSpPr>
        <dsp:cNvPr id="0" name=""/>
        <dsp:cNvSpPr/>
      </dsp:nvSpPr>
      <dsp:spPr>
        <a:xfrm>
          <a:off x="0" y="438569"/>
          <a:ext cx="7467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DA0BA5-1C70-49F1-88E1-180CF9830CA1}">
      <dsp:nvSpPr>
        <dsp:cNvPr id="0" name=""/>
        <dsp:cNvSpPr/>
      </dsp:nvSpPr>
      <dsp:spPr>
        <a:xfrm>
          <a:off x="373380" y="54809"/>
          <a:ext cx="5227320" cy="7675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Subdivide a building into smaller areas</a:t>
          </a:r>
        </a:p>
      </dsp:txBody>
      <dsp:txXfrm>
        <a:off x="410847" y="92276"/>
        <a:ext cx="5152386" cy="692586"/>
      </dsp:txXfrm>
    </dsp:sp>
    <dsp:sp modelId="{904DF908-B137-4F7B-BA3F-8AE28325100F}">
      <dsp:nvSpPr>
        <dsp:cNvPr id="0" name=""/>
        <dsp:cNvSpPr/>
      </dsp:nvSpPr>
      <dsp:spPr>
        <a:xfrm>
          <a:off x="0" y="1617929"/>
          <a:ext cx="7467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DFFBE2-EF9F-4E34-8131-48C7B661610A}">
      <dsp:nvSpPr>
        <dsp:cNvPr id="0" name=""/>
        <dsp:cNvSpPr/>
      </dsp:nvSpPr>
      <dsp:spPr>
        <a:xfrm>
          <a:off x="373380" y="1234170"/>
          <a:ext cx="5227320" cy="7675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C</a:t>
          </a:r>
          <a:r>
            <a:rPr lang="x-none" sz="2000" b="0" u="none" kern="1200"/>
            <a:t>an </a:t>
          </a:r>
          <a:r>
            <a:rPr lang="en-US" sz="2000" b="0" u="none" kern="1200" dirty="0"/>
            <a:t>also </a:t>
          </a:r>
          <a:r>
            <a:rPr lang="x-none" sz="2000" b="0" u="none" kern="1200"/>
            <a:t>separate various functions within a structure</a:t>
          </a:r>
          <a:endParaRPr lang="en-US" sz="2000" b="0" kern="1200" dirty="0"/>
        </a:p>
      </dsp:txBody>
      <dsp:txXfrm>
        <a:off x="410847" y="1271637"/>
        <a:ext cx="5152386" cy="692586"/>
      </dsp:txXfrm>
    </dsp:sp>
    <dsp:sp modelId="{C68AD6C3-BEAD-429A-B1AE-954CD9A3C059}">
      <dsp:nvSpPr>
        <dsp:cNvPr id="0" name=""/>
        <dsp:cNvSpPr/>
      </dsp:nvSpPr>
      <dsp:spPr>
        <a:xfrm>
          <a:off x="0" y="2797290"/>
          <a:ext cx="7467600" cy="1719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9569" tIns="541528" rIns="5795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800" b="0" u="none" kern="1200"/>
            <a:t>Freestanding fire walls are self-supporting</a:t>
          </a:r>
          <a:r>
            <a:rPr lang="en-US" sz="1800" b="0" u="none" kern="1200" dirty="0"/>
            <a:t>; </a:t>
          </a:r>
          <a:r>
            <a:rPr lang="x-none" sz="1800" b="0" u="none" kern="1200"/>
            <a:t>independent of the building frame</a:t>
          </a:r>
          <a:endParaRPr lang="en-US" sz="1800" b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T</a:t>
          </a:r>
          <a:r>
            <a:rPr lang="x-none" sz="1800" b="0" u="none" kern="1200"/>
            <a:t>ied wall</a:t>
          </a:r>
          <a:r>
            <a:rPr lang="en-US" sz="1800" b="0" u="none" kern="1200" dirty="0"/>
            <a:t>s</a:t>
          </a:r>
          <a:r>
            <a:rPr lang="x-none" sz="1800" b="0" u="none" kern="1200"/>
            <a:t> require support from the surrounding structure</a:t>
          </a:r>
          <a:r>
            <a:rPr lang="en-US" sz="1800" b="0" u="none" kern="1200" dirty="0"/>
            <a:t>; often lighter; may be double-wall</a:t>
          </a:r>
        </a:p>
      </dsp:txBody>
      <dsp:txXfrm>
        <a:off x="0" y="2797290"/>
        <a:ext cx="7467600" cy="1719900"/>
      </dsp:txXfrm>
    </dsp:sp>
    <dsp:sp modelId="{6B195E9E-FBE0-46EF-BD64-AF553EAA2FC1}">
      <dsp:nvSpPr>
        <dsp:cNvPr id="0" name=""/>
        <dsp:cNvSpPr/>
      </dsp:nvSpPr>
      <dsp:spPr>
        <a:xfrm>
          <a:off x="373380" y="2413530"/>
          <a:ext cx="5227320" cy="76752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Can be constructed as freestanding walls or tied walls</a:t>
          </a:r>
        </a:p>
      </dsp:txBody>
      <dsp:txXfrm>
        <a:off x="410847" y="2450997"/>
        <a:ext cx="5152386" cy="6925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42F6C-B6F3-419F-95DD-C04B5EBD35C5}">
      <dsp:nvSpPr>
        <dsp:cNvPr id="0" name=""/>
        <dsp:cNvSpPr/>
      </dsp:nvSpPr>
      <dsp:spPr>
        <a:xfrm>
          <a:off x="-5255020" y="-804890"/>
          <a:ext cx="6257980" cy="6257980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8AD2D-F5A1-48FD-8A3B-C23BA93EA251}">
      <dsp:nvSpPr>
        <dsp:cNvPr id="0" name=""/>
        <dsp:cNvSpPr/>
      </dsp:nvSpPr>
      <dsp:spPr>
        <a:xfrm>
          <a:off x="645170" y="464820"/>
          <a:ext cx="6682084" cy="92964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790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/>
            <a:t>Information about performance of assemblies constructed with components or lengths other than those tested</a:t>
          </a:r>
          <a:endParaRPr lang="en-US" sz="2000" b="0" kern="1200" dirty="0"/>
        </a:p>
      </dsp:txBody>
      <dsp:txXfrm>
        <a:off x="645170" y="464820"/>
        <a:ext cx="6682084" cy="929640"/>
      </dsp:txXfrm>
    </dsp:sp>
    <dsp:sp modelId="{CB8104BB-08F9-4DCF-AE85-503AED8FAA32}">
      <dsp:nvSpPr>
        <dsp:cNvPr id="0" name=""/>
        <dsp:cNvSpPr/>
      </dsp:nvSpPr>
      <dsp:spPr>
        <a:xfrm>
          <a:off x="64145" y="348615"/>
          <a:ext cx="1162050" cy="1162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1A28AB-582F-4626-AABF-129E4E083FD9}">
      <dsp:nvSpPr>
        <dsp:cNvPr id="0" name=""/>
        <dsp:cNvSpPr/>
      </dsp:nvSpPr>
      <dsp:spPr>
        <a:xfrm>
          <a:off x="983094" y="1859280"/>
          <a:ext cx="6344160" cy="92964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790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/>
            <a:t>Evaluation of the extent to which the assembly may generate smoke, toxic gases, or other products of combustion</a:t>
          </a:r>
          <a:endParaRPr lang="en-US" sz="2000" b="0" u="none" kern="1200" dirty="0"/>
        </a:p>
      </dsp:txBody>
      <dsp:txXfrm>
        <a:off x="983094" y="1859280"/>
        <a:ext cx="6344160" cy="929640"/>
      </dsp:txXfrm>
    </dsp:sp>
    <dsp:sp modelId="{A6D529DE-C0AB-43C3-A9CC-B3F1FCCCC233}">
      <dsp:nvSpPr>
        <dsp:cNvPr id="0" name=""/>
        <dsp:cNvSpPr/>
      </dsp:nvSpPr>
      <dsp:spPr>
        <a:xfrm>
          <a:off x="402069" y="1743075"/>
          <a:ext cx="1162050" cy="1162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E33245-6D90-41AB-AB80-B684DBD977D9}">
      <dsp:nvSpPr>
        <dsp:cNvPr id="0" name=""/>
        <dsp:cNvSpPr/>
      </dsp:nvSpPr>
      <dsp:spPr>
        <a:xfrm>
          <a:off x="645170" y="3253740"/>
          <a:ext cx="6682084" cy="929640"/>
        </a:xfrm>
        <a:prstGeom prst="rect">
          <a:avLst/>
        </a:prstGeom>
        <a:solidFill>
          <a:srgbClr val="6060A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790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Measurement of the degree of control or limitation of the passage of smoke or products of combustion</a:t>
          </a:r>
          <a:endParaRPr lang="en-US" sz="2000" b="0" u="none" kern="1200" dirty="0"/>
        </a:p>
      </dsp:txBody>
      <dsp:txXfrm>
        <a:off x="645170" y="3253740"/>
        <a:ext cx="6682084" cy="929640"/>
      </dsp:txXfrm>
    </dsp:sp>
    <dsp:sp modelId="{EC39FC06-074D-4C94-9EDA-A9E8CBB5F290}">
      <dsp:nvSpPr>
        <dsp:cNvPr id="0" name=""/>
        <dsp:cNvSpPr/>
      </dsp:nvSpPr>
      <dsp:spPr>
        <a:xfrm>
          <a:off x="64145" y="3137535"/>
          <a:ext cx="1162050" cy="1162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42F6C-B6F3-419F-95DD-C04B5EBD35C5}">
      <dsp:nvSpPr>
        <dsp:cNvPr id="0" name=""/>
        <dsp:cNvSpPr/>
      </dsp:nvSpPr>
      <dsp:spPr>
        <a:xfrm>
          <a:off x="-5215394" y="-804890"/>
          <a:ext cx="6257980" cy="6257980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EBBDC-2157-4DBB-945B-A6C4336F52FF}">
      <dsp:nvSpPr>
        <dsp:cNvPr id="0" name=""/>
        <dsp:cNvSpPr/>
      </dsp:nvSpPr>
      <dsp:spPr>
        <a:xfrm>
          <a:off x="854455" y="664041"/>
          <a:ext cx="6512425" cy="132789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540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 dirty="0"/>
            <a:t>Fire behavior of joints between building elements such as floor-to-wall or wall-to-wall connections</a:t>
          </a:r>
          <a:endParaRPr lang="en-US" sz="2400" b="0" u="none" kern="1200" dirty="0"/>
        </a:p>
      </dsp:txBody>
      <dsp:txXfrm>
        <a:off x="854455" y="664041"/>
        <a:ext cx="6512425" cy="1327897"/>
      </dsp:txXfrm>
    </dsp:sp>
    <dsp:sp modelId="{FC9A59FB-0A4C-47F9-8AA5-FBC3B9D4771B}">
      <dsp:nvSpPr>
        <dsp:cNvPr id="0" name=""/>
        <dsp:cNvSpPr/>
      </dsp:nvSpPr>
      <dsp:spPr>
        <a:xfrm>
          <a:off x="24519" y="498054"/>
          <a:ext cx="1659872" cy="1659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B8CCD5-A287-485C-BD8F-E1F38AB9C1CA}">
      <dsp:nvSpPr>
        <dsp:cNvPr id="0" name=""/>
        <dsp:cNvSpPr/>
      </dsp:nvSpPr>
      <dsp:spPr>
        <a:xfrm>
          <a:off x="854455" y="2656260"/>
          <a:ext cx="6512425" cy="1327897"/>
        </a:xfrm>
        <a:prstGeom prst="rect">
          <a:avLst/>
        </a:prstGeom>
        <a:solidFill>
          <a:srgbClr val="6060A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540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 dirty="0"/>
            <a:t>Measurement of flame spread over the surface of the tested material</a:t>
          </a:r>
          <a:endParaRPr lang="en-US" sz="2400" b="0" u="none" kern="1200" dirty="0"/>
        </a:p>
      </dsp:txBody>
      <dsp:txXfrm>
        <a:off x="854455" y="2656260"/>
        <a:ext cx="6512425" cy="1327897"/>
      </dsp:txXfrm>
    </dsp:sp>
    <dsp:sp modelId="{2ED395AA-A972-4C22-AD77-13E405A76824}">
      <dsp:nvSpPr>
        <dsp:cNvPr id="0" name=""/>
        <dsp:cNvSpPr/>
      </dsp:nvSpPr>
      <dsp:spPr>
        <a:xfrm>
          <a:off x="24519" y="2490273"/>
          <a:ext cx="1659872" cy="1659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0F47F-9DD4-4E75-8930-BBE9BDED53CF}">
      <dsp:nvSpPr>
        <dsp:cNvPr id="0" name=""/>
        <dsp:cNvSpPr/>
      </dsp:nvSpPr>
      <dsp:spPr>
        <a:xfrm>
          <a:off x="0" y="732741"/>
          <a:ext cx="8153400" cy="33803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2794" tIns="1103884" rIns="63279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u="none" kern="1200" dirty="0"/>
            <a:t>E</a:t>
          </a:r>
          <a:r>
            <a:rPr lang="x-none" sz="2000" b="0" u="none" kern="1200"/>
            <a:t>lectrical outlets and plumbing openings</a:t>
          </a:r>
          <a:endParaRPr lang="en-US" sz="2000" b="0" u="none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000" b="0" u="none" kern="1200"/>
            <a:t>When the continuity of an assembly is destroyed, it cannot function as a fire barrier</a:t>
          </a:r>
          <a:endParaRPr lang="en-US" sz="2000" b="0" u="none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u="none" kern="1200" dirty="0"/>
            <a:t>F</a:t>
          </a:r>
          <a:r>
            <a:rPr lang="x-none" sz="2000" b="0" u="none" kern="1200"/>
            <a:t>ire-resistive assemblies may be penetrated</a:t>
          </a:r>
          <a:endParaRPr lang="en-US" sz="2000" b="0" u="none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000" b="0" u="none" kern="1200"/>
            <a:t>Penetrations</a:t>
          </a:r>
          <a:r>
            <a:rPr lang="en-US" sz="2000" b="0" u="none" kern="1200" dirty="0"/>
            <a:t> m</a:t>
          </a:r>
          <a:r>
            <a:rPr lang="en-US" sz="2000" b="0" kern="1200" dirty="0"/>
            <a:t>ay be made for ductwork, plumbing, electrical, or communication purposes</a:t>
          </a:r>
          <a:endParaRPr lang="en-US" sz="2000" b="0" u="none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/>
            <a:t>May not be adequately firestopped</a:t>
          </a:r>
        </a:p>
      </dsp:txBody>
      <dsp:txXfrm>
        <a:off x="0" y="732741"/>
        <a:ext cx="8153400" cy="3380336"/>
      </dsp:txXfrm>
    </dsp:sp>
    <dsp:sp modelId="{2C021690-9117-4A2B-8F04-1E7EA985B1D0}">
      <dsp:nvSpPr>
        <dsp:cNvPr id="0" name=""/>
        <dsp:cNvSpPr/>
      </dsp:nvSpPr>
      <dsp:spPr>
        <a:xfrm>
          <a:off x="407670" y="535122"/>
          <a:ext cx="7556628" cy="114225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/>
            <a:t>Effect on fire endurance of openings in an assembly</a:t>
          </a:r>
          <a:endParaRPr lang="en-US" sz="2400" b="0" u="none" kern="1200" dirty="0"/>
        </a:p>
      </dsp:txBody>
      <dsp:txXfrm>
        <a:off x="463430" y="590882"/>
        <a:ext cx="7445108" cy="10307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0F47F-9DD4-4E75-8930-BBE9BDED53CF}">
      <dsp:nvSpPr>
        <dsp:cNvPr id="0" name=""/>
        <dsp:cNvSpPr/>
      </dsp:nvSpPr>
      <dsp:spPr>
        <a:xfrm>
          <a:off x="0" y="732741"/>
          <a:ext cx="7391400" cy="33803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3655" tIns="1166368" rIns="57365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000" b="0" u="none" kern="1200"/>
            <a:t>When the continuity of an assembly is destroyed, it cannot function as a fire barrier</a:t>
          </a:r>
          <a:endParaRPr lang="en-US" sz="2000" b="0" u="none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000" b="0" u="none" kern="1200"/>
            <a:t>Over time, and particularly during renovation, fire-resistive assemblies may be penetrated</a:t>
          </a:r>
          <a:endParaRPr lang="en-US" sz="2000" b="0" u="none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000" b="0" u="none" kern="1200"/>
            <a:t>Penetrations</a:t>
          </a:r>
          <a:r>
            <a:rPr lang="en-US" sz="2000" b="0" u="none" kern="1200" dirty="0"/>
            <a:t> may </a:t>
          </a:r>
          <a:r>
            <a:rPr lang="en-US" sz="2000" b="0" kern="1200" dirty="0"/>
            <a:t>be made for ductwork, plumbing, electrical, or communication purposes</a:t>
          </a:r>
          <a:endParaRPr lang="en-US" sz="2000" b="0" u="none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/>
            <a:t>Penetrations may not be adequately firestopped</a:t>
          </a:r>
          <a:endParaRPr lang="en-US" sz="2000" b="0" u="none" kern="1200" dirty="0"/>
        </a:p>
      </dsp:txBody>
      <dsp:txXfrm>
        <a:off x="0" y="732741"/>
        <a:ext cx="7391400" cy="3380336"/>
      </dsp:txXfrm>
    </dsp:sp>
    <dsp:sp modelId="{2C021690-9117-4A2B-8F04-1E7EA985B1D0}">
      <dsp:nvSpPr>
        <dsp:cNvPr id="0" name=""/>
        <dsp:cNvSpPr/>
      </dsp:nvSpPr>
      <dsp:spPr>
        <a:xfrm>
          <a:off x="369570" y="535122"/>
          <a:ext cx="6850401" cy="114225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Particular interest to building and fire prevention inspectors</a:t>
          </a:r>
          <a:endParaRPr lang="en-US" sz="2400" b="0" u="none" kern="1200" dirty="0"/>
        </a:p>
      </dsp:txBody>
      <dsp:txXfrm>
        <a:off x="425330" y="590882"/>
        <a:ext cx="6738881" cy="103073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1ED32-8E3E-425D-8A4A-D3082AAEF771}">
      <dsp:nvSpPr>
        <dsp:cNvPr id="0" name=""/>
        <dsp:cNvSpPr/>
      </dsp:nvSpPr>
      <dsp:spPr>
        <a:xfrm>
          <a:off x="42830" y="1114"/>
          <a:ext cx="2753208" cy="165192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3200" b="0" u="none" kern="1200"/>
            <a:t>Floor finishes</a:t>
          </a:r>
          <a:endParaRPr lang="en-US" sz="3200" b="0" u="none" kern="1200" dirty="0"/>
        </a:p>
      </dsp:txBody>
      <dsp:txXfrm>
        <a:off x="42830" y="1114"/>
        <a:ext cx="2753208" cy="1651925"/>
      </dsp:txXfrm>
    </dsp:sp>
    <dsp:sp modelId="{070B029C-7B9C-4575-A887-444C1757B0CB}">
      <dsp:nvSpPr>
        <dsp:cNvPr id="0" name=""/>
        <dsp:cNvSpPr/>
      </dsp:nvSpPr>
      <dsp:spPr>
        <a:xfrm>
          <a:off x="3071360" y="1114"/>
          <a:ext cx="2753208" cy="165192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3200" b="0" u="none" kern="1200"/>
            <a:t>Ceilings</a:t>
          </a:r>
          <a:endParaRPr lang="en-US" sz="3200" b="0" u="none" kern="1200" dirty="0"/>
        </a:p>
      </dsp:txBody>
      <dsp:txXfrm>
        <a:off x="3071360" y="1114"/>
        <a:ext cx="2753208" cy="1651925"/>
      </dsp:txXfrm>
    </dsp:sp>
    <dsp:sp modelId="{D40A3ABA-5E71-4905-BF57-DFD38C8C00FE}">
      <dsp:nvSpPr>
        <dsp:cNvPr id="0" name=""/>
        <dsp:cNvSpPr/>
      </dsp:nvSpPr>
      <dsp:spPr>
        <a:xfrm>
          <a:off x="1600210" y="1929474"/>
          <a:ext cx="2753208" cy="1651925"/>
        </a:xfrm>
        <a:prstGeom prst="rect">
          <a:avLst/>
        </a:prstGeom>
        <a:solidFill>
          <a:srgbClr val="6060A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3200" b="0" u="none" kern="1200"/>
            <a:t>Stairs</a:t>
          </a:r>
          <a:endParaRPr lang="en-US" sz="3200" b="0" u="none" kern="1200" dirty="0"/>
        </a:p>
      </dsp:txBody>
      <dsp:txXfrm>
        <a:off x="1600210" y="1929474"/>
        <a:ext cx="2753208" cy="16519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7FDD9-353C-4945-ABAC-E063FFA515F8}">
      <dsp:nvSpPr>
        <dsp:cNvPr id="0" name=""/>
        <dsp:cNvSpPr/>
      </dsp:nvSpPr>
      <dsp:spPr>
        <a:xfrm>
          <a:off x="0" y="25920"/>
          <a:ext cx="7467600" cy="8049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Two </a:t>
          </a:r>
          <a:r>
            <a:rPr lang="en-US" sz="2000" b="0" kern="1200" dirty="0"/>
            <a:t>classes of floor finishes: Class I and Class II</a:t>
          </a:r>
        </a:p>
      </dsp:txBody>
      <dsp:txXfrm>
        <a:off x="39295" y="65215"/>
        <a:ext cx="7389010" cy="726370"/>
      </dsp:txXfrm>
    </dsp:sp>
    <dsp:sp modelId="{ED6B230D-FFC3-4376-BD43-E8EBC5EC114F}">
      <dsp:nvSpPr>
        <dsp:cNvPr id="0" name=""/>
        <dsp:cNvSpPr/>
      </dsp:nvSpPr>
      <dsp:spPr>
        <a:xfrm>
          <a:off x="0" y="954720"/>
          <a:ext cx="7467600" cy="8049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770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770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770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Class I can withstand higher temperatures</a:t>
          </a:r>
        </a:p>
      </dsp:txBody>
      <dsp:txXfrm>
        <a:off x="39295" y="994015"/>
        <a:ext cx="7389010" cy="726370"/>
      </dsp:txXfrm>
    </dsp:sp>
    <dsp:sp modelId="{8D92AEB1-9C4B-4DA5-A7CB-8C7CBE6070E5}">
      <dsp:nvSpPr>
        <dsp:cNvPr id="0" name=""/>
        <dsp:cNvSpPr/>
      </dsp:nvSpPr>
      <dsp:spPr>
        <a:xfrm>
          <a:off x="0" y="1883520"/>
          <a:ext cx="7467600" cy="8049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The more critical the fire exposure, the higher the classification required</a:t>
          </a:r>
        </a:p>
      </dsp:txBody>
      <dsp:txXfrm>
        <a:off x="39295" y="1922815"/>
        <a:ext cx="7389010" cy="726370"/>
      </dsp:txXfrm>
    </dsp:sp>
    <dsp:sp modelId="{CCD43022-7703-4BC1-8C80-7EA3483A748D}">
      <dsp:nvSpPr>
        <dsp:cNvPr id="0" name=""/>
        <dsp:cNvSpPr/>
      </dsp:nvSpPr>
      <dsp:spPr>
        <a:xfrm>
          <a:off x="0" y="2812320"/>
          <a:ext cx="7467600" cy="8049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311"/>
                <a:lumOff val="2133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311"/>
                <a:lumOff val="2133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311"/>
                <a:lumOff val="213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Generally, the exits, exit passageways, and corridors require Class I interior floor finishes</a:t>
          </a:r>
        </a:p>
      </dsp:txBody>
      <dsp:txXfrm>
        <a:off x="39295" y="2851615"/>
        <a:ext cx="7389010" cy="726370"/>
      </dsp:txXfrm>
    </dsp:sp>
    <dsp:sp modelId="{ECD03F40-2323-46EA-85C8-BD63C2FA0A9F}">
      <dsp:nvSpPr>
        <dsp:cNvPr id="0" name=""/>
        <dsp:cNvSpPr/>
      </dsp:nvSpPr>
      <dsp:spPr>
        <a:xfrm>
          <a:off x="0" y="3741119"/>
          <a:ext cx="7467600" cy="804960"/>
        </a:xfrm>
        <a:prstGeom prst="roundRect">
          <a:avLst/>
        </a:prstGeom>
        <a:solidFill>
          <a:srgbClr val="6060A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Automatic sprinkler system will decrease the requirement to Class II</a:t>
          </a:r>
        </a:p>
      </dsp:txBody>
      <dsp:txXfrm>
        <a:off x="39295" y="3780414"/>
        <a:ext cx="7389010" cy="72637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7FDD9-353C-4945-ABAC-E063FFA515F8}">
      <dsp:nvSpPr>
        <dsp:cNvPr id="0" name=""/>
        <dsp:cNvSpPr/>
      </dsp:nvSpPr>
      <dsp:spPr>
        <a:xfrm>
          <a:off x="0" y="43140"/>
          <a:ext cx="5334000" cy="673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Materials can be attached directly to the underside of floor joists or trusses</a:t>
          </a:r>
        </a:p>
      </dsp:txBody>
      <dsp:txXfrm>
        <a:off x="32898" y="76038"/>
        <a:ext cx="5268204" cy="608124"/>
      </dsp:txXfrm>
    </dsp:sp>
    <dsp:sp modelId="{46EB0077-F2D9-4492-895F-E4BE4E5A3F60}">
      <dsp:nvSpPr>
        <dsp:cNvPr id="0" name=""/>
        <dsp:cNvSpPr/>
      </dsp:nvSpPr>
      <dsp:spPr>
        <a:xfrm>
          <a:off x="0" y="820740"/>
          <a:ext cx="5334000" cy="673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Materials can be installed at a distance below the floor supports, creating a large concealed space </a:t>
          </a:r>
        </a:p>
      </dsp:txBody>
      <dsp:txXfrm>
        <a:off x="32898" y="853638"/>
        <a:ext cx="5268204" cy="608124"/>
      </dsp:txXfrm>
    </dsp:sp>
    <dsp:sp modelId="{19CA642A-266B-40E6-B6AE-E741D37D8443}">
      <dsp:nvSpPr>
        <dsp:cNvPr id="0" name=""/>
        <dsp:cNvSpPr/>
      </dsp:nvSpPr>
      <dsp:spPr>
        <a:xfrm>
          <a:off x="0" y="1598340"/>
          <a:ext cx="5334000" cy="673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Common for old buildings to have a new ceiling installed below an existing ceiling</a:t>
          </a:r>
        </a:p>
      </dsp:txBody>
      <dsp:txXfrm>
        <a:off x="32898" y="1631238"/>
        <a:ext cx="5268204" cy="608124"/>
      </dsp:txXfrm>
    </dsp:sp>
    <dsp:sp modelId="{A79142D5-A272-421B-A376-DC7FD749A48E}">
      <dsp:nvSpPr>
        <dsp:cNvPr id="0" name=""/>
        <dsp:cNvSpPr/>
      </dsp:nvSpPr>
      <dsp:spPr>
        <a:xfrm>
          <a:off x="0" y="2375940"/>
          <a:ext cx="5334000" cy="673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Ceiling materials can conceal the type of floor or roof structure above</a:t>
          </a:r>
        </a:p>
      </dsp:txBody>
      <dsp:txXfrm>
        <a:off x="32898" y="2408838"/>
        <a:ext cx="5268204" cy="608124"/>
      </dsp:txXfrm>
    </dsp:sp>
    <dsp:sp modelId="{A9E849B8-9029-4D04-8490-5745DDBA8D3B}">
      <dsp:nvSpPr>
        <dsp:cNvPr id="0" name=""/>
        <dsp:cNvSpPr/>
      </dsp:nvSpPr>
      <dsp:spPr>
        <a:xfrm>
          <a:off x="0" y="3153540"/>
          <a:ext cx="5334000" cy="673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/>
            <a:t>S</a:t>
          </a:r>
          <a:r>
            <a:rPr lang="x-none" sz="1600" b="0" u="none" kern="1200"/>
            <a:t>pace above the ceiling</a:t>
          </a:r>
          <a:r>
            <a:rPr lang="en-US" sz="1600" b="0" u="none" kern="1200" dirty="0"/>
            <a:t>, called interstitial,</a:t>
          </a:r>
          <a:r>
            <a:rPr lang="x-none" sz="1600" b="0" u="none" kern="1200"/>
            <a:t> can be used to conceal</a:t>
          </a:r>
          <a:r>
            <a:rPr lang="en-US" sz="1600" b="0" u="none" kern="1200" dirty="0"/>
            <a:t> ducts, wiring, piping, etc.</a:t>
          </a:r>
        </a:p>
      </dsp:txBody>
      <dsp:txXfrm>
        <a:off x="32898" y="3186438"/>
        <a:ext cx="5268204" cy="608124"/>
      </dsp:txXfrm>
    </dsp:sp>
    <dsp:sp modelId="{C7B5E661-482D-4D34-9744-3E3C531A054C}">
      <dsp:nvSpPr>
        <dsp:cNvPr id="0" name=""/>
        <dsp:cNvSpPr/>
      </dsp:nvSpPr>
      <dsp:spPr>
        <a:xfrm>
          <a:off x="0" y="3931140"/>
          <a:ext cx="5334000" cy="673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Verify wires, ducts, pipes, etc. are noncombustible or rated for plenum use</a:t>
          </a:r>
        </a:p>
      </dsp:txBody>
      <dsp:txXfrm>
        <a:off x="32898" y="3964038"/>
        <a:ext cx="5268204" cy="60812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7FDD9-353C-4945-ABAC-E063FFA515F8}">
      <dsp:nvSpPr>
        <dsp:cNvPr id="0" name=""/>
        <dsp:cNvSpPr/>
      </dsp:nvSpPr>
      <dsp:spPr>
        <a:xfrm>
          <a:off x="0" y="173083"/>
          <a:ext cx="5334000" cy="953269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Access or convenience stairs are not required to be a part of the means of egress system; typically connect no more than two levels</a:t>
          </a:r>
        </a:p>
      </dsp:txBody>
      <dsp:txXfrm>
        <a:off x="46535" y="219618"/>
        <a:ext cx="5240930" cy="860199"/>
      </dsp:txXfrm>
    </dsp:sp>
    <dsp:sp modelId="{A2EA7A69-EF48-4B10-ACAA-D6299C81910D}">
      <dsp:nvSpPr>
        <dsp:cNvPr id="0" name=""/>
        <dsp:cNvSpPr/>
      </dsp:nvSpPr>
      <dsp:spPr>
        <a:xfrm>
          <a:off x="0" y="1140752"/>
          <a:ext cx="5334000" cy="56145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Can be classified as either interior or exterior</a:t>
          </a:r>
        </a:p>
      </dsp:txBody>
      <dsp:txXfrm>
        <a:off x="27408" y="1168160"/>
        <a:ext cx="5279184" cy="506634"/>
      </dsp:txXfrm>
    </dsp:sp>
    <dsp:sp modelId="{5B8F191C-A9D2-494A-9CD6-497AB41E039F}">
      <dsp:nvSpPr>
        <dsp:cNvPr id="0" name=""/>
        <dsp:cNvSpPr/>
      </dsp:nvSpPr>
      <dsp:spPr>
        <a:xfrm>
          <a:off x="0" y="1716603"/>
          <a:ext cx="5334000" cy="9360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Stairs that are a part of the required means of egress must be evaluated so occupants can travel to safety</a:t>
          </a:r>
        </a:p>
      </dsp:txBody>
      <dsp:txXfrm>
        <a:off x="45692" y="1762295"/>
        <a:ext cx="5242616" cy="844616"/>
      </dsp:txXfrm>
    </dsp:sp>
    <dsp:sp modelId="{A245C3C0-4A2A-4EB5-AFBC-6BDB68E9E903}">
      <dsp:nvSpPr>
        <dsp:cNvPr id="0" name=""/>
        <dsp:cNvSpPr/>
      </dsp:nvSpPr>
      <dsp:spPr>
        <a:xfrm>
          <a:off x="0" y="2667003"/>
          <a:ext cx="5334000" cy="705313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Stairs meeting these requirements are called protected or enclosed</a:t>
          </a:r>
        </a:p>
      </dsp:txBody>
      <dsp:txXfrm>
        <a:off x="34431" y="2701434"/>
        <a:ext cx="5265138" cy="636451"/>
      </dsp:txXfrm>
    </dsp:sp>
    <dsp:sp modelId="{5474FA89-42D1-4E75-9504-63961934ECB9}">
      <dsp:nvSpPr>
        <dsp:cNvPr id="0" name=""/>
        <dsp:cNvSpPr/>
      </dsp:nvSpPr>
      <dsp:spPr>
        <a:xfrm>
          <a:off x="0" y="3386716"/>
          <a:ext cx="5334000" cy="9360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Fire escapes, escalators, and fixed ladders are no longer allowed as components in the required means of egress</a:t>
          </a:r>
        </a:p>
      </dsp:txBody>
      <dsp:txXfrm>
        <a:off x="45692" y="3432408"/>
        <a:ext cx="5242616" cy="84461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7FDD9-353C-4945-ABAC-E063FFA515F8}">
      <dsp:nvSpPr>
        <dsp:cNvPr id="0" name=""/>
        <dsp:cNvSpPr/>
      </dsp:nvSpPr>
      <dsp:spPr>
        <a:xfrm>
          <a:off x="0" y="3932"/>
          <a:ext cx="4267200" cy="174866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The slide escape was another device used for some time that is no longer permitted for newly constructed buildings</a:t>
          </a:r>
          <a:endParaRPr lang="en-US" sz="2000" b="0" kern="1200" dirty="0"/>
        </a:p>
      </dsp:txBody>
      <dsp:txXfrm>
        <a:off x="85363" y="89295"/>
        <a:ext cx="4096474" cy="157794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96E7F-FCAC-4B0C-BC3B-8DCC6A2630FB}">
      <dsp:nvSpPr>
        <dsp:cNvPr id="0" name=""/>
        <dsp:cNvSpPr/>
      </dsp:nvSpPr>
      <dsp:spPr>
        <a:xfrm>
          <a:off x="0" y="452219"/>
          <a:ext cx="7315200" cy="401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7741" tIns="604012" rIns="56774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u="none" kern="1200" dirty="0"/>
            <a:t>C</a:t>
          </a:r>
          <a:r>
            <a:rPr lang="x-none" sz="2000" b="0" u="none" kern="1200" dirty="0"/>
            <a:t>ode may permit an opening in a 2-hour-rated stairwell enclosure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u="none" kern="1200" dirty="0"/>
            <a:t>Openings need to</a:t>
          </a:r>
          <a:r>
            <a:rPr lang="x-none" sz="2000" b="0" u="none" kern="1200"/>
            <a:t> be protected with a 1½-hour-rated fire door rather than a 2-hour-rated door 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u="none" kern="1200" dirty="0"/>
            <a:t>C</a:t>
          </a:r>
          <a:r>
            <a:rPr lang="x-none" sz="2000" b="0" u="none" kern="1200" dirty="0"/>
            <a:t>ode may </a:t>
          </a:r>
          <a:r>
            <a:rPr lang="x-none" sz="2000" b="0" u="none" kern="1200" dirty="0" smtClean="0"/>
            <a:t>require </a:t>
          </a:r>
          <a:r>
            <a:rPr lang="x-none" sz="2000" b="0" u="none" kern="1200" dirty="0"/>
            <a:t>two 3-hour-rated fire doors to protect an opening in a 4-hour-rated wall</a:t>
          </a:r>
          <a:endParaRPr lang="en-US" sz="2000" b="0" u="none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u="none" kern="1200" dirty="0"/>
            <a:t>M</a:t>
          </a:r>
          <a:r>
            <a:rPr lang="x-none" sz="2000" b="0" u="none" kern="1200"/>
            <a:t>ay not permit a 3-hour-rated door to be used in combination with a 1½-hour-rated door to satisfy the requirement</a:t>
          </a:r>
          <a:endParaRPr lang="en-US" sz="2000" b="0" u="none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000" b="0" u="none" kern="1200" dirty="0" smtClean="0"/>
            <a:t>1/3-hour-rated </a:t>
          </a:r>
          <a:r>
            <a:rPr lang="x-none" sz="2000" b="0" u="none" kern="1200" dirty="0"/>
            <a:t>door may be found being used as a smoke barrier and an opening to a corridor</a:t>
          </a:r>
          <a:endParaRPr lang="en-US" sz="2000" b="0" u="none" kern="1200" dirty="0"/>
        </a:p>
      </dsp:txBody>
      <dsp:txXfrm>
        <a:off x="0" y="452219"/>
        <a:ext cx="7315200" cy="4019400"/>
      </dsp:txXfrm>
    </dsp:sp>
    <dsp:sp modelId="{439F485E-3102-4336-98DC-A62CD3677DC6}">
      <dsp:nvSpPr>
        <dsp:cNvPr id="0" name=""/>
        <dsp:cNvSpPr/>
      </dsp:nvSpPr>
      <dsp:spPr>
        <a:xfrm>
          <a:off x="365760" y="24179"/>
          <a:ext cx="5120640" cy="8560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Use locally adopted code</a:t>
          </a:r>
        </a:p>
      </dsp:txBody>
      <dsp:txXfrm>
        <a:off x="407550" y="65969"/>
        <a:ext cx="5037060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A8414-EB61-4DEE-B757-64840128232B}">
      <dsp:nvSpPr>
        <dsp:cNvPr id="0" name=""/>
        <dsp:cNvSpPr/>
      </dsp:nvSpPr>
      <dsp:spPr>
        <a:xfrm>
          <a:off x="0" y="505631"/>
          <a:ext cx="7315200" cy="2099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7741" tIns="645668" rIns="56774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Must have the same degree of fire resistance as that required for the fire wall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M</a:t>
          </a:r>
          <a:r>
            <a:rPr lang="x-none" sz="1800" b="0" u="none" kern="1200"/>
            <a:t>ust have sufficient strength to resist the lateral pull of</a:t>
          </a:r>
          <a:r>
            <a:rPr lang="en-US" sz="1800" b="0" u="none" kern="1200" dirty="0"/>
            <a:t> </a:t>
          </a:r>
          <a:r>
            <a:rPr lang="x-none" sz="1800" b="0" u="none" kern="1200"/>
            <a:t>collapse</a:t>
          </a:r>
          <a:r>
            <a:rPr lang="en-US" sz="1800" b="0" u="none" kern="1200" dirty="0"/>
            <a:t> </a:t>
          </a:r>
          <a:r>
            <a:rPr lang="x-none" sz="1800" b="0" u="none" kern="1200"/>
            <a:t>on either side</a:t>
          </a:r>
          <a:endParaRPr lang="en-US" sz="1800" b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800" b="0" u="none" kern="1200"/>
            <a:t>No combustible structural members may penetrate</a:t>
          </a:r>
          <a:endParaRPr lang="en-US" sz="1800" b="0" u="none" kern="1200" dirty="0"/>
        </a:p>
      </dsp:txBody>
      <dsp:txXfrm>
        <a:off x="0" y="505631"/>
        <a:ext cx="7315200" cy="2099475"/>
      </dsp:txXfrm>
    </dsp:sp>
    <dsp:sp modelId="{E5DA0BA5-1C70-49F1-88E1-180CF9830CA1}">
      <dsp:nvSpPr>
        <dsp:cNvPr id="0" name=""/>
        <dsp:cNvSpPr/>
      </dsp:nvSpPr>
      <dsp:spPr>
        <a:xfrm>
          <a:off x="365760" y="48071"/>
          <a:ext cx="5120640" cy="9151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Structural members</a:t>
          </a:r>
        </a:p>
      </dsp:txBody>
      <dsp:txXfrm>
        <a:off x="410432" y="92743"/>
        <a:ext cx="5031296" cy="825776"/>
      </dsp:txXfrm>
    </dsp:sp>
    <dsp:sp modelId="{4DC990A1-397B-45D9-8823-D4FC3C3D57A9}">
      <dsp:nvSpPr>
        <dsp:cNvPr id="0" name=""/>
        <dsp:cNvSpPr/>
      </dsp:nvSpPr>
      <dsp:spPr>
        <a:xfrm>
          <a:off x="0" y="3230066"/>
          <a:ext cx="7315200" cy="12938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7741" tIns="645668" rIns="56774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If framed into a fire wall, they must be designed to fall away freely from the wall under fire conditions</a:t>
          </a:r>
          <a:endParaRPr lang="en-US" sz="1800" b="0" u="none" kern="1200" dirty="0"/>
        </a:p>
      </dsp:txBody>
      <dsp:txXfrm>
        <a:off x="0" y="3230066"/>
        <a:ext cx="7315200" cy="1293862"/>
      </dsp:txXfrm>
    </dsp:sp>
    <dsp:sp modelId="{E5AAA836-C4BE-4708-ACBE-5943BBF0B19B}">
      <dsp:nvSpPr>
        <dsp:cNvPr id="0" name=""/>
        <dsp:cNvSpPr/>
      </dsp:nvSpPr>
      <dsp:spPr>
        <a:xfrm>
          <a:off x="365760" y="2772506"/>
          <a:ext cx="5120640" cy="91512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Combustible members</a:t>
          </a:r>
          <a:endParaRPr lang="en-US" sz="2000" b="0" u="none" kern="1200" dirty="0"/>
        </a:p>
      </dsp:txBody>
      <dsp:txXfrm>
        <a:off x="410432" y="2817178"/>
        <a:ext cx="5031296" cy="82577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7FDD9-353C-4945-ABAC-E063FFA515F8}">
      <dsp:nvSpPr>
        <dsp:cNvPr id="0" name=""/>
        <dsp:cNvSpPr/>
      </dsp:nvSpPr>
      <dsp:spPr>
        <a:xfrm>
          <a:off x="0" y="34619"/>
          <a:ext cx="7315200" cy="9921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Flammable interior finishes can intensify fires</a:t>
          </a:r>
        </a:p>
      </dsp:txBody>
      <dsp:txXfrm>
        <a:off x="48433" y="83052"/>
        <a:ext cx="7218334" cy="895294"/>
      </dsp:txXfrm>
    </dsp:sp>
    <dsp:sp modelId="{786D0365-D651-4B9F-9B57-EE1A61C385AD}">
      <dsp:nvSpPr>
        <dsp:cNvPr id="0" name=""/>
        <dsp:cNvSpPr/>
      </dsp:nvSpPr>
      <dsp:spPr>
        <a:xfrm>
          <a:off x="0" y="1179420"/>
          <a:ext cx="7315200" cy="9921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UL and other organizations developed testing methods to establish flame-spread ratings</a:t>
          </a:r>
        </a:p>
      </dsp:txBody>
      <dsp:txXfrm>
        <a:off x="48433" y="1227853"/>
        <a:ext cx="7218334" cy="895294"/>
      </dsp:txXfrm>
    </dsp:sp>
    <dsp:sp modelId="{5448A601-D328-4952-B35E-E3E76E832B21}">
      <dsp:nvSpPr>
        <dsp:cNvPr id="0" name=""/>
        <dsp:cNvSpPr/>
      </dsp:nvSpPr>
      <dsp:spPr>
        <a:xfrm>
          <a:off x="0" y="2324220"/>
          <a:ext cx="7315200" cy="9921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Ratings based on smoke development were also developed</a:t>
          </a:r>
        </a:p>
      </dsp:txBody>
      <dsp:txXfrm>
        <a:off x="48433" y="2372653"/>
        <a:ext cx="7218334" cy="895294"/>
      </dsp:txXfrm>
    </dsp:sp>
    <dsp:sp modelId="{03F6A2A7-EE67-4B67-8039-A2DD1C115942}">
      <dsp:nvSpPr>
        <dsp:cNvPr id="0" name=""/>
        <dsp:cNvSpPr/>
      </dsp:nvSpPr>
      <dsp:spPr>
        <a:xfrm>
          <a:off x="0" y="3469020"/>
          <a:ext cx="7315200" cy="99216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Fire-retardant coatings have also been developed, tested, and approved</a:t>
          </a:r>
        </a:p>
      </dsp:txBody>
      <dsp:txXfrm>
        <a:off x="48433" y="3517453"/>
        <a:ext cx="7218334" cy="89529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45B53-2CF4-4065-B2F2-8008AA5900CD}">
      <dsp:nvSpPr>
        <dsp:cNvPr id="0" name=""/>
        <dsp:cNvSpPr/>
      </dsp:nvSpPr>
      <dsp:spPr>
        <a:xfrm>
          <a:off x="0" y="235499"/>
          <a:ext cx="73152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Be aware that modifications to buildings can affect a component’s fire rating</a:t>
          </a:r>
        </a:p>
      </dsp:txBody>
      <dsp:txXfrm>
        <a:off x="59399" y="294898"/>
        <a:ext cx="7196402" cy="1098002"/>
      </dsp:txXfrm>
    </dsp:sp>
    <dsp:sp modelId="{4D624C65-680F-4C89-AFD3-13D4E71B2A32}">
      <dsp:nvSpPr>
        <dsp:cNvPr id="0" name=""/>
        <dsp:cNvSpPr/>
      </dsp:nvSpPr>
      <dsp:spPr>
        <a:xfrm>
          <a:off x="0" y="1639500"/>
          <a:ext cx="73152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Modifications or repairs should conform to the same level that was originally approved</a:t>
          </a:r>
        </a:p>
      </dsp:txBody>
      <dsp:txXfrm>
        <a:off x="59399" y="1698899"/>
        <a:ext cx="7196402" cy="1098002"/>
      </dsp:txXfrm>
    </dsp:sp>
    <dsp:sp modelId="{C788CEDB-0F7A-4F55-B775-209D788F063C}">
      <dsp:nvSpPr>
        <dsp:cNvPr id="0" name=""/>
        <dsp:cNvSpPr/>
      </dsp:nvSpPr>
      <dsp:spPr>
        <a:xfrm>
          <a:off x="0" y="3043500"/>
          <a:ext cx="73152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Research original plans to determine these fire ratings</a:t>
          </a:r>
        </a:p>
      </dsp:txBody>
      <dsp:txXfrm>
        <a:off x="59399" y="3102899"/>
        <a:ext cx="7196402" cy="109800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6854F-E5E1-41DB-81B6-82CC3621D968}">
      <dsp:nvSpPr>
        <dsp:cNvPr id="0" name=""/>
        <dsp:cNvSpPr/>
      </dsp:nvSpPr>
      <dsp:spPr>
        <a:xfrm>
          <a:off x="0" y="620242"/>
          <a:ext cx="3886200" cy="7679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1612" tIns="270764" rIns="30161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For evaluating surface-burning characteristics</a:t>
          </a:r>
        </a:p>
      </dsp:txBody>
      <dsp:txXfrm>
        <a:off x="0" y="620242"/>
        <a:ext cx="3886200" cy="767912"/>
      </dsp:txXfrm>
    </dsp:sp>
    <dsp:sp modelId="{BB2B8B84-5975-4577-90D9-E4F78BCA68B7}">
      <dsp:nvSpPr>
        <dsp:cNvPr id="0" name=""/>
        <dsp:cNvSpPr/>
      </dsp:nvSpPr>
      <dsp:spPr>
        <a:xfrm>
          <a:off x="184822" y="60169"/>
          <a:ext cx="3700062" cy="76671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22" tIns="0" rIns="102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Most commonly used method</a:t>
          </a:r>
        </a:p>
      </dsp:txBody>
      <dsp:txXfrm>
        <a:off x="222250" y="97597"/>
        <a:ext cx="3625206" cy="691856"/>
      </dsp:txXfrm>
    </dsp:sp>
    <dsp:sp modelId="{E8F8127A-0A76-4244-B1D9-58174E65077B}">
      <dsp:nvSpPr>
        <dsp:cNvPr id="0" name=""/>
        <dsp:cNvSpPr/>
      </dsp:nvSpPr>
      <dsp:spPr>
        <a:xfrm>
          <a:off x="0" y="2322430"/>
          <a:ext cx="3886200" cy="97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1612" tIns="270764" rIns="30161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Flame spread rating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Smoke developed index</a:t>
          </a:r>
        </a:p>
      </dsp:txBody>
      <dsp:txXfrm>
        <a:off x="0" y="2322430"/>
        <a:ext cx="3886200" cy="970200"/>
      </dsp:txXfrm>
    </dsp:sp>
    <dsp:sp modelId="{E6F7B20F-24E9-4626-A5B2-E0A8F19DBB73}">
      <dsp:nvSpPr>
        <dsp:cNvPr id="0" name=""/>
        <dsp:cNvSpPr/>
      </dsp:nvSpPr>
      <dsp:spPr>
        <a:xfrm>
          <a:off x="184822" y="1463754"/>
          <a:ext cx="3700062" cy="1065315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22" tIns="0" rIns="102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Numerical evaluation of the flammability of interior materials</a:t>
          </a:r>
        </a:p>
      </dsp:txBody>
      <dsp:txXfrm>
        <a:off x="236826" y="1515758"/>
        <a:ext cx="3596054" cy="96130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0B7CE-9D44-4D72-A5A4-35F4B1A2A6E4}">
      <dsp:nvSpPr>
        <dsp:cNvPr id="0" name=""/>
        <dsp:cNvSpPr/>
      </dsp:nvSpPr>
      <dsp:spPr>
        <a:xfrm>
          <a:off x="0" y="307529"/>
          <a:ext cx="7772400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395732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Under controlled test conditions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Red oak flooring is the standard; all materials are tested against it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Red oak flooring is assigned a rating of 100</a:t>
          </a:r>
        </a:p>
      </dsp:txBody>
      <dsp:txXfrm>
        <a:off x="0" y="307529"/>
        <a:ext cx="7772400" cy="1615950"/>
      </dsp:txXfrm>
    </dsp:sp>
    <dsp:sp modelId="{E8D11ECF-3249-4CBD-99D4-EE3D7075FD02}">
      <dsp:nvSpPr>
        <dsp:cNvPr id="0" name=""/>
        <dsp:cNvSpPr/>
      </dsp:nvSpPr>
      <dsp:spPr>
        <a:xfrm>
          <a:off x="388620" y="27089"/>
          <a:ext cx="5440680" cy="5608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Means of comparison</a:t>
          </a:r>
        </a:p>
      </dsp:txBody>
      <dsp:txXfrm>
        <a:off x="416000" y="54469"/>
        <a:ext cx="5385920" cy="506120"/>
      </dsp:txXfrm>
    </dsp:sp>
    <dsp:sp modelId="{3B1CBBB2-8AC4-4FA2-B821-BBE3B203C5B2}">
      <dsp:nvSpPr>
        <dsp:cNvPr id="0" name=""/>
        <dsp:cNvSpPr/>
      </dsp:nvSpPr>
      <dsp:spPr>
        <a:xfrm>
          <a:off x="0" y="2306519"/>
          <a:ext cx="7772400" cy="778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395732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Use the ratings to establish some control over interior finishes</a:t>
          </a:r>
        </a:p>
      </dsp:txBody>
      <dsp:txXfrm>
        <a:off x="0" y="2306519"/>
        <a:ext cx="7772400" cy="778050"/>
      </dsp:txXfrm>
    </dsp:sp>
    <dsp:sp modelId="{123899DE-B4F8-4E33-8CE2-D31FB9DBB71B}">
      <dsp:nvSpPr>
        <dsp:cNvPr id="0" name=""/>
        <dsp:cNvSpPr/>
      </dsp:nvSpPr>
      <dsp:spPr>
        <a:xfrm>
          <a:off x="388620" y="2026080"/>
          <a:ext cx="5440680" cy="5608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Building codes</a:t>
          </a:r>
        </a:p>
      </dsp:txBody>
      <dsp:txXfrm>
        <a:off x="416000" y="2053460"/>
        <a:ext cx="5385920" cy="506120"/>
      </dsp:txXfrm>
    </dsp:sp>
    <dsp:sp modelId="{97AFFA67-710E-46CC-B5B3-78DF80684F54}">
      <dsp:nvSpPr>
        <dsp:cNvPr id="0" name=""/>
        <dsp:cNvSpPr/>
      </dsp:nvSpPr>
      <dsp:spPr>
        <a:xfrm>
          <a:off x="0" y="3467610"/>
          <a:ext cx="77724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395732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Three classifications for interior finishes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Used to establish control material uses in occupancies</a:t>
          </a:r>
        </a:p>
      </dsp:txBody>
      <dsp:txXfrm>
        <a:off x="0" y="3467610"/>
        <a:ext cx="7772400" cy="1077300"/>
      </dsp:txXfrm>
    </dsp:sp>
    <dsp:sp modelId="{DBAB357F-F653-4CFB-A6DD-26F5620DE18E}">
      <dsp:nvSpPr>
        <dsp:cNvPr id="0" name=""/>
        <dsp:cNvSpPr/>
      </dsp:nvSpPr>
      <dsp:spPr>
        <a:xfrm>
          <a:off x="388620" y="3187170"/>
          <a:ext cx="5440680" cy="56088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Classifications</a:t>
          </a:r>
        </a:p>
      </dsp:txBody>
      <dsp:txXfrm>
        <a:off x="416000" y="3214550"/>
        <a:ext cx="5385920" cy="50612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0B7CE-9D44-4D72-A5A4-35F4B1A2A6E4}">
      <dsp:nvSpPr>
        <dsp:cNvPr id="0" name=""/>
        <dsp:cNvSpPr/>
      </dsp:nvSpPr>
      <dsp:spPr>
        <a:xfrm>
          <a:off x="0" y="337454"/>
          <a:ext cx="7772400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395732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Room shape and dimensions and fuel load within the compartment have a significant effect</a:t>
          </a:r>
        </a:p>
      </dsp:txBody>
      <dsp:txXfrm>
        <a:off x="0" y="337454"/>
        <a:ext cx="7772400" cy="1047375"/>
      </dsp:txXfrm>
    </dsp:sp>
    <dsp:sp modelId="{E8D11ECF-3249-4CBD-99D4-EE3D7075FD02}">
      <dsp:nvSpPr>
        <dsp:cNvPr id="0" name=""/>
        <dsp:cNvSpPr/>
      </dsp:nvSpPr>
      <dsp:spPr>
        <a:xfrm>
          <a:off x="388620" y="57014"/>
          <a:ext cx="5440680" cy="5608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Not an absolute measure</a:t>
          </a:r>
        </a:p>
      </dsp:txBody>
      <dsp:txXfrm>
        <a:off x="416000" y="84394"/>
        <a:ext cx="5385920" cy="506120"/>
      </dsp:txXfrm>
    </dsp:sp>
    <dsp:sp modelId="{C291065C-BED4-4D50-A819-5B4EC528BE51}">
      <dsp:nvSpPr>
        <dsp:cNvPr id="0" name=""/>
        <dsp:cNvSpPr/>
      </dsp:nvSpPr>
      <dsp:spPr>
        <a:xfrm>
          <a:off x="0" y="1767870"/>
          <a:ext cx="7772400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395732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Differences </a:t>
          </a:r>
          <a:r>
            <a:rPr lang="en-US" sz="1800" kern="1200" dirty="0"/>
            <a:t>between field applications and test conditions create a differing behavior in the field</a:t>
          </a:r>
        </a:p>
      </dsp:txBody>
      <dsp:txXfrm>
        <a:off x="0" y="1767870"/>
        <a:ext cx="7772400" cy="1047375"/>
      </dsp:txXfrm>
    </dsp:sp>
    <dsp:sp modelId="{57D584BB-B8AF-4690-8F2C-7CEBE64FC8D4}">
      <dsp:nvSpPr>
        <dsp:cNvPr id="0" name=""/>
        <dsp:cNvSpPr/>
      </dsp:nvSpPr>
      <dsp:spPr>
        <a:xfrm>
          <a:off x="388620" y="1487430"/>
          <a:ext cx="5440680" cy="5608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Application differences</a:t>
          </a:r>
          <a:endParaRPr lang="en-US" sz="1800" kern="1200" dirty="0"/>
        </a:p>
      </dsp:txBody>
      <dsp:txXfrm>
        <a:off x="416000" y="1514810"/>
        <a:ext cx="5385920" cy="506120"/>
      </dsp:txXfrm>
    </dsp:sp>
    <dsp:sp modelId="{97AFFA67-710E-46CC-B5B3-78DF80684F54}">
      <dsp:nvSpPr>
        <dsp:cNvPr id="0" name=""/>
        <dsp:cNvSpPr/>
      </dsp:nvSpPr>
      <dsp:spPr>
        <a:xfrm>
          <a:off x="0" y="3198285"/>
          <a:ext cx="7772400" cy="1316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395732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Does not apply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However, if used for a wall or ceiling finish, it must meet the same flame spread criteria as other wall and ceiling finishes</a:t>
          </a:r>
        </a:p>
      </dsp:txBody>
      <dsp:txXfrm>
        <a:off x="0" y="3198285"/>
        <a:ext cx="7772400" cy="1316700"/>
      </dsp:txXfrm>
    </dsp:sp>
    <dsp:sp modelId="{DBAB357F-F653-4CFB-A6DD-26F5620DE18E}">
      <dsp:nvSpPr>
        <dsp:cNvPr id="0" name=""/>
        <dsp:cNvSpPr/>
      </dsp:nvSpPr>
      <dsp:spPr>
        <a:xfrm>
          <a:off x="388620" y="2917845"/>
          <a:ext cx="5440680" cy="56088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Floor coverings</a:t>
          </a:r>
        </a:p>
      </dsp:txBody>
      <dsp:txXfrm>
        <a:off x="416000" y="2945225"/>
        <a:ext cx="5385920" cy="50612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0B7CE-9D44-4D72-A5A4-35F4B1A2A6E4}">
      <dsp:nvSpPr>
        <dsp:cNvPr id="0" name=""/>
        <dsp:cNvSpPr/>
      </dsp:nvSpPr>
      <dsp:spPr>
        <a:xfrm>
          <a:off x="0" y="365910"/>
          <a:ext cx="7772400" cy="4013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1083056" rIns="60322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/>
            <a:t>Relative surface burning can be assumed for some interior surfaces, such as concrete block or plaster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400" b="0" u="none" kern="1200" dirty="0"/>
            <a:t>Other materials</a:t>
          </a:r>
          <a:r>
            <a:rPr lang="en-US" sz="2400" b="0" u="none" kern="1200" dirty="0"/>
            <a:t> </a:t>
          </a:r>
          <a:r>
            <a:rPr lang="x-none" sz="2400" b="0" u="none" kern="1200" dirty="0"/>
            <a:t>can usually be assumed to have a higher flame spread rating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u="none" kern="1200" dirty="0" smtClean="0"/>
            <a:t>R</a:t>
          </a:r>
          <a:r>
            <a:rPr lang="x-none" sz="2400" b="0" u="none" kern="1200" dirty="0" smtClean="0"/>
            <a:t>ating</a:t>
          </a:r>
          <a:r>
            <a:rPr lang="en-US" sz="2400" b="0" u="none" kern="1200" dirty="0"/>
            <a:t>s</a:t>
          </a:r>
          <a:r>
            <a:rPr lang="x-none" sz="2400" b="0" u="none" kern="1200" dirty="0"/>
            <a:t> of many materials</a:t>
          </a:r>
          <a:r>
            <a:rPr lang="en-US" sz="2400" b="0" u="none" kern="1200" dirty="0"/>
            <a:t> c</a:t>
          </a:r>
          <a:r>
            <a:rPr lang="x-none" sz="2400" b="0" u="none" kern="1200" dirty="0"/>
            <a:t>annot be determined in the field unless the manufacturer can be identified and contacted</a:t>
          </a:r>
          <a:endParaRPr lang="en-US" sz="2400" b="0" kern="1200" dirty="0"/>
        </a:p>
      </dsp:txBody>
      <dsp:txXfrm>
        <a:off x="0" y="365910"/>
        <a:ext cx="7772400" cy="4013100"/>
      </dsp:txXfrm>
    </dsp:sp>
    <dsp:sp modelId="{E8D11ECF-3249-4CBD-99D4-EE3D7075FD02}">
      <dsp:nvSpPr>
        <dsp:cNvPr id="0" name=""/>
        <dsp:cNvSpPr/>
      </dsp:nvSpPr>
      <dsp:spPr>
        <a:xfrm>
          <a:off x="76851" y="32822"/>
          <a:ext cx="7686987" cy="110837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No way that flame spread ratings can be positively determined in the field</a:t>
          </a:r>
        </a:p>
      </dsp:txBody>
      <dsp:txXfrm>
        <a:off x="130957" y="86928"/>
        <a:ext cx="7578775" cy="100016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9DD32-A2F2-4B09-BE1F-BC7362DD533F}">
      <dsp:nvSpPr>
        <dsp:cNvPr id="0" name=""/>
        <dsp:cNvSpPr/>
      </dsp:nvSpPr>
      <dsp:spPr>
        <a:xfrm>
          <a:off x="0" y="180"/>
          <a:ext cx="7772400" cy="9734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Another measure of flammability</a:t>
          </a:r>
          <a:endParaRPr lang="en-US" sz="2000" b="0" kern="1200" dirty="0"/>
        </a:p>
      </dsp:txBody>
      <dsp:txXfrm>
        <a:off x="47519" y="47699"/>
        <a:ext cx="7677362" cy="878402"/>
      </dsp:txXfrm>
    </dsp:sp>
    <dsp:sp modelId="{559B0BFF-5276-46DC-9AA4-B1DF614B45BA}">
      <dsp:nvSpPr>
        <dsp:cNvPr id="0" name=""/>
        <dsp:cNvSpPr/>
      </dsp:nvSpPr>
      <dsp:spPr>
        <a:xfrm>
          <a:off x="0" y="1123380"/>
          <a:ext cx="7772400" cy="9734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Measure of the relative visual obscurity created by the smoke from a tested material</a:t>
          </a:r>
          <a:endParaRPr lang="en-US" sz="2000" b="0" kern="1200" dirty="0"/>
        </a:p>
      </dsp:txBody>
      <dsp:txXfrm>
        <a:off x="47519" y="1170899"/>
        <a:ext cx="7677362" cy="878402"/>
      </dsp:txXfrm>
    </dsp:sp>
    <dsp:sp modelId="{CBC4692F-C9C1-4304-BD5E-4DB488ACFA44}">
      <dsp:nvSpPr>
        <dsp:cNvPr id="0" name=""/>
        <dsp:cNvSpPr/>
      </dsp:nvSpPr>
      <dsp:spPr>
        <a:xfrm>
          <a:off x="0" y="2246580"/>
          <a:ext cx="7772400" cy="9734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Measured by means of a photoelectric cell and a light source located at the end of the tunnel furnace</a:t>
          </a:r>
          <a:endParaRPr lang="en-US" sz="2000" b="0" kern="1200" dirty="0"/>
        </a:p>
      </dsp:txBody>
      <dsp:txXfrm>
        <a:off x="47519" y="2294099"/>
        <a:ext cx="7677362" cy="878402"/>
      </dsp:txXfrm>
    </dsp:sp>
    <dsp:sp modelId="{396E0E04-8547-43D4-9465-E412C8272E01}">
      <dsp:nvSpPr>
        <dsp:cNvPr id="0" name=""/>
        <dsp:cNvSpPr/>
      </dsp:nvSpPr>
      <dsp:spPr>
        <a:xfrm>
          <a:off x="0" y="3369780"/>
          <a:ext cx="7772400" cy="97344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Red oak is used as a standard; assigned rating of 100 </a:t>
          </a:r>
          <a:endParaRPr lang="en-US" sz="2000" b="0" kern="1200" dirty="0"/>
        </a:p>
      </dsp:txBody>
      <dsp:txXfrm>
        <a:off x="47519" y="3417299"/>
        <a:ext cx="7677362" cy="87840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9DD32-A2F2-4B09-BE1F-BC7362DD533F}">
      <dsp:nvSpPr>
        <dsp:cNvPr id="0" name=""/>
        <dsp:cNvSpPr/>
      </dsp:nvSpPr>
      <dsp:spPr>
        <a:xfrm>
          <a:off x="0" y="159299"/>
          <a:ext cx="77724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Not an indication of the toxicity of products of combustion of interior finish materials</a:t>
          </a:r>
          <a:endParaRPr lang="en-US" sz="2000" b="0" kern="1200" dirty="0"/>
        </a:p>
      </dsp:txBody>
      <dsp:txXfrm>
        <a:off x="59399" y="218698"/>
        <a:ext cx="7653602" cy="1098002"/>
      </dsp:txXfrm>
    </dsp:sp>
    <dsp:sp modelId="{60A76EFB-C0A2-499C-BFF9-D3A6A01F8194}">
      <dsp:nvSpPr>
        <dsp:cNvPr id="0" name=""/>
        <dsp:cNvSpPr/>
      </dsp:nvSpPr>
      <dsp:spPr>
        <a:xfrm>
          <a:off x="0" y="1563300"/>
          <a:ext cx="77724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Will not detect or measure a completely transparent product of combustion such as carbon monoxide</a:t>
          </a:r>
          <a:endParaRPr lang="en-US" sz="2000" b="0" kern="1200" dirty="0"/>
        </a:p>
      </dsp:txBody>
      <dsp:txXfrm>
        <a:off x="59399" y="1622699"/>
        <a:ext cx="7653602" cy="1098002"/>
      </dsp:txXfrm>
    </dsp:sp>
    <dsp:sp modelId="{67CC7CE4-9152-40B4-950F-19E47B89434C}">
      <dsp:nvSpPr>
        <dsp:cNvPr id="0" name=""/>
        <dsp:cNvSpPr/>
      </dsp:nvSpPr>
      <dsp:spPr>
        <a:xfrm>
          <a:off x="0" y="2967300"/>
          <a:ext cx="7772400" cy="12168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Does not measure the combined effects of heat, irritation, and toxicity</a:t>
          </a:r>
          <a:endParaRPr lang="en-US" sz="2000" b="0" kern="1200" dirty="0"/>
        </a:p>
      </dsp:txBody>
      <dsp:txXfrm>
        <a:off x="59399" y="3026699"/>
        <a:ext cx="7653602" cy="109800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F43FA-178E-4EF3-9712-662F62F31368}">
      <dsp:nvSpPr>
        <dsp:cNvPr id="0" name=""/>
        <dsp:cNvSpPr/>
      </dsp:nvSpPr>
      <dsp:spPr>
        <a:xfrm>
          <a:off x="0" y="242879"/>
          <a:ext cx="4953000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4408" tIns="291592" rIns="3844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/>
            <a:t>Intumescent paints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/>
            <a:t>Mastics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/>
            <a:t>Cementitous (cement-based) and mineral-fiber coatings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/>
            <a:t>Topical fire-retardant coatings</a:t>
          </a:r>
        </a:p>
      </dsp:txBody>
      <dsp:txXfrm>
        <a:off x="0" y="242879"/>
        <a:ext cx="4953000" cy="1631700"/>
      </dsp:txXfrm>
    </dsp:sp>
    <dsp:sp modelId="{D02AFB7D-F369-40B2-8FB2-E70BF4217DBC}">
      <dsp:nvSpPr>
        <dsp:cNvPr id="0" name=""/>
        <dsp:cNvSpPr/>
      </dsp:nvSpPr>
      <dsp:spPr>
        <a:xfrm>
          <a:off x="247650" y="36239"/>
          <a:ext cx="3467100" cy="413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Types of coatings</a:t>
          </a:r>
        </a:p>
      </dsp:txBody>
      <dsp:txXfrm>
        <a:off x="267825" y="56414"/>
        <a:ext cx="3426750" cy="372930"/>
      </dsp:txXfrm>
    </dsp:sp>
    <dsp:sp modelId="{3347665C-4E9F-45AF-BC54-CB84A76CE94C}">
      <dsp:nvSpPr>
        <dsp:cNvPr id="0" name=""/>
        <dsp:cNvSpPr/>
      </dsp:nvSpPr>
      <dsp:spPr>
        <a:xfrm>
          <a:off x="0" y="2156819"/>
          <a:ext cx="4953000" cy="134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4408" tIns="291592" rIns="3844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/>
            <a:t>Intumescent paints expand upon exposure to heat to create a thick, puffy coating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u="none" kern="1200" dirty="0"/>
            <a:t>M</a:t>
          </a:r>
          <a:r>
            <a:rPr lang="x-none" sz="1600" b="0" u="none" kern="1200"/>
            <a:t>astic coatings form a thick, noncombustible membrane over the surface</a:t>
          </a:r>
          <a:endParaRPr lang="en-US" sz="1600" b="0" kern="1200" dirty="0"/>
        </a:p>
      </dsp:txBody>
      <dsp:txXfrm>
        <a:off x="0" y="2156819"/>
        <a:ext cx="4953000" cy="1345050"/>
      </dsp:txXfrm>
    </dsp:sp>
    <dsp:sp modelId="{7AFFCCD7-D983-4B3B-9035-915ECFE54372}">
      <dsp:nvSpPr>
        <dsp:cNvPr id="0" name=""/>
        <dsp:cNvSpPr/>
      </dsp:nvSpPr>
      <dsp:spPr>
        <a:xfrm>
          <a:off x="247650" y="1950179"/>
          <a:ext cx="3467100" cy="413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Behaviors</a:t>
          </a:r>
        </a:p>
      </dsp:txBody>
      <dsp:txXfrm>
        <a:off x="267825" y="1970354"/>
        <a:ext cx="3426750" cy="372930"/>
      </dsp:txXfrm>
    </dsp:sp>
    <dsp:sp modelId="{64441507-AA15-4139-BF86-9AFEBD261E7E}">
      <dsp:nvSpPr>
        <dsp:cNvPr id="0" name=""/>
        <dsp:cNvSpPr/>
      </dsp:nvSpPr>
      <dsp:spPr>
        <a:xfrm>
          <a:off x="0" y="3784110"/>
          <a:ext cx="4953000" cy="904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4408" tIns="291592" rIns="3844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/>
            <a:t>Only effective when applied as directed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/>
            <a:t>Susceptible to misuse</a:t>
          </a:r>
        </a:p>
      </dsp:txBody>
      <dsp:txXfrm>
        <a:off x="0" y="3784110"/>
        <a:ext cx="4953000" cy="904049"/>
      </dsp:txXfrm>
    </dsp:sp>
    <dsp:sp modelId="{64B10636-5662-4232-B064-5A541E0DF4FE}">
      <dsp:nvSpPr>
        <dsp:cNvPr id="0" name=""/>
        <dsp:cNvSpPr/>
      </dsp:nvSpPr>
      <dsp:spPr>
        <a:xfrm>
          <a:off x="247650" y="3577469"/>
          <a:ext cx="3467100" cy="41328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Limits</a:t>
          </a:r>
        </a:p>
      </dsp:txBody>
      <dsp:txXfrm>
        <a:off x="267825" y="3597644"/>
        <a:ext cx="3426750" cy="37293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15C45-8D18-4FAF-9660-048321AED3DB}">
      <dsp:nvSpPr>
        <dsp:cNvPr id="0" name=""/>
        <dsp:cNvSpPr/>
      </dsp:nvSpPr>
      <dsp:spPr>
        <a:xfrm>
          <a:off x="0" y="36315"/>
          <a:ext cx="7772400" cy="11138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/>
            <a:t>Buildings contain a variety of services and subsystems</a:t>
          </a:r>
        </a:p>
      </dsp:txBody>
      <dsp:txXfrm>
        <a:off x="54373" y="90688"/>
        <a:ext cx="7663654" cy="1005094"/>
      </dsp:txXfrm>
    </dsp:sp>
    <dsp:sp modelId="{1BE3BA99-17ED-4F58-B7EF-2BCCD3DD11FE}">
      <dsp:nvSpPr>
        <dsp:cNvPr id="0" name=""/>
        <dsp:cNvSpPr/>
      </dsp:nvSpPr>
      <dsp:spPr>
        <a:xfrm>
          <a:off x="0" y="1150155"/>
          <a:ext cx="7772400" cy="681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b="0" kern="1200" dirty="0"/>
            <a:t>Designed to provide safety, convenience, and comfort for occupants</a:t>
          </a:r>
        </a:p>
      </dsp:txBody>
      <dsp:txXfrm>
        <a:off x="0" y="1150155"/>
        <a:ext cx="7772400" cy="681030"/>
      </dsp:txXfrm>
    </dsp:sp>
    <dsp:sp modelId="{2B443093-959C-403C-89C7-670B116A27AD}">
      <dsp:nvSpPr>
        <dsp:cNvPr id="0" name=""/>
        <dsp:cNvSpPr/>
      </dsp:nvSpPr>
      <dsp:spPr>
        <a:xfrm>
          <a:off x="0" y="1831185"/>
          <a:ext cx="7772400" cy="111384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/>
            <a:t>All services and subsystems can impact fire and life safety</a:t>
          </a:r>
        </a:p>
      </dsp:txBody>
      <dsp:txXfrm>
        <a:off x="54373" y="1885558"/>
        <a:ext cx="7663654" cy="1005094"/>
      </dsp:txXfrm>
    </dsp:sp>
    <dsp:sp modelId="{391C7A8E-9F43-4505-8EA4-37BFDFBCD7F7}">
      <dsp:nvSpPr>
        <dsp:cNvPr id="0" name=""/>
        <dsp:cNvSpPr/>
      </dsp:nvSpPr>
      <dsp:spPr>
        <a:xfrm>
          <a:off x="0" y="2945025"/>
          <a:ext cx="7772400" cy="1362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/>
            <a:t>Must be appropriately designed, installed, inspected, tested, and maintained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/>
            <a:t>Defective subsystems can have detrimental effects on the entire system</a:t>
          </a:r>
        </a:p>
      </dsp:txBody>
      <dsp:txXfrm>
        <a:off x="0" y="2945025"/>
        <a:ext cx="7772400" cy="1362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01EEE-5631-479A-9EC1-12CC3339EA0F}">
      <dsp:nvSpPr>
        <dsp:cNvPr id="0" name=""/>
        <dsp:cNvSpPr/>
      </dsp:nvSpPr>
      <dsp:spPr>
        <a:xfrm>
          <a:off x="0" y="229800"/>
          <a:ext cx="77724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When the floor area of a building is subdivided with fire-resistive partitions or walls, it is said to be compartmentalized or part of a compartmentation system</a:t>
          </a:r>
        </a:p>
      </dsp:txBody>
      <dsp:txXfrm>
        <a:off x="59399" y="289199"/>
        <a:ext cx="7653602" cy="109800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15C45-8D18-4FAF-9660-048321AED3DB}">
      <dsp:nvSpPr>
        <dsp:cNvPr id="0" name=""/>
        <dsp:cNvSpPr/>
      </dsp:nvSpPr>
      <dsp:spPr>
        <a:xfrm>
          <a:off x="0" y="758399"/>
          <a:ext cx="77724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/>
            <a:t>Inspector’s responsibility</a:t>
          </a:r>
        </a:p>
      </dsp:txBody>
      <dsp:txXfrm>
        <a:off x="59399" y="817798"/>
        <a:ext cx="7653602" cy="1098002"/>
      </dsp:txXfrm>
    </dsp:sp>
    <dsp:sp modelId="{1BE3BA99-17ED-4F58-B7EF-2BCCD3DD11FE}">
      <dsp:nvSpPr>
        <dsp:cNvPr id="0" name=""/>
        <dsp:cNvSpPr/>
      </dsp:nvSpPr>
      <dsp:spPr>
        <a:xfrm>
          <a:off x="0" y="2108403"/>
          <a:ext cx="77724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/>
            <a:t>Verify that the designer and owner have installed and maintained building services in compliance with the locally adopted fire and life safety building codes</a:t>
          </a:r>
          <a:endParaRPr lang="en-US" sz="2400" b="0" kern="1200" dirty="0"/>
        </a:p>
      </dsp:txBody>
      <dsp:txXfrm>
        <a:off x="0" y="2108403"/>
        <a:ext cx="7772400" cy="107640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2CDCB-5C6C-4DED-B124-B5D7C1D95572}">
      <dsp:nvSpPr>
        <dsp:cNvPr id="0" name=""/>
        <dsp:cNvSpPr/>
      </dsp:nvSpPr>
      <dsp:spPr>
        <a:xfrm>
          <a:off x="948" y="1061628"/>
          <a:ext cx="3700239" cy="222014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Designed primarily for occupant comfort</a:t>
          </a:r>
        </a:p>
      </dsp:txBody>
      <dsp:txXfrm>
        <a:off x="948" y="1061628"/>
        <a:ext cx="3700239" cy="2220143"/>
      </dsp:txXfrm>
    </dsp:sp>
    <dsp:sp modelId="{A1558F61-D5CB-4E69-8D19-1B3B5D33B4AC}">
      <dsp:nvSpPr>
        <dsp:cNvPr id="0" name=""/>
        <dsp:cNvSpPr/>
      </dsp:nvSpPr>
      <dsp:spPr>
        <a:xfrm>
          <a:off x="4071211" y="1061628"/>
          <a:ext cx="3700239" cy="222014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Regulate </a:t>
          </a:r>
          <a:r>
            <a:rPr lang="en-US" sz="2800" kern="1200" dirty="0" smtClean="0"/>
            <a:t>intake </a:t>
          </a:r>
          <a:r>
            <a:rPr lang="en-US" sz="2800" kern="1200" dirty="0"/>
            <a:t>of outdoor air and </a:t>
          </a:r>
          <a:r>
            <a:rPr lang="en-US" sz="2800" kern="1200" dirty="0" smtClean="0"/>
            <a:t>recirculation </a:t>
          </a:r>
          <a:r>
            <a:rPr lang="en-US" sz="2800" kern="1200" dirty="0"/>
            <a:t>of indoor air</a:t>
          </a:r>
        </a:p>
      </dsp:txBody>
      <dsp:txXfrm>
        <a:off x="4071211" y="1061628"/>
        <a:ext cx="3700239" cy="2220143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2CDCB-5C6C-4DED-B124-B5D7C1D95572}">
      <dsp:nvSpPr>
        <dsp:cNvPr id="0" name=""/>
        <dsp:cNvSpPr/>
      </dsp:nvSpPr>
      <dsp:spPr>
        <a:xfrm>
          <a:off x="948" y="1061628"/>
          <a:ext cx="3700239" cy="222014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Reviewing maintenance records</a:t>
          </a:r>
        </a:p>
      </dsp:txBody>
      <dsp:txXfrm>
        <a:off x="948" y="1061628"/>
        <a:ext cx="3700239" cy="2220143"/>
      </dsp:txXfrm>
    </dsp:sp>
    <dsp:sp modelId="{07C5CD43-4134-46B8-BB49-D12EA38B290F}">
      <dsp:nvSpPr>
        <dsp:cNvPr id="0" name=""/>
        <dsp:cNvSpPr/>
      </dsp:nvSpPr>
      <dsp:spPr>
        <a:xfrm>
          <a:off x="4071211" y="1061628"/>
          <a:ext cx="3700239" cy="222014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Conducting field observations</a:t>
          </a:r>
        </a:p>
      </dsp:txBody>
      <dsp:txXfrm>
        <a:off x="4071211" y="1061628"/>
        <a:ext cx="3700239" cy="222014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2CDCB-5C6C-4DED-B124-B5D7C1D95572}">
      <dsp:nvSpPr>
        <dsp:cNvPr id="0" name=""/>
        <dsp:cNvSpPr/>
      </dsp:nvSpPr>
      <dsp:spPr>
        <a:xfrm>
          <a:off x="412908" y="892"/>
          <a:ext cx="2170807" cy="130248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/>
            <a:t>Outside air intakes </a:t>
          </a:r>
          <a:endParaRPr lang="en-US" sz="2400" b="0" kern="1200" dirty="0"/>
        </a:p>
      </dsp:txBody>
      <dsp:txXfrm>
        <a:off x="412908" y="892"/>
        <a:ext cx="2170807" cy="1302484"/>
      </dsp:txXfrm>
    </dsp:sp>
    <dsp:sp modelId="{DC6642C4-8C8E-4073-A363-F33FCCFC46F3}">
      <dsp:nvSpPr>
        <dsp:cNvPr id="0" name=""/>
        <dsp:cNvSpPr/>
      </dsp:nvSpPr>
      <dsp:spPr>
        <a:xfrm>
          <a:off x="2800796" y="892"/>
          <a:ext cx="2170807" cy="130248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847"/>
                <a:lumOff val="474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847"/>
                <a:lumOff val="474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847"/>
                <a:lumOff val="4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/>
            <a:t>Fans </a:t>
          </a:r>
          <a:endParaRPr lang="en-US" sz="2400" b="0" u="none" kern="1200" dirty="0"/>
        </a:p>
      </dsp:txBody>
      <dsp:txXfrm>
        <a:off x="2800796" y="892"/>
        <a:ext cx="2170807" cy="1302484"/>
      </dsp:txXfrm>
    </dsp:sp>
    <dsp:sp modelId="{B51C7CC8-80EB-40C7-B776-92FFA1803DC3}">
      <dsp:nvSpPr>
        <dsp:cNvPr id="0" name=""/>
        <dsp:cNvSpPr/>
      </dsp:nvSpPr>
      <dsp:spPr>
        <a:xfrm>
          <a:off x="5188684" y="892"/>
          <a:ext cx="2170807" cy="130248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/>
            <a:t>Air filtration devices </a:t>
          </a:r>
          <a:endParaRPr lang="en-US" sz="2400" b="0" u="none" kern="1200" dirty="0"/>
        </a:p>
      </dsp:txBody>
      <dsp:txXfrm>
        <a:off x="5188684" y="892"/>
        <a:ext cx="2170807" cy="1302484"/>
      </dsp:txXfrm>
    </dsp:sp>
    <dsp:sp modelId="{7E210CB3-CCFA-48D6-AE3A-D1A713681CE2}">
      <dsp:nvSpPr>
        <dsp:cNvPr id="0" name=""/>
        <dsp:cNvSpPr/>
      </dsp:nvSpPr>
      <dsp:spPr>
        <a:xfrm>
          <a:off x="412908" y="1520457"/>
          <a:ext cx="2170807" cy="130248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/>
            <a:t>Exhaust properly sealed into chimneys </a:t>
          </a:r>
          <a:endParaRPr lang="en-US" sz="2400" b="0" u="none" kern="1200" dirty="0"/>
        </a:p>
      </dsp:txBody>
      <dsp:txXfrm>
        <a:off x="412908" y="1520457"/>
        <a:ext cx="2170807" cy="1302484"/>
      </dsp:txXfrm>
    </dsp:sp>
    <dsp:sp modelId="{D54F2923-B632-4969-B80C-8F714CC45189}">
      <dsp:nvSpPr>
        <dsp:cNvPr id="0" name=""/>
        <dsp:cNvSpPr/>
      </dsp:nvSpPr>
      <dsp:spPr>
        <a:xfrm>
          <a:off x="2800796" y="1520457"/>
          <a:ext cx="2170807" cy="130248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/>
            <a:t>Air heating and cooling equipment </a:t>
          </a:r>
          <a:endParaRPr lang="en-US" sz="2400" b="0" u="none" kern="1200" dirty="0"/>
        </a:p>
      </dsp:txBody>
      <dsp:txXfrm>
        <a:off x="2800796" y="1520457"/>
        <a:ext cx="2170807" cy="1302484"/>
      </dsp:txXfrm>
    </dsp:sp>
    <dsp:sp modelId="{AE39BCCF-BECB-4338-A60D-2EA0CE81C52A}">
      <dsp:nvSpPr>
        <dsp:cNvPr id="0" name=""/>
        <dsp:cNvSpPr/>
      </dsp:nvSpPr>
      <dsp:spPr>
        <a:xfrm>
          <a:off x="5188684" y="1520457"/>
          <a:ext cx="2170807" cy="130248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9234"/>
                <a:lumOff val="2370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9234"/>
                <a:lumOff val="2370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9234"/>
                <a:lumOff val="237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 dirty="0"/>
            <a:t>Air ducts </a:t>
          </a:r>
          <a:endParaRPr lang="en-US" sz="2400" b="0" u="none" kern="1200" dirty="0"/>
        </a:p>
      </dsp:txBody>
      <dsp:txXfrm>
        <a:off x="5188684" y="1520457"/>
        <a:ext cx="2170807" cy="1302484"/>
      </dsp:txXfrm>
    </dsp:sp>
    <dsp:sp modelId="{7EB2E0E2-28F8-4597-8792-256570EC4764}">
      <dsp:nvSpPr>
        <dsp:cNvPr id="0" name=""/>
        <dsp:cNvSpPr/>
      </dsp:nvSpPr>
      <dsp:spPr>
        <a:xfrm>
          <a:off x="2800796" y="3040022"/>
          <a:ext cx="2170807" cy="1302484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 dirty="0"/>
            <a:t>Smoke/fire dampers</a:t>
          </a:r>
          <a:endParaRPr lang="en-US" sz="2400" b="0" u="none" kern="1200" dirty="0"/>
        </a:p>
      </dsp:txBody>
      <dsp:txXfrm>
        <a:off x="2800796" y="3040022"/>
        <a:ext cx="2170807" cy="130248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8ADD2-45DF-4E64-A413-DA9ACFD2BBF2}">
      <dsp:nvSpPr>
        <dsp:cNvPr id="0" name=""/>
        <dsp:cNvSpPr/>
      </dsp:nvSpPr>
      <dsp:spPr>
        <a:xfrm>
          <a:off x="0" y="125997"/>
          <a:ext cx="5029199" cy="236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0322" tIns="166624" rIns="39032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Protect duct penetrations through fire-rated assemblies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Usually actuated by an associated smoke detector; may be actuated by an automatic signal from the building fire alarm system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Usually closes by active mechanical action</a:t>
          </a:r>
          <a:endParaRPr lang="en-US" sz="1600" kern="1200" dirty="0"/>
        </a:p>
      </dsp:txBody>
      <dsp:txXfrm>
        <a:off x="0" y="125997"/>
        <a:ext cx="5029199" cy="2368800"/>
      </dsp:txXfrm>
    </dsp:sp>
    <dsp:sp modelId="{DDAC3651-F1C8-4B71-B674-7B56B428ADEE}">
      <dsp:nvSpPr>
        <dsp:cNvPr id="0" name=""/>
        <dsp:cNvSpPr/>
      </dsp:nvSpPr>
      <dsp:spPr>
        <a:xfrm>
          <a:off x="251460" y="7917"/>
          <a:ext cx="3520440" cy="2361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064" tIns="0" rIns="13306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Smoke dampers</a:t>
          </a:r>
        </a:p>
      </dsp:txBody>
      <dsp:txXfrm>
        <a:off x="262988" y="19445"/>
        <a:ext cx="3497384" cy="213104"/>
      </dsp:txXfrm>
    </dsp:sp>
    <dsp:sp modelId="{0A625DDC-E7ED-4056-9ACA-E70A3B293D12}">
      <dsp:nvSpPr>
        <dsp:cNvPr id="0" name=""/>
        <dsp:cNvSpPr/>
      </dsp:nvSpPr>
      <dsp:spPr>
        <a:xfrm>
          <a:off x="0" y="2656077"/>
          <a:ext cx="5029199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0322" tIns="166624" rIns="39032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Protect duct penetrations through fire-rated assemblies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Usually a spring-loaded shutter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Held open by a fusible link</a:t>
          </a:r>
        </a:p>
      </dsp:txBody>
      <dsp:txXfrm>
        <a:off x="0" y="2656077"/>
        <a:ext cx="5029199" cy="1386000"/>
      </dsp:txXfrm>
    </dsp:sp>
    <dsp:sp modelId="{BD5B31F1-8556-4D62-99AA-2692D48DD41D}">
      <dsp:nvSpPr>
        <dsp:cNvPr id="0" name=""/>
        <dsp:cNvSpPr/>
      </dsp:nvSpPr>
      <dsp:spPr>
        <a:xfrm>
          <a:off x="251460" y="2537997"/>
          <a:ext cx="3520440" cy="2361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064" tIns="0" rIns="13306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Fire dampers</a:t>
          </a:r>
        </a:p>
      </dsp:txBody>
      <dsp:txXfrm>
        <a:off x="262988" y="2549525"/>
        <a:ext cx="3497384" cy="213104"/>
      </dsp:txXfrm>
    </dsp:sp>
    <dsp:sp modelId="{4E358096-4DD9-4DCA-85F7-0D0108A7C533}">
      <dsp:nvSpPr>
        <dsp:cNvPr id="0" name=""/>
        <dsp:cNvSpPr/>
      </dsp:nvSpPr>
      <dsp:spPr>
        <a:xfrm>
          <a:off x="0" y="4203357"/>
          <a:ext cx="50291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0322" tIns="166624" rIns="39032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Close in response to </a:t>
          </a:r>
          <a:r>
            <a:rPr lang="en-US" sz="1800" kern="1200" dirty="0" smtClean="0"/>
            <a:t>heat </a:t>
          </a:r>
          <a:r>
            <a:rPr lang="en-US" sz="1800" kern="1200" dirty="0"/>
            <a:t>or smoke</a:t>
          </a:r>
        </a:p>
      </dsp:txBody>
      <dsp:txXfrm>
        <a:off x="0" y="4203357"/>
        <a:ext cx="5029199" cy="554400"/>
      </dsp:txXfrm>
    </dsp:sp>
    <dsp:sp modelId="{B7FDD052-A6B8-4481-A91F-7D946E04869A}">
      <dsp:nvSpPr>
        <dsp:cNvPr id="0" name=""/>
        <dsp:cNvSpPr/>
      </dsp:nvSpPr>
      <dsp:spPr>
        <a:xfrm>
          <a:off x="245811" y="4085277"/>
          <a:ext cx="4782158" cy="23616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064" tIns="0" rIns="13306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Combination smoke and fire dampers</a:t>
          </a:r>
        </a:p>
      </dsp:txBody>
      <dsp:txXfrm>
        <a:off x="257339" y="4096805"/>
        <a:ext cx="4759102" cy="21310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B1D07-22F6-431D-BB31-BE2366E02EBB}">
      <dsp:nvSpPr>
        <dsp:cNvPr id="0" name=""/>
        <dsp:cNvSpPr/>
      </dsp:nvSpPr>
      <dsp:spPr>
        <a:xfrm>
          <a:off x="0" y="505153"/>
          <a:ext cx="7772400" cy="368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1353820" rIns="60322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Most codes require them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Automatically turns off the system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Intent is to prevent the system from spreading and recirculating smoke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Should never be considered a substitute for area smoke detectors</a:t>
          </a:r>
        </a:p>
      </dsp:txBody>
      <dsp:txXfrm>
        <a:off x="0" y="505153"/>
        <a:ext cx="7772400" cy="3685500"/>
      </dsp:txXfrm>
    </dsp:sp>
    <dsp:sp modelId="{57939A66-8E5D-4D70-A669-4CFE653618C4}">
      <dsp:nvSpPr>
        <dsp:cNvPr id="0" name=""/>
        <dsp:cNvSpPr/>
      </dsp:nvSpPr>
      <dsp:spPr>
        <a:xfrm>
          <a:off x="388620" y="152746"/>
          <a:ext cx="7040892" cy="1311806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Internal duct smoke detection devices</a:t>
          </a:r>
        </a:p>
      </dsp:txBody>
      <dsp:txXfrm>
        <a:off x="452657" y="216783"/>
        <a:ext cx="6912818" cy="118373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14070-6B49-46C2-B3D0-403AA3ADA3A0}">
      <dsp:nvSpPr>
        <dsp:cNvPr id="0" name=""/>
        <dsp:cNvSpPr/>
      </dsp:nvSpPr>
      <dsp:spPr>
        <a:xfrm>
          <a:off x="-4910443" y="-752464"/>
          <a:ext cx="5848329" cy="584832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74F41-0EF3-4A38-A40B-BA28D86896CF}">
      <dsp:nvSpPr>
        <dsp:cNvPr id="0" name=""/>
        <dsp:cNvSpPr/>
      </dsp:nvSpPr>
      <dsp:spPr>
        <a:xfrm>
          <a:off x="491143" y="333920"/>
          <a:ext cx="7221656" cy="66818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037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Fire detected, HVAC system fan deactivates</a:t>
          </a:r>
        </a:p>
      </dsp:txBody>
      <dsp:txXfrm>
        <a:off x="491143" y="333920"/>
        <a:ext cx="7221656" cy="668188"/>
      </dsp:txXfrm>
    </dsp:sp>
    <dsp:sp modelId="{1D4108DC-FDC0-4DBF-8FA9-5EF91D6C1280}">
      <dsp:nvSpPr>
        <dsp:cNvPr id="0" name=""/>
        <dsp:cNvSpPr/>
      </dsp:nvSpPr>
      <dsp:spPr>
        <a:xfrm>
          <a:off x="73525" y="250397"/>
          <a:ext cx="835235" cy="835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CF4ECD-BA92-4946-9805-B75F018FD66C}">
      <dsp:nvSpPr>
        <dsp:cNvPr id="0" name=""/>
        <dsp:cNvSpPr/>
      </dsp:nvSpPr>
      <dsp:spPr>
        <a:xfrm>
          <a:off x="874231" y="1336377"/>
          <a:ext cx="6838569" cy="66818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037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Dampers activate at points where the HVAC ducts pass through smoke or fire-barrier walls </a:t>
          </a:r>
        </a:p>
      </dsp:txBody>
      <dsp:txXfrm>
        <a:off x="874231" y="1336377"/>
        <a:ext cx="6838569" cy="668188"/>
      </dsp:txXfrm>
    </dsp:sp>
    <dsp:sp modelId="{27A553A9-CE31-43F5-874F-18CD03ACF44A}">
      <dsp:nvSpPr>
        <dsp:cNvPr id="0" name=""/>
        <dsp:cNvSpPr/>
      </dsp:nvSpPr>
      <dsp:spPr>
        <a:xfrm>
          <a:off x="456613" y="1252853"/>
          <a:ext cx="835235" cy="835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F59A17-8D1E-4FEA-A8D6-FC50F00A9CD7}">
      <dsp:nvSpPr>
        <dsp:cNvPr id="0" name=""/>
        <dsp:cNvSpPr/>
      </dsp:nvSpPr>
      <dsp:spPr>
        <a:xfrm>
          <a:off x="874231" y="2338834"/>
          <a:ext cx="6838569" cy="66818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037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Compartmentalizes the fire</a:t>
          </a:r>
        </a:p>
      </dsp:txBody>
      <dsp:txXfrm>
        <a:off x="874231" y="2338834"/>
        <a:ext cx="6838569" cy="668188"/>
      </dsp:txXfrm>
    </dsp:sp>
    <dsp:sp modelId="{AF142693-3144-40BB-9A43-79965B6AE8DF}">
      <dsp:nvSpPr>
        <dsp:cNvPr id="0" name=""/>
        <dsp:cNvSpPr/>
      </dsp:nvSpPr>
      <dsp:spPr>
        <a:xfrm>
          <a:off x="456613" y="2255310"/>
          <a:ext cx="835235" cy="835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BFED69-3BC2-4D91-979F-479575EF0C1A}">
      <dsp:nvSpPr>
        <dsp:cNvPr id="0" name=""/>
        <dsp:cNvSpPr/>
      </dsp:nvSpPr>
      <dsp:spPr>
        <a:xfrm>
          <a:off x="491143" y="3341290"/>
          <a:ext cx="7221656" cy="66818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037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Dampers should be inspected by a qualified person and also exercised</a:t>
          </a:r>
        </a:p>
      </dsp:txBody>
      <dsp:txXfrm>
        <a:off x="491143" y="3341290"/>
        <a:ext cx="7221656" cy="668188"/>
      </dsp:txXfrm>
    </dsp:sp>
    <dsp:sp modelId="{D21695C9-9F01-4248-9C6D-2A97B0E809D3}">
      <dsp:nvSpPr>
        <dsp:cNvPr id="0" name=""/>
        <dsp:cNvSpPr/>
      </dsp:nvSpPr>
      <dsp:spPr>
        <a:xfrm>
          <a:off x="73525" y="3257767"/>
          <a:ext cx="835235" cy="835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9D23C-2E71-431F-8653-47314EA79617}">
      <dsp:nvSpPr>
        <dsp:cNvPr id="0" name=""/>
        <dsp:cNvSpPr/>
      </dsp:nvSpPr>
      <dsp:spPr>
        <a:xfrm>
          <a:off x="379511" y="892"/>
          <a:ext cx="3339703" cy="200382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Main supply ducts</a:t>
          </a:r>
        </a:p>
      </dsp:txBody>
      <dsp:txXfrm>
        <a:off x="379511" y="892"/>
        <a:ext cx="3339703" cy="2003821"/>
      </dsp:txXfrm>
    </dsp:sp>
    <dsp:sp modelId="{4627A049-7B4B-4BDF-A794-12DA6A9D8CB3}">
      <dsp:nvSpPr>
        <dsp:cNvPr id="0" name=""/>
        <dsp:cNvSpPr/>
      </dsp:nvSpPr>
      <dsp:spPr>
        <a:xfrm>
          <a:off x="4053185" y="892"/>
          <a:ext cx="3339703" cy="200382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Downstream of the air filters and cleaners</a:t>
          </a:r>
        </a:p>
      </dsp:txBody>
      <dsp:txXfrm>
        <a:off x="4053185" y="892"/>
        <a:ext cx="3339703" cy="2003821"/>
      </dsp:txXfrm>
    </dsp:sp>
    <dsp:sp modelId="{DEB36E8A-8B2B-4478-BD4C-FB59D1E7D516}">
      <dsp:nvSpPr>
        <dsp:cNvPr id="0" name=""/>
        <dsp:cNvSpPr/>
      </dsp:nvSpPr>
      <dsp:spPr>
        <a:xfrm>
          <a:off x="379511" y="2338685"/>
          <a:ext cx="3339703" cy="200382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Return air ducts</a:t>
          </a:r>
        </a:p>
      </dsp:txBody>
      <dsp:txXfrm>
        <a:off x="379511" y="2338685"/>
        <a:ext cx="3339703" cy="2003821"/>
      </dsp:txXfrm>
    </dsp:sp>
    <dsp:sp modelId="{3BCE7860-5BB4-41C9-BDA1-6E42B831ADEA}">
      <dsp:nvSpPr>
        <dsp:cNvPr id="0" name=""/>
        <dsp:cNvSpPr/>
      </dsp:nvSpPr>
      <dsp:spPr>
        <a:xfrm>
          <a:off x="4053185" y="2338685"/>
          <a:ext cx="3339703" cy="200382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Locations depend on the mechanical building code under which they were installed</a:t>
          </a:r>
        </a:p>
      </dsp:txBody>
      <dsp:txXfrm>
        <a:off x="4053185" y="2338685"/>
        <a:ext cx="3339703" cy="200382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D1706-D217-4C55-9DFD-79F43B4C9CF4}">
      <dsp:nvSpPr>
        <dsp:cNvPr id="0" name=""/>
        <dsp:cNvSpPr/>
      </dsp:nvSpPr>
      <dsp:spPr>
        <a:xfrm>
          <a:off x="0" y="34619"/>
          <a:ext cx="6858000" cy="9921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Air is drawn from the fire area and discharged to the outside</a:t>
          </a:r>
        </a:p>
      </dsp:txBody>
      <dsp:txXfrm>
        <a:off x="48433" y="83052"/>
        <a:ext cx="6761134" cy="895294"/>
      </dsp:txXfrm>
    </dsp:sp>
    <dsp:sp modelId="{4A1AF3FB-0EB1-4341-ABBA-765027C1A28F}">
      <dsp:nvSpPr>
        <dsp:cNvPr id="0" name=""/>
        <dsp:cNvSpPr/>
      </dsp:nvSpPr>
      <dsp:spPr>
        <a:xfrm>
          <a:off x="0" y="1179420"/>
          <a:ext cx="6858000" cy="9921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Return air supply to all or part of the building ceases</a:t>
          </a:r>
        </a:p>
      </dsp:txBody>
      <dsp:txXfrm>
        <a:off x="48433" y="1227853"/>
        <a:ext cx="6761134" cy="895294"/>
      </dsp:txXfrm>
    </dsp:sp>
    <dsp:sp modelId="{682F0E5D-D71D-4A47-AA82-A163E77D8E9B}">
      <dsp:nvSpPr>
        <dsp:cNvPr id="0" name=""/>
        <dsp:cNvSpPr/>
      </dsp:nvSpPr>
      <dsp:spPr>
        <a:xfrm>
          <a:off x="0" y="2324220"/>
          <a:ext cx="6858000" cy="9921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Fire dampers are usually omitted</a:t>
          </a:r>
        </a:p>
      </dsp:txBody>
      <dsp:txXfrm>
        <a:off x="48433" y="2372653"/>
        <a:ext cx="6761134" cy="895294"/>
      </dsp:txXfrm>
    </dsp:sp>
    <dsp:sp modelId="{46DC4EBA-B350-4722-BEF7-2724ADD32F20}">
      <dsp:nvSpPr>
        <dsp:cNvPr id="0" name=""/>
        <dsp:cNvSpPr/>
      </dsp:nvSpPr>
      <dsp:spPr>
        <a:xfrm>
          <a:off x="0" y="3469020"/>
          <a:ext cx="6858000" cy="99216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Common in covered malls, underground buildings, and high-rises</a:t>
          </a:r>
        </a:p>
      </dsp:txBody>
      <dsp:txXfrm>
        <a:off x="48433" y="3517453"/>
        <a:ext cx="6761134" cy="89529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D1706-D217-4C55-9DFD-79F43B4C9CF4}">
      <dsp:nvSpPr>
        <dsp:cNvPr id="0" name=""/>
        <dsp:cNvSpPr/>
      </dsp:nvSpPr>
      <dsp:spPr>
        <a:xfrm>
          <a:off x="0" y="393"/>
          <a:ext cx="4114800" cy="56700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Lengthy time for evacuation</a:t>
          </a:r>
        </a:p>
      </dsp:txBody>
      <dsp:txXfrm>
        <a:off x="27679" y="28072"/>
        <a:ext cx="4059442" cy="511650"/>
      </dsp:txXfrm>
    </dsp:sp>
    <dsp:sp modelId="{A17CED31-7139-40B0-BD1E-50C9AD19E13F}">
      <dsp:nvSpPr>
        <dsp:cNvPr id="0" name=""/>
        <dsp:cNvSpPr/>
      </dsp:nvSpPr>
      <dsp:spPr>
        <a:xfrm>
          <a:off x="0" y="579112"/>
          <a:ext cx="4114800" cy="513426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216"/>
                <a:lumOff val="569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216"/>
                <a:lumOff val="569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216"/>
                <a:lumOff val="56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Aerial ladders cannot reach upper floors</a:t>
          </a:r>
        </a:p>
      </dsp:txBody>
      <dsp:txXfrm>
        <a:off x="25063" y="604175"/>
        <a:ext cx="4064674" cy="463300"/>
      </dsp:txXfrm>
    </dsp:sp>
    <dsp:sp modelId="{9DF44D1E-B113-4DFF-A371-C1BBBD245506}">
      <dsp:nvSpPr>
        <dsp:cNvPr id="0" name=""/>
        <dsp:cNvSpPr/>
      </dsp:nvSpPr>
      <dsp:spPr>
        <a:xfrm>
          <a:off x="0" y="1104248"/>
          <a:ext cx="4114800" cy="77352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4432"/>
                <a:lumOff val="113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4432"/>
                <a:lumOff val="113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4432"/>
                <a:lumOff val="113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Strong air-flow patterns are found in vertical shafts</a:t>
          </a:r>
        </a:p>
      </dsp:txBody>
      <dsp:txXfrm>
        <a:off x="37760" y="1142008"/>
        <a:ext cx="4039280" cy="698003"/>
      </dsp:txXfrm>
    </dsp:sp>
    <dsp:sp modelId="{FABD2957-03C3-4421-950C-829BB9265E0F}">
      <dsp:nvSpPr>
        <dsp:cNvPr id="0" name=""/>
        <dsp:cNvSpPr/>
      </dsp:nvSpPr>
      <dsp:spPr>
        <a:xfrm>
          <a:off x="0" y="1889481"/>
          <a:ext cx="4114800" cy="103386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6649"/>
                <a:lumOff val="1706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6649"/>
                <a:lumOff val="1706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6649"/>
                <a:lumOff val="170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Important </a:t>
          </a:r>
          <a:r>
            <a:rPr lang="en-US" sz="1800" b="0" kern="1200" dirty="0"/>
            <a:t>in underground structures where exit travel is into upper floors</a:t>
          </a:r>
        </a:p>
      </dsp:txBody>
      <dsp:txXfrm>
        <a:off x="50469" y="1939950"/>
        <a:ext cx="4013862" cy="932930"/>
      </dsp:txXfrm>
    </dsp:sp>
    <dsp:sp modelId="{3A0168C3-3517-4B88-8C47-678705BD4186}">
      <dsp:nvSpPr>
        <dsp:cNvPr id="0" name=""/>
        <dsp:cNvSpPr/>
      </dsp:nvSpPr>
      <dsp:spPr>
        <a:xfrm>
          <a:off x="0" y="2935060"/>
          <a:ext cx="4114800" cy="77352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Must be capable of maintaining smoke- and heat-free exit route</a:t>
          </a:r>
        </a:p>
      </dsp:txBody>
      <dsp:txXfrm>
        <a:off x="37760" y="2972820"/>
        <a:ext cx="4039280" cy="698003"/>
      </dsp:txXfrm>
    </dsp:sp>
    <dsp:sp modelId="{04F15D78-F8A1-43C1-BBBC-52405033C785}">
      <dsp:nvSpPr>
        <dsp:cNvPr id="0" name=""/>
        <dsp:cNvSpPr/>
      </dsp:nvSpPr>
      <dsp:spPr>
        <a:xfrm>
          <a:off x="0" y="3720294"/>
          <a:ext cx="4114800" cy="773523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Must be designed to allow for sufficient evacuation time for occupants</a:t>
          </a:r>
        </a:p>
      </dsp:txBody>
      <dsp:txXfrm>
        <a:off x="37760" y="3758054"/>
        <a:ext cx="4039280" cy="6980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A8414-EB61-4DEE-B757-64840128232B}">
      <dsp:nvSpPr>
        <dsp:cNvPr id="0" name=""/>
        <dsp:cNvSpPr/>
      </dsp:nvSpPr>
      <dsp:spPr>
        <a:xfrm>
          <a:off x="0" y="302684"/>
          <a:ext cx="7772400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374904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Designed to contain fire to one area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N</a:t>
          </a:r>
          <a:r>
            <a:rPr lang="x-none" sz="1800" b="0" u="none" kern="1200"/>
            <a:t>ot self-supporting and free-standing like fire walls</a:t>
          </a:r>
          <a:endParaRPr lang="en-US" sz="1800" b="0" u="none" kern="1200" dirty="0"/>
        </a:p>
      </dsp:txBody>
      <dsp:txXfrm>
        <a:off x="0" y="302684"/>
        <a:ext cx="7772400" cy="1048950"/>
      </dsp:txXfrm>
    </dsp:sp>
    <dsp:sp modelId="{E5DA0BA5-1C70-49F1-88E1-180CF9830CA1}">
      <dsp:nvSpPr>
        <dsp:cNvPr id="0" name=""/>
        <dsp:cNvSpPr/>
      </dsp:nvSpPr>
      <dsp:spPr>
        <a:xfrm>
          <a:off x="388620" y="37004"/>
          <a:ext cx="5440680" cy="5313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Fire-rated partitions or fire barriers</a:t>
          </a:r>
        </a:p>
      </dsp:txBody>
      <dsp:txXfrm>
        <a:off x="414559" y="62943"/>
        <a:ext cx="5388802" cy="479482"/>
      </dsp:txXfrm>
    </dsp:sp>
    <dsp:sp modelId="{335B5CD8-5BCD-44ED-954C-5590C26238EE}">
      <dsp:nvSpPr>
        <dsp:cNvPr id="0" name=""/>
        <dsp:cNvSpPr/>
      </dsp:nvSpPr>
      <dsp:spPr>
        <a:xfrm>
          <a:off x="0" y="1714515"/>
          <a:ext cx="7772400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374904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Doors, windows, access panels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N</a:t>
          </a:r>
          <a:r>
            <a:rPr lang="x-none" sz="1800" b="0" u="none" kern="1200"/>
            <a:t>ullify the value of the partitions unless protected</a:t>
          </a:r>
          <a:endParaRPr lang="en-US" sz="1800" b="0" u="none" kern="1200" dirty="0"/>
        </a:p>
      </dsp:txBody>
      <dsp:txXfrm>
        <a:off x="0" y="1714515"/>
        <a:ext cx="7772400" cy="1048950"/>
      </dsp:txXfrm>
    </dsp:sp>
    <dsp:sp modelId="{C0C21C0E-ABAE-4E1F-939A-C5C5B0914ED0}">
      <dsp:nvSpPr>
        <dsp:cNvPr id="0" name=""/>
        <dsp:cNvSpPr/>
      </dsp:nvSpPr>
      <dsp:spPr>
        <a:xfrm>
          <a:off x="388620" y="1448834"/>
          <a:ext cx="5440680" cy="5313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Openings</a:t>
          </a:r>
        </a:p>
      </dsp:txBody>
      <dsp:txXfrm>
        <a:off x="414559" y="1474773"/>
        <a:ext cx="5388802" cy="479482"/>
      </dsp:txXfrm>
    </dsp:sp>
    <dsp:sp modelId="{0D4AC745-EE55-43C0-962A-5E9329DEBC50}">
      <dsp:nvSpPr>
        <dsp:cNvPr id="0" name=""/>
        <dsp:cNvSpPr/>
      </dsp:nvSpPr>
      <dsp:spPr>
        <a:xfrm>
          <a:off x="0" y="3126345"/>
          <a:ext cx="7772400" cy="133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374904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Fire doors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Shutters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Other rated building components</a:t>
          </a:r>
        </a:p>
      </dsp:txBody>
      <dsp:txXfrm>
        <a:off x="0" y="3126345"/>
        <a:ext cx="7772400" cy="1332450"/>
      </dsp:txXfrm>
    </dsp:sp>
    <dsp:sp modelId="{77AB4F9B-F8B3-4983-A0F0-7C4B6278E4C3}">
      <dsp:nvSpPr>
        <dsp:cNvPr id="0" name=""/>
        <dsp:cNvSpPr/>
      </dsp:nvSpPr>
      <dsp:spPr>
        <a:xfrm>
          <a:off x="388620" y="2860665"/>
          <a:ext cx="5440680" cy="53136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Protection of openings</a:t>
          </a:r>
        </a:p>
      </dsp:txBody>
      <dsp:txXfrm>
        <a:off x="414559" y="2886604"/>
        <a:ext cx="5388802" cy="47948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D1706-D217-4C55-9DFD-79F43B4C9CF4}">
      <dsp:nvSpPr>
        <dsp:cNvPr id="0" name=""/>
        <dsp:cNvSpPr/>
      </dsp:nvSpPr>
      <dsp:spPr>
        <a:xfrm>
          <a:off x="0" y="34619"/>
          <a:ext cx="7239000" cy="9921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I</a:t>
          </a:r>
          <a:r>
            <a:rPr lang="x-none" sz="1800" b="0" u="none" kern="1200" dirty="0"/>
            <a:t>nspector must verify</a:t>
          </a:r>
          <a:endParaRPr lang="en-US" sz="1800" b="0" kern="1200" dirty="0"/>
        </a:p>
      </dsp:txBody>
      <dsp:txXfrm>
        <a:off x="48433" y="83052"/>
        <a:ext cx="7142134" cy="895294"/>
      </dsp:txXfrm>
    </dsp:sp>
    <dsp:sp modelId="{00EFB78E-374C-4562-A996-43D717F33486}">
      <dsp:nvSpPr>
        <dsp:cNvPr id="0" name=""/>
        <dsp:cNvSpPr/>
      </dsp:nvSpPr>
      <dsp:spPr>
        <a:xfrm>
          <a:off x="0" y="1179420"/>
          <a:ext cx="7239000" cy="9921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Measures do not include smoke-control measures that have been implemented as equivalent methods or alternatives permitted by objective-based codes</a:t>
          </a:r>
        </a:p>
      </dsp:txBody>
      <dsp:txXfrm>
        <a:off x="48433" y="1227853"/>
        <a:ext cx="7142134" cy="895294"/>
      </dsp:txXfrm>
    </dsp:sp>
    <dsp:sp modelId="{2011EEAA-69E1-492A-9A28-4507F3ACA4A4}">
      <dsp:nvSpPr>
        <dsp:cNvPr id="0" name=""/>
        <dsp:cNvSpPr/>
      </dsp:nvSpPr>
      <dsp:spPr>
        <a:xfrm>
          <a:off x="0" y="2324220"/>
          <a:ext cx="7239000" cy="99216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Be familiar with the testing requirements and the frequency for testing these systems</a:t>
          </a:r>
        </a:p>
      </dsp:txBody>
      <dsp:txXfrm>
        <a:off x="48433" y="2372653"/>
        <a:ext cx="7142134" cy="895294"/>
      </dsp:txXfrm>
    </dsp:sp>
    <dsp:sp modelId="{B4C3E7BD-7CBF-4BEB-9248-2F2DECC6F366}">
      <dsp:nvSpPr>
        <dsp:cNvPr id="0" name=""/>
        <dsp:cNvSpPr/>
      </dsp:nvSpPr>
      <dsp:spPr>
        <a:xfrm>
          <a:off x="0" y="3469020"/>
          <a:ext cx="7239000" cy="99216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Always request documentation that the required testing and maintenance has been performed by a qualified person</a:t>
          </a:r>
        </a:p>
      </dsp:txBody>
      <dsp:txXfrm>
        <a:off x="48433" y="3517453"/>
        <a:ext cx="7142134" cy="89529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290AB-A698-47F0-A26F-55EFE94FFAC5}">
      <dsp:nvSpPr>
        <dsp:cNvPr id="0" name=""/>
        <dsp:cNvSpPr/>
      </dsp:nvSpPr>
      <dsp:spPr>
        <a:xfrm>
          <a:off x="0" y="325769"/>
          <a:ext cx="7239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938052-2A3D-46F1-A6A3-EE1A89D274FB}">
      <dsp:nvSpPr>
        <dsp:cNvPr id="0" name=""/>
        <dsp:cNvSpPr/>
      </dsp:nvSpPr>
      <dsp:spPr>
        <a:xfrm>
          <a:off x="361950" y="15809"/>
          <a:ext cx="5067300" cy="6199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Installed in buildings to add or remove heat</a:t>
          </a:r>
        </a:p>
      </dsp:txBody>
      <dsp:txXfrm>
        <a:off x="392212" y="46071"/>
        <a:ext cx="5006776" cy="559396"/>
      </dsp:txXfrm>
    </dsp:sp>
    <dsp:sp modelId="{8A2CF6BA-B799-4607-BCB6-2F89F278DDC3}">
      <dsp:nvSpPr>
        <dsp:cNvPr id="0" name=""/>
        <dsp:cNvSpPr/>
      </dsp:nvSpPr>
      <dsp:spPr>
        <a:xfrm>
          <a:off x="0" y="1278330"/>
          <a:ext cx="7239000" cy="112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1827" tIns="437388" rIns="5618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Building occupants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Processes/items</a:t>
          </a:r>
        </a:p>
      </dsp:txBody>
      <dsp:txXfrm>
        <a:off x="0" y="1278330"/>
        <a:ext cx="7239000" cy="1124550"/>
      </dsp:txXfrm>
    </dsp:sp>
    <dsp:sp modelId="{D4E74C82-3CC6-435E-B050-FEA9E0C944B4}">
      <dsp:nvSpPr>
        <dsp:cNvPr id="0" name=""/>
        <dsp:cNvSpPr/>
      </dsp:nvSpPr>
      <dsp:spPr>
        <a:xfrm>
          <a:off x="361950" y="968369"/>
          <a:ext cx="5067300" cy="6199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Controls the air temperatures for heating and cooling</a:t>
          </a:r>
        </a:p>
      </dsp:txBody>
      <dsp:txXfrm>
        <a:off x="392212" y="998631"/>
        <a:ext cx="5006776" cy="559396"/>
      </dsp:txXfrm>
    </dsp:sp>
    <dsp:sp modelId="{E866A9F8-63C2-46A9-A637-37392DBDC822}">
      <dsp:nvSpPr>
        <dsp:cNvPr id="0" name=""/>
        <dsp:cNvSpPr/>
      </dsp:nvSpPr>
      <dsp:spPr>
        <a:xfrm>
          <a:off x="0" y="2826239"/>
          <a:ext cx="7239000" cy="165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1827" tIns="437388" rIns="5618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Preserve foods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Maintain the temperature </a:t>
          </a:r>
          <a:r>
            <a:rPr lang="en-US" sz="1800" b="0" kern="1200" dirty="0" smtClean="0"/>
            <a:t>of </a:t>
          </a:r>
          <a:r>
            <a:rPr lang="en-US" sz="1800" b="0" kern="1200" dirty="0"/>
            <a:t>pharmaceuticals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Ensure that certain hazardous materials do not become unstable</a:t>
          </a:r>
        </a:p>
      </dsp:txBody>
      <dsp:txXfrm>
        <a:off x="0" y="2826239"/>
        <a:ext cx="7239000" cy="1653750"/>
      </dsp:txXfrm>
    </dsp:sp>
    <dsp:sp modelId="{4BE8E931-8A0F-43BD-BB8E-B14B818B3E16}">
      <dsp:nvSpPr>
        <dsp:cNvPr id="0" name=""/>
        <dsp:cNvSpPr/>
      </dsp:nvSpPr>
      <dsp:spPr>
        <a:xfrm>
          <a:off x="361950" y="2516280"/>
          <a:ext cx="5067300" cy="61992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In commercial buildings, these systems are also used to</a:t>
          </a:r>
        </a:p>
      </dsp:txBody>
      <dsp:txXfrm>
        <a:off x="392212" y="2546542"/>
        <a:ext cx="5006776" cy="559396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D573B-8318-4E27-BCB2-05DF6277138F}">
      <dsp:nvSpPr>
        <dsp:cNvPr id="0" name=""/>
        <dsp:cNvSpPr/>
      </dsp:nvSpPr>
      <dsp:spPr>
        <a:xfrm>
          <a:off x="-5228347" y="-800794"/>
          <a:ext cx="6225976" cy="6225976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25912-C771-4741-AC6A-87F549A4124D}">
      <dsp:nvSpPr>
        <dsp:cNvPr id="0" name=""/>
        <dsp:cNvSpPr/>
      </dsp:nvSpPr>
      <dsp:spPr>
        <a:xfrm>
          <a:off x="522334" y="355522"/>
          <a:ext cx="7109827" cy="711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468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ASHRAE (American Society of Heating, Refrigeration and Air Conditioning Engineers)</a:t>
          </a:r>
          <a:endParaRPr lang="en-US" sz="1800" b="0" kern="1200" dirty="0"/>
        </a:p>
      </dsp:txBody>
      <dsp:txXfrm>
        <a:off x="522334" y="355522"/>
        <a:ext cx="7109827" cy="711415"/>
      </dsp:txXfrm>
    </dsp:sp>
    <dsp:sp modelId="{09981A64-CD33-4DCB-8F3D-FB0418743E25}">
      <dsp:nvSpPr>
        <dsp:cNvPr id="0" name=""/>
        <dsp:cNvSpPr/>
      </dsp:nvSpPr>
      <dsp:spPr>
        <a:xfrm>
          <a:off x="77700" y="266595"/>
          <a:ext cx="889269" cy="8892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EC7981-BBD2-4E62-B3DB-DEE10C5F7449}">
      <dsp:nvSpPr>
        <dsp:cNvPr id="0" name=""/>
        <dsp:cNvSpPr/>
      </dsp:nvSpPr>
      <dsp:spPr>
        <a:xfrm>
          <a:off x="930205" y="1332453"/>
          <a:ext cx="6701956" cy="8921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468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ASHRAE Standard 34, </a:t>
          </a:r>
          <a:r>
            <a:rPr lang="en-US" sz="1800" i="1" kern="1200" dirty="0"/>
            <a:t>Designation and Safety Classifications of Refrigerants</a:t>
          </a:r>
          <a:r>
            <a:rPr lang="en-US" sz="1800" kern="1200" dirty="0"/>
            <a:t>, is used to classify refrigerants</a:t>
          </a:r>
          <a:endParaRPr lang="en-US" sz="1800" b="0" kern="1200" dirty="0"/>
        </a:p>
      </dsp:txBody>
      <dsp:txXfrm>
        <a:off x="930205" y="1332453"/>
        <a:ext cx="6701956" cy="892172"/>
      </dsp:txXfrm>
    </dsp:sp>
    <dsp:sp modelId="{17ABCDFB-F9F5-4547-A10D-DDD3C9F2ECC3}">
      <dsp:nvSpPr>
        <dsp:cNvPr id="0" name=""/>
        <dsp:cNvSpPr/>
      </dsp:nvSpPr>
      <dsp:spPr>
        <a:xfrm>
          <a:off x="485571" y="1333904"/>
          <a:ext cx="889269" cy="8892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4D11E1-61CC-4EFC-9DA4-A399177BDA39}">
      <dsp:nvSpPr>
        <dsp:cNvPr id="0" name=""/>
        <dsp:cNvSpPr/>
      </dsp:nvSpPr>
      <dsp:spPr>
        <a:xfrm>
          <a:off x="930205" y="2429762"/>
          <a:ext cx="6701956" cy="8321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468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Amount of refrigerant in the system and its classification dictate when the jurisdiction's fire </a:t>
          </a:r>
          <a:r>
            <a:rPr lang="en-US" sz="1800" b="0" kern="1200" dirty="0"/>
            <a:t>code requirements for these systems are applicable</a:t>
          </a:r>
        </a:p>
      </dsp:txBody>
      <dsp:txXfrm>
        <a:off x="930205" y="2429762"/>
        <a:ext cx="6701956" cy="832171"/>
      </dsp:txXfrm>
    </dsp:sp>
    <dsp:sp modelId="{F5FB5114-C0AA-4649-B135-9D3C4ECC75EC}">
      <dsp:nvSpPr>
        <dsp:cNvPr id="0" name=""/>
        <dsp:cNvSpPr/>
      </dsp:nvSpPr>
      <dsp:spPr>
        <a:xfrm>
          <a:off x="485571" y="2401212"/>
          <a:ext cx="889269" cy="8892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658BD6-8B63-48D0-B2CF-A7CA16537545}">
      <dsp:nvSpPr>
        <dsp:cNvPr id="0" name=""/>
        <dsp:cNvSpPr/>
      </dsp:nvSpPr>
      <dsp:spPr>
        <a:xfrm>
          <a:off x="522334" y="3557448"/>
          <a:ext cx="7109827" cy="711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468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b="0" u="none" kern="1200" dirty="0"/>
            <a:t>ASHRAE 34 uses an alphabet-numerical system for classification of refrigerants</a:t>
          </a:r>
          <a:endParaRPr lang="en-US" sz="1800" b="0" kern="1200" dirty="0"/>
        </a:p>
      </dsp:txBody>
      <dsp:txXfrm>
        <a:off x="522334" y="3557448"/>
        <a:ext cx="7109827" cy="711415"/>
      </dsp:txXfrm>
    </dsp:sp>
    <dsp:sp modelId="{C76B5D45-AAAA-4D8C-9B90-DE3E0F60F2AB}">
      <dsp:nvSpPr>
        <dsp:cNvPr id="0" name=""/>
        <dsp:cNvSpPr/>
      </dsp:nvSpPr>
      <dsp:spPr>
        <a:xfrm>
          <a:off x="77700" y="3468521"/>
          <a:ext cx="889269" cy="8892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0682D-B864-4635-AAB7-E8D5D700D7A1}">
      <dsp:nvSpPr>
        <dsp:cNvPr id="0" name=""/>
        <dsp:cNvSpPr/>
      </dsp:nvSpPr>
      <dsp:spPr>
        <a:xfrm>
          <a:off x="4274" y="0"/>
          <a:ext cx="2564892" cy="2084832"/>
        </a:xfrm>
        <a:prstGeom prst="upArrow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C51A72-2080-4AF0-AFF9-FAB2835E24E3}">
      <dsp:nvSpPr>
        <dsp:cNvPr id="0" name=""/>
        <dsp:cNvSpPr/>
      </dsp:nvSpPr>
      <dsp:spPr>
        <a:xfrm>
          <a:off x="2646113" y="0"/>
          <a:ext cx="4352544" cy="2084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Type B refrigerants are more toxic</a:t>
          </a:r>
        </a:p>
      </dsp:txBody>
      <dsp:txXfrm>
        <a:off x="2646113" y="0"/>
        <a:ext cx="4352544" cy="2084832"/>
      </dsp:txXfrm>
    </dsp:sp>
    <dsp:sp modelId="{F29C10DD-F712-4F0D-95A6-2BA77FD8E549}">
      <dsp:nvSpPr>
        <dsp:cNvPr id="0" name=""/>
        <dsp:cNvSpPr/>
      </dsp:nvSpPr>
      <dsp:spPr>
        <a:xfrm>
          <a:off x="773742" y="2258568"/>
          <a:ext cx="2564892" cy="2084832"/>
        </a:xfrm>
        <a:prstGeom prst="downArrow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73FDD1-7E35-4D20-A8BD-6BF860D1D6B2}">
      <dsp:nvSpPr>
        <dsp:cNvPr id="0" name=""/>
        <dsp:cNvSpPr/>
      </dsp:nvSpPr>
      <dsp:spPr>
        <a:xfrm>
          <a:off x="3415581" y="2258568"/>
          <a:ext cx="4352544" cy="2084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Type A refrigerants are less toxic than Type B</a:t>
          </a:r>
        </a:p>
      </dsp:txBody>
      <dsp:txXfrm>
        <a:off x="3415581" y="2258568"/>
        <a:ext cx="4352544" cy="2084832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41C0D-E79D-48D4-9A35-2E874B8DD45A}">
      <dsp:nvSpPr>
        <dsp:cNvPr id="0" name=""/>
        <dsp:cNvSpPr/>
      </dsp:nvSpPr>
      <dsp:spPr>
        <a:xfrm>
          <a:off x="0" y="617220"/>
          <a:ext cx="7772400" cy="3108960"/>
        </a:xfrm>
        <a:prstGeom prst="leftRightRibb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41DDE2-D028-4ED6-99F3-993E7121156B}">
      <dsp:nvSpPr>
        <dsp:cNvPr id="0" name=""/>
        <dsp:cNvSpPr/>
      </dsp:nvSpPr>
      <dsp:spPr>
        <a:xfrm>
          <a:off x="932688" y="1161288"/>
          <a:ext cx="2564892" cy="152339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3124" rIns="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Class 1 refrigerants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Noncombustible</a:t>
          </a:r>
        </a:p>
      </dsp:txBody>
      <dsp:txXfrm>
        <a:off x="932688" y="1161288"/>
        <a:ext cx="2564892" cy="1523390"/>
      </dsp:txXfrm>
    </dsp:sp>
    <dsp:sp modelId="{7E63D30D-F272-49AA-B711-C57B9A88CFF5}">
      <dsp:nvSpPr>
        <dsp:cNvPr id="0" name=""/>
        <dsp:cNvSpPr/>
      </dsp:nvSpPr>
      <dsp:spPr>
        <a:xfrm>
          <a:off x="3886200" y="1658721"/>
          <a:ext cx="3031236" cy="152339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3124" rIns="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Class 3 refrigerants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Flammable</a:t>
          </a:r>
        </a:p>
      </dsp:txBody>
      <dsp:txXfrm>
        <a:off x="3886200" y="1658721"/>
        <a:ext cx="3031236" cy="1523390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057B4-5BB2-4A55-A24C-AC8F85F70694}">
      <dsp:nvSpPr>
        <dsp:cNvPr id="0" name=""/>
        <dsp:cNvSpPr/>
      </dsp:nvSpPr>
      <dsp:spPr>
        <a:xfrm>
          <a:off x="0" y="30779"/>
          <a:ext cx="3810000" cy="8798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U</a:t>
          </a:r>
          <a:r>
            <a:rPr lang="x-none" sz="1800" b="0" u="none" kern="1200"/>
            <a:t>sed to alert facility personnel of possible refrigerant leaks</a:t>
          </a:r>
          <a:endParaRPr lang="en-US" sz="1800" b="0" kern="1200" dirty="0"/>
        </a:p>
      </dsp:txBody>
      <dsp:txXfrm>
        <a:off x="42950" y="73729"/>
        <a:ext cx="3724100" cy="793940"/>
      </dsp:txXfrm>
    </dsp:sp>
    <dsp:sp modelId="{EB5DE179-1D73-4D20-B476-867182DCFBE1}">
      <dsp:nvSpPr>
        <dsp:cNvPr id="0" name=""/>
        <dsp:cNvSpPr/>
      </dsp:nvSpPr>
      <dsp:spPr>
        <a:xfrm>
          <a:off x="0" y="1045980"/>
          <a:ext cx="3810000" cy="8798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M</a:t>
          </a:r>
          <a:r>
            <a:rPr lang="x-none" sz="1800" b="0" u="none" kern="1200" dirty="0"/>
            <a:t>ust</a:t>
          </a:r>
          <a:r>
            <a:rPr lang="en-US" sz="1800" b="0" u="none" kern="1200" dirty="0"/>
            <a:t> </a:t>
          </a:r>
          <a:r>
            <a:rPr lang="x-none" sz="1800" b="0" u="none" kern="1200" dirty="0" smtClean="0"/>
            <a:t>activate </a:t>
          </a:r>
          <a:r>
            <a:rPr lang="x-none" sz="1800" b="0" u="none" kern="1200" dirty="0"/>
            <a:t>occupant notification devices</a:t>
          </a:r>
          <a:endParaRPr lang="en-US" sz="1800" b="0" kern="1200" dirty="0"/>
        </a:p>
      </dsp:txBody>
      <dsp:txXfrm>
        <a:off x="42950" y="1088930"/>
        <a:ext cx="3724100" cy="793940"/>
      </dsp:txXfrm>
    </dsp:sp>
    <dsp:sp modelId="{EAE1A67F-A6D9-45FD-9AAB-4CDA347CBC7B}">
      <dsp:nvSpPr>
        <dsp:cNvPr id="0" name=""/>
        <dsp:cNvSpPr/>
      </dsp:nvSpPr>
      <dsp:spPr>
        <a:xfrm>
          <a:off x="0" y="2061180"/>
          <a:ext cx="3810000" cy="87984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A</a:t>
          </a:r>
          <a:r>
            <a:rPr lang="x-none" sz="1800" b="0" u="none" kern="1200"/>
            <a:t>larm must be transmitted to an approved location</a:t>
          </a:r>
          <a:endParaRPr lang="en-US" sz="1800" b="0" kern="1200" dirty="0"/>
        </a:p>
      </dsp:txBody>
      <dsp:txXfrm>
        <a:off x="42950" y="2104130"/>
        <a:ext cx="3724100" cy="79394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057B4-5BB2-4A55-A24C-AC8F85F70694}">
      <dsp:nvSpPr>
        <dsp:cNvPr id="0" name=""/>
        <dsp:cNvSpPr/>
      </dsp:nvSpPr>
      <dsp:spPr>
        <a:xfrm>
          <a:off x="0" y="61424"/>
          <a:ext cx="6553200" cy="133087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Codes require this system to provide a means of exhausting the room in the event of a refrigerant leak </a:t>
          </a:r>
        </a:p>
      </dsp:txBody>
      <dsp:txXfrm>
        <a:off x="64968" y="126392"/>
        <a:ext cx="6423264" cy="1200939"/>
      </dsp:txXfrm>
    </dsp:sp>
    <dsp:sp modelId="{0F03ACCF-AC85-488B-8625-83F159143C01}">
      <dsp:nvSpPr>
        <dsp:cNvPr id="0" name=""/>
        <dsp:cNvSpPr/>
      </dsp:nvSpPr>
      <dsp:spPr>
        <a:xfrm>
          <a:off x="0" y="1579500"/>
          <a:ext cx="6553200" cy="133087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/>
            <a:t>Activated by the gas detection system</a:t>
          </a:r>
          <a:endParaRPr lang="en-US" sz="2400" b="0" kern="1200" dirty="0"/>
        </a:p>
      </dsp:txBody>
      <dsp:txXfrm>
        <a:off x="64968" y="1644468"/>
        <a:ext cx="6423264" cy="1200939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057B4-5BB2-4A55-A24C-AC8F85F70694}">
      <dsp:nvSpPr>
        <dsp:cNvPr id="0" name=""/>
        <dsp:cNvSpPr/>
      </dsp:nvSpPr>
      <dsp:spPr>
        <a:xfrm>
          <a:off x="0" y="1075"/>
          <a:ext cx="4495800" cy="94167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Used if the gas detection or mechanical ventilation system fails to operate</a:t>
          </a:r>
        </a:p>
      </dsp:txBody>
      <dsp:txXfrm>
        <a:off x="45969" y="47044"/>
        <a:ext cx="4403862" cy="849740"/>
      </dsp:txXfrm>
    </dsp:sp>
    <dsp:sp modelId="{84275B71-5987-428D-95DC-C94BA589778A}">
      <dsp:nvSpPr>
        <dsp:cNvPr id="0" name=""/>
        <dsp:cNvSpPr/>
      </dsp:nvSpPr>
      <dsp:spPr>
        <a:xfrm>
          <a:off x="0" y="956465"/>
          <a:ext cx="4495800" cy="94167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Model fire codes require a break-glass type switch near the machinery room in an approved location</a:t>
          </a:r>
        </a:p>
      </dsp:txBody>
      <dsp:txXfrm>
        <a:off x="45969" y="1002434"/>
        <a:ext cx="4403862" cy="849740"/>
      </dsp:txXfrm>
    </dsp:sp>
    <dsp:sp modelId="{68DE951D-F685-49F2-A5A3-CDB8CFACE95C}">
      <dsp:nvSpPr>
        <dsp:cNvPr id="0" name=""/>
        <dsp:cNvSpPr/>
      </dsp:nvSpPr>
      <dsp:spPr>
        <a:xfrm>
          <a:off x="0" y="1911855"/>
          <a:ext cx="4495800" cy="94167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Switch should shutdown compressors, pumps and automatic valves</a:t>
          </a:r>
        </a:p>
      </dsp:txBody>
      <dsp:txXfrm>
        <a:off x="45969" y="1957824"/>
        <a:ext cx="4403862" cy="849740"/>
      </dsp:txXfrm>
    </dsp:sp>
    <dsp:sp modelId="{3EFB0FBB-81F7-46F7-BD46-34AB4FEBD409}">
      <dsp:nvSpPr>
        <dsp:cNvPr id="0" name=""/>
        <dsp:cNvSpPr/>
      </dsp:nvSpPr>
      <dsp:spPr>
        <a:xfrm>
          <a:off x="0" y="2867245"/>
          <a:ext cx="4495800" cy="94167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Second </a:t>
          </a:r>
          <a:r>
            <a:rPr lang="en-US" sz="1800" b="0" kern="1200" dirty="0"/>
            <a:t>emergency switch is </a:t>
          </a:r>
          <a:r>
            <a:rPr lang="en-US" sz="1800" b="0" kern="1200" dirty="0" smtClean="0"/>
            <a:t>required </a:t>
          </a:r>
          <a:r>
            <a:rPr lang="en-US" sz="1800" b="0" kern="1200" dirty="0"/>
            <a:t>to manually activate the mechanical ventilation system</a:t>
          </a:r>
        </a:p>
      </dsp:txBody>
      <dsp:txXfrm>
        <a:off x="45969" y="2913214"/>
        <a:ext cx="4403862" cy="84974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057B4-5BB2-4A55-A24C-AC8F85F70694}">
      <dsp:nvSpPr>
        <dsp:cNvPr id="0" name=""/>
        <dsp:cNvSpPr/>
      </dsp:nvSpPr>
      <dsp:spPr>
        <a:xfrm>
          <a:off x="0" y="1339"/>
          <a:ext cx="4495800" cy="15535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Must post health, flammability and instability hazards</a:t>
          </a:r>
          <a:endParaRPr lang="en-US" sz="1800" b="0" kern="1200" dirty="0"/>
        </a:p>
      </dsp:txBody>
      <dsp:txXfrm>
        <a:off x="75840" y="77179"/>
        <a:ext cx="4344120" cy="1401915"/>
      </dsp:txXfrm>
    </dsp:sp>
    <dsp:sp modelId="{FC6A20A2-C5D9-4287-95AF-80F730DE90CA}">
      <dsp:nvSpPr>
        <dsp:cNvPr id="0" name=""/>
        <dsp:cNvSpPr/>
      </dsp:nvSpPr>
      <dsp:spPr>
        <a:xfrm>
          <a:off x="0" y="1569264"/>
          <a:ext cx="4495800" cy="1553595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Model fire codes require signs that comply with NFPA® 704, </a:t>
          </a:r>
          <a:r>
            <a:rPr lang="en-US" sz="1800" i="1" kern="1200" dirty="0"/>
            <a:t>Standard System for the Identification of the Hazards of Materials for Emergency Response</a:t>
          </a:r>
          <a:endParaRPr lang="en-US" sz="1800" b="0" kern="1200" dirty="0"/>
        </a:p>
      </dsp:txBody>
      <dsp:txXfrm>
        <a:off x="75840" y="1645104"/>
        <a:ext cx="4344120" cy="1401915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D02FA-6218-4D3E-A04C-B3C87453B769}">
      <dsp:nvSpPr>
        <dsp:cNvPr id="0" name=""/>
        <dsp:cNvSpPr/>
      </dsp:nvSpPr>
      <dsp:spPr>
        <a:xfrm>
          <a:off x="-4910443" y="-752464"/>
          <a:ext cx="5848329" cy="584832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4823B-4B33-4A10-A881-150C4E823BEE}">
      <dsp:nvSpPr>
        <dsp:cNvPr id="0" name=""/>
        <dsp:cNvSpPr/>
      </dsp:nvSpPr>
      <dsp:spPr>
        <a:xfrm>
          <a:off x="603203" y="434340"/>
          <a:ext cx="7109597" cy="86868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951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Equipment may be installed in separate rooms, vaults, or separate buildings</a:t>
          </a:r>
        </a:p>
      </dsp:txBody>
      <dsp:txXfrm>
        <a:off x="603203" y="434340"/>
        <a:ext cx="7109597" cy="868680"/>
      </dsp:txXfrm>
    </dsp:sp>
    <dsp:sp modelId="{6A830E17-73C1-499C-9E86-EDB2DC88F676}">
      <dsp:nvSpPr>
        <dsp:cNvPr id="0" name=""/>
        <dsp:cNvSpPr/>
      </dsp:nvSpPr>
      <dsp:spPr>
        <a:xfrm>
          <a:off x="60278" y="325755"/>
          <a:ext cx="1085850" cy="1085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0F465D-7BB8-4E6C-B1C9-2CE98A59B73D}">
      <dsp:nvSpPr>
        <dsp:cNvPr id="0" name=""/>
        <dsp:cNvSpPr/>
      </dsp:nvSpPr>
      <dsp:spPr>
        <a:xfrm>
          <a:off x="918968" y="1737360"/>
          <a:ext cx="6793831" cy="86868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951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May be above or below grade level or on individual floors</a:t>
          </a:r>
        </a:p>
      </dsp:txBody>
      <dsp:txXfrm>
        <a:off x="918968" y="1737360"/>
        <a:ext cx="6793831" cy="868680"/>
      </dsp:txXfrm>
    </dsp:sp>
    <dsp:sp modelId="{F9D94C01-978A-40E0-B59F-318907A5E621}">
      <dsp:nvSpPr>
        <dsp:cNvPr id="0" name=""/>
        <dsp:cNvSpPr/>
      </dsp:nvSpPr>
      <dsp:spPr>
        <a:xfrm>
          <a:off x="376043" y="1628775"/>
          <a:ext cx="1085850" cy="1085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4C38A5-EFAE-4CF5-B61B-6940CBD9302D}">
      <dsp:nvSpPr>
        <dsp:cNvPr id="0" name=""/>
        <dsp:cNvSpPr/>
      </dsp:nvSpPr>
      <dsp:spPr>
        <a:xfrm>
          <a:off x="603203" y="2987038"/>
          <a:ext cx="7109597" cy="975362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951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Codes may require electrical system components be separated from the rest of the building by fire-rated construction</a:t>
          </a:r>
        </a:p>
      </dsp:txBody>
      <dsp:txXfrm>
        <a:off x="603203" y="2987038"/>
        <a:ext cx="7109597" cy="975362"/>
      </dsp:txXfrm>
    </dsp:sp>
    <dsp:sp modelId="{DB6D9166-E907-44E5-98E5-CB275C5941FF}">
      <dsp:nvSpPr>
        <dsp:cNvPr id="0" name=""/>
        <dsp:cNvSpPr/>
      </dsp:nvSpPr>
      <dsp:spPr>
        <a:xfrm>
          <a:off x="60278" y="2931795"/>
          <a:ext cx="1085850" cy="1085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01EEE-5631-479A-9EC1-12CC3339EA0F}">
      <dsp:nvSpPr>
        <dsp:cNvPr id="0" name=""/>
        <dsp:cNvSpPr/>
      </dsp:nvSpPr>
      <dsp:spPr>
        <a:xfrm>
          <a:off x="0" y="26"/>
          <a:ext cx="3886200" cy="75033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Recent technological advancements, increased energy costs have created a market</a:t>
          </a:r>
        </a:p>
      </dsp:txBody>
      <dsp:txXfrm>
        <a:off x="36628" y="36654"/>
        <a:ext cx="3812944" cy="677075"/>
      </dsp:txXfrm>
    </dsp:sp>
    <dsp:sp modelId="{B146EF6D-CA53-4C7C-AF8C-2F554C5A0E74}">
      <dsp:nvSpPr>
        <dsp:cNvPr id="0" name=""/>
        <dsp:cNvSpPr/>
      </dsp:nvSpPr>
      <dsp:spPr>
        <a:xfrm>
          <a:off x="0" y="764349"/>
          <a:ext cx="3886200" cy="75033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216"/>
                <a:lumOff val="569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216"/>
                <a:lumOff val="569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216"/>
                <a:lumOff val="56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Commonly referred to as solar panels</a:t>
          </a:r>
        </a:p>
      </dsp:txBody>
      <dsp:txXfrm>
        <a:off x="36628" y="800977"/>
        <a:ext cx="3812944" cy="677075"/>
      </dsp:txXfrm>
    </dsp:sp>
    <dsp:sp modelId="{566313E7-FE7B-40C9-AE33-26266E012B26}">
      <dsp:nvSpPr>
        <dsp:cNvPr id="0" name=""/>
        <dsp:cNvSpPr/>
      </dsp:nvSpPr>
      <dsp:spPr>
        <a:xfrm>
          <a:off x="0" y="1528672"/>
          <a:ext cx="3886200" cy="75033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4432"/>
                <a:lumOff val="113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4432"/>
                <a:lumOff val="113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4432"/>
                <a:lumOff val="113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Convert energy from the sun into usable electricity</a:t>
          </a:r>
        </a:p>
      </dsp:txBody>
      <dsp:txXfrm>
        <a:off x="36628" y="1565300"/>
        <a:ext cx="3812944" cy="677075"/>
      </dsp:txXfrm>
    </dsp:sp>
    <dsp:sp modelId="{FB480B0E-14FD-4966-8D1C-2B8B239BCE5C}">
      <dsp:nvSpPr>
        <dsp:cNvPr id="0" name=""/>
        <dsp:cNvSpPr/>
      </dsp:nvSpPr>
      <dsp:spPr>
        <a:xfrm>
          <a:off x="0" y="2292996"/>
          <a:ext cx="3886200" cy="750331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Can be found on both residential and commercial buildings</a:t>
          </a:r>
        </a:p>
      </dsp:txBody>
      <dsp:txXfrm>
        <a:off x="36628" y="2329624"/>
        <a:ext cx="3812944" cy="677075"/>
      </dsp:txXfrm>
    </dsp:sp>
    <dsp:sp modelId="{130F0AF2-D068-4D87-9C42-8D8CB9C901FE}">
      <dsp:nvSpPr>
        <dsp:cNvPr id="0" name=""/>
        <dsp:cNvSpPr/>
      </dsp:nvSpPr>
      <dsp:spPr>
        <a:xfrm>
          <a:off x="0" y="3057319"/>
          <a:ext cx="3886200" cy="75033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865"/>
                <a:lumOff val="2275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865"/>
                <a:lumOff val="2275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865"/>
                <a:lumOff val="227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Provide electrical power to the building</a:t>
          </a:r>
        </a:p>
      </dsp:txBody>
      <dsp:txXfrm>
        <a:off x="36628" y="3093947"/>
        <a:ext cx="3812944" cy="677075"/>
      </dsp:txXfrm>
    </dsp:sp>
    <dsp:sp modelId="{ADD7D4F1-C2CF-4EF5-9834-D9B17252851D}">
      <dsp:nvSpPr>
        <dsp:cNvPr id="0" name=""/>
        <dsp:cNvSpPr/>
      </dsp:nvSpPr>
      <dsp:spPr>
        <a:xfrm>
          <a:off x="0" y="3821642"/>
          <a:ext cx="3886200" cy="750331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Sends electricity into the public utility grid; can provide rebates to owners</a:t>
          </a:r>
        </a:p>
      </dsp:txBody>
      <dsp:txXfrm>
        <a:off x="36628" y="3858270"/>
        <a:ext cx="3812944" cy="677075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118DC-F358-410A-894D-D4CDA2C4C4CD}">
      <dsp:nvSpPr>
        <dsp:cNvPr id="0" name=""/>
        <dsp:cNvSpPr/>
      </dsp:nvSpPr>
      <dsp:spPr>
        <a:xfrm>
          <a:off x="0" y="498465"/>
          <a:ext cx="4495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A04036-44B7-4694-9326-1F313C7DCF32}">
      <dsp:nvSpPr>
        <dsp:cNvPr id="0" name=""/>
        <dsp:cNvSpPr/>
      </dsp:nvSpPr>
      <dsp:spPr>
        <a:xfrm>
          <a:off x="214692" y="38515"/>
          <a:ext cx="4279288" cy="76990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Distribute </a:t>
          </a:r>
          <a:r>
            <a:rPr lang="en-US" sz="1800" b="0" kern="1200" dirty="0" smtClean="0"/>
            <a:t>electrical </a:t>
          </a:r>
          <a:r>
            <a:rPr lang="en-US" sz="1800" b="0" kern="1200" dirty="0"/>
            <a:t>power that arrives at the panel into individual circuits</a:t>
          </a:r>
        </a:p>
      </dsp:txBody>
      <dsp:txXfrm>
        <a:off x="252276" y="76099"/>
        <a:ext cx="4204120" cy="694741"/>
      </dsp:txXfrm>
    </dsp:sp>
    <dsp:sp modelId="{D05C9752-5F8A-446B-91CF-CA19EAB571C8}">
      <dsp:nvSpPr>
        <dsp:cNvPr id="0" name=""/>
        <dsp:cNvSpPr/>
      </dsp:nvSpPr>
      <dsp:spPr>
        <a:xfrm>
          <a:off x="0" y="1264081"/>
          <a:ext cx="4495800" cy="1918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8924" tIns="437388" rIns="34892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Evenly distribute the electricity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Prevent wiring from becoming overloaded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Ensure adequate power for equipment</a:t>
          </a:r>
        </a:p>
      </dsp:txBody>
      <dsp:txXfrm>
        <a:off x="0" y="1264081"/>
        <a:ext cx="4495800" cy="1918350"/>
      </dsp:txXfrm>
    </dsp:sp>
    <dsp:sp modelId="{CFD936D0-D368-4313-B0BC-9D88FACAE52D}">
      <dsp:nvSpPr>
        <dsp:cNvPr id="0" name=""/>
        <dsp:cNvSpPr/>
      </dsp:nvSpPr>
      <dsp:spPr>
        <a:xfrm>
          <a:off x="224790" y="1141065"/>
          <a:ext cx="3147060" cy="432976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Circuits are designed to</a:t>
          </a:r>
        </a:p>
      </dsp:txBody>
      <dsp:txXfrm>
        <a:off x="245926" y="1162201"/>
        <a:ext cx="3104788" cy="390704"/>
      </dsp:txXfrm>
    </dsp:sp>
    <dsp:sp modelId="{E41CACA0-233E-4383-8DBC-A73630A1B2C0}">
      <dsp:nvSpPr>
        <dsp:cNvPr id="0" name=""/>
        <dsp:cNvSpPr/>
      </dsp:nvSpPr>
      <dsp:spPr>
        <a:xfrm>
          <a:off x="0" y="3518209"/>
          <a:ext cx="4495800" cy="1091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8924" tIns="437388" rIns="34892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Turn off power to the circuit if there is a short </a:t>
          </a:r>
        </a:p>
      </dsp:txBody>
      <dsp:txXfrm>
        <a:off x="0" y="3518209"/>
        <a:ext cx="4495800" cy="1091475"/>
      </dsp:txXfrm>
    </dsp:sp>
    <dsp:sp modelId="{833FC6DC-CD86-4C60-8482-86F35E515B75}">
      <dsp:nvSpPr>
        <dsp:cNvPr id="0" name=""/>
        <dsp:cNvSpPr/>
      </dsp:nvSpPr>
      <dsp:spPr>
        <a:xfrm>
          <a:off x="214692" y="3295831"/>
          <a:ext cx="4279288" cy="532337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Circuit breakers</a:t>
          </a:r>
        </a:p>
      </dsp:txBody>
      <dsp:txXfrm>
        <a:off x="240679" y="3321818"/>
        <a:ext cx="4227314" cy="48036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118DC-F358-410A-894D-D4CDA2C4C4CD}">
      <dsp:nvSpPr>
        <dsp:cNvPr id="0" name=""/>
        <dsp:cNvSpPr/>
      </dsp:nvSpPr>
      <dsp:spPr>
        <a:xfrm>
          <a:off x="0" y="307696"/>
          <a:ext cx="4495800" cy="202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8924" tIns="291592" rIns="34892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Circuit breakers have replaced fuses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However, fuse boxes are still found in structures built before 1950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M</a:t>
          </a:r>
          <a:r>
            <a:rPr lang="x-none" sz="1800" b="0" u="none" kern="1200"/>
            <a:t>ay still be found on air-conditioning units</a:t>
          </a:r>
          <a:endParaRPr lang="en-US" sz="1800" b="0" kern="1200" dirty="0"/>
        </a:p>
      </dsp:txBody>
      <dsp:txXfrm>
        <a:off x="0" y="307696"/>
        <a:ext cx="4495800" cy="2028600"/>
      </dsp:txXfrm>
    </dsp:sp>
    <dsp:sp modelId="{A0A04036-44B7-4694-9326-1F313C7DCF32}">
      <dsp:nvSpPr>
        <dsp:cNvPr id="0" name=""/>
        <dsp:cNvSpPr/>
      </dsp:nvSpPr>
      <dsp:spPr>
        <a:xfrm>
          <a:off x="214692" y="1063"/>
          <a:ext cx="4279288" cy="51327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Fuses and fuse boxes</a:t>
          </a:r>
        </a:p>
      </dsp:txBody>
      <dsp:txXfrm>
        <a:off x="239748" y="26119"/>
        <a:ext cx="4229176" cy="463161"/>
      </dsp:txXfrm>
    </dsp:sp>
    <dsp:sp modelId="{954C7887-3004-4405-BBB4-08D63670E7A9}">
      <dsp:nvSpPr>
        <dsp:cNvPr id="0" name=""/>
        <dsp:cNvSpPr/>
      </dsp:nvSpPr>
      <dsp:spPr>
        <a:xfrm>
          <a:off x="0" y="2618536"/>
          <a:ext cx="4495800" cy="202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8924" tIns="291592" rIns="34892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P</a:t>
          </a:r>
          <a:r>
            <a:rPr lang="x-none" sz="1800" b="0" u="none" kern="1200"/>
            <a:t>resent within either the circuit breaker or fuse box service panel</a:t>
          </a:r>
          <a:endParaRPr lang="en-US" sz="1800" b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Control all the electricity that enters the panel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These switches/fuses may be used to turn off power to the building</a:t>
          </a:r>
        </a:p>
      </dsp:txBody>
      <dsp:txXfrm>
        <a:off x="0" y="2618536"/>
        <a:ext cx="4495800" cy="2028600"/>
      </dsp:txXfrm>
    </dsp:sp>
    <dsp:sp modelId="{45D8DC20-5341-4944-996A-9B84C9F694DB}">
      <dsp:nvSpPr>
        <dsp:cNvPr id="0" name=""/>
        <dsp:cNvSpPr/>
      </dsp:nvSpPr>
      <dsp:spPr>
        <a:xfrm>
          <a:off x="224790" y="2411896"/>
          <a:ext cx="3147060" cy="41328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b="0" u="none" kern="1200" dirty="0"/>
            <a:t>Master control switches</a:t>
          </a:r>
          <a:endParaRPr lang="en-US" sz="1800" b="0" u="none" kern="1200" dirty="0"/>
        </a:p>
      </dsp:txBody>
      <dsp:txXfrm>
        <a:off x="244965" y="2432071"/>
        <a:ext cx="3106710" cy="37293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0A733-14B8-485D-91EA-FE890B5B1AA2}">
      <dsp:nvSpPr>
        <dsp:cNvPr id="0" name=""/>
        <dsp:cNvSpPr/>
      </dsp:nvSpPr>
      <dsp:spPr>
        <a:xfrm>
          <a:off x="0" y="368099"/>
          <a:ext cx="7772400" cy="177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499872" rIns="60322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Electrical power stations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Industrial complexes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Electrical equipment rooms</a:t>
          </a:r>
        </a:p>
      </dsp:txBody>
      <dsp:txXfrm>
        <a:off x="0" y="368099"/>
        <a:ext cx="7772400" cy="1776600"/>
      </dsp:txXfrm>
    </dsp:sp>
    <dsp:sp modelId="{3C5E14AE-2E50-4E13-9875-927C596E1B3A}">
      <dsp:nvSpPr>
        <dsp:cNvPr id="0" name=""/>
        <dsp:cNvSpPr/>
      </dsp:nvSpPr>
      <dsp:spPr>
        <a:xfrm>
          <a:off x="388620" y="13859"/>
          <a:ext cx="5440680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Where they are found</a:t>
          </a:r>
        </a:p>
      </dsp:txBody>
      <dsp:txXfrm>
        <a:off x="423205" y="48444"/>
        <a:ext cx="5371510" cy="639310"/>
      </dsp:txXfrm>
    </dsp:sp>
    <dsp:sp modelId="{0B976CA9-E75C-4830-B8A1-66FA52CA83C1}">
      <dsp:nvSpPr>
        <dsp:cNvPr id="0" name=""/>
        <dsp:cNvSpPr/>
      </dsp:nvSpPr>
      <dsp:spPr>
        <a:xfrm>
          <a:off x="0" y="2628540"/>
          <a:ext cx="7772400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499872" rIns="60322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Multiple circuit breakers or switches that will prevent a short in the system or reset it after a short has occurred</a:t>
          </a:r>
        </a:p>
      </dsp:txBody>
      <dsp:txXfrm>
        <a:off x="0" y="2628540"/>
        <a:ext cx="7772400" cy="1701000"/>
      </dsp:txXfrm>
    </dsp:sp>
    <dsp:sp modelId="{63E5E131-3194-4EA8-ADA9-38E081A5CD7D}">
      <dsp:nvSpPr>
        <dsp:cNvPr id="0" name=""/>
        <dsp:cNvSpPr/>
      </dsp:nvSpPr>
      <dsp:spPr>
        <a:xfrm>
          <a:off x="388620" y="2274300"/>
          <a:ext cx="5440680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What they contain</a:t>
          </a:r>
        </a:p>
      </dsp:txBody>
      <dsp:txXfrm>
        <a:off x="423205" y="2308885"/>
        <a:ext cx="5371510" cy="63931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0BA57-7611-4200-86D8-18A6C9A3B8CC}">
      <dsp:nvSpPr>
        <dsp:cNvPr id="0" name=""/>
        <dsp:cNvSpPr/>
      </dsp:nvSpPr>
      <dsp:spPr>
        <a:xfrm>
          <a:off x="0" y="78744"/>
          <a:ext cx="4877904" cy="7913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</a:t>
          </a:r>
          <a:r>
            <a:rPr lang="x-none" sz="1800" kern="1200"/>
            <a:t>upply backup power during an emergency</a:t>
          </a:r>
          <a:endParaRPr lang="en-US" sz="1800" kern="1200" dirty="0"/>
        </a:p>
      </dsp:txBody>
      <dsp:txXfrm>
        <a:off x="38633" y="117377"/>
        <a:ext cx="4800638" cy="714129"/>
      </dsp:txXfrm>
    </dsp:sp>
    <dsp:sp modelId="{C011181A-9B17-435E-AEA9-0B4A66EF3566}">
      <dsp:nvSpPr>
        <dsp:cNvPr id="0" name=""/>
        <dsp:cNvSpPr/>
      </dsp:nvSpPr>
      <dsp:spPr>
        <a:xfrm>
          <a:off x="0" y="884539"/>
          <a:ext cx="4877904" cy="7913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kern="1200"/>
            <a:t>May be limited to operating the fire protection systems and emergency lighting systems</a:t>
          </a:r>
          <a:endParaRPr lang="en-US" sz="1800" kern="1200" dirty="0"/>
        </a:p>
      </dsp:txBody>
      <dsp:txXfrm>
        <a:off x="38633" y="923172"/>
        <a:ext cx="4800638" cy="714129"/>
      </dsp:txXfrm>
    </dsp:sp>
    <dsp:sp modelId="{C2656E0B-8C19-4CC1-962F-A4451A12BAC4}">
      <dsp:nvSpPr>
        <dsp:cNvPr id="0" name=""/>
        <dsp:cNvSpPr/>
      </dsp:nvSpPr>
      <dsp:spPr>
        <a:xfrm>
          <a:off x="0" y="1690334"/>
          <a:ext cx="4877904" cy="7913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</a:t>
          </a:r>
          <a:r>
            <a:rPr lang="x-none" sz="1800" kern="1200" dirty="0"/>
            <a:t>ay have the capacity to provide power to the entire building</a:t>
          </a:r>
          <a:endParaRPr lang="en-US" sz="1800" kern="1200" dirty="0"/>
        </a:p>
      </dsp:txBody>
      <dsp:txXfrm>
        <a:off x="38633" y="1728967"/>
        <a:ext cx="4800638" cy="714129"/>
      </dsp:txXfrm>
    </dsp:sp>
    <dsp:sp modelId="{CC8A1EBD-2BA4-4FBE-A431-7EB86E770BC1}">
      <dsp:nvSpPr>
        <dsp:cNvPr id="0" name=""/>
        <dsp:cNvSpPr/>
      </dsp:nvSpPr>
      <dsp:spPr>
        <a:xfrm>
          <a:off x="0" y="2496130"/>
          <a:ext cx="4877904" cy="7913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kern="1200"/>
            <a:t>Generally located outside a building</a:t>
          </a:r>
          <a:r>
            <a:rPr lang="en-US" sz="1800" kern="1200" dirty="0"/>
            <a:t>; </a:t>
          </a:r>
          <a:r>
            <a:rPr lang="x-none" sz="1800" kern="1200"/>
            <a:t>may also be found in basement areas</a:t>
          </a:r>
          <a:endParaRPr lang="en-US" sz="1800" kern="1200" dirty="0"/>
        </a:p>
      </dsp:txBody>
      <dsp:txXfrm>
        <a:off x="38633" y="2534763"/>
        <a:ext cx="4800638" cy="714129"/>
      </dsp:txXfrm>
    </dsp:sp>
    <dsp:sp modelId="{F8FF06CB-C11F-44DE-8EB9-1C2C02224AD1}">
      <dsp:nvSpPr>
        <dsp:cNvPr id="0" name=""/>
        <dsp:cNvSpPr/>
      </dsp:nvSpPr>
      <dsp:spPr>
        <a:xfrm>
          <a:off x="0" y="3301925"/>
          <a:ext cx="4877904" cy="5379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kern="1200" dirty="0"/>
            <a:t>Natural gas and diesel are the main types of fuel</a:t>
          </a:r>
          <a:endParaRPr lang="en-US" sz="1800" kern="1200" dirty="0"/>
        </a:p>
      </dsp:txBody>
      <dsp:txXfrm>
        <a:off x="26260" y="3328185"/>
        <a:ext cx="4825384" cy="485415"/>
      </dsp:txXfrm>
    </dsp:sp>
    <dsp:sp modelId="{B3FECA6E-AEB2-467F-A337-CD43B87648EC}">
      <dsp:nvSpPr>
        <dsp:cNvPr id="0" name=""/>
        <dsp:cNvSpPr/>
      </dsp:nvSpPr>
      <dsp:spPr>
        <a:xfrm>
          <a:off x="0" y="3854260"/>
          <a:ext cx="4877904" cy="7913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Power transfer switch starts the generator when there is a loss of power; turns it off when the primary power supply reengages</a:t>
          </a:r>
        </a:p>
      </dsp:txBody>
      <dsp:txXfrm>
        <a:off x="38633" y="3892893"/>
        <a:ext cx="4800638" cy="71412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118DC-F358-410A-894D-D4CDA2C4C4CD}">
      <dsp:nvSpPr>
        <dsp:cNvPr id="0" name=""/>
        <dsp:cNvSpPr/>
      </dsp:nvSpPr>
      <dsp:spPr>
        <a:xfrm>
          <a:off x="0" y="393020"/>
          <a:ext cx="3657600" cy="3320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3870" tIns="354076" rIns="28387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800" b="0" u="none" kern="1200"/>
            <a:t>Convert high-voltage electricity supplied to an appropriate voltage for use in a building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800" b="0" u="none" kern="1200"/>
            <a:t>Some </a:t>
          </a:r>
          <a:r>
            <a:rPr lang="en-US" sz="1800" b="0" u="none" kern="1200" dirty="0"/>
            <a:t>power </a:t>
          </a:r>
          <a:r>
            <a:rPr lang="x-none" sz="1800" b="0" u="none" kern="1200"/>
            <a:t>special systems and equipment in industrial and commercial buildings</a:t>
          </a:r>
          <a:endParaRPr lang="en-US" sz="1800" b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Generate </a:t>
          </a:r>
          <a:r>
            <a:rPr lang="en-US" sz="1800" b="0" kern="1200" dirty="0"/>
            <a:t>heat; air cooling and oil cooling are the two most common cooling methods </a:t>
          </a:r>
        </a:p>
      </dsp:txBody>
      <dsp:txXfrm>
        <a:off x="0" y="393020"/>
        <a:ext cx="3657600" cy="3320100"/>
      </dsp:txXfrm>
    </dsp:sp>
    <dsp:sp modelId="{A0A04036-44B7-4694-9326-1F313C7DCF32}">
      <dsp:nvSpPr>
        <dsp:cNvPr id="0" name=""/>
        <dsp:cNvSpPr/>
      </dsp:nvSpPr>
      <dsp:spPr>
        <a:xfrm>
          <a:off x="174664" y="20679"/>
          <a:ext cx="3481454" cy="6232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Characteristics</a:t>
          </a:r>
          <a:endParaRPr lang="en-US" sz="1800" b="0" kern="1200" dirty="0"/>
        </a:p>
      </dsp:txBody>
      <dsp:txXfrm>
        <a:off x="205089" y="51104"/>
        <a:ext cx="3420604" cy="562410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92440-47B2-4929-B112-73367B8DC446}">
      <dsp:nvSpPr>
        <dsp:cNvPr id="0" name=""/>
        <dsp:cNvSpPr/>
      </dsp:nvSpPr>
      <dsp:spPr>
        <a:xfrm>
          <a:off x="0" y="327824"/>
          <a:ext cx="7772400" cy="1628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458216" rIns="603225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Use the surrounding air to cool the transformer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Has fins and heat sinks installed on the body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Also called dry transformers</a:t>
          </a:r>
        </a:p>
      </dsp:txBody>
      <dsp:txXfrm>
        <a:off x="0" y="327824"/>
        <a:ext cx="7772400" cy="1628549"/>
      </dsp:txXfrm>
    </dsp:sp>
    <dsp:sp modelId="{18D444C2-0A74-48D0-B12E-7F7474440D7E}">
      <dsp:nvSpPr>
        <dsp:cNvPr id="0" name=""/>
        <dsp:cNvSpPr/>
      </dsp:nvSpPr>
      <dsp:spPr>
        <a:xfrm>
          <a:off x="388620" y="3104"/>
          <a:ext cx="5440680" cy="6494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Air-cooled</a:t>
          </a:r>
        </a:p>
      </dsp:txBody>
      <dsp:txXfrm>
        <a:off x="420323" y="34807"/>
        <a:ext cx="5377274" cy="586034"/>
      </dsp:txXfrm>
    </dsp:sp>
    <dsp:sp modelId="{2098FBC4-1AE4-4843-8C67-F8CEDFEBC0A8}">
      <dsp:nvSpPr>
        <dsp:cNvPr id="0" name=""/>
        <dsp:cNvSpPr/>
      </dsp:nvSpPr>
      <dsp:spPr>
        <a:xfrm>
          <a:off x="0" y="2399895"/>
          <a:ext cx="7772400" cy="194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458216" rIns="603225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Contains oil to conduct heat away from the core and to electrically insulate internal components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/>
            <a:t>Hazard of being energized electrical equipment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smtClean="0"/>
            <a:t>Potential source </a:t>
          </a:r>
          <a:r>
            <a:rPr lang="en-US" sz="2200" b="0" kern="1200" dirty="0"/>
            <a:t>of a combustible liquid leak</a:t>
          </a:r>
        </a:p>
      </dsp:txBody>
      <dsp:txXfrm>
        <a:off x="0" y="2399895"/>
        <a:ext cx="7772400" cy="1940400"/>
      </dsp:txXfrm>
    </dsp:sp>
    <dsp:sp modelId="{759EABAE-1E9C-466B-87BB-04F8279A7F8E}">
      <dsp:nvSpPr>
        <dsp:cNvPr id="0" name=""/>
        <dsp:cNvSpPr/>
      </dsp:nvSpPr>
      <dsp:spPr>
        <a:xfrm>
          <a:off x="388620" y="2075175"/>
          <a:ext cx="5440680" cy="64944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Oil-cooled or oil-filled</a:t>
          </a:r>
        </a:p>
      </dsp:txBody>
      <dsp:txXfrm>
        <a:off x="420323" y="2106878"/>
        <a:ext cx="5377274" cy="58603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752CA-C0E3-47ED-8C1C-CDB9C4C93D6E}">
      <dsp:nvSpPr>
        <dsp:cNvPr id="0" name=""/>
        <dsp:cNvSpPr/>
      </dsp:nvSpPr>
      <dsp:spPr>
        <a:xfrm>
          <a:off x="0" y="159299"/>
          <a:ext cx="77724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 act as a vertical chimney; spread fire and smoke throughout a building</a:t>
          </a:r>
        </a:p>
      </dsp:txBody>
      <dsp:txXfrm>
        <a:off x="59399" y="218698"/>
        <a:ext cx="7653602" cy="1098002"/>
      </dsp:txXfrm>
    </dsp:sp>
    <dsp:sp modelId="{BC3DE234-36D8-47DC-B64A-94B5D32CDCEF}">
      <dsp:nvSpPr>
        <dsp:cNvPr id="0" name=""/>
        <dsp:cNvSpPr/>
      </dsp:nvSpPr>
      <dsp:spPr>
        <a:xfrm>
          <a:off x="0" y="1563300"/>
          <a:ext cx="77724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not vented at the top, the hot gases and smoke may accumulate and spread horizontally to the upper floors</a:t>
          </a:r>
        </a:p>
      </dsp:txBody>
      <dsp:txXfrm>
        <a:off x="59399" y="1622699"/>
        <a:ext cx="7653602" cy="1098002"/>
      </dsp:txXfrm>
    </dsp:sp>
    <dsp:sp modelId="{8F1C2354-3B4B-4B42-B9FE-7AC0A720646D}">
      <dsp:nvSpPr>
        <dsp:cNvPr id="0" name=""/>
        <dsp:cNvSpPr/>
      </dsp:nvSpPr>
      <dsp:spPr>
        <a:xfrm>
          <a:off x="0" y="2967300"/>
          <a:ext cx="77724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 building codes require venting at the top of nearly every hoistway built today</a:t>
          </a:r>
        </a:p>
      </dsp:txBody>
      <dsp:txXfrm>
        <a:off x="59399" y="3026699"/>
        <a:ext cx="7653602" cy="1098002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752CA-C0E3-47ED-8C1C-CDB9C4C93D6E}">
      <dsp:nvSpPr>
        <dsp:cNvPr id="0" name=""/>
        <dsp:cNvSpPr/>
      </dsp:nvSpPr>
      <dsp:spPr>
        <a:xfrm>
          <a:off x="0" y="159299"/>
          <a:ext cx="77724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Hoistway enclosures are usually required to be fire-rated assemblies</a:t>
          </a:r>
        </a:p>
      </dsp:txBody>
      <dsp:txXfrm>
        <a:off x="59399" y="218698"/>
        <a:ext cx="7653602" cy="1098002"/>
      </dsp:txXfrm>
    </dsp:sp>
    <dsp:sp modelId="{1565394B-314B-41DD-AF0C-A06C99AB021D}">
      <dsp:nvSpPr>
        <dsp:cNvPr id="0" name=""/>
        <dsp:cNvSpPr/>
      </dsp:nvSpPr>
      <dsp:spPr>
        <a:xfrm>
          <a:off x="0" y="1563300"/>
          <a:ext cx="77724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Any penetrations through the hoistway walls must be done with the installation of an appropriately rated assembly</a:t>
          </a:r>
        </a:p>
      </dsp:txBody>
      <dsp:txXfrm>
        <a:off x="59399" y="1622699"/>
        <a:ext cx="7653602" cy="1098002"/>
      </dsp:txXfrm>
    </dsp:sp>
    <dsp:sp modelId="{462C9A69-A3BF-4AD0-95DB-364E78B10437}">
      <dsp:nvSpPr>
        <dsp:cNvPr id="0" name=""/>
        <dsp:cNvSpPr/>
      </dsp:nvSpPr>
      <dsp:spPr>
        <a:xfrm>
          <a:off x="0" y="2967300"/>
          <a:ext cx="7772400" cy="12168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wiring, ductwork, or piping should be run within the hoistway unless it is required for the elevator itself</a:t>
          </a:r>
        </a:p>
      </dsp:txBody>
      <dsp:txXfrm>
        <a:off x="59399" y="3026699"/>
        <a:ext cx="7653602" cy="1098002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752CA-C0E3-47ED-8C1C-CDB9C4C93D6E}">
      <dsp:nvSpPr>
        <dsp:cNvPr id="0" name=""/>
        <dsp:cNvSpPr/>
      </dsp:nvSpPr>
      <dsp:spPr>
        <a:xfrm>
          <a:off x="0" y="1847"/>
          <a:ext cx="7772400" cy="107430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effectLst/>
            </a:rPr>
            <a:t>Rated assemblies that work in conjunction with the car doors</a:t>
          </a:r>
        </a:p>
      </dsp:txBody>
      <dsp:txXfrm>
        <a:off x="52443" y="54290"/>
        <a:ext cx="7667514" cy="969419"/>
      </dsp:txXfrm>
    </dsp:sp>
    <dsp:sp modelId="{D135F8BE-4817-4686-B2A4-C677A51A9B15}">
      <dsp:nvSpPr>
        <dsp:cNvPr id="0" name=""/>
        <dsp:cNvSpPr/>
      </dsp:nvSpPr>
      <dsp:spPr>
        <a:xfrm>
          <a:off x="0" y="1090313"/>
          <a:ext cx="7772400" cy="107430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effectLst/>
            </a:rPr>
            <a:t>Depend upon the car doors for their power</a:t>
          </a:r>
        </a:p>
      </dsp:txBody>
      <dsp:txXfrm>
        <a:off x="52443" y="1142756"/>
        <a:ext cx="7667514" cy="969419"/>
      </dsp:txXfrm>
    </dsp:sp>
    <dsp:sp modelId="{B2658CFD-3C30-43BC-918D-D08B13FE8C3F}">
      <dsp:nvSpPr>
        <dsp:cNvPr id="0" name=""/>
        <dsp:cNvSpPr/>
      </dsp:nvSpPr>
      <dsp:spPr>
        <a:xfrm>
          <a:off x="0" y="2178780"/>
          <a:ext cx="7772400" cy="107430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effectLst/>
            </a:rPr>
            <a:t>Same types as car doors with one addition: a swinging door is installed on some hoistways</a:t>
          </a:r>
        </a:p>
      </dsp:txBody>
      <dsp:txXfrm>
        <a:off x="52443" y="2231223"/>
        <a:ext cx="7667514" cy="969419"/>
      </dsp:txXfrm>
    </dsp:sp>
    <dsp:sp modelId="{B36A517F-0675-4A45-8484-BFE85EB1AB0A}">
      <dsp:nvSpPr>
        <dsp:cNvPr id="0" name=""/>
        <dsp:cNvSpPr/>
      </dsp:nvSpPr>
      <dsp:spPr>
        <a:xfrm>
          <a:off x="0" y="3267246"/>
          <a:ext cx="7772400" cy="1074305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effectLst/>
            </a:rPr>
            <a:t>May not completely prevent the passage of smoke from the hoistway into the building because some door clearance is required for operation</a:t>
          </a:r>
        </a:p>
      </dsp:txBody>
      <dsp:txXfrm>
        <a:off x="52443" y="3319689"/>
        <a:ext cx="7667514" cy="96941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752CA-C0E3-47ED-8C1C-CDB9C4C93D6E}">
      <dsp:nvSpPr>
        <dsp:cNvPr id="0" name=""/>
        <dsp:cNvSpPr/>
      </dsp:nvSpPr>
      <dsp:spPr>
        <a:xfrm>
          <a:off x="0" y="1054"/>
          <a:ext cx="4038600" cy="93001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F</a:t>
          </a:r>
          <a:r>
            <a:rPr lang="x-none" sz="1800" b="0" u="none" kern="1200"/>
            <a:t>ire-resistance rating should be clearly visible on the label, which is on the hoistway side of the door</a:t>
          </a:r>
          <a:endParaRPr lang="en-US" sz="1800" b="0" kern="1200" dirty="0"/>
        </a:p>
      </dsp:txBody>
      <dsp:txXfrm>
        <a:off x="45399" y="46453"/>
        <a:ext cx="3947802" cy="839214"/>
      </dsp:txXfrm>
    </dsp:sp>
    <dsp:sp modelId="{6F56102E-F2BB-45F2-9DFA-A2ABC01264E1}">
      <dsp:nvSpPr>
        <dsp:cNvPr id="0" name=""/>
        <dsp:cNvSpPr/>
      </dsp:nvSpPr>
      <dsp:spPr>
        <a:xfrm>
          <a:off x="0" y="944693"/>
          <a:ext cx="4038600" cy="93001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A</a:t>
          </a:r>
          <a:r>
            <a:rPr lang="x-none" sz="1800" b="0" u="none" kern="1200"/>
            <a:t>ssembly must be installed in accordance with the manufacturer’s instructions</a:t>
          </a:r>
          <a:endParaRPr lang="en-US" sz="1800" b="0" u="none" kern="1200" dirty="0"/>
        </a:p>
      </dsp:txBody>
      <dsp:txXfrm>
        <a:off x="45399" y="990092"/>
        <a:ext cx="3947802" cy="839214"/>
      </dsp:txXfrm>
    </dsp:sp>
    <dsp:sp modelId="{26297D3B-2775-4E27-9C96-5DDA5EC82805}">
      <dsp:nvSpPr>
        <dsp:cNvPr id="0" name=""/>
        <dsp:cNvSpPr/>
      </dsp:nvSpPr>
      <dsp:spPr>
        <a:xfrm>
          <a:off x="0" y="1888333"/>
          <a:ext cx="4038600" cy="930012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Any hardware, such as floor sill, header, and closure equipment, must also be labeled</a:t>
          </a:r>
          <a:endParaRPr lang="en-US" sz="1800" b="0" u="none" kern="1200" dirty="0"/>
        </a:p>
      </dsp:txBody>
      <dsp:txXfrm>
        <a:off x="45399" y="1933732"/>
        <a:ext cx="3947802" cy="8392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6C558-2890-47FF-95F4-5DAC89563B9B}">
      <dsp:nvSpPr>
        <dsp:cNvPr id="0" name=""/>
        <dsp:cNvSpPr/>
      </dsp:nvSpPr>
      <dsp:spPr>
        <a:xfrm>
          <a:off x="0" y="1013700"/>
          <a:ext cx="69342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Can generate up to 8 amps and 600 volts of electricity</a:t>
          </a:r>
        </a:p>
      </dsp:txBody>
      <dsp:txXfrm>
        <a:off x="59399" y="1073099"/>
        <a:ext cx="6815402" cy="1098002"/>
      </dsp:txXfrm>
    </dsp:sp>
    <dsp:sp modelId="{126E8B45-1D2E-4913-89FD-326C400166F6}">
      <dsp:nvSpPr>
        <dsp:cNvPr id="0" name=""/>
        <dsp:cNvSpPr/>
      </dsp:nvSpPr>
      <dsp:spPr>
        <a:xfrm>
          <a:off x="0" y="2417700"/>
          <a:ext cx="6934200" cy="12168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During a daytime fire, the system may continue to produce electricity</a:t>
          </a:r>
        </a:p>
      </dsp:txBody>
      <dsp:txXfrm>
        <a:off x="59399" y="2477099"/>
        <a:ext cx="6815402" cy="109800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752CA-C0E3-47ED-8C1C-CDB9C4C93D6E}">
      <dsp:nvSpPr>
        <dsp:cNvPr id="0" name=""/>
        <dsp:cNvSpPr/>
      </dsp:nvSpPr>
      <dsp:spPr>
        <a:xfrm>
          <a:off x="0" y="180"/>
          <a:ext cx="7772400" cy="9734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Can provide a vertical path for smoke and fire</a:t>
          </a:r>
        </a:p>
      </dsp:txBody>
      <dsp:txXfrm>
        <a:off x="47519" y="47699"/>
        <a:ext cx="7677362" cy="878402"/>
      </dsp:txXfrm>
    </dsp:sp>
    <dsp:sp modelId="{3127EDBD-A3B8-46AF-BF96-A47552AEADEB}">
      <dsp:nvSpPr>
        <dsp:cNvPr id="0" name=""/>
        <dsp:cNvSpPr/>
      </dsp:nvSpPr>
      <dsp:spPr>
        <a:xfrm>
          <a:off x="0" y="1123380"/>
          <a:ext cx="7772400" cy="9734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Can serve as the area of origin</a:t>
          </a:r>
        </a:p>
      </dsp:txBody>
      <dsp:txXfrm>
        <a:off x="47519" y="1170899"/>
        <a:ext cx="7677362" cy="878402"/>
      </dsp:txXfrm>
    </dsp:sp>
    <dsp:sp modelId="{F116A989-38AA-4CA6-9744-D4C396FCF494}">
      <dsp:nvSpPr>
        <dsp:cNvPr id="0" name=""/>
        <dsp:cNvSpPr/>
      </dsp:nvSpPr>
      <dsp:spPr>
        <a:xfrm>
          <a:off x="0" y="2246580"/>
          <a:ext cx="7772400" cy="9734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Vertical shaft enclosures are built with fire-rated construction methods; contain combustible materials</a:t>
          </a:r>
        </a:p>
      </dsp:txBody>
      <dsp:txXfrm>
        <a:off x="47519" y="2294099"/>
        <a:ext cx="7677362" cy="878402"/>
      </dsp:txXfrm>
    </dsp:sp>
    <dsp:sp modelId="{8CAE3D9C-3E3B-43AB-800A-6ED7A51B8339}">
      <dsp:nvSpPr>
        <dsp:cNvPr id="0" name=""/>
        <dsp:cNvSpPr/>
      </dsp:nvSpPr>
      <dsp:spPr>
        <a:xfrm>
          <a:off x="0" y="3369780"/>
          <a:ext cx="7772400" cy="97344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These areas are critical for the inspector to verify that the required firestopping has been installed and maintained</a:t>
          </a:r>
        </a:p>
      </dsp:txBody>
      <dsp:txXfrm>
        <a:off x="47519" y="3417299"/>
        <a:ext cx="7677362" cy="878402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752CA-C0E3-47ED-8C1C-CDB9C4C93D6E}">
      <dsp:nvSpPr>
        <dsp:cNvPr id="0" name=""/>
        <dsp:cNvSpPr/>
      </dsp:nvSpPr>
      <dsp:spPr>
        <a:xfrm>
          <a:off x="0" y="24524"/>
          <a:ext cx="7772400" cy="78975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M</a:t>
          </a:r>
          <a:r>
            <a:rPr lang="x-none" sz="2000" b="0" u="none" kern="1200"/>
            <a:t>ust be constructed of noncombustible material with rated doors</a:t>
          </a:r>
          <a:endParaRPr lang="en-US" sz="2000" b="0" kern="1200" dirty="0"/>
        </a:p>
      </dsp:txBody>
      <dsp:txXfrm>
        <a:off x="38552" y="63076"/>
        <a:ext cx="7695296" cy="712646"/>
      </dsp:txXfrm>
    </dsp:sp>
    <dsp:sp modelId="{5F0581AD-1426-4465-92C5-AD91DFB63F4C}">
      <dsp:nvSpPr>
        <dsp:cNvPr id="0" name=""/>
        <dsp:cNvSpPr/>
      </dsp:nvSpPr>
      <dsp:spPr>
        <a:xfrm>
          <a:off x="0" y="900674"/>
          <a:ext cx="7772400" cy="78975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770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770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770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/>
            <a:t>A fire-rated enclosure must surround the chute</a:t>
          </a:r>
          <a:endParaRPr lang="en-US" sz="2000" b="0" u="none" kern="1200" dirty="0"/>
        </a:p>
      </dsp:txBody>
      <dsp:txXfrm>
        <a:off x="38552" y="939226"/>
        <a:ext cx="7695296" cy="712646"/>
      </dsp:txXfrm>
    </dsp:sp>
    <dsp:sp modelId="{DE7B27BE-C119-4B66-845F-C91AE5F1540F}">
      <dsp:nvSpPr>
        <dsp:cNvPr id="0" name=""/>
        <dsp:cNvSpPr/>
      </dsp:nvSpPr>
      <dsp:spPr>
        <a:xfrm>
          <a:off x="0" y="1776825"/>
          <a:ext cx="7772400" cy="78975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/>
            <a:t>Automatic sprinklers may be required at the top of the chute</a:t>
          </a:r>
          <a:r>
            <a:rPr lang="en-US" sz="2000" b="0" u="none" kern="1200" dirty="0"/>
            <a:t>; </a:t>
          </a:r>
          <a:r>
            <a:rPr lang="x-none" sz="2000" b="0" u="none" kern="1200"/>
            <a:t>in its termination room</a:t>
          </a:r>
          <a:endParaRPr lang="en-US" sz="2000" b="0" u="none" kern="1200" dirty="0"/>
        </a:p>
      </dsp:txBody>
      <dsp:txXfrm>
        <a:off x="38552" y="1815377"/>
        <a:ext cx="7695296" cy="712646"/>
      </dsp:txXfrm>
    </dsp:sp>
    <dsp:sp modelId="{AC14D67D-31F6-417B-BD08-3B37B2D12ADF}">
      <dsp:nvSpPr>
        <dsp:cNvPr id="0" name=""/>
        <dsp:cNvSpPr/>
      </dsp:nvSpPr>
      <dsp:spPr>
        <a:xfrm>
          <a:off x="0" y="2652974"/>
          <a:ext cx="7772400" cy="78975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311"/>
                <a:lumOff val="2133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311"/>
                <a:lumOff val="2133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311"/>
                <a:lumOff val="213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Poor maintenance or loss of operational integrity can result in some smoke escaping</a:t>
          </a:r>
        </a:p>
      </dsp:txBody>
      <dsp:txXfrm>
        <a:off x="38552" y="2691526"/>
        <a:ext cx="7695296" cy="712646"/>
      </dsp:txXfrm>
    </dsp:sp>
    <dsp:sp modelId="{A7DF7652-E9B9-4475-A401-0F5A51772656}">
      <dsp:nvSpPr>
        <dsp:cNvPr id="0" name=""/>
        <dsp:cNvSpPr/>
      </dsp:nvSpPr>
      <dsp:spPr>
        <a:xfrm>
          <a:off x="0" y="3529125"/>
          <a:ext cx="7772400" cy="78975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Be aware of these weak points; evaluate that components are intact</a:t>
          </a:r>
          <a:endParaRPr lang="en-US" sz="2000" b="0" u="none" kern="1200" dirty="0"/>
        </a:p>
      </dsp:txBody>
      <dsp:txXfrm>
        <a:off x="38552" y="3567677"/>
        <a:ext cx="7695296" cy="712646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752CA-C0E3-47ED-8C1C-CDB9C4C93D6E}">
      <dsp:nvSpPr>
        <dsp:cNvPr id="0" name=""/>
        <dsp:cNvSpPr/>
      </dsp:nvSpPr>
      <dsp:spPr>
        <a:xfrm>
          <a:off x="0" y="2562"/>
          <a:ext cx="8077200" cy="6424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Serve </a:t>
          </a:r>
          <a:r>
            <a:rPr lang="en-US" sz="2000" b="0" kern="1200" dirty="0"/>
            <a:t>more than one exhaust hood</a:t>
          </a:r>
        </a:p>
      </dsp:txBody>
      <dsp:txXfrm>
        <a:off x="31361" y="33923"/>
        <a:ext cx="8014478" cy="579708"/>
      </dsp:txXfrm>
    </dsp:sp>
    <dsp:sp modelId="{BF120D79-7371-4E86-B533-55BBCF47B823}">
      <dsp:nvSpPr>
        <dsp:cNvPr id="0" name=""/>
        <dsp:cNvSpPr/>
      </dsp:nvSpPr>
      <dsp:spPr>
        <a:xfrm>
          <a:off x="0" y="656636"/>
          <a:ext cx="8077200" cy="6424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D</a:t>
          </a:r>
          <a:r>
            <a:rPr lang="x-none" sz="2000" b="0" u="none" kern="1200" dirty="0"/>
            <a:t>uct is smallest as it leaves each single exhaust hood</a:t>
          </a:r>
          <a:endParaRPr lang="en-US" sz="2000" b="0" kern="1200" dirty="0"/>
        </a:p>
      </dsp:txBody>
      <dsp:txXfrm>
        <a:off x="31361" y="687997"/>
        <a:ext cx="8014478" cy="579708"/>
      </dsp:txXfrm>
    </dsp:sp>
    <dsp:sp modelId="{73034F40-2550-49CA-B10A-DB7F50F55C25}">
      <dsp:nvSpPr>
        <dsp:cNvPr id="0" name=""/>
        <dsp:cNvSpPr/>
      </dsp:nvSpPr>
      <dsp:spPr>
        <a:xfrm>
          <a:off x="0" y="1310710"/>
          <a:ext cx="8077200" cy="6424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Size i</a:t>
          </a:r>
          <a:r>
            <a:rPr lang="x-none" sz="2000" b="0" u="none" kern="1200" dirty="0"/>
            <a:t>ncreases in cross-section as it joins with another branch duct</a:t>
          </a:r>
          <a:endParaRPr lang="en-US" sz="2000" b="0" kern="1200" dirty="0"/>
        </a:p>
      </dsp:txBody>
      <dsp:txXfrm>
        <a:off x="31361" y="1342071"/>
        <a:ext cx="8014478" cy="579708"/>
      </dsp:txXfrm>
    </dsp:sp>
    <dsp:sp modelId="{D89F565E-E0A8-4A7F-97E2-BA954C7DA07A}">
      <dsp:nvSpPr>
        <dsp:cNvPr id="0" name=""/>
        <dsp:cNvSpPr/>
      </dsp:nvSpPr>
      <dsp:spPr>
        <a:xfrm>
          <a:off x="0" y="1964784"/>
          <a:ext cx="8077200" cy="6424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T</a:t>
          </a:r>
          <a:r>
            <a:rPr lang="x-none" sz="2000" b="0" u="none" kern="1200" dirty="0"/>
            <a:t>ypically have separate fire suppression systems for each hood</a:t>
          </a:r>
          <a:endParaRPr lang="en-US" sz="2000" b="0" u="none" kern="1200" dirty="0"/>
        </a:p>
      </dsp:txBody>
      <dsp:txXfrm>
        <a:off x="31361" y="1996145"/>
        <a:ext cx="8014478" cy="579708"/>
      </dsp:txXfrm>
    </dsp:sp>
    <dsp:sp modelId="{91B6FD1B-7FFD-4F93-9834-A6E95F5C142C}">
      <dsp:nvSpPr>
        <dsp:cNvPr id="0" name=""/>
        <dsp:cNvSpPr/>
      </dsp:nvSpPr>
      <dsp:spPr>
        <a:xfrm>
          <a:off x="0" y="2618858"/>
          <a:ext cx="8077200" cy="6424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Each branch duct</a:t>
          </a:r>
          <a:r>
            <a:rPr lang="en-US" sz="2000" b="0" u="none" kern="1200" dirty="0"/>
            <a:t> operates </a:t>
          </a:r>
          <a:r>
            <a:rPr lang="x-none" sz="2000" b="0" u="none" kern="1200" dirty="0"/>
            <a:t>simultaneously for </a:t>
          </a:r>
          <a:r>
            <a:rPr lang="x-none" sz="2000" b="0" u="none" kern="1200" dirty="0" smtClean="0"/>
            <a:t>protection </a:t>
          </a:r>
          <a:r>
            <a:rPr lang="x-none" sz="2000" b="0" u="none" kern="1200" dirty="0"/>
            <a:t>of the common duct</a:t>
          </a:r>
          <a:endParaRPr lang="en-US" sz="2000" b="0" u="none" kern="1200" dirty="0"/>
        </a:p>
      </dsp:txBody>
      <dsp:txXfrm>
        <a:off x="31361" y="2650219"/>
        <a:ext cx="8014478" cy="579708"/>
      </dsp:txXfrm>
    </dsp:sp>
    <dsp:sp modelId="{0292F49A-E18B-45E6-BFFC-14C3321692E6}">
      <dsp:nvSpPr>
        <dsp:cNvPr id="0" name=""/>
        <dsp:cNvSpPr/>
      </dsp:nvSpPr>
      <dsp:spPr>
        <a:xfrm>
          <a:off x="0" y="3272932"/>
          <a:ext cx="8077200" cy="6424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N</a:t>
          </a:r>
          <a:r>
            <a:rPr lang="x-none" sz="2000" b="0" u="none" kern="1200" dirty="0"/>
            <a:t>ormally found in such areas as food courts in shopping malls</a:t>
          </a:r>
          <a:endParaRPr lang="en-US" sz="2000" b="0" u="none" kern="1200" dirty="0"/>
        </a:p>
      </dsp:txBody>
      <dsp:txXfrm>
        <a:off x="31361" y="3304293"/>
        <a:ext cx="8014478" cy="579708"/>
      </dsp:txXfrm>
    </dsp:sp>
    <dsp:sp modelId="{E133E986-3422-4632-A589-63FDCB6EC665}">
      <dsp:nvSpPr>
        <dsp:cNvPr id="0" name=""/>
        <dsp:cNvSpPr/>
      </dsp:nvSpPr>
      <dsp:spPr>
        <a:xfrm>
          <a:off x="0" y="3927006"/>
          <a:ext cx="8077200" cy="6424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If not properly maintained, fire </a:t>
          </a:r>
          <a:r>
            <a:rPr lang="x-none" sz="2000" b="0" u="none" kern="1200" dirty="0"/>
            <a:t>may spread over large areas within the building</a:t>
          </a:r>
          <a:endParaRPr lang="en-US" sz="2000" b="0" u="none" kern="1200" dirty="0"/>
        </a:p>
      </dsp:txBody>
      <dsp:txXfrm>
        <a:off x="31361" y="3958367"/>
        <a:ext cx="8014478" cy="57970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752CA-C0E3-47ED-8C1C-CDB9C4C93D6E}">
      <dsp:nvSpPr>
        <dsp:cNvPr id="0" name=""/>
        <dsp:cNvSpPr/>
      </dsp:nvSpPr>
      <dsp:spPr>
        <a:xfrm>
          <a:off x="0" y="30959"/>
          <a:ext cx="8077200" cy="10108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Known as extractors</a:t>
          </a:r>
        </a:p>
      </dsp:txBody>
      <dsp:txXfrm>
        <a:off x="49347" y="80306"/>
        <a:ext cx="7978506" cy="912186"/>
      </dsp:txXfrm>
    </dsp:sp>
    <dsp:sp modelId="{8E19015D-4879-4954-A0F1-1F5AC56EE8FF}">
      <dsp:nvSpPr>
        <dsp:cNvPr id="0" name=""/>
        <dsp:cNvSpPr/>
      </dsp:nvSpPr>
      <dsp:spPr>
        <a:xfrm>
          <a:off x="0" y="1197360"/>
          <a:ext cx="8077200" cy="10108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M</a:t>
          </a:r>
          <a:r>
            <a:rPr lang="x-none" sz="2000" b="0" u="none" kern="1200"/>
            <a:t>ay be located in false ceiling spaces, in a mezzanine, or on the roof</a:t>
          </a:r>
          <a:endParaRPr lang="en-US" sz="2000" b="0" kern="1200" dirty="0"/>
        </a:p>
      </dsp:txBody>
      <dsp:txXfrm>
        <a:off x="49347" y="1246707"/>
        <a:ext cx="7978506" cy="912186"/>
      </dsp:txXfrm>
    </dsp:sp>
    <dsp:sp modelId="{577C7CA5-0E14-4A58-B50D-5A07E8880EE2}">
      <dsp:nvSpPr>
        <dsp:cNvPr id="0" name=""/>
        <dsp:cNvSpPr/>
      </dsp:nvSpPr>
      <dsp:spPr>
        <a:xfrm>
          <a:off x="0" y="2363760"/>
          <a:ext cx="8077200" cy="10108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M</a:t>
          </a:r>
          <a:r>
            <a:rPr lang="x-none" sz="2000" b="0" u="none" kern="1200"/>
            <a:t>ay present </a:t>
          </a:r>
          <a:r>
            <a:rPr lang="en-US" sz="2000" b="0" u="none" kern="1200" dirty="0"/>
            <a:t>h</a:t>
          </a:r>
          <a:r>
            <a:rPr lang="x-none" sz="2000" b="0" u="none" kern="1200"/>
            <a:t>azards due to</a:t>
          </a:r>
          <a:r>
            <a:rPr lang="en-US" sz="2000" b="0" u="none" kern="1200" dirty="0"/>
            <a:t> a</a:t>
          </a:r>
          <a:r>
            <a:rPr lang="en-US" sz="2000" b="0" kern="1200" dirty="0"/>
            <a:t>ccumulation of grease on filters and fusible links</a:t>
          </a:r>
          <a:endParaRPr lang="en-US" sz="2000" b="0" u="none" kern="1200" dirty="0"/>
        </a:p>
      </dsp:txBody>
      <dsp:txXfrm>
        <a:off x="49347" y="2413107"/>
        <a:ext cx="7978506" cy="912186"/>
      </dsp:txXfrm>
    </dsp:sp>
    <dsp:sp modelId="{C8AE4AF0-FBF7-4544-AD98-FBD660E5087F}">
      <dsp:nvSpPr>
        <dsp:cNvPr id="0" name=""/>
        <dsp:cNvSpPr/>
      </dsp:nvSpPr>
      <dsp:spPr>
        <a:xfrm>
          <a:off x="0" y="3530160"/>
          <a:ext cx="8077200" cy="101088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/>
            <a:t>Some design applications include horizontal ducts</a:t>
          </a:r>
          <a:endParaRPr lang="en-US" sz="2000" b="0" u="none" kern="1200" dirty="0"/>
        </a:p>
      </dsp:txBody>
      <dsp:txXfrm>
        <a:off x="49347" y="3579507"/>
        <a:ext cx="7978506" cy="912186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92440-47B2-4929-B112-73367B8DC446}">
      <dsp:nvSpPr>
        <dsp:cNvPr id="0" name=""/>
        <dsp:cNvSpPr/>
      </dsp:nvSpPr>
      <dsp:spPr>
        <a:xfrm>
          <a:off x="0" y="303065"/>
          <a:ext cx="80772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D444C2-0A74-48D0-B12E-7F7474440D7E}">
      <dsp:nvSpPr>
        <dsp:cNvPr id="0" name=""/>
        <dsp:cNvSpPr/>
      </dsp:nvSpPr>
      <dsp:spPr>
        <a:xfrm>
          <a:off x="403860" y="66905"/>
          <a:ext cx="5654040" cy="4723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Most of this equipment is installed on the roof</a:t>
          </a:r>
        </a:p>
      </dsp:txBody>
      <dsp:txXfrm>
        <a:off x="426917" y="89962"/>
        <a:ext cx="5607926" cy="426206"/>
      </dsp:txXfrm>
    </dsp:sp>
    <dsp:sp modelId="{F9F1361C-A782-4557-8133-940C0778B7C3}">
      <dsp:nvSpPr>
        <dsp:cNvPr id="0" name=""/>
        <dsp:cNvSpPr/>
      </dsp:nvSpPr>
      <dsp:spPr>
        <a:xfrm>
          <a:off x="0" y="1028825"/>
          <a:ext cx="80772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C8491C-E5D1-4C2E-A3C1-80D1BEEAC1BD}">
      <dsp:nvSpPr>
        <dsp:cNvPr id="0" name=""/>
        <dsp:cNvSpPr/>
      </dsp:nvSpPr>
      <dsp:spPr>
        <a:xfrm>
          <a:off x="403860" y="792665"/>
          <a:ext cx="5654040" cy="4723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May also be located in ceiling spaces</a:t>
          </a:r>
        </a:p>
      </dsp:txBody>
      <dsp:txXfrm>
        <a:off x="426917" y="815722"/>
        <a:ext cx="5607926" cy="426206"/>
      </dsp:txXfrm>
    </dsp:sp>
    <dsp:sp modelId="{31555B40-7024-4C58-896E-0BA92AA3B2C7}">
      <dsp:nvSpPr>
        <dsp:cNvPr id="0" name=""/>
        <dsp:cNvSpPr/>
      </dsp:nvSpPr>
      <dsp:spPr>
        <a:xfrm>
          <a:off x="0" y="1864134"/>
          <a:ext cx="80772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F2A1C2-5404-4863-A354-CC1BBDF05F76}">
      <dsp:nvSpPr>
        <dsp:cNvPr id="0" name=""/>
        <dsp:cNvSpPr/>
      </dsp:nvSpPr>
      <dsp:spPr>
        <a:xfrm>
          <a:off x="403860" y="1518425"/>
          <a:ext cx="7406622" cy="58186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Some systems are designed with water wash or odor-control chemical spray systems</a:t>
          </a:r>
        </a:p>
      </dsp:txBody>
      <dsp:txXfrm>
        <a:off x="432265" y="1546830"/>
        <a:ext cx="7349812" cy="525059"/>
      </dsp:txXfrm>
    </dsp:sp>
    <dsp:sp modelId="{CA917450-A008-47E6-926F-6403EAD1AD0E}">
      <dsp:nvSpPr>
        <dsp:cNvPr id="0" name=""/>
        <dsp:cNvSpPr/>
      </dsp:nvSpPr>
      <dsp:spPr>
        <a:xfrm>
          <a:off x="0" y="2589894"/>
          <a:ext cx="8077200" cy="191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6880" tIns="333248" rIns="62688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Filters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Electrostatic precipitators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Catalysts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Odor absorbers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Gas-fired afterburners</a:t>
          </a:r>
        </a:p>
      </dsp:txBody>
      <dsp:txXfrm>
        <a:off x="0" y="2589894"/>
        <a:ext cx="8077200" cy="1915200"/>
      </dsp:txXfrm>
    </dsp:sp>
    <dsp:sp modelId="{0D08CAD9-A8CA-4C9B-A478-528BA6DB472D}">
      <dsp:nvSpPr>
        <dsp:cNvPr id="0" name=""/>
        <dsp:cNvSpPr/>
      </dsp:nvSpPr>
      <dsp:spPr>
        <a:xfrm>
          <a:off x="403860" y="2353734"/>
          <a:ext cx="5654040" cy="47232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May contain</a:t>
          </a:r>
        </a:p>
      </dsp:txBody>
      <dsp:txXfrm>
        <a:off x="426917" y="2376791"/>
        <a:ext cx="5607926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6C558-2890-47FF-95F4-5DAC89563B9B}">
      <dsp:nvSpPr>
        <dsp:cNvPr id="0" name=""/>
        <dsp:cNvSpPr/>
      </dsp:nvSpPr>
      <dsp:spPr>
        <a:xfrm>
          <a:off x="0" y="140587"/>
          <a:ext cx="6934200" cy="133087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Disconnect switch prohibits the electricity from the switch to the structure’s main electrical system</a:t>
          </a:r>
        </a:p>
      </dsp:txBody>
      <dsp:txXfrm>
        <a:off x="64968" y="205555"/>
        <a:ext cx="6804264" cy="1200939"/>
      </dsp:txXfrm>
    </dsp:sp>
    <dsp:sp modelId="{35200367-F1C7-4C33-8199-8E45866817A3}">
      <dsp:nvSpPr>
        <dsp:cNvPr id="0" name=""/>
        <dsp:cNvSpPr/>
      </dsp:nvSpPr>
      <dsp:spPr>
        <a:xfrm>
          <a:off x="0" y="1658662"/>
          <a:ext cx="6934200" cy="133087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El</a:t>
          </a:r>
          <a:r>
            <a:rPr lang="x-none" sz="2400" b="0" u="none" kern="1200"/>
            <a:t>ectricity between the PV panels and the disconnect switch</a:t>
          </a:r>
          <a:r>
            <a:rPr lang="en-US" sz="2400" b="0" u="none" kern="1200" dirty="0"/>
            <a:t> continues</a:t>
          </a:r>
          <a:endParaRPr lang="en-US" sz="2400" b="0" kern="1200" dirty="0"/>
        </a:p>
      </dsp:txBody>
      <dsp:txXfrm>
        <a:off x="64968" y="1723630"/>
        <a:ext cx="6804264" cy="1200939"/>
      </dsp:txXfrm>
    </dsp:sp>
    <dsp:sp modelId="{8F924571-545E-47DE-8E74-8095AB0F6D6F}">
      <dsp:nvSpPr>
        <dsp:cNvPr id="0" name=""/>
        <dsp:cNvSpPr/>
      </dsp:nvSpPr>
      <dsp:spPr>
        <a:xfrm>
          <a:off x="0" y="3176737"/>
          <a:ext cx="6934200" cy="1330875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/>
            <a:t>All conduit and system disconnect switches should be marked according to model codes</a:t>
          </a:r>
          <a:endParaRPr lang="en-US" sz="2400" b="0" u="none" kern="1200" dirty="0"/>
        </a:p>
      </dsp:txBody>
      <dsp:txXfrm>
        <a:off x="64968" y="3241705"/>
        <a:ext cx="6804264" cy="12009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6C558-2890-47FF-95F4-5DAC89563B9B}">
      <dsp:nvSpPr>
        <dsp:cNvPr id="0" name=""/>
        <dsp:cNvSpPr/>
      </dsp:nvSpPr>
      <dsp:spPr>
        <a:xfrm>
          <a:off x="0" y="26"/>
          <a:ext cx="7620000" cy="75033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Systems are designed to produce the maximum amount of electricity they can</a:t>
          </a:r>
        </a:p>
      </dsp:txBody>
      <dsp:txXfrm>
        <a:off x="36628" y="36654"/>
        <a:ext cx="7546744" cy="677075"/>
      </dsp:txXfrm>
    </dsp:sp>
    <dsp:sp modelId="{C15F8F19-5C8D-49AD-9BF3-B6790CD31032}">
      <dsp:nvSpPr>
        <dsp:cNvPr id="0" name=""/>
        <dsp:cNvSpPr/>
      </dsp:nvSpPr>
      <dsp:spPr>
        <a:xfrm>
          <a:off x="0" y="764349"/>
          <a:ext cx="7620000" cy="75033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216"/>
                <a:lumOff val="569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216"/>
                <a:lumOff val="569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216"/>
                <a:lumOff val="56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More PV panels mean more electricity</a:t>
          </a:r>
        </a:p>
      </dsp:txBody>
      <dsp:txXfrm>
        <a:off x="36628" y="800977"/>
        <a:ext cx="7546744" cy="677075"/>
      </dsp:txXfrm>
    </dsp:sp>
    <dsp:sp modelId="{E2689C02-6699-45CF-B650-CD71EA4B5BA9}">
      <dsp:nvSpPr>
        <dsp:cNvPr id="0" name=""/>
        <dsp:cNvSpPr/>
      </dsp:nvSpPr>
      <dsp:spPr>
        <a:xfrm>
          <a:off x="0" y="1528672"/>
          <a:ext cx="7620000" cy="75033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4432"/>
                <a:lumOff val="113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4432"/>
                <a:lumOff val="113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4432"/>
                <a:lumOff val="113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Design is a problem for firefighters to access/egress pathways to and on a roof</a:t>
          </a:r>
        </a:p>
      </dsp:txBody>
      <dsp:txXfrm>
        <a:off x="36628" y="1565300"/>
        <a:ext cx="7546744" cy="677075"/>
      </dsp:txXfrm>
    </dsp:sp>
    <dsp:sp modelId="{1AF373C5-DE61-4910-8AC5-13E26CAA895D}">
      <dsp:nvSpPr>
        <dsp:cNvPr id="0" name=""/>
        <dsp:cNvSpPr/>
      </dsp:nvSpPr>
      <dsp:spPr>
        <a:xfrm>
          <a:off x="0" y="2292996"/>
          <a:ext cx="7620000" cy="75033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6649"/>
                <a:lumOff val="1706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6649"/>
                <a:lumOff val="1706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6649"/>
                <a:lumOff val="170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Once on the roof, areas must be provided for smoke ventilation operations</a:t>
          </a:r>
        </a:p>
      </dsp:txBody>
      <dsp:txXfrm>
        <a:off x="36628" y="2329624"/>
        <a:ext cx="7546744" cy="677075"/>
      </dsp:txXfrm>
    </dsp:sp>
    <dsp:sp modelId="{793FC96B-A5E1-4807-8EE1-6C467060809B}">
      <dsp:nvSpPr>
        <dsp:cNvPr id="0" name=""/>
        <dsp:cNvSpPr/>
      </dsp:nvSpPr>
      <dsp:spPr>
        <a:xfrm>
          <a:off x="0" y="3057319"/>
          <a:ext cx="7620000" cy="75033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865"/>
                <a:lumOff val="2275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865"/>
                <a:lumOff val="2275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865"/>
                <a:lumOff val="227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Model building codes have criteria for the paths and ventilation points</a:t>
          </a:r>
        </a:p>
      </dsp:txBody>
      <dsp:txXfrm>
        <a:off x="36628" y="3093947"/>
        <a:ext cx="7546744" cy="677075"/>
      </dsp:txXfrm>
    </dsp:sp>
    <dsp:sp modelId="{E9458C24-FBAA-49FE-8AEA-5FEA75EE7227}">
      <dsp:nvSpPr>
        <dsp:cNvPr id="0" name=""/>
        <dsp:cNvSpPr/>
      </dsp:nvSpPr>
      <dsp:spPr>
        <a:xfrm>
          <a:off x="0" y="3821642"/>
          <a:ext cx="7620000" cy="750331"/>
        </a:xfrm>
        <a:prstGeom prst="roundRect">
          <a:avLst/>
        </a:prstGeom>
        <a:solidFill>
          <a:srgbClr val="6060A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Conversations with the responding fire fighting support companies could be beneficial before a fire occurs</a:t>
          </a:r>
        </a:p>
      </dsp:txBody>
      <dsp:txXfrm>
        <a:off x="36628" y="3858270"/>
        <a:ext cx="7546744" cy="6770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42F6C-B6F3-419F-95DD-C04B5EBD35C5}">
      <dsp:nvSpPr>
        <dsp:cNvPr id="0" name=""/>
        <dsp:cNvSpPr/>
      </dsp:nvSpPr>
      <dsp:spPr>
        <a:xfrm>
          <a:off x="-5215394" y="-804890"/>
          <a:ext cx="6257980" cy="6257980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8AD2D-F5A1-48FD-8A3B-C23BA93EA251}">
      <dsp:nvSpPr>
        <dsp:cNvPr id="0" name=""/>
        <dsp:cNvSpPr/>
      </dsp:nvSpPr>
      <dsp:spPr>
        <a:xfrm>
          <a:off x="854455" y="664041"/>
          <a:ext cx="6055225" cy="132789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540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Only standardized test method currently universally accepted by building codes</a:t>
          </a:r>
          <a:endParaRPr lang="en-US" sz="2000" b="0" kern="1200" dirty="0"/>
        </a:p>
      </dsp:txBody>
      <dsp:txXfrm>
        <a:off x="854455" y="664041"/>
        <a:ext cx="6055225" cy="1327897"/>
      </dsp:txXfrm>
    </dsp:sp>
    <dsp:sp modelId="{CB8104BB-08F9-4DCF-AE85-503AED8FAA32}">
      <dsp:nvSpPr>
        <dsp:cNvPr id="0" name=""/>
        <dsp:cNvSpPr/>
      </dsp:nvSpPr>
      <dsp:spPr>
        <a:xfrm>
          <a:off x="24519" y="498054"/>
          <a:ext cx="1659872" cy="1659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A93997-D34C-4322-B1A3-EBEF238C0BEC}">
      <dsp:nvSpPr>
        <dsp:cNvPr id="0" name=""/>
        <dsp:cNvSpPr/>
      </dsp:nvSpPr>
      <dsp:spPr>
        <a:xfrm>
          <a:off x="854455" y="2656260"/>
          <a:ext cx="6055225" cy="1327897"/>
        </a:xfrm>
        <a:prstGeom prst="rect">
          <a:avLst/>
        </a:prstGeom>
        <a:solidFill>
          <a:srgbClr val="6060A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540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Evaluates the ability of structural assemblies to carry a structural load and to act as a fire barrier</a:t>
          </a:r>
          <a:endParaRPr lang="en-US" sz="2000" b="0" kern="1200" dirty="0"/>
        </a:p>
      </dsp:txBody>
      <dsp:txXfrm>
        <a:off x="854455" y="2656260"/>
        <a:ext cx="6055225" cy="1327897"/>
      </dsp:txXfrm>
    </dsp:sp>
    <dsp:sp modelId="{87D360EF-A755-4903-B1B1-64D29FCE0C99}">
      <dsp:nvSpPr>
        <dsp:cNvPr id="0" name=""/>
        <dsp:cNvSpPr/>
      </dsp:nvSpPr>
      <dsp:spPr>
        <a:xfrm>
          <a:off x="24519" y="2490273"/>
          <a:ext cx="1659872" cy="1659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735E64D6-EB1E-954B-9DEC-A2395B20BC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1DD99BC4-DC41-9549-B30C-C9B8AA2157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572096A5-E754-8941-BF0E-5EAB96B57B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F42C8B09-E723-5443-A1FF-17BE374E86B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fld id="{A9DAAEBF-B353-C744-BC7F-2D5A93959B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1DFEDDC-75BC-B244-9996-497C4DAAED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523D182-6CA0-9048-9B63-5B85D8D450C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D29B1763-C6EC-3A46-A81B-160C70CE588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92D6C51-1B23-9C43-84D0-2879F5A2083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55C13D6-6673-0145-AB13-392C521933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7DA870D-0F68-F24F-8E20-1B99EA206F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fld id="{6553E91D-C05A-D84D-9226-5DE1462F9E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CAAE178E-904D-A142-B25B-7B5178AB7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en-US" altLang="en-US" i="1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DD09ACF4-D296-8D4A-8E3D-BFDC2FEEC5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id="{907B7AAA-59C0-FA4B-BA12-EAB9C9A3D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A50F57F-ACFB-A142-9F0D-21B191392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7543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332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567CE0-C545-4545-881A-C9E9C7D009F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E390BED0-C14C-EB45-A0B2-7C4147CE7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61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>
            <a:extLst>
              <a:ext uri="{FF2B5EF4-FFF2-40B4-BE49-F238E27FC236}">
                <a16:creationId xmlns:a16="http://schemas.microsoft.com/office/drawing/2014/main" id="{980A3E57-976E-0C40-8F7A-6EC1FF4AB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5800" y="1752600"/>
            <a:ext cx="77724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B82D51A-B612-D840-87D6-FDB7EF3B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381E65BB-32B8-064C-BC8C-BB37AB966281}" type="slidenum">
              <a:rPr lang="en-US" altLang="en-US"/>
              <a:pPr/>
              <a:t>‹#›</a:t>
            </a:fld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88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>
            <a:extLst>
              <a:ext uri="{FF2B5EF4-FFF2-40B4-BE49-F238E27FC236}">
                <a16:creationId xmlns:a16="http://schemas.microsoft.com/office/drawing/2014/main" id="{DE0A3B40-EF02-0045-8F06-A096C7E33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93420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600200"/>
            <a:ext cx="73152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3E086DC-C85D-5B47-B30F-04DA10266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1CB87201-0B54-274B-BC50-39E7F9FC1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87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086600" cy="73183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1676400"/>
            <a:ext cx="7467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53801E4-A628-694A-838F-E0AB8959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F81F4811-1F52-CB44-8E9A-D80FFF413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79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8707A3C6-A143-2B44-A1A5-4F2758E578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6280150"/>
            <a:ext cx="1638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9">
            <a:extLst>
              <a:ext uri="{FF2B5EF4-FFF2-40B4-BE49-F238E27FC236}">
                <a16:creationId xmlns:a16="http://schemas.microsoft.com/office/drawing/2014/main" id="{F32853A7-41ED-EC47-BA2A-4F8C445B3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0">
            <a:extLst>
              <a:ext uri="{FF2B5EF4-FFF2-40B4-BE49-F238E27FC236}">
                <a16:creationId xmlns:a16="http://schemas.microsoft.com/office/drawing/2014/main" id="{71A9151E-3EC5-3E44-9D5D-13986CCF1D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7" r:id="rId1"/>
    <p:sldLayoutId id="2147485208" r:id="rId2"/>
    <p:sldLayoutId id="2147485209" r:id="rId3"/>
    <p:sldLayoutId id="2147485210" r:id="rId4"/>
    <p:sldLayoutId id="2147485211" r:id="rId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7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8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9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7" Type="http://schemas.openxmlformats.org/officeDocument/2006/relationships/image" Target="../media/image20.jpeg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7" Type="http://schemas.openxmlformats.org/officeDocument/2006/relationships/image" Target="../media/image24.jpeg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7">
            <a:extLst>
              <a:ext uri="{FF2B5EF4-FFF2-40B4-BE49-F238E27FC236}">
                <a16:creationId xmlns:a16="http://schemas.microsoft.com/office/drawing/2014/main" id="{359EB3E2-6C32-4547-9042-2EC5701E0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95400"/>
            <a:ext cx="701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A50021"/>
              </a:buClr>
              <a:buFontTx/>
              <a:buNone/>
            </a:pPr>
            <a:r>
              <a:rPr lang="en-US" altLang="en-US" sz="3600" i="1" dirty="0">
                <a:latin typeface="Tahoma" panose="020B0604030504040204" pitchFamily="34" charset="0"/>
              </a:rPr>
              <a:t>Fire Inspection and </a:t>
            </a:r>
            <a:br>
              <a:rPr lang="en-US" altLang="en-US" sz="3600" i="1" dirty="0">
                <a:latin typeface="Tahoma" panose="020B0604030504040204" pitchFamily="34" charset="0"/>
              </a:rPr>
            </a:br>
            <a:r>
              <a:rPr lang="en-US" altLang="en-US" sz="3600" i="1" dirty="0">
                <a:latin typeface="Tahoma" panose="020B0604030504040204" pitchFamily="34" charset="0"/>
              </a:rPr>
              <a:t>Code Enforcement</a:t>
            </a:r>
          </a:p>
          <a:p>
            <a:pPr algn="ctr" eaLnBrk="1" hangingPunct="1">
              <a:buClr>
                <a:srgbClr val="A50021"/>
              </a:buClr>
              <a:buFontTx/>
              <a:buNone/>
            </a:pPr>
            <a:r>
              <a:rPr lang="en-US" altLang="en-US" sz="3600" i="1" dirty="0">
                <a:latin typeface="Tahoma" panose="020B0604030504040204" pitchFamily="34" charset="0"/>
              </a:rPr>
              <a:t>8th Edition</a:t>
            </a:r>
            <a:br>
              <a:rPr lang="en-US" altLang="en-US" sz="3600" i="1" dirty="0">
                <a:latin typeface="Tahoma" panose="020B0604030504040204" pitchFamily="34" charset="0"/>
              </a:rPr>
            </a:br>
            <a:r>
              <a:rPr lang="en-US" altLang="en-US" sz="2400" i="1" dirty="0">
                <a:latin typeface="Tahoma" panose="020B0604030504040204" pitchFamily="34" charset="0"/>
              </a:rPr>
              <a:t>Inspector II</a:t>
            </a:r>
          </a:p>
          <a:p>
            <a:pPr eaLnBrk="1" hangingPunct="1">
              <a:buClr>
                <a:srgbClr val="A50021"/>
              </a:buClr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eaLnBrk="1" hangingPunct="1">
              <a:buClr>
                <a:srgbClr val="A50021"/>
              </a:buClr>
            </a:pPr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7171" name="Rectangle 1030">
            <a:extLst>
              <a:ext uri="{FF2B5EF4-FFF2-40B4-BE49-F238E27FC236}">
                <a16:creationId xmlns:a16="http://schemas.microsoft.com/office/drawing/2014/main" id="{8B00D941-083D-1648-9E43-4D729B06C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070350"/>
            <a:ext cx="7391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i="1" dirty="0">
                <a:latin typeface="Tahoma" panose="020B0604030504040204" pitchFamily="34" charset="0"/>
              </a:rPr>
              <a:t>Chapter 6 — Building Components</a:t>
            </a:r>
          </a:p>
          <a:p>
            <a:pPr algn="ctr" eaLnBrk="1" hangingPunct="1">
              <a:buFontTx/>
              <a:buNone/>
            </a:pPr>
            <a:endParaRPr lang="en-US" altLang="en-US" sz="1200" i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E9C2E-126C-A049-AE3F-F07A0819E8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6A8F616-E3E3-0749-9DBC-2A767A8A940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7411" name="Title 2">
            <a:extLst>
              <a:ext uri="{FF2B5EF4-FFF2-40B4-BE49-F238E27FC236}">
                <a16:creationId xmlns:a16="http://schemas.microsoft.com/office/drawing/2014/main" id="{D3DD31A6-2BD9-FA44-B5CC-80BB33C35C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Understand the hazards of rooftop photovoltaic systems for firefighters.</a:t>
            </a:r>
          </a:p>
        </p:txBody>
      </p:sp>
      <p:graphicFrame>
        <p:nvGraphicFramePr>
          <p:cNvPr id="2" name="Content Placeholder 1" descr="Can generate up to 8 amps and 600 volts of electricity&#10;During a daytime fire, the system may continue to produce electricity&#10;">
            <a:extLst>
              <a:ext uri="{FF2B5EF4-FFF2-40B4-BE49-F238E27FC236}">
                <a16:creationId xmlns:a16="http://schemas.microsoft.com/office/drawing/2014/main" id="{9F81C02B-170F-6C48-BE85-7245847F0B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751073"/>
              </p:ext>
            </p:extLst>
          </p:nvPr>
        </p:nvGraphicFramePr>
        <p:xfrm>
          <a:off x="1066800" y="1524000"/>
          <a:ext cx="6934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3" name="Text Box 7">
            <a:extLst>
              <a:ext uri="{FF2B5EF4-FFF2-40B4-BE49-F238E27FC236}">
                <a16:creationId xmlns:a16="http://schemas.microsoft.com/office/drawing/2014/main" id="{C043E96C-F2DB-F24E-A17C-8F5F17F10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E2540-1677-F340-BF74-65EEE485A8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F00143A-2052-7C48-B1C4-351ECB129A8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8435" name="Title 2">
            <a:extLst>
              <a:ext uri="{FF2B5EF4-FFF2-40B4-BE49-F238E27FC236}">
                <a16:creationId xmlns:a16="http://schemas.microsoft.com/office/drawing/2014/main" id="{52F6F0D2-60E0-7F4A-A26F-161AFA56B8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Understand the hazards of rooftop photovoltaic systems for firefighters.</a:t>
            </a:r>
          </a:p>
        </p:txBody>
      </p:sp>
      <p:graphicFrame>
        <p:nvGraphicFramePr>
          <p:cNvPr id="2" name="Content Placeholder 1" descr="•Disconnect switch prohibits the electricity from the switch to the structure’s main electrical system&#10;•Electricity between the PV panels and the disconnect switch continues&#10;•All conduit and system disconnect switches should be marked according to model codes&#10;">
            <a:extLst>
              <a:ext uri="{FF2B5EF4-FFF2-40B4-BE49-F238E27FC236}">
                <a16:creationId xmlns:a16="http://schemas.microsoft.com/office/drawing/2014/main" id="{61CBFCCA-95CC-5847-8D85-1041E4208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512487"/>
              </p:ext>
            </p:extLst>
          </p:nvPr>
        </p:nvGraphicFramePr>
        <p:xfrm>
          <a:off x="1066800" y="1524000"/>
          <a:ext cx="6934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0E721-2680-B94F-9B7D-17CFA13CD2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ADACA62-B4AC-1940-9481-A45D249F269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9459" name="Title 2">
            <a:extLst>
              <a:ext uri="{FF2B5EF4-FFF2-40B4-BE49-F238E27FC236}">
                <a16:creationId xmlns:a16="http://schemas.microsoft.com/office/drawing/2014/main" id="{08279578-BE14-1747-847D-73D4920F18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0478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Know requirements for access pathways and smoke ventilation for solar panel systems.</a:t>
            </a:r>
          </a:p>
        </p:txBody>
      </p:sp>
      <p:graphicFrame>
        <p:nvGraphicFramePr>
          <p:cNvPr id="2" name="Content Placeholder 1" descr="Systems are designed to produce the maximum amount of electricity they can&#10;More PV panels mean more electricity&#10;Design is a problem for firefighters to access/egress pathways to and on a roof&#10;Once on the roof, areas must be provided for smoke ventilation operations&#10;Model building codes have criteria for the paths and ventilation points&#10;Conversations with the responding fire fighting support companies could be beneficial before a fire occurs&#10;">
            <a:extLst>
              <a:ext uri="{FF2B5EF4-FFF2-40B4-BE49-F238E27FC236}">
                <a16:creationId xmlns:a16="http://schemas.microsoft.com/office/drawing/2014/main" id="{1DF01623-9E09-0A41-A6E1-6917BFBBF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200751"/>
              </p:ext>
            </p:extLst>
          </p:nvPr>
        </p:nvGraphicFramePr>
        <p:xfrm>
          <a:off x="838200" y="1600200"/>
          <a:ext cx="7620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D44C4-38BD-D746-BC96-0BAF240C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6–</a:t>
            </a:r>
            <a:fld id="{E68C795D-3E65-F04D-A379-032D34FC4D18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12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2493FC2A-237C-2541-A8EA-7FFA3AF4C7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5CA31D2B-4FBB-2D42-9CF0-461B3B897E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What are the hazards solar panels pose for firefighters?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BDB9B-5586-FF4D-BE03-162831ADDF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64A8C11-2E76-6D4E-9E4B-2979BD08CCC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1507" name="Title 2">
            <a:extLst>
              <a:ext uri="{FF2B5EF4-FFF2-40B4-BE49-F238E27FC236}">
                <a16:creationId xmlns:a16="http://schemas.microsoft.com/office/drawing/2014/main" id="{2F08AFA4-09A2-3245-AAF2-51799F4E5C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Learning Objective 3</a:t>
            </a:r>
          </a:p>
        </p:txBody>
      </p:sp>
      <p:sp>
        <p:nvSpPr>
          <p:cNvPr id="21506" name="Content Placeholder 1">
            <a:extLst>
              <a:ext uri="{FF2B5EF4-FFF2-40B4-BE49-F238E27FC236}">
                <a16:creationId xmlns:a16="http://schemas.microsoft.com/office/drawing/2014/main" id="{ADED66D0-4D76-F54E-BBB2-F360A4C1A51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Identify the standardized testing method currently accepted by building codes.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B5A7C-970A-0949-9187-AA231A82EF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F82D9FB-05EC-3F4B-8437-C28797B18545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2531" name="Title 2">
            <a:extLst>
              <a:ext uri="{FF2B5EF4-FFF2-40B4-BE49-F238E27FC236}">
                <a16:creationId xmlns:a16="http://schemas.microsoft.com/office/drawing/2014/main" id="{8A9AB638-4E4D-A541-B0C3-5E52A04305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334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be familiar with the ASTM E-119 test.</a:t>
            </a:r>
          </a:p>
        </p:txBody>
      </p:sp>
      <p:graphicFrame>
        <p:nvGraphicFramePr>
          <p:cNvPr id="2" name="Content Placeholder 1" descr="Only standardized test method currently universally accepted by building codes&#10;Evaluates the ability of structural assemblies to carry a structural load and to act as a fire barrier&#10;">
            <a:extLst>
              <a:ext uri="{FF2B5EF4-FFF2-40B4-BE49-F238E27FC236}">
                <a16:creationId xmlns:a16="http://schemas.microsoft.com/office/drawing/2014/main" id="{42781603-AB25-4946-9616-C27BF251DC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585788"/>
              </p:ext>
            </p:extLst>
          </p:nvPr>
        </p:nvGraphicFramePr>
        <p:xfrm>
          <a:off x="1066800" y="1524000"/>
          <a:ext cx="6934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35BD0-E49B-7445-9BDC-5C4B53A752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BD18E7A-4FAA-864A-A0A8-A43F18DAE81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3555" name="Title 2">
            <a:extLst>
              <a:ext uri="{FF2B5EF4-FFF2-40B4-BE49-F238E27FC236}">
                <a16:creationId xmlns:a16="http://schemas.microsoft.com/office/drawing/2014/main" id="{92A80FB8-ABD1-E64C-9F96-0E8496E9AA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334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understand the limitations of the ASTM E-119 test.</a:t>
            </a:r>
          </a:p>
        </p:txBody>
      </p:sp>
      <p:graphicFrame>
        <p:nvGraphicFramePr>
          <p:cNvPr id="2" name="Content Placeholder 1" descr="Information about performance of assemblies constructed with components or lengths other than those tested&#10;Evaluation of the extent to which the assembly may generate smoke, toxic gases, or other products of combustion&#10;Measurement of the degree of control or limitation of the passage of smoke or products of combustion&#10;">
            <a:extLst>
              <a:ext uri="{FF2B5EF4-FFF2-40B4-BE49-F238E27FC236}">
                <a16:creationId xmlns:a16="http://schemas.microsoft.com/office/drawing/2014/main" id="{34DD1095-64A2-184A-BFB3-0EF172C81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847347"/>
              </p:ext>
            </p:extLst>
          </p:nvPr>
        </p:nvGraphicFramePr>
        <p:xfrm>
          <a:off x="1066800" y="1524000"/>
          <a:ext cx="7391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7" name="Text Box 7">
            <a:extLst>
              <a:ext uri="{FF2B5EF4-FFF2-40B4-BE49-F238E27FC236}">
                <a16:creationId xmlns:a16="http://schemas.microsoft.com/office/drawing/2014/main" id="{47ACBBBA-A6C0-BC4C-B1F3-DCF566B22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8BCCB-95B1-D84C-8082-687EC20126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A87573E-CD48-8640-8E77-C27882FB306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4579" name="Title 2">
            <a:extLst>
              <a:ext uri="{FF2B5EF4-FFF2-40B4-BE49-F238E27FC236}">
                <a16:creationId xmlns:a16="http://schemas.microsoft.com/office/drawing/2014/main" id="{6A06D287-E45E-264F-97B7-7EC275DA56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334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understand the limitations of the ASTM E-119 test.</a:t>
            </a:r>
          </a:p>
        </p:txBody>
      </p:sp>
      <p:graphicFrame>
        <p:nvGraphicFramePr>
          <p:cNvPr id="2" name="Content Placeholder 1" descr="Fire behavior of joints between building elements such as floor-to-wall or wall-to-wall connections&#10;Measurement of flame spread over the surface of the tested material&#10;">
            <a:extLst>
              <a:ext uri="{FF2B5EF4-FFF2-40B4-BE49-F238E27FC236}">
                <a16:creationId xmlns:a16="http://schemas.microsoft.com/office/drawing/2014/main" id="{BA63D187-7A3A-B741-B19F-0BDC9489E0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563054"/>
              </p:ext>
            </p:extLst>
          </p:nvPr>
        </p:nvGraphicFramePr>
        <p:xfrm>
          <a:off x="1066800" y="1524000"/>
          <a:ext cx="7391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1" name="Text Box 7">
            <a:extLst>
              <a:ext uri="{FF2B5EF4-FFF2-40B4-BE49-F238E27FC236}">
                <a16:creationId xmlns:a16="http://schemas.microsoft.com/office/drawing/2014/main" id="{741F63C3-681C-904D-8577-FEA594605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A6FCB-660A-134B-8F22-82E473D982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350B9F2-56E8-8C47-B4C3-21125D003F9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5603" name="Title 2">
            <a:extLst>
              <a:ext uri="{FF2B5EF4-FFF2-40B4-BE49-F238E27FC236}">
                <a16:creationId xmlns:a16="http://schemas.microsoft.com/office/drawing/2014/main" id="{4503A8CB-2DDA-674F-900A-6AC3A4237C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334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understand the limitations of the ASTM E-119 test.</a:t>
            </a:r>
          </a:p>
        </p:txBody>
      </p:sp>
      <p:graphicFrame>
        <p:nvGraphicFramePr>
          <p:cNvPr id="2" name="Content Placeholder 1" descr="Effect on fire endurance of openings in an assembly&#10; Electrical outlets and plumbing openings&#10; When the continuity of an assembly is destroyed, it cannot function as a fire barrier&#10; Fire-resistive assemblies may be penetrated&#10; Penetrations may be made for ductwork, plumbing, electrical, or communication purposes&#10; May not be adequately firestopped&#10;">
            <a:extLst>
              <a:ext uri="{FF2B5EF4-FFF2-40B4-BE49-F238E27FC236}">
                <a16:creationId xmlns:a16="http://schemas.microsoft.com/office/drawing/2014/main" id="{76810C22-6791-0F4A-8301-1ACF14A426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692064"/>
              </p:ext>
            </p:extLst>
          </p:nvPr>
        </p:nvGraphicFramePr>
        <p:xfrm>
          <a:off x="533400" y="1524000"/>
          <a:ext cx="8153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BB7B5-66C6-3D40-93F8-22460A2DC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F3E9AFF-CC7D-4548-AAA8-3304DF041DE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6627" name="Title 2">
            <a:extLst>
              <a:ext uri="{FF2B5EF4-FFF2-40B4-BE49-F238E27FC236}">
                <a16:creationId xmlns:a16="http://schemas.microsoft.com/office/drawing/2014/main" id="{E55D463A-0E9F-EC42-B09C-DFC9673C13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Inspectors need to understand the most important limitation of the ASTM E-119 test.</a:t>
            </a:r>
          </a:p>
        </p:txBody>
      </p:sp>
      <p:graphicFrame>
        <p:nvGraphicFramePr>
          <p:cNvPr id="2" name="Content Placeholder 1" descr="Particular interest to building and fire prevention inspectors&#10; When the continuity of an assembly is destroyed, it cannot function as a fire barrier&#10; Over time, and particularly during renovation, fire-resistive assemblies may be penetrated&#10; Penetrations may be made for ductwork, plumbing, electrical, or communication purposes&#10; Penetrations may not be adequately firestopped&#10;">
            <a:extLst>
              <a:ext uri="{FF2B5EF4-FFF2-40B4-BE49-F238E27FC236}">
                <a16:creationId xmlns:a16="http://schemas.microsoft.com/office/drawing/2014/main" id="{8E7662E7-7E69-0448-9C79-9A7B48D461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796046"/>
              </p:ext>
            </p:extLst>
          </p:nvPr>
        </p:nvGraphicFramePr>
        <p:xfrm>
          <a:off x="1066800" y="1524000"/>
          <a:ext cx="7391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70D75-4D62-BC43-8F13-313951F44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D7DE177-165B-1E40-9F50-9A660BBC671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195" name="Title 2">
            <a:extLst>
              <a:ext uri="{FF2B5EF4-FFF2-40B4-BE49-F238E27FC236}">
                <a16:creationId xmlns:a16="http://schemas.microsoft.com/office/drawing/2014/main" id="{E2E29503-62D4-9841-98A9-85BDFE6D20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Learning Objective 1</a:t>
            </a:r>
          </a:p>
        </p:txBody>
      </p:sp>
      <p:sp>
        <p:nvSpPr>
          <p:cNvPr id="8194" name="Content Placeholder 1">
            <a:extLst>
              <a:ext uri="{FF2B5EF4-FFF2-40B4-BE49-F238E27FC236}">
                <a16:creationId xmlns:a16="http://schemas.microsoft.com/office/drawing/2014/main" id="{AC36266A-DC5D-F949-8A5E-05F0F395AD7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 dirty="0"/>
          </a:p>
          <a:p>
            <a:pPr marL="0" indent="0" eaLnBrk="1" hangingPunct="1"/>
            <a:endParaRPr lang="en-US" altLang="en-US" dirty="0"/>
          </a:p>
          <a:p>
            <a:pPr marL="0" indent="0" eaLnBrk="1" hangingPunct="1"/>
            <a:r>
              <a:rPr lang="en-US" altLang="en-US" dirty="0"/>
              <a:t>Describe the characteristics of fire walls.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73AB0-13B7-F241-B0F4-D95FE244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1A539DE-DE1E-9D4D-BC31-E97B2EDDB53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19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7650" name="Title 1">
            <a:extLst>
              <a:ext uri="{FF2B5EF4-FFF2-40B4-BE49-F238E27FC236}">
                <a16:creationId xmlns:a16="http://schemas.microsoft.com/office/drawing/2014/main" id="{F175AD22-983B-6242-A88F-6E73067927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27651" name="Text Placeholder 2">
            <a:extLst>
              <a:ext uri="{FF2B5EF4-FFF2-40B4-BE49-F238E27FC236}">
                <a16:creationId xmlns:a16="http://schemas.microsoft.com/office/drawing/2014/main" id="{2F4EA4EC-F8EB-BA4D-A2BA-1CD348D7BF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List the information that cannot be obtained from E-119 standard testing.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1023F-AC87-EC4B-AAE3-9F39720B1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5A77106-7D1E-404B-80A2-B934C88977F5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8675" name="Title 2">
            <a:extLst>
              <a:ext uri="{FF2B5EF4-FFF2-40B4-BE49-F238E27FC236}">
                <a16:creationId xmlns:a16="http://schemas.microsoft.com/office/drawing/2014/main" id="{8D78D94B-F8E7-164A-BAF7-32C6A073F8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Learning Objective 4</a:t>
            </a:r>
          </a:p>
        </p:txBody>
      </p:sp>
      <p:sp>
        <p:nvSpPr>
          <p:cNvPr id="28674" name="Content Placeholder 1">
            <a:extLst>
              <a:ext uri="{FF2B5EF4-FFF2-40B4-BE49-F238E27FC236}">
                <a16:creationId xmlns:a16="http://schemas.microsoft.com/office/drawing/2014/main" id="{0F0F55CB-228E-2745-9B26-C835FD92B8E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Describe the characteristics of interior components to be evaluated during fire inspections.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FF953-EA50-1247-86E0-1B5CE3113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F6EDD66-7484-A44E-8A2B-764A34B1EB1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9699" name="Title 2">
            <a:extLst>
              <a:ext uri="{FF2B5EF4-FFF2-40B4-BE49-F238E27FC236}">
                <a16:creationId xmlns:a16="http://schemas.microsoft.com/office/drawing/2014/main" id="{96CB9EDF-26ED-6246-8D77-39DF1DD376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334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Know what an Inspector II evaluates when it comes to interior components.</a:t>
            </a:r>
          </a:p>
        </p:txBody>
      </p:sp>
      <p:graphicFrame>
        <p:nvGraphicFramePr>
          <p:cNvPr id="2" name="Content Placeholder 1" descr="Floor finishes&#10;Ceilings&#10;Stairs&#10;">
            <a:extLst>
              <a:ext uri="{FF2B5EF4-FFF2-40B4-BE49-F238E27FC236}">
                <a16:creationId xmlns:a16="http://schemas.microsoft.com/office/drawing/2014/main" id="{0D5626C3-536E-6849-A5D2-85DB86C3E0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067978"/>
              </p:ext>
            </p:extLst>
          </p:nvPr>
        </p:nvGraphicFramePr>
        <p:xfrm>
          <a:off x="1600200" y="1981200"/>
          <a:ext cx="5867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D36E8-13BC-8448-B405-50CCF0E8D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9460FAF-2BBD-8A48-8902-72FB8455934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0723" name="Title 2">
            <a:extLst>
              <a:ext uri="{FF2B5EF4-FFF2-40B4-BE49-F238E27FC236}">
                <a16:creationId xmlns:a16="http://schemas.microsoft.com/office/drawing/2014/main" id="{D044948F-40A9-B94B-8FBB-4098823A74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936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Floor finishes are classified by the amount of heat that can be applied before ignition and fire spread.</a:t>
            </a:r>
          </a:p>
        </p:txBody>
      </p:sp>
      <p:graphicFrame>
        <p:nvGraphicFramePr>
          <p:cNvPr id="2" name="Content Placeholder 1" descr="There are two classes of floor finishes: Class I and Class II&#10;Class I can withstand higher temperatures&#10;The more critical the fire exposure, the higher the classification required&#10;Generally, the exits, exit passageways, and corridors require Class I interior floor finishes&#10;Automatic sprinkler system will decrease the requirement to Class II&#10;">
            <a:extLst>
              <a:ext uri="{FF2B5EF4-FFF2-40B4-BE49-F238E27FC236}">
                <a16:creationId xmlns:a16="http://schemas.microsoft.com/office/drawing/2014/main" id="{ACC551A8-9C1A-6549-BA01-83D669E728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722974"/>
              </p:ext>
            </p:extLst>
          </p:nvPr>
        </p:nvGraphicFramePr>
        <p:xfrm>
          <a:off x="914400" y="1600200"/>
          <a:ext cx="746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93241-5AF9-1046-B80B-534B5B5713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60381C7-FA19-6042-90F3-B87F41753FDC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1747" name="Title 2">
            <a:extLst>
              <a:ext uri="{FF2B5EF4-FFF2-40B4-BE49-F238E27FC236}">
                <a16:creationId xmlns:a16="http://schemas.microsoft.com/office/drawing/2014/main" id="{240F4779-770A-0746-A543-ACD404F484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Understand what ceiling components and materials need to be evaluated.</a:t>
            </a:r>
          </a:p>
        </p:txBody>
      </p:sp>
      <p:graphicFrame>
        <p:nvGraphicFramePr>
          <p:cNvPr id="2" name="Content Placeholder 1" descr="Materials can be attached directly to the underside of floor joists or trusses&#10;Materials can be installed at a distance below the floor supports, creating a large concealed space &#10;Common for old buildings to have a new ceiling installed below an existing ceiling&#10;Ceiling materials can conceal the type of floor or roof structure above&#10;Space above the ceiling, called interstitial, can be used to conceal ducts, wiring, piping, etc.&#10;Verify wires, ducts, pipes, etc. are noncombustible or rated for plenum use&#10;">
            <a:extLst>
              <a:ext uri="{FF2B5EF4-FFF2-40B4-BE49-F238E27FC236}">
                <a16:creationId xmlns:a16="http://schemas.microsoft.com/office/drawing/2014/main" id="{6429453F-FC21-A74B-8B2F-D4EDCDF438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852592"/>
              </p:ext>
            </p:extLst>
          </p:nvPr>
        </p:nvGraphicFramePr>
        <p:xfrm>
          <a:off x="3352800" y="1524000"/>
          <a:ext cx="5334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9" name="Picture 2" descr="grid style ceiling components being constructed in a building">
            <a:extLst>
              <a:ext uri="{FF2B5EF4-FFF2-40B4-BE49-F238E27FC236}">
                <a16:creationId xmlns:a16="http://schemas.microsoft.com/office/drawing/2014/main" id="{50135F48-5552-1F4C-8C13-91B644424D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6" y="1944281"/>
            <a:ext cx="2514600" cy="377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10">
            <a:extLst>
              <a:ext uri="{FF2B5EF4-FFF2-40B4-BE49-F238E27FC236}">
                <a16:creationId xmlns:a16="http://schemas.microsoft.com/office/drawing/2014/main" id="{6EB32D89-B9A5-0643-8567-8769A9DE76B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853406" y="3861594"/>
            <a:ext cx="4343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200" b="0" i="1"/>
              <a:t>Courtesy of Ron Moore, McKinney (TX) Fire Department</a:t>
            </a:r>
            <a:endParaRPr lang="en-US" altLang="en-US" sz="1200" b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814BE-C6E9-B04A-A725-83A414BF91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B625A5F-30CC-CE40-8E43-D97BA3FBE50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3795" name="Title 2">
            <a:extLst>
              <a:ext uri="{FF2B5EF4-FFF2-40B4-BE49-F238E27FC236}">
                <a16:creationId xmlns:a16="http://schemas.microsoft.com/office/drawing/2014/main" id="{EF2550F0-65B2-6341-AFDA-5CA3B10B8C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334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Understand what stair components and materials need to be evaluated.</a:t>
            </a:r>
          </a:p>
        </p:txBody>
      </p:sp>
      <p:graphicFrame>
        <p:nvGraphicFramePr>
          <p:cNvPr id="2" name="Content Placeholder 1" descr="Access or convenience stairs are not required to be a part of the means of egress system; typically connect no more than two levels&#10;Can be classified as either interior or exterior&#10;Stairs that are a part of the required means of egress must be evaluated so occupants can travel to safety&#10;Stairs meeting these requirements are called protected or enclosed&#10;Fire escapes, escalators, and fixed ladders are no longer allowed as components in the required means of egress&#10;">
            <a:extLst>
              <a:ext uri="{FF2B5EF4-FFF2-40B4-BE49-F238E27FC236}">
                <a16:creationId xmlns:a16="http://schemas.microsoft.com/office/drawing/2014/main" id="{43B22289-CBCE-5B40-AD45-989F58A0F5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568179"/>
              </p:ext>
            </p:extLst>
          </p:nvPr>
        </p:nvGraphicFramePr>
        <p:xfrm>
          <a:off x="3581400" y="1676400"/>
          <a:ext cx="5334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797" name="Picture 2" descr="external fire escape">
            <a:extLst>
              <a:ext uri="{FF2B5EF4-FFF2-40B4-BE49-F238E27FC236}">
                <a16:creationId xmlns:a16="http://schemas.microsoft.com/office/drawing/2014/main" id="{D2AD27E1-79C4-E64A-B91D-B05CBC8163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16" y="1815306"/>
            <a:ext cx="2811569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7">
            <a:extLst>
              <a:ext uri="{FF2B5EF4-FFF2-40B4-BE49-F238E27FC236}">
                <a16:creationId xmlns:a16="http://schemas.microsoft.com/office/drawing/2014/main" id="{58409278-2D32-1548-8646-DC01F2BD8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274411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C66B4-EB8E-5A41-9D1F-4E136607AF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BB89DD6-8C6E-724F-9991-155F0FF8097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4819" name="Title 2">
            <a:extLst>
              <a:ext uri="{FF2B5EF4-FFF2-40B4-BE49-F238E27FC236}">
                <a16:creationId xmlns:a16="http://schemas.microsoft.com/office/drawing/2014/main" id="{78C2733B-75CB-FA4B-B935-4A466FFA27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Understand what stair components and materials need to be evaluated.</a:t>
            </a:r>
          </a:p>
        </p:txBody>
      </p:sp>
      <p:graphicFrame>
        <p:nvGraphicFramePr>
          <p:cNvPr id="2" name="Content Placeholder 1" descr="The slide escape was another device used for some time that is no longer permitted for newly constructed buildings&#10;">
            <a:extLst>
              <a:ext uri="{FF2B5EF4-FFF2-40B4-BE49-F238E27FC236}">
                <a16:creationId xmlns:a16="http://schemas.microsoft.com/office/drawing/2014/main" id="{7D531CE2-6F74-1741-A3C7-D9BCA150DA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831840"/>
              </p:ext>
            </p:extLst>
          </p:nvPr>
        </p:nvGraphicFramePr>
        <p:xfrm>
          <a:off x="4533900" y="4090194"/>
          <a:ext cx="4267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21" name="Picture 2" descr="slide escape">
            <a:extLst>
              <a:ext uri="{FF2B5EF4-FFF2-40B4-BE49-F238E27FC236}">
                <a16:creationId xmlns:a16="http://schemas.microsoft.com/office/drawing/2014/main" id="{63B93324-E249-8C43-ADF1-CF34A8231A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447800"/>
            <a:ext cx="3522662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27D54-6F18-734D-BBE1-293FAAC1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6–</a:t>
            </a:r>
            <a:fld id="{AA31A420-AD7F-0A47-BE19-CC158495C04C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26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CDD16EB5-3122-3040-AF40-A81B7CD935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35843" name="Text Placeholder 2">
            <a:extLst>
              <a:ext uri="{FF2B5EF4-FFF2-40B4-BE49-F238E27FC236}">
                <a16:creationId xmlns:a16="http://schemas.microsoft.com/office/drawing/2014/main" id="{F6A49A58-A632-354C-9BF5-BAAE2EEC61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What are some of the characteristics of interior components an Inspector II should be prepared to evaluate?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7A9A4-262A-774F-86FE-DDEF20FD79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3AA73DC-457E-F648-8855-18E73D0535E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6867" name="Title 2">
            <a:extLst>
              <a:ext uri="{FF2B5EF4-FFF2-40B4-BE49-F238E27FC236}">
                <a16:creationId xmlns:a16="http://schemas.microsoft.com/office/drawing/2014/main" id="{A00CEE59-6E8F-774D-9CDB-658CE06DA5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Learning Objective 5</a:t>
            </a:r>
          </a:p>
        </p:txBody>
      </p:sp>
      <p:sp>
        <p:nvSpPr>
          <p:cNvPr id="36866" name="Content Placeholder 1">
            <a:extLst>
              <a:ext uri="{FF2B5EF4-FFF2-40B4-BE49-F238E27FC236}">
                <a16:creationId xmlns:a16="http://schemas.microsoft.com/office/drawing/2014/main" id="{B00D90F9-F038-2A49-AC41-D73F64706B8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Explain the inconsistencies in fire door classifications.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B9DAF-86C1-1941-B646-731F5A4F12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548D86A-6CEE-8A45-B4F9-C893CA3C669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7891" name="Title 2">
            <a:extLst>
              <a:ext uri="{FF2B5EF4-FFF2-40B4-BE49-F238E27FC236}">
                <a16:creationId xmlns:a16="http://schemas.microsoft.com/office/drawing/2014/main" id="{1F996F9F-EC01-6044-B965-484B57ADF9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84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Recognize the inconsistencies in regards to fire door classifications.</a:t>
            </a:r>
          </a:p>
        </p:txBody>
      </p:sp>
      <p:graphicFrame>
        <p:nvGraphicFramePr>
          <p:cNvPr id="2" name="Content Placeholder 1" descr="Use locally adopted code&#10; Code may permit an opening in a 2-hour-rated stairwell enclosure&#10; Openings need to be protected with a 1_-hour-rated fire door rather than a 2-hour-rated door &#10; Code may also require two 3-hour-rated fire doors to protect an opening in a 4-hour-rated wall&#10; May not permit a 3-hour-rated door to be used in combination with a 1_-hour-rated door to satisfy the requirement&#10; A 1/3-hour-rated door may be found being used as a smoke barrier and an opening to a corridor&#10;">
            <a:extLst>
              <a:ext uri="{FF2B5EF4-FFF2-40B4-BE49-F238E27FC236}">
                <a16:creationId xmlns:a16="http://schemas.microsoft.com/office/drawing/2014/main" id="{CB106E36-419C-D34A-BE30-5BD747FA10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389965"/>
              </p:ext>
            </p:extLst>
          </p:nvPr>
        </p:nvGraphicFramePr>
        <p:xfrm>
          <a:off x="990600" y="1676400"/>
          <a:ext cx="7315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90295-50DC-3C4A-BF27-8DDD3AA322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F4BB553-9AEB-654A-848E-CE5663FFDE8C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219" name="Title 2">
            <a:extLst>
              <a:ext uri="{FF2B5EF4-FFF2-40B4-BE49-F238E27FC236}">
                <a16:creationId xmlns:a16="http://schemas.microsoft.com/office/drawing/2014/main" id="{7FA80AF8-8D0E-8446-A3F4-ED5EDB41A4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Understand the characteristics of fire walls.</a:t>
            </a:r>
          </a:p>
        </p:txBody>
      </p:sp>
      <p:graphicFrame>
        <p:nvGraphicFramePr>
          <p:cNvPr id="2" name="Content Placeholder 1" descr="Subdivide a building into smaller areas&#10;Can also separate various functions within a structure&#10;Can be constructed as freestanding walls or tied walls&#10; Freestanding fire walls are self-supporting; independent of the building frame&#10; Tied walls require support from the surrounding structure; often lighter; may be double-wall&#10;">
            <a:extLst>
              <a:ext uri="{FF2B5EF4-FFF2-40B4-BE49-F238E27FC236}">
                <a16:creationId xmlns:a16="http://schemas.microsoft.com/office/drawing/2014/main" id="{126B3013-A6B8-BB4D-BD73-636B16B573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225278"/>
              </p:ext>
            </p:extLst>
          </p:nvPr>
        </p:nvGraphicFramePr>
        <p:xfrm>
          <a:off x="914400" y="1447800"/>
          <a:ext cx="746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1" name="Text Box 7">
            <a:extLst>
              <a:ext uri="{FF2B5EF4-FFF2-40B4-BE49-F238E27FC236}">
                <a16:creationId xmlns:a16="http://schemas.microsoft.com/office/drawing/2014/main" id="{19A44D4C-0944-794F-8D17-A182AF244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80880-2A86-804B-A622-FE4404AF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6–</a:t>
            </a:r>
            <a:fld id="{CC80BDE4-4663-B548-9A79-25DFE930C66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8914" name="Title 1">
            <a:extLst>
              <a:ext uri="{FF2B5EF4-FFF2-40B4-BE49-F238E27FC236}">
                <a16:creationId xmlns:a16="http://schemas.microsoft.com/office/drawing/2014/main" id="{0C3FF491-21C5-7C4D-BD72-3FCB226C50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/>
              <a:t>NOTE</a:t>
            </a:r>
          </a:p>
        </p:txBody>
      </p:sp>
      <p:sp>
        <p:nvSpPr>
          <p:cNvPr id="38915" name="Text Placeholder 2">
            <a:extLst>
              <a:ext uri="{FF2B5EF4-FFF2-40B4-BE49-F238E27FC236}">
                <a16:creationId xmlns:a16="http://schemas.microsoft.com/office/drawing/2014/main" id="{8DD8CE55-C4B3-3F4B-9460-E38C439ACE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/>
              <a:t>The reason for a difference between the rating of a fire door and a fire-rated wall is that the test criteria for the two are different.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4FFE9-ECFD-7141-8937-55A6FB6A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6–</a:t>
            </a:r>
            <a:fld id="{72DA4148-F649-F94F-85C5-19DB4A422DC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30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9938" name="Title 1">
            <a:extLst>
              <a:ext uri="{FF2B5EF4-FFF2-40B4-BE49-F238E27FC236}">
                <a16:creationId xmlns:a16="http://schemas.microsoft.com/office/drawing/2014/main" id="{B5F54FBF-5494-9F4A-8B86-AE9879CBC6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39939" name="Text Placeholder 2">
            <a:extLst>
              <a:ext uri="{FF2B5EF4-FFF2-40B4-BE49-F238E27FC236}">
                <a16:creationId xmlns:a16="http://schemas.microsoft.com/office/drawing/2014/main" id="{14D35D45-4504-B94F-AB8A-FC48896529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Provide an example of an inconsistent door classification.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B1932-2605-EF4F-B318-A4BB21EC4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3AFF798-0603-BC4A-9F79-923CA229399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0963" name="Title 2">
            <a:extLst>
              <a:ext uri="{FF2B5EF4-FFF2-40B4-BE49-F238E27FC236}">
                <a16:creationId xmlns:a16="http://schemas.microsoft.com/office/drawing/2014/main" id="{03404A9D-10CF-594A-90E4-D7CB6DA121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Learning Objective 6</a:t>
            </a:r>
          </a:p>
        </p:txBody>
      </p:sp>
      <p:sp>
        <p:nvSpPr>
          <p:cNvPr id="40962" name="Content Placeholder 1">
            <a:extLst>
              <a:ext uri="{FF2B5EF4-FFF2-40B4-BE49-F238E27FC236}">
                <a16:creationId xmlns:a16="http://schemas.microsoft.com/office/drawing/2014/main" id="{61F3355F-B1EC-F14A-9520-AE35BFC3BDB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Identify the testing methods used to evaluate interior finishes.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D33C9-EAD4-D24A-A6A4-EE7983C214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C35C494-6583-BD45-BB07-DEFC073CFBC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1987" name="Title 2">
            <a:extLst>
              <a:ext uri="{FF2B5EF4-FFF2-40B4-BE49-F238E27FC236}">
                <a16:creationId xmlns:a16="http://schemas.microsoft.com/office/drawing/2014/main" id="{8870FF4A-F70E-8D44-95DA-A406DCC137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84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Understand the evaluation of interior finishes.</a:t>
            </a:r>
          </a:p>
        </p:txBody>
      </p:sp>
      <p:graphicFrame>
        <p:nvGraphicFramePr>
          <p:cNvPr id="2" name="Content Placeholder 1" descr="Flammable interior finishes can intensify fires&#10;UL and other organizations developed testing methods to establish flame-spread ratings&#10;Ratings based on smoke development were also developed&#10;Fire-retardant coatings have also been developed, tested, and approved&#10;">
            <a:extLst>
              <a:ext uri="{FF2B5EF4-FFF2-40B4-BE49-F238E27FC236}">
                <a16:creationId xmlns:a16="http://schemas.microsoft.com/office/drawing/2014/main" id="{CE8A5ABE-D871-A343-A72A-6A05DE1515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848324"/>
              </p:ext>
            </p:extLst>
          </p:nvPr>
        </p:nvGraphicFramePr>
        <p:xfrm>
          <a:off x="838200" y="1676400"/>
          <a:ext cx="7315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9" name="Text Box 7">
            <a:extLst>
              <a:ext uri="{FF2B5EF4-FFF2-40B4-BE49-F238E27FC236}">
                <a16:creationId xmlns:a16="http://schemas.microsoft.com/office/drawing/2014/main" id="{83B36B77-2FC2-754A-83F0-031EFAC50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EC2A1-1E95-3D4D-B40C-80FD4ECDB8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88E438B-F003-1B41-8F38-EAAAA4D97A5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3011" name="Title 2">
            <a:extLst>
              <a:ext uri="{FF2B5EF4-FFF2-40B4-BE49-F238E27FC236}">
                <a16:creationId xmlns:a16="http://schemas.microsoft.com/office/drawing/2014/main" id="{DBE8BD25-7BEB-E24A-A7E9-21C2770CCE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84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Understand the evaluation of interior finishes.</a:t>
            </a:r>
          </a:p>
        </p:txBody>
      </p:sp>
      <p:graphicFrame>
        <p:nvGraphicFramePr>
          <p:cNvPr id="2" name="Content Placeholder 1" descr="•Be aware that modifications to buildings can affect a component’s fire rating&#10;•Modifications or repairs should conform to the same level that was originally approved&#10;•Research original plans to determine these fire ratings&#10;">
            <a:extLst>
              <a:ext uri="{FF2B5EF4-FFF2-40B4-BE49-F238E27FC236}">
                <a16:creationId xmlns:a16="http://schemas.microsoft.com/office/drawing/2014/main" id="{42D8BCC7-1D19-B543-BFA8-59B0B892E4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637800"/>
              </p:ext>
            </p:extLst>
          </p:nvPr>
        </p:nvGraphicFramePr>
        <p:xfrm>
          <a:off x="990600" y="1676400"/>
          <a:ext cx="7315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74D65-5DED-874D-9996-144EE2C44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76BA085-F206-BC43-B9BB-CFE0DAA6E594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4034" name="Title 2">
            <a:extLst>
              <a:ext uri="{FF2B5EF4-FFF2-40B4-BE49-F238E27FC236}">
                <a16:creationId xmlns:a16="http://schemas.microsoft.com/office/drawing/2014/main" id="{0800D6CF-085A-9546-A246-F92A4DEDE6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84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Become familiar with the Steiner Tunnel Test.</a:t>
            </a:r>
          </a:p>
        </p:txBody>
      </p:sp>
      <p:pic>
        <p:nvPicPr>
          <p:cNvPr id="44036" name="Content Placeholder 4" descr="machinery for a steiner tunnel test">
            <a:extLst>
              <a:ext uri="{FF2B5EF4-FFF2-40B4-BE49-F238E27FC236}">
                <a16:creationId xmlns:a16="http://schemas.microsoft.com/office/drawing/2014/main" id="{06C4BD3F-04E1-8842-B1DC-5B30E86A8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61737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 descr="Most commonly used method&#10; For evaluating surface-burning characteristics&#10;Numerical evaluation of the flammability of interior materials&#10; Flame spread rating&#10; Smoke developed index&#10;">
            <a:extLst>
              <a:ext uri="{FF2B5EF4-FFF2-40B4-BE49-F238E27FC236}">
                <a16:creationId xmlns:a16="http://schemas.microsoft.com/office/drawing/2014/main" id="{4F240497-8F95-A547-A47F-C3070E0B2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246316"/>
              </p:ext>
            </p:extLst>
          </p:nvPr>
        </p:nvGraphicFramePr>
        <p:xfrm>
          <a:off x="4953000" y="2819400"/>
          <a:ext cx="3886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12AFE-51EB-E242-B4E4-734BA3CBDE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C208606-A3A7-2041-8C24-3F90D5579A9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5058" name="Title 2">
            <a:extLst>
              <a:ext uri="{FF2B5EF4-FFF2-40B4-BE49-F238E27FC236}">
                <a16:creationId xmlns:a16="http://schemas.microsoft.com/office/drawing/2014/main" id="{46131B67-AB41-6445-9207-081B7025F4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84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understand flame spread rating.</a:t>
            </a:r>
          </a:p>
        </p:txBody>
      </p:sp>
      <p:graphicFrame>
        <p:nvGraphicFramePr>
          <p:cNvPr id="3" name="Content Placeholder 2" descr="Means of comparison&#10; Under controlled test conditions&#10; Red oak flooring is the standard; all materials are tested against it&#10; Red oak flooring is assigned a rating of 100&#10;Building codes&#10; Use the ratings to establish some control over interior finishes&#10;Classifications&#10; Three classifications for interior finishes&#10; Used to establish control material uses in occupancies&#10;">
            <a:extLst>
              <a:ext uri="{FF2B5EF4-FFF2-40B4-BE49-F238E27FC236}">
                <a16:creationId xmlns:a16="http://schemas.microsoft.com/office/drawing/2014/main" id="{C73C816D-0304-3440-84C3-E19400E1A2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041396"/>
              </p:ext>
            </p:extLst>
          </p:nvPr>
        </p:nvGraphicFramePr>
        <p:xfrm>
          <a:off x="609600" y="15240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61" name="Text Box 7">
            <a:extLst>
              <a:ext uri="{FF2B5EF4-FFF2-40B4-BE49-F238E27FC236}">
                <a16:creationId xmlns:a16="http://schemas.microsoft.com/office/drawing/2014/main" id="{AF62399F-8FDA-0D4E-94E6-14E510318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43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27F87-36E0-A74D-BB49-EF03858E4D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1EB4CB5-8CAB-654D-8BED-DD9BA9E0A369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6082" name="Title 2">
            <a:extLst>
              <a:ext uri="{FF2B5EF4-FFF2-40B4-BE49-F238E27FC236}">
                <a16:creationId xmlns:a16="http://schemas.microsoft.com/office/drawing/2014/main" id="{1CE7DBEC-A643-EF4E-B005-03BA59FF9DF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84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understand flame spread rating.</a:t>
            </a:r>
          </a:p>
        </p:txBody>
      </p:sp>
      <p:pic>
        <p:nvPicPr>
          <p:cNvPr id="46084" name="Picture 2" descr="table of interior wall and ceiling finish requirements by occupancy, see instructor for more information">
            <a:extLst>
              <a:ext uri="{FF2B5EF4-FFF2-40B4-BE49-F238E27FC236}">
                <a16:creationId xmlns:a16="http://schemas.microsoft.com/office/drawing/2014/main" id="{310837B6-270D-0148-957B-B00A45171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248400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7">
            <a:extLst>
              <a:ext uri="{FF2B5EF4-FFF2-40B4-BE49-F238E27FC236}">
                <a16:creationId xmlns:a16="http://schemas.microsoft.com/office/drawing/2014/main" id="{0445F76F-F5F8-B94D-8146-0A71153D1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43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66D4-EB90-1440-B4B3-14927E00C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C370BD1-7EF9-BA4E-AE52-3F87A4999128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7106" name="Title 2">
            <a:extLst>
              <a:ext uri="{FF2B5EF4-FFF2-40B4-BE49-F238E27FC236}">
                <a16:creationId xmlns:a16="http://schemas.microsoft.com/office/drawing/2014/main" id="{4D692BFB-19BD-4A42-9EE6-C3D8252B84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84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understand flame spread rating.</a:t>
            </a:r>
          </a:p>
        </p:txBody>
      </p:sp>
      <p:pic>
        <p:nvPicPr>
          <p:cNvPr id="47108" name="Picture 2" descr="continued&#10;table of interior wall and ceiling finish requirements by occupancy, see instructor for more information">
            <a:extLst>
              <a:ext uri="{FF2B5EF4-FFF2-40B4-BE49-F238E27FC236}">
                <a16:creationId xmlns:a16="http://schemas.microsoft.com/office/drawing/2014/main" id="{FCBCE773-190A-B94C-BA1C-C85DC426B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68450"/>
            <a:ext cx="77724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04FCB-5A98-6740-B024-28F7934D66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DA9514D-8944-F745-B572-771C371F542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8130" name="Title 2">
            <a:extLst>
              <a:ext uri="{FF2B5EF4-FFF2-40B4-BE49-F238E27FC236}">
                <a16:creationId xmlns:a16="http://schemas.microsoft.com/office/drawing/2014/main" id="{81B5E6A1-ED44-9446-8C9C-072A0F8FF3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84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understand the limitations of flame spread ratings.</a:t>
            </a:r>
          </a:p>
        </p:txBody>
      </p:sp>
      <p:graphicFrame>
        <p:nvGraphicFramePr>
          <p:cNvPr id="3" name="Content Placeholder 2" descr="Not an absolute measure&#10; Room shape and dimensions and fuel load within the compartment have a significant effect&#10;Application differences&#10; Be aware that differences between field applications and test conditions create a differing behavior in the field&#10;Floor coverings&#10; Does not apply&#10; However, if used for a wall or ceiling finish, it must meet the same flame spread criteria as other wall and ceiling finishes&#10;">
            <a:extLst>
              <a:ext uri="{FF2B5EF4-FFF2-40B4-BE49-F238E27FC236}">
                <a16:creationId xmlns:a16="http://schemas.microsoft.com/office/drawing/2014/main" id="{730632D2-ADC4-8C49-B63B-EAA11816F1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369984"/>
              </p:ext>
            </p:extLst>
          </p:nvPr>
        </p:nvGraphicFramePr>
        <p:xfrm>
          <a:off x="6096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133" name="Text Box 7">
            <a:extLst>
              <a:ext uri="{FF2B5EF4-FFF2-40B4-BE49-F238E27FC236}">
                <a16:creationId xmlns:a16="http://schemas.microsoft.com/office/drawing/2014/main" id="{60816428-9C67-3047-B5DF-AAB329474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43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AF4E7-7106-A444-98E6-88C74C03FB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A13DAE7-80AC-3345-B236-E38D82E9288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243" name="Title 2">
            <a:extLst>
              <a:ext uri="{FF2B5EF4-FFF2-40B4-BE49-F238E27FC236}">
                <a16:creationId xmlns:a16="http://schemas.microsoft.com/office/drawing/2014/main" id="{915C8C18-D8AE-A74B-BC4A-7E2AB87211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Understand the characteristics of fire walls.</a:t>
            </a:r>
          </a:p>
        </p:txBody>
      </p:sp>
      <p:graphicFrame>
        <p:nvGraphicFramePr>
          <p:cNvPr id="2" name="Content Placeholder 1" descr="Structural members&#10; Must have the same degree of fire resistance as that required for the fire wall&#10; Must have sufficient strength to resist the lateral pull of collapse on either side&#10; No combustible structural members may penetrate&#10;Combustible members&#10; If framed into a fire wall, they must be designed to fall away freely from the wall under fire conditions&#10;">
            <a:extLst>
              <a:ext uri="{FF2B5EF4-FFF2-40B4-BE49-F238E27FC236}">
                <a16:creationId xmlns:a16="http://schemas.microsoft.com/office/drawing/2014/main" id="{E98028DC-6905-E045-A3C7-C0F66163D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121950"/>
              </p:ext>
            </p:extLst>
          </p:nvPr>
        </p:nvGraphicFramePr>
        <p:xfrm>
          <a:off x="914400" y="1447800"/>
          <a:ext cx="7315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5BA16-39AA-9445-8FF8-E585AF8DBF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6F6BFE3-5138-0E40-8787-3B98C2A893B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9154" name="Title 2">
            <a:extLst>
              <a:ext uri="{FF2B5EF4-FFF2-40B4-BE49-F238E27FC236}">
                <a16:creationId xmlns:a16="http://schemas.microsoft.com/office/drawing/2014/main" id="{0FF4D7DB-7483-DC4C-BAE4-8197B5E8FD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84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understand the limitations of flame spread ratings.</a:t>
            </a:r>
          </a:p>
        </p:txBody>
      </p:sp>
      <p:graphicFrame>
        <p:nvGraphicFramePr>
          <p:cNvPr id="3" name="Content Placeholder 2" descr="No way that flame spread ratings can be positively determined in the field&#10; Relative surface burning can be assumed for some interior surfaces, such as concrete block or plaster&#10; Other materials can usually be assumed to have a higher flame spread rating&#10; However, the ratings of many materials cannot be determined in the field unless the manufacturer can be identified and contacted&#10;">
            <a:extLst>
              <a:ext uri="{FF2B5EF4-FFF2-40B4-BE49-F238E27FC236}">
                <a16:creationId xmlns:a16="http://schemas.microsoft.com/office/drawing/2014/main" id="{50DC0742-B585-3548-AF99-C99B7D70DF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188394"/>
              </p:ext>
            </p:extLst>
          </p:nvPr>
        </p:nvGraphicFramePr>
        <p:xfrm>
          <a:off x="685800" y="1676400"/>
          <a:ext cx="7772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5AA38-ABFA-994E-9B33-F6F3E8A34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84D60F4-62FF-7B4D-A990-29B89B7B1FA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0178" name="Title 2">
            <a:extLst>
              <a:ext uri="{FF2B5EF4-FFF2-40B4-BE49-F238E27FC236}">
                <a16:creationId xmlns:a16="http://schemas.microsoft.com/office/drawing/2014/main" id="{342C9B29-8C94-BB4D-BCCC-B3D5F39A75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84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understand the smoke-developed index.</a:t>
            </a:r>
          </a:p>
        </p:txBody>
      </p:sp>
      <p:graphicFrame>
        <p:nvGraphicFramePr>
          <p:cNvPr id="3" name="Content Placeholder 2" descr="Another measure of flammability&#10;Measure of the relative visual obscurity created by the smoke from a tested material&#10;Measured by means of a photoelectric cell and a light source located at the end of the tunnel furnace&#10;Red oak is used as a standard; assigned rating of 100 &#10;">
            <a:extLst>
              <a:ext uri="{FF2B5EF4-FFF2-40B4-BE49-F238E27FC236}">
                <a16:creationId xmlns:a16="http://schemas.microsoft.com/office/drawing/2014/main" id="{14923E83-85FD-E246-A3DA-247F32CD1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886594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B77DA-D5F4-9F43-BBF8-5848E6107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70FF783-74B4-9146-8B4B-1DBF6361142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1202" name="Title 2">
            <a:extLst>
              <a:ext uri="{FF2B5EF4-FFF2-40B4-BE49-F238E27FC236}">
                <a16:creationId xmlns:a16="http://schemas.microsoft.com/office/drawing/2014/main" id="{048B105B-E86F-EC43-86E0-27C7488DA1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Inspectors need to understand the limitations of the smoke-developed index.</a:t>
            </a:r>
          </a:p>
        </p:txBody>
      </p:sp>
      <p:graphicFrame>
        <p:nvGraphicFramePr>
          <p:cNvPr id="3" name="Content Placeholder 2" descr="Not an indication of the toxicity of products of combustion of interior finish materials&#10;Will not detect or measure a completely transparent product of combustion such as carbon monoxide&#10;Does not measure the combined effects of heat, irritation, and toxicity&#10;">
            <a:extLst>
              <a:ext uri="{FF2B5EF4-FFF2-40B4-BE49-F238E27FC236}">
                <a16:creationId xmlns:a16="http://schemas.microsoft.com/office/drawing/2014/main" id="{9373B053-0C7C-8C4C-9025-295FAAFBDC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602125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0D16B-3A5E-424F-8ADC-BF3089178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B55FAD9-2700-BA4F-9CD8-F726B66CD1D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2226" name="Title 2">
            <a:extLst>
              <a:ext uri="{FF2B5EF4-FFF2-40B4-BE49-F238E27FC236}">
                <a16:creationId xmlns:a16="http://schemas.microsoft.com/office/drawing/2014/main" id="{24027695-E3AA-CD48-A0C1-2DF2D7EA92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Fire-retardant coatings can reduce flame spread ratings of some interior finishes.</a:t>
            </a:r>
          </a:p>
        </p:txBody>
      </p:sp>
      <p:pic>
        <p:nvPicPr>
          <p:cNvPr id="52228" name="Content Placeholder 4" descr="flame retardant coating on a large support beam">
            <a:extLst>
              <a:ext uri="{FF2B5EF4-FFF2-40B4-BE49-F238E27FC236}">
                <a16:creationId xmlns:a16="http://schemas.microsoft.com/office/drawing/2014/main" id="{CE07DBAA-39DF-3B41-AC38-53E18EB38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5814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 descr="Types of coatings&#10; Intumescent paints&#10; Mastics&#10; Cementitous (cement-based) and mineral-fiber coatings&#10; Topical fire-retardant coatings&#10;Behaviors&#10; Intumescent paints expand upon exposure to heat to create a thick, puffy coating&#10; Mastic coatings form a thick, noncombustible membrane over the surface&#10;Limits&#10; Only effective when applied as directed&#10; Susceptible to misuse&#10;">
            <a:extLst>
              <a:ext uri="{FF2B5EF4-FFF2-40B4-BE49-F238E27FC236}">
                <a16:creationId xmlns:a16="http://schemas.microsoft.com/office/drawing/2014/main" id="{02916FF3-55E4-1649-9AFD-9A8F46FE9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610317"/>
              </p:ext>
            </p:extLst>
          </p:nvPr>
        </p:nvGraphicFramePr>
        <p:xfrm>
          <a:off x="3810000" y="1447800"/>
          <a:ext cx="4953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924EC-A637-6442-A99B-DF6765B9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6–</a:t>
            </a:r>
            <a:fld id="{D50FFF06-DCF9-8949-A976-690FE378610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3250" name="Title 1">
            <a:extLst>
              <a:ext uri="{FF2B5EF4-FFF2-40B4-BE49-F238E27FC236}">
                <a16:creationId xmlns:a16="http://schemas.microsoft.com/office/drawing/2014/main" id="{BA3B953D-67BC-7843-A62D-70937FB130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/>
              <a:t>CAUTION</a:t>
            </a:r>
          </a:p>
        </p:txBody>
      </p:sp>
      <p:sp>
        <p:nvSpPr>
          <p:cNvPr id="53251" name="Text Placeholder 2">
            <a:extLst>
              <a:ext uri="{FF2B5EF4-FFF2-40B4-BE49-F238E27FC236}">
                <a16:creationId xmlns:a16="http://schemas.microsoft.com/office/drawing/2014/main" id="{C5221F2C-8261-864A-A4BF-C123DA0A7D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sz="2400"/>
              <a:t>Fire-retardant coatings only affect the material’s surface. In addition, a material that is listed as a fire-retardant coating does not increase the fire resistance of structural components or assemblies unless it has also been tested and listed for use in a fire-resistive assembly. However, because fire-retardant coatings can be field-applied, contractors and design professionals may attempt to substitute them as an inexpensive remedy for other fire protection shortcomings.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F6F1B-75E8-3B4A-AE44-46BB01DA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6–</a:t>
            </a:r>
            <a:fld id="{8E9A60DF-54FD-5D47-B417-51497F691E7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44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4274" name="Title 1">
            <a:extLst>
              <a:ext uri="{FF2B5EF4-FFF2-40B4-BE49-F238E27FC236}">
                <a16:creationId xmlns:a16="http://schemas.microsoft.com/office/drawing/2014/main" id="{B7B58B65-A452-6640-9DAD-AC852A4A7F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54275" name="Text Placeholder 2">
            <a:extLst>
              <a:ext uri="{FF2B5EF4-FFF2-40B4-BE49-F238E27FC236}">
                <a16:creationId xmlns:a16="http://schemas.microsoft.com/office/drawing/2014/main" id="{5B1F8DE7-D87A-8142-9B55-D05A718025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What are the common testing methods used to evaluate interior finishes?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EBEAA-BDA7-824D-B2FE-9BAAE6668D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5568628-DAE6-3C4C-A764-44302FBE181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5299" name="Title 2">
            <a:extLst>
              <a:ext uri="{FF2B5EF4-FFF2-40B4-BE49-F238E27FC236}">
                <a16:creationId xmlns:a16="http://schemas.microsoft.com/office/drawing/2014/main" id="{D69EB1A8-99EE-3F45-BE18-7393A73820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Learning Objective 7</a:t>
            </a:r>
          </a:p>
        </p:txBody>
      </p:sp>
      <p:sp>
        <p:nvSpPr>
          <p:cNvPr id="55298" name="Content Placeholder 1">
            <a:extLst>
              <a:ext uri="{FF2B5EF4-FFF2-40B4-BE49-F238E27FC236}">
                <a16:creationId xmlns:a16="http://schemas.microsoft.com/office/drawing/2014/main" id="{ACCFFAC4-9B9C-CE4E-AD8D-6F771E72613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Describe building service characteristics that require inspector evaluations.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5C447-F0D5-524D-B206-E09637870A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BFC5FC6-B4E6-6247-B84B-AA082BF902E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6322" name="Title 2">
            <a:extLst>
              <a:ext uri="{FF2B5EF4-FFF2-40B4-BE49-F238E27FC236}">
                <a16:creationId xmlns:a16="http://schemas.microsoft.com/office/drawing/2014/main" id="{2E36902A-2779-A94F-B8D8-229839E85F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84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Evaluating building services is a part of an inspector’s job.</a:t>
            </a:r>
          </a:p>
        </p:txBody>
      </p:sp>
      <p:graphicFrame>
        <p:nvGraphicFramePr>
          <p:cNvPr id="3" name="Content Placeholder 2" descr="Buildings contain a variety of services and subsystems&#10; Designed to provide safety, convenience, and comfort for occupants&#10;All services and subsystems can impact fire and life safety&#10; Must be appropriately designed, installed, inspected, tested, and maintained&#10; Defective subsystems can have detrimental effects on the entire system&#10;">
            <a:extLst>
              <a:ext uri="{FF2B5EF4-FFF2-40B4-BE49-F238E27FC236}">
                <a16:creationId xmlns:a16="http://schemas.microsoft.com/office/drawing/2014/main" id="{C19B1480-6BBB-6440-8BAF-94FFECBF6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076758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6325" name="Text Box 7">
            <a:extLst>
              <a:ext uri="{FF2B5EF4-FFF2-40B4-BE49-F238E27FC236}">
                <a16:creationId xmlns:a16="http://schemas.microsoft.com/office/drawing/2014/main" id="{585BBAF9-1E2A-7641-BDA0-E5BC065E7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32518-DDC9-1644-9481-74A8446CBE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3D91389-FC29-A642-9018-0702D56CC64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7346" name="Title 2">
            <a:extLst>
              <a:ext uri="{FF2B5EF4-FFF2-40B4-BE49-F238E27FC236}">
                <a16:creationId xmlns:a16="http://schemas.microsoft.com/office/drawing/2014/main" id="{762A185F-19B7-6743-8BAE-EBADA59E95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84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Evaluating building services is a part of an inspector’s job.</a:t>
            </a:r>
          </a:p>
        </p:txBody>
      </p:sp>
      <p:graphicFrame>
        <p:nvGraphicFramePr>
          <p:cNvPr id="3" name="Content Placeholder 2" descr="•Inspector’s responsibility&#10;•Verify that the designer and owner have installed and maintained building services in compliance with the locally adopted fire and life safety building codes&#10;">
            <a:extLst>
              <a:ext uri="{FF2B5EF4-FFF2-40B4-BE49-F238E27FC236}">
                <a16:creationId xmlns:a16="http://schemas.microsoft.com/office/drawing/2014/main" id="{A17C7741-8275-224A-8B0D-C14205D3E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422054"/>
              </p:ext>
            </p:extLst>
          </p:nvPr>
        </p:nvGraphicFramePr>
        <p:xfrm>
          <a:off x="685800" y="1295400"/>
          <a:ext cx="77724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7DD52-594C-DE44-9615-CD8E452F03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50208B9-8001-614B-A3ED-D1B30BA8234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8370" name="Title 2">
            <a:extLst>
              <a:ext uri="{FF2B5EF4-FFF2-40B4-BE49-F238E27FC236}">
                <a16:creationId xmlns:a16="http://schemas.microsoft.com/office/drawing/2014/main" id="{C5163A62-C21C-9D4D-954E-711AE128B1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84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HVAC systems have several purposes.</a:t>
            </a:r>
          </a:p>
        </p:txBody>
      </p:sp>
      <p:graphicFrame>
        <p:nvGraphicFramePr>
          <p:cNvPr id="5" name="Content Placeholder 4" descr="Designed primarily for occupant comfort&#10;Regulate the intake of outdoor air and the recirculation of indoor air&#10;">
            <a:extLst>
              <a:ext uri="{FF2B5EF4-FFF2-40B4-BE49-F238E27FC236}">
                <a16:creationId xmlns:a16="http://schemas.microsoft.com/office/drawing/2014/main" id="{6146D1E4-9F4F-EA44-A436-C1A0B279F1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683448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EC97D-A105-E24B-8821-30E349E085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B2B5B6A-E41F-3E43-ABCC-1569376E388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1268" name="Title 2">
            <a:extLst>
              <a:ext uri="{FF2B5EF4-FFF2-40B4-BE49-F238E27FC236}">
                <a16:creationId xmlns:a16="http://schemas.microsoft.com/office/drawing/2014/main" id="{B34582C0-5477-3545-8D23-AA8013BF9E7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be familiar with compartmentation systems.</a:t>
            </a:r>
          </a:p>
        </p:txBody>
      </p:sp>
      <p:pic>
        <p:nvPicPr>
          <p:cNvPr id="11266" name="Picture 2" descr="diagram of a compartmentation system">
            <a:extLst>
              <a:ext uri="{FF2B5EF4-FFF2-40B4-BE49-F238E27FC236}">
                <a16:creationId xmlns:a16="http://schemas.microsoft.com/office/drawing/2014/main" id="{851885C6-691E-814F-9B07-5A57D3926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10204" r="7955" b="10204"/>
          <a:stretch/>
        </p:blipFill>
        <p:spPr bwMode="auto">
          <a:xfrm>
            <a:off x="1905000" y="1696915"/>
            <a:ext cx="5791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" descr="When the floor area of a building is subdivided with fire-resistive partitions or walls, it is said to be compartmentalized or part of a compartmentation system&#10;">
            <a:extLst>
              <a:ext uri="{FF2B5EF4-FFF2-40B4-BE49-F238E27FC236}">
                <a16:creationId xmlns:a16="http://schemas.microsoft.com/office/drawing/2014/main" id="{062CC62B-33A3-6E4E-9B77-01B9AC6DB8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307624"/>
              </p:ext>
            </p:extLst>
          </p:nvPr>
        </p:nvGraphicFramePr>
        <p:xfrm>
          <a:off x="685800" y="4343400"/>
          <a:ext cx="77724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70" name="Text Box 7">
            <a:extLst>
              <a:ext uri="{FF2B5EF4-FFF2-40B4-BE49-F238E27FC236}">
                <a16:creationId xmlns:a16="http://schemas.microsoft.com/office/drawing/2014/main" id="{0E9318B9-EC3C-5E45-8DB3-EBB0E8E8B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5ACBF-EC0D-9B44-BAB6-51A0618EBD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3A695D0-4718-904F-9266-37F8619D330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9394" name="Title 2">
            <a:extLst>
              <a:ext uri="{FF2B5EF4-FFF2-40B4-BE49-F238E27FC236}">
                <a16:creationId xmlns:a16="http://schemas.microsoft.com/office/drawing/2014/main" id="{53B0F9F4-CE2F-C747-A350-11341E25D5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84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should verify that HVAC equipment is properly maintained.</a:t>
            </a:r>
          </a:p>
        </p:txBody>
      </p:sp>
      <p:graphicFrame>
        <p:nvGraphicFramePr>
          <p:cNvPr id="5" name="Content Placeholder 4" descr="Reviewing maintenance records&#10;Conducting field observations&#10;">
            <a:extLst>
              <a:ext uri="{FF2B5EF4-FFF2-40B4-BE49-F238E27FC236}">
                <a16:creationId xmlns:a16="http://schemas.microsoft.com/office/drawing/2014/main" id="{B0E218B7-C757-1A49-AED9-E0886079E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905069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8DD44-C4D1-504C-9324-5B3963EF5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EFD64FC-7EC0-564E-82D8-1D1E400E2064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0418" name="Title 2">
            <a:extLst>
              <a:ext uri="{FF2B5EF4-FFF2-40B4-BE49-F238E27FC236}">
                <a16:creationId xmlns:a16="http://schemas.microsoft.com/office/drawing/2014/main" id="{56752637-FA9C-E74F-B8AB-E86C341330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84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Verify documentation of regular maintenance of several HVAC systems.</a:t>
            </a:r>
          </a:p>
        </p:txBody>
      </p:sp>
      <p:graphicFrame>
        <p:nvGraphicFramePr>
          <p:cNvPr id="5" name="Content Placeholder 4" descr="Outside air intakes &#10;Fans &#10;Air filtration devices &#10;Exhaust properly sealed into chimneys &#10;Air heating and cooling equipment &#10;Air ducts &#10;Smoke/fire dampers&#10;">
            <a:extLst>
              <a:ext uri="{FF2B5EF4-FFF2-40B4-BE49-F238E27FC236}">
                <a16:creationId xmlns:a16="http://schemas.microsoft.com/office/drawing/2014/main" id="{7758EA7F-6BA7-E145-86C8-1F9180DD5D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535708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0421" name="Text Box 7">
            <a:extLst>
              <a:ext uri="{FF2B5EF4-FFF2-40B4-BE49-F238E27FC236}">
                <a16:creationId xmlns:a16="http://schemas.microsoft.com/office/drawing/2014/main" id="{6B54A025-A57B-F346-AC57-F5152F87D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F0447-5FDD-5D4B-A4CA-FCEFFE1248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BA290BB-516D-9A41-A269-482E83F642A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1442" name="Title 2">
            <a:extLst>
              <a:ext uri="{FF2B5EF4-FFF2-40B4-BE49-F238E27FC236}">
                <a16:creationId xmlns:a16="http://schemas.microsoft.com/office/drawing/2014/main" id="{ABA32949-A112-7140-AAAA-8FA1A7DFC3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84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Verify documentation of regular maintenance of several HVAC systems.</a:t>
            </a:r>
          </a:p>
        </p:txBody>
      </p:sp>
      <p:pic>
        <p:nvPicPr>
          <p:cNvPr id="61444" name="Content Placeholder 2" descr="diagram of the components in a HVAC system, see instructor for more information">
            <a:extLst>
              <a:ext uri="{FF2B5EF4-FFF2-40B4-BE49-F238E27FC236}">
                <a16:creationId xmlns:a16="http://schemas.microsoft.com/office/drawing/2014/main" id="{0C21BE59-55A7-DB49-B77A-EDB32CB03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772400" cy="4056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D0411-C837-634E-AF37-1610AB3712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5F26D4A-3FAA-E845-9F5D-977361C0AE4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2466" name="Title 2">
            <a:extLst>
              <a:ext uri="{FF2B5EF4-FFF2-40B4-BE49-F238E27FC236}">
                <a16:creationId xmlns:a16="http://schemas.microsoft.com/office/drawing/2014/main" id="{660F5179-A40A-8241-899E-7A622B2C88F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212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Codes may require the installation of smoke or fire dampers.</a:t>
            </a:r>
          </a:p>
        </p:txBody>
      </p:sp>
      <p:pic>
        <p:nvPicPr>
          <p:cNvPr id="62468" name="Content Placeholder 4" descr="smoke damper installed in the wall of a structure">
            <a:extLst>
              <a:ext uri="{FF2B5EF4-FFF2-40B4-BE49-F238E27FC236}">
                <a16:creationId xmlns:a16="http://schemas.microsoft.com/office/drawing/2014/main" id="{E680C4CB-864C-5A4D-B5A1-5CC3C0C69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2100"/>
            <a:ext cx="38862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 descr="Smoke dampers&#10; Protect duct penetrations through fire-rated assemblies&#10; Usually is actuated by an associated smoke detector&#10; Usually closes by active mechanical action&#10; May also be actuated by an automatic alarm signal from the building fire alarm system&#10;Fire dampers&#10; Protect duct penetrations through fire-rated assemblies&#10; Usually a spring-loaded shutter&#10; Held open by a fusible link&#10;Combination smoke and fire dampers&#10; Close in response to either heat or smoke&#10;">
            <a:extLst>
              <a:ext uri="{FF2B5EF4-FFF2-40B4-BE49-F238E27FC236}">
                <a16:creationId xmlns:a16="http://schemas.microsoft.com/office/drawing/2014/main" id="{33D3F8D0-2311-584C-8520-EB07DA4109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501800"/>
              </p:ext>
            </p:extLst>
          </p:nvPr>
        </p:nvGraphicFramePr>
        <p:xfrm>
          <a:off x="3810000" y="1444381"/>
          <a:ext cx="5029200" cy="476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63D0-88D8-E84B-980D-96A155AB6D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90504A6-2C46-AF47-AFD5-AC1055A21CE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3490" name="Title 2">
            <a:extLst>
              <a:ext uri="{FF2B5EF4-FFF2-40B4-BE49-F238E27FC236}">
                <a16:creationId xmlns:a16="http://schemas.microsoft.com/office/drawing/2014/main" id="{CB2B0F16-A7F5-AB4B-9714-2FCE38695B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212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Know additional codes requirements for HVAC systems.</a:t>
            </a:r>
          </a:p>
        </p:txBody>
      </p:sp>
      <p:graphicFrame>
        <p:nvGraphicFramePr>
          <p:cNvPr id="3" name="Content Placeholder 2" descr="Internal duct smoke detection devices&#10; Most codes require them&#10; Automatically turns off the system&#10; Intent is to prevent the system from spreading and recirculating smoke&#10; Should never be considered a substitute for area smoke detectors&#10;">
            <a:extLst>
              <a:ext uri="{FF2B5EF4-FFF2-40B4-BE49-F238E27FC236}">
                <a16:creationId xmlns:a16="http://schemas.microsoft.com/office/drawing/2014/main" id="{035C1842-34D5-FA44-B459-BC02B42CAB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140892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53567-7DEE-924F-9973-4E864625E4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DC287E6-D375-944F-A35E-77A5A16C714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4514" name="Title 2">
            <a:extLst>
              <a:ext uri="{FF2B5EF4-FFF2-40B4-BE49-F238E27FC236}">
                <a16:creationId xmlns:a16="http://schemas.microsoft.com/office/drawing/2014/main" id="{0C766E8D-EB8B-DB4F-8E4F-E781F15AB0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968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Most buildings use a system of passive smoke control to prevent smoke from traveling through the system.</a:t>
            </a:r>
          </a:p>
        </p:txBody>
      </p:sp>
      <p:graphicFrame>
        <p:nvGraphicFramePr>
          <p:cNvPr id="3" name="Content Placeholder 2" descr="Fire detected, HVAC system fan deactivates&#10;Dampers activate at points where the HVAC ducts pass through smoke or fire-barrier walls &#10;Compartmentalizes the fire&#10;Dampers should be inspected by a qualified person and also exercised&#10;">
            <a:extLst>
              <a:ext uri="{FF2B5EF4-FFF2-40B4-BE49-F238E27FC236}">
                <a16:creationId xmlns:a16="http://schemas.microsoft.com/office/drawing/2014/main" id="{9D36DA87-9593-0B42-AF9B-2DB3779351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42598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E2110-D136-C54E-BF97-57DB06B4E7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5946906-5585-6D49-8865-AAFA7D4F892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5538" name="Title 2">
            <a:extLst>
              <a:ext uri="{FF2B5EF4-FFF2-40B4-BE49-F238E27FC236}">
                <a16:creationId xmlns:a16="http://schemas.microsoft.com/office/drawing/2014/main" id="{89BAF698-33CD-9F4B-986E-E2B310998B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958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Smoke detectors can be located in several places in an HVAC system.</a:t>
            </a:r>
          </a:p>
        </p:txBody>
      </p:sp>
      <p:graphicFrame>
        <p:nvGraphicFramePr>
          <p:cNvPr id="5" name="Content Placeholder 4" descr="Main supply ducts&#10;Downstream of the air filters and cleaners&#10;Return air ducts&#10;Locations depend on the mechanical building code under which they were installed&#10;">
            <a:extLst>
              <a:ext uri="{FF2B5EF4-FFF2-40B4-BE49-F238E27FC236}">
                <a16:creationId xmlns:a16="http://schemas.microsoft.com/office/drawing/2014/main" id="{79EA558C-208B-E543-B510-FF5CDDF593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717756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DB8B3-8963-574D-8873-EC300B9AB7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F14E3DF-1E76-004C-920E-B1AC196FC55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6562" name="Title 2">
            <a:extLst>
              <a:ext uri="{FF2B5EF4-FFF2-40B4-BE49-F238E27FC236}">
                <a16:creationId xmlns:a16="http://schemas.microsoft.com/office/drawing/2014/main" id="{9C55E68A-9C19-214F-A16A-60A262A437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958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HVAC systems can be used for active smoke control.</a:t>
            </a:r>
          </a:p>
        </p:txBody>
      </p:sp>
      <p:graphicFrame>
        <p:nvGraphicFramePr>
          <p:cNvPr id="5" name="Content Placeholder 4" descr="Air is drawn from the fire area and discharged to the outside&#10;Return air supply to all or part of the building ceases&#10;Fire dampers are usually omitted&#10;Common in covered malls, underground buildings, and high-rises&#10;">
            <a:extLst>
              <a:ext uri="{FF2B5EF4-FFF2-40B4-BE49-F238E27FC236}">
                <a16:creationId xmlns:a16="http://schemas.microsoft.com/office/drawing/2014/main" id="{D1AE495B-CDDF-5347-AF7A-5CE1DC9004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876915"/>
              </p:ext>
            </p:extLst>
          </p:nvPr>
        </p:nvGraphicFramePr>
        <p:xfrm>
          <a:off x="990600" y="1600200"/>
          <a:ext cx="6858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6565" name="Text Box 7">
            <a:extLst>
              <a:ext uri="{FF2B5EF4-FFF2-40B4-BE49-F238E27FC236}">
                <a16:creationId xmlns:a16="http://schemas.microsoft.com/office/drawing/2014/main" id="{BF3574B4-B902-154F-B697-72DEF2262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4C60D-B7DF-C14B-BD38-C1F5A7245F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72635EA-50ED-ED40-A1CE-7F60D6A9601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7586" name="Title 2">
            <a:extLst>
              <a:ext uri="{FF2B5EF4-FFF2-40B4-BE49-F238E27FC236}">
                <a16:creationId xmlns:a16="http://schemas.microsoft.com/office/drawing/2014/main" id="{977038F1-98B3-0B47-9D25-4372FAA06D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958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HVAC systems can be used for active smoke control.</a:t>
            </a:r>
          </a:p>
        </p:txBody>
      </p:sp>
      <p:pic>
        <p:nvPicPr>
          <p:cNvPr id="67588" name="Picture 1" descr="multi-story building">
            <a:extLst>
              <a:ext uri="{FF2B5EF4-FFF2-40B4-BE49-F238E27FC236}">
                <a16:creationId xmlns:a16="http://schemas.microsoft.com/office/drawing/2014/main" id="{9BD88095-C01A-774C-A657-1DEF73266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" y="2390233"/>
            <a:ext cx="4372708" cy="291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 descr="Lengthy time for evacuation&#10;Aerial ladders cannot reach upper floors&#10;Strong air-flow patterns are found in vertical shafts&#10;Also important in underground structures where exit travel is into upper floors&#10;Must be capable of maintaining smoke- and heat-free exit route&#10;Must be designed to allow for sufficient evacuation time for occupants&#10;">
            <a:extLst>
              <a:ext uri="{FF2B5EF4-FFF2-40B4-BE49-F238E27FC236}">
                <a16:creationId xmlns:a16="http://schemas.microsoft.com/office/drawing/2014/main" id="{9241EA72-2AC1-DA47-9B88-B3E3AFF059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670351"/>
              </p:ext>
            </p:extLst>
          </p:nvPr>
        </p:nvGraphicFramePr>
        <p:xfrm>
          <a:off x="4800600" y="1752600"/>
          <a:ext cx="4114800" cy="4494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C29E-ABEB-B145-96DE-2EA243D846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DB26498-96C9-814D-A94D-4D31539ED25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8610" name="Title 2">
            <a:extLst>
              <a:ext uri="{FF2B5EF4-FFF2-40B4-BE49-F238E27FC236}">
                <a16:creationId xmlns:a16="http://schemas.microsoft.com/office/drawing/2014/main" id="{A9EDC62F-9B22-AD46-9042-449234B4EC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0478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The </a:t>
            </a:r>
            <a:r>
              <a:rPr lang="en-US" altLang="en-US" sz="3000" i="1"/>
              <a:t>National Building Code of Canada</a:t>
            </a:r>
            <a:r>
              <a:rPr lang="en-US" altLang="en-US" sz="3000"/>
              <a:t> (NBC) identifies 14 different methods of smoke control in buildings.</a:t>
            </a:r>
          </a:p>
        </p:txBody>
      </p:sp>
      <p:graphicFrame>
        <p:nvGraphicFramePr>
          <p:cNvPr id="5" name="Content Placeholder 4" descr="Inspector must verify&#10;Measures do not include smoke-control measures that have been implemented as equivalent methods or alternatives permitted by objective-based codes&#10;Be familiar with the testing requirements and the frequency for testing these systems&#10;Always request documentation that the required testing and maintenance has been performed by a qualified person&#10;">
            <a:extLst>
              <a:ext uri="{FF2B5EF4-FFF2-40B4-BE49-F238E27FC236}">
                <a16:creationId xmlns:a16="http://schemas.microsoft.com/office/drawing/2014/main" id="{B10B1BF6-2ADF-8141-BD77-891A7EDB83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285757"/>
              </p:ext>
            </p:extLst>
          </p:nvPr>
        </p:nvGraphicFramePr>
        <p:xfrm>
          <a:off x="838200" y="1600200"/>
          <a:ext cx="7239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04029-8980-9E46-B4A2-2D60E09312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3790E36-4329-8E4F-90BC-6EA368787C4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2291" name="Title 2">
            <a:extLst>
              <a:ext uri="{FF2B5EF4-FFF2-40B4-BE49-F238E27FC236}">
                <a16:creationId xmlns:a16="http://schemas.microsoft.com/office/drawing/2014/main" id="{183A690F-8B18-0545-8E81-E94E78B490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be familiar with compartmentation systems.</a:t>
            </a:r>
          </a:p>
        </p:txBody>
      </p:sp>
      <p:graphicFrame>
        <p:nvGraphicFramePr>
          <p:cNvPr id="2" name="Content Placeholder 1" descr="Fire-rated partitions or fire barriers&#10; Designed to contain fire to one area&#10; Not self-supporting and free-standing like fire walls&#10;Openings&#10; Doors, windows, access panels&#10; Nullify the value of the partitions unless protected&#10;Protection of openings&#10; Fire doors&#10; Shutters&#10; Other rated building  components&#10;">
            <a:extLst>
              <a:ext uri="{FF2B5EF4-FFF2-40B4-BE49-F238E27FC236}">
                <a16:creationId xmlns:a16="http://schemas.microsoft.com/office/drawing/2014/main" id="{8F228D82-1B0F-C746-8F04-E04785D209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319861"/>
              </p:ext>
            </p:extLst>
          </p:nvPr>
        </p:nvGraphicFramePr>
        <p:xfrm>
          <a:off x="914400" y="1676400"/>
          <a:ext cx="7772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679EC-BFA9-8343-AC94-2AAE889DC9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5B7BFCC-8C6F-3E43-8464-B215EC60834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9634" name="Title 2">
            <a:extLst>
              <a:ext uri="{FF2B5EF4-FFF2-40B4-BE49-F238E27FC236}">
                <a16:creationId xmlns:a16="http://schemas.microsoft.com/office/drawing/2014/main" id="{593DE80F-1518-0C4F-B0DA-1F4AEBB1E7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212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Be familiar with building refrigeration systems.</a:t>
            </a:r>
          </a:p>
        </p:txBody>
      </p:sp>
      <p:graphicFrame>
        <p:nvGraphicFramePr>
          <p:cNvPr id="5" name="Content Placeholder 4" descr="Installed in buildings to add or remove heat&#10;Controls the air temperatures for heating and cooling&#10; Building occupants&#10; Processes/items&#10;In commercial buildings, these systems are also used to&#10; Preserve foods&#10; Maintain the temperature  of pharmaceuticals&#10; Ensure that certain hazardous materials do not become unstable&#10;">
            <a:extLst>
              <a:ext uri="{FF2B5EF4-FFF2-40B4-BE49-F238E27FC236}">
                <a16:creationId xmlns:a16="http://schemas.microsoft.com/office/drawing/2014/main" id="{2391DE68-B4C5-BB47-91F4-1466227EAA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018211"/>
              </p:ext>
            </p:extLst>
          </p:nvPr>
        </p:nvGraphicFramePr>
        <p:xfrm>
          <a:off x="838200" y="1600200"/>
          <a:ext cx="7239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96756-B629-6B4D-B711-12597E673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D5C4747-E820-A742-9028-96BDD4B4959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0658" name="Title 2">
            <a:extLst>
              <a:ext uri="{FF2B5EF4-FFF2-40B4-BE49-F238E27FC236}">
                <a16:creationId xmlns:a16="http://schemas.microsoft.com/office/drawing/2014/main" id="{6AEC955C-5EFC-6343-AFC2-0F246FE3B1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57213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Inspectors require a basic understanding of the ASHRAE standard.</a:t>
            </a:r>
          </a:p>
        </p:txBody>
      </p:sp>
      <p:graphicFrame>
        <p:nvGraphicFramePr>
          <p:cNvPr id="5" name="Content Placeholder 4" descr="ASHRAE (American Society of Heating, Refrigeration and Air Conditioning Engineers)&#10;ASHRAE Standard 34, Designation and Safety Classifications of Refrigerants, is used to classify refrigerants&#10;Amount of refrigerant in the system and its classification dictate when the jurisdiction's fire code requirements for these systems are applicable&#10;ASHRAE 34 uses an alphabet-numerical system for classification of refrigerants&#10;">
            <a:extLst>
              <a:ext uri="{FF2B5EF4-FFF2-40B4-BE49-F238E27FC236}">
                <a16:creationId xmlns:a16="http://schemas.microsoft.com/office/drawing/2014/main" id="{0B579194-0819-1243-9F15-BA7DFCB4F2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829176"/>
              </p:ext>
            </p:extLst>
          </p:nvPr>
        </p:nvGraphicFramePr>
        <p:xfrm>
          <a:off x="838200" y="1471613"/>
          <a:ext cx="7696200" cy="4624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0661" name="Text Box 7">
            <a:extLst>
              <a:ext uri="{FF2B5EF4-FFF2-40B4-BE49-F238E27FC236}">
                <a16:creationId xmlns:a16="http://schemas.microsoft.com/office/drawing/2014/main" id="{0C16D1BF-47C3-8A49-8A21-4C9DE4874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110AB-86A2-F54B-9B41-9906B3A041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F44B433-5D29-A744-81A3-125C1BF6E59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1682" name="Title 2">
            <a:extLst>
              <a:ext uri="{FF2B5EF4-FFF2-40B4-BE49-F238E27FC236}">
                <a16:creationId xmlns:a16="http://schemas.microsoft.com/office/drawing/2014/main" id="{0CAEA15E-3276-5C4B-9576-583E904BB9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87325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Inspectors require a basic understanding of the ASHRAE standard regarding health hazards.</a:t>
            </a:r>
          </a:p>
        </p:txBody>
      </p:sp>
      <p:graphicFrame>
        <p:nvGraphicFramePr>
          <p:cNvPr id="3" name="Content Placeholder 2" descr="Type B refrigerants are more toxic&#10;Type A refrigerants are less toxic than Type B&#10;">
            <a:extLst>
              <a:ext uri="{FF2B5EF4-FFF2-40B4-BE49-F238E27FC236}">
                <a16:creationId xmlns:a16="http://schemas.microsoft.com/office/drawing/2014/main" id="{87141C69-8A75-2B46-B755-4B12784913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330306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AA930-26D1-3240-9945-FC9A61ECA7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69B2148-CA75-E64F-8D76-F6A663602C6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2706" name="Title 2">
            <a:extLst>
              <a:ext uri="{FF2B5EF4-FFF2-40B4-BE49-F238E27FC236}">
                <a16:creationId xmlns:a16="http://schemas.microsoft.com/office/drawing/2014/main" id="{848C959B-F7ED-FD45-81C4-C612436E9B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92088"/>
            <a:ext cx="7924800" cy="1106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Inspectors require a basic understanding of the ASHRAE standard regarding flammability.</a:t>
            </a:r>
          </a:p>
        </p:txBody>
      </p:sp>
      <p:graphicFrame>
        <p:nvGraphicFramePr>
          <p:cNvPr id="3" name="Content Placeholder 2" descr="Class 1 refrigerants&#10; Noncombustible&#10;Class 3 refrigerants&#10; Flammable&#10;">
            <a:extLst>
              <a:ext uri="{FF2B5EF4-FFF2-40B4-BE49-F238E27FC236}">
                <a16:creationId xmlns:a16="http://schemas.microsoft.com/office/drawing/2014/main" id="{D6AFE2CB-C61F-D44B-B24B-426D6FEECB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836133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B6EFB-E5DE-B845-B57C-CFFF61487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4AC890C-475F-094C-A001-01DD9EF6CE4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3730" name="Title 2">
            <a:extLst>
              <a:ext uri="{FF2B5EF4-FFF2-40B4-BE49-F238E27FC236}">
                <a16:creationId xmlns:a16="http://schemas.microsoft.com/office/drawing/2014/main" id="{E6137904-7CF3-CA4D-9219-03450C0D98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04788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Model codes require refrigeration machinery rooms to be equipped with gas detection systems.</a:t>
            </a:r>
          </a:p>
        </p:txBody>
      </p:sp>
      <p:pic>
        <p:nvPicPr>
          <p:cNvPr id="73732" name="Content Placeholder 4" descr="gas detection system">
            <a:extLst>
              <a:ext uri="{FF2B5EF4-FFF2-40B4-BE49-F238E27FC236}">
                <a16:creationId xmlns:a16="http://schemas.microsoft.com/office/drawing/2014/main" id="{DBC83707-89F7-314B-A1CA-C64341867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6096000" cy="405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Rectangle 10">
            <a:extLst>
              <a:ext uri="{FF2B5EF4-FFF2-40B4-BE49-F238E27FC236}">
                <a16:creationId xmlns:a16="http://schemas.microsoft.com/office/drawing/2014/main" id="{4423C9B4-53D3-9C41-AB26-A8F8651B8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8674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b="0" i="1"/>
              <a:t>Courtesy of Scott Stookey, International Code Council, Washington DC</a:t>
            </a:r>
            <a:endParaRPr lang="en-US" altLang="en-US" sz="1200" b="0"/>
          </a:p>
        </p:txBody>
      </p:sp>
      <p:graphicFrame>
        <p:nvGraphicFramePr>
          <p:cNvPr id="6" name="Diagram 5" descr="Used to alert facility personnel of possible refrigerant leaks&#10;Must also activate occupant notification devices&#10;Alarm must be transmitted to an approved location&#10;">
            <a:extLst>
              <a:ext uri="{FF2B5EF4-FFF2-40B4-BE49-F238E27FC236}">
                <a16:creationId xmlns:a16="http://schemas.microsoft.com/office/drawing/2014/main" id="{B9A1E276-0592-3A4C-B906-79D303BD1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9550677"/>
              </p:ext>
            </p:extLst>
          </p:nvPr>
        </p:nvGraphicFramePr>
        <p:xfrm>
          <a:off x="4800600" y="3200400"/>
          <a:ext cx="3810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9F66C-DB94-DD46-994A-BFDA87D20E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D9C970A-1F75-F541-AF16-D653BA101013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4754" name="Title 2">
            <a:extLst>
              <a:ext uri="{FF2B5EF4-FFF2-40B4-BE49-F238E27FC236}">
                <a16:creationId xmlns:a16="http://schemas.microsoft.com/office/drawing/2014/main" id="{9AE806E1-15E5-D44F-B43C-87159B2E6F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04788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Model codes also require mechanical ventilation systems in refrigeration machinery rooms.</a:t>
            </a:r>
          </a:p>
        </p:txBody>
      </p:sp>
      <p:graphicFrame>
        <p:nvGraphicFramePr>
          <p:cNvPr id="6" name="Diagram 5" descr="Codes require this system to provide a means of exhausting the room in the event of a refrigerant leak &#10;Activated by the gas detection system&#10;">
            <a:extLst>
              <a:ext uri="{FF2B5EF4-FFF2-40B4-BE49-F238E27FC236}">
                <a16:creationId xmlns:a16="http://schemas.microsoft.com/office/drawing/2014/main" id="{6E68296A-2D95-1D42-A68E-7AB37C6AB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738684"/>
              </p:ext>
            </p:extLst>
          </p:nvPr>
        </p:nvGraphicFramePr>
        <p:xfrm>
          <a:off x="1295400" y="2057400"/>
          <a:ext cx="65532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88852-5C72-C149-9CB1-46BA29EEE5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B1883D7-36A5-8F43-B083-5993CD26A754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5778" name="Title 2">
            <a:extLst>
              <a:ext uri="{FF2B5EF4-FFF2-40B4-BE49-F238E27FC236}">
                <a16:creationId xmlns:a16="http://schemas.microsoft.com/office/drawing/2014/main" id="{BE5456F8-DA76-D94E-A264-540325F6E6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04788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/>
              <a:t>Codes require a manual means of controlling the previous safety systems in an emergency</a:t>
            </a:r>
            <a:r>
              <a:rPr lang="en-US" altLang="en-US" sz="3000"/>
              <a:t>.</a:t>
            </a:r>
          </a:p>
        </p:txBody>
      </p:sp>
      <p:pic>
        <p:nvPicPr>
          <p:cNvPr id="75780" name="Content Placeholder 4" descr="emergency shutoff switches">
            <a:extLst>
              <a:ext uri="{FF2B5EF4-FFF2-40B4-BE49-F238E27FC236}">
                <a16:creationId xmlns:a16="http://schemas.microsoft.com/office/drawing/2014/main" id="{C40AB6FB-B441-9346-8E4A-BA2C09CBF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7" t="320"/>
          <a:stretch>
            <a:fillRect/>
          </a:stretch>
        </p:blipFill>
        <p:spPr bwMode="auto">
          <a:xfrm>
            <a:off x="457200" y="1589088"/>
            <a:ext cx="4730750" cy="420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Rectangle 10">
            <a:extLst>
              <a:ext uri="{FF2B5EF4-FFF2-40B4-BE49-F238E27FC236}">
                <a16:creationId xmlns:a16="http://schemas.microsoft.com/office/drawing/2014/main" id="{57871C17-53C7-2B40-8A54-2858278B5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912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b="0" i="1"/>
              <a:t>Courtesy of Scott Stookey, International Code Council, Washington DC</a:t>
            </a:r>
            <a:endParaRPr lang="en-US" altLang="en-US" sz="1200" b="0"/>
          </a:p>
        </p:txBody>
      </p:sp>
      <p:graphicFrame>
        <p:nvGraphicFramePr>
          <p:cNvPr id="6" name="Diagram 5" descr="Used if the gas detection or mechanical ventilation system fails to operate&#10;Model fire codes require a break-glass type switch near the machinery room in an approved location&#10;Switch should shutdown compressors, pumps and automatic valves&#10;A second emergency switch is also required to manually activate the mechanical ventilation system&#10;">
            <a:extLst>
              <a:ext uri="{FF2B5EF4-FFF2-40B4-BE49-F238E27FC236}">
                <a16:creationId xmlns:a16="http://schemas.microsoft.com/office/drawing/2014/main" id="{6559DEBC-2384-2C45-8F0E-91762909F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8029484"/>
              </p:ext>
            </p:extLst>
          </p:nvPr>
        </p:nvGraphicFramePr>
        <p:xfrm>
          <a:off x="4114800" y="2362200"/>
          <a:ext cx="4495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93E22-9D1D-D54A-A525-2F22FDE47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B97D813-39C3-AF46-BA44-B6C8D56CDFB9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6802" name="Title 2">
            <a:extLst>
              <a:ext uri="{FF2B5EF4-FFF2-40B4-BE49-F238E27FC236}">
                <a16:creationId xmlns:a16="http://schemas.microsoft.com/office/drawing/2014/main" id="{771121E4-8366-7449-AE65-C9BFAE7BD6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2125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Refrigerant hazard information must be clearly identified.</a:t>
            </a:r>
          </a:p>
        </p:txBody>
      </p:sp>
      <p:pic>
        <p:nvPicPr>
          <p:cNvPr id="76804" name="Content Placeholder 4" descr="door with hazard signs ">
            <a:extLst>
              <a:ext uri="{FF2B5EF4-FFF2-40B4-BE49-F238E27FC236}">
                <a16:creationId xmlns:a16="http://schemas.microsoft.com/office/drawing/2014/main" id="{13D699F9-F4E1-C44E-ABB3-12A85954E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5291138" cy="352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Rectangle 10">
            <a:extLst>
              <a:ext uri="{FF2B5EF4-FFF2-40B4-BE49-F238E27FC236}">
                <a16:creationId xmlns:a16="http://schemas.microsoft.com/office/drawing/2014/main" id="{D299E0C3-9EC4-7B40-A1A4-0708B8F2E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29238"/>
            <a:ext cx="373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b="0" i="1"/>
              <a:t>Courtesy of Scott Stookey, International Code Council, Washington DC</a:t>
            </a:r>
            <a:endParaRPr lang="en-US" altLang="en-US" sz="1200" b="0"/>
          </a:p>
        </p:txBody>
      </p:sp>
      <p:graphicFrame>
        <p:nvGraphicFramePr>
          <p:cNvPr id="6" name="Diagram 5" descr="•Must post health, flammability and instability hazards&#10;•Model fire codes require signs that comply with NFPA® 704, Standard System for the Identification of the Hazards of Materials for Emergency Response&#10;">
            <a:extLst>
              <a:ext uri="{FF2B5EF4-FFF2-40B4-BE49-F238E27FC236}">
                <a16:creationId xmlns:a16="http://schemas.microsoft.com/office/drawing/2014/main" id="{440347FE-8E69-C843-AE27-CF69ACF56A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143507"/>
              </p:ext>
            </p:extLst>
          </p:nvPr>
        </p:nvGraphicFramePr>
        <p:xfrm>
          <a:off x="4114800" y="3048000"/>
          <a:ext cx="44958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E1A02-B764-FF4E-8769-52C7450566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752767F-F20E-074C-B868-0ED44947225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7826" name="Title 2">
            <a:extLst>
              <a:ext uri="{FF2B5EF4-FFF2-40B4-BE49-F238E27FC236}">
                <a16:creationId xmlns:a16="http://schemas.microsoft.com/office/drawing/2014/main" id="{C7391C69-A4A3-E749-9EC8-8AEC08E9D3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2125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know about electrical systems.</a:t>
            </a:r>
          </a:p>
        </p:txBody>
      </p:sp>
      <p:graphicFrame>
        <p:nvGraphicFramePr>
          <p:cNvPr id="3" name="Content Placeholder 2" descr="Equipment may be installed in separate rooms, vaults, or separate buildings&#10;May be above or below grade level or on individual floors&#10;Codes may require electrical system components be separated from the rest of the building by fire-rated construction&#10;">
            <a:extLst>
              <a:ext uri="{FF2B5EF4-FFF2-40B4-BE49-F238E27FC236}">
                <a16:creationId xmlns:a16="http://schemas.microsoft.com/office/drawing/2014/main" id="{E48DF41E-BE6E-274C-928F-4DF917F246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85194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0F377-AD79-EC44-BA08-5C94AAAEC0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82A0FC4-281E-6845-A225-4C8A4A7D2A4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8850" name="Title 2">
            <a:extLst>
              <a:ext uri="{FF2B5EF4-FFF2-40B4-BE49-F238E27FC236}">
                <a16:creationId xmlns:a16="http://schemas.microsoft.com/office/drawing/2014/main" id="{558CCE3D-2283-1842-AA64-32C222C1A3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2125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All structures that have electrical power systems have electrical service panels.</a:t>
            </a:r>
          </a:p>
        </p:txBody>
      </p:sp>
      <p:graphicFrame>
        <p:nvGraphicFramePr>
          <p:cNvPr id="6" name="Diagram 5" descr="Distribute the electrical power that arrives at the panel into individual circuits&#10;Circuits are designed to&#10; Evenly distribute the electricity&#10; Prevent wiring from becoming overloaded&#10; Ensure adequate power for equipment&#10;Circuit breakers&#10; Turn off power to the circuit if there is a short &#10;">
            <a:extLst>
              <a:ext uri="{FF2B5EF4-FFF2-40B4-BE49-F238E27FC236}">
                <a16:creationId xmlns:a16="http://schemas.microsoft.com/office/drawing/2014/main" id="{D9904B57-D3F7-E946-8161-F0A3B6886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420699"/>
              </p:ext>
            </p:extLst>
          </p:nvPr>
        </p:nvGraphicFramePr>
        <p:xfrm>
          <a:off x="4114800" y="1524000"/>
          <a:ext cx="4495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8852" name="Content Placeholder 4" descr="electrical panel">
            <a:extLst>
              <a:ext uri="{FF2B5EF4-FFF2-40B4-BE49-F238E27FC236}">
                <a16:creationId xmlns:a16="http://schemas.microsoft.com/office/drawing/2014/main" id="{0CE3C94B-8EDE-B240-AB36-B99FC8930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429000" cy="5146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Text Box 7">
            <a:extLst>
              <a:ext uri="{FF2B5EF4-FFF2-40B4-BE49-F238E27FC236}">
                <a16:creationId xmlns:a16="http://schemas.microsoft.com/office/drawing/2014/main" id="{8E7C5D5F-348A-D142-83CD-861777A2D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70874-CDDB-5A4E-BFBD-D002C425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6–</a:t>
            </a:r>
            <a:fld id="{5EC6691F-39F3-444E-95EC-BE66B155802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388631F6-30F3-0648-BFF0-1D498D81C6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79545281-411F-094B-8C16-C4B66544B5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What are some of the common characteristics of fire walls?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C0CB9-8B17-C04E-A6BE-531E65DC1D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4E87BC6-E064-E344-82C7-871743E4EB69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9874" name="Title 2">
            <a:extLst>
              <a:ext uri="{FF2B5EF4-FFF2-40B4-BE49-F238E27FC236}">
                <a16:creationId xmlns:a16="http://schemas.microsoft.com/office/drawing/2014/main" id="{30EBE522-10DE-F641-B123-55BCAEEAAA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2125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All structures that have electrical power systems have electrical service panels.</a:t>
            </a:r>
          </a:p>
        </p:txBody>
      </p:sp>
      <p:graphicFrame>
        <p:nvGraphicFramePr>
          <p:cNvPr id="6" name="Diagram 5" descr="Fuses and fuse boxes&#10; Circuit breakers have replaced fuses&#10; However, fuse boxes are still found in structures built before 1950&#10; May still be found on air-conditioning units&#10;Master control switches&#10; Present within either the circuit breaker or fuse box service panel&#10; Control all the electricity that enters the panel&#10; These switches/fuses may be used to turn off power to the building&#10;">
            <a:extLst>
              <a:ext uri="{FF2B5EF4-FFF2-40B4-BE49-F238E27FC236}">
                <a16:creationId xmlns:a16="http://schemas.microsoft.com/office/drawing/2014/main" id="{FF4AEDA5-3D1B-604B-917B-824D8C454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581217"/>
              </p:ext>
            </p:extLst>
          </p:nvPr>
        </p:nvGraphicFramePr>
        <p:xfrm>
          <a:off x="4114800" y="1524000"/>
          <a:ext cx="4495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9876" name="Content Placeholder 4" descr="large electrical service panel and fuse box">
            <a:extLst>
              <a:ext uri="{FF2B5EF4-FFF2-40B4-BE49-F238E27FC236}">
                <a16:creationId xmlns:a16="http://schemas.microsoft.com/office/drawing/2014/main" id="{400DF13C-137C-C442-AF8F-D43B8F7DB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5588"/>
            <a:ext cx="3429000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2BF6B-D1AB-E44F-99BE-B084109E3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1E002FD-7819-AA4F-97E5-E4492483E90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0898" name="Title 2">
            <a:extLst>
              <a:ext uri="{FF2B5EF4-FFF2-40B4-BE49-F238E27FC236}">
                <a16:creationId xmlns:a16="http://schemas.microsoft.com/office/drawing/2014/main" id="{C2B54388-3798-8F42-820F-C80F91CD51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96850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Switch gear is a term used to describe electrical equipment used to isolate circuits and energized equipment.</a:t>
            </a:r>
          </a:p>
        </p:txBody>
      </p:sp>
      <p:graphicFrame>
        <p:nvGraphicFramePr>
          <p:cNvPr id="3" name="Content Placeholder 2" descr="Where they are found&#10; Electrical power stations&#10; Industrial complexes&#10; Electrical equipment rooms&#10;What they contain&#10; Multiple circuit breakers or switches that will prevent a short in the system or reset it after a short has occurred&#10;">
            <a:extLst>
              <a:ext uri="{FF2B5EF4-FFF2-40B4-BE49-F238E27FC236}">
                <a16:creationId xmlns:a16="http://schemas.microsoft.com/office/drawing/2014/main" id="{A793156C-7C0B-D840-BDEB-26FDA4707E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470688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93685-AD6B-FC41-BBB0-06FFDA9430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9D5CD7B-EBA6-AE44-A215-E11CDF247CA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1925" name="Title 1">
            <a:extLst>
              <a:ext uri="{FF2B5EF4-FFF2-40B4-BE49-F238E27FC236}">
                <a16:creationId xmlns:a16="http://schemas.microsoft.com/office/drawing/2014/main" id="{24EB8485-55A1-2349-BB04-EE6AB81D02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Inspectors need to know the characteristics of generators.</a:t>
            </a:r>
          </a:p>
        </p:txBody>
      </p:sp>
      <p:pic>
        <p:nvPicPr>
          <p:cNvPr id="81923" name="Content Placeholder 4" descr="large generator ">
            <a:extLst>
              <a:ext uri="{FF2B5EF4-FFF2-40B4-BE49-F238E27FC236}">
                <a16:creationId xmlns:a16="http://schemas.microsoft.com/office/drawing/2014/main" id="{90128564-0686-3F42-8CF8-560FC661E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1991"/>
            <a:ext cx="3732696" cy="3303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 descr="Supply backup power during an emergency&#10;May be limited to operating the fire protection systems and emergency lighting systems&#10;May have the capacity to provide power to the entire building&#10;Generally located outside a building; may also be found in basement areas&#10;Natural gas and diesel are the main types of fuel&#10;Power transfer switch starts the generator when there is a loss of power; turns it off when the primary power supply reengages&#10;">
            <a:extLst>
              <a:ext uri="{FF2B5EF4-FFF2-40B4-BE49-F238E27FC236}">
                <a16:creationId xmlns:a16="http://schemas.microsoft.com/office/drawing/2014/main" id="{763CCD4C-2EC8-B245-8EC5-74456A5D4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033036"/>
              </p:ext>
            </p:extLst>
          </p:nvPr>
        </p:nvGraphicFramePr>
        <p:xfrm>
          <a:off x="4037496" y="1447800"/>
          <a:ext cx="4877904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87BC2-81C5-B54C-A5CF-31130BAA41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CCAC3D7-6718-D341-B539-8154B3F262E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2949" name="Title 1">
            <a:extLst>
              <a:ext uri="{FF2B5EF4-FFF2-40B4-BE49-F238E27FC236}">
                <a16:creationId xmlns:a16="http://schemas.microsoft.com/office/drawing/2014/main" id="{FE2BEADB-B8E1-8E40-A7C8-F54613033C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Inspectors need to know the characteristics of transformers.</a:t>
            </a:r>
            <a:endParaRPr lang="en-US" altLang="en-US" b="0"/>
          </a:p>
        </p:txBody>
      </p:sp>
      <p:pic>
        <p:nvPicPr>
          <p:cNvPr id="82947" name="Content Placeholder 4" descr="large transformers outside of a building">
            <a:extLst>
              <a:ext uri="{FF2B5EF4-FFF2-40B4-BE49-F238E27FC236}">
                <a16:creationId xmlns:a16="http://schemas.microsoft.com/office/drawing/2014/main" id="{783FF72D-1AE9-0D4F-BAE7-B26ED7678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61722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 descr="Characteristics&#10; Convert high-voltage electricity supplied to an appropriate voltage for use in a building&#10; Some power special systems and equipment in industrial and commercial buildings&#10; They generate heat; air cooling and oil cooling are the two most common cooling methods &#10;">
            <a:extLst>
              <a:ext uri="{FF2B5EF4-FFF2-40B4-BE49-F238E27FC236}">
                <a16:creationId xmlns:a16="http://schemas.microsoft.com/office/drawing/2014/main" id="{240E223C-653C-0D44-9D4E-04162C173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565736"/>
              </p:ext>
            </p:extLst>
          </p:nvPr>
        </p:nvGraphicFramePr>
        <p:xfrm>
          <a:off x="5181600" y="2362200"/>
          <a:ext cx="3657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002FA-4851-214F-B421-7B5AABEFEF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F4B97A8-1AD6-0447-934A-B87F5EE0AA18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3972" name="Title 1">
            <a:extLst>
              <a:ext uri="{FF2B5EF4-FFF2-40B4-BE49-F238E27FC236}">
                <a16:creationId xmlns:a16="http://schemas.microsoft.com/office/drawing/2014/main" id="{53D56CB8-6AA1-C445-B668-892EDCF987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Inspectors need to understand the two most common transformer cooling methods.</a:t>
            </a:r>
            <a:endParaRPr lang="en-US" altLang="en-US" sz="3000" b="0"/>
          </a:p>
        </p:txBody>
      </p:sp>
      <p:graphicFrame>
        <p:nvGraphicFramePr>
          <p:cNvPr id="3" name="Content Placeholder 2" descr="Air-cooled&#10; Use the surrounding air to cool the transformer&#10; Has fins and heat sinks installed on the body&#10; Also called dry transformers&#10;Oil-cooled or oil-filled&#10; Contains oil to conduct heat away from the core and to electrically insulate internal components&#10; Hazard of being energized electrical equipment&#10; Have the potential to be the source of a combustible liquid leak&#10;">
            <a:extLst>
              <a:ext uri="{FF2B5EF4-FFF2-40B4-BE49-F238E27FC236}">
                <a16:creationId xmlns:a16="http://schemas.microsoft.com/office/drawing/2014/main" id="{F6C9D7CE-0ACA-F942-9E84-DFEBA67A32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157831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B4DFF-AA52-8642-9053-83169E57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3EF8B6E-9B94-954A-B49F-C32DEB1E1999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4994" name="Title 1">
            <a:extLst>
              <a:ext uri="{FF2B5EF4-FFF2-40B4-BE49-F238E27FC236}">
                <a16:creationId xmlns:a16="http://schemas.microsoft.com/office/drawing/2014/main" id="{EA3FBC31-FB1C-C04B-90BC-6F6E5D5314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/>
              <a:t>CAUTION</a:t>
            </a:r>
          </a:p>
        </p:txBody>
      </p:sp>
      <p:sp>
        <p:nvSpPr>
          <p:cNvPr id="84995" name="Text Placeholder 2">
            <a:extLst>
              <a:ext uri="{FF2B5EF4-FFF2-40B4-BE49-F238E27FC236}">
                <a16:creationId xmlns:a16="http://schemas.microsoft.com/office/drawing/2014/main" id="{8455E8CD-5D31-B844-9B49-DD602A411B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/>
              <a:t>Be cautious when examining any transformers. Transformer hazards are the same as those with any other energized electrical equipment, especially electrocution or fires caused by shorts, arcs, and sparks.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17193-A73C-CA42-9C9D-F42C2A0B2A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824106D-409C-9E48-8BFF-98862745926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6021" name="Title 1">
            <a:extLst>
              <a:ext uri="{FF2B5EF4-FFF2-40B4-BE49-F238E27FC236}">
                <a16:creationId xmlns:a16="http://schemas.microsoft.com/office/drawing/2014/main" id="{699C4485-BF2E-B74B-A49C-0EE0A76BB5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Inspectors need to know the characteristics of elevator hoistways.</a:t>
            </a:r>
            <a:endParaRPr lang="en-US" altLang="en-US" sz="3000" b="0"/>
          </a:p>
        </p:txBody>
      </p:sp>
      <p:graphicFrame>
        <p:nvGraphicFramePr>
          <p:cNvPr id="3" name="Content Placeholder 2" descr="Can act as a vertical chimney; spread fire and smoke throughout a building&#10;If not vented at the top, the hot gases and smoke may accumulate and spread horizontally to the upper floors&#10;Model building codes require venting at the top of nearly every hoistway built today&#10;">
            <a:extLst>
              <a:ext uri="{FF2B5EF4-FFF2-40B4-BE49-F238E27FC236}">
                <a16:creationId xmlns:a16="http://schemas.microsoft.com/office/drawing/2014/main" id="{D0DFCFC2-39CD-884E-BA7D-2CBD940F7F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608104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6020" name="Text Box 7">
            <a:extLst>
              <a:ext uri="{FF2B5EF4-FFF2-40B4-BE49-F238E27FC236}">
                <a16:creationId xmlns:a16="http://schemas.microsoft.com/office/drawing/2014/main" id="{C46AA58E-D7D0-0F4E-81FF-BE3AEBC01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C8A78-0310-7B43-BC19-2BCE19FC84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B37EBDD-C8E1-0A43-98AE-75D6CD61D59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7044" name="Title 1">
            <a:extLst>
              <a:ext uri="{FF2B5EF4-FFF2-40B4-BE49-F238E27FC236}">
                <a16:creationId xmlns:a16="http://schemas.microsoft.com/office/drawing/2014/main" id="{D65EE5F0-5D76-EC4B-B0E1-16DF54A844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Inspectors need to know the characteristics of elevator hoistways.</a:t>
            </a:r>
            <a:endParaRPr lang="en-US" altLang="en-US" sz="3000" b="0"/>
          </a:p>
        </p:txBody>
      </p:sp>
      <p:graphicFrame>
        <p:nvGraphicFramePr>
          <p:cNvPr id="3" name="Content Placeholder 2" descr="Hoistway enclosures are usually required to be fire-rated assemblies&#10;Any penetrations through the hoistway walls must be done with the installation of an appropriately rated assembly&#10;No wiring, ductwork, or piping should be run within the hoistway unless it is required for the elevator itself&#10;">
            <a:extLst>
              <a:ext uri="{FF2B5EF4-FFF2-40B4-BE49-F238E27FC236}">
                <a16:creationId xmlns:a16="http://schemas.microsoft.com/office/drawing/2014/main" id="{45F7893F-9866-704A-ABCE-A0341750B9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284495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05B2D-B411-3944-AC9B-88BBD0278D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30AA0AB-894D-824D-9D80-7DCA98AFE1F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8068" name="Title 1">
            <a:extLst>
              <a:ext uri="{FF2B5EF4-FFF2-40B4-BE49-F238E27FC236}">
                <a16:creationId xmlns:a16="http://schemas.microsoft.com/office/drawing/2014/main" id="{9EB40CFC-1E18-1A4A-8D61-419C33F43F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328613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Inspectors need to know the characteristics of elevator hoistway doors.</a:t>
            </a:r>
            <a:endParaRPr lang="en-US" altLang="en-US" sz="3000" b="0"/>
          </a:p>
        </p:txBody>
      </p:sp>
      <p:graphicFrame>
        <p:nvGraphicFramePr>
          <p:cNvPr id="3" name="Content Placeholder 2" descr="Rated assemblies that work in conjunction with the car doors&#10;Depend upon the car doors for their power&#10;Same types as car doors with one addition: a swinging door is installed on some hoistways&#10;May not completely prevent the passage of smoke from the hoistway into the building because some door clearance is required for operation&#10;">
            <a:extLst>
              <a:ext uri="{FF2B5EF4-FFF2-40B4-BE49-F238E27FC236}">
                <a16:creationId xmlns:a16="http://schemas.microsoft.com/office/drawing/2014/main" id="{F2F101DC-337F-F748-96CF-BC3B2F56E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386222"/>
              </p:ext>
            </p:extLst>
          </p:nvPr>
        </p:nvGraphicFramePr>
        <p:xfrm>
          <a:off x="6858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621FE-F07B-0146-9B63-9E4C80171D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AE44B0B-888E-A747-AE82-74E4F1ED7C73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9093" name="Title 1">
            <a:extLst>
              <a:ext uri="{FF2B5EF4-FFF2-40B4-BE49-F238E27FC236}">
                <a16:creationId xmlns:a16="http://schemas.microsoft.com/office/drawing/2014/main" id="{3DBDC852-1D1B-7647-B0C9-86BB990E62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77813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Hoistway door assemblies are listed and labeled with a fire-resistance rating.</a:t>
            </a:r>
            <a:endParaRPr lang="en-US" altLang="en-US" sz="3000" b="0"/>
          </a:p>
        </p:txBody>
      </p:sp>
      <p:graphicFrame>
        <p:nvGraphicFramePr>
          <p:cNvPr id="3" name="Content Placeholder 2" descr="•Fire-resistance rating should be clearly visible on the label, which is on the hoistway side of the door&#10;•Assembly must be installed in accordance with the manufacturer’s instructions&#10;•Any hardware, such as floor sill, header, and closure equipment, must also be labeled&#10;">
            <a:extLst>
              <a:ext uri="{FF2B5EF4-FFF2-40B4-BE49-F238E27FC236}">
                <a16:creationId xmlns:a16="http://schemas.microsoft.com/office/drawing/2014/main" id="{FBD3BFAA-EF36-1943-965D-86259687F6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18162"/>
              </p:ext>
            </p:extLst>
          </p:nvPr>
        </p:nvGraphicFramePr>
        <p:xfrm>
          <a:off x="4724400" y="3048000"/>
          <a:ext cx="40386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9092" name="Picture 5" descr="hoistway door assembly">
            <a:extLst>
              <a:ext uri="{FF2B5EF4-FFF2-40B4-BE49-F238E27FC236}">
                <a16:creationId xmlns:a16="http://schemas.microsoft.com/office/drawing/2014/main" id="{70893CC1-3F27-FE46-A94C-F8C14373E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752600"/>
            <a:ext cx="43418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AA9A4-5AC9-6C49-8D78-62468520E7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98EC7F6-3B25-3746-A58B-50B1BC709269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4339" name="Title 2">
            <a:extLst>
              <a:ext uri="{FF2B5EF4-FFF2-40B4-BE49-F238E27FC236}">
                <a16:creationId xmlns:a16="http://schemas.microsoft.com/office/drawing/2014/main" id="{3909877D-4FD1-3341-8D36-13D65DB92E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Learning Objective 2</a:t>
            </a:r>
          </a:p>
        </p:txBody>
      </p:sp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E23D89C9-D9F5-3C46-8E35-E7B3340CB20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Describe the hazards solar panels pose for firefighters.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03980-1E07-7048-8D19-09A6089860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5EFD420-3C8C-A64C-8A5B-2EDE470F985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0116" name="Title 1">
            <a:extLst>
              <a:ext uri="{FF2B5EF4-FFF2-40B4-BE49-F238E27FC236}">
                <a16:creationId xmlns:a16="http://schemas.microsoft.com/office/drawing/2014/main" id="{425492CC-7956-A545-B58F-3FF30457D1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77813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inspector should have knowledge of chases and shafts.</a:t>
            </a:r>
            <a:endParaRPr lang="en-US" altLang="en-US" b="0"/>
          </a:p>
        </p:txBody>
      </p:sp>
      <p:graphicFrame>
        <p:nvGraphicFramePr>
          <p:cNvPr id="3" name="Content Placeholder 2" descr="Can provide a vertical path for smoke and fire&#10;Can serve as the area of origin&#10;Vertical shaft enclosures are built with fire-rated construction methods; contain combustible materials&#10;These areas are critical for the inspector to verify that the required firestopping has been installed and maintained&#10;">
            <a:extLst>
              <a:ext uri="{FF2B5EF4-FFF2-40B4-BE49-F238E27FC236}">
                <a16:creationId xmlns:a16="http://schemas.microsoft.com/office/drawing/2014/main" id="{82AC2C9E-47B8-304F-9434-E938C11AE0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328744"/>
              </p:ext>
            </p:extLst>
          </p:nvPr>
        </p:nvGraphicFramePr>
        <p:xfrm>
          <a:off x="6858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C189A-5B7A-554B-8463-FA4E9563A2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27838DB-C0D7-FD42-9ED2-7D782901A17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1140" name="Title 1">
            <a:extLst>
              <a:ext uri="{FF2B5EF4-FFF2-40B4-BE49-F238E27FC236}">
                <a16:creationId xmlns:a16="http://schemas.microsoft.com/office/drawing/2014/main" id="{64F7DE3E-5D27-DF4E-8CD8-3923F86A22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Refuse and linen chutes are examples of vertical shafts.</a:t>
            </a:r>
            <a:endParaRPr lang="en-US" altLang="en-US" b="0"/>
          </a:p>
        </p:txBody>
      </p:sp>
      <p:graphicFrame>
        <p:nvGraphicFramePr>
          <p:cNvPr id="3" name="Content Placeholder 2" descr="Must be constructed of noncombustible material with rated doors&#10;A fire-rated enclosure must surround the chute&#10;Automatic sprinklers may be required at the top of the chute; in its termination room&#10;Poor maintenance or loss of operational integrity can result in some smoke escaping&#10;Be aware of these weak points; evaluate that components are intact&#10;">
            <a:extLst>
              <a:ext uri="{FF2B5EF4-FFF2-40B4-BE49-F238E27FC236}">
                <a16:creationId xmlns:a16="http://schemas.microsoft.com/office/drawing/2014/main" id="{10F8B4D9-1DB2-CE41-95C0-DC30BB3288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812080"/>
              </p:ext>
            </p:extLst>
          </p:nvPr>
        </p:nvGraphicFramePr>
        <p:xfrm>
          <a:off x="6858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FFAA7-18C1-8D4C-8ADD-3BCA77B714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C98C144-8696-F24B-979A-7085075D4FD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2164" name="Title 1">
            <a:extLst>
              <a:ext uri="{FF2B5EF4-FFF2-40B4-BE49-F238E27FC236}">
                <a16:creationId xmlns:a16="http://schemas.microsoft.com/office/drawing/2014/main" id="{7DCD25C8-5B2C-8C48-9476-D294D0B627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Know the special concerns regarding manifold grease ducts.</a:t>
            </a:r>
            <a:endParaRPr lang="en-US" altLang="en-US" b="0"/>
          </a:p>
        </p:txBody>
      </p:sp>
      <p:graphicFrame>
        <p:nvGraphicFramePr>
          <p:cNvPr id="3" name="Content Placeholder 2" descr="They serve more than one exhaust hood&#10;Duct is smallest as it leaves each single exhaust hood&#10;Size increases in cross-section as it joins with another branch duct&#10;Typically have separate fire suppression systems for each hood&#10;Each branch duct operates simultaneously for the protection of the common duct&#10;Normally found in such areas as food courts in shopping malls&#10;If not properly maintained, fire may spread over large areas within the building&#10;">
            <a:extLst>
              <a:ext uri="{FF2B5EF4-FFF2-40B4-BE49-F238E27FC236}">
                <a16:creationId xmlns:a16="http://schemas.microsoft.com/office/drawing/2014/main" id="{10B807CE-BB55-E54E-8E6B-BEC05887CD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871195"/>
              </p:ext>
            </p:extLst>
          </p:nvPr>
        </p:nvGraphicFramePr>
        <p:xfrm>
          <a:off x="685800" y="1600200"/>
          <a:ext cx="8077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EF6A8-A776-704B-8230-C1D5900C1C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F7CD231-2F66-C34D-BF36-35A3505F90C5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3188" name="Title 1">
            <a:extLst>
              <a:ext uri="{FF2B5EF4-FFF2-40B4-BE49-F238E27FC236}">
                <a16:creationId xmlns:a16="http://schemas.microsoft.com/office/drawing/2014/main" id="{831AB208-C12F-484F-B036-9C54DBCCAA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55588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Some exhaust systems have additional grease-removal devices in the duct system.</a:t>
            </a:r>
            <a:endParaRPr lang="en-US" altLang="en-US" sz="3000" b="0"/>
          </a:p>
        </p:txBody>
      </p:sp>
      <p:graphicFrame>
        <p:nvGraphicFramePr>
          <p:cNvPr id="3" name="Content Placeholder 2" descr="Known as extractors&#10;May be located in false ceiling spaces, in a mezzanine, or on the roof&#10;May present hazards due to accumulation of grease on filters and fusible links&#10;Some design applications include horizontal ducts&#10;">
            <a:extLst>
              <a:ext uri="{FF2B5EF4-FFF2-40B4-BE49-F238E27FC236}">
                <a16:creationId xmlns:a16="http://schemas.microsoft.com/office/drawing/2014/main" id="{39DCDF82-381C-304B-BC01-7B421C050A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085496"/>
              </p:ext>
            </p:extLst>
          </p:nvPr>
        </p:nvGraphicFramePr>
        <p:xfrm>
          <a:off x="685800" y="1600200"/>
          <a:ext cx="8077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47F69-139B-5F48-B0C4-C6DFDBC421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B663F62-7440-0B4F-9C83-884780E6447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4212" name="Title 1">
            <a:extLst>
              <a:ext uri="{FF2B5EF4-FFF2-40B4-BE49-F238E27FC236}">
                <a16:creationId xmlns:a16="http://schemas.microsoft.com/office/drawing/2014/main" id="{0307F156-1DFC-A943-B6FB-83BB8F3953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55588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Grease extraction and control equipment may be installed to remove odors.</a:t>
            </a:r>
            <a:endParaRPr lang="en-US" altLang="en-US" sz="3000" b="0"/>
          </a:p>
        </p:txBody>
      </p:sp>
      <p:graphicFrame>
        <p:nvGraphicFramePr>
          <p:cNvPr id="3" name="Content Placeholder 2" descr="Most of this equipment is installed on the roof&#10;May also be located in ceiling spaces&#10;Some systems are designed with water wash or odor-control chemical spray systems&#10;May contain&#10; Filters&#10; Electrostatic precipitators&#10; Catalysts&#10; Odor absorbers&#10; Gas-fired afterburners&#10;">
            <a:extLst>
              <a:ext uri="{FF2B5EF4-FFF2-40B4-BE49-F238E27FC236}">
                <a16:creationId xmlns:a16="http://schemas.microsoft.com/office/drawing/2014/main" id="{87731823-3051-F64A-BAE4-39A12A49CF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596328"/>
              </p:ext>
            </p:extLst>
          </p:nvPr>
        </p:nvGraphicFramePr>
        <p:xfrm>
          <a:off x="685800" y="1600200"/>
          <a:ext cx="8077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5AE70-B5AA-1347-B219-3CE2548C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6–</a:t>
            </a:r>
            <a:fld id="{B8916F4E-AE0C-CB4F-BAEC-BEFEF08AE6B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84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5234" name="Title 1">
            <a:extLst>
              <a:ext uri="{FF2B5EF4-FFF2-40B4-BE49-F238E27FC236}">
                <a16:creationId xmlns:a16="http://schemas.microsoft.com/office/drawing/2014/main" id="{9544EAD8-F588-634A-BF73-8F87FCC94D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95235" name="Text Placeholder 2">
            <a:extLst>
              <a:ext uri="{FF2B5EF4-FFF2-40B4-BE49-F238E27FC236}">
                <a16:creationId xmlns:a16="http://schemas.microsoft.com/office/drawing/2014/main" id="{34467A65-CAEC-8F49-B4A7-1D4D274DD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What are some of the building service hazards inspectors should be aware of during an inspection?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85E90-BF09-B047-868A-9760134EF3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6–</a:t>
            </a:r>
            <a:fld id="{F972C83C-A6E4-5E48-81A7-DC36EAF9147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6259" name="Title 2">
            <a:extLst>
              <a:ext uri="{FF2B5EF4-FFF2-40B4-BE49-F238E27FC236}">
                <a16:creationId xmlns:a16="http://schemas.microsoft.com/office/drawing/2014/main" id="{E9A8876D-A56C-1C44-9D60-8221DCFBDE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Summary</a:t>
            </a:r>
          </a:p>
        </p:txBody>
      </p:sp>
      <p:sp>
        <p:nvSpPr>
          <p:cNvPr id="96258" name="Content Placeholder 1">
            <a:extLst>
              <a:ext uri="{FF2B5EF4-FFF2-40B4-BE49-F238E27FC236}">
                <a16:creationId xmlns:a16="http://schemas.microsoft.com/office/drawing/2014/main" id="{24678EE4-3AA7-9249-BEE1-5CEF9CF7F89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altLang="en-US"/>
              <a:t>Components that make a building habitable are incorporated into a building’s structural system. </a:t>
            </a:r>
          </a:p>
          <a:p>
            <a:pPr marL="457200" indent="-457200" eaLnBrk="1" hangingPunct="1">
              <a:buFontTx/>
              <a:buChar char="•"/>
            </a:pPr>
            <a:r>
              <a:rPr lang="en-US" altLang="en-US"/>
              <a:t>Exterior walls, roofs, and floors enclose the structural components to define a building’s limits.</a:t>
            </a:r>
          </a:p>
          <a:p>
            <a:pPr marL="457200" indent="-457200" eaLnBrk="1" hangingPunct="1">
              <a:buFontTx/>
              <a:buChar char="•"/>
            </a:pPr>
            <a:endParaRPr lang="en-US" altLang="en-US"/>
          </a:p>
        </p:txBody>
      </p:sp>
      <p:sp>
        <p:nvSpPr>
          <p:cNvPr id="96261" name="Text Box 7">
            <a:extLst>
              <a:ext uri="{FF2B5EF4-FFF2-40B4-BE49-F238E27FC236}">
                <a16:creationId xmlns:a16="http://schemas.microsoft.com/office/drawing/2014/main" id="{5ACFCC39-2D0A-394C-BDB5-FFF7EB32C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A259F-B89B-1E44-8909-342EE07CC5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6–</a:t>
            </a:r>
            <a:fld id="{0BAACECB-BC5B-824E-A179-D9E18AD00D54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7283" name="Title 2">
            <a:extLst>
              <a:ext uri="{FF2B5EF4-FFF2-40B4-BE49-F238E27FC236}">
                <a16:creationId xmlns:a16="http://schemas.microsoft.com/office/drawing/2014/main" id="{99D60114-06B1-8041-AF5A-99CDE93E75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Summary</a:t>
            </a:r>
          </a:p>
        </p:txBody>
      </p:sp>
      <p:sp>
        <p:nvSpPr>
          <p:cNvPr id="97282" name="Content Placeholder 1">
            <a:extLst>
              <a:ext uri="{FF2B5EF4-FFF2-40B4-BE49-F238E27FC236}">
                <a16:creationId xmlns:a16="http://schemas.microsoft.com/office/drawing/2014/main" id="{F869848F-BB6D-9D4E-856B-E2DFB264E5A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altLang="en-US"/>
              <a:t>Within these components, interior walls, floors, and ceilings further divide the space to create individual work and living compartments or rooms. </a:t>
            </a:r>
          </a:p>
          <a:p>
            <a:pPr marL="457200" indent="-457200" eaLnBrk="1" hangingPunct="1">
              <a:buFontTx/>
              <a:buChar char="•"/>
            </a:pPr>
            <a:r>
              <a:rPr lang="en-US" altLang="en-US"/>
              <a:t>Stairs, doors, and windows provide access to a structure and between the individual spaces.</a:t>
            </a:r>
          </a:p>
          <a:p>
            <a:pPr marL="457200" indent="-457200" eaLnBrk="1" hangingPunct="1">
              <a:buFontTx/>
              <a:buChar char="•"/>
            </a:pPr>
            <a:endParaRPr lang="en-US" altLang="en-US"/>
          </a:p>
        </p:txBody>
      </p:sp>
      <p:sp>
        <p:nvSpPr>
          <p:cNvPr id="97285" name="Text Box 7">
            <a:extLst>
              <a:ext uri="{FF2B5EF4-FFF2-40B4-BE49-F238E27FC236}">
                <a16:creationId xmlns:a16="http://schemas.microsoft.com/office/drawing/2014/main" id="{88FA82B2-C932-244E-A160-5368F6DCF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8E20D-8DD2-C340-B9F8-FED46B8DE3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6–</a:t>
            </a:r>
            <a:fld id="{3DDF2A95-6598-AD49-B7F6-65710EC7E70C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8307" name="Title 2">
            <a:extLst>
              <a:ext uri="{FF2B5EF4-FFF2-40B4-BE49-F238E27FC236}">
                <a16:creationId xmlns:a16="http://schemas.microsoft.com/office/drawing/2014/main" id="{B343E045-FE0C-1C49-AE86-52BF5E67F8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Summary</a:t>
            </a:r>
          </a:p>
        </p:txBody>
      </p:sp>
      <p:sp>
        <p:nvSpPr>
          <p:cNvPr id="98306" name="Content Placeholder 1">
            <a:extLst>
              <a:ext uri="{FF2B5EF4-FFF2-40B4-BE49-F238E27FC236}">
                <a16:creationId xmlns:a16="http://schemas.microsoft.com/office/drawing/2014/main" id="{CD6AA078-8792-D242-8928-1C10AC488F0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2" indent="-457200" eaLnBrk="1" hangingPunct="1">
              <a:buSzPct val="110000"/>
              <a:buFontTx/>
              <a:buChar char="•"/>
            </a:pPr>
            <a:r>
              <a:rPr lang="en-US" altLang="en-US" sz="3200"/>
              <a:t>Walls, floors, and ceilings are finished with interior finishes that may or may not contribute to fire spread by increasing or limiting the fuel load of the compartment.</a:t>
            </a:r>
          </a:p>
          <a:p>
            <a:pPr marL="457200" indent="-457200" eaLnBrk="1" hangingPunct="1">
              <a:buFontTx/>
              <a:buChar char="•"/>
            </a:pPr>
            <a:r>
              <a:rPr lang="en-US" altLang="en-US"/>
              <a:t>Building services include elevators, HVAC systems, and others that may also increase or decrease the inherent fire hazards within a building.</a:t>
            </a:r>
          </a:p>
          <a:p>
            <a:pPr marL="457200" indent="-457200" eaLnBrk="1" hangingPunct="1">
              <a:buFontTx/>
              <a:buChar char="•"/>
            </a:pPr>
            <a:endParaRPr lang="en-US" altLang="en-US"/>
          </a:p>
        </p:txBody>
      </p:sp>
      <p:sp>
        <p:nvSpPr>
          <p:cNvPr id="98309" name="Text Box 7">
            <a:extLst>
              <a:ext uri="{FF2B5EF4-FFF2-40B4-BE49-F238E27FC236}">
                <a16:creationId xmlns:a16="http://schemas.microsoft.com/office/drawing/2014/main" id="{11CC6DE9-BC0F-C545-B0E2-F90F1BF93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32C1A-ECE6-3A46-80A4-48E2854584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7ED5FCC-F05F-0143-B70E-BEBF74BFC40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9331" name="Title 2">
            <a:extLst>
              <a:ext uri="{FF2B5EF4-FFF2-40B4-BE49-F238E27FC236}">
                <a16:creationId xmlns:a16="http://schemas.microsoft.com/office/drawing/2014/main" id="{839E284C-D2D8-7A47-8E6C-8EA684A374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Summary</a:t>
            </a:r>
          </a:p>
        </p:txBody>
      </p:sp>
      <p:sp>
        <p:nvSpPr>
          <p:cNvPr id="99330" name="Content Placeholder 1">
            <a:extLst>
              <a:ext uri="{FF2B5EF4-FFF2-40B4-BE49-F238E27FC236}">
                <a16:creationId xmlns:a16="http://schemas.microsoft.com/office/drawing/2014/main" id="{B529576B-B181-B64F-AD8C-C7B99E5950A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2" indent="-457200" eaLnBrk="1" hangingPunct="1">
              <a:buSzPct val="110000"/>
              <a:buFontTx/>
              <a:buChar char="•"/>
            </a:pPr>
            <a:r>
              <a:rPr lang="en-US" altLang="en-US" sz="3200"/>
              <a:t>An inspector must be able to evaluate these building components and determine the level of fire protection provided by them</a:t>
            </a:r>
            <a:r>
              <a:rPr lang="en-US" altLang="en-US"/>
              <a:t>.</a:t>
            </a:r>
          </a:p>
          <a:p>
            <a:pPr marL="457200" indent="-457200" eaLnBrk="1" hangingPunct="1"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86294-2BB0-E64C-9367-168ABFF969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6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4E5DC9D-8199-2B44-AC96-CD459EE39BB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5364" name="Title 2">
            <a:extLst>
              <a:ext uri="{FF2B5EF4-FFF2-40B4-BE49-F238E27FC236}">
                <a16:creationId xmlns:a16="http://schemas.microsoft.com/office/drawing/2014/main" id="{5CAE5380-A946-A944-A65C-28136D1500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understand rooftop photovoltaic systems.</a:t>
            </a:r>
          </a:p>
        </p:txBody>
      </p:sp>
      <p:pic>
        <p:nvPicPr>
          <p:cNvPr id="15362" name="Picture 2" descr="rooftop photovoltaic systems">
            <a:extLst>
              <a:ext uri="{FF2B5EF4-FFF2-40B4-BE49-F238E27FC236}">
                <a16:creationId xmlns:a16="http://schemas.microsoft.com/office/drawing/2014/main" id="{A63DCF58-F937-494C-9021-561FAAFE4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36519"/>
            <a:ext cx="4876800" cy="325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0">
            <a:extLst>
              <a:ext uri="{FF2B5EF4-FFF2-40B4-BE49-F238E27FC236}">
                <a16:creationId xmlns:a16="http://schemas.microsoft.com/office/drawing/2014/main" id="{AFFF9A61-6485-8543-A65D-CE2CD2A7559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958807" y="4090193"/>
            <a:ext cx="373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200" b="0" i="1"/>
              <a:t>Courtesy of McKinney (TX) Fire Department</a:t>
            </a:r>
            <a:endParaRPr lang="en-US" altLang="en-US" sz="1200" b="0"/>
          </a:p>
        </p:txBody>
      </p:sp>
      <p:graphicFrame>
        <p:nvGraphicFramePr>
          <p:cNvPr id="2" name="Content Placeholder 1" descr="Recent technological advancements, increased energy costs have created a market&#10;Commonly referred to as solar panels&#10;Convert energy from the sun into usable electricity&#10;Can be found on both residential and commercial buildings&#10;Provide electrical power to the building&#10;Sends electricity into the public utility grid; can provide rebates to owners&#10;">
            <a:extLst>
              <a:ext uri="{FF2B5EF4-FFF2-40B4-BE49-F238E27FC236}">
                <a16:creationId xmlns:a16="http://schemas.microsoft.com/office/drawing/2014/main" id="{E174E018-B5D1-B142-8946-B56623DC6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356915"/>
              </p:ext>
            </p:extLst>
          </p:nvPr>
        </p:nvGraphicFramePr>
        <p:xfrm>
          <a:off x="4800600" y="1600200"/>
          <a:ext cx="3886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igital Presentation Template2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Presentation Template2</Template>
  <TotalTime>2065</TotalTime>
  <Words>4270</Words>
  <Application>Microsoft Office PowerPoint</Application>
  <PresentationFormat>On-screen Show (4:3)</PresentationFormat>
  <Paragraphs>556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3" baseType="lpstr">
      <vt:lpstr>Arial</vt:lpstr>
      <vt:lpstr>Tahoma</vt:lpstr>
      <vt:lpstr>Times New Roman</vt:lpstr>
      <vt:lpstr>Digital Presentation Template2</vt:lpstr>
      <vt:lpstr>PowerPoint Presentation</vt:lpstr>
      <vt:lpstr> Learning Objective 1</vt:lpstr>
      <vt:lpstr>Understand the characteristics of fire walls.</vt:lpstr>
      <vt:lpstr>Understand the characteristics of fire walls.</vt:lpstr>
      <vt:lpstr>Inspectors need to be familiar with compartmentation systems.</vt:lpstr>
      <vt:lpstr>Inspectors need to be familiar with compartmentation systems.</vt:lpstr>
      <vt:lpstr>REVIEW QUESTION</vt:lpstr>
      <vt:lpstr> Learning Objective 2</vt:lpstr>
      <vt:lpstr>Inspectors need to understand rooftop photovoltaic systems.</vt:lpstr>
      <vt:lpstr>Understand the hazards of rooftop photovoltaic systems for firefighters.</vt:lpstr>
      <vt:lpstr>Understand the hazards of rooftop photovoltaic systems for firefighters.</vt:lpstr>
      <vt:lpstr>Know requirements for access pathways and smoke ventilation for solar panel systems.</vt:lpstr>
      <vt:lpstr>REVIEW QUESTION</vt:lpstr>
      <vt:lpstr> Learning Objective 3</vt:lpstr>
      <vt:lpstr>Inspectors need to be familiar with the ASTM E-119 test.</vt:lpstr>
      <vt:lpstr>Inspectors need to understand the limitations of the ASTM E-119 test.</vt:lpstr>
      <vt:lpstr>Inspectors need to understand the limitations of the ASTM E-119 test.</vt:lpstr>
      <vt:lpstr>Inspectors need to understand the limitations of the ASTM E-119 test.</vt:lpstr>
      <vt:lpstr>Inspectors need to understand the most important limitation of the ASTM E-119 test.</vt:lpstr>
      <vt:lpstr>REVIEW QUESTION</vt:lpstr>
      <vt:lpstr> Learning Objective 4</vt:lpstr>
      <vt:lpstr>Know what an Inspector II evaluates when it comes to interior components.</vt:lpstr>
      <vt:lpstr>Floor finishes are classified by the amount of heat that can be applied before ignition and fire spread.</vt:lpstr>
      <vt:lpstr>Understand what ceiling components and materials need to be evaluated.</vt:lpstr>
      <vt:lpstr>Understand what stair components and materials need to be evaluated.</vt:lpstr>
      <vt:lpstr>Understand what stair components and materials need to be evaluated.</vt:lpstr>
      <vt:lpstr>REVIEW QUESTION</vt:lpstr>
      <vt:lpstr> Learning Objective 5</vt:lpstr>
      <vt:lpstr>Recognize the inconsistencies in regards to fire door classifications.</vt:lpstr>
      <vt:lpstr>NOTE</vt:lpstr>
      <vt:lpstr>REVIEW QUESTION</vt:lpstr>
      <vt:lpstr> Learning Objective 6</vt:lpstr>
      <vt:lpstr>Understand the evaluation of interior finishes.</vt:lpstr>
      <vt:lpstr>Understand the evaluation of interior finishes.</vt:lpstr>
      <vt:lpstr>Become familiar with the Steiner Tunnel Test.</vt:lpstr>
      <vt:lpstr>Inspectors need to understand flame spread rating.</vt:lpstr>
      <vt:lpstr>Inspectors need to understand flame spread rating.</vt:lpstr>
      <vt:lpstr>Inspectors need to understand flame spread rating.</vt:lpstr>
      <vt:lpstr>Inspectors need to understand the limitations of flame spread ratings.</vt:lpstr>
      <vt:lpstr>Inspectors need to understand the limitations of flame spread ratings.</vt:lpstr>
      <vt:lpstr>Inspectors need to understand the smoke-developed index.</vt:lpstr>
      <vt:lpstr>Inspectors need to understand the limitations of the smoke-developed index.</vt:lpstr>
      <vt:lpstr>Fire-retardant coatings can reduce flame spread ratings of some interior finishes.</vt:lpstr>
      <vt:lpstr>CAUTION</vt:lpstr>
      <vt:lpstr>REVIEW QUESTION</vt:lpstr>
      <vt:lpstr> Learning Objective 7</vt:lpstr>
      <vt:lpstr>Evaluating building services is a part of an inspector’s job.</vt:lpstr>
      <vt:lpstr>Evaluating building services is a part of an inspector’s job.</vt:lpstr>
      <vt:lpstr>HVAC systems have several purposes.</vt:lpstr>
      <vt:lpstr>Inspectors should verify that HVAC equipment is properly maintained.</vt:lpstr>
      <vt:lpstr>Verify documentation of regular maintenance of several HVAC systems.</vt:lpstr>
      <vt:lpstr>Verify documentation of regular maintenance of several HVAC systems.</vt:lpstr>
      <vt:lpstr>Codes may require the installation of smoke or fire dampers.</vt:lpstr>
      <vt:lpstr>Know additional codes requirements for HVAC systems.</vt:lpstr>
      <vt:lpstr>Most buildings use a system of passive smoke control to prevent smoke from traveling through the system.</vt:lpstr>
      <vt:lpstr>Smoke detectors can be located in several places in an HVAC system.</vt:lpstr>
      <vt:lpstr>HVAC systems can be used for active smoke control.</vt:lpstr>
      <vt:lpstr>HVAC systems can be used for active smoke control.</vt:lpstr>
      <vt:lpstr>The National Building Code of Canada (NBC) identifies 14 different methods of smoke control in buildings.</vt:lpstr>
      <vt:lpstr>Be familiar with building refrigeration systems.</vt:lpstr>
      <vt:lpstr>Inspectors require a basic understanding of the ASHRAE standard.</vt:lpstr>
      <vt:lpstr>Inspectors require a basic understanding of the ASHRAE standard regarding health hazards.</vt:lpstr>
      <vt:lpstr>Inspectors require a basic understanding of the ASHRAE standard regarding flammability.</vt:lpstr>
      <vt:lpstr>Model codes require refrigeration machinery rooms to be equipped with gas detection systems.</vt:lpstr>
      <vt:lpstr>Model codes also require mechanical ventilation systems in refrigeration machinery rooms.</vt:lpstr>
      <vt:lpstr>Codes require a manual means of controlling the previous safety systems in an emergency.</vt:lpstr>
      <vt:lpstr>Refrigerant hazard information must be clearly identified.</vt:lpstr>
      <vt:lpstr>Inspectors need to know about electrical systems.</vt:lpstr>
      <vt:lpstr>All structures that have electrical power systems have electrical service panels.</vt:lpstr>
      <vt:lpstr>All structures that have electrical power systems have electrical service panels.</vt:lpstr>
      <vt:lpstr>Switch gear is a term used to describe electrical equipment used to isolate circuits and energized equipment.</vt:lpstr>
      <vt:lpstr>Inspectors need to know the characteristics of generators.</vt:lpstr>
      <vt:lpstr>Inspectors need to know the characteristics of transformers.</vt:lpstr>
      <vt:lpstr>Inspectors need to understand the two most common transformer cooling methods.</vt:lpstr>
      <vt:lpstr>CAUTION</vt:lpstr>
      <vt:lpstr>Inspectors need to know the characteristics of elevator hoistways.</vt:lpstr>
      <vt:lpstr>Inspectors need to know the characteristics of elevator hoistways.</vt:lpstr>
      <vt:lpstr>Inspectors need to know the characteristics of elevator hoistway doors.</vt:lpstr>
      <vt:lpstr>Hoistway door assemblies are listed and labeled with a fire-resistance rating.</vt:lpstr>
      <vt:lpstr>The inspector should have knowledge of chases and shafts.</vt:lpstr>
      <vt:lpstr>Refuse and linen chutes are examples of vertical shafts.</vt:lpstr>
      <vt:lpstr>Know the special concerns regarding manifold grease ducts.</vt:lpstr>
      <vt:lpstr>Some exhaust systems have additional grease-removal devices in the duct system.</vt:lpstr>
      <vt:lpstr>Grease extraction and control equipment may be installed to remove odors.</vt:lpstr>
      <vt:lpstr>REVIEW QUESTION</vt:lpstr>
      <vt:lpstr> Summary</vt:lpstr>
      <vt:lpstr> Summary</vt:lpstr>
      <vt:lpstr> Summary</vt:lpstr>
      <vt:lpstr> Summary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Schaap</dc:creator>
  <cp:lastModifiedBy>Angel Muzik</cp:lastModifiedBy>
  <cp:revision>109</cp:revision>
  <dcterms:created xsi:type="dcterms:W3CDTF">2012-10-10T16:26:14Z</dcterms:created>
  <dcterms:modified xsi:type="dcterms:W3CDTF">2021-03-29T14:11:39Z</dcterms:modified>
</cp:coreProperties>
</file>