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930" r:id="rId10"/>
    <p:sldMasterId id="2147483945" r:id="rId11"/>
  </p:sldMasterIdLst>
  <p:sldIdLst>
    <p:sldId id="257" r:id="rId12"/>
    <p:sldId id="258" r:id="rId13"/>
    <p:sldId id="288" r:id="rId14"/>
    <p:sldId id="289" r:id="rId15"/>
    <p:sldId id="313" r:id="rId16"/>
    <p:sldId id="278" r:id="rId17"/>
    <p:sldId id="259" r:id="rId18"/>
    <p:sldId id="290" r:id="rId19"/>
    <p:sldId id="291" r:id="rId20"/>
    <p:sldId id="279" r:id="rId21"/>
    <p:sldId id="260" r:id="rId22"/>
    <p:sldId id="292" r:id="rId23"/>
    <p:sldId id="280" r:id="rId24"/>
    <p:sldId id="261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62" r:id="rId33"/>
    <p:sldId id="299" r:id="rId34"/>
    <p:sldId id="300" r:id="rId35"/>
    <p:sldId id="314" r:id="rId36"/>
    <p:sldId id="312" r:id="rId37"/>
    <p:sldId id="301" r:id="rId38"/>
    <p:sldId id="302" r:id="rId39"/>
    <p:sldId id="303" r:id="rId40"/>
    <p:sldId id="304" r:id="rId41"/>
    <p:sldId id="305" r:id="rId42"/>
    <p:sldId id="282" r:id="rId43"/>
    <p:sldId id="264" r:id="rId44"/>
    <p:sldId id="306" r:id="rId45"/>
    <p:sldId id="285" r:id="rId46"/>
    <p:sldId id="263" r:id="rId47"/>
    <p:sldId id="307" r:id="rId48"/>
    <p:sldId id="308" r:id="rId49"/>
    <p:sldId id="286" r:id="rId50"/>
    <p:sldId id="265" r:id="rId51"/>
    <p:sldId id="309" r:id="rId52"/>
    <p:sldId id="310" r:id="rId53"/>
    <p:sldId id="275" r:id="rId54"/>
    <p:sldId id="287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0" autoAdjust="0"/>
    <p:restoredTop sz="94595" autoAdjust="0"/>
  </p:normalViewPr>
  <p:slideViewPr>
    <p:cSldViewPr>
      <p:cViewPr>
        <p:scale>
          <a:sx n="75" d="100"/>
          <a:sy n="75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E7AE9-67C9-4492-8C16-A171B2DC2F1F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AEF8D1-7C88-49D8-8C12-E5D971E468CF}">
      <dgm:prSet phldrT="[Text]"/>
      <dgm:spPr/>
      <dgm:t>
        <a:bodyPr/>
        <a:lstStyle/>
        <a:p>
          <a:r>
            <a:rPr lang="x-none" b="1" smtClean="0"/>
            <a:t>Traditional approach to teaching</a:t>
          </a:r>
          <a:endParaRPr lang="en-US" dirty="0"/>
        </a:p>
      </dgm:t>
    </dgm:pt>
    <dgm:pt modelId="{1B08D731-1405-4D69-A47C-99FCCCD6A9DF}" type="parTrans" cxnId="{FBFC7BBD-F05D-4FCC-A972-7D36DB47660C}">
      <dgm:prSet/>
      <dgm:spPr/>
      <dgm:t>
        <a:bodyPr/>
        <a:lstStyle/>
        <a:p>
          <a:endParaRPr lang="en-US"/>
        </a:p>
      </dgm:t>
    </dgm:pt>
    <dgm:pt modelId="{93903988-BA67-4392-8844-5BFC2BFA6146}" type="sibTrans" cxnId="{FBFC7BBD-F05D-4FCC-A972-7D36DB47660C}">
      <dgm:prSet/>
      <dgm:spPr/>
      <dgm:t>
        <a:bodyPr/>
        <a:lstStyle/>
        <a:p>
          <a:endParaRPr lang="en-US"/>
        </a:p>
      </dgm:t>
    </dgm:pt>
    <dgm:pt modelId="{0E137623-8751-4CD6-B7B2-83181339551C}">
      <dgm:prSet/>
      <dgm:spPr/>
      <dgm:t>
        <a:bodyPr/>
        <a:lstStyle/>
        <a:p>
          <a:r>
            <a:rPr lang="x-none" b="1" smtClean="0"/>
            <a:t>Used for promotional testing and determining ranking in recruit academies</a:t>
          </a:r>
          <a:endParaRPr lang="en-US" b="1"/>
        </a:p>
      </dgm:t>
    </dgm:pt>
    <dgm:pt modelId="{AE40FC20-15A3-4D5F-B18D-84E3B1574EDC}" type="parTrans" cxnId="{A4E3E86D-8E2A-406D-8751-DF8C6D57E93E}">
      <dgm:prSet/>
      <dgm:spPr/>
      <dgm:t>
        <a:bodyPr/>
        <a:lstStyle/>
        <a:p>
          <a:endParaRPr lang="en-US"/>
        </a:p>
      </dgm:t>
    </dgm:pt>
    <dgm:pt modelId="{CE449D00-C181-4E95-B7D1-36BCC287A914}" type="sibTrans" cxnId="{A4E3E86D-8E2A-406D-8751-DF8C6D57E93E}">
      <dgm:prSet/>
      <dgm:spPr/>
      <dgm:t>
        <a:bodyPr/>
        <a:lstStyle/>
        <a:p>
          <a:endParaRPr lang="en-US"/>
        </a:p>
      </dgm:t>
    </dgm:pt>
    <dgm:pt modelId="{9CE632C8-11C9-4542-A503-185A4D873DDB}" type="pres">
      <dgm:prSet presAssocID="{3CEE7AE9-67C9-4492-8C16-A171B2DC2F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642C7-F468-4171-B687-ACF96E037B1C}" type="pres">
      <dgm:prSet presAssocID="{ECAEF8D1-7C88-49D8-8C12-E5D971E468CF}" presName="composite" presStyleCnt="0"/>
      <dgm:spPr/>
    </dgm:pt>
    <dgm:pt modelId="{D26D9D9C-B86C-4B28-8928-C61FEBFEFC8C}" type="pres">
      <dgm:prSet presAssocID="{ECAEF8D1-7C88-49D8-8C12-E5D971E468C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F5A9E-F790-4EC6-A740-1874C35006A1}" type="pres">
      <dgm:prSet presAssocID="{ECAEF8D1-7C88-49D8-8C12-E5D971E468CF}" presName="desTx" presStyleLbl="alignAccFollowNode1" presStyleIdx="0" presStyleCnt="2">
        <dgm:presLayoutVars>
          <dgm:bulletEnabled val="1"/>
        </dgm:presLayoutVars>
      </dgm:prSet>
      <dgm:spPr/>
    </dgm:pt>
    <dgm:pt modelId="{59C4CE06-B97A-4CDD-B2B6-5A9BBD5FCAA9}" type="pres">
      <dgm:prSet presAssocID="{93903988-BA67-4392-8844-5BFC2BFA6146}" presName="space" presStyleCnt="0"/>
      <dgm:spPr/>
    </dgm:pt>
    <dgm:pt modelId="{53B671AB-BB96-47C3-A91B-DB12D822CB8A}" type="pres">
      <dgm:prSet presAssocID="{0E137623-8751-4CD6-B7B2-83181339551C}" presName="composite" presStyleCnt="0"/>
      <dgm:spPr/>
    </dgm:pt>
    <dgm:pt modelId="{E6FADF8B-76A1-459D-A5D2-D0890C91F833}" type="pres">
      <dgm:prSet presAssocID="{0E137623-8751-4CD6-B7B2-8318133955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CA9F-211E-4C03-9B9A-235F119F5D82}" type="pres">
      <dgm:prSet presAssocID="{0E137623-8751-4CD6-B7B2-83181339551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FB33419-4235-4BBF-9131-8D8BA2AE22E9}" type="presOf" srcId="{ECAEF8D1-7C88-49D8-8C12-E5D971E468CF}" destId="{D26D9D9C-B86C-4B28-8928-C61FEBFEFC8C}" srcOrd="0" destOrd="0" presId="urn:microsoft.com/office/officeart/2005/8/layout/hList1"/>
    <dgm:cxn modelId="{E100D01E-1824-497E-B08F-BCD606EF01E7}" type="presOf" srcId="{0E137623-8751-4CD6-B7B2-83181339551C}" destId="{E6FADF8B-76A1-459D-A5D2-D0890C91F833}" srcOrd="0" destOrd="0" presId="urn:microsoft.com/office/officeart/2005/8/layout/hList1"/>
    <dgm:cxn modelId="{A4E3E86D-8E2A-406D-8751-DF8C6D57E93E}" srcId="{3CEE7AE9-67C9-4492-8C16-A171B2DC2F1F}" destId="{0E137623-8751-4CD6-B7B2-83181339551C}" srcOrd="1" destOrd="0" parTransId="{AE40FC20-15A3-4D5F-B18D-84E3B1574EDC}" sibTransId="{CE449D00-C181-4E95-B7D1-36BCC287A914}"/>
    <dgm:cxn modelId="{FBFC7BBD-F05D-4FCC-A972-7D36DB47660C}" srcId="{3CEE7AE9-67C9-4492-8C16-A171B2DC2F1F}" destId="{ECAEF8D1-7C88-49D8-8C12-E5D971E468CF}" srcOrd="0" destOrd="0" parTransId="{1B08D731-1405-4D69-A47C-99FCCCD6A9DF}" sibTransId="{93903988-BA67-4392-8844-5BFC2BFA6146}"/>
    <dgm:cxn modelId="{C9AABDB3-EDE2-429C-9CF9-775F5C55042D}" type="presOf" srcId="{3CEE7AE9-67C9-4492-8C16-A171B2DC2F1F}" destId="{9CE632C8-11C9-4542-A503-185A4D873DDB}" srcOrd="0" destOrd="0" presId="urn:microsoft.com/office/officeart/2005/8/layout/hList1"/>
    <dgm:cxn modelId="{070A4AC2-F993-4AA8-B87E-8A96A35D251E}" type="presParOf" srcId="{9CE632C8-11C9-4542-A503-185A4D873DDB}" destId="{3A4642C7-F468-4171-B687-ACF96E037B1C}" srcOrd="0" destOrd="0" presId="urn:microsoft.com/office/officeart/2005/8/layout/hList1"/>
    <dgm:cxn modelId="{CC7BB379-B3C1-44BB-A878-F4435BD61EDF}" type="presParOf" srcId="{3A4642C7-F468-4171-B687-ACF96E037B1C}" destId="{D26D9D9C-B86C-4B28-8928-C61FEBFEFC8C}" srcOrd="0" destOrd="0" presId="urn:microsoft.com/office/officeart/2005/8/layout/hList1"/>
    <dgm:cxn modelId="{FB3E700E-5434-4CD0-83EB-8D379BEBE165}" type="presParOf" srcId="{3A4642C7-F468-4171-B687-ACF96E037B1C}" destId="{9CBF5A9E-F790-4EC6-A740-1874C35006A1}" srcOrd="1" destOrd="0" presId="urn:microsoft.com/office/officeart/2005/8/layout/hList1"/>
    <dgm:cxn modelId="{6B4FD8C0-39F3-40AB-B6C3-6C02FA735AE1}" type="presParOf" srcId="{9CE632C8-11C9-4542-A503-185A4D873DDB}" destId="{59C4CE06-B97A-4CDD-B2B6-5A9BBD5FCAA9}" srcOrd="1" destOrd="0" presId="urn:microsoft.com/office/officeart/2005/8/layout/hList1"/>
    <dgm:cxn modelId="{F435277E-9727-4BE3-BF9A-97978074CCF3}" type="presParOf" srcId="{9CE632C8-11C9-4542-A503-185A4D873DDB}" destId="{53B671AB-BB96-47C3-A91B-DB12D822CB8A}" srcOrd="2" destOrd="0" presId="urn:microsoft.com/office/officeart/2005/8/layout/hList1"/>
    <dgm:cxn modelId="{D4975B2F-801D-4C88-81F5-524DF0408134}" type="presParOf" srcId="{53B671AB-BB96-47C3-A91B-DB12D822CB8A}" destId="{E6FADF8B-76A1-459D-A5D2-D0890C91F833}" srcOrd="0" destOrd="0" presId="urn:microsoft.com/office/officeart/2005/8/layout/hList1"/>
    <dgm:cxn modelId="{78E22440-824E-4997-B662-DFCD18725A0B}" type="presParOf" srcId="{53B671AB-BB96-47C3-A91B-DB12D822CB8A}" destId="{09C9CA9F-211E-4C03-9B9A-235F119F5D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12158C-F965-4A1D-9715-D3AA7CD08B31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B39AE9-7A6D-4D3C-A1C5-80A2E3B0DEF6}">
      <dgm:prSet phldrT="[Text]"/>
      <dgm:spPr/>
      <dgm:t>
        <a:bodyPr/>
        <a:lstStyle/>
        <a:p>
          <a:r>
            <a:rPr lang="en-US" dirty="0" smtClean="0"/>
            <a:t>After the test:</a:t>
          </a:r>
          <a:endParaRPr lang="en-US" dirty="0"/>
        </a:p>
      </dgm:t>
    </dgm:pt>
    <dgm:pt modelId="{9BC9E9E2-588D-4305-971E-DE569594BBC6}" type="parTrans" cxnId="{D656313A-FADA-42F8-A991-1915385A8D46}">
      <dgm:prSet/>
      <dgm:spPr/>
      <dgm:t>
        <a:bodyPr/>
        <a:lstStyle/>
        <a:p>
          <a:endParaRPr lang="en-US"/>
        </a:p>
      </dgm:t>
    </dgm:pt>
    <dgm:pt modelId="{196B7CFB-0D61-4426-BF42-F42A3D62D536}" type="sibTrans" cxnId="{D656313A-FADA-42F8-A991-1915385A8D46}">
      <dgm:prSet/>
      <dgm:spPr/>
      <dgm:t>
        <a:bodyPr/>
        <a:lstStyle/>
        <a:p>
          <a:endParaRPr lang="en-US"/>
        </a:p>
      </dgm:t>
    </dgm:pt>
    <dgm:pt modelId="{46CE0A29-EF0D-4CC7-9A3C-F2C73ACD4C5D}">
      <dgm:prSet phldrT="[Text]"/>
      <dgm:spPr/>
      <dgm:t>
        <a:bodyPr/>
        <a:lstStyle/>
        <a:p>
          <a:r>
            <a:rPr lang="x-none" b="0" u="none" smtClean="0"/>
            <a:t>Review the test with students to clarify any objectives they may not have understood</a:t>
          </a:r>
          <a:endParaRPr lang="en-US" b="0" dirty="0"/>
        </a:p>
      </dgm:t>
    </dgm:pt>
    <dgm:pt modelId="{A7AA4ED2-AFA4-49DE-8EE6-82A3544BA7B1}" type="parTrans" cxnId="{FF60E66B-8725-4099-AC6F-F07A0A487478}">
      <dgm:prSet/>
      <dgm:spPr/>
      <dgm:t>
        <a:bodyPr/>
        <a:lstStyle/>
        <a:p>
          <a:endParaRPr lang="en-US"/>
        </a:p>
      </dgm:t>
    </dgm:pt>
    <dgm:pt modelId="{B614674F-D5C9-4371-B9B7-1F68D8B8058D}" type="sibTrans" cxnId="{FF60E66B-8725-4099-AC6F-F07A0A487478}">
      <dgm:prSet/>
      <dgm:spPr/>
      <dgm:t>
        <a:bodyPr/>
        <a:lstStyle/>
        <a:p>
          <a:endParaRPr lang="en-US"/>
        </a:p>
      </dgm:t>
    </dgm:pt>
    <dgm:pt modelId="{CB94AA2A-3905-4B5F-896B-4B6FA2256C4E}">
      <dgm:prSet/>
      <dgm:spPr/>
      <dgm:t>
        <a:bodyPr/>
        <a:lstStyle/>
        <a:p>
          <a:r>
            <a:rPr lang="x-none" b="0" u="none" smtClean="0"/>
            <a:t>Maintain the security of tests and answer sheets especially when scoring tests and recording grades</a:t>
          </a:r>
          <a:endParaRPr lang="en-US" b="0" u="none" dirty="0"/>
        </a:p>
      </dgm:t>
    </dgm:pt>
    <dgm:pt modelId="{6DE3EB93-D34D-42DC-A067-270AB76EB27E}" type="parTrans" cxnId="{2ACC2CC6-B9FE-4AAD-A946-73A708A926CE}">
      <dgm:prSet/>
      <dgm:spPr/>
      <dgm:t>
        <a:bodyPr/>
        <a:lstStyle/>
        <a:p>
          <a:endParaRPr lang="en-US"/>
        </a:p>
      </dgm:t>
    </dgm:pt>
    <dgm:pt modelId="{DA88B7A8-BE5D-4C85-81A3-099BF36513C9}" type="sibTrans" cxnId="{2ACC2CC6-B9FE-4AAD-A946-73A708A926CE}">
      <dgm:prSet/>
      <dgm:spPr/>
      <dgm:t>
        <a:bodyPr/>
        <a:lstStyle/>
        <a:p>
          <a:endParaRPr lang="en-US"/>
        </a:p>
      </dgm:t>
    </dgm:pt>
    <dgm:pt modelId="{20F3303F-3BF3-4EAC-A546-98B34711586A}">
      <dgm:prSet/>
      <dgm:spPr/>
      <dgm:t>
        <a:bodyPr/>
        <a:lstStyle/>
        <a:p>
          <a:r>
            <a:rPr lang="x-none" b="0" u="none" smtClean="0"/>
            <a:t>Return test materials to the proper authority if another instructor will be scoring and grading them </a:t>
          </a:r>
          <a:endParaRPr lang="en-US" b="0" u="none" dirty="0"/>
        </a:p>
      </dgm:t>
    </dgm:pt>
    <dgm:pt modelId="{7C93BF13-C537-4802-B185-AC7497CCC9C9}" type="parTrans" cxnId="{521048F4-2983-4646-A153-4774C8B97B2A}">
      <dgm:prSet/>
      <dgm:spPr/>
      <dgm:t>
        <a:bodyPr/>
        <a:lstStyle/>
        <a:p>
          <a:endParaRPr lang="en-US"/>
        </a:p>
      </dgm:t>
    </dgm:pt>
    <dgm:pt modelId="{A800015F-EC98-474A-B79A-6E0E04D417D1}" type="sibTrans" cxnId="{521048F4-2983-4646-A153-4774C8B97B2A}">
      <dgm:prSet/>
      <dgm:spPr/>
      <dgm:t>
        <a:bodyPr/>
        <a:lstStyle/>
        <a:p>
          <a:endParaRPr lang="en-US"/>
        </a:p>
      </dgm:t>
    </dgm:pt>
    <dgm:pt modelId="{0822B0B4-6D4D-4503-99D1-965092680FF7}">
      <dgm:prSet/>
      <dgm:spPr/>
      <dgm:t>
        <a:bodyPr/>
        <a:lstStyle/>
        <a:p>
          <a:r>
            <a:rPr lang="en-US" b="0" dirty="0" smtClean="0"/>
            <a:t>Identify answer sheets with identical incorrect answers or sequences of answers on multiple test sheets; these could be indications of academic misconduct</a:t>
          </a:r>
          <a:endParaRPr lang="en-US" b="0" dirty="0"/>
        </a:p>
      </dgm:t>
    </dgm:pt>
    <dgm:pt modelId="{101135E1-8E3A-4360-95DD-CD71A7559502}" type="parTrans" cxnId="{CD282A72-F943-4C7B-B6BA-0AB6D3F190B2}">
      <dgm:prSet/>
      <dgm:spPr/>
      <dgm:t>
        <a:bodyPr/>
        <a:lstStyle/>
        <a:p>
          <a:endParaRPr lang="en-US"/>
        </a:p>
      </dgm:t>
    </dgm:pt>
    <dgm:pt modelId="{24F219D7-CB22-4614-A4F4-C2761CFD8451}" type="sibTrans" cxnId="{CD282A72-F943-4C7B-B6BA-0AB6D3F190B2}">
      <dgm:prSet/>
      <dgm:spPr/>
      <dgm:t>
        <a:bodyPr/>
        <a:lstStyle/>
        <a:p>
          <a:endParaRPr lang="en-US"/>
        </a:p>
      </dgm:t>
    </dgm:pt>
    <dgm:pt modelId="{988AB965-D638-44B9-9E93-2DC97F9134E9}" type="pres">
      <dgm:prSet presAssocID="{9912158C-F965-4A1D-9715-D3AA7CD08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2FA69-A467-468E-81C2-6F688AB9AB7A}" type="pres">
      <dgm:prSet presAssocID="{1FB39AE9-7A6D-4D3C-A1C5-80A2E3B0DEF6}" presName="compositeNode" presStyleCnt="0">
        <dgm:presLayoutVars>
          <dgm:bulletEnabled val="1"/>
        </dgm:presLayoutVars>
      </dgm:prSet>
      <dgm:spPr/>
    </dgm:pt>
    <dgm:pt modelId="{7E2E231F-B63B-4BAB-87AB-C0DE230E77F3}" type="pres">
      <dgm:prSet presAssocID="{1FB39AE9-7A6D-4D3C-A1C5-80A2E3B0DEF6}" presName="bgRect" presStyleLbl="node1" presStyleIdx="0" presStyleCnt="1"/>
      <dgm:spPr/>
      <dgm:t>
        <a:bodyPr/>
        <a:lstStyle/>
        <a:p>
          <a:endParaRPr lang="en-US"/>
        </a:p>
      </dgm:t>
    </dgm:pt>
    <dgm:pt modelId="{C71417D6-FE7C-4B77-AA7A-F30B8D542119}" type="pres">
      <dgm:prSet presAssocID="{1FB39AE9-7A6D-4D3C-A1C5-80A2E3B0DEF6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FA62A-92D7-4950-99C1-F5BEE8881113}" type="pres">
      <dgm:prSet presAssocID="{1FB39AE9-7A6D-4D3C-A1C5-80A2E3B0DEF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00CC4-01AB-442C-A0CE-DC31342CECF2}" type="presOf" srcId="{20F3303F-3BF3-4EAC-A546-98B34711586A}" destId="{F61FA62A-92D7-4950-99C1-F5BEE8881113}" srcOrd="0" destOrd="2" presId="urn:microsoft.com/office/officeart/2005/8/layout/hProcess7"/>
    <dgm:cxn modelId="{D656313A-FADA-42F8-A991-1915385A8D46}" srcId="{9912158C-F965-4A1D-9715-D3AA7CD08B31}" destId="{1FB39AE9-7A6D-4D3C-A1C5-80A2E3B0DEF6}" srcOrd="0" destOrd="0" parTransId="{9BC9E9E2-588D-4305-971E-DE569594BBC6}" sibTransId="{196B7CFB-0D61-4426-BF42-F42A3D62D536}"/>
    <dgm:cxn modelId="{CD282A72-F943-4C7B-B6BA-0AB6D3F190B2}" srcId="{1FB39AE9-7A6D-4D3C-A1C5-80A2E3B0DEF6}" destId="{0822B0B4-6D4D-4503-99D1-965092680FF7}" srcOrd="3" destOrd="0" parTransId="{101135E1-8E3A-4360-95DD-CD71A7559502}" sibTransId="{24F219D7-CB22-4614-A4F4-C2761CFD8451}"/>
    <dgm:cxn modelId="{FF60E66B-8725-4099-AC6F-F07A0A487478}" srcId="{1FB39AE9-7A6D-4D3C-A1C5-80A2E3B0DEF6}" destId="{46CE0A29-EF0D-4CC7-9A3C-F2C73ACD4C5D}" srcOrd="0" destOrd="0" parTransId="{A7AA4ED2-AFA4-49DE-8EE6-82A3544BA7B1}" sibTransId="{B614674F-D5C9-4371-B9B7-1F68D8B8058D}"/>
    <dgm:cxn modelId="{57AA1EAF-643E-4131-AC69-10495E8F8391}" type="presOf" srcId="{1FB39AE9-7A6D-4D3C-A1C5-80A2E3B0DEF6}" destId="{7E2E231F-B63B-4BAB-87AB-C0DE230E77F3}" srcOrd="0" destOrd="0" presId="urn:microsoft.com/office/officeart/2005/8/layout/hProcess7"/>
    <dgm:cxn modelId="{723FB708-33E1-4EB6-836B-F0794462026F}" type="presOf" srcId="{9912158C-F965-4A1D-9715-D3AA7CD08B31}" destId="{988AB965-D638-44B9-9E93-2DC97F9134E9}" srcOrd="0" destOrd="0" presId="urn:microsoft.com/office/officeart/2005/8/layout/hProcess7"/>
    <dgm:cxn modelId="{372A06AE-6AD1-4B33-BBF3-5A2A4DDCD1EA}" type="presOf" srcId="{46CE0A29-EF0D-4CC7-9A3C-F2C73ACD4C5D}" destId="{F61FA62A-92D7-4950-99C1-F5BEE8881113}" srcOrd="0" destOrd="0" presId="urn:microsoft.com/office/officeart/2005/8/layout/hProcess7"/>
    <dgm:cxn modelId="{521048F4-2983-4646-A153-4774C8B97B2A}" srcId="{1FB39AE9-7A6D-4D3C-A1C5-80A2E3B0DEF6}" destId="{20F3303F-3BF3-4EAC-A546-98B34711586A}" srcOrd="2" destOrd="0" parTransId="{7C93BF13-C537-4802-B185-AC7497CCC9C9}" sibTransId="{A800015F-EC98-474A-B79A-6E0E04D417D1}"/>
    <dgm:cxn modelId="{C939B283-AABC-4E76-A7BF-5BE41E11FCB9}" type="presOf" srcId="{CB94AA2A-3905-4B5F-896B-4B6FA2256C4E}" destId="{F61FA62A-92D7-4950-99C1-F5BEE8881113}" srcOrd="0" destOrd="1" presId="urn:microsoft.com/office/officeart/2005/8/layout/hProcess7"/>
    <dgm:cxn modelId="{2ACC2CC6-B9FE-4AAD-A946-73A708A926CE}" srcId="{1FB39AE9-7A6D-4D3C-A1C5-80A2E3B0DEF6}" destId="{CB94AA2A-3905-4B5F-896B-4B6FA2256C4E}" srcOrd="1" destOrd="0" parTransId="{6DE3EB93-D34D-42DC-A067-270AB76EB27E}" sibTransId="{DA88B7A8-BE5D-4C85-81A3-099BF36513C9}"/>
    <dgm:cxn modelId="{B98156DE-8116-4BCF-92E7-1D4B10F4243D}" type="presOf" srcId="{0822B0B4-6D4D-4503-99D1-965092680FF7}" destId="{F61FA62A-92D7-4950-99C1-F5BEE8881113}" srcOrd="0" destOrd="3" presId="urn:microsoft.com/office/officeart/2005/8/layout/hProcess7"/>
    <dgm:cxn modelId="{721DF0C7-AD4E-40C6-8BD9-A7A92BCD8A48}" type="presOf" srcId="{1FB39AE9-7A6D-4D3C-A1C5-80A2E3B0DEF6}" destId="{C71417D6-FE7C-4B77-AA7A-F30B8D542119}" srcOrd="1" destOrd="0" presId="urn:microsoft.com/office/officeart/2005/8/layout/hProcess7"/>
    <dgm:cxn modelId="{B122589B-2343-4B3F-AB60-150669F8CDE5}" type="presParOf" srcId="{988AB965-D638-44B9-9E93-2DC97F9134E9}" destId="{3652FA69-A467-468E-81C2-6F688AB9AB7A}" srcOrd="0" destOrd="0" presId="urn:microsoft.com/office/officeart/2005/8/layout/hProcess7"/>
    <dgm:cxn modelId="{DB2B27C7-0E66-42C9-B0C3-C4FF8206003E}" type="presParOf" srcId="{3652FA69-A467-468E-81C2-6F688AB9AB7A}" destId="{7E2E231F-B63B-4BAB-87AB-C0DE230E77F3}" srcOrd="0" destOrd="0" presId="urn:microsoft.com/office/officeart/2005/8/layout/hProcess7"/>
    <dgm:cxn modelId="{69BD1C42-AB93-4987-A82F-3057DD81A651}" type="presParOf" srcId="{3652FA69-A467-468E-81C2-6F688AB9AB7A}" destId="{C71417D6-FE7C-4B77-AA7A-F30B8D542119}" srcOrd="1" destOrd="0" presId="urn:microsoft.com/office/officeart/2005/8/layout/hProcess7"/>
    <dgm:cxn modelId="{644912E1-34DE-4E40-BD53-C2F9DB97C0C4}" type="presParOf" srcId="{3652FA69-A467-468E-81C2-6F688AB9AB7A}" destId="{F61FA62A-92D7-4950-99C1-F5BEE888111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DFE603-E35C-4D6F-9DBF-50B9CD1EBAA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6B2979-8E76-4E2A-BE4B-0AE34A2FD3AF}">
      <dgm:prSet phldrT="[Text]" custT="1"/>
      <dgm:spPr/>
      <dgm:t>
        <a:bodyPr/>
        <a:lstStyle/>
        <a:p>
          <a:r>
            <a:rPr lang="en-US" sz="2400" b="1" dirty="0" smtClean="0"/>
            <a:t>B</a:t>
          </a:r>
          <a:r>
            <a:rPr lang="x-none" sz="2400" b="1" smtClean="0"/>
            <a:t>efore the test</a:t>
          </a:r>
          <a:r>
            <a:rPr lang="en-US" sz="2400" b="1" dirty="0" smtClean="0"/>
            <a:t>:</a:t>
          </a:r>
          <a:endParaRPr lang="en-US" sz="2400" dirty="0"/>
        </a:p>
      </dgm:t>
    </dgm:pt>
    <dgm:pt modelId="{5A61E1BE-EB46-4B30-83FC-53881AF0F54A}" type="parTrans" cxnId="{67753E1E-52FE-4B7F-8088-A727A31553D9}">
      <dgm:prSet/>
      <dgm:spPr/>
      <dgm:t>
        <a:bodyPr/>
        <a:lstStyle/>
        <a:p>
          <a:endParaRPr lang="en-US"/>
        </a:p>
      </dgm:t>
    </dgm:pt>
    <dgm:pt modelId="{D0A3ACCA-0FD0-40A8-881D-912D6C5956F0}" type="sibTrans" cxnId="{67753E1E-52FE-4B7F-8088-A727A31553D9}">
      <dgm:prSet/>
      <dgm:spPr/>
      <dgm:t>
        <a:bodyPr/>
        <a:lstStyle/>
        <a:p>
          <a:endParaRPr lang="en-US"/>
        </a:p>
      </dgm:t>
    </dgm:pt>
    <dgm:pt modelId="{AB9B66EB-5B50-4F18-861D-9907CEB0BD6E}">
      <dgm:prSet/>
      <dgm:spPr/>
      <dgm:t>
        <a:bodyPr/>
        <a:lstStyle/>
        <a:p>
          <a:r>
            <a:rPr lang="x-none" b="1" u="none" smtClean="0"/>
            <a:t>Ensure that the subject matter of the test matches </a:t>
          </a:r>
          <a:r>
            <a:rPr lang="en-US" b="1" u="none" dirty="0" smtClean="0"/>
            <a:t>what</a:t>
          </a:r>
          <a:r>
            <a:rPr lang="x-none" b="1" u="none" smtClean="0"/>
            <a:t> is being tested</a:t>
          </a:r>
          <a:endParaRPr lang="en-US" b="1" u="none" dirty="0"/>
        </a:p>
      </dgm:t>
    </dgm:pt>
    <dgm:pt modelId="{B592C16C-D88F-4705-A0B8-64B0BAEF8607}" type="parTrans" cxnId="{2E8607ED-AE63-4378-BF89-6056D03FA5F6}">
      <dgm:prSet/>
      <dgm:spPr/>
      <dgm:t>
        <a:bodyPr/>
        <a:lstStyle/>
        <a:p>
          <a:endParaRPr lang="en-US"/>
        </a:p>
      </dgm:t>
    </dgm:pt>
    <dgm:pt modelId="{C0AF7628-AEA1-4B8B-9301-52977B440695}" type="sibTrans" cxnId="{2E8607ED-AE63-4378-BF89-6056D03FA5F6}">
      <dgm:prSet/>
      <dgm:spPr/>
      <dgm:t>
        <a:bodyPr/>
        <a:lstStyle/>
        <a:p>
          <a:endParaRPr lang="en-US"/>
        </a:p>
      </dgm:t>
    </dgm:pt>
    <dgm:pt modelId="{86E1CE66-1C8B-4D6F-9D6B-9AD2168352F5}">
      <dgm:prSet/>
      <dgm:spPr/>
      <dgm:t>
        <a:bodyPr/>
        <a:lstStyle/>
        <a:p>
          <a:r>
            <a:rPr lang="x-none" b="1" u="none" smtClean="0"/>
            <a:t>Provide students with adequate practice time during class leading up to the test date</a:t>
          </a:r>
          <a:endParaRPr lang="en-US" b="1" u="none" dirty="0"/>
        </a:p>
      </dgm:t>
    </dgm:pt>
    <dgm:pt modelId="{FED9FA91-E47D-41EE-A229-D61403BDB177}" type="parTrans" cxnId="{65BED964-996A-4512-A8D4-819714FD2769}">
      <dgm:prSet/>
      <dgm:spPr/>
      <dgm:t>
        <a:bodyPr/>
        <a:lstStyle/>
        <a:p>
          <a:endParaRPr lang="en-US"/>
        </a:p>
      </dgm:t>
    </dgm:pt>
    <dgm:pt modelId="{D0233560-089B-4B1B-930F-E0C13DD8052B}" type="sibTrans" cxnId="{65BED964-996A-4512-A8D4-819714FD2769}">
      <dgm:prSet/>
      <dgm:spPr/>
      <dgm:t>
        <a:bodyPr/>
        <a:lstStyle/>
        <a:p>
          <a:endParaRPr lang="en-US"/>
        </a:p>
      </dgm:t>
    </dgm:pt>
    <dgm:pt modelId="{596FB0E0-ADC3-4CE5-8FF1-BB441E7F220E}">
      <dgm:prSet/>
      <dgm:spPr/>
      <dgm:t>
        <a:bodyPr/>
        <a:lstStyle/>
        <a:p>
          <a:r>
            <a:rPr lang="x-none" b="1" u="none" smtClean="0"/>
            <a:t>Provide rehabilitation facilities, such as restrooms or refreshment areas</a:t>
          </a:r>
          <a:endParaRPr lang="en-US" b="1" u="none" dirty="0"/>
        </a:p>
      </dgm:t>
    </dgm:pt>
    <dgm:pt modelId="{D4761BEA-F0C4-4674-93E7-D87F3638507B}" type="parTrans" cxnId="{DC5B8BAF-6A60-4D25-AC15-74C1ADC0FE97}">
      <dgm:prSet/>
      <dgm:spPr/>
      <dgm:t>
        <a:bodyPr/>
        <a:lstStyle/>
        <a:p>
          <a:endParaRPr lang="en-US"/>
        </a:p>
      </dgm:t>
    </dgm:pt>
    <dgm:pt modelId="{3EF9B01F-A841-4C3B-AB1F-E28E6A41A137}" type="sibTrans" cxnId="{DC5B8BAF-6A60-4D25-AC15-74C1ADC0FE97}">
      <dgm:prSet/>
      <dgm:spPr/>
      <dgm:t>
        <a:bodyPr/>
        <a:lstStyle/>
        <a:p>
          <a:endParaRPr lang="en-US"/>
        </a:p>
      </dgm:t>
    </dgm:pt>
    <dgm:pt modelId="{365AB303-7BDD-438B-B900-1A33368E6FD9}">
      <dgm:prSet/>
      <dgm:spPr/>
      <dgm:t>
        <a:bodyPr/>
        <a:lstStyle/>
        <a:p>
          <a:r>
            <a:rPr lang="x-none" b="1" u="none" smtClean="0"/>
            <a:t>Ensure that tests are not biased through wording, timing, or unattainable criteria</a:t>
          </a:r>
          <a:endParaRPr lang="en-US" b="1" u="none" dirty="0"/>
        </a:p>
      </dgm:t>
    </dgm:pt>
    <dgm:pt modelId="{E9DB3CB3-C083-4495-841B-647AE90DB609}" type="parTrans" cxnId="{8C3BF70E-EE21-408D-9043-781D799E560C}">
      <dgm:prSet/>
      <dgm:spPr/>
      <dgm:t>
        <a:bodyPr/>
        <a:lstStyle/>
        <a:p>
          <a:endParaRPr lang="en-US"/>
        </a:p>
      </dgm:t>
    </dgm:pt>
    <dgm:pt modelId="{4A6A1796-FBE5-4C36-9AE7-95734D2D9D34}" type="sibTrans" cxnId="{8C3BF70E-EE21-408D-9043-781D799E560C}">
      <dgm:prSet/>
      <dgm:spPr/>
      <dgm:t>
        <a:bodyPr/>
        <a:lstStyle/>
        <a:p>
          <a:endParaRPr lang="en-US"/>
        </a:p>
      </dgm:t>
    </dgm:pt>
    <dgm:pt modelId="{6B6B785D-3275-4648-B92A-D8CC96818EBE}">
      <dgm:prSet/>
      <dgm:spPr/>
      <dgm:t>
        <a:bodyPr/>
        <a:lstStyle/>
        <a:p>
          <a:r>
            <a:rPr lang="x-none" b="1" u="none" smtClean="0"/>
            <a:t>Include all test administration rules in the test instructions </a:t>
          </a:r>
          <a:endParaRPr lang="en-US" b="1" u="none" dirty="0"/>
        </a:p>
      </dgm:t>
    </dgm:pt>
    <dgm:pt modelId="{79E97082-2088-4BBB-86A4-76A7F5F6B917}" type="parTrans" cxnId="{94139B17-14BD-4AE9-B46C-EDBEDAEFA859}">
      <dgm:prSet/>
      <dgm:spPr/>
      <dgm:t>
        <a:bodyPr/>
        <a:lstStyle/>
        <a:p>
          <a:endParaRPr lang="en-US"/>
        </a:p>
      </dgm:t>
    </dgm:pt>
    <dgm:pt modelId="{BA634DC6-8277-40C3-BB02-E36AA2E766EE}" type="sibTrans" cxnId="{94139B17-14BD-4AE9-B46C-EDBEDAEFA859}">
      <dgm:prSet/>
      <dgm:spPr/>
      <dgm:t>
        <a:bodyPr/>
        <a:lstStyle/>
        <a:p>
          <a:endParaRPr lang="en-US"/>
        </a:p>
      </dgm:t>
    </dgm:pt>
    <dgm:pt modelId="{5D827950-54E4-412B-9F9F-C5B1079E5C88}">
      <dgm:prSet/>
      <dgm:spPr/>
      <dgm:t>
        <a:bodyPr/>
        <a:lstStyle/>
        <a:p>
          <a:r>
            <a:rPr lang="x-none" b="1" u="none" smtClean="0"/>
            <a:t>Read the instructions aloud to the students, exactly as they are written</a:t>
          </a:r>
          <a:endParaRPr lang="en-US" b="1" u="none" dirty="0"/>
        </a:p>
      </dgm:t>
    </dgm:pt>
    <dgm:pt modelId="{EF18A4CD-BFF1-4526-B76D-5F87333A252F}" type="parTrans" cxnId="{FAAAB645-7332-42A2-A2DE-A5E0A790D163}">
      <dgm:prSet/>
      <dgm:spPr/>
      <dgm:t>
        <a:bodyPr/>
        <a:lstStyle/>
        <a:p>
          <a:endParaRPr lang="en-US"/>
        </a:p>
      </dgm:t>
    </dgm:pt>
    <dgm:pt modelId="{840C26CD-0518-4D97-8F8E-D54DBD430332}" type="sibTrans" cxnId="{FAAAB645-7332-42A2-A2DE-A5E0A790D163}">
      <dgm:prSet/>
      <dgm:spPr/>
      <dgm:t>
        <a:bodyPr/>
        <a:lstStyle/>
        <a:p>
          <a:endParaRPr lang="en-US"/>
        </a:p>
      </dgm:t>
    </dgm:pt>
    <dgm:pt modelId="{6B8E1288-4B82-4864-931B-40F44CA9C289}">
      <dgm:prSet/>
      <dgm:spPr/>
      <dgm:t>
        <a:bodyPr/>
        <a:lstStyle/>
        <a:p>
          <a:r>
            <a:rPr lang="x-none" b="1" u="none" smtClean="0"/>
            <a:t>Provide students with time limits for each test and clearly state the times for emphasis </a:t>
          </a:r>
          <a:endParaRPr lang="en-US" b="1" u="none" dirty="0"/>
        </a:p>
      </dgm:t>
    </dgm:pt>
    <dgm:pt modelId="{620E142B-BA8D-4830-9732-E4B534E99932}" type="parTrans" cxnId="{73EF99C0-93E5-4A6D-B446-752EB7371639}">
      <dgm:prSet/>
      <dgm:spPr/>
      <dgm:t>
        <a:bodyPr/>
        <a:lstStyle/>
        <a:p>
          <a:endParaRPr lang="en-US"/>
        </a:p>
      </dgm:t>
    </dgm:pt>
    <dgm:pt modelId="{174F6C3B-704A-47EC-9F79-61A3CB599700}" type="sibTrans" cxnId="{73EF99C0-93E5-4A6D-B446-752EB7371639}">
      <dgm:prSet/>
      <dgm:spPr/>
      <dgm:t>
        <a:bodyPr/>
        <a:lstStyle/>
        <a:p>
          <a:endParaRPr lang="en-US"/>
        </a:p>
      </dgm:t>
    </dgm:pt>
    <dgm:pt modelId="{52F6ACD4-7298-4059-9978-70E147952765}">
      <dgm:prSet/>
      <dgm:spPr/>
      <dgm:t>
        <a:bodyPr/>
        <a:lstStyle/>
        <a:p>
          <a:r>
            <a:rPr lang="x-none" b="1" u="none" smtClean="0"/>
            <a:t>Explain the purpose of each test</a:t>
          </a:r>
          <a:endParaRPr lang="en-US" b="1" u="none" dirty="0"/>
        </a:p>
      </dgm:t>
    </dgm:pt>
    <dgm:pt modelId="{0EEB5088-3E7C-4E56-BDDA-79E9E1624329}" type="parTrans" cxnId="{ADF422CE-E1E0-409E-A975-A8D51F37EED0}">
      <dgm:prSet/>
      <dgm:spPr/>
      <dgm:t>
        <a:bodyPr/>
        <a:lstStyle/>
        <a:p>
          <a:endParaRPr lang="en-US"/>
        </a:p>
      </dgm:t>
    </dgm:pt>
    <dgm:pt modelId="{5CBC8348-435A-48CB-8BC2-95D7822EBFEF}" type="sibTrans" cxnId="{ADF422CE-E1E0-409E-A975-A8D51F37EED0}">
      <dgm:prSet/>
      <dgm:spPr/>
      <dgm:t>
        <a:bodyPr/>
        <a:lstStyle/>
        <a:p>
          <a:endParaRPr lang="en-US"/>
        </a:p>
      </dgm:t>
    </dgm:pt>
    <dgm:pt modelId="{DEDCF3AD-8CB2-46EF-9ED2-E7255B994703}">
      <dgm:prSet/>
      <dgm:spPr/>
      <dgm:t>
        <a:bodyPr/>
        <a:lstStyle/>
        <a:p>
          <a:r>
            <a:rPr lang="x-none" b="1" u="none" smtClean="0"/>
            <a:t>Encourage students to ask questions if they do not understand something</a:t>
          </a:r>
          <a:endParaRPr lang="en-US" b="1" u="none" dirty="0"/>
        </a:p>
      </dgm:t>
    </dgm:pt>
    <dgm:pt modelId="{20BE92CF-B8B9-4187-8CD0-DE7E8B160A08}" type="parTrans" cxnId="{4F79672E-5238-4B59-97A1-B4C02B85B9EB}">
      <dgm:prSet/>
      <dgm:spPr/>
      <dgm:t>
        <a:bodyPr/>
        <a:lstStyle/>
        <a:p>
          <a:endParaRPr lang="en-US"/>
        </a:p>
      </dgm:t>
    </dgm:pt>
    <dgm:pt modelId="{75A2B141-8CC9-4863-A26F-40BAC7684CA1}" type="sibTrans" cxnId="{4F79672E-5238-4B59-97A1-B4C02B85B9EB}">
      <dgm:prSet/>
      <dgm:spPr/>
      <dgm:t>
        <a:bodyPr/>
        <a:lstStyle/>
        <a:p>
          <a:endParaRPr lang="en-US"/>
        </a:p>
      </dgm:t>
    </dgm:pt>
    <dgm:pt modelId="{D0B93B18-9BFD-4305-AD21-A777088473C9}" type="pres">
      <dgm:prSet presAssocID="{AFDFE603-E35C-4D6F-9DBF-50B9CD1EBA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B209A3-0B62-42D0-A7F7-5CAC5202E9D2}" type="pres">
      <dgm:prSet presAssocID="{186B2979-8E76-4E2A-BE4B-0AE34A2FD3AF}" presName="composite" presStyleCnt="0"/>
      <dgm:spPr/>
    </dgm:pt>
    <dgm:pt modelId="{2723C9F0-0BBD-4BF2-B187-8539EBA2E220}" type="pres">
      <dgm:prSet presAssocID="{186B2979-8E76-4E2A-BE4B-0AE34A2FD3A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DD1E6-05D9-41C7-8788-220397991C75}" type="pres">
      <dgm:prSet presAssocID="{186B2979-8E76-4E2A-BE4B-0AE34A2FD3A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DA293-DE5D-499B-BAD7-F3F9CA1BBCBD}" type="presOf" srcId="{186B2979-8E76-4E2A-BE4B-0AE34A2FD3AF}" destId="{2723C9F0-0BBD-4BF2-B187-8539EBA2E220}" srcOrd="0" destOrd="0" presId="urn:microsoft.com/office/officeart/2005/8/layout/hList1"/>
    <dgm:cxn modelId="{2E8607ED-AE63-4378-BF89-6056D03FA5F6}" srcId="{186B2979-8E76-4E2A-BE4B-0AE34A2FD3AF}" destId="{AB9B66EB-5B50-4F18-861D-9907CEB0BD6E}" srcOrd="0" destOrd="0" parTransId="{B592C16C-D88F-4705-A0B8-64B0BAEF8607}" sibTransId="{C0AF7628-AEA1-4B8B-9301-52977B440695}"/>
    <dgm:cxn modelId="{65BED964-996A-4512-A8D4-819714FD2769}" srcId="{186B2979-8E76-4E2A-BE4B-0AE34A2FD3AF}" destId="{86E1CE66-1C8B-4D6F-9D6B-9AD2168352F5}" srcOrd="1" destOrd="0" parTransId="{FED9FA91-E47D-41EE-A229-D61403BDB177}" sibTransId="{D0233560-089B-4B1B-930F-E0C13DD8052B}"/>
    <dgm:cxn modelId="{DC5B8BAF-6A60-4D25-AC15-74C1ADC0FE97}" srcId="{186B2979-8E76-4E2A-BE4B-0AE34A2FD3AF}" destId="{596FB0E0-ADC3-4CE5-8FF1-BB441E7F220E}" srcOrd="2" destOrd="0" parTransId="{D4761BEA-F0C4-4674-93E7-D87F3638507B}" sibTransId="{3EF9B01F-A841-4C3B-AB1F-E28E6A41A137}"/>
    <dgm:cxn modelId="{73EF99C0-93E5-4A6D-B446-752EB7371639}" srcId="{186B2979-8E76-4E2A-BE4B-0AE34A2FD3AF}" destId="{6B8E1288-4B82-4864-931B-40F44CA9C289}" srcOrd="6" destOrd="0" parTransId="{620E142B-BA8D-4830-9732-E4B534E99932}" sibTransId="{174F6C3B-704A-47EC-9F79-61A3CB599700}"/>
    <dgm:cxn modelId="{E15ECF82-11D4-45FA-BF70-135099B5883C}" type="presOf" srcId="{AB9B66EB-5B50-4F18-861D-9907CEB0BD6E}" destId="{076DD1E6-05D9-41C7-8788-220397991C75}" srcOrd="0" destOrd="0" presId="urn:microsoft.com/office/officeart/2005/8/layout/hList1"/>
    <dgm:cxn modelId="{8C3BF70E-EE21-408D-9043-781D799E560C}" srcId="{186B2979-8E76-4E2A-BE4B-0AE34A2FD3AF}" destId="{365AB303-7BDD-438B-B900-1A33368E6FD9}" srcOrd="3" destOrd="0" parTransId="{E9DB3CB3-C083-4495-841B-647AE90DB609}" sibTransId="{4A6A1796-FBE5-4C36-9AE7-95734D2D9D34}"/>
    <dgm:cxn modelId="{423BCC71-4F13-4129-9BF8-22464EDB0CAC}" type="presOf" srcId="{6B8E1288-4B82-4864-931B-40F44CA9C289}" destId="{076DD1E6-05D9-41C7-8788-220397991C75}" srcOrd="0" destOrd="6" presId="urn:microsoft.com/office/officeart/2005/8/layout/hList1"/>
    <dgm:cxn modelId="{B2FDB76C-60A7-4858-81D6-61FCD6BB0764}" type="presOf" srcId="{5D827950-54E4-412B-9F9F-C5B1079E5C88}" destId="{076DD1E6-05D9-41C7-8788-220397991C75}" srcOrd="0" destOrd="5" presId="urn:microsoft.com/office/officeart/2005/8/layout/hList1"/>
    <dgm:cxn modelId="{FAAAB645-7332-42A2-A2DE-A5E0A790D163}" srcId="{186B2979-8E76-4E2A-BE4B-0AE34A2FD3AF}" destId="{5D827950-54E4-412B-9F9F-C5B1079E5C88}" srcOrd="5" destOrd="0" parTransId="{EF18A4CD-BFF1-4526-B76D-5F87333A252F}" sibTransId="{840C26CD-0518-4D97-8F8E-D54DBD430332}"/>
    <dgm:cxn modelId="{02A789F5-4C71-4D5C-B976-9269B3FFDA2E}" type="presOf" srcId="{AFDFE603-E35C-4D6F-9DBF-50B9CD1EBAA9}" destId="{D0B93B18-9BFD-4305-AD21-A777088473C9}" srcOrd="0" destOrd="0" presId="urn:microsoft.com/office/officeart/2005/8/layout/hList1"/>
    <dgm:cxn modelId="{67753E1E-52FE-4B7F-8088-A727A31553D9}" srcId="{AFDFE603-E35C-4D6F-9DBF-50B9CD1EBAA9}" destId="{186B2979-8E76-4E2A-BE4B-0AE34A2FD3AF}" srcOrd="0" destOrd="0" parTransId="{5A61E1BE-EB46-4B30-83FC-53881AF0F54A}" sibTransId="{D0A3ACCA-0FD0-40A8-881D-912D6C5956F0}"/>
    <dgm:cxn modelId="{CE6657EA-A119-4273-A400-664905AA3EB4}" type="presOf" srcId="{DEDCF3AD-8CB2-46EF-9ED2-E7255B994703}" destId="{076DD1E6-05D9-41C7-8788-220397991C75}" srcOrd="0" destOrd="8" presId="urn:microsoft.com/office/officeart/2005/8/layout/hList1"/>
    <dgm:cxn modelId="{94139B17-14BD-4AE9-B46C-EDBEDAEFA859}" srcId="{186B2979-8E76-4E2A-BE4B-0AE34A2FD3AF}" destId="{6B6B785D-3275-4648-B92A-D8CC96818EBE}" srcOrd="4" destOrd="0" parTransId="{79E97082-2088-4BBB-86A4-76A7F5F6B917}" sibTransId="{BA634DC6-8277-40C3-BB02-E36AA2E766EE}"/>
    <dgm:cxn modelId="{ED4E963C-77C5-4787-8D86-CD26B2F2DF80}" type="presOf" srcId="{86E1CE66-1C8B-4D6F-9D6B-9AD2168352F5}" destId="{076DD1E6-05D9-41C7-8788-220397991C75}" srcOrd="0" destOrd="1" presId="urn:microsoft.com/office/officeart/2005/8/layout/hList1"/>
    <dgm:cxn modelId="{21F97400-C4B2-4FA4-9507-9B37A6A6256C}" type="presOf" srcId="{596FB0E0-ADC3-4CE5-8FF1-BB441E7F220E}" destId="{076DD1E6-05D9-41C7-8788-220397991C75}" srcOrd="0" destOrd="2" presId="urn:microsoft.com/office/officeart/2005/8/layout/hList1"/>
    <dgm:cxn modelId="{6845CF09-C30B-49EA-A232-E1672EEB56DC}" type="presOf" srcId="{6B6B785D-3275-4648-B92A-D8CC96818EBE}" destId="{076DD1E6-05D9-41C7-8788-220397991C75}" srcOrd="0" destOrd="4" presId="urn:microsoft.com/office/officeart/2005/8/layout/hList1"/>
    <dgm:cxn modelId="{ADF422CE-E1E0-409E-A975-A8D51F37EED0}" srcId="{186B2979-8E76-4E2A-BE4B-0AE34A2FD3AF}" destId="{52F6ACD4-7298-4059-9978-70E147952765}" srcOrd="7" destOrd="0" parTransId="{0EEB5088-3E7C-4E56-BDDA-79E9E1624329}" sibTransId="{5CBC8348-435A-48CB-8BC2-95D7822EBFEF}"/>
    <dgm:cxn modelId="{ED00B7BC-4BB2-4CFA-8338-5397CA30C41E}" type="presOf" srcId="{52F6ACD4-7298-4059-9978-70E147952765}" destId="{076DD1E6-05D9-41C7-8788-220397991C75}" srcOrd="0" destOrd="7" presId="urn:microsoft.com/office/officeart/2005/8/layout/hList1"/>
    <dgm:cxn modelId="{B091A449-3926-4580-9CE0-64DC8EF92BD9}" type="presOf" srcId="{365AB303-7BDD-438B-B900-1A33368E6FD9}" destId="{076DD1E6-05D9-41C7-8788-220397991C75}" srcOrd="0" destOrd="3" presId="urn:microsoft.com/office/officeart/2005/8/layout/hList1"/>
    <dgm:cxn modelId="{4F79672E-5238-4B59-97A1-B4C02B85B9EB}" srcId="{186B2979-8E76-4E2A-BE4B-0AE34A2FD3AF}" destId="{DEDCF3AD-8CB2-46EF-9ED2-E7255B994703}" srcOrd="8" destOrd="0" parTransId="{20BE92CF-B8B9-4187-8CD0-DE7E8B160A08}" sibTransId="{75A2B141-8CC9-4863-A26F-40BAC7684CA1}"/>
    <dgm:cxn modelId="{28C7F5C8-39A5-4FE7-8EA8-02C2FFF59D99}" type="presParOf" srcId="{D0B93B18-9BFD-4305-AD21-A777088473C9}" destId="{9EB209A3-0B62-42D0-A7F7-5CAC5202E9D2}" srcOrd="0" destOrd="0" presId="urn:microsoft.com/office/officeart/2005/8/layout/hList1"/>
    <dgm:cxn modelId="{23AFB52E-9D57-4BCF-846F-E5FBABAAB34F}" type="presParOf" srcId="{9EB209A3-0B62-42D0-A7F7-5CAC5202E9D2}" destId="{2723C9F0-0BBD-4BF2-B187-8539EBA2E220}" srcOrd="0" destOrd="0" presId="urn:microsoft.com/office/officeart/2005/8/layout/hList1"/>
    <dgm:cxn modelId="{614E1FC0-7D57-4E44-87A2-4660118A281D}" type="presParOf" srcId="{9EB209A3-0B62-42D0-A7F7-5CAC5202E9D2}" destId="{076DD1E6-05D9-41C7-8788-220397991C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4042A5-6C6A-4997-8017-31C1E27DCCB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6A5A5E-D338-4E8C-925A-802DAAF9858B}">
      <dgm:prSet phldrT="[Text]"/>
      <dgm:spPr/>
      <dgm:t>
        <a:bodyPr/>
        <a:lstStyle/>
        <a:p>
          <a:r>
            <a:rPr lang="en-US" b="1" dirty="0" smtClean="0"/>
            <a:t>D</a:t>
          </a:r>
          <a:r>
            <a:rPr lang="x-none" b="1" smtClean="0"/>
            <a:t>uring the test</a:t>
          </a:r>
          <a:r>
            <a:rPr lang="en-US" b="1" dirty="0" smtClean="0"/>
            <a:t>:</a:t>
          </a:r>
          <a:endParaRPr lang="en-US" dirty="0"/>
        </a:p>
      </dgm:t>
    </dgm:pt>
    <dgm:pt modelId="{727212FB-0350-4DDC-8AAC-8EEDC0238DD3}" type="parTrans" cxnId="{41BF9913-C0C2-4126-92B4-C8D9BE67D2FC}">
      <dgm:prSet/>
      <dgm:spPr/>
      <dgm:t>
        <a:bodyPr/>
        <a:lstStyle/>
        <a:p>
          <a:endParaRPr lang="en-US"/>
        </a:p>
      </dgm:t>
    </dgm:pt>
    <dgm:pt modelId="{5607EE12-F7DA-4C70-BB9A-D7E2EFBD4E82}" type="sibTrans" cxnId="{41BF9913-C0C2-4126-92B4-C8D9BE67D2FC}">
      <dgm:prSet/>
      <dgm:spPr/>
      <dgm:t>
        <a:bodyPr/>
        <a:lstStyle/>
        <a:p>
          <a:endParaRPr lang="en-US"/>
        </a:p>
      </dgm:t>
    </dgm:pt>
    <dgm:pt modelId="{A05C4467-FBFF-4AEC-AE70-F0F6B202D357}">
      <dgm:prSet/>
      <dgm:spPr/>
      <dgm:t>
        <a:bodyPr/>
        <a:lstStyle/>
        <a:p>
          <a:r>
            <a:rPr lang="x-none" b="1" u="none" smtClean="0"/>
            <a:t>Give the test to each student in exactly the same manner</a:t>
          </a:r>
          <a:endParaRPr lang="en-US" b="1" u="none"/>
        </a:p>
      </dgm:t>
    </dgm:pt>
    <dgm:pt modelId="{9CF9AD48-6C4A-42F2-A29C-D5E784EDFD51}" type="parTrans" cxnId="{9721CC7E-16B0-478F-9E0E-9A917204F4AF}">
      <dgm:prSet/>
      <dgm:spPr/>
      <dgm:t>
        <a:bodyPr/>
        <a:lstStyle/>
        <a:p>
          <a:endParaRPr lang="en-US"/>
        </a:p>
      </dgm:t>
    </dgm:pt>
    <dgm:pt modelId="{7F36BDA5-E5F0-494A-86AF-45CDE7EBB824}" type="sibTrans" cxnId="{9721CC7E-16B0-478F-9E0E-9A917204F4AF}">
      <dgm:prSet/>
      <dgm:spPr/>
      <dgm:t>
        <a:bodyPr/>
        <a:lstStyle/>
        <a:p>
          <a:endParaRPr lang="en-US"/>
        </a:p>
      </dgm:t>
    </dgm:pt>
    <dgm:pt modelId="{DF2E7A34-D64E-4983-A5CE-0288110C731B}">
      <dgm:prSet/>
      <dgm:spPr/>
      <dgm:t>
        <a:bodyPr/>
        <a:lstStyle/>
        <a:p>
          <a:r>
            <a:rPr lang="x-none" b="1" u="none" smtClean="0"/>
            <a:t>Record students’ scores on performance checklists as each one takes the test</a:t>
          </a:r>
          <a:endParaRPr lang="en-US" b="1" u="none" dirty="0"/>
        </a:p>
      </dgm:t>
    </dgm:pt>
    <dgm:pt modelId="{7A0E70CE-C0E7-46A3-B638-5B3AC6F8B639}" type="parTrans" cxnId="{B4767AF4-ACD3-4628-8F0F-758BD198B713}">
      <dgm:prSet/>
      <dgm:spPr/>
      <dgm:t>
        <a:bodyPr/>
        <a:lstStyle/>
        <a:p>
          <a:endParaRPr lang="en-US"/>
        </a:p>
      </dgm:t>
    </dgm:pt>
    <dgm:pt modelId="{C43651C9-D7BD-4E94-8C2C-059E3002E6F7}" type="sibTrans" cxnId="{B4767AF4-ACD3-4628-8F0F-758BD198B713}">
      <dgm:prSet/>
      <dgm:spPr/>
      <dgm:t>
        <a:bodyPr/>
        <a:lstStyle/>
        <a:p>
          <a:endParaRPr lang="en-US"/>
        </a:p>
      </dgm:t>
    </dgm:pt>
    <dgm:pt modelId="{990C9902-D6D9-44B2-9136-B52E894E61F0}">
      <dgm:prSet/>
      <dgm:spPr/>
      <dgm:t>
        <a:bodyPr/>
        <a:lstStyle/>
        <a:p>
          <a:r>
            <a:rPr lang="x-none" b="1" smtClean="0"/>
            <a:t>After the test</a:t>
          </a:r>
          <a:r>
            <a:rPr lang="en-US" b="1" dirty="0" smtClean="0"/>
            <a:t>:</a:t>
          </a:r>
          <a:endParaRPr lang="en-US" b="1" dirty="0"/>
        </a:p>
      </dgm:t>
    </dgm:pt>
    <dgm:pt modelId="{C636372F-EACA-4581-B718-B72A3679B3C5}" type="parTrans" cxnId="{494D8F37-8BF2-4B9A-A624-06420BFF3029}">
      <dgm:prSet/>
      <dgm:spPr/>
      <dgm:t>
        <a:bodyPr/>
        <a:lstStyle/>
        <a:p>
          <a:endParaRPr lang="en-US"/>
        </a:p>
      </dgm:t>
    </dgm:pt>
    <dgm:pt modelId="{45FDCC36-7260-42D5-9D45-B18D2E698578}" type="sibTrans" cxnId="{494D8F37-8BF2-4B9A-A624-06420BFF3029}">
      <dgm:prSet/>
      <dgm:spPr/>
      <dgm:t>
        <a:bodyPr/>
        <a:lstStyle/>
        <a:p>
          <a:endParaRPr lang="en-US"/>
        </a:p>
      </dgm:t>
    </dgm:pt>
    <dgm:pt modelId="{F745AAB5-06E8-4914-8314-4B723088B15D}">
      <dgm:prSet/>
      <dgm:spPr/>
      <dgm:t>
        <a:bodyPr/>
        <a:lstStyle/>
        <a:p>
          <a:r>
            <a:rPr lang="x-none" b="1" smtClean="0"/>
            <a:t>Keep all test scores confidential</a:t>
          </a:r>
          <a:endParaRPr lang="en-US" b="1" dirty="0"/>
        </a:p>
      </dgm:t>
    </dgm:pt>
    <dgm:pt modelId="{F299C203-E63B-4A58-B64E-CC24AE53ED5A}" type="parTrans" cxnId="{74965A63-5314-4517-9FAC-A392E158DD96}">
      <dgm:prSet/>
      <dgm:spPr/>
      <dgm:t>
        <a:bodyPr/>
        <a:lstStyle/>
        <a:p>
          <a:endParaRPr lang="en-US"/>
        </a:p>
      </dgm:t>
    </dgm:pt>
    <dgm:pt modelId="{D8E56E06-18D5-464A-BB18-61CC9383E90E}" type="sibTrans" cxnId="{74965A63-5314-4517-9FAC-A392E158DD96}">
      <dgm:prSet/>
      <dgm:spPr/>
      <dgm:t>
        <a:bodyPr/>
        <a:lstStyle/>
        <a:p>
          <a:endParaRPr lang="en-US"/>
        </a:p>
      </dgm:t>
    </dgm:pt>
    <dgm:pt modelId="{E550488B-FD30-45F2-8FB8-4BC7F9DD4828}" type="pres">
      <dgm:prSet presAssocID="{3D4042A5-6C6A-4997-8017-31C1E27DCC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5E069-E090-4C96-856F-97A4348A43AF}" type="pres">
      <dgm:prSet presAssocID="{F36A5A5E-D338-4E8C-925A-802DAAF9858B}" presName="composite" presStyleCnt="0"/>
      <dgm:spPr/>
    </dgm:pt>
    <dgm:pt modelId="{4B8E9C12-5B5E-4786-902D-A51F01ECDADB}" type="pres">
      <dgm:prSet presAssocID="{F36A5A5E-D338-4E8C-925A-802DAAF985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E4813-FD13-4CDD-813D-7393798EF176}" type="pres">
      <dgm:prSet presAssocID="{F36A5A5E-D338-4E8C-925A-802DAAF985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2D28-53BB-4689-B6A9-43FF8FFD23CC}" type="pres">
      <dgm:prSet presAssocID="{5607EE12-F7DA-4C70-BB9A-D7E2EFBD4E82}" presName="space" presStyleCnt="0"/>
      <dgm:spPr/>
    </dgm:pt>
    <dgm:pt modelId="{35E01BD5-827E-48CB-8D26-F35B619A3565}" type="pres">
      <dgm:prSet presAssocID="{990C9902-D6D9-44B2-9136-B52E894E61F0}" presName="composite" presStyleCnt="0"/>
      <dgm:spPr/>
    </dgm:pt>
    <dgm:pt modelId="{83F742D8-34E5-4769-8538-7F102C72FCC9}" type="pres">
      <dgm:prSet presAssocID="{990C9902-D6D9-44B2-9136-B52E894E61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76A2A-EB51-4D18-9D41-6B100F0F2BB3}" type="pres">
      <dgm:prSet presAssocID="{990C9902-D6D9-44B2-9136-B52E894E61F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F9913-C0C2-4126-92B4-C8D9BE67D2FC}" srcId="{3D4042A5-6C6A-4997-8017-31C1E27DCCBA}" destId="{F36A5A5E-D338-4E8C-925A-802DAAF9858B}" srcOrd="0" destOrd="0" parTransId="{727212FB-0350-4DDC-8AAC-8EEDC0238DD3}" sibTransId="{5607EE12-F7DA-4C70-BB9A-D7E2EFBD4E82}"/>
    <dgm:cxn modelId="{F1C4633B-2C93-487B-B490-98C2E0ACC0CA}" type="presOf" srcId="{F36A5A5E-D338-4E8C-925A-802DAAF9858B}" destId="{4B8E9C12-5B5E-4786-902D-A51F01ECDADB}" srcOrd="0" destOrd="0" presId="urn:microsoft.com/office/officeart/2005/8/layout/hList1"/>
    <dgm:cxn modelId="{DD701EE4-2266-4081-812C-0DEF6C4F77BE}" type="presOf" srcId="{F745AAB5-06E8-4914-8314-4B723088B15D}" destId="{F4776A2A-EB51-4D18-9D41-6B100F0F2BB3}" srcOrd="0" destOrd="0" presId="urn:microsoft.com/office/officeart/2005/8/layout/hList1"/>
    <dgm:cxn modelId="{494D8F37-8BF2-4B9A-A624-06420BFF3029}" srcId="{3D4042A5-6C6A-4997-8017-31C1E27DCCBA}" destId="{990C9902-D6D9-44B2-9136-B52E894E61F0}" srcOrd="1" destOrd="0" parTransId="{C636372F-EACA-4581-B718-B72A3679B3C5}" sibTransId="{45FDCC36-7260-42D5-9D45-B18D2E698578}"/>
    <dgm:cxn modelId="{B43117B5-7077-4F2A-8E26-BC2676CFE872}" type="presOf" srcId="{DF2E7A34-D64E-4983-A5CE-0288110C731B}" destId="{038E4813-FD13-4CDD-813D-7393798EF176}" srcOrd="0" destOrd="1" presId="urn:microsoft.com/office/officeart/2005/8/layout/hList1"/>
    <dgm:cxn modelId="{A179320B-6139-4FCF-A49B-B32604934AE7}" type="presOf" srcId="{A05C4467-FBFF-4AEC-AE70-F0F6B202D357}" destId="{038E4813-FD13-4CDD-813D-7393798EF176}" srcOrd="0" destOrd="0" presId="urn:microsoft.com/office/officeart/2005/8/layout/hList1"/>
    <dgm:cxn modelId="{9C53BD93-82C7-430B-A312-CE9C6D9971F2}" type="presOf" srcId="{990C9902-D6D9-44B2-9136-B52E894E61F0}" destId="{83F742D8-34E5-4769-8538-7F102C72FCC9}" srcOrd="0" destOrd="0" presId="urn:microsoft.com/office/officeart/2005/8/layout/hList1"/>
    <dgm:cxn modelId="{206994C0-21ED-4B86-9BBA-C4CF5CC0F80A}" type="presOf" srcId="{3D4042A5-6C6A-4997-8017-31C1E27DCCBA}" destId="{E550488B-FD30-45F2-8FB8-4BC7F9DD4828}" srcOrd="0" destOrd="0" presId="urn:microsoft.com/office/officeart/2005/8/layout/hList1"/>
    <dgm:cxn modelId="{9721CC7E-16B0-478F-9E0E-9A917204F4AF}" srcId="{F36A5A5E-D338-4E8C-925A-802DAAF9858B}" destId="{A05C4467-FBFF-4AEC-AE70-F0F6B202D357}" srcOrd="0" destOrd="0" parTransId="{9CF9AD48-6C4A-42F2-A29C-D5E784EDFD51}" sibTransId="{7F36BDA5-E5F0-494A-86AF-45CDE7EBB824}"/>
    <dgm:cxn modelId="{74965A63-5314-4517-9FAC-A392E158DD96}" srcId="{990C9902-D6D9-44B2-9136-B52E894E61F0}" destId="{F745AAB5-06E8-4914-8314-4B723088B15D}" srcOrd="0" destOrd="0" parTransId="{F299C203-E63B-4A58-B64E-CC24AE53ED5A}" sibTransId="{D8E56E06-18D5-464A-BB18-61CC9383E90E}"/>
    <dgm:cxn modelId="{B4767AF4-ACD3-4628-8F0F-758BD198B713}" srcId="{F36A5A5E-D338-4E8C-925A-802DAAF9858B}" destId="{DF2E7A34-D64E-4983-A5CE-0288110C731B}" srcOrd="1" destOrd="0" parTransId="{7A0E70CE-C0E7-46A3-B638-5B3AC6F8B639}" sibTransId="{C43651C9-D7BD-4E94-8C2C-059E3002E6F7}"/>
    <dgm:cxn modelId="{EBC33691-C5B5-4071-9190-04D22FCBE0A7}" type="presParOf" srcId="{E550488B-FD30-45F2-8FB8-4BC7F9DD4828}" destId="{00C5E069-E090-4C96-856F-97A4348A43AF}" srcOrd="0" destOrd="0" presId="urn:microsoft.com/office/officeart/2005/8/layout/hList1"/>
    <dgm:cxn modelId="{664F859D-314B-421A-86C7-231C46C1393E}" type="presParOf" srcId="{00C5E069-E090-4C96-856F-97A4348A43AF}" destId="{4B8E9C12-5B5E-4786-902D-A51F01ECDADB}" srcOrd="0" destOrd="0" presId="urn:microsoft.com/office/officeart/2005/8/layout/hList1"/>
    <dgm:cxn modelId="{8A52D4FA-072C-494F-913D-74778D39A806}" type="presParOf" srcId="{00C5E069-E090-4C96-856F-97A4348A43AF}" destId="{038E4813-FD13-4CDD-813D-7393798EF176}" srcOrd="1" destOrd="0" presId="urn:microsoft.com/office/officeart/2005/8/layout/hList1"/>
    <dgm:cxn modelId="{0DC46540-4C5B-484B-A828-54E820EE05B3}" type="presParOf" srcId="{E550488B-FD30-45F2-8FB8-4BC7F9DD4828}" destId="{6A7D2D28-53BB-4689-B6A9-43FF8FFD23CC}" srcOrd="1" destOrd="0" presId="urn:microsoft.com/office/officeart/2005/8/layout/hList1"/>
    <dgm:cxn modelId="{95DFD44C-02CD-46B5-BDCA-5E2079F81B7B}" type="presParOf" srcId="{E550488B-FD30-45F2-8FB8-4BC7F9DD4828}" destId="{35E01BD5-827E-48CB-8D26-F35B619A3565}" srcOrd="2" destOrd="0" presId="urn:microsoft.com/office/officeart/2005/8/layout/hList1"/>
    <dgm:cxn modelId="{D7487939-85D0-4A6B-B99B-7C00B57F26A3}" type="presParOf" srcId="{35E01BD5-827E-48CB-8D26-F35B619A3565}" destId="{83F742D8-34E5-4769-8538-7F102C72FCC9}" srcOrd="0" destOrd="0" presId="urn:microsoft.com/office/officeart/2005/8/layout/hList1"/>
    <dgm:cxn modelId="{1A3D5370-C85C-4977-82C6-21BC0083789D}" type="presParOf" srcId="{35E01BD5-827E-48CB-8D26-F35B619A3565}" destId="{F4776A2A-EB51-4D18-9D41-6B100F0F2B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7C6C01-8585-41B1-A76F-38E12085DB8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DB8086-7179-4481-AF89-3ACCEE5F17CA}">
      <dgm:prSet phldrT="[Text]"/>
      <dgm:spPr/>
      <dgm:t>
        <a:bodyPr/>
        <a:lstStyle/>
        <a:p>
          <a:r>
            <a:rPr lang="x-none" b="1" u="none" smtClean="0"/>
            <a:t>Score the same question on all of the tests before proceeding to the next question on short-answer or essay exams</a:t>
          </a:r>
          <a:endParaRPr lang="en-US" dirty="0"/>
        </a:p>
      </dgm:t>
    </dgm:pt>
    <dgm:pt modelId="{36E7BFE9-CB49-46A2-9C21-A3FC6D94B838}" type="parTrans" cxnId="{BB9E5809-CB67-4401-8232-E1035BE347E5}">
      <dgm:prSet/>
      <dgm:spPr/>
      <dgm:t>
        <a:bodyPr/>
        <a:lstStyle/>
        <a:p>
          <a:endParaRPr lang="en-US"/>
        </a:p>
      </dgm:t>
    </dgm:pt>
    <dgm:pt modelId="{BA1105BE-B058-4107-B7CF-61EA17CCA932}" type="sibTrans" cxnId="{BB9E5809-CB67-4401-8232-E1035BE347E5}">
      <dgm:prSet/>
      <dgm:spPr/>
      <dgm:t>
        <a:bodyPr/>
        <a:lstStyle/>
        <a:p>
          <a:endParaRPr lang="en-US"/>
        </a:p>
      </dgm:t>
    </dgm:pt>
    <dgm:pt modelId="{001BE2E4-6398-46DF-AA7A-F5CBB35E8D90}">
      <dgm:prSet/>
      <dgm:spPr/>
      <dgm:t>
        <a:bodyPr/>
        <a:lstStyle/>
        <a:p>
          <a:r>
            <a:rPr lang="x-none" b="1" u="none" smtClean="0"/>
            <a:t>Read through several responses before scoring essay or short-answer tests</a:t>
          </a:r>
          <a:endParaRPr lang="en-US" b="1" u="none"/>
        </a:p>
      </dgm:t>
    </dgm:pt>
    <dgm:pt modelId="{AABE336E-EF63-4B23-A693-1B559470BA1F}" type="parTrans" cxnId="{242DC7E3-EE98-4664-896C-5E3B4C42EA45}">
      <dgm:prSet/>
      <dgm:spPr/>
      <dgm:t>
        <a:bodyPr/>
        <a:lstStyle/>
        <a:p>
          <a:endParaRPr lang="en-US"/>
        </a:p>
      </dgm:t>
    </dgm:pt>
    <dgm:pt modelId="{A4FD04FB-676F-40EE-B1BE-45C9F27E4170}" type="sibTrans" cxnId="{242DC7E3-EE98-4664-896C-5E3B4C42EA45}">
      <dgm:prSet/>
      <dgm:spPr/>
      <dgm:t>
        <a:bodyPr/>
        <a:lstStyle/>
        <a:p>
          <a:endParaRPr lang="en-US"/>
        </a:p>
      </dgm:t>
    </dgm:pt>
    <dgm:pt modelId="{7B6AC46F-7E21-4CC8-8CE6-597ED876271E}">
      <dgm:prSet/>
      <dgm:spPr/>
      <dgm:t>
        <a:bodyPr/>
        <a:lstStyle/>
        <a:p>
          <a:r>
            <a:rPr lang="x-none" b="1" u="none" smtClean="0"/>
            <a:t>Add comments to essay or short-answer questions to indicate what is missing or congratulate the student on good work</a:t>
          </a:r>
          <a:endParaRPr lang="en-US" b="1" u="none" dirty="0"/>
        </a:p>
      </dgm:t>
    </dgm:pt>
    <dgm:pt modelId="{EFD9573B-BDD7-40D3-B369-71477CB0F0EA}" type="parTrans" cxnId="{E8F1E725-DADD-4266-8A96-F16E437A7DA9}">
      <dgm:prSet/>
      <dgm:spPr/>
      <dgm:t>
        <a:bodyPr/>
        <a:lstStyle/>
        <a:p>
          <a:endParaRPr lang="en-US"/>
        </a:p>
      </dgm:t>
    </dgm:pt>
    <dgm:pt modelId="{970E4717-39E6-46AA-9343-F0A9C95D56EB}" type="sibTrans" cxnId="{E8F1E725-DADD-4266-8A96-F16E437A7DA9}">
      <dgm:prSet/>
      <dgm:spPr/>
      <dgm:t>
        <a:bodyPr/>
        <a:lstStyle/>
        <a:p>
          <a:endParaRPr lang="en-US"/>
        </a:p>
      </dgm:t>
    </dgm:pt>
    <dgm:pt modelId="{C21AF612-880F-44A7-A776-320C7FD96654}" type="pres">
      <dgm:prSet presAssocID="{107C6C01-8585-41B1-A76F-38E12085DB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A4848-8FDA-4784-B094-DA48BB70C5A7}" type="pres">
      <dgm:prSet presAssocID="{97DB8086-7179-4481-AF89-3ACCEE5F17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20953-5E42-472C-A6FF-8B0E109342AB}" type="pres">
      <dgm:prSet presAssocID="{BA1105BE-B058-4107-B7CF-61EA17CCA932}" presName="sibTrans" presStyleCnt="0"/>
      <dgm:spPr/>
    </dgm:pt>
    <dgm:pt modelId="{E55DE6C3-E8DE-4912-BED5-84BB5E97A1FE}" type="pres">
      <dgm:prSet presAssocID="{001BE2E4-6398-46DF-AA7A-F5CBB35E8D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EDE48-F094-4356-846F-D4F820D49A90}" type="pres">
      <dgm:prSet presAssocID="{A4FD04FB-676F-40EE-B1BE-45C9F27E4170}" presName="sibTrans" presStyleCnt="0"/>
      <dgm:spPr/>
    </dgm:pt>
    <dgm:pt modelId="{410F2CF7-3D33-44F8-8883-766C6D8DA528}" type="pres">
      <dgm:prSet presAssocID="{7B6AC46F-7E21-4CC8-8CE6-597ED87627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E5A8C-CA2A-40AF-8233-65ECE51D66DD}" type="presOf" srcId="{001BE2E4-6398-46DF-AA7A-F5CBB35E8D90}" destId="{E55DE6C3-E8DE-4912-BED5-84BB5E97A1FE}" srcOrd="0" destOrd="0" presId="urn:microsoft.com/office/officeart/2005/8/layout/default"/>
    <dgm:cxn modelId="{A61D24BC-82F4-45A9-8CE1-FD271EC58CD9}" type="presOf" srcId="{97DB8086-7179-4481-AF89-3ACCEE5F17CA}" destId="{E1BA4848-8FDA-4784-B094-DA48BB70C5A7}" srcOrd="0" destOrd="0" presId="urn:microsoft.com/office/officeart/2005/8/layout/default"/>
    <dgm:cxn modelId="{BB9E5809-CB67-4401-8232-E1035BE347E5}" srcId="{107C6C01-8585-41B1-A76F-38E12085DB89}" destId="{97DB8086-7179-4481-AF89-3ACCEE5F17CA}" srcOrd="0" destOrd="0" parTransId="{36E7BFE9-CB49-46A2-9C21-A3FC6D94B838}" sibTransId="{BA1105BE-B058-4107-B7CF-61EA17CCA932}"/>
    <dgm:cxn modelId="{E8F1E725-DADD-4266-8A96-F16E437A7DA9}" srcId="{107C6C01-8585-41B1-A76F-38E12085DB89}" destId="{7B6AC46F-7E21-4CC8-8CE6-597ED876271E}" srcOrd="2" destOrd="0" parTransId="{EFD9573B-BDD7-40D3-B369-71477CB0F0EA}" sibTransId="{970E4717-39E6-46AA-9343-F0A9C95D56EB}"/>
    <dgm:cxn modelId="{42E75273-00D3-45DE-A1D9-6A7B97C26DC3}" type="presOf" srcId="{107C6C01-8585-41B1-A76F-38E12085DB89}" destId="{C21AF612-880F-44A7-A776-320C7FD96654}" srcOrd="0" destOrd="0" presId="urn:microsoft.com/office/officeart/2005/8/layout/default"/>
    <dgm:cxn modelId="{B97C0700-2219-4C53-AFAB-E03964E855A9}" type="presOf" srcId="{7B6AC46F-7E21-4CC8-8CE6-597ED876271E}" destId="{410F2CF7-3D33-44F8-8883-766C6D8DA528}" srcOrd="0" destOrd="0" presId="urn:microsoft.com/office/officeart/2005/8/layout/default"/>
    <dgm:cxn modelId="{242DC7E3-EE98-4664-896C-5E3B4C42EA45}" srcId="{107C6C01-8585-41B1-A76F-38E12085DB89}" destId="{001BE2E4-6398-46DF-AA7A-F5CBB35E8D90}" srcOrd="1" destOrd="0" parTransId="{AABE336E-EF63-4B23-A693-1B559470BA1F}" sibTransId="{A4FD04FB-676F-40EE-B1BE-45C9F27E4170}"/>
    <dgm:cxn modelId="{6857779A-C510-4C53-9159-45EF22BC8F2D}" type="presParOf" srcId="{C21AF612-880F-44A7-A776-320C7FD96654}" destId="{E1BA4848-8FDA-4784-B094-DA48BB70C5A7}" srcOrd="0" destOrd="0" presId="urn:microsoft.com/office/officeart/2005/8/layout/default"/>
    <dgm:cxn modelId="{CA64CC43-C01E-4A9D-83AA-D711760A5002}" type="presParOf" srcId="{C21AF612-880F-44A7-A776-320C7FD96654}" destId="{80320953-5E42-472C-A6FF-8B0E109342AB}" srcOrd="1" destOrd="0" presId="urn:microsoft.com/office/officeart/2005/8/layout/default"/>
    <dgm:cxn modelId="{EB2F4C8D-C84B-4576-B66D-774501001FE9}" type="presParOf" srcId="{C21AF612-880F-44A7-A776-320C7FD96654}" destId="{E55DE6C3-E8DE-4912-BED5-84BB5E97A1FE}" srcOrd="2" destOrd="0" presId="urn:microsoft.com/office/officeart/2005/8/layout/default"/>
    <dgm:cxn modelId="{ED2C9E1D-2E86-4DB1-B590-8011C8174523}" type="presParOf" srcId="{C21AF612-880F-44A7-A776-320C7FD96654}" destId="{71FEDE48-F094-4356-846F-D4F820D49A90}" srcOrd="3" destOrd="0" presId="urn:microsoft.com/office/officeart/2005/8/layout/default"/>
    <dgm:cxn modelId="{78552CA6-D226-4FEF-8382-7DBC8F5B2863}" type="presParOf" srcId="{C21AF612-880F-44A7-A776-320C7FD96654}" destId="{410F2CF7-3D33-44F8-8883-766C6D8DA5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3E031E-78FB-49C2-A82A-76C1375301E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AD8157-FDEA-4F48-A5D8-3E0960C6DAF7}">
      <dgm:prSet phldrT="[Text]"/>
      <dgm:spPr/>
      <dgm:t>
        <a:bodyPr/>
        <a:lstStyle/>
        <a:p>
          <a:r>
            <a:rPr lang="en-US" b="1" dirty="0" smtClean="0"/>
            <a:t>Shuffle the papers before scoring the next question after scoring one set of questions on all the tests</a:t>
          </a:r>
          <a:endParaRPr lang="en-US" b="1" dirty="0"/>
        </a:p>
      </dgm:t>
    </dgm:pt>
    <dgm:pt modelId="{5F652C3B-AEFB-4BED-831F-D566BF5C7B2B}" type="parTrans" cxnId="{901BCDFA-B3A3-459D-89ED-868DF839DF30}">
      <dgm:prSet/>
      <dgm:spPr/>
      <dgm:t>
        <a:bodyPr/>
        <a:lstStyle/>
        <a:p>
          <a:endParaRPr lang="en-US"/>
        </a:p>
      </dgm:t>
    </dgm:pt>
    <dgm:pt modelId="{9F698841-70B5-4C54-BA24-48006254853C}" type="sibTrans" cxnId="{901BCDFA-B3A3-459D-89ED-868DF839DF30}">
      <dgm:prSet/>
      <dgm:spPr/>
      <dgm:t>
        <a:bodyPr/>
        <a:lstStyle/>
        <a:p>
          <a:endParaRPr lang="en-US"/>
        </a:p>
      </dgm:t>
    </dgm:pt>
    <dgm:pt modelId="{6EC4FAF4-966F-4327-A8D7-B96D5D56407D}">
      <dgm:prSet/>
      <dgm:spPr/>
      <dgm:t>
        <a:bodyPr/>
        <a:lstStyle/>
        <a:p>
          <a:r>
            <a:rPr lang="en-US" b="1" dirty="0" smtClean="0"/>
            <a:t>Do not attempt to score large numbers of tests at one time</a:t>
          </a:r>
          <a:endParaRPr lang="en-US" b="1" dirty="0"/>
        </a:p>
      </dgm:t>
    </dgm:pt>
    <dgm:pt modelId="{CEABDE22-DFD7-4EBD-A500-4B6DE3992B0F}" type="parTrans" cxnId="{8ACEB7C1-28F6-4AF3-8D23-929F79F86AEB}">
      <dgm:prSet/>
      <dgm:spPr/>
      <dgm:t>
        <a:bodyPr/>
        <a:lstStyle/>
        <a:p>
          <a:endParaRPr lang="en-US"/>
        </a:p>
      </dgm:t>
    </dgm:pt>
    <dgm:pt modelId="{1C72801A-3674-4E3A-937B-1BD9E7ADF362}" type="sibTrans" cxnId="{8ACEB7C1-28F6-4AF3-8D23-929F79F86AEB}">
      <dgm:prSet/>
      <dgm:spPr/>
      <dgm:t>
        <a:bodyPr/>
        <a:lstStyle/>
        <a:p>
          <a:endParaRPr lang="en-US"/>
        </a:p>
      </dgm:t>
    </dgm:pt>
    <dgm:pt modelId="{38E9001B-8A25-4423-B944-EC50FEAE5B33}">
      <dgm:prSet/>
      <dgm:spPr/>
      <dgm:t>
        <a:bodyPr/>
        <a:lstStyle/>
        <a:p>
          <a:r>
            <a:rPr lang="en-US" b="1" dirty="0" smtClean="0"/>
            <a:t>Indicate, using lines or arrows, which comments refer to which words or portions of the answer</a:t>
          </a:r>
          <a:endParaRPr lang="en-US" b="1" dirty="0"/>
        </a:p>
      </dgm:t>
    </dgm:pt>
    <dgm:pt modelId="{1CC0052A-5A38-4557-AD6F-DFE3E3B8C03D}" type="parTrans" cxnId="{CB114E4A-7056-4DD5-95BA-3BD7420A3902}">
      <dgm:prSet/>
      <dgm:spPr/>
      <dgm:t>
        <a:bodyPr/>
        <a:lstStyle/>
        <a:p>
          <a:endParaRPr lang="en-US"/>
        </a:p>
      </dgm:t>
    </dgm:pt>
    <dgm:pt modelId="{7F661F12-8164-4180-813C-531DF801301A}" type="sibTrans" cxnId="{CB114E4A-7056-4DD5-95BA-3BD7420A3902}">
      <dgm:prSet/>
      <dgm:spPr/>
      <dgm:t>
        <a:bodyPr/>
        <a:lstStyle/>
        <a:p>
          <a:endParaRPr lang="en-US"/>
        </a:p>
      </dgm:t>
    </dgm:pt>
    <dgm:pt modelId="{490ED17C-2F0F-49DA-A3A6-251B20DB8D3F}" type="pres">
      <dgm:prSet presAssocID="{753E031E-78FB-49C2-A82A-76C1375301EA}" presName="diagram" presStyleCnt="0">
        <dgm:presLayoutVars>
          <dgm:dir/>
          <dgm:resizeHandles val="exact"/>
        </dgm:presLayoutVars>
      </dgm:prSet>
      <dgm:spPr/>
    </dgm:pt>
    <dgm:pt modelId="{273BE3C7-EAE5-45C1-ACC5-E7F689EFEB37}" type="pres">
      <dgm:prSet presAssocID="{82AD8157-FDEA-4F48-A5D8-3E0960C6DA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84E50-9CD1-4C06-A71E-65B268B4679B}" type="pres">
      <dgm:prSet presAssocID="{9F698841-70B5-4C54-BA24-48006254853C}" presName="sibTrans" presStyleCnt="0"/>
      <dgm:spPr/>
    </dgm:pt>
    <dgm:pt modelId="{2E42396C-6CCB-4A0F-8FAB-518B34DDAA55}" type="pres">
      <dgm:prSet presAssocID="{6EC4FAF4-966F-4327-A8D7-B96D5D56407D}" presName="node" presStyleLbl="node1" presStyleIdx="1" presStyleCnt="3">
        <dgm:presLayoutVars>
          <dgm:bulletEnabled val="1"/>
        </dgm:presLayoutVars>
      </dgm:prSet>
      <dgm:spPr/>
    </dgm:pt>
    <dgm:pt modelId="{74F8C9C6-2A19-4F8C-BC0D-E99B5E60BA96}" type="pres">
      <dgm:prSet presAssocID="{1C72801A-3674-4E3A-937B-1BD9E7ADF362}" presName="sibTrans" presStyleCnt="0"/>
      <dgm:spPr/>
    </dgm:pt>
    <dgm:pt modelId="{9EBA9AD9-F74C-4EB1-B263-23FD9183E5E9}" type="pres">
      <dgm:prSet presAssocID="{38E9001B-8A25-4423-B944-EC50FEAE5B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2ED78-0965-442B-9B33-45ACA70EE966}" type="presOf" srcId="{82AD8157-FDEA-4F48-A5D8-3E0960C6DAF7}" destId="{273BE3C7-EAE5-45C1-ACC5-E7F689EFEB37}" srcOrd="0" destOrd="0" presId="urn:microsoft.com/office/officeart/2005/8/layout/default"/>
    <dgm:cxn modelId="{901BCDFA-B3A3-459D-89ED-868DF839DF30}" srcId="{753E031E-78FB-49C2-A82A-76C1375301EA}" destId="{82AD8157-FDEA-4F48-A5D8-3E0960C6DAF7}" srcOrd="0" destOrd="0" parTransId="{5F652C3B-AEFB-4BED-831F-D566BF5C7B2B}" sibTransId="{9F698841-70B5-4C54-BA24-48006254853C}"/>
    <dgm:cxn modelId="{CB114E4A-7056-4DD5-95BA-3BD7420A3902}" srcId="{753E031E-78FB-49C2-A82A-76C1375301EA}" destId="{38E9001B-8A25-4423-B944-EC50FEAE5B33}" srcOrd="2" destOrd="0" parTransId="{1CC0052A-5A38-4557-AD6F-DFE3E3B8C03D}" sibTransId="{7F661F12-8164-4180-813C-531DF801301A}"/>
    <dgm:cxn modelId="{4DFCBEF5-F905-467B-A6EE-471FBD831FB9}" type="presOf" srcId="{753E031E-78FB-49C2-A82A-76C1375301EA}" destId="{490ED17C-2F0F-49DA-A3A6-251B20DB8D3F}" srcOrd="0" destOrd="0" presId="urn:microsoft.com/office/officeart/2005/8/layout/default"/>
    <dgm:cxn modelId="{C6308DB8-2D90-43A6-970B-DEB86D950B2D}" type="presOf" srcId="{38E9001B-8A25-4423-B944-EC50FEAE5B33}" destId="{9EBA9AD9-F74C-4EB1-B263-23FD9183E5E9}" srcOrd="0" destOrd="0" presId="urn:microsoft.com/office/officeart/2005/8/layout/default"/>
    <dgm:cxn modelId="{95C05441-B93D-492E-95E4-2AE7E6E1E6E6}" type="presOf" srcId="{6EC4FAF4-966F-4327-A8D7-B96D5D56407D}" destId="{2E42396C-6CCB-4A0F-8FAB-518B34DDAA55}" srcOrd="0" destOrd="0" presId="urn:microsoft.com/office/officeart/2005/8/layout/default"/>
    <dgm:cxn modelId="{8ACEB7C1-28F6-4AF3-8D23-929F79F86AEB}" srcId="{753E031E-78FB-49C2-A82A-76C1375301EA}" destId="{6EC4FAF4-966F-4327-A8D7-B96D5D56407D}" srcOrd="1" destOrd="0" parTransId="{CEABDE22-DFD7-4EBD-A500-4B6DE3992B0F}" sibTransId="{1C72801A-3674-4E3A-937B-1BD9E7ADF362}"/>
    <dgm:cxn modelId="{2612312D-6640-4C1A-84EC-2EBB05287A89}" type="presParOf" srcId="{490ED17C-2F0F-49DA-A3A6-251B20DB8D3F}" destId="{273BE3C7-EAE5-45C1-ACC5-E7F689EFEB37}" srcOrd="0" destOrd="0" presId="urn:microsoft.com/office/officeart/2005/8/layout/default"/>
    <dgm:cxn modelId="{C3085F44-B54E-46FE-ACD4-16C8B0F03609}" type="presParOf" srcId="{490ED17C-2F0F-49DA-A3A6-251B20DB8D3F}" destId="{D0B84E50-9CD1-4C06-A71E-65B268B4679B}" srcOrd="1" destOrd="0" presId="urn:microsoft.com/office/officeart/2005/8/layout/default"/>
    <dgm:cxn modelId="{F32FBB0F-1924-41B9-B3BF-ADC4C7AA09C1}" type="presParOf" srcId="{490ED17C-2F0F-49DA-A3A6-251B20DB8D3F}" destId="{2E42396C-6CCB-4A0F-8FAB-518B34DDAA55}" srcOrd="2" destOrd="0" presId="urn:microsoft.com/office/officeart/2005/8/layout/default"/>
    <dgm:cxn modelId="{0F0611C0-7259-4BE8-B9EE-3F7A4CB9C83E}" type="presParOf" srcId="{490ED17C-2F0F-49DA-A3A6-251B20DB8D3F}" destId="{74F8C9C6-2A19-4F8C-BC0D-E99B5E60BA96}" srcOrd="3" destOrd="0" presId="urn:microsoft.com/office/officeart/2005/8/layout/default"/>
    <dgm:cxn modelId="{12A56520-870F-4941-AF9C-2E0648006819}" type="presParOf" srcId="{490ED17C-2F0F-49DA-A3A6-251B20DB8D3F}" destId="{9EBA9AD9-F74C-4EB1-B263-23FD9183E5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7C6C01-8585-41B1-A76F-38E12085DB8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EED9D8E-9B31-447C-89C0-16681A4E7E5A}">
      <dgm:prSet/>
      <dgm:spPr/>
      <dgm:t>
        <a:bodyPr/>
        <a:lstStyle/>
        <a:p>
          <a:r>
            <a:rPr lang="x-none" b="1" u="none" smtClean="0"/>
            <a:t>Inform students about the meaning of scoring marks that are used in essay or short-answer question tests</a:t>
          </a:r>
          <a:endParaRPr lang="en-US" b="1" u="none" dirty="0"/>
        </a:p>
      </dgm:t>
    </dgm:pt>
    <dgm:pt modelId="{327F189E-8A0E-4340-B3E8-2F4FB05D5A9F}" type="parTrans" cxnId="{E3F54A7A-A4B3-408E-ACF5-9139FAD279BC}">
      <dgm:prSet/>
      <dgm:spPr/>
      <dgm:t>
        <a:bodyPr/>
        <a:lstStyle/>
        <a:p>
          <a:endParaRPr lang="en-US"/>
        </a:p>
      </dgm:t>
    </dgm:pt>
    <dgm:pt modelId="{777E22D3-9B9D-462A-A6F8-7FA57CBD0D59}" type="sibTrans" cxnId="{E3F54A7A-A4B3-408E-ACF5-9139FAD279BC}">
      <dgm:prSet/>
      <dgm:spPr/>
      <dgm:t>
        <a:bodyPr/>
        <a:lstStyle/>
        <a:p>
          <a:endParaRPr lang="en-US"/>
        </a:p>
      </dgm:t>
    </dgm:pt>
    <dgm:pt modelId="{C5EC74FD-3B8B-4D6F-99D5-476106BDEBDC}">
      <dgm:prSet/>
      <dgm:spPr/>
      <dgm:t>
        <a:bodyPr/>
        <a:lstStyle/>
        <a:p>
          <a:r>
            <a:rPr lang="x-none" b="1" u="none" smtClean="0"/>
            <a:t>Identify a maximum of three strengths and three weaknesses of an answer when scoring an essay or short-answer question </a:t>
          </a:r>
          <a:endParaRPr lang="en-US" b="1" u="none" dirty="0"/>
        </a:p>
      </dgm:t>
    </dgm:pt>
    <dgm:pt modelId="{08C402FF-7513-4056-8B9A-B60AB841E66E}" type="parTrans" cxnId="{7F6FE027-7C22-4F36-9E44-4039DABF756F}">
      <dgm:prSet/>
      <dgm:spPr/>
      <dgm:t>
        <a:bodyPr/>
        <a:lstStyle/>
        <a:p>
          <a:endParaRPr lang="en-US"/>
        </a:p>
      </dgm:t>
    </dgm:pt>
    <dgm:pt modelId="{A130258A-85C4-47A1-9E13-173F04534266}" type="sibTrans" cxnId="{7F6FE027-7C22-4F36-9E44-4039DABF756F}">
      <dgm:prSet/>
      <dgm:spPr/>
      <dgm:t>
        <a:bodyPr/>
        <a:lstStyle/>
        <a:p>
          <a:endParaRPr lang="en-US"/>
        </a:p>
      </dgm:t>
    </dgm:pt>
    <dgm:pt modelId="{E28BD1E8-B6E7-4E91-B5A9-6942B4F92917}">
      <dgm:prSet/>
      <dgm:spPr/>
      <dgm:t>
        <a:bodyPr/>
        <a:lstStyle/>
        <a:p>
          <a:r>
            <a:rPr lang="en-US" b="1" dirty="0" smtClean="0"/>
            <a:t>Use the provided rubric to identify the key points that should be addressed in each essay or short-answer response</a:t>
          </a:r>
          <a:endParaRPr lang="en-US" b="1" dirty="0"/>
        </a:p>
      </dgm:t>
    </dgm:pt>
    <dgm:pt modelId="{B257F8BD-AD43-4EBA-BD25-23E286584FBB}" type="parTrans" cxnId="{4D4D59A9-1840-4E9F-9DBF-80F8577A9027}">
      <dgm:prSet/>
      <dgm:spPr/>
      <dgm:t>
        <a:bodyPr/>
        <a:lstStyle/>
        <a:p>
          <a:endParaRPr lang="en-US"/>
        </a:p>
      </dgm:t>
    </dgm:pt>
    <dgm:pt modelId="{AEFD50A4-DA2F-4199-805B-AEEC276CA845}" type="sibTrans" cxnId="{4D4D59A9-1840-4E9F-9DBF-80F8577A9027}">
      <dgm:prSet/>
      <dgm:spPr/>
      <dgm:t>
        <a:bodyPr/>
        <a:lstStyle/>
        <a:p>
          <a:endParaRPr lang="en-US"/>
        </a:p>
      </dgm:t>
    </dgm:pt>
    <dgm:pt modelId="{C21AF612-880F-44A7-A776-320C7FD96654}" type="pres">
      <dgm:prSet presAssocID="{107C6C01-8585-41B1-A76F-38E12085DB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EB868-FF8B-47F2-B568-39E93B24BA3E}" type="pres">
      <dgm:prSet presAssocID="{EEED9D8E-9B31-447C-89C0-16681A4E7E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14751-74A4-4936-9852-A04574208466}" type="pres">
      <dgm:prSet presAssocID="{777E22D3-9B9D-462A-A6F8-7FA57CBD0D59}" presName="sibTrans" presStyleCnt="0"/>
      <dgm:spPr/>
    </dgm:pt>
    <dgm:pt modelId="{93A93DB5-1475-4E13-B7BD-405243E51D01}" type="pres">
      <dgm:prSet presAssocID="{C5EC74FD-3B8B-4D6F-99D5-476106BDEB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C961-9F59-41F5-9FF7-74299C6B0358}" type="pres">
      <dgm:prSet presAssocID="{A130258A-85C4-47A1-9E13-173F04534266}" presName="sibTrans" presStyleCnt="0"/>
      <dgm:spPr/>
    </dgm:pt>
    <dgm:pt modelId="{34186F58-DCA4-4D01-BEAC-4A00486B0ADE}" type="pres">
      <dgm:prSet presAssocID="{E28BD1E8-B6E7-4E91-B5A9-6942B4F92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424A6-2C94-49A7-B85A-56480DC8794B}" type="presOf" srcId="{EEED9D8E-9B31-447C-89C0-16681A4E7E5A}" destId="{FBDEB868-FF8B-47F2-B568-39E93B24BA3E}" srcOrd="0" destOrd="0" presId="urn:microsoft.com/office/officeart/2005/8/layout/default"/>
    <dgm:cxn modelId="{5535FAD3-F08E-43D2-94AA-BBD9459FF144}" type="presOf" srcId="{107C6C01-8585-41B1-A76F-38E12085DB89}" destId="{C21AF612-880F-44A7-A776-320C7FD96654}" srcOrd="0" destOrd="0" presId="urn:microsoft.com/office/officeart/2005/8/layout/default"/>
    <dgm:cxn modelId="{4D4D59A9-1840-4E9F-9DBF-80F8577A9027}" srcId="{107C6C01-8585-41B1-A76F-38E12085DB89}" destId="{E28BD1E8-B6E7-4E91-B5A9-6942B4F92917}" srcOrd="2" destOrd="0" parTransId="{B257F8BD-AD43-4EBA-BD25-23E286584FBB}" sibTransId="{AEFD50A4-DA2F-4199-805B-AEEC276CA845}"/>
    <dgm:cxn modelId="{A05B33E6-DF84-4C73-B9C8-4606883924D9}" type="presOf" srcId="{C5EC74FD-3B8B-4D6F-99D5-476106BDEBDC}" destId="{93A93DB5-1475-4E13-B7BD-405243E51D01}" srcOrd="0" destOrd="0" presId="urn:microsoft.com/office/officeart/2005/8/layout/default"/>
    <dgm:cxn modelId="{E3F54A7A-A4B3-408E-ACF5-9139FAD279BC}" srcId="{107C6C01-8585-41B1-A76F-38E12085DB89}" destId="{EEED9D8E-9B31-447C-89C0-16681A4E7E5A}" srcOrd="0" destOrd="0" parTransId="{327F189E-8A0E-4340-B3E8-2F4FB05D5A9F}" sibTransId="{777E22D3-9B9D-462A-A6F8-7FA57CBD0D59}"/>
    <dgm:cxn modelId="{7F6FE027-7C22-4F36-9E44-4039DABF756F}" srcId="{107C6C01-8585-41B1-A76F-38E12085DB89}" destId="{C5EC74FD-3B8B-4D6F-99D5-476106BDEBDC}" srcOrd="1" destOrd="0" parTransId="{08C402FF-7513-4056-8B9A-B60AB841E66E}" sibTransId="{A130258A-85C4-47A1-9E13-173F04534266}"/>
    <dgm:cxn modelId="{BA1E9427-B590-4A81-A57D-0B86271FDD54}" type="presOf" srcId="{E28BD1E8-B6E7-4E91-B5A9-6942B4F92917}" destId="{34186F58-DCA4-4D01-BEAC-4A00486B0ADE}" srcOrd="0" destOrd="0" presId="urn:microsoft.com/office/officeart/2005/8/layout/default"/>
    <dgm:cxn modelId="{9EFC304F-4F7A-4A4B-B0A6-ED050B4B5D86}" type="presParOf" srcId="{C21AF612-880F-44A7-A776-320C7FD96654}" destId="{FBDEB868-FF8B-47F2-B568-39E93B24BA3E}" srcOrd="0" destOrd="0" presId="urn:microsoft.com/office/officeart/2005/8/layout/default"/>
    <dgm:cxn modelId="{9FE7884B-9024-49CD-A4AF-A1732F0D8A76}" type="presParOf" srcId="{C21AF612-880F-44A7-A776-320C7FD96654}" destId="{CF714751-74A4-4936-9852-A04574208466}" srcOrd="1" destOrd="0" presId="urn:microsoft.com/office/officeart/2005/8/layout/default"/>
    <dgm:cxn modelId="{5ACD9C92-6DC6-4FD0-A093-FAD021CDA444}" type="presParOf" srcId="{C21AF612-880F-44A7-A776-320C7FD96654}" destId="{93A93DB5-1475-4E13-B7BD-405243E51D01}" srcOrd="2" destOrd="0" presId="urn:microsoft.com/office/officeart/2005/8/layout/default"/>
    <dgm:cxn modelId="{3EEBDEF1-D8B4-4C8E-B759-7CBEFC3CC711}" type="presParOf" srcId="{C21AF612-880F-44A7-A776-320C7FD96654}" destId="{4780C961-9F59-41F5-9FF7-74299C6B0358}" srcOrd="3" destOrd="0" presId="urn:microsoft.com/office/officeart/2005/8/layout/default"/>
    <dgm:cxn modelId="{72349952-7C38-4C3F-8810-B4AF1A145094}" type="presParOf" srcId="{C21AF612-880F-44A7-A776-320C7FD96654}" destId="{34186F58-DCA4-4D01-BEAC-4A00486B0A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E7955A-527D-4A16-AB5A-E8209CF7AB6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CFFF75-3844-4FC4-BF63-CE20EF0D5B84}">
      <dgm:prSet phldrT="[Text]"/>
      <dgm:spPr/>
      <dgm:t>
        <a:bodyPr/>
        <a:lstStyle/>
        <a:p>
          <a:r>
            <a:rPr lang="x-none" b="1" u="none" smtClean="0"/>
            <a:t>Classes in a distance-learning format take much more preparation time for educators than the same classes in a face-to-face setting</a:t>
          </a:r>
          <a:endParaRPr lang="en-US" dirty="0"/>
        </a:p>
      </dgm:t>
    </dgm:pt>
    <dgm:pt modelId="{AEB06620-AB5F-43D8-B414-A33459257A84}" type="parTrans" cxnId="{52DE7308-5B6E-458F-9EF4-1895EA875FC6}">
      <dgm:prSet/>
      <dgm:spPr/>
      <dgm:t>
        <a:bodyPr/>
        <a:lstStyle/>
        <a:p>
          <a:endParaRPr lang="en-US"/>
        </a:p>
      </dgm:t>
    </dgm:pt>
    <dgm:pt modelId="{013FCB72-07CB-42B8-87D4-F81804CA0258}" type="sibTrans" cxnId="{52DE7308-5B6E-458F-9EF4-1895EA875FC6}">
      <dgm:prSet/>
      <dgm:spPr/>
      <dgm:t>
        <a:bodyPr/>
        <a:lstStyle/>
        <a:p>
          <a:endParaRPr lang="en-US"/>
        </a:p>
      </dgm:t>
    </dgm:pt>
    <dgm:pt modelId="{53F0343F-8862-4F16-8002-8D30BF174A7A}">
      <dgm:prSet/>
      <dgm:spPr/>
      <dgm:t>
        <a:bodyPr/>
        <a:lstStyle/>
        <a:p>
          <a:r>
            <a:rPr lang="en-US" b="1" u="none" dirty="0" smtClean="0"/>
            <a:t>O</a:t>
          </a:r>
          <a:r>
            <a:rPr lang="x-none" b="1" u="none" smtClean="0"/>
            <a:t>nline courses do not have time delay</a:t>
          </a:r>
          <a:r>
            <a:rPr lang="en-US" b="1" u="none" dirty="0" smtClean="0"/>
            <a:t> </a:t>
          </a:r>
          <a:r>
            <a:rPr lang="x-none" b="1" u="none" smtClean="0"/>
            <a:t>to return graded tests or assignments</a:t>
          </a:r>
          <a:endParaRPr lang="en-US" b="1" u="none" dirty="0"/>
        </a:p>
      </dgm:t>
    </dgm:pt>
    <dgm:pt modelId="{A8506CAA-EA04-4AC4-8E8A-A055EC237BFE}" type="parTrans" cxnId="{4E0B0AD7-2BB0-4C75-B02A-D363626DA10B}">
      <dgm:prSet/>
      <dgm:spPr/>
      <dgm:t>
        <a:bodyPr/>
        <a:lstStyle/>
        <a:p>
          <a:endParaRPr lang="en-US"/>
        </a:p>
      </dgm:t>
    </dgm:pt>
    <dgm:pt modelId="{26322B16-8702-492C-B28C-A581B1E80721}" type="sibTrans" cxnId="{4E0B0AD7-2BB0-4C75-B02A-D363626DA10B}">
      <dgm:prSet/>
      <dgm:spPr/>
      <dgm:t>
        <a:bodyPr/>
        <a:lstStyle/>
        <a:p>
          <a:endParaRPr lang="en-US"/>
        </a:p>
      </dgm:t>
    </dgm:pt>
    <dgm:pt modelId="{14B6652C-1AFA-4D63-9754-A07D733CFCDA}">
      <dgm:prSet/>
      <dgm:spPr/>
      <dgm:t>
        <a:bodyPr/>
        <a:lstStyle/>
        <a:p>
          <a:r>
            <a:rPr lang="en-US" b="1" u="none" dirty="0" smtClean="0"/>
            <a:t>I</a:t>
          </a:r>
          <a:r>
            <a:rPr lang="x-none" b="1" u="none" smtClean="0"/>
            <a:t>nstructors have to work diligently to provide effective and timely feedback to the students</a:t>
          </a:r>
          <a:endParaRPr lang="en-US" b="1" u="none" dirty="0"/>
        </a:p>
      </dgm:t>
    </dgm:pt>
    <dgm:pt modelId="{C446DAEC-60E8-4C75-91B8-C30B393A11A3}" type="parTrans" cxnId="{27BF682C-0F5D-4A67-A3AC-434931E63FB1}">
      <dgm:prSet/>
      <dgm:spPr/>
      <dgm:t>
        <a:bodyPr/>
        <a:lstStyle/>
        <a:p>
          <a:endParaRPr lang="en-US"/>
        </a:p>
      </dgm:t>
    </dgm:pt>
    <dgm:pt modelId="{E825EE0D-D2FC-4C8E-91DD-E2D9D4D7ABBA}" type="sibTrans" cxnId="{27BF682C-0F5D-4A67-A3AC-434931E63FB1}">
      <dgm:prSet/>
      <dgm:spPr/>
      <dgm:t>
        <a:bodyPr/>
        <a:lstStyle/>
        <a:p>
          <a:endParaRPr lang="en-US"/>
        </a:p>
      </dgm:t>
    </dgm:pt>
    <dgm:pt modelId="{520ACBB0-4921-4C4E-99B9-00899B2FE185}">
      <dgm:prSet/>
      <dgm:spPr/>
      <dgm:t>
        <a:bodyPr/>
        <a:lstStyle/>
        <a:p>
          <a:r>
            <a:rPr lang="x-none" b="1" u="none" smtClean="0"/>
            <a:t>The lack of direct contact between students and instructors makes scoring written work an even more critical task</a:t>
          </a:r>
          <a:endParaRPr lang="en-US" b="1" u="none"/>
        </a:p>
      </dgm:t>
    </dgm:pt>
    <dgm:pt modelId="{ED1878AF-8D0A-477B-A674-45DBF6BB5CB3}" type="parTrans" cxnId="{66AE268D-00F4-481C-A4B7-4D5B09B2B9BF}">
      <dgm:prSet/>
      <dgm:spPr/>
      <dgm:t>
        <a:bodyPr/>
        <a:lstStyle/>
        <a:p>
          <a:endParaRPr lang="en-US"/>
        </a:p>
      </dgm:t>
    </dgm:pt>
    <dgm:pt modelId="{5784BA29-19D9-4182-91E8-5F6918B7FEDE}" type="sibTrans" cxnId="{66AE268D-00F4-481C-A4B7-4D5B09B2B9BF}">
      <dgm:prSet/>
      <dgm:spPr/>
      <dgm:t>
        <a:bodyPr/>
        <a:lstStyle/>
        <a:p>
          <a:endParaRPr lang="en-US"/>
        </a:p>
      </dgm:t>
    </dgm:pt>
    <dgm:pt modelId="{A1B8BAB8-B9DE-403B-9937-8CD597A213D9}">
      <dgm:prSet/>
      <dgm:spPr/>
      <dgm:t>
        <a:bodyPr/>
        <a:lstStyle/>
        <a:p>
          <a:r>
            <a:rPr lang="x-none" b="1" u="none" smtClean="0"/>
            <a:t>When faxing tests, make sure the document you send is in black ink on white paper </a:t>
          </a:r>
          <a:endParaRPr lang="en-US" b="1" u="none" dirty="0"/>
        </a:p>
      </dgm:t>
    </dgm:pt>
    <dgm:pt modelId="{A56C1816-E15C-4048-9B5B-7991349E4310}" type="parTrans" cxnId="{583E893F-4DA7-4DEA-B55C-968422C22460}">
      <dgm:prSet/>
      <dgm:spPr/>
      <dgm:t>
        <a:bodyPr/>
        <a:lstStyle/>
        <a:p>
          <a:endParaRPr lang="en-US"/>
        </a:p>
      </dgm:t>
    </dgm:pt>
    <dgm:pt modelId="{61BECA90-512F-402B-A347-89243AC812FD}" type="sibTrans" cxnId="{583E893F-4DA7-4DEA-B55C-968422C22460}">
      <dgm:prSet/>
      <dgm:spPr/>
      <dgm:t>
        <a:bodyPr/>
        <a:lstStyle/>
        <a:p>
          <a:endParaRPr lang="en-US"/>
        </a:p>
      </dgm:t>
    </dgm:pt>
    <dgm:pt modelId="{A5C54991-1910-44D0-BBE6-D17CF132F810}" type="pres">
      <dgm:prSet presAssocID="{C8E7955A-527D-4A16-AB5A-E8209CF7AB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D13D84-0B14-4D99-B020-1FB9D322093D}" type="pres">
      <dgm:prSet presAssocID="{EACFFF75-3844-4FC4-BF63-CE20EF0D5B84}" presName="thickLine" presStyleLbl="alignNode1" presStyleIdx="0" presStyleCnt="5"/>
      <dgm:spPr/>
    </dgm:pt>
    <dgm:pt modelId="{DB7A4D88-9436-4E15-A1A6-BA3C02253DEF}" type="pres">
      <dgm:prSet presAssocID="{EACFFF75-3844-4FC4-BF63-CE20EF0D5B84}" presName="horz1" presStyleCnt="0"/>
      <dgm:spPr/>
    </dgm:pt>
    <dgm:pt modelId="{9D560863-DAC9-4522-BBEA-99ADB9E5187E}" type="pres">
      <dgm:prSet presAssocID="{EACFFF75-3844-4FC4-BF63-CE20EF0D5B84}" presName="tx1" presStyleLbl="revTx" presStyleIdx="0" presStyleCnt="5"/>
      <dgm:spPr/>
      <dgm:t>
        <a:bodyPr/>
        <a:lstStyle/>
        <a:p>
          <a:endParaRPr lang="en-US"/>
        </a:p>
      </dgm:t>
    </dgm:pt>
    <dgm:pt modelId="{8D151DB3-95BC-43EA-99DB-554104689412}" type="pres">
      <dgm:prSet presAssocID="{EACFFF75-3844-4FC4-BF63-CE20EF0D5B84}" presName="vert1" presStyleCnt="0"/>
      <dgm:spPr/>
    </dgm:pt>
    <dgm:pt modelId="{9CCFC6A1-7653-4478-A1E9-58998C9C35E3}" type="pres">
      <dgm:prSet presAssocID="{53F0343F-8862-4F16-8002-8D30BF174A7A}" presName="thickLine" presStyleLbl="alignNode1" presStyleIdx="1" presStyleCnt="5"/>
      <dgm:spPr/>
    </dgm:pt>
    <dgm:pt modelId="{D13027DB-9C78-4E18-97D9-8D2848168327}" type="pres">
      <dgm:prSet presAssocID="{53F0343F-8862-4F16-8002-8D30BF174A7A}" presName="horz1" presStyleCnt="0"/>
      <dgm:spPr/>
    </dgm:pt>
    <dgm:pt modelId="{E587C0FA-4F60-4FBE-9F8D-C4DF6D140FB9}" type="pres">
      <dgm:prSet presAssocID="{53F0343F-8862-4F16-8002-8D30BF174A7A}" presName="tx1" presStyleLbl="revTx" presStyleIdx="1" presStyleCnt="5"/>
      <dgm:spPr/>
      <dgm:t>
        <a:bodyPr/>
        <a:lstStyle/>
        <a:p>
          <a:endParaRPr lang="en-US"/>
        </a:p>
      </dgm:t>
    </dgm:pt>
    <dgm:pt modelId="{323865A2-8D03-41A7-A17F-04AF01B4DB8C}" type="pres">
      <dgm:prSet presAssocID="{53F0343F-8862-4F16-8002-8D30BF174A7A}" presName="vert1" presStyleCnt="0"/>
      <dgm:spPr/>
    </dgm:pt>
    <dgm:pt modelId="{0DF25918-668C-4338-B819-F4D1C24964E3}" type="pres">
      <dgm:prSet presAssocID="{14B6652C-1AFA-4D63-9754-A07D733CFCDA}" presName="thickLine" presStyleLbl="alignNode1" presStyleIdx="2" presStyleCnt="5"/>
      <dgm:spPr/>
    </dgm:pt>
    <dgm:pt modelId="{B9524A17-0A3B-4096-A4F5-78F3D21AE0F5}" type="pres">
      <dgm:prSet presAssocID="{14B6652C-1AFA-4D63-9754-A07D733CFCDA}" presName="horz1" presStyleCnt="0"/>
      <dgm:spPr/>
    </dgm:pt>
    <dgm:pt modelId="{FC4AE46E-60D3-45EE-AAF1-F9CA5775AF42}" type="pres">
      <dgm:prSet presAssocID="{14B6652C-1AFA-4D63-9754-A07D733CFCDA}" presName="tx1" presStyleLbl="revTx" presStyleIdx="2" presStyleCnt="5"/>
      <dgm:spPr/>
      <dgm:t>
        <a:bodyPr/>
        <a:lstStyle/>
        <a:p>
          <a:endParaRPr lang="en-US"/>
        </a:p>
      </dgm:t>
    </dgm:pt>
    <dgm:pt modelId="{E4946F18-A4FA-4EED-8DF0-4F09DD36C8E9}" type="pres">
      <dgm:prSet presAssocID="{14B6652C-1AFA-4D63-9754-A07D733CFCDA}" presName="vert1" presStyleCnt="0"/>
      <dgm:spPr/>
    </dgm:pt>
    <dgm:pt modelId="{D6E0D823-F600-41FB-A71B-D67F2CAE719B}" type="pres">
      <dgm:prSet presAssocID="{520ACBB0-4921-4C4E-99B9-00899B2FE185}" presName="thickLine" presStyleLbl="alignNode1" presStyleIdx="3" presStyleCnt="5"/>
      <dgm:spPr/>
    </dgm:pt>
    <dgm:pt modelId="{395DA6CB-59DC-4AA8-807D-240891FE39B4}" type="pres">
      <dgm:prSet presAssocID="{520ACBB0-4921-4C4E-99B9-00899B2FE185}" presName="horz1" presStyleCnt="0"/>
      <dgm:spPr/>
    </dgm:pt>
    <dgm:pt modelId="{3A8CAFEA-36AF-4C09-A197-C2E7B4FD21D7}" type="pres">
      <dgm:prSet presAssocID="{520ACBB0-4921-4C4E-99B9-00899B2FE185}" presName="tx1" presStyleLbl="revTx" presStyleIdx="3" presStyleCnt="5"/>
      <dgm:spPr/>
      <dgm:t>
        <a:bodyPr/>
        <a:lstStyle/>
        <a:p>
          <a:endParaRPr lang="en-US"/>
        </a:p>
      </dgm:t>
    </dgm:pt>
    <dgm:pt modelId="{5E8F40F2-8AED-47C9-B835-92B016FA3732}" type="pres">
      <dgm:prSet presAssocID="{520ACBB0-4921-4C4E-99B9-00899B2FE185}" presName="vert1" presStyleCnt="0"/>
      <dgm:spPr/>
    </dgm:pt>
    <dgm:pt modelId="{75957C17-CD43-4119-9F0D-C960E14FA0D2}" type="pres">
      <dgm:prSet presAssocID="{A1B8BAB8-B9DE-403B-9937-8CD597A213D9}" presName="thickLine" presStyleLbl="alignNode1" presStyleIdx="4" presStyleCnt="5"/>
      <dgm:spPr/>
    </dgm:pt>
    <dgm:pt modelId="{B4D22731-616A-4B86-975E-C14D8C5F4184}" type="pres">
      <dgm:prSet presAssocID="{A1B8BAB8-B9DE-403B-9937-8CD597A213D9}" presName="horz1" presStyleCnt="0"/>
      <dgm:spPr/>
    </dgm:pt>
    <dgm:pt modelId="{C9ED3F0C-A7B8-4FCF-84AA-CE4264ADD33E}" type="pres">
      <dgm:prSet presAssocID="{A1B8BAB8-B9DE-403B-9937-8CD597A213D9}" presName="tx1" presStyleLbl="revTx" presStyleIdx="4" presStyleCnt="5"/>
      <dgm:spPr/>
      <dgm:t>
        <a:bodyPr/>
        <a:lstStyle/>
        <a:p>
          <a:endParaRPr lang="en-US"/>
        </a:p>
      </dgm:t>
    </dgm:pt>
    <dgm:pt modelId="{00384A83-7761-4CCC-B746-67750FBFA010}" type="pres">
      <dgm:prSet presAssocID="{A1B8BAB8-B9DE-403B-9937-8CD597A213D9}" presName="vert1" presStyleCnt="0"/>
      <dgm:spPr/>
    </dgm:pt>
  </dgm:ptLst>
  <dgm:cxnLst>
    <dgm:cxn modelId="{F4D70BD3-4EFD-421B-B8EB-C5E3FA843BD8}" type="presOf" srcId="{53F0343F-8862-4F16-8002-8D30BF174A7A}" destId="{E587C0FA-4F60-4FBE-9F8D-C4DF6D140FB9}" srcOrd="0" destOrd="0" presId="urn:microsoft.com/office/officeart/2008/layout/LinedList"/>
    <dgm:cxn modelId="{4E0B0AD7-2BB0-4C75-B02A-D363626DA10B}" srcId="{C8E7955A-527D-4A16-AB5A-E8209CF7AB6A}" destId="{53F0343F-8862-4F16-8002-8D30BF174A7A}" srcOrd="1" destOrd="0" parTransId="{A8506CAA-EA04-4AC4-8E8A-A055EC237BFE}" sibTransId="{26322B16-8702-492C-B28C-A581B1E80721}"/>
    <dgm:cxn modelId="{6AD81197-CD3C-46B1-AF62-838F2F2B0A21}" type="presOf" srcId="{C8E7955A-527D-4A16-AB5A-E8209CF7AB6A}" destId="{A5C54991-1910-44D0-BBE6-D17CF132F810}" srcOrd="0" destOrd="0" presId="urn:microsoft.com/office/officeart/2008/layout/LinedList"/>
    <dgm:cxn modelId="{04F15CCC-32B8-48B9-8759-F1C9AA2B5D44}" type="presOf" srcId="{520ACBB0-4921-4C4E-99B9-00899B2FE185}" destId="{3A8CAFEA-36AF-4C09-A197-C2E7B4FD21D7}" srcOrd="0" destOrd="0" presId="urn:microsoft.com/office/officeart/2008/layout/LinedList"/>
    <dgm:cxn modelId="{05001D94-E7C8-4382-9AA5-454315AFF5C2}" type="presOf" srcId="{14B6652C-1AFA-4D63-9754-A07D733CFCDA}" destId="{FC4AE46E-60D3-45EE-AAF1-F9CA5775AF42}" srcOrd="0" destOrd="0" presId="urn:microsoft.com/office/officeart/2008/layout/LinedList"/>
    <dgm:cxn modelId="{83829EA5-38BE-45E4-B798-AF97DDFBE6F6}" type="presOf" srcId="{A1B8BAB8-B9DE-403B-9937-8CD597A213D9}" destId="{C9ED3F0C-A7B8-4FCF-84AA-CE4264ADD33E}" srcOrd="0" destOrd="0" presId="urn:microsoft.com/office/officeart/2008/layout/LinedList"/>
    <dgm:cxn modelId="{52DE7308-5B6E-458F-9EF4-1895EA875FC6}" srcId="{C8E7955A-527D-4A16-AB5A-E8209CF7AB6A}" destId="{EACFFF75-3844-4FC4-BF63-CE20EF0D5B84}" srcOrd="0" destOrd="0" parTransId="{AEB06620-AB5F-43D8-B414-A33459257A84}" sibTransId="{013FCB72-07CB-42B8-87D4-F81804CA0258}"/>
    <dgm:cxn modelId="{879BD85D-8497-4779-B86A-0C8E0B3489FC}" type="presOf" srcId="{EACFFF75-3844-4FC4-BF63-CE20EF0D5B84}" destId="{9D560863-DAC9-4522-BBEA-99ADB9E5187E}" srcOrd="0" destOrd="0" presId="urn:microsoft.com/office/officeart/2008/layout/LinedList"/>
    <dgm:cxn modelId="{583E893F-4DA7-4DEA-B55C-968422C22460}" srcId="{C8E7955A-527D-4A16-AB5A-E8209CF7AB6A}" destId="{A1B8BAB8-B9DE-403B-9937-8CD597A213D9}" srcOrd="4" destOrd="0" parTransId="{A56C1816-E15C-4048-9B5B-7991349E4310}" sibTransId="{61BECA90-512F-402B-A347-89243AC812FD}"/>
    <dgm:cxn modelId="{27BF682C-0F5D-4A67-A3AC-434931E63FB1}" srcId="{C8E7955A-527D-4A16-AB5A-E8209CF7AB6A}" destId="{14B6652C-1AFA-4D63-9754-A07D733CFCDA}" srcOrd="2" destOrd="0" parTransId="{C446DAEC-60E8-4C75-91B8-C30B393A11A3}" sibTransId="{E825EE0D-D2FC-4C8E-91DD-E2D9D4D7ABBA}"/>
    <dgm:cxn modelId="{66AE268D-00F4-481C-A4B7-4D5B09B2B9BF}" srcId="{C8E7955A-527D-4A16-AB5A-E8209CF7AB6A}" destId="{520ACBB0-4921-4C4E-99B9-00899B2FE185}" srcOrd="3" destOrd="0" parTransId="{ED1878AF-8D0A-477B-A674-45DBF6BB5CB3}" sibTransId="{5784BA29-19D9-4182-91E8-5F6918B7FEDE}"/>
    <dgm:cxn modelId="{817AE97E-3CAD-4142-9D2E-B1F248060050}" type="presParOf" srcId="{A5C54991-1910-44D0-BBE6-D17CF132F810}" destId="{80D13D84-0B14-4D99-B020-1FB9D322093D}" srcOrd="0" destOrd="0" presId="urn:microsoft.com/office/officeart/2008/layout/LinedList"/>
    <dgm:cxn modelId="{6A0FBA98-6C34-4312-A076-90951144C6B4}" type="presParOf" srcId="{A5C54991-1910-44D0-BBE6-D17CF132F810}" destId="{DB7A4D88-9436-4E15-A1A6-BA3C02253DEF}" srcOrd="1" destOrd="0" presId="urn:microsoft.com/office/officeart/2008/layout/LinedList"/>
    <dgm:cxn modelId="{04A6A470-E22A-4362-85F2-82EA9EB83D8E}" type="presParOf" srcId="{DB7A4D88-9436-4E15-A1A6-BA3C02253DEF}" destId="{9D560863-DAC9-4522-BBEA-99ADB9E5187E}" srcOrd="0" destOrd="0" presId="urn:microsoft.com/office/officeart/2008/layout/LinedList"/>
    <dgm:cxn modelId="{D9A264C2-15FC-44BB-AAEE-8E288B271FC8}" type="presParOf" srcId="{DB7A4D88-9436-4E15-A1A6-BA3C02253DEF}" destId="{8D151DB3-95BC-43EA-99DB-554104689412}" srcOrd="1" destOrd="0" presId="urn:microsoft.com/office/officeart/2008/layout/LinedList"/>
    <dgm:cxn modelId="{D5DEAC56-251F-477F-A1AD-0B20CA9067A9}" type="presParOf" srcId="{A5C54991-1910-44D0-BBE6-D17CF132F810}" destId="{9CCFC6A1-7653-4478-A1E9-58998C9C35E3}" srcOrd="2" destOrd="0" presId="urn:microsoft.com/office/officeart/2008/layout/LinedList"/>
    <dgm:cxn modelId="{6120767C-D595-413E-9F0B-2B883673101C}" type="presParOf" srcId="{A5C54991-1910-44D0-BBE6-D17CF132F810}" destId="{D13027DB-9C78-4E18-97D9-8D2848168327}" srcOrd="3" destOrd="0" presId="urn:microsoft.com/office/officeart/2008/layout/LinedList"/>
    <dgm:cxn modelId="{BBE71AE8-81B9-488E-BC27-DA9BB4831BE2}" type="presParOf" srcId="{D13027DB-9C78-4E18-97D9-8D2848168327}" destId="{E587C0FA-4F60-4FBE-9F8D-C4DF6D140FB9}" srcOrd="0" destOrd="0" presId="urn:microsoft.com/office/officeart/2008/layout/LinedList"/>
    <dgm:cxn modelId="{6E4329BA-82CB-465A-BD07-49D0E66864A3}" type="presParOf" srcId="{D13027DB-9C78-4E18-97D9-8D2848168327}" destId="{323865A2-8D03-41A7-A17F-04AF01B4DB8C}" srcOrd="1" destOrd="0" presId="urn:microsoft.com/office/officeart/2008/layout/LinedList"/>
    <dgm:cxn modelId="{DF34CFCD-B688-4174-A15F-3CC5E58FFC90}" type="presParOf" srcId="{A5C54991-1910-44D0-BBE6-D17CF132F810}" destId="{0DF25918-668C-4338-B819-F4D1C24964E3}" srcOrd="4" destOrd="0" presId="urn:microsoft.com/office/officeart/2008/layout/LinedList"/>
    <dgm:cxn modelId="{6A9E4FDC-BA80-44F3-8EE9-510C3074D1E4}" type="presParOf" srcId="{A5C54991-1910-44D0-BBE6-D17CF132F810}" destId="{B9524A17-0A3B-4096-A4F5-78F3D21AE0F5}" srcOrd="5" destOrd="0" presId="urn:microsoft.com/office/officeart/2008/layout/LinedList"/>
    <dgm:cxn modelId="{B853F0C6-6C2F-4BCC-8461-B02E4214B793}" type="presParOf" srcId="{B9524A17-0A3B-4096-A4F5-78F3D21AE0F5}" destId="{FC4AE46E-60D3-45EE-AAF1-F9CA5775AF42}" srcOrd="0" destOrd="0" presId="urn:microsoft.com/office/officeart/2008/layout/LinedList"/>
    <dgm:cxn modelId="{5B0A0DB5-C58D-42E1-990B-DDDCE612B347}" type="presParOf" srcId="{B9524A17-0A3B-4096-A4F5-78F3D21AE0F5}" destId="{E4946F18-A4FA-4EED-8DF0-4F09DD36C8E9}" srcOrd="1" destOrd="0" presId="urn:microsoft.com/office/officeart/2008/layout/LinedList"/>
    <dgm:cxn modelId="{FAC60DCE-F4CE-48C0-9E18-E2E8E83D1F5E}" type="presParOf" srcId="{A5C54991-1910-44D0-BBE6-D17CF132F810}" destId="{D6E0D823-F600-41FB-A71B-D67F2CAE719B}" srcOrd="6" destOrd="0" presId="urn:microsoft.com/office/officeart/2008/layout/LinedList"/>
    <dgm:cxn modelId="{B03F044F-EA5D-4A09-9E33-CD49B679F056}" type="presParOf" srcId="{A5C54991-1910-44D0-BBE6-D17CF132F810}" destId="{395DA6CB-59DC-4AA8-807D-240891FE39B4}" srcOrd="7" destOrd="0" presId="urn:microsoft.com/office/officeart/2008/layout/LinedList"/>
    <dgm:cxn modelId="{53B13637-2270-4F54-90F3-9C68B8175149}" type="presParOf" srcId="{395DA6CB-59DC-4AA8-807D-240891FE39B4}" destId="{3A8CAFEA-36AF-4C09-A197-C2E7B4FD21D7}" srcOrd="0" destOrd="0" presId="urn:microsoft.com/office/officeart/2008/layout/LinedList"/>
    <dgm:cxn modelId="{0106DB74-5D9F-4D76-BC09-F3249DFB4D89}" type="presParOf" srcId="{395DA6CB-59DC-4AA8-807D-240891FE39B4}" destId="{5E8F40F2-8AED-47C9-B835-92B016FA3732}" srcOrd="1" destOrd="0" presId="urn:microsoft.com/office/officeart/2008/layout/LinedList"/>
    <dgm:cxn modelId="{1911DD57-6160-4118-A925-8360EA2EB2CC}" type="presParOf" srcId="{A5C54991-1910-44D0-BBE6-D17CF132F810}" destId="{75957C17-CD43-4119-9F0D-C960E14FA0D2}" srcOrd="8" destOrd="0" presId="urn:microsoft.com/office/officeart/2008/layout/LinedList"/>
    <dgm:cxn modelId="{170C42C9-647D-4B63-AE6B-F37E8262FAA5}" type="presParOf" srcId="{A5C54991-1910-44D0-BBE6-D17CF132F810}" destId="{B4D22731-616A-4B86-975E-C14D8C5F4184}" srcOrd="9" destOrd="0" presId="urn:microsoft.com/office/officeart/2008/layout/LinedList"/>
    <dgm:cxn modelId="{FAD124DB-D888-447A-9EB6-20F68FB81060}" type="presParOf" srcId="{B4D22731-616A-4B86-975E-C14D8C5F4184}" destId="{C9ED3F0C-A7B8-4FCF-84AA-CE4264ADD33E}" srcOrd="0" destOrd="0" presId="urn:microsoft.com/office/officeart/2008/layout/LinedList"/>
    <dgm:cxn modelId="{DD9D6A2A-02BC-4A67-B7C3-575674E1379B}" type="presParOf" srcId="{B4D22731-616A-4B86-975E-C14D8C5F4184}" destId="{00384A83-7761-4CCC-B746-67750FBFA0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ED7121-E64C-40A0-89FE-C2369F8E762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FA332A-C639-43DA-8113-AE5E385E1837}">
      <dgm:prSet phldrT="[Text]"/>
      <dgm:spPr/>
      <dgm:t>
        <a:bodyPr/>
        <a:lstStyle/>
        <a:p>
          <a:r>
            <a:rPr lang="en-US" b="1" dirty="0" smtClean="0"/>
            <a:t>Tests c</a:t>
          </a:r>
          <a:r>
            <a:rPr lang="x-none" b="1" smtClean="0"/>
            <a:t>an be subjective</a:t>
          </a:r>
          <a:r>
            <a:rPr lang="en-US" b="1" dirty="0" smtClean="0"/>
            <a:t>, </a:t>
          </a:r>
          <a:r>
            <a:rPr lang="x-none" b="1" smtClean="0"/>
            <a:t>follow the scoring sheet guidelines</a:t>
          </a:r>
          <a:endParaRPr lang="en-US" dirty="0"/>
        </a:p>
      </dgm:t>
    </dgm:pt>
    <dgm:pt modelId="{8917C30F-3719-40E5-95EF-03C912A274BD}" type="parTrans" cxnId="{1B638A60-64DE-408C-84C9-E81B64B186F7}">
      <dgm:prSet/>
      <dgm:spPr/>
      <dgm:t>
        <a:bodyPr/>
        <a:lstStyle/>
        <a:p>
          <a:endParaRPr lang="en-US"/>
        </a:p>
      </dgm:t>
    </dgm:pt>
    <dgm:pt modelId="{7C05C62E-2B3C-4871-BD3D-41C3AE23502E}" type="sibTrans" cxnId="{1B638A60-64DE-408C-84C9-E81B64B186F7}">
      <dgm:prSet/>
      <dgm:spPr/>
      <dgm:t>
        <a:bodyPr/>
        <a:lstStyle/>
        <a:p>
          <a:endParaRPr lang="en-US"/>
        </a:p>
      </dgm:t>
    </dgm:pt>
    <dgm:pt modelId="{43D9AD8D-7751-4D83-AD90-30544AD81F1B}">
      <dgm:prSet/>
      <dgm:spPr/>
      <dgm:t>
        <a:bodyPr/>
        <a:lstStyle/>
        <a:p>
          <a:r>
            <a:rPr lang="x-none" b="1" smtClean="0"/>
            <a:t>Tasks that directly relate to </a:t>
          </a:r>
          <a:r>
            <a:rPr lang="en-US" b="1" dirty="0" smtClean="0"/>
            <a:t>safety </a:t>
          </a:r>
          <a:r>
            <a:rPr lang="x-none" b="1" smtClean="0"/>
            <a:t>cannot be skipped or performed improperly</a:t>
          </a:r>
          <a:endParaRPr lang="en-US" b="1" dirty="0"/>
        </a:p>
      </dgm:t>
    </dgm:pt>
    <dgm:pt modelId="{164F597C-C50E-49D6-A5C2-191B846D2174}" type="parTrans" cxnId="{48E28B69-86B2-47B5-9D4D-1FA8FE21B35F}">
      <dgm:prSet/>
      <dgm:spPr/>
      <dgm:t>
        <a:bodyPr/>
        <a:lstStyle/>
        <a:p>
          <a:endParaRPr lang="en-US"/>
        </a:p>
      </dgm:t>
    </dgm:pt>
    <dgm:pt modelId="{C39B7F4A-25C0-468B-8377-F30A576E642F}" type="sibTrans" cxnId="{48E28B69-86B2-47B5-9D4D-1FA8FE21B35F}">
      <dgm:prSet/>
      <dgm:spPr/>
      <dgm:t>
        <a:bodyPr/>
        <a:lstStyle/>
        <a:p>
          <a:endParaRPr lang="en-US"/>
        </a:p>
      </dgm:t>
    </dgm:pt>
    <dgm:pt modelId="{503E6054-308E-4C90-9BB4-7D7CE5AD4DCF}">
      <dgm:prSet/>
      <dgm:spPr/>
      <dgm:t>
        <a:bodyPr/>
        <a:lstStyle/>
        <a:p>
          <a:r>
            <a:rPr lang="en-US" b="1" dirty="0" smtClean="0"/>
            <a:t>U</a:t>
          </a:r>
          <a:r>
            <a:rPr lang="x-none" b="1" smtClean="0"/>
            <a:t>se multiple instructors to observe each student during the test</a:t>
          </a:r>
          <a:endParaRPr lang="en-US" b="1" dirty="0"/>
        </a:p>
      </dgm:t>
    </dgm:pt>
    <dgm:pt modelId="{353CD10C-26D8-495B-8A7F-7FFAF73EA98A}" type="parTrans" cxnId="{607C1F7F-D9B1-4DCE-93F0-0FDDF02C3BF4}">
      <dgm:prSet/>
      <dgm:spPr/>
      <dgm:t>
        <a:bodyPr/>
        <a:lstStyle/>
        <a:p>
          <a:endParaRPr lang="en-US"/>
        </a:p>
      </dgm:t>
    </dgm:pt>
    <dgm:pt modelId="{05B5AD3D-882F-4069-9436-239295040C1D}" type="sibTrans" cxnId="{607C1F7F-D9B1-4DCE-93F0-0FDDF02C3BF4}">
      <dgm:prSet/>
      <dgm:spPr/>
      <dgm:t>
        <a:bodyPr/>
        <a:lstStyle/>
        <a:p>
          <a:endParaRPr lang="en-US"/>
        </a:p>
      </dgm:t>
    </dgm:pt>
    <dgm:pt modelId="{7B4ED596-8679-496E-B51E-99F71369A72D}">
      <dgm:prSet/>
      <dgm:spPr/>
      <dgm:t>
        <a:bodyPr/>
        <a:lstStyle/>
        <a:p>
          <a:r>
            <a:rPr lang="x-none" b="1" smtClean="0"/>
            <a:t>Students must be given a clearly stated set of objectives and the scoring criteria</a:t>
          </a:r>
          <a:endParaRPr lang="en-US" b="1" dirty="0"/>
        </a:p>
      </dgm:t>
    </dgm:pt>
    <dgm:pt modelId="{6F0A8026-6D13-48D8-BB26-CB0884CCF635}" type="parTrans" cxnId="{72C6FEF4-C245-4D5D-945A-6C2261BEAF72}">
      <dgm:prSet/>
      <dgm:spPr/>
      <dgm:t>
        <a:bodyPr/>
        <a:lstStyle/>
        <a:p>
          <a:endParaRPr lang="en-US"/>
        </a:p>
      </dgm:t>
    </dgm:pt>
    <dgm:pt modelId="{DAF59A97-1A8F-4126-8EA1-AA4C4D6E9211}" type="sibTrans" cxnId="{72C6FEF4-C245-4D5D-945A-6C2261BEAF72}">
      <dgm:prSet/>
      <dgm:spPr/>
      <dgm:t>
        <a:bodyPr/>
        <a:lstStyle/>
        <a:p>
          <a:endParaRPr lang="en-US"/>
        </a:p>
      </dgm:t>
    </dgm:pt>
    <dgm:pt modelId="{64B4901B-E07C-4E7D-9852-B3C357C5C9E9}">
      <dgm:prSet/>
      <dgm:spPr/>
      <dgm:t>
        <a:bodyPr/>
        <a:lstStyle/>
        <a:p>
          <a:r>
            <a:rPr lang="x-none" b="1" smtClean="0"/>
            <a:t>Instructors should provide immediate feedback while observing the project</a:t>
          </a:r>
          <a:endParaRPr lang="en-US" b="1" dirty="0"/>
        </a:p>
      </dgm:t>
    </dgm:pt>
    <dgm:pt modelId="{0C3F54F0-C3E6-4937-AD8A-ADBA8162AB67}" type="parTrans" cxnId="{1335992D-DB0D-425C-8FDE-F0E30477F313}">
      <dgm:prSet/>
      <dgm:spPr/>
      <dgm:t>
        <a:bodyPr/>
        <a:lstStyle/>
        <a:p>
          <a:endParaRPr lang="en-US"/>
        </a:p>
      </dgm:t>
    </dgm:pt>
    <dgm:pt modelId="{70CE1D86-5C78-4612-A4CF-A4BDE4C63A6F}" type="sibTrans" cxnId="{1335992D-DB0D-425C-8FDE-F0E30477F313}">
      <dgm:prSet/>
      <dgm:spPr/>
      <dgm:t>
        <a:bodyPr/>
        <a:lstStyle/>
        <a:p>
          <a:endParaRPr lang="en-US"/>
        </a:p>
      </dgm:t>
    </dgm:pt>
    <dgm:pt modelId="{CC70CA85-8FCE-485E-9FD2-2DFD233EAC51}" type="pres">
      <dgm:prSet presAssocID="{46ED7121-E64C-40A0-89FE-C2369F8E76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754B1-580F-4806-95DF-EAA341C4AABB}" type="pres">
      <dgm:prSet presAssocID="{E1FA332A-C639-43DA-8113-AE5E385E18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358A7-E06F-4F48-88B3-EAAADB2C33FF}" type="pres">
      <dgm:prSet presAssocID="{7C05C62E-2B3C-4871-BD3D-41C3AE23502E}" presName="spacer" presStyleCnt="0"/>
      <dgm:spPr/>
    </dgm:pt>
    <dgm:pt modelId="{949D37C1-5B12-4475-95F2-2985F62DBB42}" type="pres">
      <dgm:prSet presAssocID="{43D9AD8D-7751-4D83-AD90-30544AD81F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7274C-FD9B-463E-9EA6-48A4A2185549}" type="pres">
      <dgm:prSet presAssocID="{C39B7F4A-25C0-468B-8377-F30A576E642F}" presName="spacer" presStyleCnt="0"/>
      <dgm:spPr/>
    </dgm:pt>
    <dgm:pt modelId="{410DFD83-9154-45BA-94DC-69DA43A188BA}" type="pres">
      <dgm:prSet presAssocID="{503E6054-308E-4C90-9BB4-7D7CE5AD4D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3C24-0630-4058-B1CF-842F7721BE3E}" type="pres">
      <dgm:prSet presAssocID="{05B5AD3D-882F-4069-9436-239295040C1D}" presName="spacer" presStyleCnt="0"/>
      <dgm:spPr/>
    </dgm:pt>
    <dgm:pt modelId="{AA7C10A9-61B0-48CE-875E-FF9D12956D85}" type="pres">
      <dgm:prSet presAssocID="{7B4ED596-8679-496E-B51E-99F71369A72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17E3F-0D0B-4AED-BE47-555D049B8872}" type="pres">
      <dgm:prSet presAssocID="{DAF59A97-1A8F-4126-8EA1-AA4C4D6E9211}" presName="spacer" presStyleCnt="0"/>
      <dgm:spPr/>
    </dgm:pt>
    <dgm:pt modelId="{BA353C4A-093F-4305-8C11-BC3C2E41C8CE}" type="pres">
      <dgm:prSet presAssocID="{64B4901B-E07C-4E7D-9852-B3C357C5C9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38A60-64DE-408C-84C9-E81B64B186F7}" srcId="{46ED7121-E64C-40A0-89FE-C2369F8E762A}" destId="{E1FA332A-C639-43DA-8113-AE5E385E1837}" srcOrd="0" destOrd="0" parTransId="{8917C30F-3719-40E5-95EF-03C912A274BD}" sibTransId="{7C05C62E-2B3C-4871-BD3D-41C3AE23502E}"/>
    <dgm:cxn modelId="{4495608D-AFE1-407D-99A6-E2A62CF361C5}" type="presOf" srcId="{503E6054-308E-4C90-9BB4-7D7CE5AD4DCF}" destId="{410DFD83-9154-45BA-94DC-69DA43A188BA}" srcOrd="0" destOrd="0" presId="urn:microsoft.com/office/officeart/2005/8/layout/vList2"/>
    <dgm:cxn modelId="{72C6FEF4-C245-4D5D-945A-6C2261BEAF72}" srcId="{46ED7121-E64C-40A0-89FE-C2369F8E762A}" destId="{7B4ED596-8679-496E-B51E-99F71369A72D}" srcOrd="3" destOrd="0" parTransId="{6F0A8026-6D13-48D8-BB26-CB0884CCF635}" sibTransId="{DAF59A97-1A8F-4126-8EA1-AA4C4D6E9211}"/>
    <dgm:cxn modelId="{607C1F7F-D9B1-4DCE-93F0-0FDDF02C3BF4}" srcId="{46ED7121-E64C-40A0-89FE-C2369F8E762A}" destId="{503E6054-308E-4C90-9BB4-7D7CE5AD4DCF}" srcOrd="2" destOrd="0" parTransId="{353CD10C-26D8-495B-8A7F-7FFAF73EA98A}" sibTransId="{05B5AD3D-882F-4069-9436-239295040C1D}"/>
    <dgm:cxn modelId="{1B8FC2AE-0BFD-42F6-87E5-9C19C4C56C20}" type="presOf" srcId="{7B4ED596-8679-496E-B51E-99F71369A72D}" destId="{AA7C10A9-61B0-48CE-875E-FF9D12956D85}" srcOrd="0" destOrd="0" presId="urn:microsoft.com/office/officeart/2005/8/layout/vList2"/>
    <dgm:cxn modelId="{1335992D-DB0D-425C-8FDE-F0E30477F313}" srcId="{46ED7121-E64C-40A0-89FE-C2369F8E762A}" destId="{64B4901B-E07C-4E7D-9852-B3C357C5C9E9}" srcOrd="4" destOrd="0" parTransId="{0C3F54F0-C3E6-4937-AD8A-ADBA8162AB67}" sibTransId="{70CE1D86-5C78-4612-A4CF-A4BDE4C63A6F}"/>
    <dgm:cxn modelId="{48E28B69-86B2-47B5-9D4D-1FA8FE21B35F}" srcId="{46ED7121-E64C-40A0-89FE-C2369F8E762A}" destId="{43D9AD8D-7751-4D83-AD90-30544AD81F1B}" srcOrd="1" destOrd="0" parTransId="{164F597C-C50E-49D6-A5C2-191B846D2174}" sibTransId="{C39B7F4A-25C0-468B-8377-F30A576E642F}"/>
    <dgm:cxn modelId="{92128F7E-D144-4BC4-BD82-B50CDBF44238}" type="presOf" srcId="{64B4901B-E07C-4E7D-9852-B3C357C5C9E9}" destId="{BA353C4A-093F-4305-8C11-BC3C2E41C8CE}" srcOrd="0" destOrd="0" presId="urn:microsoft.com/office/officeart/2005/8/layout/vList2"/>
    <dgm:cxn modelId="{5EE5A373-5D3B-477D-BB8A-9987FF29C36E}" type="presOf" srcId="{43D9AD8D-7751-4D83-AD90-30544AD81F1B}" destId="{949D37C1-5B12-4475-95F2-2985F62DBB42}" srcOrd="0" destOrd="0" presId="urn:microsoft.com/office/officeart/2005/8/layout/vList2"/>
    <dgm:cxn modelId="{7B20E23A-ADDF-4F91-ADA6-540E8AFA895A}" type="presOf" srcId="{E1FA332A-C639-43DA-8113-AE5E385E1837}" destId="{E29754B1-580F-4806-95DF-EAA341C4AABB}" srcOrd="0" destOrd="0" presId="urn:microsoft.com/office/officeart/2005/8/layout/vList2"/>
    <dgm:cxn modelId="{2DCEEE35-9E93-4EA3-A054-8475E7D29498}" type="presOf" srcId="{46ED7121-E64C-40A0-89FE-C2369F8E762A}" destId="{CC70CA85-8FCE-485E-9FD2-2DFD233EAC51}" srcOrd="0" destOrd="0" presId="urn:microsoft.com/office/officeart/2005/8/layout/vList2"/>
    <dgm:cxn modelId="{7626D955-0352-4797-98D0-66C5AEB72150}" type="presParOf" srcId="{CC70CA85-8FCE-485E-9FD2-2DFD233EAC51}" destId="{E29754B1-580F-4806-95DF-EAA341C4AABB}" srcOrd="0" destOrd="0" presId="urn:microsoft.com/office/officeart/2005/8/layout/vList2"/>
    <dgm:cxn modelId="{312C92DA-BF64-4F3A-9442-43970D50CC80}" type="presParOf" srcId="{CC70CA85-8FCE-485E-9FD2-2DFD233EAC51}" destId="{7E3358A7-E06F-4F48-88B3-EAAADB2C33FF}" srcOrd="1" destOrd="0" presId="urn:microsoft.com/office/officeart/2005/8/layout/vList2"/>
    <dgm:cxn modelId="{4DE560FF-D253-43AF-A155-BDB3DD98F3FC}" type="presParOf" srcId="{CC70CA85-8FCE-485E-9FD2-2DFD233EAC51}" destId="{949D37C1-5B12-4475-95F2-2985F62DBB42}" srcOrd="2" destOrd="0" presId="urn:microsoft.com/office/officeart/2005/8/layout/vList2"/>
    <dgm:cxn modelId="{78E4A35C-62D0-47F9-814C-8C76384B143F}" type="presParOf" srcId="{CC70CA85-8FCE-485E-9FD2-2DFD233EAC51}" destId="{E1F7274C-FD9B-463E-9EA6-48A4A2185549}" srcOrd="3" destOrd="0" presId="urn:microsoft.com/office/officeart/2005/8/layout/vList2"/>
    <dgm:cxn modelId="{08B72471-B01E-47BF-A9AD-5B64E56D4E7B}" type="presParOf" srcId="{CC70CA85-8FCE-485E-9FD2-2DFD233EAC51}" destId="{410DFD83-9154-45BA-94DC-69DA43A188BA}" srcOrd="4" destOrd="0" presId="urn:microsoft.com/office/officeart/2005/8/layout/vList2"/>
    <dgm:cxn modelId="{975207F4-A528-40B8-967F-81DF7973DE23}" type="presParOf" srcId="{CC70CA85-8FCE-485E-9FD2-2DFD233EAC51}" destId="{BFC83C24-0630-4058-B1CF-842F7721BE3E}" srcOrd="5" destOrd="0" presId="urn:microsoft.com/office/officeart/2005/8/layout/vList2"/>
    <dgm:cxn modelId="{CEC66B11-D332-411D-9AB6-8808D57FAF55}" type="presParOf" srcId="{CC70CA85-8FCE-485E-9FD2-2DFD233EAC51}" destId="{AA7C10A9-61B0-48CE-875E-FF9D12956D85}" srcOrd="6" destOrd="0" presId="urn:microsoft.com/office/officeart/2005/8/layout/vList2"/>
    <dgm:cxn modelId="{9CDE6AA6-A22E-4173-BABE-B8677EA80482}" type="presParOf" srcId="{CC70CA85-8FCE-485E-9FD2-2DFD233EAC51}" destId="{0DE17E3F-0D0B-4AED-BE47-555D049B8872}" srcOrd="7" destOrd="0" presId="urn:microsoft.com/office/officeart/2005/8/layout/vList2"/>
    <dgm:cxn modelId="{3C84DA36-1EA0-4C1E-B52E-6DEA274699EF}" type="presParOf" srcId="{CC70CA85-8FCE-485E-9FD2-2DFD233EAC51}" destId="{BA353C4A-093F-4305-8C11-BC3C2E41C8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25A853-7DA2-41FC-B298-FE6995E6C811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21301F-5BC6-4232-9751-054A8FC38ED6}">
      <dgm:prSet phldrT="[Text]"/>
      <dgm:spPr/>
      <dgm:t>
        <a:bodyPr/>
        <a:lstStyle/>
        <a:p>
          <a:r>
            <a:rPr lang="x-none" b="1" smtClean="0"/>
            <a:t>Very simple after scoring</a:t>
          </a:r>
          <a:endParaRPr lang="en-US" dirty="0"/>
        </a:p>
      </dgm:t>
    </dgm:pt>
    <dgm:pt modelId="{9E2F8779-E76C-4B13-924D-37BA530BB891}" type="parTrans" cxnId="{DDDB76FC-8498-4D8B-A0E1-233FA5121FC3}">
      <dgm:prSet/>
      <dgm:spPr/>
      <dgm:t>
        <a:bodyPr/>
        <a:lstStyle/>
        <a:p>
          <a:endParaRPr lang="en-US"/>
        </a:p>
      </dgm:t>
    </dgm:pt>
    <dgm:pt modelId="{880BA6BE-DAEE-4309-9D0A-695850262912}" type="sibTrans" cxnId="{DDDB76FC-8498-4D8B-A0E1-233FA5121FC3}">
      <dgm:prSet/>
      <dgm:spPr/>
      <dgm:t>
        <a:bodyPr/>
        <a:lstStyle/>
        <a:p>
          <a:endParaRPr lang="en-US"/>
        </a:p>
      </dgm:t>
    </dgm:pt>
    <dgm:pt modelId="{DC0F9FE2-15D9-4B69-9F36-519E30CE54AC}">
      <dgm:prSet/>
      <dgm:spPr/>
      <dgm:t>
        <a:bodyPr/>
        <a:lstStyle/>
        <a:p>
          <a:r>
            <a:rPr lang="x-none" b="1" smtClean="0"/>
            <a:t>Total number of points the student earned is divided by the total number of points possible to arrive at a percentage</a:t>
          </a:r>
          <a:endParaRPr lang="en-US" b="1" dirty="0"/>
        </a:p>
      </dgm:t>
    </dgm:pt>
    <dgm:pt modelId="{D0690AA4-6609-4FAB-A828-377FE0EEC4AC}" type="parTrans" cxnId="{55094D4E-C450-4500-B4BB-12BA36A9F58D}">
      <dgm:prSet/>
      <dgm:spPr/>
      <dgm:t>
        <a:bodyPr/>
        <a:lstStyle/>
        <a:p>
          <a:endParaRPr lang="en-US"/>
        </a:p>
      </dgm:t>
    </dgm:pt>
    <dgm:pt modelId="{88D41522-DFED-495E-AD0F-D2F44DB28398}" type="sibTrans" cxnId="{55094D4E-C450-4500-B4BB-12BA36A9F58D}">
      <dgm:prSet/>
      <dgm:spPr/>
      <dgm:t>
        <a:bodyPr/>
        <a:lstStyle/>
        <a:p>
          <a:endParaRPr lang="en-US"/>
        </a:p>
      </dgm:t>
    </dgm:pt>
    <dgm:pt modelId="{0809AB7C-32F2-45AD-83ED-9EE0C0D5DFA1}">
      <dgm:prSet/>
      <dgm:spPr/>
      <dgm:t>
        <a:bodyPr/>
        <a:lstStyle/>
        <a:p>
          <a:r>
            <a:rPr lang="en-US" b="1" dirty="0" smtClean="0"/>
            <a:t>Applies to written tests but may be applicable to performance tests</a:t>
          </a:r>
          <a:endParaRPr lang="en-US" b="1" dirty="0"/>
        </a:p>
      </dgm:t>
    </dgm:pt>
    <dgm:pt modelId="{B5B0567F-7D47-4925-B913-96D44AC591E5}" type="parTrans" cxnId="{18B35F5F-367F-4BA9-A1AB-15C83E7EE958}">
      <dgm:prSet/>
      <dgm:spPr/>
      <dgm:t>
        <a:bodyPr/>
        <a:lstStyle/>
        <a:p>
          <a:endParaRPr lang="en-US"/>
        </a:p>
      </dgm:t>
    </dgm:pt>
    <dgm:pt modelId="{AC258C0C-76BB-4019-8B87-8EBD304AA9E9}" type="sibTrans" cxnId="{18B35F5F-367F-4BA9-A1AB-15C83E7EE958}">
      <dgm:prSet/>
      <dgm:spPr/>
      <dgm:t>
        <a:bodyPr/>
        <a:lstStyle/>
        <a:p>
          <a:endParaRPr lang="en-US"/>
        </a:p>
      </dgm:t>
    </dgm:pt>
    <dgm:pt modelId="{F64A8A32-A68C-486B-9554-C953E8760824}" type="pres">
      <dgm:prSet presAssocID="{0125A853-7DA2-41FC-B298-FE6995E6C8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0E3A8E-11AD-4A5E-B175-0C0B7F231038}" type="pres">
      <dgm:prSet presAssocID="{3E21301F-5BC6-4232-9751-054A8FC38ED6}" presName="vertOne" presStyleCnt="0"/>
      <dgm:spPr/>
    </dgm:pt>
    <dgm:pt modelId="{7335B1A5-BCEA-436D-A2C2-6FB4116CC29A}" type="pres">
      <dgm:prSet presAssocID="{3E21301F-5BC6-4232-9751-054A8FC38ED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255DEE-52F4-4248-827E-201BE2D9053B}" type="pres">
      <dgm:prSet presAssocID="{3E21301F-5BC6-4232-9751-054A8FC38ED6}" presName="horzOne" presStyleCnt="0"/>
      <dgm:spPr/>
    </dgm:pt>
    <dgm:pt modelId="{F3BAC9B5-18EE-4E81-8C4A-DC1C93A8FDC8}" type="pres">
      <dgm:prSet presAssocID="{880BA6BE-DAEE-4309-9D0A-695850262912}" presName="sibSpaceOne" presStyleCnt="0"/>
      <dgm:spPr/>
    </dgm:pt>
    <dgm:pt modelId="{905CE59E-D338-4B40-8831-FEAF4796D211}" type="pres">
      <dgm:prSet presAssocID="{DC0F9FE2-15D9-4B69-9F36-519E30CE54AC}" presName="vertOne" presStyleCnt="0"/>
      <dgm:spPr/>
    </dgm:pt>
    <dgm:pt modelId="{6F9DE22C-0345-4DD0-940F-C14382E5CB28}" type="pres">
      <dgm:prSet presAssocID="{DC0F9FE2-15D9-4B69-9F36-519E30CE54A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84509-0368-49A7-97B0-455AF4427D12}" type="pres">
      <dgm:prSet presAssocID="{DC0F9FE2-15D9-4B69-9F36-519E30CE54AC}" presName="horzOne" presStyleCnt="0"/>
      <dgm:spPr/>
    </dgm:pt>
    <dgm:pt modelId="{E77B3196-F906-4BD6-B01F-7B7AA470DF7D}" type="pres">
      <dgm:prSet presAssocID="{88D41522-DFED-495E-AD0F-D2F44DB28398}" presName="sibSpaceOne" presStyleCnt="0"/>
      <dgm:spPr/>
    </dgm:pt>
    <dgm:pt modelId="{27B03570-886A-4DDC-9317-CAB6B4C8D1F1}" type="pres">
      <dgm:prSet presAssocID="{0809AB7C-32F2-45AD-83ED-9EE0C0D5DFA1}" presName="vertOne" presStyleCnt="0"/>
      <dgm:spPr/>
    </dgm:pt>
    <dgm:pt modelId="{AF50A631-4342-4829-B489-691C7D9967D3}" type="pres">
      <dgm:prSet presAssocID="{0809AB7C-32F2-45AD-83ED-9EE0C0D5DFA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DB750-4E59-4740-B61D-891828CD131F}" type="pres">
      <dgm:prSet presAssocID="{0809AB7C-32F2-45AD-83ED-9EE0C0D5DFA1}" presName="horzOne" presStyleCnt="0"/>
      <dgm:spPr/>
    </dgm:pt>
  </dgm:ptLst>
  <dgm:cxnLst>
    <dgm:cxn modelId="{97BE5F2D-8C08-4A5D-A001-92293F251084}" type="presOf" srcId="{0809AB7C-32F2-45AD-83ED-9EE0C0D5DFA1}" destId="{AF50A631-4342-4829-B489-691C7D9967D3}" srcOrd="0" destOrd="0" presId="urn:microsoft.com/office/officeart/2005/8/layout/hierarchy4"/>
    <dgm:cxn modelId="{9124CBE3-664C-43D5-90A3-7DA941AC7AA2}" type="presOf" srcId="{3E21301F-5BC6-4232-9751-054A8FC38ED6}" destId="{7335B1A5-BCEA-436D-A2C2-6FB4116CC29A}" srcOrd="0" destOrd="0" presId="urn:microsoft.com/office/officeart/2005/8/layout/hierarchy4"/>
    <dgm:cxn modelId="{55094D4E-C450-4500-B4BB-12BA36A9F58D}" srcId="{0125A853-7DA2-41FC-B298-FE6995E6C811}" destId="{DC0F9FE2-15D9-4B69-9F36-519E30CE54AC}" srcOrd="1" destOrd="0" parTransId="{D0690AA4-6609-4FAB-A828-377FE0EEC4AC}" sibTransId="{88D41522-DFED-495E-AD0F-D2F44DB28398}"/>
    <dgm:cxn modelId="{379F811F-9D3A-4D45-9B20-4FFC29F46C5B}" type="presOf" srcId="{0125A853-7DA2-41FC-B298-FE6995E6C811}" destId="{F64A8A32-A68C-486B-9554-C953E8760824}" srcOrd="0" destOrd="0" presId="urn:microsoft.com/office/officeart/2005/8/layout/hierarchy4"/>
    <dgm:cxn modelId="{889D028F-998C-4CEA-99BF-9A4FBC67131B}" type="presOf" srcId="{DC0F9FE2-15D9-4B69-9F36-519E30CE54AC}" destId="{6F9DE22C-0345-4DD0-940F-C14382E5CB28}" srcOrd="0" destOrd="0" presId="urn:microsoft.com/office/officeart/2005/8/layout/hierarchy4"/>
    <dgm:cxn modelId="{DDDB76FC-8498-4D8B-A0E1-233FA5121FC3}" srcId="{0125A853-7DA2-41FC-B298-FE6995E6C811}" destId="{3E21301F-5BC6-4232-9751-054A8FC38ED6}" srcOrd="0" destOrd="0" parTransId="{9E2F8779-E76C-4B13-924D-37BA530BB891}" sibTransId="{880BA6BE-DAEE-4309-9D0A-695850262912}"/>
    <dgm:cxn modelId="{18B35F5F-367F-4BA9-A1AB-15C83E7EE958}" srcId="{0125A853-7DA2-41FC-B298-FE6995E6C811}" destId="{0809AB7C-32F2-45AD-83ED-9EE0C0D5DFA1}" srcOrd="2" destOrd="0" parTransId="{B5B0567F-7D47-4925-B913-96D44AC591E5}" sibTransId="{AC258C0C-76BB-4019-8B87-8EBD304AA9E9}"/>
    <dgm:cxn modelId="{08952F1B-D211-4BC9-9841-42BDA9852F93}" type="presParOf" srcId="{F64A8A32-A68C-486B-9554-C953E8760824}" destId="{E60E3A8E-11AD-4A5E-B175-0C0B7F231038}" srcOrd="0" destOrd="0" presId="urn:microsoft.com/office/officeart/2005/8/layout/hierarchy4"/>
    <dgm:cxn modelId="{8A544ADB-A47A-4B2C-BF20-022F9F86B8A0}" type="presParOf" srcId="{E60E3A8E-11AD-4A5E-B175-0C0B7F231038}" destId="{7335B1A5-BCEA-436D-A2C2-6FB4116CC29A}" srcOrd="0" destOrd="0" presId="urn:microsoft.com/office/officeart/2005/8/layout/hierarchy4"/>
    <dgm:cxn modelId="{56CB0A07-8AA9-4C1D-974E-79E5C384128D}" type="presParOf" srcId="{E60E3A8E-11AD-4A5E-B175-0C0B7F231038}" destId="{C1255DEE-52F4-4248-827E-201BE2D9053B}" srcOrd="1" destOrd="0" presId="urn:microsoft.com/office/officeart/2005/8/layout/hierarchy4"/>
    <dgm:cxn modelId="{AEE5D9BE-C4E3-45D6-B395-706E79E8D953}" type="presParOf" srcId="{F64A8A32-A68C-486B-9554-C953E8760824}" destId="{F3BAC9B5-18EE-4E81-8C4A-DC1C93A8FDC8}" srcOrd="1" destOrd="0" presId="urn:microsoft.com/office/officeart/2005/8/layout/hierarchy4"/>
    <dgm:cxn modelId="{CCA06E93-56E0-40C3-9C3D-C8594CE2A710}" type="presParOf" srcId="{F64A8A32-A68C-486B-9554-C953E8760824}" destId="{905CE59E-D338-4B40-8831-FEAF4796D211}" srcOrd="2" destOrd="0" presId="urn:microsoft.com/office/officeart/2005/8/layout/hierarchy4"/>
    <dgm:cxn modelId="{1FA1C63D-E198-488A-82E3-89F81260F286}" type="presParOf" srcId="{905CE59E-D338-4B40-8831-FEAF4796D211}" destId="{6F9DE22C-0345-4DD0-940F-C14382E5CB28}" srcOrd="0" destOrd="0" presId="urn:microsoft.com/office/officeart/2005/8/layout/hierarchy4"/>
    <dgm:cxn modelId="{E83BE9AD-19AE-4AF5-BAE8-0C71035A3054}" type="presParOf" srcId="{905CE59E-D338-4B40-8831-FEAF4796D211}" destId="{BCE84509-0368-49A7-97B0-455AF4427D12}" srcOrd="1" destOrd="0" presId="urn:microsoft.com/office/officeart/2005/8/layout/hierarchy4"/>
    <dgm:cxn modelId="{9B154FE5-DD98-45CD-AE9F-0D729F25B4DF}" type="presParOf" srcId="{F64A8A32-A68C-486B-9554-C953E8760824}" destId="{E77B3196-F906-4BD6-B01F-7B7AA470DF7D}" srcOrd="3" destOrd="0" presId="urn:microsoft.com/office/officeart/2005/8/layout/hierarchy4"/>
    <dgm:cxn modelId="{28CE22A5-9292-47DB-95A1-43A50DB689D2}" type="presParOf" srcId="{F64A8A32-A68C-486B-9554-C953E8760824}" destId="{27B03570-886A-4DDC-9317-CAB6B4C8D1F1}" srcOrd="4" destOrd="0" presId="urn:microsoft.com/office/officeart/2005/8/layout/hierarchy4"/>
    <dgm:cxn modelId="{6CD940D5-BB9C-459C-AA04-CAA496FDCBF9}" type="presParOf" srcId="{27B03570-886A-4DDC-9317-CAB6B4C8D1F1}" destId="{AF50A631-4342-4829-B489-691C7D9967D3}" srcOrd="0" destOrd="0" presId="urn:microsoft.com/office/officeart/2005/8/layout/hierarchy4"/>
    <dgm:cxn modelId="{28345178-68DB-40B3-9075-90A8BE9E754B}" type="presParOf" srcId="{27B03570-886A-4DDC-9317-CAB6B4C8D1F1}" destId="{C5ADB750-4E59-4740-B61D-891828CD13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947C85-6556-4F44-8900-88877E6398A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6971E5-19C2-423C-8EFA-054C04586E09}">
      <dgm:prSet phldrT="[Text]"/>
      <dgm:spPr/>
      <dgm:t>
        <a:bodyPr/>
        <a:lstStyle/>
        <a:p>
          <a:r>
            <a:rPr lang="en-US" b="1" dirty="0" smtClean="0"/>
            <a:t>A</a:t>
          </a:r>
          <a:r>
            <a:rPr lang="x-none" b="1" smtClean="0"/>
            <a:t>ssigning grades based not upon students’ scores but upon what group they belong to</a:t>
          </a:r>
          <a:endParaRPr lang="en-US" dirty="0"/>
        </a:p>
      </dgm:t>
    </dgm:pt>
    <dgm:pt modelId="{08558E67-C983-49D2-A879-99BB502B3442}" type="parTrans" cxnId="{C08890DA-50CE-4132-8B39-3BB071FFA751}">
      <dgm:prSet/>
      <dgm:spPr/>
      <dgm:t>
        <a:bodyPr/>
        <a:lstStyle/>
        <a:p>
          <a:endParaRPr lang="en-US"/>
        </a:p>
      </dgm:t>
    </dgm:pt>
    <dgm:pt modelId="{F53E9FC0-A587-428E-AB69-BF9F4C6236D7}" type="sibTrans" cxnId="{C08890DA-50CE-4132-8B39-3BB071FFA751}">
      <dgm:prSet/>
      <dgm:spPr/>
      <dgm:t>
        <a:bodyPr/>
        <a:lstStyle/>
        <a:p>
          <a:endParaRPr lang="en-US"/>
        </a:p>
      </dgm:t>
    </dgm:pt>
    <dgm:pt modelId="{608DBA42-4BB6-4506-88A2-2A2BC6C87B52}">
      <dgm:prSet/>
      <dgm:spPr/>
      <dgm:t>
        <a:bodyPr/>
        <a:lstStyle/>
        <a:p>
          <a:r>
            <a:rPr lang="x-none" b="1" smtClean="0"/>
            <a:t>Easy to prove on multiple choice tests and is considered unethical conduct</a:t>
          </a:r>
          <a:endParaRPr lang="en-US" b="1"/>
        </a:p>
      </dgm:t>
    </dgm:pt>
    <dgm:pt modelId="{13C2E344-77DC-47A2-8872-8E7A4B4EE96C}" type="parTrans" cxnId="{6E622032-5E55-484C-9698-09C5F469AA3F}">
      <dgm:prSet/>
      <dgm:spPr/>
      <dgm:t>
        <a:bodyPr/>
        <a:lstStyle/>
        <a:p>
          <a:endParaRPr lang="en-US"/>
        </a:p>
      </dgm:t>
    </dgm:pt>
    <dgm:pt modelId="{3D45F345-1577-49A6-8E46-B439E9107CF8}" type="sibTrans" cxnId="{6E622032-5E55-484C-9698-09C5F469AA3F}">
      <dgm:prSet/>
      <dgm:spPr/>
      <dgm:t>
        <a:bodyPr/>
        <a:lstStyle/>
        <a:p>
          <a:endParaRPr lang="en-US"/>
        </a:p>
      </dgm:t>
    </dgm:pt>
    <dgm:pt modelId="{372F2C91-807E-4E50-ACD7-9F7604F7B86A}">
      <dgm:prSet/>
      <dgm:spPr/>
      <dgm:t>
        <a:bodyPr/>
        <a:lstStyle/>
        <a:p>
          <a:r>
            <a:rPr lang="x-none" b="1" smtClean="0"/>
            <a:t>Subjective tests are more challenging for evaluators to grade</a:t>
          </a:r>
          <a:endParaRPr lang="en-US" b="1"/>
        </a:p>
      </dgm:t>
    </dgm:pt>
    <dgm:pt modelId="{CC442B3E-9E9F-4E5E-9683-A6A4AD3DDF49}" type="parTrans" cxnId="{2922D45A-5254-413D-912D-08CD3532CCCA}">
      <dgm:prSet/>
      <dgm:spPr/>
      <dgm:t>
        <a:bodyPr/>
        <a:lstStyle/>
        <a:p>
          <a:endParaRPr lang="en-US"/>
        </a:p>
      </dgm:t>
    </dgm:pt>
    <dgm:pt modelId="{668672F1-E950-4E98-89EC-B56926A884DD}" type="sibTrans" cxnId="{2922D45A-5254-413D-912D-08CD3532CCCA}">
      <dgm:prSet/>
      <dgm:spPr/>
      <dgm:t>
        <a:bodyPr/>
        <a:lstStyle/>
        <a:p>
          <a:endParaRPr lang="en-US"/>
        </a:p>
      </dgm:t>
    </dgm:pt>
    <dgm:pt modelId="{B79DF021-2A70-4E24-959A-7B4188F9FDB0}">
      <dgm:prSet/>
      <dgm:spPr/>
      <dgm:t>
        <a:bodyPr/>
        <a:lstStyle/>
        <a:p>
          <a:r>
            <a:rPr lang="en-US" b="1" dirty="0" smtClean="0"/>
            <a:t>F</a:t>
          </a:r>
          <a:r>
            <a:rPr lang="x-none" b="1" smtClean="0"/>
            <a:t>ollow provided rubrics and grading checklists</a:t>
          </a:r>
          <a:endParaRPr lang="en-US" b="1" dirty="0"/>
        </a:p>
      </dgm:t>
    </dgm:pt>
    <dgm:pt modelId="{F4A14140-41A7-4FC1-AE1C-2282AA614A24}" type="parTrans" cxnId="{1210EC50-0324-4168-9F51-840311EB5696}">
      <dgm:prSet/>
      <dgm:spPr/>
      <dgm:t>
        <a:bodyPr/>
        <a:lstStyle/>
        <a:p>
          <a:endParaRPr lang="en-US"/>
        </a:p>
      </dgm:t>
    </dgm:pt>
    <dgm:pt modelId="{15FDE008-2177-4693-89B4-2C7F50066260}" type="sibTrans" cxnId="{1210EC50-0324-4168-9F51-840311EB5696}">
      <dgm:prSet/>
      <dgm:spPr/>
      <dgm:t>
        <a:bodyPr/>
        <a:lstStyle/>
        <a:p>
          <a:endParaRPr lang="en-US"/>
        </a:p>
      </dgm:t>
    </dgm:pt>
    <dgm:pt modelId="{96F58FEA-486B-40C1-93D3-CB0ADF3C1D99}">
      <dgm:prSet/>
      <dgm:spPr/>
      <dgm:t>
        <a:bodyPr/>
        <a:lstStyle/>
        <a:p>
          <a:r>
            <a:rPr lang="en-US" b="1" dirty="0" smtClean="0"/>
            <a:t>Do </a:t>
          </a:r>
          <a:r>
            <a:rPr lang="x-none" b="1" smtClean="0"/>
            <a:t>not succumb to pressure to grade certain students differently than others</a:t>
          </a:r>
          <a:endParaRPr lang="en-US" b="1" dirty="0"/>
        </a:p>
      </dgm:t>
    </dgm:pt>
    <dgm:pt modelId="{CEF01F78-EDAA-457E-BD67-C88DC03BE565}" type="parTrans" cxnId="{651D0ED7-9FEC-4A1C-83CE-D84A0EE76C69}">
      <dgm:prSet/>
      <dgm:spPr/>
      <dgm:t>
        <a:bodyPr/>
        <a:lstStyle/>
        <a:p>
          <a:endParaRPr lang="en-US"/>
        </a:p>
      </dgm:t>
    </dgm:pt>
    <dgm:pt modelId="{CF3AD926-E1D7-4C4B-AD6C-EAAC4922BFC0}" type="sibTrans" cxnId="{651D0ED7-9FEC-4A1C-83CE-D84A0EE76C69}">
      <dgm:prSet/>
      <dgm:spPr/>
      <dgm:t>
        <a:bodyPr/>
        <a:lstStyle/>
        <a:p>
          <a:endParaRPr lang="en-US"/>
        </a:p>
      </dgm:t>
    </dgm:pt>
    <dgm:pt modelId="{021ADB23-F5E1-4A0F-A4A8-3881402651C9}" type="pres">
      <dgm:prSet presAssocID="{44947C85-6556-4F44-8900-88877E6398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AAE74-08B8-4E7C-9175-5267377144FA}" type="pres">
      <dgm:prSet presAssocID="{306971E5-19C2-423C-8EFA-054C04586E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7326B-F5AE-4FAF-AC3D-AFFE6C3BDBFB}" type="pres">
      <dgm:prSet presAssocID="{F53E9FC0-A587-428E-AB69-BF9F4C6236D7}" presName="sibTrans" presStyleCnt="0"/>
      <dgm:spPr/>
    </dgm:pt>
    <dgm:pt modelId="{3EB4F144-6C94-48C9-A2EC-629F17452DD8}" type="pres">
      <dgm:prSet presAssocID="{608DBA42-4BB6-4506-88A2-2A2BC6C87B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3E22F-C416-4DCD-A55B-AF5D1E6851FF}" type="pres">
      <dgm:prSet presAssocID="{3D45F345-1577-49A6-8E46-B439E9107CF8}" presName="sibTrans" presStyleCnt="0"/>
      <dgm:spPr/>
    </dgm:pt>
    <dgm:pt modelId="{B186F9FE-82B5-4032-9862-58F7505455A6}" type="pres">
      <dgm:prSet presAssocID="{372F2C91-807E-4E50-ACD7-9F7604F7B8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C31C0-8F92-487D-B965-8653B3EC8379}" type="pres">
      <dgm:prSet presAssocID="{668672F1-E950-4E98-89EC-B56926A884DD}" presName="sibTrans" presStyleCnt="0"/>
      <dgm:spPr/>
    </dgm:pt>
    <dgm:pt modelId="{18CF069C-E2AC-489C-9299-B9FF9B8EA317}" type="pres">
      <dgm:prSet presAssocID="{B79DF021-2A70-4E24-959A-7B4188F9FD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A5591-7726-483D-B787-6C6858F92B3A}" type="pres">
      <dgm:prSet presAssocID="{15FDE008-2177-4693-89B4-2C7F50066260}" presName="sibTrans" presStyleCnt="0"/>
      <dgm:spPr/>
    </dgm:pt>
    <dgm:pt modelId="{30097689-6B92-43BC-9479-972DA2D0BB2A}" type="pres">
      <dgm:prSet presAssocID="{96F58FEA-486B-40C1-93D3-CB0ADF3C1D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0EC50-0324-4168-9F51-840311EB5696}" srcId="{44947C85-6556-4F44-8900-88877E6398A0}" destId="{B79DF021-2A70-4E24-959A-7B4188F9FDB0}" srcOrd="3" destOrd="0" parTransId="{F4A14140-41A7-4FC1-AE1C-2282AA614A24}" sibTransId="{15FDE008-2177-4693-89B4-2C7F50066260}"/>
    <dgm:cxn modelId="{E3B4FB0A-FD4F-40EB-9CEF-213177666CC9}" type="presOf" srcId="{306971E5-19C2-423C-8EFA-054C04586E09}" destId="{5C9AAE74-08B8-4E7C-9175-5267377144FA}" srcOrd="0" destOrd="0" presId="urn:microsoft.com/office/officeart/2005/8/layout/default"/>
    <dgm:cxn modelId="{4FFA2691-CD2B-4736-A55E-BDA897076479}" type="presOf" srcId="{B79DF021-2A70-4E24-959A-7B4188F9FDB0}" destId="{18CF069C-E2AC-489C-9299-B9FF9B8EA317}" srcOrd="0" destOrd="0" presId="urn:microsoft.com/office/officeart/2005/8/layout/default"/>
    <dgm:cxn modelId="{667F8748-2092-49C1-BC92-1E0D83C5A271}" type="presOf" srcId="{96F58FEA-486B-40C1-93D3-CB0ADF3C1D99}" destId="{30097689-6B92-43BC-9479-972DA2D0BB2A}" srcOrd="0" destOrd="0" presId="urn:microsoft.com/office/officeart/2005/8/layout/default"/>
    <dgm:cxn modelId="{651D0ED7-9FEC-4A1C-83CE-D84A0EE76C69}" srcId="{44947C85-6556-4F44-8900-88877E6398A0}" destId="{96F58FEA-486B-40C1-93D3-CB0ADF3C1D99}" srcOrd="4" destOrd="0" parTransId="{CEF01F78-EDAA-457E-BD67-C88DC03BE565}" sibTransId="{CF3AD926-E1D7-4C4B-AD6C-EAAC4922BFC0}"/>
    <dgm:cxn modelId="{C08890DA-50CE-4132-8B39-3BB071FFA751}" srcId="{44947C85-6556-4F44-8900-88877E6398A0}" destId="{306971E5-19C2-423C-8EFA-054C04586E09}" srcOrd="0" destOrd="0" parTransId="{08558E67-C983-49D2-A879-99BB502B3442}" sibTransId="{F53E9FC0-A587-428E-AB69-BF9F4C6236D7}"/>
    <dgm:cxn modelId="{6E622032-5E55-484C-9698-09C5F469AA3F}" srcId="{44947C85-6556-4F44-8900-88877E6398A0}" destId="{608DBA42-4BB6-4506-88A2-2A2BC6C87B52}" srcOrd="1" destOrd="0" parTransId="{13C2E344-77DC-47A2-8872-8E7A4B4EE96C}" sibTransId="{3D45F345-1577-49A6-8E46-B439E9107CF8}"/>
    <dgm:cxn modelId="{2922D45A-5254-413D-912D-08CD3532CCCA}" srcId="{44947C85-6556-4F44-8900-88877E6398A0}" destId="{372F2C91-807E-4E50-ACD7-9F7604F7B86A}" srcOrd="2" destOrd="0" parTransId="{CC442B3E-9E9F-4E5E-9683-A6A4AD3DDF49}" sibTransId="{668672F1-E950-4E98-89EC-B56926A884DD}"/>
    <dgm:cxn modelId="{CFEC9FCB-DCF9-414D-8990-CA2A0DDEFB8B}" type="presOf" srcId="{608DBA42-4BB6-4506-88A2-2A2BC6C87B52}" destId="{3EB4F144-6C94-48C9-A2EC-629F17452DD8}" srcOrd="0" destOrd="0" presId="urn:microsoft.com/office/officeart/2005/8/layout/default"/>
    <dgm:cxn modelId="{D64F2937-C79C-4C33-8AA5-83D3B26CF260}" type="presOf" srcId="{372F2C91-807E-4E50-ACD7-9F7604F7B86A}" destId="{B186F9FE-82B5-4032-9862-58F7505455A6}" srcOrd="0" destOrd="0" presId="urn:microsoft.com/office/officeart/2005/8/layout/default"/>
    <dgm:cxn modelId="{B1934A1C-1C13-41A5-9348-C0F61E7319E2}" type="presOf" srcId="{44947C85-6556-4F44-8900-88877E6398A0}" destId="{021ADB23-F5E1-4A0F-A4A8-3881402651C9}" srcOrd="0" destOrd="0" presId="urn:microsoft.com/office/officeart/2005/8/layout/default"/>
    <dgm:cxn modelId="{D05C4F80-9EF6-43C6-8267-0239409344B4}" type="presParOf" srcId="{021ADB23-F5E1-4A0F-A4A8-3881402651C9}" destId="{5C9AAE74-08B8-4E7C-9175-5267377144FA}" srcOrd="0" destOrd="0" presId="urn:microsoft.com/office/officeart/2005/8/layout/default"/>
    <dgm:cxn modelId="{7861B3D3-019E-4223-AE74-74EC0E194C78}" type="presParOf" srcId="{021ADB23-F5E1-4A0F-A4A8-3881402651C9}" destId="{68C7326B-F5AE-4FAF-AC3D-AFFE6C3BDBFB}" srcOrd="1" destOrd="0" presId="urn:microsoft.com/office/officeart/2005/8/layout/default"/>
    <dgm:cxn modelId="{2BF5DA27-A89F-43C3-AEB5-8300347CD583}" type="presParOf" srcId="{021ADB23-F5E1-4A0F-A4A8-3881402651C9}" destId="{3EB4F144-6C94-48C9-A2EC-629F17452DD8}" srcOrd="2" destOrd="0" presId="urn:microsoft.com/office/officeart/2005/8/layout/default"/>
    <dgm:cxn modelId="{3FB6FB59-70C3-4C8D-A701-404DABE11757}" type="presParOf" srcId="{021ADB23-F5E1-4A0F-A4A8-3881402651C9}" destId="{A883E22F-C416-4DCD-A55B-AF5D1E6851FF}" srcOrd="3" destOrd="0" presId="urn:microsoft.com/office/officeart/2005/8/layout/default"/>
    <dgm:cxn modelId="{A9CB8FE2-4934-4548-A7F6-09B3F3DB24AA}" type="presParOf" srcId="{021ADB23-F5E1-4A0F-A4A8-3881402651C9}" destId="{B186F9FE-82B5-4032-9862-58F7505455A6}" srcOrd="4" destOrd="0" presId="urn:microsoft.com/office/officeart/2005/8/layout/default"/>
    <dgm:cxn modelId="{7CE401AF-2DC3-4019-A0F1-ED7F27689463}" type="presParOf" srcId="{021ADB23-F5E1-4A0F-A4A8-3881402651C9}" destId="{28FC31C0-8F92-487D-B965-8653B3EC8379}" srcOrd="5" destOrd="0" presId="urn:microsoft.com/office/officeart/2005/8/layout/default"/>
    <dgm:cxn modelId="{4C2612A5-7EAA-4B0B-BDD1-8B1C5FBC1341}" type="presParOf" srcId="{021ADB23-F5E1-4A0F-A4A8-3881402651C9}" destId="{18CF069C-E2AC-489C-9299-B9FF9B8EA317}" srcOrd="6" destOrd="0" presId="urn:microsoft.com/office/officeart/2005/8/layout/default"/>
    <dgm:cxn modelId="{6E76A6C5-0B55-4F3C-AF70-E50987BE78BA}" type="presParOf" srcId="{021ADB23-F5E1-4A0F-A4A8-3881402651C9}" destId="{B14A5591-7726-483D-B787-6C6858F92B3A}" srcOrd="7" destOrd="0" presId="urn:microsoft.com/office/officeart/2005/8/layout/default"/>
    <dgm:cxn modelId="{3DAC4A85-3520-478B-B385-8EABB309A2D0}" type="presParOf" srcId="{021ADB23-F5E1-4A0F-A4A8-3881402651C9}" destId="{30097689-6B92-43BC-9479-972DA2D0BB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11F35-0A30-4FD3-A544-5EE8272178C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E95BB2-D0B6-4F04-BAFD-E8D1969BD482}">
      <dgm:prSet phldrT="[Text]" custT="1"/>
      <dgm:spPr/>
      <dgm:t>
        <a:bodyPr/>
        <a:lstStyle/>
        <a:p>
          <a:r>
            <a:rPr lang="x-none" sz="2800" b="1" smtClean="0"/>
            <a:t>Standard on which to base a decision or judgment</a:t>
          </a:r>
          <a:endParaRPr lang="en-US" sz="2800" b="1" dirty="0"/>
        </a:p>
      </dgm:t>
    </dgm:pt>
    <dgm:pt modelId="{9ADE898B-361C-4606-8650-1A083FA1C7B1}" type="parTrans" cxnId="{4C95F073-E0C5-43D1-B78C-DDC4C5653602}">
      <dgm:prSet/>
      <dgm:spPr/>
      <dgm:t>
        <a:bodyPr/>
        <a:lstStyle/>
        <a:p>
          <a:endParaRPr lang="en-US"/>
        </a:p>
      </dgm:t>
    </dgm:pt>
    <dgm:pt modelId="{3B9CE593-62D3-4835-BBBF-86AC65C34AB5}" type="sibTrans" cxnId="{4C95F073-E0C5-43D1-B78C-DDC4C5653602}">
      <dgm:prSet/>
      <dgm:spPr/>
      <dgm:t>
        <a:bodyPr/>
        <a:lstStyle/>
        <a:p>
          <a:endParaRPr lang="en-US"/>
        </a:p>
      </dgm:t>
    </dgm:pt>
    <dgm:pt modelId="{5F3DD870-07D5-4FEC-8C9C-09B68C982054}">
      <dgm:prSet custT="1"/>
      <dgm:spPr/>
      <dgm:t>
        <a:bodyPr/>
        <a:lstStyle/>
        <a:p>
          <a:r>
            <a:rPr lang="x-none" sz="2800" b="1" smtClean="0"/>
            <a:t>A student’s grade is based on whether or not they meet the criteria in the learning objectives</a:t>
          </a:r>
          <a:endParaRPr lang="en-US" sz="2800" b="1" dirty="0"/>
        </a:p>
      </dgm:t>
    </dgm:pt>
    <dgm:pt modelId="{AAA0CD6F-031B-4C41-987D-BA89CE558840}" type="parTrans" cxnId="{DC7B1E48-82A1-4FC8-A829-D468641AADA8}">
      <dgm:prSet/>
      <dgm:spPr/>
      <dgm:t>
        <a:bodyPr/>
        <a:lstStyle/>
        <a:p>
          <a:endParaRPr lang="en-US"/>
        </a:p>
      </dgm:t>
    </dgm:pt>
    <dgm:pt modelId="{CA48C563-F9CD-49EA-8ABC-5A3334CBF6CB}" type="sibTrans" cxnId="{DC7B1E48-82A1-4FC8-A829-D468641AADA8}">
      <dgm:prSet/>
      <dgm:spPr/>
      <dgm:t>
        <a:bodyPr/>
        <a:lstStyle/>
        <a:p>
          <a:endParaRPr lang="en-US"/>
        </a:p>
      </dgm:t>
    </dgm:pt>
    <dgm:pt modelId="{EF46708B-F213-4558-913B-71609E448A56}">
      <dgm:prSet custT="1"/>
      <dgm:spPr/>
      <dgm:t>
        <a:bodyPr/>
        <a:lstStyle/>
        <a:p>
          <a:r>
            <a:rPr lang="x-none" sz="2800" b="1" smtClean="0"/>
            <a:t>All course activities should be designed to help students reach this goal</a:t>
          </a:r>
          <a:endParaRPr lang="en-US" sz="2800" b="1" dirty="0"/>
        </a:p>
      </dgm:t>
    </dgm:pt>
    <dgm:pt modelId="{146A6F37-00D7-414E-B935-FECC8E7A4378}" type="parTrans" cxnId="{6E397A97-F893-44F2-8C84-D9435C36DCD4}">
      <dgm:prSet/>
      <dgm:spPr/>
      <dgm:t>
        <a:bodyPr/>
        <a:lstStyle/>
        <a:p>
          <a:endParaRPr lang="en-US"/>
        </a:p>
      </dgm:t>
    </dgm:pt>
    <dgm:pt modelId="{5AEE80A6-CDD2-4870-B117-CC14FF78B83A}" type="sibTrans" cxnId="{6E397A97-F893-44F2-8C84-D9435C36DCD4}">
      <dgm:prSet/>
      <dgm:spPr/>
      <dgm:t>
        <a:bodyPr/>
        <a:lstStyle/>
        <a:p>
          <a:endParaRPr lang="en-US"/>
        </a:p>
      </dgm:t>
    </dgm:pt>
    <dgm:pt modelId="{B9647BE8-55B0-4465-B7A2-3911D7DA2030}" type="pres">
      <dgm:prSet presAssocID="{11A11F35-0A30-4FD3-A544-5EE827217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5C245-F0E9-4166-8D19-D7E5188F9B32}" type="pres">
      <dgm:prSet presAssocID="{E6E95BB2-D0B6-4F04-BAFD-E8D1969BD4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C5B0A-B7D0-4C46-B916-72A57CE7A6FE}" type="pres">
      <dgm:prSet presAssocID="{3B9CE593-62D3-4835-BBBF-86AC65C34AB5}" presName="spacer" presStyleCnt="0"/>
      <dgm:spPr/>
    </dgm:pt>
    <dgm:pt modelId="{1E75F8A8-1BF6-4FF0-B6EF-D469B951B06F}" type="pres">
      <dgm:prSet presAssocID="{5F3DD870-07D5-4FEC-8C9C-09B68C9820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9E4DF-907D-4D77-A702-E266E706594E}" type="pres">
      <dgm:prSet presAssocID="{CA48C563-F9CD-49EA-8ABC-5A3334CBF6CB}" presName="spacer" presStyleCnt="0"/>
      <dgm:spPr/>
    </dgm:pt>
    <dgm:pt modelId="{517FBBF8-8749-4577-A799-61C687054129}" type="pres">
      <dgm:prSet presAssocID="{EF46708B-F213-4558-913B-71609E448A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B1E48-82A1-4FC8-A829-D468641AADA8}" srcId="{11A11F35-0A30-4FD3-A544-5EE8272178CD}" destId="{5F3DD870-07D5-4FEC-8C9C-09B68C982054}" srcOrd="1" destOrd="0" parTransId="{AAA0CD6F-031B-4C41-987D-BA89CE558840}" sibTransId="{CA48C563-F9CD-49EA-8ABC-5A3334CBF6CB}"/>
    <dgm:cxn modelId="{3B4C2A48-BFC3-4B4A-B2E6-0C27F5F366FC}" type="presOf" srcId="{5F3DD870-07D5-4FEC-8C9C-09B68C982054}" destId="{1E75F8A8-1BF6-4FF0-B6EF-D469B951B06F}" srcOrd="0" destOrd="0" presId="urn:microsoft.com/office/officeart/2005/8/layout/vList2"/>
    <dgm:cxn modelId="{8620283E-D751-489D-B4FB-F6C4565258D2}" type="presOf" srcId="{E6E95BB2-D0B6-4F04-BAFD-E8D1969BD482}" destId="{AA05C245-F0E9-4166-8D19-D7E5188F9B32}" srcOrd="0" destOrd="0" presId="urn:microsoft.com/office/officeart/2005/8/layout/vList2"/>
    <dgm:cxn modelId="{4C95F073-E0C5-43D1-B78C-DDC4C5653602}" srcId="{11A11F35-0A30-4FD3-A544-5EE8272178CD}" destId="{E6E95BB2-D0B6-4F04-BAFD-E8D1969BD482}" srcOrd="0" destOrd="0" parTransId="{9ADE898B-361C-4606-8650-1A083FA1C7B1}" sibTransId="{3B9CE593-62D3-4835-BBBF-86AC65C34AB5}"/>
    <dgm:cxn modelId="{468E6ABF-A534-4B3D-AB8C-46E9C7186C7B}" type="presOf" srcId="{EF46708B-F213-4558-913B-71609E448A56}" destId="{517FBBF8-8749-4577-A799-61C687054129}" srcOrd="0" destOrd="0" presId="urn:microsoft.com/office/officeart/2005/8/layout/vList2"/>
    <dgm:cxn modelId="{6E397A97-F893-44F2-8C84-D9435C36DCD4}" srcId="{11A11F35-0A30-4FD3-A544-5EE8272178CD}" destId="{EF46708B-F213-4558-913B-71609E448A56}" srcOrd="2" destOrd="0" parTransId="{146A6F37-00D7-414E-B935-FECC8E7A4378}" sibTransId="{5AEE80A6-CDD2-4870-B117-CC14FF78B83A}"/>
    <dgm:cxn modelId="{03D68E77-421F-4CF7-9EC6-4A47A550FE5C}" type="presOf" srcId="{11A11F35-0A30-4FD3-A544-5EE8272178CD}" destId="{B9647BE8-55B0-4465-B7A2-3911D7DA2030}" srcOrd="0" destOrd="0" presId="urn:microsoft.com/office/officeart/2005/8/layout/vList2"/>
    <dgm:cxn modelId="{3B81543D-5F2C-442E-A110-9B917590FA0E}" type="presParOf" srcId="{B9647BE8-55B0-4465-B7A2-3911D7DA2030}" destId="{AA05C245-F0E9-4166-8D19-D7E5188F9B32}" srcOrd="0" destOrd="0" presId="urn:microsoft.com/office/officeart/2005/8/layout/vList2"/>
    <dgm:cxn modelId="{301B6DF7-2694-4C08-BB75-42F5D3181AD7}" type="presParOf" srcId="{B9647BE8-55B0-4465-B7A2-3911D7DA2030}" destId="{134C5B0A-B7D0-4C46-B916-72A57CE7A6FE}" srcOrd="1" destOrd="0" presId="urn:microsoft.com/office/officeart/2005/8/layout/vList2"/>
    <dgm:cxn modelId="{22DCC262-5FD0-4D7E-9C8F-8EE69F208446}" type="presParOf" srcId="{B9647BE8-55B0-4465-B7A2-3911D7DA2030}" destId="{1E75F8A8-1BF6-4FF0-B6EF-D469B951B06F}" srcOrd="2" destOrd="0" presId="urn:microsoft.com/office/officeart/2005/8/layout/vList2"/>
    <dgm:cxn modelId="{AA3BBBFD-0BFA-4DCE-9DA8-485C93FB504B}" type="presParOf" srcId="{B9647BE8-55B0-4465-B7A2-3911D7DA2030}" destId="{0459E4DF-907D-4D77-A702-E266E706594E}" srcOrd="3" destOrd="0" presId="urn:microsoft.com/office/officeart/2005/8/layout/vList2"/>
    <dgm:cxn modelId="{9A089E58-9ABF-4828-AA99-9ECB30992627}" type="presParOf" srcId="{B9647BE8-55B0-4465-B7A2-3911D7DA2030}" destId="{517FBBF8-8749-4577-A799-61C6870541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6D5FEF8-7AFC-473C-90D7-51D1D3D7AA1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13B58F-B3C7-4A8E-96D5-32726AC5571B}">
      <dgm:prSet phldrT="[Text]"/>
      <dgm:spPr/>
      <dgm:t>
        <a:bodyPr/>
        <a:lstStyle/>
        <a:p>
          <a:r>
            <a:rPr lang="x-none" b="1" smtClean="0"/>
            <a:t>Grades are recorded in individual student records and used as feedback</a:t>
          </a:r>
          <a:endParaRPr lang="en-US" b="1" dirty="0"/>
        </a:p>
      </dgm:t>
    </dgm:pt>
    <dgm:pt modelId="{78F2514B-4F38-4F07-88C5-28D43140886B}" type="parTrans" cxnId="{246C0CB1-E25B-467A-BBFF-D417A1D6B22D}">
      <dgm:prSet/>
      <dgm:spPr/>
      <dgm:t>
        <a:bodyPr/>
        <a:lstStyle/>
        <a:p>
          <a:endParaRPr lang="en-US"/>
        </a:p>
      </dgm:t>
    </dgm:pt>
    <dgm:pt modelId="{2A26A76B-24D7-46BD-B5DE-0A4A5003EA0C}" type="sibTrans" cxnId="{246C0CB1-E25B-467A-BBFF-D417A1D6B22D}">
      <dgm:prSet/>
      <dgm:spPr/>
      <dgm:t>
        <a:bodyPr/>
        <a:lstStyle/>
        <a:p>
          <a:endParaRPr lang="en-US"/>
        </a:p>
      </dgm:t>
    </dgm:pt>
    <dgm:pt modelId="{C4CB8B96-2978-4708-A4B1-CEA5D00A839D}">
      <dgm:prSet/>
      <dgm:spPr/>
      <dgm:t>
        <a:bodyPr/>
        <a:lstStyle/>
        <a:p>
          <a:r>
            <a:rPr lang="x-none" b="1" smtClean="0"/>
            <a:t>Testing records are private and confidential</a:t>
          </a:r>
          <a:endParaRPr lang="en-US" b="1" dirty="0"/>
        </a:p>
      </dgm:t>
    </dgm:pt>
    <dgm:pt modelId="{CF14BA62-71FA-4CFF-BEFF-3B0BB7744AA3}" type="parTrans" cxnId="{19EF3FC3-06E7-47C2-B019-4285A8ECCB18}">
      <dgm:prSet/>
      <dgm:spPr/>
      <dgm:t>
        <a:bodyPr/>
        <a:lstStyle/>
        <a:p>
          <a:endParaRPr lang="en-US"/>
        </a:p>
      </dgm:t>
    </dgm:pt>
    <dgm:pt modelId="{C981820B-A447-4F13-933A-ACBFCD435C41}" type="sibTrans" cxnId="{19EF3FC3-06E7-47C2-B019-4285A8ECCB18}">
      <dgm:prSet/>
      <dgm:spPr/>
      <dgm:t>
        <a:bodyPr/>
        <a:lstStyle/>
        <a:p>
          <a:endParaRPr lang="en-US"/>
        </a:p>
      </dgm:t>
    </dgm:pt>
    <dgm:pt modelId="{A3604E3C-DE45-4CA9-B42B-07AB3D4100C6}">
      <dgm:prSet/>
      <dgm:spPr/>
      <dgm:t>
        <a:bodyPr/>
        <a:lstStyle/>
        <a:p>
          <a:r>
            <a:rPr lang="en-US" b="1" dirty="0" smtClean="0"/>
            <a:t>Reporting test results to the training division is necessary </a:t>
          </a:r>
          <a:endParaRPr lang="en-US" b="1" dirty="0"/>
        </a:p>
      </dgm:t>
    </dgm:pt>
    <dgm:pt modelId="{954358B2-A861-4D82-9823-CA11B6237D0A}" type="parTrans" cxnId="{230BFEC1-084B-417C-8008-903067A1D5BD}">
      <dgm:prSet/>
      <dgm:spPr/>
      <dgm:t>
        <a:bodyPr/>
        <a:lstStyle/>
        <a:p>
          <a:endParaRPr lang="en-US"/>
        </a:p>
      </dgm:t>
    </dgm:pt>
    <dgm:pt modelId="{7F67977C-EEDC-4AE6-9978-E1568A36C103}" type="sibTrans" cxnId="{230BFEC1-084B-417C-8008-903067A1D5BD}">
      <dgm:prSet/>
      <dgm:spPr/>
      <dgm:t>
        <a:bodyPr/>
        <a:lstStyle/>
        <a:p>
          <a:endParaRPr lang="en-US"/>
        </a:p>
      </dgm:t>
    </dgm:pt>
    <dgm:pt modelId="{58D5833B-299B-48E9-9023-44259208BE9F}">
      <dgm:prSet phldrT="[Text]"/>
      <dgm:spPr/>
      <dgm:t>
        <a:bodyPr/>
        <a:lstStyle/>
        <a:p>
          <a:r>
            <a:rPr lang="x-none" b="1" smtClean="0"/>
            <a:t>Follow the provided scoring guidelines to determine a final grade for the course</a:t>
          </a:r>
          <a:endParaRPr lang="en-US" b="1" dirty="0"/>
        </a:p>
      </dgm:t>
    </dgm:pt>
    <dgm:pt modelId="{14E09A2C-2466-4B99-A156-FBF778546E41}" type="parTrans" cxnId="{21E8937E-2211-4FF4-B093-48527FC3B8AA}">
      <dgm:prSet/>
      <dgm:spPr/>
      <dgm:t>
        <a:bodyPr/>
        <a:lstStyle/>
        <a:p>
          <a:endParaRPr lang="en-US"/>
        </a:p>
      </dgm:t>
    </dgm:pt>
    <dgm:pt modelId="{ADE8EF10-BCA3-4D47-A710-592DB2D93053}" type="sibTrans" cxnId="{21E8937E-2211-4FF4-B093-48527FC3B8AA}">
      <dgm:prSet/>
      <dgm:spPr/>
      <dgm:t>
        <a:bodyPr/>
        <a:lstStyle/>
        <a:p>
          <a:endParaRPr lang="en-US"/>
        </a:p>
      </dgm:t>
    </dgm:pt>
    <dgm:pt modelId="{2494800F-5C5C-48E4-80B4-DE94A7A45213}">
      <dgm:prSet/>
      <dgm:spPr/>
      <dgm:t>
        <a:bodyPr/>
        <a:lstStyle/>
        <a:p>
          <a:r>
            <a:rPr lang="x-none" b="1" smtClean="0"/>
            <a:t>Testing results should be retained in individual student files</a:t>
          </a:r>
          <a:endParaRPr lang="en-US" b="1" dirty="0"/>
        </a:p>
      </dgm:t>
    </dgm:pt>
    <dgm:pt modelId="{9C8E0D6F-015E-4653-A489-6C9B12586C57}" type="parTrans" cxnId="{C0CBA23F-FB51-4DFF-AD14-9753E0F2FDB7}">
      <dgm:prSet/>
      <dgm:spPr/>
      <dgm:t>
        <a:bodyPr/>
        <a:lstStyle/>
        <a:p>
          <a:endParaRPr lang="en-US"/>
        </a:p>
      </dgm:t>
    </dgm:pt>
    <dgm:pt modelId="{9A6E3364-2090-4340-A85F-69684EBEE989}" type="sibTrans" cxnId="{C0CBA23F-FB51-4DFF-AD14-9753E0F2FDB7}">
      <dgm:prSet/>
      <dgm:spPr/>
      <dgm:t>
        <a:bodyPr/>
        <a:lstStyle/>
        <a:p>
          <a:endParaRPr lang="en-US"/>
        </a:p>
      </dgm:t>
    </dgm:pt>
    <dgm:pt modelId="{B0AADEB8-5787-4729-A36A-6EB795E69D7A}" type="pres">
      <dgm:prSet presAssocID="{D6D5FEF8-7AFC-473C-90D7-51D1D3D7A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B92B22-07EE-443D-BBB5-5F347BD9205B}" type="pres">
      <dgm:prSet presAssocID="{1813B58F-B3C7-4A8E-96D5-32726AC5571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D12CE-819F-4A96-B744-8877ADDD73B3}" type="pres">
      <dgm:prSet presAssocID="{2A26A76B-24D7-46BD-B5DE-0A4A5003EA0C}" presName="spacer" presStyleCnt="0"/>
      <dgm:spPr/>
    </dgm:pt>
    <dgm:pt modelId="{AE98E537-D83C-4B9F-90A1-141615936595}" type="pres">
      <dgm:prSet presAssocID="{58D5833B-299B-48E9-9023-44259208BE9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33F19-1202-45E4-98CE-6BA730623A07}" type="pres">
      <dgm:prSet presAssocID="{ADE8EF10-BCA3-4D47-A710-592DB2D93053}" presName="spacer" presStyleCnt="0"/>
      <dgm:spPr/>
    </dgm:pt>
    <dgm:pt modelId="{B61A0ABD-6BC2-45BC-99A6-7D12EA3B17C0}" type="pres">
      <dgm:prSet presAssocID="{C4CB8B96-2978-4708-A4B1-CEA5D00A83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6C87B-6B1A-4700-AAF2-2C3752070C3E}" type="pres">
      <dgm:prSet presAssocID="{C981820B-A447-4F13-933A-ACBFCD435C41}" presName="spacer" presStyleCnt="0"/>
      <dgm:spPr/>
    </dgm:pt>
    <dgm:pt modelId="{45BB9504-F171-45DD-8BAB-E0D61E15CF33}" type="pres">
      <dgm:prSet presAssocID="{2494800F-5C5C-48E4-80B4-DE94A7A4521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BDCEC-923E-40AE-B1D8-DEAEA524F2A5}" type="pres">
      <dgm:prSet presAssocID="{9A6E3364-2090-4340-A85F-69684EBEE989}" presName="spacer" presStyleCnt="0"/>
      <dgm:spPr/>
    </dgm:pt>
    <dgm:pt modelId="{34F10D4E-E72E-4176-95F9-F563E8DF95F7}" type="pres">
      <dgm:prSet presAssocID="{A3604E3C-DE45-4CA9-B42B-07AB3D4100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F3FC3-06E7-47C2-B019-4285A8ECCB18}" srcId="{D6D5FEF8-7AFC-473C-90D7-51D1D3D7AA1B}" destId="{C4CB8B96-2978-4708-A4B1-CEA5D00A839D}" srcOrd="2" destOrd="0" parTransId="{CF14BA62-71FA-4CFF-BEFF-3B0BB7744AA3}" sibTransId="{C981820B-A447-4F13-933A-ACBFCD435C41}"/>
    <dgm:cxn modelId="{53CB171C-101A-405A-A64A-7837ECC68F76}" type="presOf" srcId="{58D5833B-299B-48E9-9023-44259208BE9F}" destId="{AE98E537-D83C-4B9F-90A1-141615936595}" srcOrd="0" destOrd="0" presId="urn:microsoft.com/office/officeart/2005/8/layout/vList2"/>
    <dgm:cxn modelId="{FE22C6CD-EDF5-48AA-BE81-CBE476CC7533}" type="presOf" srcId="{1813B58F-B3C7-4A8E-96D5-32726AC5571B}" destId="{05B92B22-07EE-443D-BBB5-5F347BD9205B}" srcOrd="0" destOrd="0" presId="urn:microsoft.com/office/officeart/2005/8/layout/vList2"/>
    <dgm:cxn modelId="{BECB041F-5403-4C25-87B3-4379909E96AA}" type="presOf" srcId="{A3604E3C-DE45-4CA9-B42B-07AB3D4100C6}" destId="{34F10D4E-E72E-4176-95F9-F563E8DF95F7}" srcOrd="0" destOrd="0" presId="urn:microsoft.com/office/officeart/2005/8/layout/vList2"/>
    <dgm:cxn modelId="{230BFEC1-084B-417C-8008-903067A1D5BD}" srcId="{D6D5FEF8-7AFC-473C-90D7-51D1D3D7AA1B}" destId="{A3604E3C-DE45-4CA9-B42B-07AB3D4100C6}" srcOrd="4" destOrd="0" parTransId="{954358B2-A861-4D82-9823-CA11B6237D0A}" sibTransId="{7F67977C-EEDC-4AE6-9978-E1568A36C103}"/>
    <dgm:cxn modelId="{8B285AC5-6BE5-4558-BD31-B86C020FA008}" type="presOf" srcId="{2494800F-5C5C-48E4-80B4-DE94A7A45213}" destId="{45BB9504-F171-45DD-8BAB-E0D61E15CF33}" srcOrd="0" destOrd="0" presId="urn:microsoft.com/office/officeart/2005/8/layout/vList2"/>
    <dgm:cxn modelId="{D3F61278-CB5A-486A-BC53-0F892EE9ED60}" type="presOf" srcId="{C4CB8B96-2978-4708-A4B1-CEA5D00A839D}" destId="{B61A0ABD-6BC2-45BC-99A6-7D12EA3B17C0}" srcOrd="0" destOrd="0" presId="urn:microsoft.com/office/officeart/2005/8/layout/vList2"/>
    <dgm:cxn modelId="{C0CBA23F-FB51-4DFF-AD14-9753E0F2FDB7}" srcId="{D6D5FEF8-7AFC-473C-90D7-51D1D3D7AA1B}" destId="{2494800F-5C5C-48E4-80B4-DE94A7A45213}" srcOrd="3" destOrd="0" parTransId="{9C8E0D6F-015E-4653-A489-6C9B12586C57}" sibTransId="{9A6E3364-2090-4340-A85F-69684EBEE989}"/>
    <dgm:cxn modelId="{21E8937E-2211-4FF4-B093-48527FC3B8AA}" srcId="{D6D5FEF8-7AFC-473C-90D7-51D1D3D7AA1B}" destId="{58D5833B-299B-48E9-9023-44259208BE9F}" srcOrd="1" destOrd="0" parTransId="{14E09A2C-2466-4B99-A156-FBF778546E41}" sibTransId="{ADE8EF10-BCA3-4D47-A710-592DB2D93053}"/>
    <dgm:cxn modelId="{59D3BA10-911E-47BB-9A8A-3DDAB65B7275}" type="presOf" srcId="{D6D5FEF8-7AFC-473C-90D7-51D1D3D7AA1B}" destId="{B0AADEB8-5787-4729-A36A-6EB795E69D7A}" srcOrd="0" destOrd="0" presId="urn:microsoft.com/office/officeart/2005/8/layout/vList2"/>
    <dgm:cxn modelId="{246C0CB1-E25B-467A-BBFF-D417A1D6B22D}" srcId="{D6D5FEF8-7AFC-473C-90D7-51D1D3D7AA1B}" destId="{1813B58F-B3C7-4A8E-96D5-32726AC5571B}" srcOrd="0" destOrd="0" parTransId="{78F2514B-4F38-4F07-88C5-28D43140886B}" sibTransId="{2A26A76B-24D7-46BD-B5DE-0A4A5003EA0C}"/>
    <dgm:cxn modelId="{95B74DAA-99B2-40AE-96EA-8A499B36B249}" type="presParOf" srcId="{B0AADEB8-5787-4729-A36A-6EB795E69D7A}" destId="{05B92B22-07EE-443D-BBB5-5F347BD9205B}" srcOrd="0" destOrd="0" presId="urn:microsoft.com/office/officeart/2005/8/layout/vList2"/>
    <dgm:cxn modelId="{5CD9DEF0-5681-42BA-B29F-5BBE09A8B145}" type="presParOf" srcId="{B0AADEB8-5787-4729-A36A-6EB795E69D7A}" destId="{BB9D12CE-819F-4A96-B744-8877ADDD73B3}" srcOrd="1" destOrd="0" presId="urn:microsoft.com/office/officeart/2005/8/layout/vList2"/>
    <dgm:cxn modelId="{86CEE5BC-3799-48EF-8A08-FA3DFF58616B}" type="presParOf" srcId="{B0AADEB8-5787-4729-A36A-6EB795E69D7A}" destId="{AE98E537-D83C-4B9F-90A1-141615936595}" srcOrd="2" destOrd="0" presId="urn:microsoft.com/office/officeart/2005/8/layout/vList2"/>
    <dgm:cxn modelId="{A151B0F4-F423-4109-AF59-FC0D406D1051}" type="presParOf" srcId="{B0AADEB8-5787-4729-A36A-6EB795E69D7A}" destId="{04733F19-1202-45E4-98CE-6BA730623A07}" srcOrd="3" destOrd="0" presId="urn:microsoft.com/office/officeart/2005/8/layout/vList2"/>
    <dgm:cxn modelId="{126FB03F-5EA0-4B0F-89F3-C1E815CB0A29}" type="presParOf" srcId="{B0AADEB8-5787-4729-A36A-6EB795E69D7A}" destId="{B61A0ABD-6BC2-45BC-99A6-7D12EA3B17C0}" srcOrd="4" destOrd="0" presId="urn:microsoft.com/office/officeart/2005/8/layout/vList2"/>
    <dgm:cxn modelId="{ED3720E5-A4D1-417E-B2B8-CB2936505AD2}" type="presParOf" srcId="{B0AADEB8-5787-4729-A36A-6EB795E69D7A}" destId="{A1E6C87B-6B1A-4700-AAF2-2C3752070C3E}" srcOrd="5" destOrd="0" presId="urn:microsoft.com/office/officeart/2005/8/layout/vList2"/>
    <dgm:cxn modelId="{A27786CE-F68E-4427-B492-9BDCAEA93962}" type="presParOf" srcId="{B0AADEB8-5787-4729-A36A-6EB795E69D7A}" destId="{45BB9504-F171-45DD-8BAB-E0D61E15CF33}" srcOrd="6" destOrd="0" presId="urn:microsoft.com/office/officeart/2005/8/layout/vList2"/>
    <dgm:cxn modelId="{23B14376-773A-4249-8BDF-71FCE030586E}" type="presParOf" srcId="{B0AADEB8-5787-4729-A36A-6EB795E69D7A}" destId="{A26BDCEC-923E-40AE-B1D8-DEAEA524F2A5}" srcOrd="7" destOrd="0" presId="urn:microsoft.com/office/officeart/2005/8/layout/vList2"/>
    <dgm:cxn modelId="{8F21AA38-F690-4E07-A91B-B804E2212FA2}" type="presParOf" srcId="{B0AADEB8-5787-4729-A36A-6EB795E69D7A}" destId="{34F10D4E-E72E-4176-95F9-F563E8DF95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4E252E-D20E-495B-8A8D-022ABE7F59CC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AB86EB-330E-47AC-A5BF-B8923F3B6671}">
      <dgm:prSet phldrT="[Text]"/>
      <dgm:spPr/>
      <dgm:t>
        <a:bodyPr/>
        <a:lstStyle/>
        <a:p>
          <a:r>
            <a:rPr lang="x-none" b="1" u="none" smtClean="0"/>
            <a:t>Follow security measures when writing, duplicating, and storing test materials </a:t>
          </a:r>
          <a:endParaRPr lang="en-US" dirty="0"/>
        </a:p>
      </dgm:t>
    </dgm:pt>
    <dgm:pt modelId="{B644D937-E8C7-4E7D-8EB1-CF160F1E9325}" type="parTrans" cxnId="{DC96BF8F-D05B-4A18-9AC7-E9FAC739A7D3}">
      <dgm:prSet/>
      <dgm:spPr/>
      <dgm:t>
        <a:bodyPr/>
        <a:lstStyle/>
        <a:p>
          <a:endParaRPr lang="en-US"/>
        </a:p>
      </dgm:t>
    </dgm:pt>
    <dgm:pt modelId="{A1D7D24D-CED0-4373-9500-6E269591F3EC}" type="sibTrans" cxnId="{DC96BF8F-D05B-4A18-9AC7-E9FAC739A7D3}">
      <dgm:prSet/>
      <dgm:spPr/>
      <dgm:t>
        <a:bodyPr/>
        <a:lstStyle/>
        <a:p>
          <a:endParaRPr lang="en-US"/>
        </a:p>
      </dgm:t>
    </dgm:pt>
    <dgm:pt modelId="{A5DB5CB3-35E9-4413-9548-616ED43DB89E}">
      <dgm:prSet/>
      <dgm:spPr/>
      <dgm:t>
        <a:bodyPr/>
        <a:lstStyle/>
        <a:p>
          <a:r>
            <a:rPr lang="x-none" b="1" u="none" smtClean="0"/>
            <a:t>Never rely solely on questions published in the textbook or study guide</a:t>
          </a:r>
          <a:endParaRPr lang="en-US" b="1" u="none"/>
        </a:p>
      </dgm:t>
    </dgm:pt>
    <dgm:pt modelId="{9FCA0344-B808-4373-98EC-462851672675}" type="parTrans" cxnId="{6EBD1B0E-18A6-42EB-9BD0-BD13CF01DCA4}">
      <dgm:prSet/>
      <dgm:spPr/>
      <dgm:t>
        <a:bodyPr/>
        <a:lstStyle/>
        <a:p>
          <a:endParaRPr lang="en-US"/>
        </a:p>
      </dgm:t>
    </dgm:pt>
    <dgm:pt modelId="{F09C0423-F1F4-44D6-B820-CB9550CB73B5}" type="sibTrans" cxnId="{6EBD1B0E-18A6-42EB-9BD0-BD13CF01DCA4}">
      <dgm:prSet/>
      <dgm:spPr/>
      <dgm:t>
        <a:bodyPr/>
        <a:lstStyle/>
        <a:p>
          <a:endParaRPr lang="en-US"/>
        </a:p>
      </dgm:t>
    </dgm:pt>
    <dgm:pt modelId="{C184956F-9493-410E-8BE5-735F78383797}">
      <dgm:prSet/>
      <dgm:spPr/>
      <dgm:t>
        <a:bodyPr/>
        <a:lstStyle/>
        <a:p>
          <a:r>
            <a:rPr lang="x-none" b="1" u="none" smtClean="0"/>
            <a:t>Revise test questions regularly</a:t>
          </a:r>
          <a:endParaRPr lang="en-US" b="1" u="none"/>
        </a:p>
      </dgm:t>
    </dgm:pt>
    <dgm:pt modelId="{0FB93CCD-A04C-46F8-A648-9919D4A3498B}" type="parTrans" cxnId="{B231D88D-8CFA-4FDC-8771-CA2186FF34C5}">
      <dgm:prSet/>
      <dgm:spPr/>
      <dgm:t>
        <a:bodyPr/>
        <a:lstStyle/>
        <a:p>
          <a:endParaRPr lang="en-US"/>
        </a:p>
      </dgm:t>
    </dgm:pt>
    <dgm:pt modelId="{44D874C8-FCD5-4E46-B19B-448E45EF8333}" type="sibTrans" cxnId="{B231D88D-8CFA-4FDC-8771-CA2186FF34C5}">
      <dgm:prSet/>
      <dgm:spPr/>
      <dgm:t>
        <a:bodyPr/>
        <a:lstStyle/>
        <a:p>
          <a:endParaRPr lang="en-US"/>
        </a:p>
      </dgm:t>
    </dgm:pt>
    <dgm:pt modelId="{39A3353C-470D-4A79-95E2-FC7A0F3B6CE2}">
      <dgm:prSet/>
      <dgm:spPr/>
      <dgm:t>
        <a:bodyPr/>
        <a:lstStyle/>
        <a:p>
          <a:r>
            <a:rPr lang="x-none" b="1" u="none" smtClean="0"/>
            <a:t>Use secure data storage systems to prevent unauthorized access to tests or grades</a:t>
          </a:r>
          <a:endParaRPr lang="en-US" b="1" u="none"/>
        </a:p>
      </dgm:t>
    </dgm:pt>
    <dgm:pt modelId="{AC152929-608D-4341-8A74-81BDD4F9BE54}" type="parTrans" cxnId="{8A312475-AF75-44CE-9D37-8E2EF4F55C09}">
      <dgm:prSet/>
      <dgm:spPr/>
      <dgm:t>
        <a:bodyPr/>
        <a:lstStyle/>
        <a:p>
          <a:endParaRPr lang="en-US"/>
        </a:p>
      </dgm:t>
    </dgm:pt>
    <dgm:pt modelId="{9E21EF83-909E-41FF-A5C4-A3187CFA7607}" type="sibTrans" cxnId="{8A312475-AF75-44CE-9D37-8E2EF4F55C09}">
      <dgm:prSet/>
      <dgm:spPr/>
      <dgm:t>
        <a:bodyPr/>
        <a:lstStyle/>
        <a:p>
          <a:endParaRPr lang="en-US"/>
        </a:p>
      </dgm:t>
    </dgm:pt>
    <dgm:pt modelId="{E37F28D1-4F21-4524-A0CB-603BAF9ED80D}">
      <dgm:prSet/>
      <dgm:spPr/>
      <dgm:t>
        <a:bodyPr/>
        <a:lstStyle/>
        <a:p>
          <a:r>
            <a:rPr lang="x-none" b="1" u="none" smtClean="0"/>
            <a:t>Require students to use assigned passwords in order to limit access to computer-administered tests</a:t>
          </a:r>
          <a:endParaRPr lang="en-US" b="1" u="none"/>
        </a:p>
      </dgm:t>
    </dgm:pt>
    <dgm:pt modelId="{5DE2266E-5D9E-44D0-B9FF-D8A1B813FC36}" type="parTrans" cxnId="{B6287B75-C185-42A5-946A-F02252B6210F}">
      <dgm:prSet/>
      <dgm:spPr/>
      <dgm:t>
        <a:bodyPr/>
        <a:lstStyle/>
        <a:p>
          <a:endParaRPr lang="en-US"/>
        </a:p>
      </dgm:t>
    </dgm:pt>
    <dgm:pt modelId="{547C8AC7-9514-4832-B56B-367B7F8968E6}" type="sibTrans" cxnId="{B6287B75-C185-42A5-946A-F02252B6210F}">
      <dgm:prSet/>
      <dgm:spPr/>
      <dgm:t>
        <a:bodyPr/>
        <a:lstStyle/>
        <a:p>
          <a:endParaRPr lang="en-US"/>
        </a:p>
      </dgm:t>
    </dgm:pt>
    <dgm:pt modelId="{123CB755-CFB8-4214-B52F-7CA25B7966D1}" type="pres">
      <dgm:prSet presAssocID="{044E252E-D20E-495B-8A8D-022ABE7F59C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B0B3E94-D99E-49A7-BE8A-FAD8C0F3FF20}" type="pres">
      <dgm:prSet presAssocID="{3EAB86EB-330E-47AC-A5BF-B8923F3B6671}" presName="noChildren" presStyleCnt="0"/>
      <dgm:spPr/>
    </dgm:pt>
    <dgm:pt modelId="{64FF150F-38A7-4911-A999-D8A9A3837B75}" type="pres">
      <dgm:prSet presAssocID="{3EAB86EB-330E-47AC-A5BF-B8923F3B6671}" presName="gap" presStyleCnt="0"/>
      <dgm:spPr/>
    </dgm:pt>
    <dgm:pt modelId="{7E1D0C86-EC42-4B89-9917-5EF4F945F628}" type="pres">
      <dgm:prSet presAssocID="{3EAB86EB-330E-47AC-A5BF-B8923F3B6671}" presName="medCircle2" presStyleLbl="vennNode1" presStyleIdx="0" presStyleCnt="5"/>
      <dgm:spPr/>
    </dgm:pt>
    <dgm:pt modelId="{D338C1AE-E090-4212-838F-79616DB93A16}" type="pres">
      <dgm:prSet presAssocID="{3EAB86EB-330E-47AC-A5BF-B8923F3B6671}" presName="txLvlOnly1" presStyleLbl="revTx" presStyleIdx="0" presStyleCnt="5"/>
      <dgm:spPr/>
      <dgm:t>
        <a:bodyPr/>
        <a:lstStyle/>
        <a:p>
          <a:endParaRPr lang="en-US"/>
        </a:p>
      </dgm:t>
    </dgm:pt>
    <dgm:pt modelId="{52B9F1C9-3283-4F11-958F-53FB55B7B06B}" type="pres">
      <dgm:prSet presAssocID="{A5DB5CB3-35E9-4413-9548-616ED43DB89E}" presName="noChildren" presStyleCnt="0"/>
      <dgm:spPr/>
    </dgm:pt>
    <dgm:pt modelId="{31291EFA-6C54-4654-BA25-9489B67B802E}" type="pres">
      <dgm:prSet presAssocID="{A5DB5CB3-35E9-4413-9548-616ED43DB89E}" presName="gap" presStyleCnt="0"/>
      <dgm:spPr/>
    </dgm:pt>
    <dgm:pt modelId="{008F99C9-3245-4959-BC10-C4078DA1AC2F}" type="pres">
      <dgm:prSet presAssocID="{A5DB5CB3-35E9-4413-9548-616ED43DB89E}" presName="medCircle2" presStyleLbl="vennNode1" presStyleIdx="1" presStyleCnt="5"/>
      <dgm:spPr/>
    </dgm:pt>
    <dgm:pt modelId="{81A9B554-CD5F-42AB-9D35-EFA7647CA307}" type="pres">
      <dgm:prSet presAssocID="{A5DB5CB3-35E9-4413-9548-616ED43DB89E}" presName="txLvlOnly1" presStyleLbl="revTx" presStyleIdx="1" presStyleCnt="5"/>
      <dgm:spPr/>
      <dgm:t>
        <a:bodyPr/>
        <a:lstStyle/>
        <a:p>
          <a:endParaRPr lang="en-US"/>
        </a:p>
      </dgm:t>
    </dgm:pt>
    <dgm:pt modelId="{CF31B6CA-8734-40BE-BFB0-73E183C33EEC}" type="pres">
      <dgm:prSet presAssocID="{C184956F-9493-410E-8BE5-735F78383797}" presName="noChildren" presStyleCnt="0"/>
      <dgm:spPr/>
    </dgm:pt>
    <dgm:pt modelId="{4FC17C29-F3D7-4756-9C88-D4C55232369B}" type="pres">
      <dgm:prSet presAssocID="{C184956F-9493-410E-8BE5-735F78383797}" presName="gap" presStyleCnt="0"/>
      <dgm:spPr/>
    </dgm:pt>
    <dgm:pt modelId="{D2EC69BF-A100-460F-8F27-84A28FBDB4D4}" type="pres">
      <dgm:prSet presAssocID="{C184956F-9493-410E-8BE5-735F78383797}" presName="medCircle2" presStyleLbl="vennNode1" presStyleIdx="2" presStyleCnt="5"/>
      <dgm:spPr/>
    </dgm:pt>
    <dgm:pt modelId="{942AAC9D-8E5A-43CB-B20D-052582F52209}" type="pres">
      <dgm:prSet presAssocID="{C184956F-9493-410E-8BE5-735F78383797}" presName="txLvlOnly1" presStyleLbl="revTx" presStyleIdx="2" presStyleCnt="5"/>
      <dgm:spPr/>
      <dgm:t>
        <a:bodyPr/>
        <a:lstStyle/>
        <a:p>
          <a:endParaRPr lang="en-US"/>
        </a:p>
      </dgm:t>
    </dgm:pt>
    <dgm:pt modelId="{7E1966A3-14B7-4B77-B0EE-107D9455B378}" type="pres">
      <dgm:prSet presAssocID="{39A3353C-470D-4A79-95E2-FC7A0F3B6CE2}" presName="noChildren" presStyleCnt="0"/>
      <dgm:spPr/>
    </dgm:pt>
    <dgm:pt modelId="{3A275184-F1D2-48F1-A081-54C9A36B071D}" type="pres">
      <dgm:prSet presAssocID="{39A3353C-470D-4A79-95E2-FC7A0F3B6CE2}" presName="gap" presStyleCnt="0"/>
      <dgm:spPr/>
    </dgm:pt>
    <dgm:pt modelId="{9CA37579-58CF-498D-910A-364AAF93CE8D}" type="pres">
      <dgm:prSet presAssocID="{39A3353C-470D-4A79-95E2-FC7A0F3B6CE2}" presName="medCircle2" presStyleLbl="vennNode1" presStyleIdx="3" presStyleCnt="5"/>
      <dgm:spPr/>
    </dgm:pt>
    <dgm:pt modelId="{3D2794CF-FA16-44BD-A1C9-BA3817832997}" type="pres">
      <dgm:prSet presAssocID="{39A3353C-470D-4A79-95E2-FC7A0F3B6CE2}" presName="txLvlOnly1" presStyleLbl="revTx" presStyleIdx="3" presStyleCnt="5"/>
      <dgm:spPr/>
      <dgm:t>
        <a:bodyPr/>
        <a:lstStyle/>
        <a:p>
          <a:endParaRPr lang="en-US"/>
        </a:p>
      </dgm:t>
    </dgm:pt>
    <dgm:pt modelId="{3986EC12-16D1-4ACB-8185-27D73A17A66F}" type="pres">
      <dgm:prSet presAssocID="{E37F28D1-4F21-4524-A0CB-603BAF9ED80D}" presName="noChildren" presStyleCnt="0"/>
      <dgm:spPr/>
    </dgm:pt>
    <dgm:pt modelId="{8E5BBF35-9EF6-4381-B4CB-D0A97F5086FC}" type="pres">
      <dgm:prSet presAssocID="{E37F28D1-4F21-4524-A0CB-603BAF9ED80D}" presName="gap" presStyleCnt="0"/>
      <dgm:spPr/>
    </dgm:pt>
    <dgm:pt modelId="{FA9A0E19-A522-437B-8465-2A80DDD19266}" type="pres">
      <dgm:prSet presAssocID="{E37F28D1-4F21-4524-A0CB-603BAF9ED80D}" presName="medCircle2" presStyleLbl="vennNode1" presStyleIdx="4" presStyleCnt="5"/>
      <dgm:spPr/>
    </dgm:pt>
    <dgm:pt modelId="{C85B991A-E605-42D8-AAA8-B826B20106F9}" type="pres">
      <dgm:prSet presAssocID="{E37F28D1-4F21-4524-A0CB-603BAF9ED80D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6EBD1B0E-18A6-42EB-9BD0-BD13CF01DCA4}" srcId="{044E252E-D20E-495B-8A8D-022ABE7F59CC}" destId="{A5DB5CB3-35E9-4413-9548-616ED43DB89E}" srcOrd="1" destOrd="0" parTransId="{9FCA0344-B808-4373-98EC-462851672675}" sibTransId="{F09C0423-F1F4-44D6-B820-CB9550CB73B5}"/>
    <dgm:cxn modelId="{C49141B7-0C6B-4E7D-9D96-5B7FF04893C2}" type="presOf" srcId="{A5DB5CB3-35E9-4413-9548-616ED43DB89E}" destId="{81A9B554-CD5F-42AB-9D35-EFA7647CA307}" srcOrd="0" destOrd="0" presId="urn:microsoft.com/office/officeart/2008/layout/VerticalCircleList"/>
    <dgm:cxn modelId="{1C142592-9C12-40C3-9C33-F52F5D4F91FB}" type="presOf" srcId="{3EAB86EB-330E-47AC-A5BF-B8923F3B6671}" destId="{D338C1AE-E090-4212-838F-79616DB93A16}" srcOrd="0" destOrd="0" presId="urn:microsoft.com/office/officeart/2008/layout/VerticalCircleList"/>
    <dgm:cxn modelId="{9F3E9505-B4D1-472F-AC5E-B5E9D58B0969}" type="presOf" srcId="{044E252E-D20E-495B-8A8D-022ABE7F59CC}" destId="{123CB755-CFB8-4214-B52F-7CA25B7966D1}" srcOrd="0" destOrd="0" presId="urn:microsoft.com/office/officeart/2008/layout/VerticalCircleList"/>
    <dgm:cxn modelId="{DC96BF8F-D05B-4A18-9AC7-E9FAC739A7D3}" srcId="{044E252E-D20E-495B-8A8D-022ABE7F59CC}" destId="{3EAB86EB-330E-47AC-A5BF-B8923F3B6671}" srcOrd="0" destOrd="0" parTransId="{B644D937-E8C7-4E7D-8EB1-CF160F1E9325}" sibTransId="{A1D7D24D-CED0-4373-9500-6E269591F3EC}"/>
    <dgm:cxn modelId="{F0ABE14A-D21B-4E37-BF6C-43D31BBFC1F4}" type="presOf" srcId="{39A3353C-470D-4A79-95E2-FC7A0F3B6CE2}" destId="{3D2794CF-FA16-44BD-A1C9-BA3817832997}" srcOrd="0" destOrd="0" presId="urn:microsoft.com/office/officeart/2008/layout/VerticalCircleList"/>
    <dgm:cxn modelId="{534F220C-DDFF-408D-979E-E1CD640299D2}" type="presOf" srcId="{E37F28D1-4F21-4524-A0CB-603BAF9ED80D}" destId="{C85B991A-E605-42D8-AAA8-B826B20106F9}" srcOrd="0" destOrd="0" presId="urn:microsoft.com/office/officeart/2008/layout/VerticalCircleList"/>
    <dgm:cxn modelId="{B231D88D-8CFA-4FDC-8771-CA2186FF34C5}" srcId="{044E252E-D20E-495B-8A8D-022ABE7F59CC}" destId="{C184956F-9493-410E-8BE5-735F78383797}" srcOrd="2" destOrd="0" parTransId="{0FB93CCD-A04C-46F8-A648-9919D4A3498B}" sibTransId="{44D874C8-FCD5-4E46-B19B-448E45EF8333}"/>
    <dgm:cxn modelId="{6EA4AB82-52E7-4F77-A882-88BBD6288CE9}" type="presOf" srcId="{C184956F-9493-410E-8BE5-735F78383797}" destId="{942AAC9D-8E5A-43CB-B20D-052582F52209}" srcOrd="0" destOrd="0" presId="urn:microsoft.com/office/officeart/2008/layout/VerticalCircleList"/>
    <dgm:cxn modelId="{B6287B75-C185-42A5-946A-F02252B6210F}" srcId="{044E252E-D20E-495B-8A8D-022ABE7F59CC}" destId="{E37F28D1-4F21-4524-A0CB-603BAF9ED80D}" srcOrd="4" destOrd="0" parTransId="{5DE2266E-5D9E-44D0-B9FF-D8A1B813FC36}" sibTransId="{547C8AC7-9514-4832-B56B-367B7F8968E6}"/>
    <dgm:cxn modelId="{8A312475-AF75-44CE-9D37-8E2EF4F55C09}" srcId="{044E252E-D20E-495B-8A8D-022ABE7F59CC}" destId="{39A3353C-470D-4A79-95E2-FC7A0F3B6CE2}" srcOrd="3" destOrd="0" parTransId="{AC152929-608D-4341-8A74-81BDD4F9BE54}" sibTransId="{9E21EF83-909E-41FF-A5C4-A3187CFA7607}"/>
    <dgm:cxn modelId="{1030DE7C-FD59-42C7-B97F-44BC891E7838}" type="presParOf" srcId="{123CB755-CFB8-4214-B52F-7CA25B7966D1}" destId="{6B0B3E94-D99E-49A7-BE8A-FAD8C0F3FF20}" srcOrd="0" destOrd="0" presId="urn:microsoft.com/office/officeart/2008/layout/VerticalCircleList"/>
    <dgm:cxn modelId="{6C0D343E-23FA-4576-8212-DA8C128002EE}" type="presParOf" srcId="{6B0B3E94-D99E-49A7-BE8A-FAD8C0F3FF20}" destId="{64FF150F-38A7-4911-A999-D8A9A3837B75}" srcOrd="0" destOrd="0" presId="urn:microsoft.com/office/officeart/2008/layout/VerticalCircleList"/>
    <dgm:cxn modelId="{812400E1-5E31-4A82-8FD7-A3C5F3A8F891}" type="presParOf" srcId="{6B0B3E94-D99E-49A7-BE8A-FAD8C0F3FF20}" destId="{7E1D0C86-EC42-4B89-9917-5EF4F945F628}" srcOrd="1" destOrd="0" presId="urn:microsoft.com/office/officeart/2008/layout/VerticalCircleList"/>
    <dgm:cxn modelId="{48D42D92-A9FD-41A0-81F6-34D54845D837}" type="presParOf" srcId="{6B0B3E94-D99E-49A7-BE8A-FAD8C0F3FF20}" destId="{D338C1AE-E090-4212-838F-79616DB93A16}" srcOrd="2" destOrd="0" presId="urn:microsoft.com/office/officeart/2008/layout/VerticalCircleList"/>
    <dgm:cxn modelId="{4F7DCA05-AC4A-47E0-ACBF-3404E571155D}" type="presParOf" srcId="{123CB755-CFB8-4214-B52F-7CA25B7966D1}" destId="{52B9F1C9-3283-4F11-958F-53FB55B7B06B}" srcOrd="1" destOrd="0" presId="urn:microsoft.com/office/officeart/2008/layout/VerticalCircleList"/>
    <dgm:cxn modelId="{D00EBF85-2A1F-470B-963A-B58E6D69638A}" type="presParOf" srcId="{52B9F1C9-3283-4F11-958F-53FB55B7B06B}" destId="{31291EFA-6C54-4654-BA25-9489B67B802E}" srcOrd="0" destOrd="0" presId="urn:microsoft.com/office/officeart/2008/layout/VerticalCircleList"/>
    <dgm:cxn modelId="{3670BD25-BCD8-4A09-99BC-675E5A67DB4C}" type="presParOf" srcId="{52B9F1C9-3283-4F11-958F-53FB55B7B06B}" destId="{008F99C9-3245-4959-BC10-C4078DA1AC2F}" srcOrd="1" destOrd="0" presId="urn:microsoft.com/office/officeart/2008/layout/VerticalCircleList"/>
    <dgm:cxn modelId="{E217C74C-BB8C-4302-8A54-326C2A0FB292}" type="presParOf" srcId="{52B9F1C9-3283-4F11-958F-53FB55B7B06B}" destId="{81A9B554-CD5F-42AB-9D35-EFA7647CA307}" srcOrd="2" destOrd="0" presId="urn:microsoft.com/office/officeart/2008/layout/VerticalCircleList"/>
    <dgm:cxn modelId="{4214D1AF-D8FB-452F-AC61-0554CA060740}" type="presParOf" srcId="{123CB755-CFB8-4214-B52F-7CA25B7966D1}" destId="{CF31B6CA-8734-40BE-BFB0-73E183C33EEC}" srcOrd="2" destOrd="0" presId="urn:microsoft.com/office/officeart/2008/layout/VerticalCircleList"/>
    <dgm:cxn modelId="{EE21B19B-A0E5-48BF-985B-728B594CCFEB}" type="presParOf" srcId="{CF31B6CA-8734-40BE-BFB0-73E183C33EEC}" destId="{4FC17C29-F3D7-4756-9C88-D4C55232369B}" srcOrd="0" destOrd="0" presId="urn:microsoft.com/office/officeart/2008/layout/VerticalCircleList"/>
    <dgm:cxn modelId="{DEE68157-38C8-45FF-B794-2C88D1E8E7B1}" type="presParOf" srcId="{CF31B6CA-8734-40BE-BFB0-73E183C33EEC}" destId="{D2EC69BF-A100-460F-8F27-84A28FBDB4D4}" srcOrd="1" destOrd="0" presId="urn:microsoft.com/office/officeart/2008/layout/VerticalCircleList"/>
    <dgm:cxn modelId="{9237811D-545B-4380-9779-040A7BE3A103}" type="presParOf" srcId="{CF31B6CA-8734-40BE-BFB0-73E183C33EEC}" destId="{942AAC9D-8E5A-43CB-B20D-052582F52209}" srcOrd="2" destOrd="0" presId="urn:microsoft.com/office/officeart/2008/layout/VerticalCircleList"/>
    <dgm:cxn modelId="{254B6005-9777-4727-9D37-5C35F2E0C5A4}" type="presParOf" srcId="{123CB755-CFB8-4214-B52F-7CA25B7966D1}" destId="{7E1966A3-14B7-4B77-B0EE-107D9455B378}" srcOrd="3" destOrd="0" presId="urn:microsoft.com/office/officeart/2008/layout/VerticalCircleList"/>
    <dgm:cxn modelId="{B7DF7487-892E-4101-94EF-82445A993C51}" type="presParOf" srcId="{7E1966A3-14B7-4B77-B0EE-107D9455B378}" destId="{3A275184-F1D2-48F1-A081-54C9A36B071D}" srcOrd="0" destOrd="0" presId="urn:microsoft.com/office/officeart/2008/layout/VerticalCircleList"/>
    <dgm:cxn modelId="{E6C8D3D9-3C95-4258-A062-EB64FD17BA27}" type="presParOf" srcId="{7E1966A3-14B7-4B77-B0EE-107D9455B378}" destId="{9CA37579-58CF-498D-910A-364AAF93CE8D}" srcOrd="1" destOrd="0" presId="urn:microsoft.com/office/officeart/2008/layout/VerticalCircleList"/>
    <dgm:cxn modelId="{74C01C47-864B-4FFD-A15B-A23F635AF82D}" type="presParOf" srcId="{7E1966A3-14B7-4B77-B0EE-107D9455B378}" destId="{3D2794CF-FA16-44BD-A1C9-BA3817832997}" srcOrd="2" destOrd="0" presId="urn:microsoft.com/office/officeart/2008/layout/VerticalCircleList"/>
    <dgm:cxn modelId="{DE6FF283-4D82-42B7-BDFF-5BF858902E0D}" type="presParOf" srcId="{123CB755-CFB8-4214-B52F-7CA25B7966D1}" destId="{3986EC12-16D1-4ACB-8185-27D73A17A66F}" srcOrd="4" destOrd="0" presId="urn:microsoft.com/office/officeart/2008/layout/VerticalCircleList"/>
    <dgm:cxn modelId="{F0DA4381-5202-4E4A-8655-543A62DF57A4}" type="presParOf" srcId="{3986EC12-16D1-4ACB-8185-27D73A17A66F}" destId="{8E5BBF35-9EF6-4381-B4CB-D0A97F5086FC}" srcOrd="0" destOrd="0" presId="urn:microsoft.com/office/officeart/2008/layout/VerticalCircleList"/>
    <dgm:cxn modelId="{452D0A6B-07C9-4200-91DA-F81E1DF40532}" type="presParOf" srcId="{3986EC12-16D1-4ACB-8185-27D73A17A66F}" destId="{FA9A0E19-A522-437B-8465-2A80DDD19266}" srcOrd="1" destOrd="0" presId="urn:microsoft.com/office/officeart/2008/layout/VerticalCircleList"/>
    <dgm:cxn modelId="{10F77347-DB74-4CB0-A92C-37F57B616917}" type="presParOf" srcId="{3986EC12-16D1-4ACB-8185-27D73A17A66F}" destId="{C85B991A-E605-42D8-AAA8-B826B20106F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B4EDA2-D821-4970-8E94-E964EEBD4F14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7B507F-7EFE-4A12-9FBB-8F50D6912C13}">
      <dgm:prSet/>
      <dgm:spPr/>
      <dgm:t>
        <a:bodyPr/>
        <a:lstStyle/>
        <a:p>
          <a:r>
            <a:rPr lang="x-none" b="1" u="none" smtClean="0"/>
            <a:t>Number all test sheets, booklets, and answer sheets, and take inventory after each use</a:t>
          </a:r>
          <a:endParaRPr lang="en-US" dirty="0"/>
        </a:p>
      </dgm:t>
    </dgm:pt>
    <dgm:pt modelId="{FBB9F5BB-E4FE-4C4B-899F-BB888F3AB276}" type="parTrans" cxnId="{B1B8DC93-EFF7-483C-9C5F-EB3ED689DE27}">
      <dgm:prSet/>
      <dgm:spPr/>
      <dgm:t>
        <a:bodyPr/>
        <a:lstStyle/>
        <a:p>
          <a:endParaRPr lang="en-US"/>
        </a:p>
      </dgm:t>
    </dgm:pt>
    <dgm:pt modelId="{3CCAA7C4-570C-4F23-8CF0-7AA2FCEF4C94}" type="sibTrans" cxnId="{B1B8DC93-EFF7-483C-9C5F-EB3ED689DE27}">
      <dgm:prSet/>
      <dgm:spPr/>
      <dgm:t>
        <a:bodyPr/>
        <a:lstStyle/>
        <a:p>
          <a:endParaRPr lang="en-US"/>
        </a:p>
      </dgm:t>
    </dgm:pt>
    <dgm:pt modelId="{BCE6608C-EF08-4D6C-BAA4-FA52910DA60B}">
      <dgm:prSet/>
      <dgm:spPr/>
      <dgm:t>
        <a:bodyPr/>
        <a:lstStyle/>
        <a:p>
          <a:r>
            <a:rPr lang="x-none" b="1" u="none" smtClean="0"/>
            <a:t>Use two or more versions of a single exam to prevent students from copying from each other during the test</a:t>
          </a:r>
          <a:endParaRPr lang="en-US" b="1" u="none" dirty="0"/>
        </a:p>
      </dgm:t>
    </dgm:pt>
    <dgm:pt modelId="{390D1161-85CA-4C81-8C90-601CDCB55054}" type="parTrans" cxnId="{461587D9-5090-425D-A44D-D41CED61CD00}">
      <dgm:prSet/>
      <dgm:spPr/>
      <dgm:t>
        <a:bodyPr/>
        <a:lstStyle/>
        <a:p>
          <a:endParaRPr lang="en-US"/>
        </a:p>
      </dgm:t>
    </dgm:pt>
    <dgm:pt modelId="{4F1A8DB7-EAE5-4BF5-AF3D-DDD75D11FB56}" type="sibTrans" cxnId="{461587D9-5090-425D-A44D-D41CED61CD00}">
      <dgm:prSet/>
      <dgm:spPr/>
      <dgm:t>
        <a:bodyPr/>
        <a:lstStyle/>
        <a:p>
          <a:endParaRPr lang="en-US"/>
        </a:p>
      </dgm:t>
    </dgm:pt>
    <dgm:pt modelId="{FA2EA7A3-77F0-49FE-88E2-5E61AD350379}">
      <dgm:prSet/>
      <dgm:spPr/>
      <dgm:t>
        <a:bodyPr/>
        <a:lstStyle/>
        <a:p>
          <a:r>
            <a:rPr lang="x-none" b="1" u="none" smtClean="0"/>
            <a:t>Store all old test sheets in a secure location</a:t>
          </a:r>
          <a:endParaRPr lang="en-US" b="1" u="none" dirty="0"/>
        </a:p>
      </dgm:t>
    </dgm:pt>
    <dgm:pt modelId="{849CC6A4-3999-47FE-B0A7-88096DC2F9CC}" type="parTrans" cxnId="{3C9AD5B4-7561-4CFC-84A7-19275213E6CE}">
      <dgm:prSet/>
      <dgm:spPr/>
      <dgm:t>
        <a:bodyPr/>
        <a:lstStyle/>
        <a:p>
          <a:endParaRPr lang="en-US"/>
        </a:p>
      </dgm:t>
    </dgm:pt>
    <dgm:pt modelId="{B79FC9C6-B726-4F13-8811-558E1B8C7734}" type="sibTrans" cxnId="{3C9AD5B4-7561-4CFC-84A7-19275213E6CE}">
      <dgm:prSet/>
      <dgm:spPr/>
      <dgm:t>
        <a:bodyPr/>
        <a:lstStyle/>
        <a:p>
          <a:endParaRPr lang="en-US"/>
        </a:p>
      </dgm:t>
    </dgm:pt>
    <dgm:pt modelId="{E88DC490-819D-4B14-A90A-6240422E34D3}">
      <dgm:prSet/>
      <dgm:spPr/>
      <dgm:t>
        <a:bodyPr/>
        <a:lstStyle/>
        <a:p>
          <a:r>
            <a:rPr lang="x-none" b="1" u="none" smtClean="0"/>
            <a:t>Destroy outdated testing materials</a:t>
          </a:r>
          <a:endParaRPr lang="en-US" b="1" u="none" dirty="0"/>
        </a:p>
      </dgm:t>
    </dgm:pt>
    <dgm:pt modelId="{679FD8B5-15D0-4D16-8BDD-17C9E9A16EB2}" type="parTrans" cxnId="{DDA3AAC1-36EF-43BB-BEFF-65464ABD8C44}">
      <dgm:prSet/>
      <dgm:spPr/>
      <dgm:t>
        <a:bodyPr/>
        <a:lstStyle/>
        <a:p>
          <a:endParaRPr lang="en-US"/>
        </a:p>
      </dgm:t>
    </dgm:pt>
    <dgm:pt modelId="{1DECC71E-4169-4EFF-A1A5-EF7898B32A21}" type="sibTrans" cxnId="{DDA3AAC1-36EF-43BB-BEFF-65464ABD8C44}">
      <dgm:prSet/>
      <dgm:spPr/>
      <dgm:t>
        <a:bodyPr/>
        <a:lstStyle/>
        <a:p>
          <a:endParaRPr lang="en-US"/>
        </a:p>
      </dgm:t>
    </dgm:pt>
    <dgm:pt modelId="{03FAE5DC-45BB-4A14-B8B5-946BB9230444}" type="pres">
      <dgm:prSet presAssocID="{00B4EDA2-D821-4970-8E94-E964EEBD4F1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011CD76-16BA-4F4E-947F-B89C57220D5D}" type="pres">
      <dgm:prSet presAssocID="{E67B507F-7EFE-4A12-9FBB-8F50D6912C13}" presName="noChildren" presStyleCnt="0"/>
      <dgm:spPr/>
    </dgm:pt>
    <dgm:pt modelId="{6C5B8EE2-6715-4771-806A-41C7AEECFD75}" type="pres">
      <dgm:prSet presAssocID="{E67B507F-7EFE-4A12-9FBB-8F50D6912C13}" presName="gap" presStyleCnt="0"/>
      <dgm:spPr/>
    </dgm:pt>
    <dgm:pt modelId="{65F58E93-73A9-495F-A0DC-736148E91C0C}" type="pres">
      <dgm:prSet presAssocID="{E67B507F-7EFE-4A12-9FBB-8F50D6912C13}" presName="medCircle2" presStyleLbl="vennNode1" presStyleIdx="0" presStyleCnt="4"/>
      <dgm:spPr/>
    </dgm:pt>
    <dgm:pt modelId="{5E53DE01-F63F-4D43-B74D-2C59EDA61754}" type="pres">
      <dgm:prSet presAssocID="{E67B507F-7EFE-4A12-9FBB-8F50D6912C13}" presName="txLvlOnly1" presStyleLbl="revTx" presStyleIdx="0" presStyleCnt="4"/>
      <dgm:spPr/>
      <dgm:t>
        <a:bodyPr/>
        <a:lstStyle/>
        <a:p>
          <a:endParaRPr lang="en-US"/>
        </a:p>
      </dgm:t>
    </dgm:pt>
    <dgm:pt modelId="{96F72887-5D19-4937-9EEA-45C9B2384959}" type="pres">
      <dgm:prSet presAssocID="{BCE6608C-EF08-4D6C-BAA4-FA52910DA60B}" presName="noChildren" presStyleCnt="0"/>
      <dgm:spPr/>
    </dgm:pt>
    <dgm:pt modelId="{F7FC44DA-8304-473A-81E0-09511520B33E}" type="pres">
      <dgm:prSet presAssocID="{BCE6608C-EF08-4D6C-BAA4-FA52910DA60B}" presName="gap" presStyleCnt="0"/>
      <dgm:spPr/>
    </dgm:pt>
    <dgm:pt modelId="{5AC2620B-083C-419F-8295-4B89A40152FD}" type="pres">
      <dgm:prSet presAssocID="{BCE6608C-EF08-4D6C-BAA4-FA52910DA60B}" presName="medCircle2" presStyleLbl="vennNode1" presStyleIdx="1" presStyleCnt="4"/>
      <dgm:spPr/>
    </dgm:pt>
    <dgm:pt modelId="{86061C2A-2E33-4F41-9952-08D28646CFD1}" type="pres">
      <dgm:prSet presAssocID="{BCE6608C-EF08-4D6C-BAA4-FA52910DA60B}" presName="txLvlOnly1" presStyleLbl="revTx" presStyleIdx="1" presStyleCnt="4"/>
      <dgm:spPr/>
      <dgm:t>
        <a:bodyPr/>
        <a:lstStyle/>
        <a:p>
          <a:endParaRPr lang="en-US"/>
        </a:p>
      </dgm:t>
    </dgm:pt>
    <dgm:pt modelId="{62779F97-9AAD-4575-A661-992631508CD4}" type="pres">
      <dgm:prSet presAssocID="{FA2EA7A3-77F0-49FE-88E2-5E61AD350379}" presName="noChildren" presStyleCnt="0"/>
      <dgm:spPr/>
    </dgm:pt>
    <dgm:pt modelId="{AEDED3D4-B8E6-4B24-B324-CCEEA5F992BB}" type="pres">
      <dgm:prSet presAssocID="{FA2EA7A3-77F0-49FE-88E2-5E61AD350379}" presName="gap" presStyleCnt="0"/>
      <dgm:spPr/>
    </dgm:pt>
    <dgm:pt modelId="{8C4BAE0C-6586-4D3F-9959-E5036BA3A6A5}" type="pres">
      <dgm:prSet presAssocID="{FA2EA7A3-77F0-49FE-88E2-5E61AD350379}" presName="medCircle2" presStyleLbl="vennNode1" presStyleIdx="2" presStyleCnt="4"/>
      <dgm:spPr/>
    </dgm:pt>
    <dgm:pt modelId="{CD43562D-400E-4F7E-9B2E-4DF451994EA3}" type="pres">
      <dgm:prSet presAssocID="{FA2EA7A3-77F0-49FE-88E2-5E61AD350379}" presName="txLvlOnly1" presStyleLbl="revTx" presStyleIdx="2" presStyleCnt="4"/>
      <dgm:spPr/>
      <dgm:t>
        <a:bodyPr/>
        <a:lstStyle/>
        <a:p>
          <a:endParaRPr lang="en-US"/>
        </a:p>
      </dgm:t>
    </dgm:pt>
    <dgm:pt modelId="{BB11382F-2977-4F27-B529-15F3CC86F7EF}" type="pres">
      <dgm:prSet presAssocID="{E88DC490-819D-4B14-A90A-6240422E34D3}" presName="noChildren" presStyleCnt="0"/>
      <dgm:spPr/>
    </dgm:pt>
    <dgm:pt modelId="{698A1BB5-61B0-4949-A3F0-6BF6FA564A83}" type="pres">
      <dgm:prSet presAssocID="{E88DC490-819D-4B14-A90A-6240422E34D3}" presName="gap" presStyleCnt="0"/>
      <dgm:spPr/>
    </dgm:pt>
    <dgm:pt modelId="{3EF0E751-2D7C-43B0-B2BD-EF7F6984FA95}" type="pres">
      <dgm:prSet presAssocID="{E88DC490-819D-4B14-A90A-6240422E34D3}" presName="medCircle2" presStyleLbl="vennNode1" presStyleIdx="3" presStyleCnt="4"/>
      <dgm:spPr/>
    </dgm:pt>
    <dgm:pt modelId="{51722F38-46B0-42AA-849F-B185AF18C271}" type="pres">
      <dgm:prSet presAssocID="{E88DC490-819D-4B14-A90A-6240422E34D3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53E86417-6EB7-4164-9743-707D3905C480}" type="presOf" srcId="{E88DC490-819D-4B14-A90A-6240422E34D3}" destId="{51722F38-46B0-42AA-849F-B185AF18C271}" srcOrd="0" destOrd="0" presId="urn:microsoft.com/office/officeart/2008/layout/VerticalCircleList"/>
    <dgm:cxn modelId="{FFC0D59E-51B7-417A-B5E6-6A4000DCE770}" type="presOf" srcId="{00B4EDA2-D821-4970-8E94-E964EEBD4F14}" destId="{03FAE5DC-45BB-4A14-B8B5-946BB9230444}" srcOrd="0" destOrd="0" presId="urn:microsoft.com/office/officeart/2008/layout/VerticalCircleList"/>
    <dgm:cxn modelId="{B2B5E409-55FB-48F1-B005-3C0C07753B4A}" type="presOf" srcId="{BCE6608C-EF08-4D6C-BAA4-FA52910DA60B}" destId="{86061C2A-2E33-4F41-9952-08D28646CFD1}" srcOrd="0" destOrd="0" presId="urn:microsoft.com/office/officeart/2008/layout/VerticalCircleList"/>
    <dgm:cxn modelId="{B1B8DC93-EFF7-483C-9C5F-EB3ED689DE27}" srcId="{00B4EDA2-D821-4970-8E94-E964EEBD4F14}" destId="{E67B507F-7EFE-4A12-9FBB-8F50D6912C13}" srcOrd="0" destOrd="0" parTransId="{FBB9F5BB-E4FE-4C4B-899F-BB888F3AB276}" sibTransId="{3CCAA7C4-570C-4F23-8CF0-7AA2FCEF4C94}"/>
    <dgm:cxn modelId="{60A0FDB2-B3B4-4294-A0B2-F6588BDF689D}" type="presOf" srcId="{E67B507F-7EFE-4A12-9FBB-8F50D6912C13}" destId="{5E53DE01-F63F-4D43-B74D-2C59EDA61754}" srcOrd="0" destOrd="0" presId="urn:microsoft.com/office/officeart/2008/layout/VerticalCircleList"/>
    <dgm:cxn modelId="{5A8CAFB8-7B40-47A5-8951-E6B6D69ECA4D}" type="presOf" srcId="{FA2EA7A3-77F0-49FE-88E2-5E61AD350379}" destId="{CD43562D-400E-4F7E-9B2E-4DF451994EA3}" srcOrd="0" destOrd="0" presId="urn:microsoft.com/office/officeart/2008/layout/VerticalCircleList"/>
    <dgm:cxn modelId="{3C9AD5B4-7561-4CFC-84A7-19275213E6CE}" srcId="{00B4EDA2-D821-4970-8E94-E964EEBD4F14}" destId="{FA2EA7A3-77F0-49FE-88E2-5E61AD350379}" srcOrd="2" destOrd="0" parTransId="{849CC6A4-3999-47FE-B0A7-88096DC2F9CC}" sibTransId="{B79FC9C6-B726-4F13-8811-558E1B8C7734}"/>
    <dgm:cxn modelId="{DDA3AAC1-36EF-43BB-BEFF-65464ABD8C44}" srcId="{00B4EDA2-D821-4970-8E94-E964EEBD4F14}" destId="{E88DC490-819D-4B14-A90A-6240422E34D3}" srcOrd="3" destOrd="0" parTransId="{679FD8B5-15D0-4D16-8BDD-17C9E9A16EB2}" sibTransId="{1DECC71E-4169-4EFF-A1A5-EF7898B32A21}"/>
    <dgm:cxn modelId="{461587D9-5090-425D-A44D-D41CED61CD00}" srcId="{00B4EDA2-D821-4970-8E94-E964EEBD4F14}" destId="{BCE6608C-EF08-4D6C-BAA4-FA52910DA60B}" srcOrd="1" destOrd="0" parTransId="{390D1161-85CA-4C81-8C90-601CDCB55054}" sibTransId="{4F1A8DB7-EAE5-4BF5-AF3D-DDD75D11FB56}"/>
    <dgm:cxn modelId="{180E018C-FE17-46BC-BB07-08C9A83EB6F6}" type="presParOf" srcId="{03FAE5DC-45BB-4A14-B8B5-946BB9230444}" destId="{1011CD76-16BA-4F4E-947F-B89C57220D5D}" srcOrd="0" destOrd="0" presId="urn:microsoft.com/office/officeart/2008/layout/VerticalCircleList"/>
    <dgm:cxn modelId="{25C2A458-41F4-4ADA-99B5-47EAFD72F564}" type="presParOf" srcId="{1011CD76-16BA-4F4E-947F-B89C57220D5D}" destId="{6C5B8EE2-6715-4771-806A-41C7AEECFD75}" srcOrd="0" destOrd="0" presId="urn:microsoft.com/office/officeart/2008/layout/VerticalCircleList"/>
    <dgm:cxn modelId="{60A28D54-3D23-4483-AEA9-1E45DE9CB304}" type="presParOf" srcId="{1011CD76-16BA-4F4E-947F-B89C57220D5D}" destId="{65F58E93-73A9-495F-A0DC-736148E91C0C}" srcOrd="1" destOrd="0" presId="urn:microsoft.com/office/officeart/2008/layout/VerticalCircleList"/>
    <dgm:cxn modelId="{128D6B90-15F4-4256-A0CB-3BB04FA3132F}" type="presParOf" srcId="{1011CD76-16BA-4F4E-947F-B89C57220D5D}" destId="{5E53DE01-F63F-4D43-B74D-2C59EDA61754}" srcOrd="2" destOrd="0" presId="urn:microsoft.com/office/officeart/2008/layout/VerticalCircleList"/>
    <dgm:cxn modelId="{816D2A12-4CC0-4338-B0D7-49416E1634D3}" type="presParOf" srcId="{03FAE5DC-45BB-4A14-B8B5-946BB9230444}" destId="{96F72887-5D19-4937-9EEA-45C9B2384959}" srcOrd="1" destOrd="0" presId="urn:microsoft.com/office/officeart/2008/layout/VerticalCircleList"/>
    <dgm:cxn modelId="{BBC1028F-AD79-4ACB-9557-53C693ABE533}" type="presParOf" srcId="{96F72887-5D19-4937-9EEA-45C9B2384959}" destId="{F7FC44DA-8304-473A-81E0-09511520B33E}" srcOrd="0" destOrd="0" presId="urn:microsoft.com/office/officeart/2008/layout/VerticalCircleList"/>
    <dgm:cxn modelId="{B8CF3DED-6464-473C-BEA4-AEDADE8D692C}" type="presParOf" srcId="{96F72887-5D19-4937-9EEA-45C9B2384959}" destId="{5AC2620B-083C-419F-8295-4B89A40152FD}" srcOrd="1" destOrd="0" presId="urn:microsoft.com/office/officeart/2008/layout/VerticalCircleList"/>
    <dgm:cxn modelId="{CE61A9BE-A0CB-458F-9B45-A8513194DAB3}" type="presParOf" srcId="{96F72887-5D19-4937-9EEA-45C9B2384959}" destId="{86061C2A-2E33-4F41-9952-08D28646CFD1}" srcOrd="2" destOrd="0" presId="urn:microsoft.com/office/officeart/2008/layout/VerticalCircleList"/>
    <dgm:cxn modelId="{76773535-27AF-4BFC-BFBD-230EEF38175C}" type="presParOf" srcId="{03FAE5DC-45BB-4A14-B8B5-946BB9230444}" destId="{62779F97-9AAD-4575-A661-992631508CD4}" srcOrd="2" destOrd="0" presId="urn:microsoft.com/office/officeart/2008/layout/VerticalCircleList"/>
    <dgm:cxn modelId="{08732352-3E67-4660-BEFD-E927F31C27A1}" type="presParOf" srcId="{62779F97-9AAD-4575-A661-992631508CD4}" destId="{AEDED3D4-B8E6-4B24-B324-CCEEA5F992BB}" srcOrd="0" destOrd="0" presId="urn:microsoft.com/office/officeart/2008/layout/VerticalCircleList"/>
    <dgm:cxn modelId="{E2E49CC7-CD3C-40F0-A3ED-C3AF222756EB}" type="presParOf" srcId="{62779F97-9AAD-4575-A661-992631508CD4}" destId="{8C4BAE0C-6586-4D3F-9959-E5036BA3A6A5}" srcOrd="1" destOrd="0" presId="urn:microsoft.com/office/officeart/2008/layout/VerticalCircleList"/>
    <dgm:cxn modelId="{A19389E6-5FE2-4B7F-A829-93943CAD6936}" type="presParOf" srcId="{62779F97-9AAD-4575-A661-992631508CD4}" destId="{CD43562D-400E-4F7E-9B2E-4DF451994EA3}" srcOrd="2" destOrd="0" presId="urn:microsoft.com/office/officeart/2008/layout/VerticalCircleList"/>
    <dgm:cxn modelId="{5EC154FE-342A-4988-BA7F-7677DBC66C1B}" type="presParOf" srcId="{03FAE5DC-45BB-4A14-B8B5-946BB9230444}" destId="{BB11382F-2977-4F27-B529-15F3CC86F7EF}" srcOrd="3" destOrd="0" presId="urn:microsoft.com/office/officeart/2008/layout/VerticalCircleList"/>
    <dgm:cxn modelId="{C5F06BB7-6321-41AF-B12E-FD6693FC1D30}" type="presParOf" srcId="{BB11382F-2977-4F27-B529-15F3CC86F7EF}" destId="{698A1BB5-61B0-4949-A3F0-6BF6FA564A83}" srcOrd="0" destOrd="0" presId="urn:microsoft.com/office/officeart/2008/layout/VerticalCircleList"/>
    <dgm:cxn modelId="{09B69FB2-A1FE-4C6A-A05F-51B90B98B199}" type="presParOf" srcId="{BB11382F-2977-4F27-B529-15F3CC86F7EF}" destId="{3EF0E751-2D7C-43B0-B2BD-EF7F6984FA95}" srcOrd="1" destOrd="0" presId="urn:microsoft.com/office/officeart/2008/layout/VerticalCircleList"/>
    <dgm:cxn modelId="{425D4959-33B6-4233-8FD1-B742BD32EB65}" type="presParOf" srcId="{BB11382F-2977-4F27-B529-15F3CC86F7EF}" destId="{51722F38-46B0-42AA-849F-B185AF18C27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74C732-E9F0-4F51-90F9-0F67F9586F4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CA9FB9-1732-4355-BFF1-6BF96B89CBDC}">
      <dgm:prSet phldrT="[Text]"/>
      <dgm:spPr/>
      <dgm:t>
        <a:bodyPr/>
        <a:lstStyle/>
        <a:p>
          <a:r>
            <a:rPr lang="en-US" b="1" dirty="0" smtClean="0"/>
            <a:t>Gives instructors the opportunity to use student errors as the basis for reinforcing information that was addressed on the test</a:t>
          </a:r>
          <a:endParaRPr lang="en-US" b="1" dirty="0"/>
        </a:p>
      </dgm:t>
    </dgm:pt>
    <dgm:pt modelId="{1431AD42-C12C-46A9-B799-48976800C1B8}" type="parTrans" cxnId="{E85B6A23-BD90-4EFF-9581-F9A47181A912}">
      <dgm:prSet/>
      <dgm:spPr/>
      <dgm:t>
        <a:bodyPr/>
        <a:lstStyle/>
        <a:p>
          <a:endParaRPr lang="en-US"/>
        </a:p>
      </dgm:t>
    </dgm:pt>
    <dgm:pt modelId="{492189DD-B648-4146-999C-19CFA1202894}" type="sibTrans" cxnId="{E85B6A23-BD90-4EFF-9581-F9A47181A912}">
      <dgm:prSet/>
      <dgm:spPr/>
      <dgm:t>
        <a:bodyPr/>
        <a:lstStyle/>
        <a:p>
          <a:endParaRPr lang="en-US"/>
        </a:p>
      </dgm:t>
    </dgm:pt>
    <dgm:pt modelId="{1093DE40-5B2D-4DED-9854-1EA2E1F932F9}">
      <dgm:prSet phldrT="[Text]"/>
      <dgm:spPr/>
      <dgm:t>
        <a:bodyPr/>
        <a:lstStyle/>
        <a:p>
          <a:r>
            <a:rPr lang="x-none" b="1" u="none" smtClean="0"/>
            <a:t>Meet individually with students to discuss the test</a:t>
          </a:r>
          <a:endParaRPr lang="en-US" dirty="0"/>
        </a:p>
      </dgm:t>
    </dgm:pt>
    <dgm:pt modelId="{D130FAF8-9092-4C62-8671-CB3D5EBFF083}" type="parTrans" cxnId="{AF9D8C06-786B-49C7-AF1C-CCE344119339}">
      <dgm:prSet/>
      <dgm:spPr/>
      <dgm:t>
        <a:bodyPr/>
        <a:lstStyle/>
        <a:p>
          <a:endParaRPr lang="en-US"/>
        </a:p>
      </dgm:t>
    </dgm:pt>
    <dgm:pt modelId="{F11CA1BB-EF66-49F3-B7C8-16460EF11087}" type="sibTrans" cxnId="{AF9D8C06-786B-49C7-AF1C-CCE344119339}">
      <dgm:prSet/>
      <dgm:spPr/>
      <dgm:t>
        <a:bodyPr/>
        <a:lstStyle/>
        <a:p>
          <a:endParaRPr lang="en-US"/>
        </a:p>
      </dgm:t>
    </dgm:pt>
    <dgm:pt modelId="{A20457AE-22ED-4E29-8B96-1B14F02F6162}">
      <dgm:prSet/>
      <dgm:spPr/>
      <dgm:t>
        <a:bodyPr/>
        <a:lstStyle/>
        <a:p>
          <a:r>
            <a:rPr lang="x-none" b="1" u="none" smtClean="0"/>
            <a:t>Review incorrect answers with the entire class</a:t>
          </a:r>
          <a:endParaRPr lang="en-US" b="1" u="none" dirty="0"/>
        </a:p>
      </dgm:t>
    </dgm:pt>
    <dgm:pt modelId="{3DCDD5B5-B894-40AA-B18F-F1580BBC9924}" type="parTrans" cxnId="{DE2B0F70-3BEA-4190-9839-519FCF53617C}">
      <dgm:prSet/>
      <dgm:spPr/>
      <dgm:t>
        <a:bodyPr/>
        <a:lstStyle/>
        <a:p>
          <a:endParaRPr lang="en-US"/>
        </a:p>
      </dgm:t>
    </dgm:pt>
    <dgm:pt modelId="{39278109-1ABF-423D-BEC7-7D6E2BBD19D1}" type="sibTrans" cxnId="{DE2B0F70-3BEA-4190-9839-519FCF53617C}">
      <dgm:prSet/>
      <dgm:spPr/>
      <dgm:t>
        <a:bodyPr/>
        <a:lstStyle/>
        <a:p>
          <a:endParaRPr lang="en-US"/>
        </a:p>
      </dgm:t>
    </dgm:pt>
    <dgm:pt modelId="{D654A6D8-8791-4DCE-9F50-7466D19B28DF}" type="pres">
      <dgm:prSet presAssocID="{9C74C732-E9F0-4F51-90F9-0F67F9586F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55961-8781-4537-801E-7B6EACEAA67B}" type="pres">
      <dgm:prSet presAssocID="{DBCA9FB9-1732-4355-BFF1-6BF96B89CBDC}" presName="comp" presStyleCnt="0"/>
      <dgm:spPr/>
    </dgm:pt>
    <dgm:pt modelId="{4E22838D-67EC-4ED4-A10C-EC3EAF8A3D76}" type="pres">
      <dgm:prSet presAssocID="{DBCA9FB9-1732-4355-BFF1-6BF96B89CBDC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2C676-8415-4984-BFA0-C3185FD7E158}" type="pres">
      <dgm:prSet presAssocID="{DBCA9FB9-1732-4355-BFF1-6BF96B89CBDC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F767327-747A-4BD9-A502-892AEC87C61F}" type="presOf" srcId="{1093DE40-5B2D-4DED-9854-1EA2E1F932F9}" destId="{4E22838D-67EC-4ED4-A10C-EC3EAF8A3D76}" srcOrd="0" destOrd="1" presId="urn:microsoft.com/office/officeart/2008/layout/AlternatingPictureBlocks"/>
    <dgm:cxn modelId="{2E678634-FBEB-4D4F-AFCA-C260B7748D01}" type="presOf" srcId="{9C74C732-E9F0-4F51-90F9-0F67F9586F4E}" destId="{D654A6D8-8791-4DCE-9F50-7466D19B28DF}" srcOrd="0" destOrd="0" presId="urn:microsoft.com/office/officeart/2008/layout/AlternatingPictureBlocks"/>
    <dgm:cxn modelId="{3CEBEE6C-FC6E-4CC3-B4F8-0432D17A7465}" type="presOf" srcId="{A20457AE-22ED-4E29-8B96-1B14F02F6162}" destId="{4E22838D-67EC-4ED4-A10C-EC3EAF8A3D76}" srcOrd="0" destOrd="2" presId="urn:microsoft.com/office/officeart/2008/layout/AlternatingPictureBlocks"/>
    <dgm:cxn modelId="{DE2B0F70-3BEA-4190-9839-519FCF53617C}" srcId="{DBCA9FB9-1732-4355-BFF1-6BF96B89CBDC}" destId="{A20457AE-22ED-4E29-8B96-1B14F02F6162}" srcOrd="1" destOrd="0" parTransId="{3DCDD5B5-B894-40AA-B18F-F1580BBC9924}" sibTransId="{39278109-1ABF-423D-BEC7-7D6E2BBD19D1}"/>
    <dgm:cxn modelId="{AF9D8C06-786B-49C7-AF1C-CCE344119339}" srcId="{DBCA9FB9-1732-4355-BFF1-6BF96B89CBDC}" destId="{1093DE40-5B2D-4DED-9854-1EA2E1F932F9}" srcOrd="0" destOrd="0" parTransId="{D130FAF8-9092-4C62-8671-CB3D5EBFF083}" sibTransId="{F11CA1BB-EF66-49F3-B7C8-16460EF11087}"/>
    <dgm:cxn modelId="{E85B6A23-BD90-4EFF-9581-F9A47181A912}" srcId="{9C74C732-E9F0-4F51-90F9-0F67F9586F4E}" destId="{DBCA9FB9-1732-4355-BFF1-6BF96B89CBDC}" srcOrd="0" destOrd="0" parTransId="{1431AD42-C12C-46A9-B799-48976800C1B8}" sibTransId="{492189DD-B648-4146-999C-19CFA1202894}"/>
    <dgm:cxn modelId="{E11E6CA3-F82E-4B54-A8C5-79CBB36A2403}" type="presOf" srcId="{DBCA9FB9-1732-4355-BFF1-6BF96B89CBDC}" destId="{4E22838D-67EC-4ED4-A10C-EC3EAF8A3D76}" srcOrd="0" destOrd="0" presId="urn:microsoft.com/office/officeart/2008/layout/AlternatingPictureBlocks"/>
    <dgm:cxn modelId="{98DE3AEC-556F-4371-B6F0-6EEDF851E92F}" type="presParOf" srcId="{D654A6D8-8791-4DCE-9F50-7466D19B28DF}" destId="{41455961-8781-4537-801E-7B6EACEAA67B}" srcOrd="0" destOrd="0" presId="urn:microsoft.com/office/officeart/2008/layout/AlternatingPictureBlocks"/>
    <dgm:cxn modelId="{853D9E5F-3674-43C6-A604-7150CE312070}" type="presParOf" srcId="{41455961-8781-4537-801E-7B6EACEAA67B}" destId="{4E22838D-67EC-4ED4-A10C-EC3EAF8A3D76}" srcOrd="0" destOrd="0" presId="urn:microsoft.com/office/officeart/2008/layout/AlternatingPictureBlocks"/>
    <dgm:cxn modelId="{937D24C6-257C-4B45-92E0-07D50C44C380}" type="presParOf" srcId="{41455961-8781-4537-801E-7B6EACEAA67B}" destId="{2D42C676-8415-4984-BFA0-C3185FD7E15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63215-B865-42ED-B666-364715A1996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4DE04B-A8DC-4AB1-B9AF-122E0631CA14}">
      <dgm:prSet phldrT="[Text]"/>
      <dgm:spPr/>
      <dgm:t>
        <a:bodyPr/>
        <a:lstStyle/>
        <a:p>
          <a:r>
            <a:rPr lang="en-US" b="1" dirty="0" smtClean="0"/>
            <a:t>Test scores are translated to a Pass or No Pass/Fail grade</a:t>
          </a:r>
          <a:endParaRPr lang="en-US" b="1" dirty="0"/>
        </a:p>
      </dgm:t>
    </dgm:pt>
    <dgm:pt modelId="{3341B188-930B-49A2-8949-224B87E4B8AE}" type="parTrans" cxnId="{E25B7D27-5865-4B78-9351-B1D3B088FA27}">
      <dgm:prSet/>
      <dgm:spPr/>
      <dgm:t>
        <a:bodyPr/>
        <a:lstStyle/>
        <a:p>
          <a:endParaRPr lang="en-US"/>
        </a:p>
      </dgm:t>
    </dgm:pt>
    <dgm:pt modelId="{7D8B3032-8F66-4AA7-93AA-43D0A43E9421}" type="sibTrans" cxnId="{E25B7D27-5865-4B78-9351-B1D3B088FA27}">
      <dgm:prSet/>
      <dgm:spPr/>
      <dgm:t>
        <a:bodyPr/>
        <a:lstStyle/>
        <a:p>
          <a:endParaRPr lang="en-US"/>
        </a:p>
      </dgm:t>
    </dgm:pt>
    <dgm:pt modelId="{1AECE10E-C6D2-4CBF-907A-8B9DF3FE3836}">
      <dgm:prSet/>
      <dgm:spPr/>
      <dgm:t>
        <a:bodyPr/>
        <a:lstStyle/>
        <a:p>
          <a:r>
            <a:rPr lang="en-US" b="1" dirty="0" smtClean="0"/>
            <a:t>Students who meet the criterion are given the grade of Pass</a:t>
          </a:r>
          <a:endParaRPr lang="en-US" b="1" dirty="0"/>
        </a:p>
      </dgm:t>
    </dgm:pt>
    <dgm:pt modelId="{718D9AFF-4F9F-4012-B7F4-7A4273C63B0C}" type="parTrans" cxnId="{59C94D33-2916-4208-9A50-C2B64CD23CEC}">
      <dgm:prSet/>
      <dgm:spPr/>
      <dgm:t>
        <a:bodyPr/>
        <a:lstStyle/>
        <a:p>
          <a:endParaRPr lang="en-US"/>
        </a:p>
      </dgm:t>
    </dgm:pt>
    <dgm:pt modelId="{512902AE-5490-40D7-B283-EACF7569D5F4}" type="sibTrans" cxnId="{59C94D33-2916-4208-9A50-C2B64CD23CEC}">
      <dgm:prSet/>
      <dgm:spPr/>
      <dgm:t>
        <a:bodyPr/>
        <a:lstStyle/>
        <a:p>
          <a:endParaRPr lang="en-US"/>
        </a:p>
      </dgm:t>
    </dgm:pt>
    <dgm:pt modelId="{DF3DB762-4D54-4076-B9CC-CA393D65ADCD}">
      <dgm:prSet/>
      <dgm:spPr/>
      <dgm:t>
        <a:bodyPr/>
        <a:lstStyle/>
        <a:p>
          <a:r>
            <a:rPr lang="en-US" b="1" dirty="0" smtClean="0"/>
            <a:t>Students who do not meet the criterion are given the grade of No Pass/Fail</a:t>
          </a:r>
          <a:endParaRPr lang="en-US" b="1" dirty="0"/>
        </a:p>
      </dgm:t>
    </dgm:pt>
    <dgm:pt modelId="{29614320-3496-433B-8F87-93FF29D68920}" type="parTrans" cxnId="{C5338BCA-3A6E-4481-BDCF-2BC50051FD2A}">
      <dgm:prSet/>
      <dgm:spPr/>
      <dgm:t>
        <a:bodyPr/>
        <a:lstStyle/>
        <a:p>
          <a:endParaRPr lang="en-US"/>
        </a:p>
      </dgm:t>
    </dgm:pt>
    <dgm:pt modelId="{B8A60140-5281-4142-8D80-A2DA3087465E}" type="sibTrans" cxnId="{C5338BCA-3A6E-4481-BDCF-2BC50051FD2A}">
      <dgm:prSet/>
      <dgm:spPr/>
      <dgm:t>
        <a:bodyPr/>
        <a:lstStyle/>
        <a:p>
          <a:endParaRPr lang="en-US"/>
        </a:p>
      </dgm:t>
    </dgm:pt>
    <dgm:pt modelId="{44814467-CEE9-4E41-8E03-4B08A0CAD065}" type="pres">
      <dgm:prSet presAssocID="{66B63215-B865-42ED-B666-364715A19965}" presName="linear" presStyleCnt="0">
        <dgm:presLayoutVars>
          <dgm:animLvl val="lvl"/>
          <dgm:resizeHandles val="exact"/>
        </dgm:presLayoutVars>
      </dgm:prSet>
      <dgm:spPr/>
    </dgm:pt>
    <dgm:pt modelId="{F84DE693-6026-41F7-AD9F-4A1D1A378A82}" type="pres">
      <dgm:prSet presAssocID="{654DE04B-A8DC-4AB1-B9AF-122E0631C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03796-3D0E-452B-A790-7AE7E7DF1BB9}" type="pres">
      <dgm:prSet presAssocID="{7D8B3032-8F66-4AA7-93AA-43D0A43E9421}" presName="spacer" presStyleCnt="0"/>
      <dgm:spPr/>
    </dgm:pt>
    <dgm:pt modelId="{1850CE94-866E-4E87-91E4-5ECBD490B5B5}" type="pres">
      <dgm:prSet presAssocID="{1AECE10E-C6D2-4CBF-907A-8B9DF3FE38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1BC86-EAC5-43FE-99DD-A6CA77A83914}" type="pres">
      <dgm:prSet presAssocID="{512902AE-5490-40D7-B283-EACF7569D5F4}" presName="spacer" presStyleCnt="0"/>
      <dgm:spPr/>
    </dgm:pt>
    <dgm:pt modelId="{31DEA16B-F3E7-4810-BF3D-419A4E951941}" type="pres">
      <dgm:prSet presAssocID="{DF3DB762-4D54-4076-B9CC-CA393D65AD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338BCA-3A6E-4481-BDCF-2BC50051FD2A}" srcId="{66B63215-B865-42ED-B666-364715A19965}" destId="{DF3DB762-4D54-4076-B9CC-CA393D65ADCD}" srcOrd="2" destOrd="0" parTransId="{29614320-3496-433B-8F87-93FF29D68920}" sibTransId="{B8A60140-5281-4142-8D80-A2DA3087465E}"/>
    <dgm:cxn modelId="{59C94D33-2916-4208-9A50-C2B64CD23CEC}" srcId="{66B63215-B865-42ED-B666-364715A19965}" destId="{1AECE10E-C6D2-4CBF-907A-8B9DF3FE3836}" srcOrd="1" destOrd="0" parTransId="{718D9AFF-4F9F-4012-B7F4-7A4273C63B0C}" sibTransId="{512902AE-5490-40D7-B283-EACF7569D5F4}"/>
    <dgm:cxn modelId="{E970B900-F1C2-4E2A-97D7-8B40D89F9AAE}" type="presOf" srcId="{66B63215-B865-42ED-B666-364715A19965}" destId="{44814467-CEE9-4E41-8E03-4B08A0CAD065}" srcOrd="0" destOrd="0" presId="urn:microsoft.com/office/officeart/2005/8/layout/vList2"/>
    <dgm:cxn modelId="{99804E6C-6D6F-4F92-937B-8605DDD09083}" type="presOf" srcId="{1AECE10E-C6D2-4CBF-907A-8B9DF3FE3836}" destId="{1850CE94-866E-4E87-91E4-5ECBD490B5B5}" srcOrd="0" destOrd="0" presId="urn:microsoft.com/office/officeart/2005/8/layout/vList2"/>
    <dgm:cxn modelId="{A0007F60-CF26-4F53-ABD3-44B73D80105D}" type="presOf" srcId="{DF3DB762-4D54-4076-B9CC-CA393D65ADCD}" destId="{31DEA16B-F3E7-4810-BF3D-419A4E951941}" srcOrd="0" destOrd="0" presId="urn:microsoft.com/office/officeart/2005/8/layout/vList2"/>
    <dgm:cxn modelId="{B77DEF3F-8D84-4BF3-AE09-F7F2662EDB0F}" type="presOf" srcId="{654DE04B-A8DC-4AB1-B9AF-122E0631CA14}" destId="{F84DE693-6026-41F7-AD9F-4A1D1A378A82}" srcOrd="0" destOrd="0" presId="urn:microsoft.com/office/officeart/2005/8/layout/vList2"/>
    <dgm:cxn modelId="{E25B7D27-5865-4B78-9351-B1D3B088FA27}" srcId="{66B63215-B865-42ED-B666-364715A19965}" destId="{654DE04B-A8DC-4AB1-B9AF-122E0631CA14}" srcOrd="0" destOrd="0" parTransId="{3341B188-930B-49A2-8949-224B87E4B8AE}" sibTransId="{7D8B3032-8F66-4AA7-93AA-43D0A43E9421}"/>
    <dgm:cxn modelId="{16C532B4-78E2-4EED-87B1-7C014460F4D7}" type="presParOf" srcId="{44814467-CEE9-4E41-8E03-4B08A0CAD065}" destId="{F84DE693-6026-41F7-AD9F-4A1D1A378A82}" srcOrd="0" destOrd="0" presId="urn:microsoft.com/office/officeart/2005/8/layout/vList2"/>
    <dgm:cxn modelId="{1727C92D-9C6B-437E-B74F-F01835DAF3BC}" type="presParOf" srcId="{44814467-CEE9-4E41-8E03-4B08A0CAD065}" destId="{42103796-3D0E-452B-A790-7AE7E7DF1BB9}" srcOrd="1" destOrd="0" presId="urn:microsoft.com/office/officeart/2005/8/layout/vList2"/>
    <dgm:cxn modelId="{839DD087-46AF-42CC-9946-C795AFC53B9E}" type="presParOf" srcId="{44814467-CEE9-4E41-8E03-4B08A0CAD065}" destId="{1850CE94-866E-4E87-91E4-5ECBD490B5B5}" srcOrd="2" destOrd="0" presId="urn:microsoft.com/office/officeart/2005/8/layout/vList2"/>
    <dgm:cxn modelId="{9C65E4E7-18AE-4CC4-946E-D1ABA685ED03}" type="presParOf" srcId="{44814467-CEE9-4E41-8E03-4B08A0CAD065}" destId="{A411BC86-EAC5-43FE-99DD-A6CA77A83914}" srcOrd="3" destOrd="0" presId="urn:microsoft.com/office/officeart/2005/8/layout/vList2"/>
    <dgm:cxn modelId="{570CFA57-0A20-450C-887A-60319256B36A}" type="presParOf" srcId="{44814467-CEE9-4E41-8E03-4B08A0CAD065}" destId="{31DEA16B-F3E7-4810-BF3D-419A4E9519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03306-66AA-40D5-A100-91FEDC0330CF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1D3BC8-10BA-4DDA-9158-F5ACCAE1120E}">
      <dgm:prSet phldrT="[Text]"/>
      <dgm:spPr/>
      <dgm:t>
        <a:bodyPr/>
        <a:lstStyle/>
        <a:p>
          <a:r>
            <a:rPr lang="x-none" smtClean="0"/>
            <a:t>Prescriptive tests  </a:t>
          </a:r>
          <a:endParaRPr lang="en-US" dirty="0"/>
        </a:p>
      </dgm:t>
    </dgm:pt>
    <dgm:pt modelId="{7CBAEFED-4762-4F53-BCC4-FA8AB803D94C}" type="parTrans" cxnId="{1147C41B-A8A7-4A55-B21F-170174DE7D5B}">
      <dgm:prSet/>
      <dgm:spPr/>
      <dgm:t>
        <a:bodyPr/>
        <a:lstStyle/>
        <a:p>
          <a:endParaRPr lang="en-US"/>
        </a:p>
      </dgm:t>
    </dgm:pt>
    <dgm:pt modelId="{34DDA19F-F9F3-4E4A-995D-525E7FA821CC}" type="sibTrans" cxnId="{1147C41B-A8A7-4A55-B21F-170174DE7D5B}">
      <dgm:prSet/>
      <dgm:spPr/>
      <dgm:t>
        <a:bodyPr/>
        <a:lstStyle/>
        <a:p>
          <a:endParaRPr lang="en-US"/>
        </a:p>
      </dgm:t>
    </dgm:pt>
    <dgm:pt modelId="{4041FC91-65B6-4C92-8DA7-A71C659C6615}">
      <dgm:prSet/>
      <dgm:spPr/>
      <dgm:t>
        <a:bodyPr/>
        <a:lstStyle/>
        <a:p>
          <a:r>
            <a:rPr lang="x-none" smtClean="0"/>
            <a:t>Formative tests</a:t>
          </a:r>
          <a:endParaRPr lang="en-US" dirty="0"/>
        </a:p>
      </dgm:t>
    </dgm:pt>
    <dgm:pt modelId="{8E4F3083-712F-4449-8E0A-CFD515FBADB6}" type="parTrans" cxnId="{F607AB87-AB2B-4A93-83C5-4FCF613AB9F5}">
      <dgm:prSet/>
      <dgm:spPr/>
      <dgm:t>
        <a:bodyPr/>
        <a:lstStyle/>
        <a:p>
          <a:endParaRPr lang="en-US"/>
        </a:p>
      </dgm:t>
    </dgm:pt>
    <dgm:pt modelId="{F967C1AD-BC76-4590-BD05-BCC6FFA49444}" type="sibTrans" cxnId="{F607AB87-AB2B-4A93-83C5-4FCF613AB9F5}">
      <dgm:prSet/>
      <dgm:spPr/>
      <dgm:t>
        <a:bodyPr/>
        <a:lstStyle/>
        <a:p>
          <a:endParaRPr lang="en-US"/>
        </a:p>
      </dgm:t>
    </dgm:pt>
    <dgm:pt modelId="{6CCA0126-4279-4782-BBCB-81856A365DA2}">
      <dgm:prSet/>
      <dgm:spPr/>
      <dgm:t>
        <a:bodyPr/>
        <a:lstStyle/>
        <a:p>
          <a:r>
            <a:rPr lang="x-none" smtClean="0"/>
            <a:t>Summative tests</a:t>
          </a:r>
          <a:endParaRPr lang="en-US" dirty="0"/>
        </a:p>
      </dgm:t>
    </dgm:pt>
    <dgm:pt modelId="{8BDF0CA1-A677-41AA-AB35-B21AA34356ED}" type="parTrans" cxnId="{DAB542BB-4066-430A-9D97-7D0904B29F5C}">
      <dgm:prSet/>
      <dgm:spPr/>
      <dgm:t>
        <a:bodyPr/>
        <a:lstStyle/>
        <a:p>
          <a:endParaRPr lang="en-US"/>
        </a:p>
      </dgm:t>
    </dgm:pt>
    <dgm:pt modelId="{E6C33D35-026F-44D5-B7A0-145608051F6A}" type="sibTrans" cxnId="{DAB542BB-4066-430A-9D97-7D0904B29F5C}">
      <dgm:prSet/>
      <dgm:spPr/>
      <dgm:t>
        <a:bodyPr/>
        <a:lstStyle/>
        <a:p>
          <a:endParaRPr lang="en-US"/>
        </a:p>
      </dgm:t>
    </dgm:pt>
    <dgm:pt modelId="{8BB843A7-2896-48E4-9880-0566EE94DBF0}" type="pres">
      <dgm:prSet presAssocID="{D0903306-66AA-40D5-A100-91FEDC0330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FB21F8-0217-4F79-B41D-DDF44408DAD8}" type="pres">
      <dgm:prSet presAssocID="{B01D3BC8-10BA-4DDA-9158-F5ACCAE1120E}" presName="root" presStyleCnt="0"/>
      <dgm:spPr/>
    </dgm:pt>
    <dgm:pt modelId="{7D54374E-BB7F-4628-994B-5BD61F0EBF94}" type="pres">
      <dgm:prSet presAssocID="{B01D3BC8-10BA-4DDA-9158-F5ACCAE1120E}" presName="rootComposite" presStyleCnt="0"/>
      <dgm:spPr/>
    </dgm:pt>
    <dgm:pt modelId="{D11FC813-B58D-42AF-8A5D-77715128E4DC}" type="pres">
      <dgm:prSet presAssocID="{B01D3BC8-10BA-4DDA-9158-F5ACCAE1120E}" presName="rootText" presStyleLbl="node1" presStyleIdx="0" presStyleCnt="3" custLinFactNeighborX="694" custLinFactNeighborY="2633"/>
      <dgm:spPr/>
      <dgm:t>
        <a:bodyPr/>
        <a:lstStyle/>
        <a:p>
          <a:endParaRPr lang="en-US"/>
        </a:p>
      </dgm:t>
    </dgm:pt>
    <dgm:pt modelId="{96210EAB-6675-4524-9270-27189D7E50C5}" type="pres">
      <dgm:prSet presAssocID="{B01D3BC8-10BA-4DDA-9158-F5ACCAE1120E}" presName="rootConnector" presStyleLbl="node1" presStyleIdx="0" presStyleCnt="3"/>
      <dgm:spPr/>
      <dgm:t>
        <a:bodyPr/>
        <a:lstStyle/>
        <a:p>
          <a:endParaRPr lang="en-US"/>
        </a:p>
      </dgm:t>
    </dgm:pt>
    <dgm:pt modelId="{D9266DA0-A899-4AD5-B134-37D5D7C24A9A}" type="pres">
      <dgm:prSet presAssocID="{B01D3BC8-10BA-4DDA-9158-F5ACCAE1120E}" presName="childShape" presStyleCnt="0"/>
      <dgm:spPr/>
    </dgm:pt>
    <dgm:pt modelId="{1E82F3EA-7843-416B-BE98-845D53C8B762}" type="pres">
      <dgm:prSet presAssocID="{4041FC91-65B6-4C92-8DA7-A71C659C6615}" presName="root" presStyleCnt="0"/>
      <dgm:spPr/>
    </dgm:pt>
    <dgm:pt modelId="{5CF7161B-F6A7-45C6-A469-D24628044FE3}" type="pres">
      <dgm:prSet presAssocID="{4041FC91-65B6-4C92-8DA7-A71C659C6615}" presName="rootComposite" presStyleCnt="0"/>
      <dgm:spPr/>
    </dgm:pt>
    <dgm:pt modelId="{A156A0BF-4DFA-431C-8A2D-9335630D9869}" type="pres">
      <dgm:prSet presAssocID="{4041FC91-65B6-4C92-8DA7-A71C659C6615}" presName="rootText" presStyleLbl="node1" presStyleIdx="1" presStyleCnt="3"/>
      <dgm:spPr/>
      <dgm:t>
        <a:bodyPr/>
        <a:lstStyle/>
        <a:p>
          <a:endParaRPr lang="en-US"/>
        </a:p>
      </dgm:t>
    </dgm:pt>
    <dgm:pt modelId="{7C48F11B-ED8D-4F99-8BE7-168BF5221E45}" type="pres">
      <dgm:prSet presAssocID="{4041FC91-65B6-4C92-8DA7-A71C659C6615}" presName="rootConnector" presStyleLbl="node1" presStyleIdx="1" presStyleCnt="3"/>
      <dgm:spPr/>
      <dgm:t>
        <a:bodyPr/>
        <a:lstStyle/>
        <a:p>
          <a:endParaRPr lang="en-US"/>
        </a:p>
      </dgm:t>
    </dgm:pt>
    <dgm:pt modelId="{D72EE483-06B6-48BB-8869-16D5E33E6164}" type="pres">
      <dgm:prSet presAssocID="{4041FC91-65B6-4C92-8DA7-A71C659C6615}" presName="childShape" presStyleCnt="0"/>
      <dgm:spPr/>
    </dgm:pt>
    <dgm:pt modelId="{4E5F635A-C88E-48F4-8EF7-4AABE80B513E}" type="pres">
      <dgm:prSet presAssocID="{6CCA0126-4279-4782-BBCB-81856A365DA2}" presName="root" presStyleCnt="0"/>
      <dgm:spPr/>
    </dgm:pt>
    <dgm:pt modelId="{4F0987C9-7B2A-43C6-8D51-62665DF38579}" type="pres">
      <dgm:prSet presAssocID="{6CCA0126-4279-4782-BBCB-81856A365DA2}" presName="rootComposite" presStyleCnt="0"/>
      <dgm:spPr/>
    </dgm:pt>
    <dgm:pt modelId="{F2E0CA18-1B39-491B-A68D-7577DA734CB1}" type="pres">
      <dgm:prSet presAssocID="{6CCA0126-4279-4782-BBCB-81856A365DA2}" presName="rootText" presStyleLbl="node1" presStyleIdx="2" presStyleCnt="3"/>
      <dgm:spPr/>
      <dgm:t>
        <a:bodyPr/>
        <a:lstStyle/>
        <a:p>
          <a:endParaRPr lang="en-US"/>
        </a:p>
      </dgm:t>
    </dgm:pt>
    <dgm:pt modelId="{E054D180-F05E-4008-B991-82C864478E22}" type="pres">
      <dgm:prSet presAssocID="{6CCA0126-4279-4782-BBCB-81856A365DA2}" presName="rootConnector" presStyleLbl="node1" presStyleIdx="2" presStyleCnt="3"/>
      <dgm:spPr/>
      <dgm:t>
        <a:bodyPr/>
        <a:lstStyle/>
        <a:p>
          <a:endParaRPr lang="en-US"/>
        </a:p>
      </dgm:t>
    </dgm:pt>
    <dgm:pt modelId="{6BD4428C-2FFA-44FA-B8DB-7C42538B7146}" type="pres">
      <dgm:prSet presAssocID="{6CCA0126-4279-4782-BBCB-81856A365DA2}" presName="childShape" presStyleCnt="0"/>
      <dgm:spPr/>
    </dgm:pt>
  </dgm:ptLst>
  <dgm:cxnLst>
    <dgm:cxn modelId="{64840519-C4B9-4DF4-BD4E-575C0ADAEC4A}" type="presOf" srcId="{4041FC91-65B6-4C92-8DA7-A71C659C6615}" destId="{A156A0BF-4DFA-431C-8A2D-9335630D9869}" srcOrd="0" destOrd="0" presId="urn:microsoft.com/office/officeart/2005/8/layout/hierarchy3"/>
    <dgm:cxn modelId="{F607AB87-AB2B-4A93-83C5-4FCF613AB9F5}" srcId="{D0903306-66AA-40D5-A100-91FEDC0330CF}" destId="{4041FC91-65B6-4C92-8DA7-A71C659C6615}" srcOrd="1" destOrd="0" parTransId="{8E4F3083-712F-4449-8E0A-CFD515FBADB6}" sibTransId="{F967C1AD-BC76-4590-BD05-BCC6FFA49444}"/>
    <dgm:cxn modelId="{9DDA015F-4475-4430-B351-EC01650D8CB0}" type="presOf" srcId="{D0903306-66AA-40D5-A100-91FEDC0330CF}" destId="{8BB843A7-2896-48E4-9880-0566EE94DBF0}" srcOrd="0" destOrd="0" presId="urn:microsoft.com/office/officeart/2005/8/layout/hierarchy3"/>
    <dgm:cxn modelId="{C6A0E95C-D445-497E-ABB6-5989547B7CF2}" type="presOf" srcId="{6CCA0126-4279-4782-BBCB-81856A365DA2}" destId="{F2E0CA18-1B39-491B-A68D-7577DA734CB1}" srcOrd="0" destOrd="0" presId="urn:microsoft.com/office/officeart/2005/8/layout/hierarchy3"/>
    <dgm:cxn modelId="{211AD129-FF74-4031-AD98-431E99052547}" type="presOf" srcId="{B01D3BC8-10BA-4DDA-9158-F5ACCAE1120E}" destId="{D11FC813-B58D-42AF-8A5D-77715128E4DC}" srcOrd="0" destOrd="0" presId="urn:microsoft.com/office/officeart/2005/8/layout/hierarchy3"/>
    <dgm:cxn modelId="{BCD9F952-60F5-48C6-8A59-3E682E411195}" type="presOf" srcId="{6CCA0126-4279-4782-BBCB-81856A365DA2}" destId="{E054D180-F05E-4008-B991-82C864478E22}" srcOrd="1" destOrd="0" presId="urn:microsoft.com/office/officeart/2005/8/layout/hierarchy3"/>
    <dgm:cxn modelId="{DAB542BB-4066-430A-9D97-7D0904B29F5C}" srcId="{D0903306-66AA-40D5-A100-91FEDC0330CF}" destId="{6CCA0126-4279-4782-BBCB-81856A365DA2}" srcOrd="2" destOrd="0" parTransId="{8BDF0CA1-A677-41AA-AB35-B21AA34356ED}" sibTransId="{E6C33D35-026F-44D5-B7A0-145608051F6A}"/>
    <dgm:cxn modelId="{D98CC538-ABC6-4673-9722-18E7A84F9C32}" type="presOf" srcId="{B01D3BC8-10BA-4DDA-9158-F5ACCAE1120E}" destId="{96210EAB-6675-4524-9270-27189D7E50C5}" srcOrd="1" destOrd="0" presId="urn:microsoft.com/office/officeart/2005/8/layout/hierarchy3"/>
    <dgm:cxn modelId="{6D22E4C6-90E8-4F02-9803-9D68EA64DCA4}" type="presOf" srcId="{4041FC91-65B6-4C92-8DA7-A71C659C6615}" destId="{7C48F11B-ED8D-4F99-8BE7-168BF5221E45}" srcOrd="1" destOrd="0" presId="urn:microsoft.com/office/officeart/2005/8/layout/hierarchy3"/>
    <dgm:cxn modelId="{1147C41B-A8A7-4A55-B21F-170174DE7D5B}" srcId="{D0903306-66AA-40D5-A100-91FEDC0330CF}" destId="{B01D3BC8-10BA-4DDA-9158-F5ACCAE1120E}" srcOrd="0" destOrd="0" parTransId="{7CBAEFED-4762-4F53-BCC4-FA8AB803D94C}" sibTransId="{34DDA19F-F9F3-4E4A-995D-525E7FA821CC}"/>
    <dgm:cxn modelId="{2752E0CF-F3C1-4F36-B8BC-BA32CA88BAC1}" type="presParOf" srcId="{8BB843A7-2896-48E4-9880-0566EE94DBF0}" destId="{0EFB21F8-0217-4F79-B41D-DDF44408DAD8}" srcOrd="0" destOrd="0" presId="urn:microsoft.com/office/officeart/2005/8/layout/hierarchy3"/>
    <dgm:cxn modelId="{C6808F4F-0084-430A-9609-21E642E4A321}" type="presParOf" srcId="{0EFB21F8-0217-4F79-B41D-DDF44408DAD8}" destId="{7D54374E-BB7F-4628-994B-5BD61F0EBF94}" srcOrd="0" destOrd="0" presId="urn:microsoft.com/office/officeart/2005/8/layout/hierarchy3"/>
    <dgm:cxn modelId="{8C5E649A-2A5C-4D5E-99E9-8B90C3551790}" type="presParOf" srcId="{7D54374E-BB7F-4628-994B-5BD61F0EBF94}" destId="{D11FC813-B58D-42AF-8A5D-77715128E4DC}" srcOrd="0" destOrd="0" presId="urn:microsoft.com/office/officeart/2005/8/layout/hierarchy3"/>
    <dgm:cxn modelId="{C022CD27-5BAB-44E5-818D-5EF9FDCDE4DC}" type="presParOf" srcId="{7D54374E-BB7F-4628-994B-5BD61F0EBF94}" destId="{96210EAB-6675-4524-9270-27189D7E50C5}" srcOrd="1" destOrd="0" presId="urn:microsoft.com/office/officeart/2005/8/layout/hierarchy3"/>
    <dgm:cxn modelId="{34691DBC-C26C-44EF-A3D9-1A6ACEC0EB31}" type="presParOf" srcId="{0EFB21F8-0217-4F79-B41D-DDF44408DAD8}" destId="{D9266DA0-A899-4AD5-B134-37D5D7C24A9A}" srcOrd="1" destOrd="0" presId="urn:microsoft.com/office/officeart/2005/8/layout/hierarchy3"/>
    <dgm:cxn modelId="{78B7D1F4-11DA-4199-90ED-4DB731442912}" type="presParOf" srcId="{8BB843A7-2896-48E4-9880-0566EE94DBF0}" destId="{1E82F3EA-7843-416B-BE98-845D53C8B762}" srcOrd="1" destOrd="0" presId="urn:microsoft.com/office/officeart/2005/8/layout/hierarchy3"/>
    <dgm:cxn modelId="{D1A392F9-97E9-489E-BB78-011063C14913}" type="presParOf" srcId="{1E82F3EA-7843-416B-BE98-845D53C8B762}" destId="{5CF7161B-F6A7-45C6-A469-D24628044FE3}" srcOrd="0" destOrd="0" presId="urn:microsoft.com/office/officeart/2005/8/layout/hierarchy3"/>
    <dgm:cxn modelId="{FB2CD029-2EFD-46A4-BB75-5480F8834256}" type="presParOf" srcId="{5CF7161B-F6A7-45C6-A469-D24628044FE3}" destId="{A156A0BF-4DFA-431C-8A2D-9335630D9869}" srcOrd="0" destOrd="0" presId="urn:microsoft.com/office/officeart/2005/8/layout/hierarchy3"/>
    <dgm:cxn modelId="{1A3E25F4-FCCA-4E23-AE8B-A522F3052133}" type="presParOf" srcId="{5CF7161B-F6A7-45C6-A469-D24628044FE3}" destId="{7C48F11B-ED8D-4F99-8BE7-168BF5221E45}" srcOrd="1" destOrd="0" presId="urn:microsoft.com/office/officeart/2005/8/layout/hierarchy3"/>
    <dgm:cxn modelId="{18410265-1824-429C-A365-E12B5E396780}" type="presParOf" srcId="{1E82F3EA-7843-416B-BE98-845D53C8B762}" destId="{D72EE483-06B6-48BB-8869-16D5E33E6164}" srcOrd="1" destOrd="0" presId="urn:microsoft.com/office/officeart/2005/8/layout/hierarchy3"/>
    <dgm:cxn modelId="{0071F38C-2A38-412B-B140-E9C1AD1B7C3B}" type="presParOf" srcId="{8BB843A7-2896-48E4-9880-0566EE94DBF0}" destId="{4E5F635A-C88E-48F4-8EF7-4AABE80B513E}" srcOrd="2" destOrd="0" presId="urn:microsoft.com/office/officeart/2005/8/layout/hierarchy3"/>
    <dgm:cxn modelId="{07EA5F97-7465-4C25-BB99-92626E5C0DE1}" type="presParOf" srcId="{4E5F635A-C88E-48F4-8EF7-4AABE80B513E}" destId="{4F0987C9-7B2A-43C6-8D51-62665DF38579}" srcOrd="0" destOrd="0" presId="urn:microsoft.com/office/officeart/2005/8/layout/hierarchy3"/>
    <dgm:cxn modelId="{BCFC28EF-ED9C-4456-B964-CFAE51ABE52C}" type="presParOf" srcId="{4F0987C9-7B2A-43C6-8D51-62665DF38579}" destId="{F2E0CA18-1B39-491B-A68D-7577DA734CB1}" srcOrd="0" destOrd="0" presId="urn:microsoft.com/office/officeart/2005/8/layout/hierarchy3"/>
    <dgm:cxn modelId="{88511FFA-BDF6-4FE0-8BC9-77F5788E00EB}" type="presParOf" srcId="{4F0987C9-7B2A-43C6-8D51-62665DF38579}" destId="{E054D180-F05E-4008-B991-82C864478E22}" srcOrd="1" destOrd="0" presId="urn:microsoft.com/office/officeart/2005/8/layout/hierarchy3"/>
    <dgm:cxn modelId="{F4ABC8EB-0E28-42F3-94E1-B348FA63E586}" type="presParOf" srcId="{4E5F635A-C88E-48F4-8EF7-4AABE80B513E}" destId="{6BD4428C-2FFA-44FA-B8DB-7C42538B714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5EE30F-907E-4D15-82A2-BB1950273CD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5168A5-B624-4F58-A94C-7B603D00A79D}">
      <dgm:prSet phldrT="[Text]"/>
      <dgm:spPr/>
      <dgm:t>
        <a:bodyPr/>
        <a:lstStyle/>
        <a:p>
          <a:pPr algn="ctr"/>
          <a:r>
            <a:rPr lang="en-US" dirty="0" smtClean="0"/>
            <a:t>Purpose Classifications</a:t>
          </a:r>
          <a:endParaRPr lang="en-US" dirty="0"/>
        </a:p>
      </dgm:t>
    </dgm:pt>
    <dgm:pt modelId="{8FBC423F-694B-4060-AD37-34290830C94E}" type="parTrans" cxnId="{E7EF0F52-ED56-44B4-8BC4-D20AA64C8EC0}">
      <dgm:prSet/>
      <dgm:spPr/>
      <dgm:t>
        <a:bodyPr/>
        <a:lstStyle/>
        <a:p>
          <a:endParaRPr lang="en-US"/>
        </a:p>
      </dgm:t>
    </dgm:pt>
    <dgm:pt modelId="{A8E3E70A-7B1E-479A-965E-724306BF8BC0}" type="sibTrans" cxnId="{E7EF0F52-ED56-44B4-8BC4-D20AA64C8EC0}">
      <dgm:prSet/>
      <dgm:spPr/>
      <dgm:t>
        <a:bodyPr/>
        <a:lstStyle/>
        <a:p>
          <a:endParaRPr lang="en-US"/>
        </a:p>
      </dgm:t>
    </dgm:pt>
    <dgm:pt modelId="{18F4A4F6-6ED9-4A48-9D86-1C036B468345}" type="pres">
      <dgm:prSet presAssocID="{075EE30F-907E-4D15-82A2-BB1950273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2864C-3C57-4445-91A2-35A27E6DEB06}" type="pres">
      <dgm:prSet presAssocID="{175168A5-B624-4F58-A94C-7B603D00A79D}" presName="parentText" presStyleLbl="node1" presStyleIdx="0" presStyleCnt="1" custScaleX="100000" custScaleY="59862" custLinFactNeighborY="-35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7E127-AC1E-44E6-891E-0B74E3FD066E}" type="presOf" srcId="{175168A5-B624-4F58-A94C-7B603D00A79D}" destId="{BA32864C-3C57-4445-91A2-35A27E6DEB06}" srcOrd="0" destOrd="0" presId="urn:microsoft.com/office/officeart/2005/8/layout/vList2"/>
    <dgm:cxn modelId="{F1E475A7-32D8-4F12-8BE4-B0B1E77E696D}" type="presOf" srcId="{075EE30F-907E-4D15-82A2-BB1950273CD4}" destId="{18F4A4F6-6ED9-4A48-9D86-1C036B468345}" srcOrd="0" destOrd="0" presId="urn:microsoft.com/office/officeart/2005/8/layout/vList2"/>
    <dgm:cxn modelId="{E7EF0F52-ED56-44B4-8BC4-D20AA64C8EC0}" srcId="{075EE30F-907E-4D15-82A2-BB1950273CD4}" destId="{175168A5-B624-4F58-A94C-7B603D00A79D}" srcOrd="0" destOrd="0" parTransId="{8FBC423F-694B-4060-AD37-34290830C94E}" sibTransId="{A8E3E70A-7B1E-479A-965E-724306BF8BC0}"/>
    <dgm:cxn modelId="{867CB046-5C1A-46EC-A6F1-F482AF632514}" type="presParOf" srcId="{18F4A4F6-6ED9-4A48-9D86-1C036B468345}" destId="{BA32864C-3C57-4445-91A2-35A27E6DEB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BD3FF-14F0-4702-81E2-F3F9BE1581AF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ACCE1F-016E-494F-B111-0BDC11094384}">
      <dgm:prSet phldrT="[Text]"/>
      <dgm:spPr/>
      <dgm:t>
        <a:bodyPr/>
        <a:lstStyle/>
        <a:p>
          <a:r>
            <a:rPr lang="en-US" dirty="0" smtClean="0"/>
            <a:t>Administration Classification</a:t>
          </a:r>
          <a:endParaRPr lang="en-US" dirty="0"/>
        </a:p>
      </dgm:t>
    </dgm:pt>
    <dgm:pt modelId="{11CF4A30-0EA5-4CCF-8840-5B9B3709AEC4}" type="parTrans" cxnId="{038281AE-1793-4609-9412-15B44A74D4A2}">
      <dgm:prSet/>
      <dgm:spPr/>
      <dgm:t>
        <a:bodyPr/>
        <a:lstStyle/>
        <a:p>
          <a:endParaRPr lang="en-US"/>
        </a:p>
      </dgm:t>
    </dgm:pt>
    <dgm:pt modelId="{94478494-EEDA-45EF-A5DD-453701852058}" type="sibTrans" cxnId="{038281AE-1793-4609-9412-15B44A74D4A2}">
      <dgm:prSet/>
      <dgm:spPr/>
      <dgm:t>
        <a:bodyPr/>
        <a:lstStyle/>
        <a:p>
          <a:endParaRPr lang="en-US"/>
        </a:p>
      </dgm:t>
    </dgm:pt>
    <dgm:pt modelId="{E7625860-18C9-4299-9210-E54F5667E6E7}">
      <dgm:prSet phldrT="[Text]"/>
      <dgm:spPr/>
      <dgm:t>
        <a:bodyPr/>
        <a:lstStyle/>
        <a:p>
          <a:r>
            <a:rPr lang="x-none" b="1" smtClean="0"/>
            <a:t>Oral tests</a:t>
          </a:r>
          <a:endParaRPr lang="en-US" dirty="0"/>
        </a:p>
      </dgm:t>
    </dgm:pt>
    <dgm:pt modelId="{00B75EF3-C50D-425A-9717-76EF5CF012FF}" type="parTrans" cxnId="{F12E47E0-914C-497A-A624-DCB498858489}">
      <dgm:prSet/>
      <dgm:spPr/>
      <dgm:t>
        <a:bodyPr/>
        <a:lstStyle/>
        <a:p>
          <a:endParaRPr lang="en-US"/>
        </a:p>
      </dgm:t>
    </dgm:pt>
    <dgm:pt modelId="{48B8F73B-68FE-4FE4-8D9E-877C1A5B38CD}" type="sibTrans" cxnId="{F12E47E0-914C-497A-A624-DCB498858489}">
      <dgm:prSet/>
      <dgm:spPr/>
      <dgm:t>
        <a:bodyPr/>
        <a:lstStyle/>
        <a:p>
          <a:endParaRPr lang="en-US"/>
        </a:p>
      </dgm:t>
    </dgm:pt>
    <dgm:pt modelId="{C2291A5B-BE92-4898-B8BB-265F887A03BF}">
      <dgm:prSet phldrT="[Text]"/>
      <dgm:spPr/>
      <dgm:t>
        <a:bodyPr/>
        <a:lstStyle/>
        <a:p>
          <a:r>
            <a:rPr lang="x-none" b="1" smtClean="0"/>
            <a:t>Written tests</a:t>
          </a:r>
          <a:endParaRPr lang="en-US" dirty="0"/>
        </a:p>
      </dgm:t>
    </dgm:pt>
    <dgm:pt modelId="{3679FABD-537F-4E73-9B7E-72461044545D}" type="parTrans" cxnId="{788D64D7-FE99-43A5-9B3F-167DD33BE677}">
      <dgm:prSet/>
      <dgm:spPr/>
      <dgm:t>
        <a:bodyPr/>
        <a:lstStyle/>
        <a:p>
          <a:endParaRPr lang="en-US"/>
        </a:p>
      </dgm:t>
    </dgm:pt>
    <dgm:pt modelId="{7197DE71-FAE3-4B17-B4B0-85421FCA1AE2}" type="sibTrans" cxnId="{788D64D7-FE99-43A5-9B3F-167DD33BE677}">
      <dgm:prSet/>
      <dgm:spPr/>
      <dgm:t>
        <a:bodyPr/>
        <a:lstStyle/>
        <a:p>
          <a:endParaRPr lang="en-US"/>
        </a:p>
      </dgm:t>
    </dgm:pt>
    <dgm:pt modelId="{AA16AA0F-0D92-45CC-ADF4-1C9061162E45}">
      <dgm:prSet phldrT="[Text]"/>
      <dgm:spPr/>
      <dgm:t>
        <a:bodyPr/>
        <a:lstStyle/>
        <a:p>
          <a:r>
            <a:rPr lang="x-none" b="1" smtClean="0"/>
            <a:t>Performance tests</a:t>
          </a:r>
          <a:endParaRPr lang="en-US" dirty="0"/>
        </a:p>
      </dgm:t>
    </dgm:pt>
    <dgm:pt modelId="{DEA757AE-3634-41E9-BBD1-6523FCAB4EE2}" type="parTrans" cxnId="{D6EEDED6-3228-485D-BB21-68619D2AC897}">
      <dgm:prSet/>
      <dgm:spPr/>
      <dgm:t>
        <a:bodyPr/>
        <a:lstStyle/>
        <a:p>
          <a:endParaRPr lang="en-US"/>
        </a:p>
      </dgm:t>
    </dgm:pt>
    <dgm:pt modelId="{37E9B833-2EB5-4EDF-A1FD-591A3789C923}" type="sibTrans" cxnId="{D6EEDED6-3228-485D-BB21-68619D2AC897}">
      <dgm:prSet/>
      <dgm:spPr/>
      <dgm:t>
        <a:bodyPr/>
        <a:lstStyle/>
        <a:p>
          <a:endParaRPr lang="en-US"/>
        </a:p>
      </dgm:t>
    </dgm:pt>
    <dgm:pt modelId="{FCC6ABF7-7019-41CB-8106-10CC3A4BA968}" type="pres">
      <dgm:prSet presAssocID="{45FBD3FF-14F0-4702-81E2-F3F9BE1581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AE6DEC-A9CA-45A9-AB56-63038D37E4BF}" type="pres">
      <dgm:prSet presAssocID="{5EACCE1F-016E-494F-B111-0BDC11094384}" presName="roof" presStyleLbl="dkBgShp" presStyleIdx="0" presStyleCnt="2"/>
      <dgm:spPr/>
      <dgm:t>
        <a:bodyPr/>
        <a:lstStyle/>
        <a:p>
          <a:endParaRPr lang="en-US"/>
        </a:p>
      </dgm:t>
    </dgm:pt>
    <dgm:pt modelId="{DA49160B-6EED-48A3-BEB2-3DFB0E647E46}" type="pres">
      <dgm:prSet presAssocID="{5EACCE1F-016E-494F-B111-0BDC11094384}" presName="pillars" presStyleCnt="0"/>
      <dgm:spPr/>
    </dgm:pt>
    <dgm:pt modelId="{D135AF45-4309-4F14-A72D-4222D5302728}" type="pres">
      <dgm:prSet presAssocID="{5EACCE1F-016E-494F-B111-0BDC1109438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8C393-C0EA-4E53-A8EA-F78909ED8EFA}" type="pres">
      <dgm:prSet presAssocID="{C2291A5B-BE92-4898-B8BB-265F887A03B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0240F-51B1-4903-AE4C-609AAEB8E4F7}" type="pres">
      <dgm:prSet presAssocID="{AA16AA0F-0D92-45CC-ADF4-1C9061162E4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0DF6-E9D5-47E8-B6F3-9C60AE1E77B5}" type="pres">
      <dgm:prSet presAssocID="{5EACCE1F-016E-494F-B111-0BDC11094384}" presName="base" presStyleLbl="dkBgShp" presStyleIdx="1" presStyleCnt="2"/>
      <dgm:spPr/>
    </dgm:pt>
  </dgm:ptLst>
  <dgm:cxnLst>
    <dgm:cxn modelId="{382A68BD-C730-40BD-B0CF-03FBD7421E37}" type="presOf" srcId="{AA16AA0F-0D92-45CC-ADF4-1C9061162E45}" destId="{D1F0240F-51B1-4903-AE4C-609AAEB8E4F7}" srcOrd="0" destOrd="0" presId="urn:microsoft.com/office/officeart/2005/8/layout/hList3"/>
    <dgm:cxn modelId="{788D64D7-FE99-43A5-9B3F-167DD33BE677}" srcId="{5EACCE1F-016E-494F-B111-0BDC11094384}" destId="{C2291A5B-BE92-4898-B8BB-265F887A03BF}" srcOrd="1" destOrd="0" parTransId="{3679FABD-537F-4E73-9B7E-72461044545D}" sibTransId="{7197DE71-FAE3-4B17-B4B0-85421FCA1AE2}"/>
    <dgm:cxn modelId="{F12E47E0-914C-497A-A624-DCB498858489}" srcId="{5EACCE1F-016E-494F-B111-0BDC11094384}" destId="{E7625860-18C9-4299-9210-E54F5667E6E7}" srcOrd="0" destOrd="0" parTransId="{00B75EF3-C50D-425A-9717-76EF5CF012FF}" sibTransId="{48B8F73B-68FE-4FE4-8D9E-877C1A5B38CD}"/>
    <dgm:cxn modelId="{6CAF4AC7-BCE1-4C57-B0CC-E2F9D4129602}" type="presOf" srcId="{45FBD3FF-14F0-4702-81E2-F3F9BE1581AF}" destId="{FCC6ABF7-7019-41CB-8106-10CC3A4BA968}" srcOrd="0" destOrd="0" presId="urn:microsoft.com/office/officeart/2005/8/layout/hList3"/>
    <dgm:cxn modelId="{0AB9F4EB-8DFD-48E1-836A-7B12D87C7170}" type="presOf" srcId="{E7625860-18C9-4299-9210-E54F5667E6E7}" destId="{D135AF45-4309-4F14-A72D-4222D5302728}" srcOrd="0" destOrd="0" presId="urn:microsoft.com/office/officeart/2005/8/layout/hList3"/>
    <dgm:cxn modelId="{2E4CC07F-C995-4175-AE5A-46DCD04D0C4C}" type="presOf" srcId="{5EACCE1F-016E-494F-B111-0BDC11094384}" destId="{6BAE6DEC-A9CA-45A9-AB56-63038D37E4BF}" srcOrd="0" destOrd="0" presId="urn:microsoft.com/office/officeart/2005/8/layout/hList3"/>
    <dgm:cxn modelId="{038281AE-1793-4609-9412-15B44A74D4A2}" srcId="{45FBD3FF-14F0-4702-81E2-F3F9BE1581AF}" destId="{5EACCE1F-016E-494F-B111-0BDC11094384}" srcOrd="0" destOrd="0" parTransId="{11CF4A30-0EA5-4CCF-8840-5B9B3709AEC4}" sibTransId="{94478494-EEDA-45EF-A5DD-453701852058}"/>
    <dgm:cxn modelId="{7B36E1DF-82C8-4132-9C90-04E470C15EB4}" type="presOf" srcId="{C2291A5B-BE92-4898-B8BB-265F887A03BF}" destId="{ED78C393-C0EA-4E53-A8EA-F78909ED8EFA}" srcOrd="0" destOrd="0" presId="urn:microsoft.com/office/officeart/2005/8/layout/hList3"/>
    <dgm:cxn modelId="{D6EEDED6-3228-485D-BB21-68619D2AC897}" srcId="{5EACCE1F-016E-494F-B111-0BDC11094384}" destId="{AA16AA0F-0D92-45CC-ADF4-1C9061162E45}" srcOrd="2" destOrd="0" parTransId="{DEA757AE-3634-41E9-BBD1-6523FCAB4EE2}" sibTransId="{37E9B833-2EB5-4EDF-A1FD-591A3789C923}"/>
    <dgm:cxn modelId="{B49A1B13-D3F8-4344-B192-1CE412AC5AA2}" type="presParOf" srcId="{FCC6ABF7-7019-41CB-8106-10CC3A4BA968}" destId="{6BAE6DEC-A9CA-45A9-AB56-63038D37E4BF}" srcOrd="0" destOrd="0" presId="urn:microsoft.com/office/officeart/2005/8/layout/hList3"/>
    <dgm:cxn modelId="{263B853B-111C-43DE-AA1F-13FDE14062F7}" type="presParOf" srcId="{FCC6ABF7-7019-41CB-8106-10CC3A4BA968}" destId="{DA49160B-6EED-48A3-BEB2-3DFB0E647E46}" srcOrd="1" destOrd="0" presId="urn:microsoft.com/office/officeart/2005/8/layout/hList3"/>
    <dgm:cxn modelId="{B03F9A38-37DA-44EB-B3A8-DF195DF3D21A}" type="presParOf" srcId="{DA49160B-6EED-48A3-BEB2-3DFB0E647E46}" destId="{D135AF45-4309-4F14-A72D-4222D5302728}" srcOrd="0" destOrd="0" presId="urn:microsoft.com/office/officeart/2005/8/layout/hList3"/>
    <dgm:cxn modelId="{1DFF2177-4CDB-45D3-AF56-74A761A12CAE}" type="presParOf" srcId="{DA49160B-6EED-48A3-BEB2-3DFB0E647E46}" destId="{ED78C393-C0EA-4E53-A8EA-F78909ED8EFA}" srcOrd="1" destOrd="0" presId="urn:microsoft.com/office/officeart/2005/8/layout/hList3"/>
    <dgm:cxn modelId="{C93E7921-9FA7-4070-B136-CB30DD6488CB}" type="presParOf" srcId="{DA49160B-6EED-48A3-BEB2-3DFB0E647E46}" destId="{D1F0240F-51B1-4903-AE4C-609AAEB8E4F7}" srcOrd="2" destOrd="0" presId="urn:microsoft.com/office/officeart/2005/8/layout/hList3"/>
    <dgm:cxn modelId="{0080671B-9DD8-4906-AF75-7DBBD5D1EDA1}" type="presParOf" srcId="{FCC6ABF7-7019-41CB-8106-10CC3A4BA968}" destId="{35700DF6-E9D5-47E8-B6F3-9C60AE1E77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2F117F-A0BB-406A-AC5C-BA11148C9071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3B3A30-9539-4EEC-A854-6A975C96FC37}">
      <dgm:prSet phldrT="[Text]"/>
      <dgm:spPr/>
      <dgm:t>
        <a:bodyPr/>
        <a:lstStyle/>
        <a:p>
          <a:r>
            <a:rPr lang="en-US" dirty="0" smtClean="0"/>
            <a:t>Test bias qualities</a:t>
          </a:r>
          <a:endParaRPr lang="en-US" dirty="0"/>
        </a:p>
      </dgm:t>
    </dgm:pt>
    <dgm:pt modelId="{E9E9D873-C7DF-4298-8C07-FB93D43EA413}" type="parTrans" cxnId="{7BC1E5EB-5138-4BFE-BD3F-2442927FFCEA}">
      <dgm:prSet/>
      <dgm:spPr/>
      <dgm:t>
        <a:bodyPr/>
        <a:lstStyle/>
        <a:p>
          <a:endParaRPr lang="en-US"/>
        </a:p>
      </dgm:t>
    </dgm:pt>
    <dgm:pt modelId="{BFEE8842-E864-4C6B-BDD2-22176986B1E0}" type="sibTrans" cxnId="{7BC1E5EB-5138-4BFE-BD3F-2442927FFCEA}">
      <dgm:prSet/>
      <dgm:spPr/>
      <dgm:t>
        <a:bodyPr/>
        <a:lstStyle/>
        <a:p>
          <a:endParaRPr lang="en-US"/>
        </a:p>
      </dgm:t>
    </dgm:pt>
    <dgm:pt modelId="{D62C3C94-FE87-4531-A7E3-3643F35DA07E}">
      <dgm:prSet phldrT="[Text]"/>
      <dgm:spPr/>
      <dgm:t>
        <a:bodyPr/>
        <a:lstStyle/>
        <a:p>
          <a:r>
            <a:rPr lang="x-none" b="1" u="none" smtClean="0"/>
            <a:t>Gender references</a:t>
          </a:r>
          <a:endParaRPr lang="en-US" dirty="0"/>
        </a:p>
      </dgm:t>
    </dgm:pt>
    <dgm:pt modelId="{26DCD074-9C89-4D46-96C3-19717F741614}" type="parTrans" cxnId="{C1BE33BB-609D-4367-B387-827C595A7B74}">
      <dgm:prSet/>
      <dgm:spPr/>
      <dgm:t>
        <a:bodyPr/>
        <a:lstStyle/>
        <a:p>
          <a:endParaRPr lang="en-US"/>
        </a:p>
      </dgm:t>
    </dgm:pt>
    <dgm:pt modelId="{824976A5-2789-4131-BCFB-FCF4E0B01E96}" type="sibTrans" cxnId="{C1BE33BB-609D-4367-B387-827C595A7B74}">
      <dgm:prSet/>
      <dgm:spPr/>
      <dgm:t>
        <a:bodyPr/>
        <a:lstStyle/>
        <a:p>
          <a:endParaRPr lang="en-US"/>
        </a:p>
      </dgm:t>
    </dgm:pt>
    <dgm:pt modelId="{6C0BE1E0-6E90-41AD-92A4-439B52060F6A}">
      <dgm:prSet/>
      <dgm:spPr/>
      <dgm:t>
        <a:bodyPr/>
        <a:lstStyle/>
        <a:p>
          <a:r>
            <a:rPr lang="x-none" b="1" u="none" smtClean="0"/>
            <a:t>Ethnic references</a:t>
          </a:r>
          <a:endParaRPr lang="en-US" b="1" u="none" dirty="0"/>
        </a:p>
      </dgm:t>
    </dgm:pt>
    <dgm:pt modelId="{9787507E-233D-4A84-8F14-BA80ECD00840}" type="parTrans" cxnId="{95C893AF-86D1-4651-A80E-D48251060E70}">
      <dgm:prSet/>
      <dgm:spPr/>
      <dgm:t>
        <a:bodyPr/>
        <a:lstStyle/>
        <a:p>
          <a:endParaRPr lang="en-US"/>
        </a:p>
      </dgm:t>
    </dgm:pt>
    <dgm:pt modelId="{10A140E4-4449-4A8A-ACFB-478D763DCC9A}" type="sibTrans" cxnId="{95C893AF-86D1-4651-A80E-D48251060E70}">
      <dgm:prSet/>
      <dgm:spPr/>
      <dgm:t>
        <a:bodyPr/>
        <a:lstStyle/>
        <a:p>
          <a:endParaRPr lang="en-US"/>
        </a:p>
      </dgm:t>
    </dgm:pt>
    <dgm:pt modelId="{5603AFF3-BCC7-47A0-9567-515D4DAE45DE}">
      <dgm:prSet/>
      <dgm:spPr/>
      <dgm:t>
        <a:bodyPr/>
        <a:lstStyle/>
        <a:p>
          <a:r>
            <a:rPr lang="x-none" b="1" u="none" smtClean="0"/>
            <a:t>Cultural references</a:t>
          </a:r>
          <a:endParaRPr lang="en-US" b="1" u="none" dirty="0"/>
        </a:p>
      </dgm:t>
    </dgm:pt>
    <dgm:pt modelId="{39685746-9D9D-4DF0-830B-F2F0965F11BD}" type="parTrans" cxnId="{136A4240-2161-4AE2-AFB4-4F27C9718348}">
      <dgm:prSet/>
      <dgm:spPr/>
      <dgm:t>
        <a:bodyPr/>
        <a:lstStyle/>
        <a:p>
          <a:endParaRPr lang="en-US"/>
        </a:p>
      </dgm:t>
    </dgm:pt>
    <dgm:pt modelId="{33643E09-5F33-4B0B-A3E5-903CC8B0EC20}" type="sibTrans" cxnId="{136A4240-2161-4AE2-AFB4-4F27C9718348}">
      <dgm:prSet/>
      <dgm:spPr/>
      <dgm:t>
        <a:bodyPr/>
        <a:lstStyle/>
        <a:p>
          <a:endParaRPr lang="en-US"/>
        </a:p>
      </dgm:t>
    </dgm:pt>
    <dgm:pt modelId="{BCDA2422-E69A-45C2-BD71-73C4C9312087}">
      <dgm:prSet/>
      <dgm:spPr/>
      <dgm:t>
        <a:bodyPr/>
        <a:lstStyle/>
        <a:p>
          <a:r>
            <a:rPr lang="x-none" b="1" u="none" smtClean="0"/>
            <a:t>Regional jargon or dialects</a:t>
          </a:r>
          <a:endParaRPr lang="en-US" b="1" u="none" dirty="0"/>
        </a:p>
      </dgm:t>
    </dgm:pt>
    <dgm:pt modelId="{3A5164B9-BFB5-4856-8206-FE4BAEE841A7}" type="parTrans" cxnId="{CE0104F5-6591-4D6C-889A-51C312D8A022}">
      <dgm:prSet/>
      <dgm:spPr/>
      <dgm:t>
        <a:bodyPr/>
        <a:lstStyle/>
        <a:p>
          <a:endParaRPr lang="en-US"/>
        </a:p>
      </dgm:t>
    </dgm:pt>
    <dgm:pt modelId="{13D6510D-8664-4D06-B94A-B4A303EBF9B0}" type="sibTrans" cxnId="{CE0104F5-6591-4D6C-889A-51C312D8A022}">
      <dgm:prSet/>
      <dgm:spPr/>
      <dgm:t>
        <a:bodyPr/>
        <a:lstStyle/>
        <a:p>
          <a:endParaRPr lang="en-US"/>
        </a:p>
      </dgm:t>
    </dgm:pt>
    <dgm:pt modelId="{CF3D213E-D569-41C5-9CC7-1A779107A3A1}">
      <dgm:prSet/>
      <dgm:spPr/>
      <dgm:t>
        <a:bodyPr/>
        <a:lstStyle/>
        <a:p>
          <a:r>
            <a:rPr lang="x-none" b="1" u="none" smtClean="0"/>
            <a:t>Terminology and vocabulary</a:t>
          </a:r>
          <a:endParaRPr lang="en-US" b="1" u="none" dirty="0"/>
        </a:p>
      </dgm:t>
    </dgm:pt>
    <dgm:pt modelId="{FFF70CBE-AF1A-4E72-9E55-88878114A2A8}" type="parTrans" cxnId="{5A408AD8-19DC-41AB-AB1C-1FC3DDF9ACF3}">
      <dgm:prSet/>
      <dgm:spPr/>
      <dgm:t>
        <a:bodyPr/>
        <a:lstStyle/>
        <a:p>
          <a:endParaRPr lang="en-US"/>
        </a:p>
      </dgm:t>
    </dgm:pt>
    <dgm:pt modelId="{63AF6C12-0403-4C2A-8283-0A40323C7F69}" type="sibTrans" cxnId="{5A408AD8-19DC-41AB-AB1C-1FC3DDF9ACF3}">
      <dgm:prSet/>
      <dgm:spPr/>
      <dgm:t>
        <a:bodyPr/>
        <a:lstStyle/>
        <a:p>
          <a:endParaRPr lang="en-US"/>
        </a:p>
      </dgm:t>
    </dgm:pt>
    <dgm:pt modelId="{514660E2-BFE8-4E96-BF06-36928ADA6963}" type="pres">
      <dgm:prSet presAssocID="{9B2F117F-A0BB-406A-AC5C-BA11148C90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C8FDA-C3DA-439C-9C70-FAE84FCFD3FC}" type="pres">
      <dgm:prSet presAssocID="{CF3B3A30-9539-4EEC-A854-6A975C96FC37}" presName="roof" presStyleLbl="dkBgShp" presStyleIdx="0" presStyleCnt="2" custLinFactNeighborY="-11696"/>
      <dgm:spPr/>
      <dgm:t>
        <a:bodyPr/>
        <a:lstStyle/>
        <a:p>
          <a:endParaRPr lang="en-US"/>
        </a:p>
      </dgm:t>
    </dgm:pt>
    <dgm:pt modelId="{E781388E-9A44-44C1-8FB7-BE4A4D842682}" type="pres">
      <dgm:prSet presAssocID="{CF3B3A30-9539-4EEC-A854-6A975C96FC37}" presName="pillars" presStyleCnt="0"/>
      <dgm:spPr/>
    </dgm:pt>
    <dgm:pt modelId="{0D781CF0-6F6A-4F98-A871-94EECF847466}" type="pres">
      <dgm:prSet presAssocID="{CF3B3A30-9539-4EEC-A854-6A975C96FC37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C24F5-9F9A-46B3-A3F3-3BC6B14969F9}" type="pres">
      <dgm:prSet presAssocID="{6C0BE1E0-6E90-41AD-92A4-439B52060F6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FF3FE-ACF5-46A3-B41D-4A8A847DC012}" type="pres">
      <dgm:prSet presAssocID="{5603AFF3-BCC7-47A0-9567-515D4DAE45D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87034-443E-4027-A57D-4B9EA99B0EBA}" type="pres">
      <dgm:prSet presAssocID="{BCDA2422-E69A-45C2-BD71-73C4C931208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4DB77-1857-417C-AE81-A1E91DE3BEB2}" type="pres">
      <dgm:prSet presAssocID="{CF3D213E-D569-41C5-9CC7-1A779107A3A1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FB5A5-38F4-48D5-BF5D-CD81413F234C}" type="pres">
      <dgm:prSet presAssocID="{CF3B3A30-9539-4EEC-A854-6A975C96FC37}" presName="base" presStyleLbl="dkBgShp" presStyleIdx="1" presStyleCnt="2"/>
      <dgm:spPr/>
    </dgm:pt>
  </dgm:ptLst>
  <dgm:cxnLst>
    <dgm:cxn modelId="{049E310F-A1D0-4C37-B983-4A17C560B663}" type="presOf" srcId="{9B2F117F-A0BB-406A-AC5C-BA11148C9071}" destId="{514660E2-BFE8-4E96-BF06-36928ADA6963}" srcOrd="0" destOrd="0" presId="urn:microsoft.com/office/officeart/2005/8/layout/hList3"/>
    <dgm:cxn modelId="{96A3600D-7E0D-43C0-AA22-8B31D0990EC7}" type="presOf" srcId="{6C0BE1E0-6E90-41AD-92A4-439B52060F6A}" destId="{B9FC24F5-9F9A-46B3-A3F3-3BC6B14969F9}" srcOrd="0" destOrd="0" presId="urn:microsoft.com/office/officeart/2005/8/layout/hList3"/>
    <dgm:cxn modelId="{95C893AF-86D1-4651-A80E-D48251060E70}" srcId="{CF3B3A30-9539-4EEC-A854-6A975C96FC37}" destId="{6C0BE1E0-6E90-41AD-92A4-439B52060F6A}" srcOrd="1" destOrd="0" parTransId="{9787507E-233D-4A84-8F14-BA80ECD00840}" sibTransId="{10A140E4-4449-4A8A-ACFB-478D763DCC9A}"/>
    <dgm:cxn modelId="{BA729E44-0C3A-449C-B685-82499AABA61A}" type="presOf" srcId="{CF3B3A30-9539-4EEC-A854-6A975C96FC37}" destId="{24DC8FDA-C3DA-439C-9C70-FAE84FCFD3FC}" srcOrd="0" destOrd="0" presId="urn:microsoft.com/office/officeart/2005/8/layout/hList3"/>
    <dgm:cxn modelId="{CE0104F5-6591-4D6C-889A-51C312D8A022}" srcId="{CF3B3A30-9539-4EEC-A854-6A975C96FC37}" destId="{BCDA2422-E69A-45C2-BD71-73C4C9312087}" srcOrd="3" destOrd="0" parTransId="{3A5164B9-BFB5-4856-8206-FE4BAEE841A7}" sibTransId="{13D6510D-8664-4D06-B94A-B4A303EBF9B0}"/>
    <dgm:cxn modelId="{F69058FB-843B-4F77-BB0D-67A05FA68E73}" type="presOf" srcId="{CF3D213E-D569-41C5-9CC7-1A779107A3A1}" destId="{6B24DB77-1857-417C-AE81-A1E91DE3BEB2}" srcOrd="0" destOrd="0" presId="urn:microsoft.com/office/officeart/2005/8/layout/hList3"/>
    <dgm:cxn modelId="{BC1820A6-3971-4DDE-AE16-964F36F28ED6}" type="presOf" srcId="{5603AFF3-BCC7-47A0-9567-515D4DAE45DE}" destId="{7BDFF3FE-ACF5-46A3-B41D-4A8A847DC012}" srcOrd="0" destOrd="0" presId="urn:microsoft.com/office/officeart/2005/8/layout/hList3"/>
    <dgm:cxn modelId="{136A4240-2161-4AE2-AFB4-4F27C9718348}" srcId="{CF3B3A30-9539-4EEC-A854-6A975C96FC37}" destId="{5603AFF3-BCC7-47A0-9567-515D4DAE45DE}" srcOrd="2" destOrd="0" parTransId="{39685746-9D9D-4DF0-830B-F2F0965F11BD}" sibTransId="{33643E09-5F33-4B0B-A3E5-903CC8B0EC20}"/>
    <dgm:cxn modelId="{C1BE33BB-609D-4367-B387-827C595A7B74}" srcId="{CF3B3A30-9539-4EEC-A854-6A975C96FC37}" destId="{D62C3C94-FE87-4531-A7E3-3643F35DA07E}" srcOrd="0" destOrd="0" parTransId="{26DCD074-9C89-4D46-96C3-19717F741614}" sibTransId="{824976A5-2789-4131-BCFB-FCF4E0B01E96}"/>
    <dgm:cxn modelId="{0687E077-0B2A-496C-92F6-BCBC007640C9}" type="presOf" srcId="{D62C3C94-FE87-4531-A7E3-3643F35DA07E}" destId="{0D781CF0-6F6A-4F98-A871-94EECF847466}" srcOrd="0" destOrd="0" presId="urn:microsoft.com/office/officeart/2005/8/layout/hList3"/>
    <dgm:cxn modelId="{5A408AD8-19DC-41AB-AB1C-1FC3DDF9ACF3}" srcId="{CF3B3A30-9539-4EEC-A854-6A975C96FC37}" destId="{CF3D213E-D569-41C5-9CC7-1A779107A3A1}" srcOrd="4" destOrd="0" parTransId="{FFF70CBE-AF1A-4E72-9E55-88878114A2A8}" sibTransId="{63AF6C12-0403-4C2A-8283-0A40323C7F69}"/>
    <dgm:cxn modelId="{7BC1E5EB-5138-4BFE-BD3F-2442927FFCEA}" srcId="{9B2F117F-A0BB-406A-AC5C-BA11148C9071}" destId="{CF3B3A30-9539-4EEC-A854-6A975C96FC37}" srcOrd="0" destOrd="0" parTransId="{E9E9D873-C7DF-4298-8C07-FB93D43EA413}" sibTransId="{BFEE8842-E864-4C6B-BDD2-22176986B1E0}"/>
    <dgm:cxn modelId="{636F5831-EE21-4AC3-9A99-12C9D8B1A352}" type="presOf" srcId="{BCDA2422-E69A-45C2-BD71-73C4C9312087}" destId="{0F787034-443E-4027-A57D-4B9EA99B0EBA}" srcOrd="0" destOrd="0" presId="urn:microsoft.com/office/officeart/2005/8/layout/hList3"/>
    <dgm:cxn modelId="{669DC38F-D970-4EC9-8F9C-CA48D20626B3}" type="presParOf" srcId="{514660E2-BFE8-4E96-BF06-36928ADA6963}" destId="{24DC8FDA-C3DA-439C-9C70-FAE84FCFD3FC}" srcOrd="0" destOrd="0" presId="urn:microsoft.com/office/officeart/2005/8/layout/hList3"/>
    <dgm:cxn modelId="{F24328E0-5262-432F-80A5-7ED0969F871F}" type="presParOf" srcId="{514660E2-BFE8-4E96-BF06-36928ADA6963}" destId="{E781388E-9A44-44C1-8FB7-BE4A4D842682}" srcOrd="1" destOrd="0" presId="urn:microsoft.com/office/officeart/2005/8/layout/hList3"/>
    <dgm:cxn modelId="{D0490094-CDD1-4DFD-95C4-A7E172887B18}" type="presParOf" srcId="{E781388E-9A44-44C1-8FB7-BE4A4D842682}" destId="{0D781CF0-6F6A-4F98-A871-94EECF847466}" srcOrd="0" destOrd="0" presId="urn:microsoft.com/office/officeart/2005/8/layout/hList3"/>
    <dgm:cxn modelId="{5781250C-73AC-44B3-BB36-E4A93E3DF3A5}" type="presParOf" srcId="{E781388E-9A44-44C1-8FB7-BE4A4D842682}" destId="{B9FC24F5-9F9A-46B3-A3F3-3BC6B14969F9}" srcOrd="1" destOrd="0" presId="urn:microsoft.com/office/officeart/2005/8/layout/hList3"/>
    <dgm:cxn modelId="{F6BA1D04-2B32-4375-88FF-98D0F1F4EC2E}" type="presParOf" srcId="{E781388E-9A44-44C1-8FB7-BE4A4D842682}" destId="{7BDFF3FE-ACF5-46A3-B41D-4A8A847DC012}" srcOrd="2" destOrd="0" presId="urn:microsoft.com/office/officeart/2005/8/layout/hList3"/>
    <dgm:cxn modelId="{A73FB83B-3712-401F-BE83-C996E2401EEC}" type="presParOf" srcId="{E781388E-9A44-44C1-8FB7-BE4A4D842682}" destId="{0F787034-443E-4027-A57D-4B9EA99B0EBA}" srcOrd="3" destOrd="0" presId="urn:microsoft.com/office/officeart/2005/8/layout/hList3"/>
    <dgm:cxn modelId="{CEB82C7B-99AD-4E74-8B91-D7BEE864E8A6}" type="presParOf" srcId="{E781388E-9A44-44C1-8FB7-BE4A4D842682}" destId="{6B24DB77-1857-417C-AE81-A1E91DE3BEB2}" srcOrd="4" destOrd="0" presId="urn:microsoft.com/office/officeart/2005/8/layout/hList3"/>
    <dgm:cxn modelId="{72E4103C-0502-469E-9DD3-12CE41C889DE}" type="presParOf" srcId="{514660E2-BFE8-4E96-BF06-36928ADA6963}" destId="{F78FB5A5-38F4-48D5-BF5D-CD81413F23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0FE71-AA38-4D84-9CFB-72ED6814CE37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543548-56C6-4233-94E0-2EDCB18F1A79}">
      <dgm:prSet phldrT="[Text]"/>
      <dgm:spPr/>
      <dgm:t>
        <a:bodyPr/>
        <a:lstStyle/>
        <a:p>
          <a:r>
            <a:rPr lang="en-US" dirty="0" smtClean="0"/>
            <a:t>Before the test:</a:t>
          </a:r>
          <a:endParaRPr lang="en-US" dirty="0"/>
        </a:p>
      </dgm:t>
    </dgm:pt>
    <dgm:pt modelId="{98E5984A-31E5-4FC9-9502-08D1C48F4692}" type="parTrans" cxnId="{D610A065-56D5-45AE-85C1-FFD896C1B9CE}">
      <dgm:prSet/>
      <dgm:spPr/>
      <dgm:t>
        <a:bodyPr/>
        <a:lstStyle/>
        <a:p>
          <a:endParaRPr lang="en-US"/>
        </a:p>
      </dgm:t>
    </dgm:pt>
    <dgm:pt modelId="{A4F6EF01-6614-403A-BC1A-B94B83185A64}" type="sibTrans" cxnId="{D610A065-56D5-45AE-85C1-FFD896C1B9CE}">
      <dgm:prSet/>
      <dgm:spPr/>
      <dgm:t>
        <a:bodyPr/>
        <a:lstStyle/>
        <a:p>
          <a:endParaRPr lang="en-US"/>
        </a:p>
      </dgm:t>
    </dgm:pt>
    <dgm:pt modelId="{A29F6919-1913-4AF1-A666-19438A88C647}">
      <dgm:prSet phldrT="[Text]"/>
      <dgm:spPr/>
      <dgm:t>
        <a:bodyPr/>
        <a:lstStyle/>
        <a:p>
          <a:r>
            <a:rPr lang="x-none" b="1" u="none" smtClean="0"/>
            <a:t>Ask testing agency to determine whether there are any specific instructions for administering test</a:t>
          </a:r>
          <a:endParaRPr lang="en-US" dirty="0"/>
        </a:p>
      </dgm:t>
    </dgm:pt>
    <dgm:pt modelId="{66B6B756-8BF2-4047-8079-A22CEF058A31}" type="parTrans" cxnId="{385946B0-FDA1-41CC-BFA5-E9335C919548}">
      <dgm:prSet/>
      <dgm:spPr/>
      <dgm:t>
        <a:bodyPr/>
        <a:lstStyle/>
        <a:p>
          <a:endParaRPr lang="en-US"/>
        </a:p>
      </dgm:t>
    </dgm:pt>
    <dgm:pt modelId="{E8DF9B6F-1C2C-4F86-858D-9A52741B7576}" type="sibTrans" cxnId="{385946B0-FDA1-41CC-BFA5-E9335C919548}">
      <dgm:prSet/>
      <dgm:spPr/>
      <dgm:t>
        <a:bodyPr/>
        <a:lstStyle/>
        <a:p>
          <a:endParaRPr lang="en-US"/>
        </a:p>
      </dgm:t>
    </dgm:pt>
    <dgm:pt modelId="{E4439553-1697-4534-99EB-67C63A3BF120}">
      <dgm:prSet/>
      <dgm:spPr/>
      <dgm:t>
        <a:bodyPr/>
        <a:lstStyle/>
        <a:p>
          <a:r>
            <a:rPr lang="x-none" b="1" u="none" smtClean="0"/>
            <a:t>Report to the testing location an appropriate amount of time before testing begins</a:t>
          </a:r>
          <a:endParaRPr lang="en-US" b="1" u="none"/>
        </a:p>
      </dgm:t>
    </dgm:pt>
    <dgm:pt modelId="{7D3C8CC9-C062-4BED-9DE6-AA4801BEAC44}" type="parTrans" cxnId="{98B08F08-24B5-46D1-8B2E-46C2E5DE314A}">
      <dgm:prSet/>
      <dgm:spPr/>
      <dgm:t>
        <a:bodyPr/>
        <a:lstStyle/>
        <a:p>
          <a:endParaRPr lang="en-US"/>
        </a:p>
      </dgm:t>
    </dgm:pt>
    <dgm:pt modelId="{383D04B4-8A53-4D40-AB95-9171058A260E}" type="sibTrans" cxnId="{98B08F08-24B5-46D1-8B2E-46C2E5DE314A}">
      <dgm:prSet/>
      <dgm:spPr/>
      <dgm:t>
        <a:bodyPr/>
        <a:lstStyle/>
        <a:p>
          <a:endParaRPr lang="en-US"/>
        </a:p>
      </dgm:t>
    </dgm:pt>
    <dgm:pt modelId="{98577475-194F-413F-B1D7-B356B8A5AD20}">
      <dgm:prSet/>
      <dgm:spPr/>
      <dgm:t>
        <a:bodyPr/>
        <a:lstStyle/>
        <a:p>
          <a:r>
            <a:rPr lang="x-none" b="1" u="none" smtClean="0"/>
            <a:t>Maintain security of tests at all times </a:t>
          </a:r>
          <a:endParaRPr lang="en-US" b="1" u="none"/>
        </a:p>
      </dgm:t>
    </dgm:pt>
    <dgm:pt modelId="{8196064F-EF2C-4C46-B0AA-B518AC563758}" type="parTrans" cxnId="{2C232C75-1247-477D-830E-A4C31D4B9122}">
      <dgm:prSet/>
      <dgm:spPr/>
      <dgm:t>
        <a:bodyPr/>
        <a:lstStyle/>
        <a:p>
          <a:endParaRPr lang="en-US"/>
        </a:p>
      </dgm:t>
    </dgm:pt>
    <dgm:pt modelId="{826782F1-05AA-474C-9DED-03BEF6FA8A97}" type="sibTrans" cxnId="{2C232C75-1247-477D-830E-A4C31D4B9122}">
      <dgm:prSet/>
      <dgm:spPr/>
      <dgm:t>
        <a:bodyPr/>
        <a:lstStyle/>
        <a:p>
          <a:endParaRPr lang="en-US"/>
        </a:p>
      </dgm:t>
    </dgm:pt>
    <dgm:pt modelId="{FAB6AF04-15D8-4C28-BD27-B4A4A4B3922D}">
      <dgm:prSet/>
      <dgm:spPr/>
      <dgm:t>
        <a:bodyPr/>
        <a:lstStyle/>
        <a:p>
          <a:r>
            <a:rPr lang="x-none" b="1" u="none" smtClean="0"/>
            <a:t>Rearrange classroom seating when necessary so that it is conducive for taking written tests</a:t>
          </a:r>
          <a:endParaRPr lang="en-US" b="1" u="none" dirty="0"/>
        </a:p>
      </dgm:t>
    </dgm:pt>
    <dgm:pt modelId="{9F381FDE-F8AD-40A1-BB5B-A9942BFF2349}" type="parTrans" cxnId="{072B86C9-0064-4730-9582-D4D47B9A76FC}">
      <dgm:prSet/>
      <dgm:spPr/>
      <dgm:t>
        <a:bodyPr/>
        <a:lstStyle/>
        <a:p>
          <a:endParaRPr lang="en-US"/>
        </a:p>
      </dgm:t>
    </dgm:pt>
    <dgm:pt modelId="{BB49409C-F85B-4C45-8394-3BD290255425}" type="sibTrans" cxnId="{072B86C9-0064-4730-9582-D4D47B9A76FC}">
      <dgm:prSet/>
      <dgm:spPr/>
      <dgm:t>
        <a:bodyPr/>
        <a:lstStyle/>
        <a:p>
          <a:endParaRPr lang="en-US"/>
        </a:p>
      </dgm:t>
    </dgm:pt>
    <dgm:pt modelId="{4CC9CE34-BE38-4482-B5A1-59B8DDA5C7A7}">
      <dgm:prSet/>
      <dgm:spPr/>
      <dgm:t>
        <a:bodyPr/>
        <a:lstStyle/>
        <a:p>
          <a:r>
            <a:rPr lang="x-none" b="1" u="none" smtClean="0"/>
            <a:t>Eliminate all potential distractions</a:t>
          </a:r>
          <a:endParaRPr lang="en-US" b="1" u="none" dirty="0" smtClean="0"/>
        </a:p>
        <a:p>
          <a:r>
            <a:rPr lang="x-none" b="1" u="none" smtClean="0"/>
            <a:t>Number each page of all tests and answer sheets </a:t>
          </a:r>
          <a:endParaRPr lang="en-US" b="1" u="none" dirty="0"/>
        </a:p>
      </dgm:t>
    </dgm:pt>
    <dgm:pt modelId="{03C98A7A-343F-4F6F-8417-45C38566A5E4}" type="parTrans" cxnId="{A70C2687-AAE9-4D8C-9B31-BF3E4E101879}">
      <dgm:prSet/>
      <dgm:spPr/>
      <dgm:t>
        <a:bodyPr/>
        <a:lstStyle/>
        <a:p>
          <a:endParaRPr lang="en-US"/>
        </a:p>
      </dgm:t>
    </dgm:pt>
    <dgm:pt modelId="{A1DF73F4-8E74-437F-AD56-AB1CE019C04D}" type="sibTrans" cxnId="{A70C2687-AAE9-4D8C-9B31-BF3E4E101879}">
      <dgm:prSet/>
      <dgm:spPr/>
      <dgm:t>
        <a:bodyPr/>
        <a:lstStyle/>
        <a:p>
          <a:endParaRPr lang="en-US"/>
        </a:p>
      </dgm:t>
    </dgm:pt>
    <dgm:pt modelId="{0E4BAC3F-275C-4CEC-A6DA-4A3628C41605}">
      <dgm:prSet/>
      <dgm:spPr/>
      <dgm:t>
        <a:bodyPr/>
        <a:lstStyle/>
        <a:p>
          <a:r>
            <a:rPr lang="x-none" b="1" u="none" smtClean="0"/>
            <a:t>Assign a number to each test and answer sheet, then collect them all at the end of the test</a:t>
          </a:r>
          <a:endParaRPr lang="en-US" b="1" u="none"/>
        </a:p>
      </dgm:t>
    </dgm:pt>
    <dgm:pt modelId="{88F96D19-2FA4-4697-BCC9-0A645187C051}" type="parTrans" cxnId="{4292DD9D-9E44-44E9-93AB-78AEC9AFFF69}">
      <dgm:prSet/>
      <dgm:spPr/>
      <dgm:t>
        <a:bodyPr/>
        <a:lstStyle/>
        <a:p>
          <a:endParaRPr lang="en-US"/>
        </a:p>
      </dgm:t>
    </dgm:pt>
    <dgm:pt modelId="{FF0B7FC7-CC3D-4A4B-BB8E-B06E2A2B3A12}" type="sibTrans" cxnId="{4292DD9D-9E44-44E9-93AB-78AEC9AFFF69}">
      <dgm:prSet/>
      <dgm:spPr/>
      <dgm:t>
        <a:bodyPr/>
        <a:lstStyle/>
        <a:p>
          <a:endParaRPr lang="en-US"/>
        </a:p>
      </dgm:t>
    </dgm:pt>
    <dgm:pt modelId="{A2CEA358-8406-42A6-AAFB-69AE488395F4}">
      <dgm:prSet/>
      <dgm:spPr/>
      <dgm:t>
        <a:bodyPr/>
        <a:lstStyle/>
        <a:p>
          <a:r>
            <a:rPr lang="x-none" b="1" u="none" smtClean="0"/>
            <a:t>Ensure all cellular phones, smart phones, mp3 players, and pagers are turned off and put away</a:t>
          </a:r>
          <a:endParaRPr lang="en-US" b="1" u="none" dirty="0"/>
        </a:p>
      </dgm:t>
    </dgm:pt>
    <dgm:pt modelId="{20740E19-38E9-4852-B09B-57AF04D78DE8}" type="parTrans" cxnId="{6FE64B5F-CA4F-4EA6-A7ED-929B11F013D7}">
      <dgm:prSet/>
      <dgm:spPr/>
      <dgm:t>
        <a:bodyPr/>
        <a:lstStyle/>
        <a:p>
          <a:endParaRPr lang="en-US"/>
        </a:p>
      </dgm:t>
    </dgm:pt>
    <dgm:pt modelId="{5ECBF2CC-4EFC-47F4-BB15-A36A7E33E946}" type="sibTrans" cxnId="{6FE64B5F-CA4F-4EA6-A7ED-929B11F013D7}">
      <dgm:prSet/>
      <dgm:spPr/>
      <dgm:t>
        <a:bodyPr/>
        <a:lstStyle/>
        <a:p>
          <a:endParaRPr lang="en-US"/>
        </a:p>
      </dgm:t>
    </dgm:pt>
    <dgm:pt modelId="{5EB9F7BD-55D1-4A8B-98AD-FBA75E964736}">
      <dgm:prSet/>
      <dgm:spPr/>
      <dgm:t>
        <a:bodyPr/>
        <a:lstStyle/>
        <a:p>
          <a:r>
            <a:rPr lang="x-none" b="1" u="none" smtClean="0"/>
            <a:t>Make sure students do not bring written or electronic notes into the testing room, unless approved</a:t>
          </a:r>
          <a:endParaRPr lang="en-US" b="1" u="none" dirty="0"/>
        </a:p>
      </dgm:t>
    </dgm:pt>
    <dgm:pt modelId="{216A2C2A-3556-4D7C-A6EB-939F310145FA}" type="parTrans" cxnId="{7B7A0B9A-FB98-4CC9-B7DD-42819E7DF3E2}">
      <dgm:prSet/>
      <dgm:spPr/>
      <dgm:t>
        <a:bodyPr/>
        <a:lstStyle/>
        <a:p>
          <a:endParaRPr lang="en-US"/>
        </a:p>
      </dgm:t>
    </dgm:pt>
    <dgm:pt modelId="{7ED27D9B-0964-46B1-AA11-553FEF958D03}" type="sibTrans" cxnId="{7B7A0B9A-FB98-4CC9-B7DD-42819E7DF3E2}">
      <dgm:prSet/>
      <dgm:spPr/>
      <dgm:t>
        <a:bodyPr/>
        <a:lstStyle/>
        <a:p>
          <a:endParaRPr lang="en-US"/>
        </a:p>
      </dgm:t>
    </dgm:pt>
    <dgm:pt modelId="{6C3959BF-9F58-41B6-BC13-0E8EA25E537F}" type="pres">
      <dgm:prSet presAssocID="{2070FE71-AA38-4D84-9CFB-72ED6814CE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545CE-A4C4-4F58-946A-55DC5C7C7894}" type="pres">
      <dgm:prSet presAssocID="{36543548-56C6-4233-94E0-2EDCB18F1A79}" presName="compositeNode" presStyleCnt="0">
        <dgm:presLayoutVars>
          <dgm:bulletEnabled val="1"/>
        </dgm:presLayoutVars>
      </dgm:prSet>
      <dgm:spPr/>
    </dgm:pt>
    <dgm:pt modelId="{3AC6C16E-A215-4D7B-9DD6-D171C808CF37}" type="pres">
      <dgm:prSet presAssocID="{36543548-56C6-4233-94E0-2EDCB18F1A79}" presName="bgRect" presStyleLbl="node1" presStyleIdx="0" presStyleCnt="1"/>
      <dgm:spPr/>
      <dgm:t>
        <a:bodyPr/>
        <a:lstStyle/>
        <a:p>
          <a:endParaRPr lang="en-US"/>
        </a:p>
      </dgm:t>
    </dgm:pt>
    <dgm:pt modelId="{81D566FE-5E66-4A5E-A3F4-37FEBC3E35CF}" type="pres">
      <dgm:prSet presAssocID="{36543548-56C6-4233-94E0-2EDCB18F1A7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D2F10-CE3B-4CB0-847E-6B9526F9925D}" type="pres">
      <dgm:prSet presAssocID="{36543548-56C6-4233-94E0-2EDCB18F1A7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B2F1E-0DE5-4635-87E5-E2F0C2571CAB}" type="presOf" srcId="{98577475-194F-413F-B1D7-B356B8A5AD20}" destId="{AB9D2F10-CE3B-4CB0-847E-6B9526F9925D}" srcOrd="0" destOrd="2" presId="urn:microsoft.com/office/officeart/2005/8/layout/hProcess7"/>
    <dgm:cxn modelId="{D11F07BC-D705-4951-8D84-6F1BC41B2E35}" type="presOf" srcId="{A2CEA358-8406-42A6-AAFB-69AE488395F4}" destId="{AB9D2F10-CE3B-4CB0-847E-6B9526F9925D}" srcOrd="0" destOrd="6" presId="urn:microsoft.com/office/officeart/2005/8/layout/hProcess7"/>
    <dgm:cxn modelId="{04E15829-BA2A-4C55-842D-5EAFCBD34834}" type="presOf" srcId="{FAB6AF04-15D8-4C28-BD27-B4A4A4B3922D}" destId="{AB9D2F10-CE3B-4CB0-847E-6B9526F9925D}" srcOrd="0" destOrd="3" presId="urn:microsoft.com/office/officeart/2005/8/layout/hProcess7"/>
    <dgm:cxn modelId="{837AF66E-5939-425E-B702-E79478B5D4A2}" type="presOf" srcId="{0E4BAC3F-275C-4CEC-A6DA-4A3628C41605}" destId="{AB9D2F10-CE3B-4CB0-847E-6B9526F9925D}" srcOrd="0" destOrd="5" presId="urn:microsoft.com/office/officeart/2005/8/layout/hProcess7"/>
    <dgm:cxn modelId="{CDB86CDF-9D8C-45FC-8797-4E1691C0AC2A}" type="presOf" srcId="{36543548-56C6-4233-94E0-2EDCB18F1A79}" destId="{81D566FE-5E66-4A5E-A3F4-37FEBC3E35CF}" srcOrd="1" destOrd="0" presId="urn:microsoft.com/office/officeart/2005/8/layout/hProcess7"/>
    <dgm:cxn modelId="{072B86C9-0064-4730-9582-D4D47B9A76FC}" srcId="{36543548-56C6-4233-94E0-2EDCB18F1A79}" destId="{FAB6AF04-15D8-4C28-BD27-B4A4A4B3922D}" srcOrd="3" destOrd="0" parTransId="{9F381FDE-F8AD-40A1-BB5B-A9942BFF2349}" sibTransId="{BB49409C-F85B-4C45-8394-3BD290255425}"/>
    <dgm:cxn modelId="{CFFD3FB0-9D6B-492F-9047-C36D3143F728}" type="presOf" srcId="{36543548-56C6-4233-94E0-2EDCB18F1A79}" destId="{3AC6C16E-A215-4D7B-9DD6-D171C808CF37}" srcOrd="0" destOrd="0" presId="urn:microsoft.com/office/officeart/2005/8/layout/hProcess7"/>
    <dgm:cxn modelId="{0B42FBD4-C34F-46F4-9D3B-253B206F886D}" type="presOf" srcId="{A29F6919-1913-4AF1-A666-19438A88C647}" destId="{AB9D2F10-CE3B-4CB0-847E-6B9526F9925D}" srcOrd="0" destOrd="0" presId="urn:microsoft.com/office/officeart/2005/8/layout/hProcess7"/>
    <dgm:cxn modelId="{A70C2687-AAE9-4D8C-9B31-BF3E4E101879}" srcId="{36543548-56C6-4233-94E0-2EDCB18F1A79}" destId="{4CC9CE34-BE38-4482-B5A1-59B8DDA5C7A7}" srcOrd="4" destOrd="0" parTransId="{03C98A7A-343F-4F6F-8417-45C38566A5E4}" sibTransId="{A1DF73F4-8E74-437F-AD56-AB1CE019C04D}"/>
    <dgm:cxn modelId="{6FE64B5F-CA4F-4EA6-A7ED-929B11F013D7}" srcId="{36543548-56C6-4233-94E0-2EDCB18F1A79}" destId="{A2CEA358-8406-42A6-AAFB-69AE488395F4}" srcOrd="6" destOrd="0" parTransId="{20740E19-38E9-4852-B09B-57AF04D78DE8}" sibTransId="{5ECBF2CC-4EFC-47F4-BB15-A36A7E33E946}"/>
    <dgm:cxn modelId="{7B7A0B9A-FB98-4CC9-B7DD-42819E7DF3E2}" srcId="{36543548-56C6-4233-94E0-2EDCB18F1A79}" destId="{5EB9F7BD-55D1-4A8B-98AD-FBA75E964736}" srcOrd="7" destOrd="0" parTransId="{216A2C2A-3556-4D7C-A6EB-939F310145FA}" sibTransId="{7ED27D9B-0964-46B1-AA11-553FEF958D03}"/>
    <dgm:cxn modelId="{D610A065-56D5-45AE-85C1-FFD896C1B9CE}" srcId="{2070FE71-AA38-4D84-9CFB-72ED6814CE37}" destId="{36543548-56C6-4233-94E0-2EDCB18F1A79}" srcOrd="0" destOrd="0" parTransId="{98E5984A-31E5-4FC9-9502-08D1C48F4692}" sibTransId="{A4F6EF01-6614-403A-BC1A-B94B83185A64}"/>
    <dgm:cxn modelId="{98B08F08-24B5-46D1-8B2E-46C2E5DE314A}" srcId="{36543548-56C6-4233-94E0-2EDCB18F1A79}" destId="{E4439553-1697-4534-99EB-67C63A3BF120}" srcOrd="1" destOrd="0" parTransId="{7D3C8CC9-C062-4BED-9DE6-AA4801BEAC44}" sibTransId="{383D04B4-8A53-4D40-AB95-9171058A260E}"/>
    <dgm:cxn modelId="{4292DD9D-9E44-44E9-93AB-78AEC9AFFF69}" srcId="{36543548-56C6-4233-94E0-2EDCB18F1A79}" destId="{0E4BAC3F-275C-4CEC-A6DA-4A3628C41605}" srcOrd="5" destOrd="0" parTransId="{88F96D19-2FA4-4697-BCC9-0A645187C051}" sibTransId="{FF0B7FC7-CC3D-4A4B-BB8E-B06E2A2B3A12}"/>
    <dgm:cxn modelId="{385946B0-FDA1-41CC-BFA5-E9335C919548}" srcId="{36543548-56C6-4233-94E0-2EDCB18F1A79}" destId="{A29F6919-1913-4AF1-A666-19438A88C647}" srcOrd="0" destOrd="0" parTransId="{66B6B756-8BF2-4047-8079-A22CEF058A31}" sibTransId="{E8DF9B6F-1C2C-4F86-858D-9A52741B7576}"/>
    <dgm:cxn modelId="{1490B642-247C-4C32-8DAE-7DC910018156}" type="presOf" srcId="{E4439553-1697-4534-99EB-67C63A3BF120}" destId="{AB9D2F10-CE3B-4CB0-847E-6B9526F9925D}" srcOrd="0" destOrd="1" presId="urn:microsoft.com/office/officeart/2005/8/layout/hProcess7"/>
    <dgm:cxn modelId="{2C232C75-1247-477D-830E-A4C31D4B9122}" srcId="{36543548-56C6-4233-94E0-2EDCB18F1A79}" destId="{98577475-194F-413F-B1D7-B356B8A5AD20}" srcOrd="2" destOrd="0" parTransId="{8196064F-EF2C-4C46-B0AA-B518AC563758}" sibTransId="{826782F1-05AA-474C-9DED-03BEF6FA8A97}"/>
    <dgm:cxn modelId="{555218B1-1D92-4D0C-ACC5-090BE93D1CD8}" type="presOf" srcId="{4CC9CE34-BE38-4482-B5A1-59B8DDA5C7A7}" destId="{AB9D2F10-CE3B-4CB0-847E-6B9526F9925D}" srcOrd="0" destOrd="4" presId="urn:microsoft.com/office/officeart/2005/8/layout/hProcess7"/>
    <dgm:cxn modelId="{13CCA4AD-590C-4A98-BDAE-55E183D7E705}" type="presOf" srcId="{2070FE71-AA38-4D84-9CFB-72ED6814CE37}" destId="{6C3959BF-9F58-41B6-BC13-0E8EA25E537F}" srcOrd="0" destOrd="0" presId="urn:microsoft.com/office/officeart/2005/8/layout/hProcess7"/>
    <dgm:cxn modelId="{279BF330-CF3A-40F9-A623-D30E9985437B}" type="presOf" srcId="{5EB9F7BD-55D1-4A8B-98AD-FBA75E964736}" destId="{AB9D2F10-CE3B-4CB0-847E-6B9526F9925D}" srcOrd="0" destOrd="7" presId="urn:microsoft.com/office/officeart/2005/8/layout/hProcess7"/>
    <dgm:cxn modelId="{0042175B-9E93-4852-B502-158F33CC72B9}" type="presParOf" srcId="{6C3959BF-9F58-41B6-BC13-0E8EA25E537F}" destId="{49A545CE-A4C4-4F58-946A-55DC5C7C7894}" srcOrd="0" destOrd="0" presId="urn:microsoft.com/office/officeart/2005/8/layout/hProcess7"/>
    <dgm:cxn modelId="{51FF0C4D-5511-47A5-954D-078608A59DAD}" type="presParOf" srcId="{49A545CE-A4C4-4F58-946A-55DC5C7C7894}" destId="{3AC6C16E-A215-4D7B-9DD6-D171C808CF37}" srcOrd="0" destOrd="0" presId="urn:microsoft.com/office/officeart/2005/8/layout/hProcess7"/>
    <dgm:cxn modelId="{AB461FF5-D4F7-4339-9D08-419DCE6FC33F}" type="presParOf" srcId="{49A545CE-A4C4-4F58-946A-55DC5C7C7894}" destId="{81D566FE-5E66-4A5E-A3F4-37FEBC3E35CF}" srcOrd="1" destOrd="0" presId="urn:microsoft.com/office/officeart/2005/8/layout/hProcess7"/>
    <dgm:cxn modelId="{1EFCEAF4-2685-435D-BA83-795BF94646C6}" type="presParOf" srcId="{49A545CE-A4C4-4F58-946A-55DC5C7C7894}" destId="{AB9D2F10-CE3B-4CB0-847E-6B9526F992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EE83FC-40C6-4067-AC19-2D6DF469ECB8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FF2CDD-1D56-4F12-8F53-387E55E8BF6B}">
      <dgm:prSet phldrT="[Text]"/>
      <dgm:spPr/>
      <dgm:t>
        <a:bodyPr/>
        <a:lstStyle/>
        <a:p>
          <a:r>
            <a:rPr lang="en-US" dirty="0" smtClean="0"/>
            <a:t>During the test:</a:t>
          </a:r>
          <a:endParaRPr lang="en-US" dirty="0"/>
        </a:p>
      </dgm:t>
    </dgm:pt>
    <dgm:pt modelId="{3FA7720D-DC08-45F7-9270-DAD2C83504D8}" type="parTrans" cxnId="{93EFE3F5-313F-4E1E-A829-834259DFC9CF}">
      <dgm:prSet/>
      <dgm:spPr/>
      <dgm:t>
        <a:bodyPr/>
        <a:lstStyle/>
        <a:p>
          <a:endParaRPr lang="en-US"/>
        </a:p>
      </dgm:t>
    </dgm:pt>
    <dgm:pt modelId="{622090B6-E5C7-4510-90F7-161A8E6F6ED3}" type="sibTrans" cxnId="{93EFE3F5-313F-4E1E-A829-834259DFC9CF}">
      <dgm:prSet/>
      <dgm:spPr/>
      <dgm:t>
        <a:bodyPr/>
        <a:lstStyle/>
        <a:p>
          <a:endParaRPr lang="en-US"/>
        </a:p>
      </dgm:t>
    </dgm:pt>
    <dgm:pt modelId="{8AA7B415-CAB6-4260-B3F9-9D410F5F754B}">
      <dgm:prSet phldrT="[Text]"/>
      <dgm:spPr/>
      <dgm:t>
        <a:bodyPr/>
        <a:lstStyle/>
        <a:p>
          <a:r>
            <a:rPr lang="x-none" b="1" u="none" smtClean="0"/>
            <a:t>Watch for signs of academic misconduct</a:t>
          </a:r>
          <a:endParaRPr lang="en-US" dirty="0"/>
        </a:p>
      </dgm:t>
    </dgm:pt>
    <dgm:pt modelId="{D6CC1CC9-8CA1-4083-BCCE-D8C064D8A0ED}" type="parTrans" cxnId="{659927D3-AF56-479A-8753-F4B3FABC556D}">
      <dgm:prSet/>
      <dgm:spPr/>
      <dgm:t>
        <a:bodyPr/>
        <a:lstStyle/>
        <a:p>
          <a:endParaRPr lang="en-US"/>
        </a:p>
      </dgm:t>
    </dgm:pt>
    <dgm:pt modelId="{DD3D9442-94F0-4E7E-9494-D0911E97C85E}" type="sibTrans" cxnId="{659927D3-AF56-479A-8753-F4B3FABC556D}">
      <dgm:prSet/>
      <dgm:spPr/>
      <dgm:t>
        <a:bodyPr/>
        <a:lstStyle/>
        <a:p>
          <a:endParaRPr lang="en-US"/>
        </a:p>
      </dgm:t>
    </dgm:pt>
    <dgm:pt modelId="{1242F287-A76D-49FF-99C5-25D402660215}">
      <dgm:prSet/>
      <dgm:spPr/>
      <dgm:t>
        <a:bodyPr/>
        <a:lstStyle/>
        <a:p>
          <a:r>
            <a:rPr lang="x-none" b="1" u="none" smtClean="0"/>
            <a:t>Ensure the environment remains quiet and safe for students</a:t>
          </a:r>
          <a:endParaRPr lang="en-US" b="1" u="none" dirty="0"/>
        </a:p>
      </dgm:t>
    </dgm:pt>
    <dgm:pt modelId="{697789C6-CAF1-47EC-AB9C-AD1B3EF2865D}" type="parTrans" cxnId="{7104157E-ABA3-45C1-9B5E-A0CBF4DF5BB5}">
      <dgm:prSet/>
      <dgm:spPr/>
      <dgm:t>
        <a:bodyPr/>
        <a:lstStyle/>
        <a:p>
          <a:endParaRPr lang="en-US"/>
        </a:p>
      </dgm:t>
    </dgm:pt>
    <dgm:pt modelId="{BB8926C7-4656-4A22-8D02-6FF7E9122C96}" type="sibTrans" cxnId="{7104157E-ABA3-45C1-9B5E-A0CBF4DF5BB5}">
      <dgm:prSet/>
      <dgm:spPr/>
      <dgm:t>
        <a:bodyPr/>
        <a:lstStyle/>
        <a:p>
          <a:endParaRPr lang="en-US"/>
        </a:p>
      </dgm:t>
    </dgm:pt>
    <dgm:pt modelId="{AD4256ED-F72B-4063-BDD7-7819E40354DA}">
      <dgm:prSet/>
      <dgm:spPr/>
      <dgm:t>
        <a:bodyPr/>
        <a:lstStyle/>
        <a:p>
          <a:r>
            <a:rPr lang="x-none" b="1" u="none" smtClean="0"/>
            <a:t>Have students place all backpacks, purses, books, and other items at the front of the room </a:t>
          </a:r>
          <a:endParaRPr lang="en-US" b="1" u="none" dirty="0"/>
        </a:p>
      </dgm:t>
    </dgm:pt>
    <dgm:pt modelId="{813212A6-F532-4D48-BEEE-77DC6FA1F36C}" type="parTrans" cxnId="{AE5CD708-E456-4F89-B087-BC406CF2DA57}">
      <dgm:prSet/>
      <dgm:spPr/>
      <dgm:t>
        <a:bodyPr/>
        <a:lstStyle/>
        <a:p>
          <a:endParaRPr lang="en-US"/>
        </a:p>
      </dgm:t>
    </dgm:pt>
    <dgm:pt modelId="{D2D41C21-6B13-4EBF-838A-B0084F5EBAE6}" type="sibTrans" cxnId="{AE5CD708-E456-4F89-B087-BC406CF2DA57}">
      <dgm:prSet/>
      <dgm:spPr/>
      <dgm:t>
        <a:bodyPr/>
        <a:lstStyle/>
        <a:p>
          <a:endParaRPr lang="en-US"/>
        </a:p>
      </dgm:t>
    </dgm:pt>
    <dgm:pt modelId="{D47E38E8-4C8F-44F1-A08E-77686A7B357E}">
      <dgm:prSet/>
      <dgm:spPr/>
      <dgm:t>
        <a:bodyPr/>
        <a:lstStyle/>
        <a:p>
          <a:r>
            <a:rPr lang="x-none" b="1" u="none" smtClean="0"/>
            <a:t>If students leave the testing make sure they do not take the test instrument with them</a:t>
          </a:r>
          <a:endParaRPr lang="en-US" b="1" u="none" dirty="0"/>
        </a:p>
      </dgm:t>
    </dgm:pt>
    <dgm:pt modelId="{7A1A8BBB-AA64-4413-B238-7821C082AF82}" type="parTrans" cxnId="{E4B3BF53-611D-4CB7-BEC5-57E22A71D038}">
      <dgm:prSet/>
      <dgm:spPr/>
      <dgm:t>
        <a:bodyPr/>
        <a:lstStyle/>
        <a:p>
          <a:endParaRPr lang="en-US"/>
        </a:p>
      </dgm:t>
    </dgm:pt>
    <dgm:pt modelId="{D1788B35-1ADA-404F-934B-9CF3CC5ACC54}" type="sibTrans" cxnId="{E4B3BF53-611D-4CB7-BEC5-57E22A71D038}">
      <dgm:prSet/>
      <dgm:spPr/>
      <dgm:t>
        <a:bodyPr/>
        <a:lstStyle/>
        <a:p>
          <a:endParaRPr lang="en-US"/>
        </a:p>
      </dgm:t>
    </dgm:pt>
    <dgm:pt modelId="{460A24C5-5D34-4DD1-8967-D2E8432776A1}">
      <dgm:prSet/>
      <dgm:spPr/>
      <dgm:t>
        <a:bodyPr/>
        <a:lstStyle/>
        <a:p>
          <a:r>
            <a:rPr lang="x-none" b="1" u="none" smtClean="0"/>
            <a:t>Bring extra paper, writing implements, and answer sheets</a:t>
          </a:r>
          <a:endParaRPr lang="en-US" b="1" u="none"/>
        </a:p>
      </dgm:t>
    </dgm:pt>
    <dgm:pt modelId="{DE46E03C-CD80-45A4-A59E-00B7A2A44FAA}" type="parTrans" cxnId="{18386F64-35F2-40BA-BAA7-ADF54B08A46C}">
      <dgm:prSet/>
      <dgm:spPr/>
      <dgm:t>
        <a:bodyPr/>
        <a:lstStyle/>
        <a:p>
          <a:endParaRPr lang="en-US"/>
        </a:p>
      </dgm:t>
    </dgm:pt>
    <dgm:pt modelId="{BE78D052-2321-46B5-8EC4-6E00954A89E1}" type="sibTrans" cxnId="{18386F64-35F2-40BA-BAA7-ADF54B08A46C}">
      <dgm:prSet/>
      <dgm:spPr/>
      <dgm:t>
        <a:bodyPr/>
        <a:lstStyle/>
        <a:p>
          <a:endParaRPr lang="en-US"/>
        </a:p>
      </dgm:t>
    </dgm:pt>
    <dgm:pt modelId="{2D37A06F-5622-423C-B8C3-655F7E388B40}">
      <dgm:prSet/>
      <dgm:spPr/>
      <dgm:t>
        <a:bodyPr/>
        <a:lstStyle/>
        <a:p>
          <a:r>
            <a:rPr lang="x-none" b="1" u="none" smtClean="0"/>
            <a:t>If possible, have testing aides on hand to assist with difficult students or situations</a:t>
          </a:r>
          <a:endParaRPr lang="en-US" b="1" u="none" dirty="0" smtClean="0"/>
        </a:p>
        <a:p>
          <a:r>
            <a:rPr lang="x-none" b="1" u="none" smtClean="0"/>
            <a:t>Ensure that students have followed instructions on the answer sheet correctly when they finish the test</a:t>
          </a:r>
          <a:endParaRPr lang="en-US" b="1" u="none" dirty="0"/>
        </a:p>
      </dgm:t>
    </dgm:pt>
    <dgm:pt modelId="{52D35C43-B4DF-40ED-A74F-9C275A08881F}" type="parTrans" cxnId="{45959122-6663-4D91-976D-78B48E082DBD}">
      <dgm:prSet/>
      <dgm:spPr/>
      <dgm:t>
        <a:bodyPr/>
        <a:lstStyle/>
        <a:p>
          <a:endParaRPr lang="en-US"/>
        </a:p>
      </dgm:t>
    </dgm:pt>
    <dgm:pt modelId="{11A9533D-69ED-43B8-8637-B066A4DFBFD9}" type="sibTrans" cxnId="{45959122-6663-4D91-976D-78B48E082DBD}">
      <dgm:prSet/>
      <dgm:spPr/>
      <dgm:t>
        <a:bodyPr/>
        <a:lstStyle/>
        <a:p>
          <a:endParaRPr lang="en-US"/>
        </a:p>
      </dgm:t>
    </dgm:pt>
    <dgm:pt modelId="{E6FAD3B5-6CDC-4DA2-B3B6-9D9BA168B79D}">
      <dgm:prSet/>
      <dgm:spPr/>
      <dgm:t>
        <a:bodyPr/>
        <a:lstStyle/>
        <a:p>
          <a:r>
            <a:rPr lang="x-none" b="1" u="none" smtClean="0"/>
            <a:t>Do not allow students to change answers once answer sheets have been submitted</a:t>
          </a:r>
          <a:endParaRPr lang="en-US" b="1" u="none" dirty="0"/>
        </a:p>
      </dgm:t>
    </dgm:pt>
    <dgm:pt modelId="{2D8E881A-6D85-4E1D-979B-EA7ABBB08FD6}" type="parTrans" cxnId="{99FBEEB5-51D7-497B-BF6B-4F6BFF3718B3}">
      <dgm:prSet/>
      <dgm:spPr/>
      <dgm:t>
        <a:bodyPr/>
        <a:lstStyle/>
        <a:p>
          <a:endParaRPr lang="en-US"/>
        </a:p>
      </dgm:t>
    </dgm:pt>
    <dgm:pt modelId="{DD4777C7-1247-4387-A06D-0D7B4181BD9B}" type="sibTrans" cxnId="{99FBEEB5-51D7-497B-BF6B-4F6BFF3718B3}">
      <dgm:prSet/>
      <dgm:spPr/>
      <dgm:t>
        <a:bodyPr/>
        <a:lstStyle/>
        <a:p>
          <a:endParaRPr lang="en-US"/>
        </a:p>
      </dgm:t>
    </dgm:pt>
    <dgm:pt modelId="{5311C3D5-D938-44C3-9F6A-18FDB47A31E4}" type="pres">
      <dgm:prSet presAssocID="{11EE83FC-40C6-4067-AC19-2D6DF469E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87702-6709-4122-804D-386E06E0FCAF}" type="pres">
      <dgm:prSet presAssocID="{DBFF2CDD-1D56-4F12-8F53-387E55E8BF6B}" presName="compositeNode" presStyleCnt="0">
        <dgm:presLayoutVars>
          <dgm:bulletEnabled val="1"/>
        </dgm:presLayoutVars>
      </dgm:prSet>
      <dgm:spPr/>
    </dgm:pt>
    <dgm:pt modelId="{58E514D6-CF7D-43F8-B29D-1E274C0A006F}" type="pres">
      <dgm:prSet presAssocID="{DBFF2CDD-1D56-4F12-8F53-387E55E8BF6B}" presName="bgRect" presStyleLbl="node1" presStyleIdx="0" presStyleCnt="1"/>
      <dgm:spPr/>
      <dgm:t>
        <a:bodyPr/>
        <a:lstStyle/>
        <a:p>
          <a:endParaRPr lang="en-US"/>
        </a:p>
      </dgm:t>
    </dgm:pt>
    <dgm:pt modelId="{9CF2EBBF-25C4-4E5D-948F-453AFA6513A8}" type="pres">
      <dgm:prSet presAssocID="{DBFF2CDD-1D56-4F12-8F53-387E55E8BF6B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D8D71-02A4-47B1-841C-EA10E22363DE}" type="pres">
      <dgm:prSet presAssocID="{DBFF2CDD-1D56-4F12-8F53-387E55E8BF6B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550C7-8072-46A2-815A-FFC951179768}" type="presOf" srcId="{2D37A06F-5622-423C-B8C3-655F7E388B40}" destId="{66FD8D71-02A4-47B1-841C-EA10E22363DE}" srcOrd="0" destOrd="5" presId="urn:microsoft.com/office/officeart/2005/8/layout/hProcess7"/>
    <dgm:cxn modelId="{99FBEEB5-51D7-497B-BF6B-4F6BFF3718B3}" srcId="{DBFF2CDD-1D56-4F12-8F53-387E55E8BF6B}" destId="{E6FAD3B5-6CDC-4DA2-B3B6-9D9BA168B79D}" srcOrd="6" destOrd="0" parTransId="{2D8E881A-6D85-4E1D-979B-EA7ABBB08FD6}" sibTransId="{DD4777C7-1247-4387-A06D-0D7B4181BD9B}"/>
    <dgm:cxn modelId="{33FE9CD7-7426-4BCF-81B9-E6E212707F78}" type="presOf" srcId="{E6FAD3B5-6CDC-4DA2-B3B6-9D9BA168B79D}" destId="{66FD8D71-02A4-47B1-841C-EA10E22363DE}" srcOrd="0" destOrd="6" presId="urn:microsoft.com/office/officeart/2005/8/layout/hProcess7"/>
    <dgm:cxn modelId="{944A6822-CAC2-4D94-B7C3-00C71E6ABADC}" type="presOf" srcId="{DBFF2CDD-1D56-4F12-8F53-387E55E8BF6B}" destId="{58E514D6-CF7D-43F8-B29D-1E274C0A006F}" srcOrd="0" destOrd="0" presId="urn:microsoft.com/office/officeart/2005/8/layout/hProcess7"/>
    <dgm:cxn modelId="{93EFE3F5-313F-4E1E-A829-834259DFC9CF}" srcId="{11EE83FC-40C6-4067-AC19-2D6DF469ECB8}" destId="{DBFF2CDD-1D56-4F12-8F53-387E55E8BF6B}" srcOrd="0" destOrd="0" parTransId="{3FA7720D-DC08-45F7-9270-DAD2C83504D8}" sibTransId="{622090B6-E5C7-4510-90F7-161A8E6F6ED3}"/>
    <dgm:cxn modelId="{6DEE7633-6E29-4D46-A46C-DF3EA0BB4E6D}" type="presOf" srcId="{AD4256ED-F72B-4063-BDD7-7819E40354DA}" destId="{66FD8D71-02A4-47B1-841C-EA10E22363DE}" srcOrd="0" destOrd="2" presId="urn:microsoft.com/office/officeart/2005/8/layout/hProcess7"/>
    <dgm:cxn modelId="{C30A4325-27BE-4EEF-9941-5BD6328B6350}" type="presOf" srcId="{1242F287-A76D-49FF-99C5-25D402660215}" destId="{66FD8D71-02A4-47B1-841C-EA10E22363DE}" srcOrd="0" destOrd="1" presId="urn:microsoft.com/office/officeart/2005/8/layout/hProcess7"/>
    <dgm:cxn modelId="{18386F64-35F2-40BA-BAA7-ADF54B08A46C}" srcId="{DBFF2CDD-1D56-4F12-8F53-387E55E8BF6B}" destId="{460A24C5-5D34-4DD1-8967-D2E8432776A1}" srcOrd="4" destOrd="0" parTransId="{DE46E03C-CD80-45A4-A59E-00B7A2A44FAA}" sibTransId="{BE78D052-2321-46B5-8EC4-6E00954A89E1}"/>
    <dgm:cxn modelId="{B41E022F-751C-4D36-891E-151EEACDC9B6}" type="presOf" srcId="{DBFF2CDD-1D56-4F12-8F53-387E55E8BF6B}" destId="{9CF2EBBF-25C4-4E5D-948F-453AFA6513A8}" srcOrd="1" destOrd="0" presId="urn:microsoft.com/office/officeart/2005/8/layout/hProcess7"/>
    <dgm:cxn modelId="{E4B3BF53-611D-4CB7-BEC5-57E22A71D038}" srcId="{DBFF2CDD-1D56-4F12-8F53-387E55E8BF6B}" destId="{D47E38E8-4C8F-44F1-A08E-77686A7B357E}" srcOrd="3" destOrd="0" parTransId="{7A1A8BBB-AA64-4413-B238-7821C082AF82}" sibTransId="{D1788B35-1ADA-404F-934B-9CF3CC5ACC54}"/>
    <dgm:cxn modelId="{7104157E-ABA3-45C1-9B5E-A0CBF4DF5BB5}" srcId="{DBFF2CDD-1D56-4F12-8F53-387E55E8BF6B}" destId="{1242F287-A76D-49FF-99C5-25D402660215}" srcOrd="1" destOrd="0" parTransId="{697789C6-CAF1-47EC-AB9C-AD1B3EF2865D}" sibTransId="{BB8926C7-4656-4A22-8D02-6FF7E9122C96}"/>
    <dgm:cxn modelId="{45959122-6663-4D91-976D-78B48E082DBD}" srcId="{DBFF2CDD-1D56-4F12-8F53-387E55E8BF6B}" destId="{2D37A06F-5622-423C-B8C3-655F7E388B40}" srcOrd="5" destOrd="0" parTransId="{52D35C43-B4DF-40ED-A74F-9C275A08881F}" sibTransId="{11A9533D-69ED-43B8-8637-B066A4DFBFD9}"/>
    <dgm:cxn modelId="{EF0A8E64-E12B-46DD-BF8E-1B7894FDEAEF}" type="presOf" srcId="{8AA7B415-CAB6-4260-B3F9-9D410F5F754B}" destId="{66FD8D71-02A4-47B1-841C-EA10E22363DE}" srcOrd="0" destOrd="0" presId="urn:microsoft.com/office/officeart/2005/8/layout/hProcess7"/>
    <dgm:cxn modelId="{990256C6-C612-42F5-B1C9-0D5D62475B77}" type="presOf" srcId="{D47E38E8-4C8F-44F1-A08E-77686A7B357E}" destId="{66FD8D71-02A4-47B1-841C-EA10E22363DE}" srcOrd="0" destOrd="3" presId="urn:microsoft.com/office/officeart/2005/8/layout/hProcess7"/>
    <dgm:cxn modelId="{71BA2D14-5D12-4758-826D-E110820C1967}" type="presOf" srcId="{460A24C5-5D34-4DD1-8967-D2E8432776A1}" destId="{66FD8D71-02A4-47B1-841C-EA10E22363DE}" srcOrd="0" destOrd="4" presId="urn:microsoft.com/office/officeart/2005/8/layout/hProcess7"/>
    <dgm:cxn modelId="{AE5CD708-E456-4F89-B087-BC406CF2DA57}" srcId="{DBFF2CDD-1D56-4F12-8F53-387E55E8BF6B}" destId="{AD4256ED-F72B-4063-BDD7-7819E40354DA}" srcOrd="2" destOrd="0" parTransId="{813212A6-F532-4D48-BEEE-77DC6FA1F36C}" sibTransId="{D2D41C21-6B13-4EBF-838A-B0084F5EBAE6}"/>
    <dgm:cxn modelId="{E19970D0-189D-4556-8817-920D97EEF877}" type="presOf" srcId="{11EE83FC-40C6-4067-AC19-2D6DF469ECB8}" destId="{5311C3D5-D938-44C3-9F6A-18FDB47A31E4}" srcOrd="0" destOrd="0" presId="urn:microsoft.com/office/officeart/2005/8/layout/hProcess7"/>
    <dgm:cxn modelId="{659927D3-AF56-479A-8753-F4B3FABC556D}" srcId="{DBFF2CDD-1D56-4F12-8F53-387E55E8BF6B}" destId="{8AA7B415-CAB6-4260-B3F9-9D410F5F754B}" srcOrd="0" destOrd="0" parTransId="{D6CC1CC9-8CA1-4083-BCCE-D8C064D8A0ED}" sibTransId="{DD3D9442-94F0-4E7E-9494-D0911E97C85E}"/>
    <dgm:cxn modelId="{A86A5062-34D2-4055-B516-B70E99CEB169}" type="presParOf" srcId="{5311C3D5-D938-44C3-9F6A-18FDB47A31E4}" destId="{06087702-6709-4122-804D-386E06E0FCAF}" srcOrd="0" destOrd="0" presId="urn:microsoft.com/office/officeart/2005/8/layout/hProcess7"/>
    <dgm:cxn modelId="{DBEF9B6D-254F-4DD9-A7C4-6762569A3B98}" type="presParOf" srcId="{06087702-6709-4122-804D-386E06E0FCAF}" destId="{58E514D6-CF7D-43F8-B29D-1E274C0A006F}" srcOrd="0" destOrd="0" presId="urn:microsoft.com/office/officeart/2005/8/layout/hProcess7"/>
    <dgm:cxn modelId="{F2C6653A-E362-40C8-9F7D-A90C1A06FEA6}" type="presParOf" srcId="{06087702-6709-4122-804D-386E06E0FCAF}" destId="{9CF2EBBF-25C4-4E5D-948F-453AFA6513A8}" srcOrd="1" destOrd="0" presId="urn:microsoft.com/office/officeart/2005/8/layout/hProcess7"/>
    <dgm:cxn modelId="{E9211DB0-FAF5-47A2-8520-41A39A173BEC}" type="presParOf" srcId="{06087702-6709-4122-804D-386E06E0FCAF}" destId="{66FD8D71-02A4-47B1-841C-EA10E22363D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9D9C-B86C-4B28-8928-C61FEBFEFC8C}">
      <dsp:nvSpPr>
        <dsp:cNvPr id="0" name=""/>
        <dsp:cNvSpPr/>
      </dsp:nvSpPr>
      <dsp:spPr>
        <a:xfrm>
          <a:off x="37" y="982993"/>
          <a:ext cx="3631927" cy="1411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kern="1200" smtClean="0"/>
            <a:t>Traditional approach to teaching</a:t>
          </a:r>
          <a:endParaRPr lang="en-US" sz="2200" kern="1200" dirty="0"/>
        </a:p>
      </dsp:txBody>
      <dsp:txXfrm>
        <a:off x="37" y="982993"/>
        <a:ext cx="3631927" cy="1411172"/>
      </dsp:txXfrm>
    </dsp:sp>
    <dsp:sp modelId="{9CBF5A9E-F790-4EC6-A740-1874C35006A1}">
      <dsp:nvSpPr>
        <dsp:cNvPr id="0" name=""/>
        <dsp:cNvSpPr/>
      </dsp:nvSpPr>
      <dsp:spPr>
        <a:xfrm>
          <a:off x="37" y="2394166"/>
          <a:ext cx="3631927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ADF8B-76A1-459D-A5D2-D0890C91F833}">
      <dsp:nvSpPr>
        <dsp:cNvPr id="0" name=""/>
        <dsp:cNvSpPr/>
      </dsp:nvSpPr>
      <dsp:spPr>
        <a:xfrm>
          <a:off x="4140434" y="982993"/>
          <a:ext cx="3631927" cy="1411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kern="1200" smtClean="0"/>
            <a:t>Used for promotional testing and determining ranking in recruit academies</a:t>
          </a:r>
          <a:endParaRPr lang="en-US" sz="2200" b="1" kern="1200"/>
        </a:p>
      </dsp:txBody>
      <dsp:txXfrm>
        <a:off x="4140434" y="982993"/>
        <a:ext cx="3631927" cy="1411172"/>
      </dsp:txXfrm>
    </dsp:sp>
    <dsp:sp modelId="{09C9CA9F-211E-4C03-9B9A-235F119F5D82}">
      <dsp:nvSpPr>
        <dsp:cNvPr id="0" name=""/>
        <dsp:cNvSpPr/>
      </dsp:nvSpPr>
      <dsp:spPr>
        <a:xfrm>
          <a:off x="4140434" y="2394166"/>
          <a:ext cx="3631927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E231F-B63B-4BAB-87AB-C0DE230E77F3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After the test:</a:t>
          </a:r>
          <a:endParaRPr lang="en-US" sz="5000" kern="1200" dirty="0"/>
        </a:p>
      </dsp:txBody>
      <dsp:txXfrm rot="16200000">
        <a:off x="-1003554" y="1003554"/>
        <a:ext cx="3561588" cy="1554480"/>
      </dsp:txXfrm>
    </dsp:sp>
    <dsp:sp modelId="{F61FA62A-92D7-4950-99C1-F5BEE8881113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0" u="none" kern="1200" smtClean="0"/>
            <a:t>Review the test with students to clarify any objectives they may not have understood</a:t>
          </a:r>
          <a:endParaRPr lang="en-US" sz="2300" b="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0" u="none" kern="1200" smtClean="0"/>
            <a:t>Maintain the security of tests and answer sheets especially when scoring tests and recording grades</a:t>
          </a:r>
          <a:endParaRPr lang="en-US" sz="2300" b="0" u="none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0" u="none" kern="1200" smtClean="0"/>
            <a:t>Return test materials to the proper authority if another instructor will be scoring and grading them </a:t>
          </a:r>
          <a:endParaRPr lang="en-US" sz="2300" b="0" u="none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Identify answer sheets with identical incorrect answers or sequences of answers on multiple test sheets; these could be indications of academic misconduct</a:t>
          </a:r>
          <a:endParaRPr lang="en-US" sz="2300" b="0" kern="1200" dirty="0"/>
        </a:p>
      </dsp:txBody>
      <dsp:txXfrm>
        <a:off x="1554480" y="0"/>
        <a:ext cx="5790438" cy="4343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3C9F0-0BBD-4BF2-B187-8539EBA2E220}">
      <dsp:nvSpPr>
        <dsp:cNvPr id="0" name=""/>
        <dsp:cNvSpPr/>
      </dsp:nvSpPr>
      <dsp:spPr>
        <a:xfrm>
          <a:off x="0" y="371708"/>
          <a:ext cx="7772400" cy="543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</a:t>
          </a:r>
          <a:r>
            <a:rPr lang="x-none" sz="2400" b="1" kern="1200" smtClean="0"/>
            <a:t>efore the test</a:t>
          </a:r>
          <a:r>
            <a:rPr lang="en-US" sz="2400" b="1" kern="1200" dirty="0" smtClean="0"/>
            <a:t>:</a:t>
          </a:r>
          <a:endParaRPr lang="en-US" sz="2400" kern="1200" dirty="0"/>
        </a:p>
      </dsp:txBody>
      <dsp:txXfrm>
        <a:off x="0" y="371708"/>
        <a:ext cx="7772400" cy="543554"/>
      </dsp:txXfrm>
    </dsp:sp>
    <dsp:sp modelId="{076DD1E6-05D9-41C7-8788-220397991C75}">
      <dsp:nvSpPr>
        <dsp:cNvPr id="0" name=""/>
        <dsp:cNvSpPr/>
      </dsp:nvSpPr>
      <dsp:spPr>
        <a:xfrm>
          <a:off x="0" y="915263"/>
          <a:ext cx="7772400" cy="34257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Ensure that the subject matter of the test matches </a:t>
          </a:r>
          <a:r>
            <a:rPr lang="en-US" sz="1600" b="1" u="none" kern="1200" dirty="0" smtClean="0"/>
            <a:t>what</a:t>
          </a:r>
          <a:r>
            <a:rPr lang="x-none" sz="1600" b="1" u="none" kern="1200" smtClean="0"/>
            <a:t> is being tested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Provide students with adequate practice time during class leading up to the test date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Provide rehabilitation facilities, such as restrooms or refreshment areas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Ensure that tests are not biased through wording, timing, or unattainable criteria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Include all test administration rules in the test instructions 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Read the instructions aloud to the students, exactly as they are written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Provide students with time limits for each test and clearly state the times for emphasis 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Explain the purpose of each test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1" u="none" kern="1200" smtClean="0"/>
            <a:t>Encourage students to ask questions if they do not understand something</a:t>
          </a:r>
          <a:endParaRPr lang="en-US" sz="1600" b="1" u="none" kern="1200" dirty="0"/>
        </a:p>
      </dsp:txBody>
      <dsp:txXfrm>
        <a:off x="0" y="915263"/>
        <a:ext cx="7772400" cy="3425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E9C12-5B5E-4786-902D-A51F01ECDADB}">
      <dsp:nvSpPr>
        <dsp:cNvPr id="0" name=""/>
        <dsp:cNvSpPr/>
      </dsp:nvSpPr>
      <dsp:spPr>
        <a:xfrm>
          <a:off x="37" y="61762"/>
          <a:ext cx="3631927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</a:t>
          </a:r>
          <a:r>
            <a:rPr lang="x-none" sz="2500" b="1" kern="1200" smtClean="0"/>
            <a:t>uring the test</a:t>
          </a:r>
          <a:r>
            <a:rPr lang="en-US" sz="2500" b="1" kern="1200" dirty="0" smtClean="0"/>
            <a:t>:</a:t>
          </a:r>
          <a:endParaRPr lang="en-US" sz="2500" kern="1200" dirty="0"/>
        </a:p>
      </dsp:txBody>
      <dsp:txXfrm>
        <a:off x="37" y="61762"/>
        <a:ext cx="3631927" cy="720000"/>
      </dsp:txXfrm>
    </dsp:sp>
    <dsp:sp modelId="{038E4813-FD13-4CDD-813D-7393798EF176}">
      <dsp:nvSpPr>
        <dsp:cNvPr id="0" name=""/>
        <dsp:cNvSpPr/>
      </dsp:nvSpPr>
      <dsp:spPr>
        <a:xfrm>
          <a:off x="37" y="781762"/>
          <a:ext cx="3631927" cy="3499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500" b="1" u="none" kern="1200" smtClean="0"/>
            <a:t>Give the test to each student in exactly the same manner</a:t>
          </a:r>
          <a:endParaRPr lang="en-US" sz="2500" b="1" u="none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500" b="1" u="none" kern="1200" smtClean="0"/>
            <a:t>Record students’ scores on performance checklists as each one takes the test</a:t>
          </a:r>
          <a:endParaRPr lang="en-US" sz="2500" b="1" u="none" kern="1200" dirty="0"/>
        </a:p>
      </dsp:txBody>
      <dsp:txXfrm>
        <a:off x="37" y="781762"/>
        <a:ext cx="3631927" cy="3499875"/>
      </dsp:txXfrm>
    </dsp:sp>
    <dsp:sp modelId="{83F742D8-34E5-4769-8538-7F102C72FCC9}">
      <dsp:nvSpPr>
        <dsp:cNvPr id="0" name=""/>
        <dsp:cNvSpPr/>
      </dsp:nvSpPr>
      <dsp:spPr>
        <a:xfrm>
          <a:off x="4140434" y="61762"/>
          <a:ext cx="3631927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b="1" kern="1200" smtClean="0"/>
            <a:t>After the test</a:t>
          </a:r>
          <a:r>
            <a:rPr lang="en-US" sz="2500" b="1" kern="1200" dirty="0" smtClean="0"/>
            <a:t>:</a:t>
          </a:r>
          <a:endParaRPr lang="en-US" sz="2500" b="1" kern="1200" dirty="0"/>
        </a:p>
      </dsp:txBody>
      <dsp:txXfrm>
        <a:off x="4140434" y="61762"/>
        <a:ext cx="3631927" cy="720000"/>
      </dsp:txXfrm>
    </dsp:sp>
    <dsp:sp modelId="{F4776A2A-EB51-4D18-9D41-6B100F0F2BB3}">
      <dsp:nvSpPr>
        <dsp:cNvPr id="0" name=""/>
        <dsp:cNvSpPr/>
      </dsp:nvSpPr>
      <dsp:spPr>
        <a:xfrm>
          <a:off x="4140434" y="781762"/>
          <a:ext cx="3631927" cy="3499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500" b="1" kern="1200" smtClean="0"/>
            <a:t>Keep all test scores confidential</a:t>
          </a:r>
          <a:endParaRPr lang="en-US" sz="2500" b="1" kern="1200" dirty="0"/>
        </a:p>
      </dsp:txBody>
      <dsp:txXfrm>
        <a:off x="4140434" y="781762"/>
        <a:ext cx="3631927" cy="34998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A4848-8FDA-4784-B094-DA48BB70C5A7}">
      <dsp:nvSpPr>
        <dsp:cNvPr id="0" name=""/>
        <dsp:cNvSpPr/>
      </dsp:nvSpPr>
      <dsp:spPr>
        <a:xfrm>
          <a:off x="414472" y="2337"/>
          <a:ext cx="3445736" cy="2067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u="none" kern="1200" smtClean="0"/>
            <a:t>Score the same question on all of the tests before proceeding to the next question on short-answer or essay exams</a:t>
          </a:r>
          <a:endParaRPr lang="en-US" sz="2200" kern="1200" dirty="0"/>
        </a:p>
      </dsp:txBody>
      <dsp:txXfrm>
        <a:off x="414472" y="2337"/>
        <a:ext cx="3445736" cy="2067442"/>
      </dsp:txXfrm>
    </dsp:sp>
    <dsp:sp modelId="{E55DE6C3-E8DE-4912-BED5-84BB5E97A1FE}">
      <dsp:nvSpPr>
        <dsp:cNvPr id="0" name=""/>
        <dsp:cNvSpPr/>
      </dsp:nvSpPr>
      <dsp:spPr>
        <a:xfrm>
          <a:off x="4204783" y="2337"/>
          <a:ext cx="3445736" cy="2067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u="none" kern="1200" smtClean="0"/>
            <a:t>Read through several responses before scoring essay or short-answer tests</a:t>
          </a:r>
          <a:endParaRPr lang="en-US" sz="2200" b="1" u="none" kern="1200"/>
        </a:p>
      </dsp:txBody>
      <dsp:txXfrm>
        <a:off x="4204783" y="2337"/>
        <a:ext cx="3445736" cy="2067442"/>
      </dsp:txXfrm>
    </dsp:sp>
    <dsp:sp modelId="{410F2CF7-3D33-44F8-8883-766C6D8DA528}">
      <dsp:nvSpPr>
        <dsp:cNvPr id="0" name=""/>
        <dsp:cNvSpPr/>
      </dsp:nvSpPr>
      <dsp:spPr>
        <a:xfrm>
          <a:off x="2309628" y="2414352"/>
          <a:ext cx="3445736" cy="2067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u="none" kern="1200" smtClean="0"/>
            <a:t>Add comments to essay or short-answer questions to indicate what is missing or congratulate the student on good work</a:t>
          </a:r>
          <a:endParaRPr lang="en-US" sz="2200" b="1" u="none" kern="1200" dirty="0"/>
        </a:p>
      </dsp:txBody>
      <dsp:txXfrm>
        <a:off x="2309628" y="2414352"/>
        <a:ext cx="3445736" cy="20674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BE3C7-EAE5-45C1-ACC5-E7F689EFEB37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Shuffle the papers before scoring the next question after scoring one set of questions on all the tests</a:t>
          </a:r>
          <a:endParaRPr lang="en-US" sz="2200" b="1" kern="1200" dirty="0"/>
        </a:p>
      </dsp:txBody>
      <dsp:txXfrm>
        <a:off x="379511" y="892"/>
        <a:ext cx="3339703" cy="2003821"/>
      </dsp:txXfrm>
    </dsp:sp>
    <dsp:sp modelId="{2E42396C-6CCB-4A0F-8FAB-518B34DDAA55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 not attempt to score large numbers of tests at one time</a:t>
          </a:r>
          <a:endParaRPr lang="en-US" sz="2200" b="1" kern="1200" dirty="0"/>
        </a:p>
      </dsp:txBody>
      <dsp:txXfrm>
        <a:off x="4053185" y="892"/>
        <a:ext cx="3339703" cy="2003821"/>
      </dsp:txXfrm>
    </dsp:sp>
    <dsp:sp modelId="{9EBA9AD9-F74C-4EB1-B263-23FD9183E5E9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Indicate, using lines or arrows, which comments refer to which words or portions of the answer</a:t>
          </a:r>
          <a:endParaRPr lang="en-US" sz="2200" b="1" kern="1200" dirty="0"/>
        </a:p>
      </dsp:txBody>
      <dsp:txXfrm>
        <a:off x="2216348" y="2338685"/>
        <a:ext cx="3339703" cy="20038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B868-FF8B-47F2-B568-39E93B24BA3E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b="1" u="none" kern="1200" smtClean="0"/>
            <a:t>Inform students about the meaning of scoring marks that are used in essay or short-answer question tests</a:t>
          </a:r>
          <a:endParaRPr lang="en-US" sz="2100" b="1" u="none" kern="1200" dirty="0"/>
        </a:p>
      </dsp:txBody>
      <dsp:txXfrm>
        <a:off x="379511" y="892"/>
        <a:ext cx="3339703" cy="2003821"/>
      </dsp:txXfrm>
    </dsp:sp>
    <dsp:sp modelId="{93A93DB5-1475-4E13-B7BD-405243E51D01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b="1" u="none" kern="1200" smtClean="0"/>
            <a:t>Identify a maximum of three strengths and three weaknesses of an answer when scoring an essay or short-answer question </a:t>
          </a:r>
          <a:endParaRPr lang="en-US" sz="2100" b="1" u="none" kern="1200" dirty="0"/>
        </a:p>
      </dsp:txBody>
      <dsp:txXfrm>
        <a:off x="4053185" y="892"/>
        <a:ext cx="3339703" cy="2003821"/>
      </dsp:txXfrm>
    </dsp:sp>
    <dsp:sp modelId="{34186F58-DCA4-4D01-BEAC-4A00486B0ADE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Use the provided rubric to identify the key points that should be addressed in each essay or short-answer response</a:t>
          </a:r>
          <a:endParaRPr lang="en-US" sz="2100" b="1" kern="1200" dirty="0"/>
        </a:p>
      </dsp:txBody>
      <dsp:txXfrm>
        <a:off x="2216348" y="2338685"/>
        <a:ext cx="3339703" cy="20038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13D84-0B14-4D99-B020-1FB9D322093D}">
      <dsp:nvSpPr>
        <dsp:cNvPr id="0" name=""/>
        <dsp:cNvSpPr/>
      </dsp:nvSpPr>
      <dsp:spPr>
        <a:xfrm>
          <a:off x="0" y="530"/>
          <a:ext cx="777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60863-DAC9-4522-BBEA-99ADB9E5187E}">
      <dsp:nvSpPr>
        <dsp:cNvPr id="0" name=""/>
        <dsp:cNvSpPr/>
      </dsp:nvSpPr>
      <dsp:spPr>
        <a:xfrm>
          <a:off x="0" y="530"/>
          <a:ext cx="7772400" cy="8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u="none" kern="1200" smtClean="0"/>
            <a:t>Classes in a distance-learning format take much more preparation time for educators than the same classes in a face-to-face setting</a:t>
          </a:r>
          <a:endParaRPr lang="en-US" sz="1800" kern="1200" dirty="0"/>
        </a:p>
      </dsp:txBody>
      <dsp:txXfrm>
        <a:off x="0" y="530"/>
        <a:ext cx="7772400" cy="868467"/>
      </dsp:txXfrm>
    </dsp:sp>
    <dsp:sp modelId="{9CCFC6A1-7653-4478-A1E9-58998C9C35E3}">
      <dsp:nvSpPr>
        <dsp:cNvPr id="0" name=""/>
        <dsp:cNvSpPr/>
      </dsp:nvSpPr>
      <dsp:spPr>
        <a:xfrm>
          <a:off x="0" y="868998"/>
          <a:ext cx="777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7C0FA-4F60-4FBE-9F8D-C4DF6D140FB9}">
      <dsp:nvSpPr>
        <dsp:cNvPr id="0" name=""/>
        <dsp:cNvSpPr/>
      </dsp:nvSpPr>
      <dsp:spPr>
        <a:xfrm>
          <a:off x="0" y="868998"/>
          <a:ext cx="7772400" cy="8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O</a:t>
          </a:r>
          <a:r>
            <a:rPr lang="x-none" sz="1800" b="1" u="none" kern="1200" smtClean="0"/>
            <a:t>nline courses do not have time delay</a:t>
          </a:r>
          <a:r>
            <a:rPr lang="en-US" sz="1800" b="1" u="none" kern="1200" dirty="0" smtClean="0"/>
            <a:t> </a:t>
          </a:r>
          <a:r>
            <a:rPr lang="x-none" sz="1800" b="1" u="none" kern="1200" smtClean="0"/>
            <a:t>to return graded tests or assignments</a:t>
          </a:r>
          <a:endParaRPr lang="en-US" sz="1800" b="1" u="none" kern="1200" dirty="0"/>
        </a:p>
      </dsp:txBody>
      <dsp:txXfrm>
        <a:off x="0" y="868998"/>
        <a:ext cx="7772400" cy="868467"/>
      </dsp:txXfrm>
    </dsp:sp>
    <dsp:sp modelId="{0DF25918-668C-4338-B819-F4D1C24964E3}">
      <dsp:nvSpPr>
        <dsp:cNvPr id="0" name=""/>
        <dsp:cNvSpPr/>
      </dsp:nvSpPr>
      <dsp:spPr>
        <a:xfrm>
          <a:off x="0" y="1737466"/>
          <a:ext cx="777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AE46E-60D3-45EE-AAF1-F9CA5775AF42}">
      <dsp:nvSpPr>
        <dsp:cNvPr id="0" name=""/>
        <dsp:cNvSpPr/>
      </dsp:nvSpPr>
      <dsp:spPr>
        <a:xfrm>
          <a:off x="0" y="1737466"/>
          <a:ext cx="7772400" cy="8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I</a:t>
          </a:r>
          <a:r>
            <a:rPr lang="x-none" sz="1800" b="1" u="none" kern="1200" smtClean="0"/>
            <a:t>nstructors have to work diligently to provide effective and timely feedback to the students</a:t>
          </a:r>
          <a:endParaRPr lang="en-US" sz="1800" b="1" u="none" kern="1200" dirty="0"/>
        </a:p>
      </dsp:txBody>
      <dsp:txXfrm>
        <a:off x="0" y="1737466"/>
        <a:ext cx="7772400" cy="868467"/>
      </dsp:txXfrm>
    </dsp:sp>
    <dsp:sp modelId="{D6E0D823-F600-41FB-A71B-D67F2CAE719B}">
      <dsp:nvSpPr>
        <dsp:cNvPr id="0" name=""/>
        <dsp:cNvSpPr/>
      </dsp:nvSpPr>
      <dsp:spPr>
        <a:xfrm>
          <a:off x="0" y="2605933"/>
          <a:ext cx="777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CAFEA-36AF-4C09-A197-C2E7B4FD21D7}">
      <dsp:nvSpPr>
        <dsp:cNvPr id="0" name=""/>
        <dsp:cNvSpPr/>
      </dsp:nvSpPr>
      <dsp:spPr>
        <a:xfrm>
          <a:off x="0" y="2605933"/>
          <a:ext cx="7772400" cy="8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u="none" kern="1200" smtClean="0"/>
            <a:t>The lack of direct contact between students and instructors makes scoring written work an even more critical task</a:t>
          </a:r>
          <a:endParaRPr lang="en-US" sz="1800" b="1" u="none" kern="1200"/>
        </a:p>
      </dsp:txBody>
      <dsp:txXfrm>
        <a:off x="0" y="2605933"/>
        <a:ext cx="7772400" cy="868467"/>
      </dsp:txXfrm>
    </dsp:sp>
    <dsp:sp modelId="{75957C17-CD43-4119-9F0D-C960E14FA0D2}">
      <dsp:nvSpPr>
        <dsp:cNvPr id="0" name=""/>
        <dsp:cNvSpPr/>
      </dsp:nvSpPr>
      <dsp:spPr>
        <a:xfrm>
          <a:off x="0" y="3474401"/>
          <a:ext cx="7772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D3F0C-A7B8-4FCF-84AA-CE4264ADD33E}">
      <dsp:nvSpPr>
        <dsp:cNvPr id="0" name=""/>
        <dsp:cNvSpPr/>
      </dsp:nvSpPr>
      <dsp:spPr>
        <a:xfrm>
          <a:off x="0" y="3474401"/>
          <a:ext cx="7772400" cy="8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u="none" kern="1200" smtClean="0"/>
            <a:t>When faxing tests, make sure the document you send is in black ink on white paper </a:t>
          </a:r>
          <a:endParaRPr lang="en-US" sz="1800" b="1" u="none" kern="1200" dirty="0"/>
        </a:p>
      </dsp:txBody>
      <dsp:txXfrm>
        <a:off x="0" y="3474401"/>
        <a:ext cx="7772400" cy="86846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54B1-580F-4806-95DF-EAA341C4AABB}">
      <dsp:nvSpPr>
        <dsp:cNvPr id="0" name=""/>
        <dsp:cNvSpPr/>
      </dsp:nvSpPr>
      <dsp:spPr>
        <a:xfrm>
          <a:off x="0" y="675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Tests c</a:t>
          </a:r>
          <a:r>
            <a:rPr lang="x-none" sz="2000" b="1" kern="1200" smtClean="0"/>
            <a:t>an be subjective</a:t>
          </a:r>
          <a:r>
            <a:rPr lang="en-US" sz="2000" b="1" kern="1200" dirty="0" smtClean="0"/>
            <a:t>, </a:t>
          </a:r>
          <a:r>
            <a:rPr lang="x-none" sz="2000" b="1" kern="1200" smtClean="0"/>
            <a:t>follow the scoring sheet guidelines</a:t>
          </a:r>
          <a:endParaRPr lang="en-US" sz="2000" kern="1200" dirty="0"/>
        </a:p>
      </dsp:txBody>
      <dsp:txXfrm>
        <a:off x="38838" y="106338"/>
        <a:ext cx="7694724" cy="717924"/>
      </dsp:txXfrm>
    </dsp:sp>
    <dsp:sp modelId="{949D37C1-5B12-4475-95F2-2985F62DBB42}">
      <dsp:nvSpPr>
        <dsp:cNvPr id="0" name=""/>
        <dsp:cNvSpPr/>
      </dsp:nvSpPr>
      <dsp:spPr>
        <a:xfrm>
          <a:off x="0" y="9207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Tasks that directly relate to </a:t>
          </a:r>
          <a:r>
            <a:rPr lang="en-US" sz="2000" b="1" kern="1200" dirty="0" smtClean="0"/>
            <a:t>safety </a:t>
          </a:r>
          <a:r>
            <a:rPr lang="x-none" sz="2000" b="1" kern="1200" smtClean="0"/>
            <a:t>cannot be skipped or performed improperly</a:t>
          </a:r>
          <a:endParaRPr lang="en-US" sz="2000" b="1" kern="1200" dirty="0"/>
        </a:p>
      </dsp:txBody>
      <dsp:txXfrm>
        <a:off x="38838" y="959538"/>
        <a:ext cx="7694724" cy="717924"/>
      </dsp:txXfrm>
    </dsp:sp>
    <dsp:sp modelId="{410DFD83-9154-45BA-94DC-69DA43A188BA}">
      <dsp:nvSpPr>
        <dsp:cNvPr id="0" name=""/>
        <dsp:cNvSpPr/>
      </dsp:nvSpPr>
      <dsp:spPr>
        <a:xfrm>
          <a:off x="0" y="17739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</a:t>
          </a:r>
          <a:r>
            <a:rPr lang="x-none" sz="2000" b="1" kern="1200" smtClean="0"/>
            <a:t>se multiple instructors to observe each student during the test</a:t>
          </a:r>
          <a:endParaRPr lang="en-US" sz="2000" b="1" kern="1200" dirty="0"/>
        </a:p>
      </dsp:txBody>
      <dsp:txXfrm>
        <a:off x="38838" y="1812738"/>
        <a:ext cx="7694724" cy="717924"/>
      </dsp:txXfrm>
    </dsp:sp>
    <dsp:sp modelId="{AA7C10A9-61B0-48CE-875E-FF9D12956D85}">
      <dsp:nvSpPr>
        <dsp:cNvPr id="0" name=""/>
        <dsp:cNvSpPr/>
      </dsp:nvSpPr>
      <dsp:spPr>
        <a:xfrm>
          <a:off x="0" y="26271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Students must be given a clearly stated set of objectives and the scoring criteria</a:t>
          </a:r>
          <a:endParaRPr lang="en-US" sz="2000" b="1" kern="1200" dirty="0"/>
        </a:p>
      </dsp:txBody>
      <dsp:txXfrm>
        <a:off x="38838" y="2665938"/>
        <a:ext cx="7694724" cy="717924"/>
      </dsp:txXfrm>
    </dsp:sp>
    <dsp:sp modelId="{BA353C4A-093F-4305-8C11-BC3C2E41C8CE}">
      <dsp:nvSpPr>
        <dsp:cNvPr id="0" name=""/>
        <dsp:cNvSpPr/>
      </dsp:nvSpPr>
      <dsp:spPr>
        <a:xfrm>
          <a:off x="0" y="34803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Instructors should provide immediate feedback while observing the project</a:t>
          </a:r>
          <a:endParaRPr lang="en-US" sz="2000" b="1" kern="1200" dirty="0"/>
        </a:p>
      </dsp:txBody>
      <dsp:txXfrm>
        <a:off x="38838" y="3519138"/>
        <a:ext cx="7694724" cy="7179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5B1A5-BCEA-436D-A2C2-6FB4116CC29A}">
      <dsp:nvSpPr>
        <dsp:cNvPr id="0" name=""/>
        <dsp:cNvSpPr/>
      </dsp:nvSpPr>
      <dsp:spPr>
        <a:xfrm>
          <a:off x="5753" y="0"/>
          <a:ext cx="2326406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kern="1200" smtClean="0"/>
            <a:t>Very simple after scoring</a:t>
          </a:r>
          <a:endParaRPr lang="en-US" sz="2400" kern="1200" dirty="0"/>
        </a:p>
      </dsp:txBody>
      <dsp:txXfrm>
        <a:off x="73891" y="68138"/>
        <a:ext cx="2190130" cy="4207124"/>
      </dsp:txXfrm>
    </dsp:sp>
    <dsp:sp modelId="{6F9DE22C-0345-4DD0-940F-C14382E5CB28}">
      <dsp:nvSpPr>
        <dsp:cNvPr id="0" name=""/>
        <dsp:cNvSpPr/>
      </dsp:nvSpPr>
      <dsp:spPr>
        <a:xfrm>
          <a:off x="2722996" y="0"/>
          <a:ext cx="2326406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kern="1200" smtClean="0"/>
            <a:t>Total number of points the student earned is divided by the total number of points possible to arrive at a percentage</a:t>
          </a:r>
          <a:endParaRPr lang="en-US" sz="2400" b="1" kern="1200" dirty="0"/>
        </a:p>
      </dsp:txBody>
      <dsp:txXfrm>
        <a:off x="2791134" y="68138"/>
        <a:ext cx="2190130" cy="4207124"/>
      </dsp:txXfrm>
    </dsp:sp>
    <dsp:sp modelId="{AF50A631-4342-4829-B489-691C7D9967D3}">
      <dsp:nvSpPr>
        <dsp:cNvPr id="0" name=""/>
        <dsp:cNvSpPr/>
      </dsp:nvSpPr>
      <dsp:spPr>
        <a:xfrm>
          <a:off x="5440239" y="0"/>
          <a:ext cx="2326406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Applies to written tests but may be applicable to performance tests</a:t>
          </a:r>
          <a:endParaRPr lang="en-US" sz="2400" b="1" kern="1200" dirty="0"/>
        </a:p>
      </dsp:txBody>
      <dsp:txXfrm>
        <a:off x="5508377" y="68138"/>
        <a:ext cx="2190130" cy="42071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AE74-08B8-4E7C-9175-5267377144FA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</a:t>
          </a:r>
          <a:r>
            <a:rPr lang="x-none" sz="1700" b="1" kern="1200" smtClean="0"/>
            <a:t>ssigning grades based not upon students’ scores but upon what group they belong to</a:t>
          </a:r>
          <a:endParaRPr lang="en-US" sz="1700" kern="1200" dirty="0"/>
        </a:p>
      </dsp:txBody>
      <dsp:txXfrm>
        <a:off x="0" y="592931"/>
        <a:ext cx="2428875" cy="1457324"/>
      </dsp:txXfrm>
    </dsp:sp>
    <dsp:sp modelId="{3EB4F144-6C94-48C9-A2EC-629F17452DD8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kern="1200" smtClean="0"/>
            <a:t>Easy to prove on multiple choice tests and is considered unethical conduct</a:t>
          </a:r>
          <a:endParaRPr lang="en-US" sz="1700" b="1" kern="1200"/>
        </a:p>
      </dsp:txBody>
      <dsp:txXfrm>
        <a:off x="2671762" y="592931"/>
        <a:ext cx="2428875" cy="1457324"/>
      </dsp:txXfrm>
    </dsp:sp>
    <dsp:sp modelId="{B186F9FE-82B5-4032-9862-58F7505455A6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kern="1200" smtClean="0"/>
            <a:t>Subjective tests are more challenging for evaluators to grade</a:t>
          </a:r>
          <a:endParaRPr lang="en-US" sz="1700" b="1" kern="1200"/>
        </a:p>
      </dsp:txBody>
      <dsp:txXfrm>
        <a:off x="5343525" y="592931"/>
        <a:ext cx="2428875" cy="1457324"/>
      </dsp:txXfrm>
    </dsp:sp>
    <dsp:sp modelId="{18CF069C-E2AC-489C-9299-B9FF9B8EA317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</a:t>
          </a:r>
          <a:r>
            <a:rPr lang="x-none" sz="1700" b="1" kern="1200" smtClean="0"/>
            <a:t>ollow provided rubrics and grading checklists</a:t>
          </a:r>
          <a:endParaRPr lang="en-US" sz="1700" b="1" kern="1200" dirty="0"/>
        </a:p>
      </dsp:txBody>
      <dsp:txXfrm>
        <a:off x="1335881" y="2293143"/>
        <a:ext cx="2428875" cy="1457324"/>
      </dsp:txXfrm>
    </dsp:sp>
    <dsp:sp modelId="{30097689-6B92-43BC-9479-972DA2D0BB2A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Do </a:t>
          </a:r>
          <a:r>
            <a:rPr lang="x-none" sz="1700" b="1" kern="1200" smtClean="0"/>
            <a:t>not succumb to pressure to grade certain students differently than others</a:t>
          </a:r>
          <a:endParaRPr lang="en-US" sz="1700" b="1" kern="1200" dirty="0"/>
        </a:p>
      </dsp:txBody>
      <dsp:txXfrm>
        <a:off x="4007643" y="2293143"/>
        <a:ext cx="2428875" cy="145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5C245-F0E9-4166-8D19-D7E5188F9B32}">
      <dsp:nvSpPr>
        <dsp:cNvPr id="0" name=""/>
        <dsp:cNvSpPr/>
      </dsp:nvSpPr>
      <dsp:spPr>
        <a:xfrm>
          <a:off x="0" y="1218"/>
          <a:ext cx="7924800" cy="1362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Standard on which to base a decision or judgment</a:t>
          </a:r>
          <a:endParaRPr lang="en-US" sz="2800" b="1" kern="1200" dirty="0"/>
        </a:p>
      </dsp:txBody>
      <dsp:txXfrm>
        <a:off x="66504" y="67722"/>
        <a:ext cx="7791792" cy="1229323"/>
      </dsp:txXfrm>
    </dsp:sp>
    <dsp:sp modelId="{1E75F8A8-1BF6-4FF0-B6EF-D469B951B06F}">
      <dsp:nvSpPr>
        <dsp:cNvPr id="0" name=""/>
        <dsp:cNvSpPr/>
      </dsp:nvSpPr>
      <dsp:spPr>
        <a:xfrm>
          <a:off x="0" y="1376234"/>
          <a:ext cx="7924800" cy="1362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A student’s grade is based on whether or not they meet the criteria in the learning objectives</a:t>
          </a:r>
          <a:endParaRPr lang="en-US" sz="2800" b="1" kern="1200" dirty="0"/>
        </a:p>
      </dsp:txBody>
      <dsp:txXfrm>
        <a:off x="66504" y="1442738"/>
        <a:ext cx="7791792" cy="1229323"/>
      </dsp:txXfrm>
    </dsp:sp>
    <dsp:sp modelId="{517FBBF8-8749-4577-A799-61C687054129}">
      <dsp:nvSpPr>
        <dsp:cNvPr id="0" name=""/>
        <dsp:cNvSpPr/>
      </dsp:nvSpPr>
      <dsp:spPr>
        <a:xfrm>
          <a:off x="0" y="2751250"/>
          <a:ext cx="7924800" cy="1362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All course activities should be designed to help students reach this goal</a:t>
          </a:r>
          <a:endParaRPr lang="en-US" sz="2800" b="1" kern="1200" dirty="0"/>
        </a:p>
      </dsp:txBody>
      <dsp:txXfrm>
        <a:off x="66504" y="2817754"/>
        <a:ext cx="7791792" cy="12293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2B22-07EE-443D-BBB5-5F347BD9205B}">
      <dsp:nvSpPr>
        <dsp:cNvPr id="0" name=""/>
        <dsp:cNvSpPr/>
      </dsp:nvSpPr>
      <dsp:spPr>
        <a:xfrm>
          <a:off x="0" y="675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Grades are recorded in individual student records and used as feedback</a:t>
          </a:r>
          <a:endParaRPr lang="en-US" sz="2000" b="1" kern="1200" dirty="0"/>
        </a:p>
      </dsp:txBody>
      <dsp:txXfrm>
        <a:off x="38838" y="106338"/>
        <a:ext cx="7694724" cy="717924"/>
      </dsp:txXfrm>
    </dsp:sp>
    <dsp:sp modelId="{AE98E537-D83C-4B9F-90A1-141615936595}">
      <dsp:nvSpPr>
        <dsp:cNvPr id="0" name=""/>
        <dsp:cNvSpPr/>
      </dsp:nvSpPr>
      <dsp:spPr>
        <a:xfrm>
          <a:off x="0" y="9207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Follow the provided scoring guidelines to determine a final grade for the course</a:t>
          </a:r>
          <a:endParaRPr lang="en-US" sz="2000" b="1" kern="1200" dirty="0"/>
        </a:p>
      </dsp:txBody>
      <dsp:txXfrm>
        <a:off x="38838" y="959538"/>
        <a:ext cx="7694724" cy="717924"/>
      </dsp:txXfrm>
    </dsp:sp>
    <dsp:sp modelId="{B61A0ABD-6BC2-45BC-99A6-7D12EA3B17C0}">
      <dsp:nvSpPr>
        <dsp:cNvPr id="0" name=""/>
        <dsp:cNvSpPr/>
      </dsp:nvSpPr>
      <dsp:spPr>
        <a:xfrm>
          <a:off x="0" y="17739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Testing records are private and confidential</a:t>
          </a:r>
          <a:endParaRPr lang="en-US" sz="2000" b="1" kern="1200" dirty="0"/>
        </a:p>
      </dsp:txBody>
      <dsp:txXfrm>
        <a:off x="38838" y="1812738"/>
        <a:ext cx="7694724" cy="717924"/>
      </dsp:txXfrm>
    </dsp:sp>
    <dsp:sp modelId="{45BB9504-F171-45DD-8BAB-E0D61E15CF33}">
      <dsp:nvSpPr>
        <dsp:cNvPr id="0" name=""/>
        <dsp:cNvSpPr/>
      </dsp:nvSpPr>
      <dsp:spPr>
        <a:xfrm>
          <a:off x="0" y="26271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smtClean="0"/>
            <a:t>Testing results should be retained in individual student files</a:t>
          </a:r>
          <a:endParaRPr lang="en-US" sz="2000" b="1" kern="1200" dirty="0"/>
        </a:p>
      </dsp:txBody>
      <dsp:txXfrm>
        <a:off x="38838" y="2665938"/>
        <a:ext cx="7694724" cy="717924"/>
      </dsp:txXfrm>
    </dsp:sp>
    <dsp:sp modelId="{34F10D4E-E72E-4176-95F9-F563E8DF95F7}">
      <dsp:nvSpPr>
        <dsp:cNvPr id="0" name=""/>
        <dsp:cNvSpPr/>
      </dsp:nvSpPr>
      <dsp:spPr>
        <a:xfrm>
          <a:off x="0" y="3480300"/>
          <a:ext cx="77724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Reporting test results to the training division is necessary </a:t>
          </a:r>
          <a:endParaRPr lang="en-US" sz="2000" b="1" kern="1200" dirty="0"/>
        </a:p>
      </dsp:txBody>
      <dsp:txXfrm>
        <a:off x="38838" y="3519138"/>
        <a:ext cx="7694724" cy="7179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0C86-EC42-4B89-9917-5EF4F945F628}">
      <dsp:nvSpPr>
        <dsp:cNvPr id="0" name=""/>
        <dsp:cNvSpPr/>
      </dsp:nvSpPr>
      <dsp:spPr>
        <a:xfrm>
          <a:off x="1809451" y="899"/>
          <a:ext cx="868320" cy="868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38C1AE-E090-4212-838F-79616DB93A16}">
      <dsp:nvSpPr>
        <dsp:cNvPr id="0" name=""/>
        <dsp:cNvSpPr/>
      </dsp:nvSpPr>
      <dsp:spPr>
        <a:xfrm>
          <a:off x="2243611" y="899"/>
          <a:ext cx="4632805" cy="86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u="none" kern="1200" smtClean="0"/>
            <a:t>Follow security measures when writing, duplicating, and storing test materials </a:t>
          </a:r>
          <a:endParaRPr lang="en-US" sz="1900" kern="1200" dirty="0"/>
        </a:p>
      </dsp:txBody>
      <dsp:txXfrm>
        <a:off x="2243611" y="899"/>
        <a:ext cx="4632805" cy="868320"/>
      </dsp:txXfrm>
    </dsp:sp>
    <dsp:sp modelId="{008F99C9-3245-4959-BC10-C4078DA1AC2F}">
      <dsp:nvSpPr>
        <dsp:cNvPr id="0" name=""/>
        <dsp:cNvSpPr/>
      </dsp:nvSpPr>
      <dsp:spPr>
        <a:xfrm>
          <a:off x="1809451" y="869219"/>
          <a:ext cx="868320" cy="868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A9B554-CD5F-42AB-9D35-EFA7647CA307}">
      <dsp:nvSpPr>
        <dsp:cNvPr id="0" name=""/>
        <dsp:cNvSpPr/>
      </dsp:nvSpPr>
      <dsp:spPr>
        <a:xfrm>
          <a:off x="2243611" y="869219"/>
          <a:ext cx="4632805" cy="86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u="none" kern="1200" smtClean="0"/>
            <a:t>Never rely solely on questions published in the textbook or study guide</a:t>
          </a:r>
          <a:endParaRPr lang="en-US" sz="1900" b="1" u="none" kern="1200"/>
        </a:p>
      </dsp:txBody>
      <dsp:txXfrm>
        <a:off x="2243611" y="869219"/>
        <a:ext cx="4632805" cy="868320"/>
      </dsp:txXfrm>
    </dsp:sp>
    <dsp:sp modelId="{D2EC69BF-A100-460F-8F27-84A28FBDB4D4}">
      <dsp:nvSpPr>
        <dsp:cNvPr id="0" name=""/>
        <dsp:cNvSpPr/>
      </dsp:nvSpPr>
      <dsp:spPr>
        <a:xfrm>
          <a:off x="1809451" y="1737539"/>
          <a:ext cx="868320" cy="868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2AAC9D-8E5A-43CB-B20D-052582F52209}">
      <dsp:nvSpPr>
        <dsp:cNvPr id="0" name=""/>
        <dsp:cNvSpPr/>
      </dsp:nvSpPr>
      <dsp:spPr>
        <a:xfrm>
          <a:off x="2243611" y="1737539"/>
          <a:ext cx="4632805" cy="86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u="none" kern="1200" smtClean="0"/>
            <a:t>Revise test questions regularly</a:t>
          </a:r>
          <a:endParaRPr lang="en-US" sz="1900" b="1" u="none" kern="1200"/>
        </a:p>
      </dsp:txBody>
      <dsp:txXfrm>
        <a:off x="2243611" y="1737539"/>
        <a:ext cx="4632805" cy="868320"/>
      </dsp:txXfrm>
    </dsp:sp>
    <dsp:sp modelId="{9CA37579-58CF-498D-910A-364AAF93CE8D}">
      <dsp:nvSpPr>
        <dsp:cNvPr id="0" name=""/>
        <dsp:cNvSpPr/>
      </dsp:nvSpPr>
      <dsp:spPr>
        <a:xfrm>
          <a:off x="1809451" y="2605860"/>
          <a:ext cx="868320" cy="868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2794CF-FA16-44BD-A1C9-BA3817832997}">
      <dsp:nvSpPr>
        <dsp:cNvPr id="0" name=""/>
        <dsp:cNvSpPr/>
      </dsp:nvSpPr>
      <dsp:spPr>
        <a:xfrm>
          <a:off x="2243611" y="2605860"/>
          <a:ext cx="4632805" cy="86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u="none" kern="1200" smtClean="0"/>
            <a:t>Use secure data storage systems to prevent unauthorized access to tests or grades</a:t>
          </a:r>
          <a:endParaRPr lang="en-US" sz="1900" b="1" u="none" kern="1200"/>
        </a:p>
      </dsp:txBody>
      <dsp:txXfrm>
        <a:off x="2243611" y="2605860"/>
        <a:ext cx="4632805" cy="868320"/>
      </dsp:txXfrm>
    </dsp:sp>
    <dsp:sp modelId="{FA9A0E19-A522-437B-8465-2A80DDD19266}">
      <dsp:nvSpPr>
        <dsp:cNvPr id="0" name=""/>
        <dsp:cNvSpPr/>
      </dsp:nvSpPr>
      <dsp:spPr>
        <a:xfrm>
          <a:off x="1809451" y="3474180"/>
          <a:ext cx="868320" cy="868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5B991A-E605-42D8-AAA8-B826B20106F9}">
      <dsp:nvSpPr>
        <dsp:cNvPr id="0" name=""/>
        <dsp:cNvSpPr/>
      </dsp:nvSpPr>
      <dsp:spPr>
        <a:xfrm>
          <a:off x="2243611" y="3474180"/>
          <a:ext cx="4632805" cy="86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u="none" kern="1200" smtClean="0"/>
            <a:t>Require students to use assigned passwords in order to limit access to computer-administered tests</a:t>
          </a:r>
          <a:endParaRPr lang="en-US" sz="1900" b="1" u="none" kern="1200"/>
        </a:p>
      </dsp:txBody>
      <dsp:txXfrm>
        <a:off x="2243611" y="3474180"/>
        <a:ext cx="4632805" cy="8683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58E93-73A9-495F-A0DC-736148E91C0C}">
      <dsp:nvSpPr>
        <dsp:cNvPr id="0" name=""/>
        <dsp:cNvSpPr/>
      </dsp:nvSpPr>
      <dsp:spPr>
        <a:xfrm>
          <a:off x="861461" y="771"/>
          <a:ext cx="1085464" cy="10854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53DE01-F63F-4D43-B74D-2C59EDA61754}">
      <dsp:nvSpPr>
        <dsp:cNvPr id="0" name=""/>
        <dsp:cNvSpPr/>
      </dsp:nvSpPr>
      <dsp:spPr>
        <a:xfrm>
          <a:off x="1404193" y="771"/>
          <a:ext cx="5791348" cy="1085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Number all test sheets, booklets, and answer sheets, and take inventory after each use</a:t>
          </a:r>
          <a:endParaRPr lang="en-US" sz="2300" kern="1200" dirty="0"/>
        </a:p>
      </dsp:txBody>
      <dsp:txXfrm>
        <a:off x="1404193" y="771"/>
        <a:ext cx="5791348" cy="1085464"/>
      </dsp:txXfrm>
    </dsp:sp>
    <dsp:sp modelId="{5AC2620B-083C-419F-8295-4B89A40152FD}">
      <dsp:nvSpPr>
        <dsp:cNvPr id="0" name=""/>
        <dsp:cNvSpPr/>
      </dsp:nvSpPr>
      <dsp:spPr>
        <a:xfrm>
          <a:off x="861461" y="1086235"/>
          <a:ext cx="1085464" cy="10854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061C2A-2E33-4F41-9952-08D28646CFD1}">
      <dsp:nvSpPr>
        <dsp:cNvPr id="0" name=""/>
        <dsp:cNvSpPr/>
      </dsp:nvSpPr>
      <dsp:spPr>
        <a:xfrm>
          <a:off x="1404193" y="1086235"/>
          <a:ext cx="5791348" cy="1085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Use two or more versions of a single exam to prevent students from copying from each other during the test</a:t>
          </a:r>
          <a:endParaRPr lang="en-US" sz="2300" b="1" u="none" kern="1200" dirty="0"/>
        </a:p>
      </dsp:txBody>
      <dsp:txXfrm>
        <a:off x="1404193" y="1086235"/>
        <a:ext cx="5791348" cy="1085464"/>
      </dsp:txXfrm>
    </dsp:sp>
    <dsp:sp modelId="{8C4BAE0C-6586-4D3F-9959-E5036BA3A6A5}">
      <dsp:nvSpPr>
        <dsp:cNvPr id="0" name=""/>
        <dsp:cNvSpPr/>
      </dsp:nvSpPr>
      <dsp:spPr>
        <a:xfrm>
          <a:off x="861461" y="2171700"/>
          <a:ext cx="1085464" cy="10854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43562D-400E-4F7E-9B2E-4DF451994EA3}">
      <dsp:nvSpPr>
        <dsp:cNvPr id="0" name=""/>
        <dsp:cNvSpPr/>
      </dsp:nvSpPr>
      <dsp:spPr>
        <a:xfrm>
          <a:off x="1404193" y="2171700"/>
          <a:ext cx="5791348" cy="1085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Store all old test sheets in a secure location</a:t>
          </a:r>
          <a:endParaRPr lang="en-US" sz="2300" b="1" u="none" kern="1200" dirty="0"/>
        </a:p>
      </dsp:txBody>
      <dsp:txXfrm>
        <a:off x="1404193" y="2171700"/>
        <a:ext cx="5791348" cy="1085464"/>
      </dsp:txXfrm>
    </dsp:sp>
    <dsp:sp modelId="{3EF0E751-2D7C-43B0-B2BD-EF7F6984FA95}">
      <dsp:nvSpPr>
        <dsp:cNvPr id="0" name=""/>
        <dsp:cNvSpPr/>
      </dsp:nvSpPr>
      <dsp:spPr>
        <a:xfrm>
          <a:off x="861461" y="3257164"/>
          <a:ext cx="1085464" cy="10854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722F38-46B0-42AA-849F-B185AF18C271}">
      <dsp:nvSpPr>
        <dsp:cNvPr id="0" name=""/>
        <dsp:cNvSpPr/>
      </dsp:nvSpPr>
      <dsp:spPr>
        <a:xfrm>
          <a:off x="1404193" y="3257164"/>
          <a:ext cx="5791348" cy="1085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Destroy outdated testing materials</a:t>
          </a:r>
          <a:endParaRPr lang="en-US" sz="2300" b="1" u="none" kern="1200" dirty="0"/>
        </a:p>
      </dsp:txBody>
      <dsp:txXfrm>
        <a:off x="1404193" y="3257164"/>
        <a:ext cx="5791348" cy="10854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2838D-67EC-4ED4-A10C-EC3EAF8A3D76}">
      <dsp:nvSpPr>
        <dsp:cNvPr id="0" name=""/>
        <dsp:cNvSpPr/>
      </dsp:nvSpPr>
      <dsp:spPr>
        <a:xfrm>
          <a:off x="2816351" y="992909"/>
          <a:ext cx="5718048" cy="25861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Gives instructors the opportunity to use student errors as the basis for reinforcing information that was addressed on the test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1" u="none" kern="1200" smtClean="0"/>
            <a:t>Meet individually with students to discuss the test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1" u="none" kern="1200" smtClean="0"/>
            <a:t>Review incorrect answers with the entire class</a:t>
          </a:r>
          <a:endParaRPr lang="en-US" sz="1800" b="1" u="none" kern="1200" dirty="0"/>
        </a:p>
      </dsp:txBody>
      <dsp:txXfrm>
        <a:off x="2816351" y="992909"/>
        <a:ext cx="5718048" cy="2586181"/>
      </dsp:txXfrm>
    </dsp:sp>
    <dsp:sp modelId="{2D42C676-8415-4984-BFA0-C3185FD7E158}">
      <dsp:nvSpPr>
        <dsp:cNvPr id="0" name=""/>
        <dsp:cNvSpPr/>
      </dsp:nvSpPr>
      <dsp:spPr>
        <a:xfrm>
          <a:off x="0" y="992909"/>
          <a:ext cx="2560320" cy="25861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E693-6026-41F7-AD9F-4A1D1A378A82}">
      <dsp:nvSpPr>
        <dsp:cNvPr id="0" name=""/>
        <dsp:cNvSpPr/>
      </dsp:nvSpPr>
      <dsp:spPr>
        <a:xfrm>
          <a:off x="0" y="357750"/>
          <a:ext cx="7772400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Test scores are translated to a Pass or No Pass/Fail grade</a:t>
          </a:r>
          <a:endParaRPr lang="en-US" sz="2900" b="1" kern="1200" dirty="0"/>
        </a:p>
      </dsp:txBody>
      <dsp:txXfrm>
        <a:off x="56315" y="414065"/>
        <a:ext cx="7659770" cy="1040990"/>
      </dsp:txXfrm>
    </dsp:sp>
    <dsp:sp modelId="{1850CE94-866E-4E87-91E4-5ECBD490B5B5}">
      <dsp:nvSpPr>
        <dsp:cNvPr id="0" name=""/>
        <dsp:cNvSpPr/>
      </dsp:nvSpPr>
      <dsp:spPr>
        <a:xfrm>
          <a:off x="0" y="1594890"/>
          <a:ext cx="7772400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Students who meet the criterion are given the grade of Pass</a:t>
          </a:r>
          <a:endParaRPr lang="en-US" sz="2900" b="1" kern="1200" dirty="0"/>
        </a:p>
      </dsp:txBody>
      <dsp:txXfrm>
        <a:off x="56315" y="1651205"/>
        <a:ext cx="7659770" cy="1040990"/>
      </dsp:txXfrm>
    </dsp:sp>
    <dsp:sp modelId="{31DEA16B-F3E7-4810-BF3D-419A4E951941}">
      <dsp:nvSpPr>
        <dsp:cNvPr id="0" name=""/>
        <dsp:cNvSpPr/>
      </dsp:nvSpPr>
      <dsp:spPr>
        <a:xfrm>
          <a:off x="0" y="2832029"/>
          <a:ext cx="7772400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Students who do not meet the criterion are given the grade of No Pass/Fail</a:t>
          </a:r>
          <a:endParaRPr lang="en-US" sz="2900" b="1" kern="1200" dirty="0"/>
        </a:p>
      </dsp:txBody>
      <dsp:txXfrm>
        <a:off x="56315" y="2888344"/>
        <a:ext cx="7659770" cy="104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FC813-B58D-42AF-8A5D-77715128E4DC}">
      <dsp:nvSpPr>
        <dsp:cNvPr id="0" name=""/>
        <dsp:cNvSpPr/>
      </dsp:nvSpPr>
      <dsp:spPr>
        <a:xfrm>
          <a:off x="16035" y="1465702"/>
          <a:ext cx="2176611" cy="1088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kern="1200" smtClean="0"/>
            <a:t>Prescriptive tests  </a:t>
          </a:r>
          <a:endParaRPr lang="en-US" sz="3100" kern="1200" dirty="0"/>
        </a:p>
      </dsp:txBody>
      <dsp:txXfrm>
        <a:off x="47910" y="1497577"/>
        <a:ext cx="2112861" cy="1024555"/>
      </dsp:txXfrm>
    </dsp:sp>
    <dsp:sp modelId="{A156A0BF-4DFA-431C-8A2D-9335630D9869}">
      <dsp:nvSpPr>
        <dsp:cNvPr id="0" name=""/>
        <dsp:cNvSpPr/>
      </dsp:nvSpPr>
      <dsp:spPr>
        <a:xfrm>
          <a:off x="2721694" y="1437047"/>
          <a:ext cx="2176611" cy="1088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kern="1200" smtClean="0"/>
            <a:t>Formative tests</a:t>
          </a:r>
          <a:endParaRPr lang="en-US" sz="3100" kern="1200" dirty="0"/>
        </a:p>
      </dsp:txBody>
      <dsp:txXfrm>
        <a:off x="2753569" y="1468922"/>
        <a:ext cx="2112861" cy="1024555"/>
      </dsp:txXfrm>
    </dsp:sp>
    <dsp:sp modelId="{F2E0CA18-1B39-491B-A68D-7577DA734CB1}">
      <dsp:nvSpPr>
        <dsp:cNvPr id="0" name=""/>
        <dsp:cNvSpPr/>
      </dsp:nvSpPr>
      <dsp:spPr>
        <a:xfrm>
          <a:off x="5442458" y="1437047"/>
          <a:ext cx="2176611" cy="1088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100" kern="1200" smtClean="0"/>
            <a:t>Summative tests</a:t>
          </a:r>
          <a:endParaRPr lang="en-US" sz="3100" kern="1200" dirty="0"/>
        </a:p>
      </dsp:txBody>
      <dsp:txXfrm>
        <a:off x="5474333" y="1468922"/>
        <a:ext cx="2112861" cy="1024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864C-3C57-4445-91A2-35A27E6DEB06}">
      <dsp:nvSpPr>
        <dsp:cNvPr id="0" name=""/>
        <dsp:cNvSpPr/>
      </dsp:nvSpPr>
      <dsp:spPr>
        <a:xfrm>
          <a:off x="0" y="355588"/>
          <a:ext cx="6096000" cy="15240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Purpose Classifications</a:t>
          </a:r>
          <a:endParaRPr lang="en-US" sz="4400" kern="1200" dirty="0"/>
        </a:p>
      </dsp:txBody>
      <dsp:txXfrm>
        <a:off x="74397" y="429985"/>
        <a:ext cx="5947206" cy="1375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E6DEC-A9CA-45A9-AB56-63038D37E4BF}">
      <dsp:nvSpPr>
        <dsp:cNvPr id="0" name=""/>
        <dsp:cNvSpPr/>
      </dsp:nvSpPr>
      <dsp:spPr>
        <a:xfrm>
          <a:off x="0" y="0"/>
          <a:ext cx="7772400" cy="13030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Administration Classification</a:t>
          </a:r>
          <a:endParaRPr lang="en-US" sz="4700" kern="1200" dirty="0"/>
        </a:p>
      </dsp:txBody>
      <dsp:txXfrm>
        <a:off x="0" y="0"/>
        <a:ext cx="7772400" cy="1303020"/>
      </dsp:txXfrm>
    </dsp:sp>
    <dsp:sp modelId="{D135AF45-4309-4F14-A72D-4222D5302728}">
      <dsp:nvSpPr>
        <dsp:cNvPr id="0" name=""/>
        <dsp:cNvSpPr/>
      </dsp:nvSpPr>
      <dsp:spPr>
        <a:xfrm>
          <a:off x="3795" y="1303020"/>
          <a:ext cx="2588269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Oral tests</a:t>
          </a:r>
          <a:endParaRPr lang="en-US" sz="2800" kern="1200" dirty="0"/>
        </a:p>
      </dsp:txBody>
      <dsp:txXfrm>
        <a:off x="3795" y="1303020"/>
        <a:ext cx="2588269" cy="2736342"/>
      </dsp:txXfrm>
    </dsp:sp>
    <dsp:sp modelId="{ED78C393-C0EA-4E53-A8EA-F78909ED8EFA}">
      <dsp:nvSpPr>
        <dsp:cNvPr id="0" name=""/>
        <dsp:cNvSpPr/>
      </dsp:nvSpPr>
      <dsp:spPr>
        <a:xfrm>
          <a:off x="2592065" y="1303020"/>
          <a:ext cx="2588269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Written tests</a:t>
          </a:r>
          <a:endParaRPr lang="en-US" sz="2800" kern="1200" dirty="0"/>
        </a:p>
      </dsp:txBody>
      <dsp:txXfrm>
        <a:off x="2592065" y="1303020"/>
        <a:ext cx="2588269" cy="2736342"/>
      </dsp:txXfrm>
    </dsp:sp>
    <dsp:sp modelId="{D1F0240F-51B1-4903-AE4C-609AAEB8E4F7}">
      <dsp:nvSpPr>
        <dsp:cNvPr id="0" name=""/>
        <dsp:cNvSpPr/>
      </dsp:nvSpPr>
      <dsp:spPr>
        <a:xfrm>
          <a:off x="5180334" y="1303020"/>
          <a:ext cx="2588269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b="1" kern="1200" smtClean="0"/>
            <a:t>Performance tests</a:t>
          </a:r>
          <a:endParaRPr lang="en-US" sz="2800" kern="1200" dirty="0"/>
        </a:p>
      </dsp:txBody>
      <dsp:txXfrm>
        <a:off x="5180334" y="1303020"/>
        <a:ext cx="2588269" cy="2736342"/>
      </dsp:txXfrm>
    </dsp:sp>
    <dsp:sp modelId="{35700DF6-E9D5-47E8-B6F3-9C60AE1E77B5}">
      <dsp:nvSpPr>
        <dsp:cNvPr id="0" name=""/>
        <dsp:cNvSpPr/>
      </dsp:nvSpPr>
      <dsp:spPr>
        <a:xfrm>
          <a:off x="0" y="4039362"/>
          <a:ext cx="7772400" cy="30403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C8FDA-C3DA-439C-9C70-FAE84FCFD3FC}">
      <dsp:nvSpPr>
        <dsp:cNvPr id="0" name=""/>
        <dsp:cNvSpPr/>
      </dsp:nvSpPr>
      <dsp:spPr>
        <a:xfrm>
          <a:off x="0" y="0"/>
          <a:ext cx="7772400" cy="13030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Test bias qualities</a:t>
          </a:r>
          <a:endParaRPr lang="en-US" sz="6000" kern="1200" dirty="0"/>
        </a:p>
      </dsp:txBody>
      <dsp:txXfrm>
        <a:off x="0" y="0"/>
        <a:ext cx="7772400" cy="1303020"/>
      </dsp:txXfrm>
    </dsp:sp>
    <dsp:sp modelId="{0D781CF0-6F6A-4F98-A871-94EECF847466}">
      <dsp:nvSpPr>
        <dsp:cNvPr id="0" name=""/>
        <dsp:cNvSpPr/>
      </dsp:nvSpPr>
      <dsp:spPr>
        <a:xfrm>
          <a:off x="948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Gender references</a:t>
          </a:r>
          <a:endParaRPr lang="en-US" sz="1700" kern="1200" dirty="0"/>
        </a:p>
      </dsp:txBody>
      <dsp:txXfrm>
        <a:off x="948" y="1303020"/>
        <a:ext cx="1554100" cy="2736342"/>
      </dsp:txXfrm>
    </dsp:sp>
    <dsp:sp modelId="{B9FC24F5-9F9A-46B3-A3F3-3BC6B14969F9}">
      <dsp:nvSpPr>
        <dsp:cNvPr id="0" name=""/>
        <dsp:cNvSpPr/>
      </dsp:nvSpPr>
      <dsp:spPr>
        <a:xfrm>
          <a:off x="1555049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Ethnic references</a:t>
          </a:r>
          <a:endParaRPr lang="en-US" sz="1700" b="1" u="none" kern="1200" dirty="0"/>
        </a:p>
      </dsp:txBody>
      <dsp:txXfrm>
        <a:off x="1555049" y="1303020"/>
        <a:ext cx="1554100" cy="2736342"/>
      </dsp:txXfrm>
    </dsp:sp>
    <dsp:sp modelId="{7BDFF3FE-ACF5-46A3-B41D-4A8A847DC012}">
      <dsp:nvSpPr>
        <dsp:cNvPr id="0" name=""/>
        <dsp:cNvSpPr/>
      </dsp:nvSpPr>
      <dsp:spPr>
        <a:xfrm>
          <a:off x="3109149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Cultural references</a:t>
          </a:r>
          <a:endParaRPr lang="en-US" sz="1700" b="1" u="none" kern="1200" dirty="0"/>
        </a:p>
      </dsp:txBody>
      <dsp:txXfrm>
        <a:off x="3109149" y="1303020"/>
        <a:ext cx="1554100" cy="2736342"/>
      </dsp:txXfrm>
    </dsp:sp>
    <dsp:sp modelId="{0F787034-443E-4027-A57D-4B9EA99B0EBA}">
      <dsp:nvSpPr>
        <dsp:cNvPr id="0" name=""/>
        <dsp:cNvSpPr/>
      </dsp:nvSpPr>
      <dsp:spPr>
        <a:xfrm>
          <a:off x="4663250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Regional jargon or dialects</a:t>
          </a:r>
          <a:endParaRPr lang="en-US" sz="1700" b="1" u="none" kern="1200" dirty="0"/>
        </a:p>
      </dsp:txBody>
      <dsp:txXfrm>
        <a:off x="4663250" y="1303020"/>
        <a:ext cx="1554100" cy="2736342"/>
      </dsp:txXfrm>
    </dsp:sp>
    <dsp:sp modelId="{6B24DB77-1857-417C-AE81-A1E91DE3BEB2}">
      <dsp:nvSpPr>
        <dsp:cNvPr id="0" name=""/>
        <dsp:cNvSpPr/>
      </dsp:nvSpPr>
      <dsp:spPr>
        <a:xfrm>
          <a:off x="6217350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Terminology and vocabulary</a:t>
          </a:r>
          <a:endParaRPr lang="en-US" sz="1700" b="1" u="none" kern="1200" dirty="0"/>
        </a:p>
      </dsp:txBody>
      <dsp:txXfrm>
        <a:off x="6217350" y="1303020"/>
        <a:ext cx="1554100" cy="2736342"/>
      </dsp:txXfrm>
    </dsp:sp>
    <dsp:sp modelId="{F78FB5A5-38F4-48D5-BF5D-CD81413F234C}">
      <dsp:nvSpPr>
        <dsp:cNvPr id="0" name=""/>
        <dsp:cNvSpPr/>
      </dsp:nvSpPr>
      <dsp:spPr>
        <a:xfrm>
          <a:off x="0" y="4039362"/>
          <a:ext cx="7772400" cy="30403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6C16E-A215-4D7B-9DD6-D171C808CF37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Before the test:</a:t>
          </a:r>
          <a:endParaRPr lang="en-US" sz="5000" kern="1200" dirty="0"/>
        </a:p>
      </dsp:txBody>
      <dsp:txXfrm rot="16200000">
        <a:off x="-1003554" y="1003554"/>
        <a:ext cx="3561588" cy="1554480"/>
      </dsp:txXfrm>
    </dsp:sp>
    <dsp:sp modelId="{AB9D2F10-CE3B-4CB0-847E-6B9526F9925D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Ask testing agency to determine whether there are any specific instructions for administering test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Report to the testing location an appropriate amount of time before testing begins</a:t>
          </a:r>
          <a:endParaRPr lang="en-US" sz="1600" b="1" u="none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Maintain security of tests at all times </a:t>
          </a:r>
          <a:endParaRPr lang="en-US" sz="1600" b="1" u="none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Rearrange classroom seating when necessary so that it is conducive for taking written tests</a:t>
          </a:r>
          <a:endParaRPr lang="en-US" sz="1600" b="1" u="none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Eliminate all potential distractions</a:t>
          </a:r>
          <a:endParaRPr lang="en-US" sz="1600" b="1" u="none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Number each page of all tests and answer sheets </a:t>
          </a:r>
          <a:endParaRPr lang="en-US" sz="1600" b="1" u="none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Assign a number to each test and answer sheet, then collect them all at the end of the test</a:t>
          </a:r>
          <a:endParaRPr lang="en-US" sz="1600" b="1" u="none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Ensure all cellular phones, smart phones, mp3 players, and pagers are turned off and put away</a:t>
          </a:r>
          <a:endParaRPr lang="en-US" sz="1600" b="1" u="none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u="none" kern="1200" smtClean="0"/>
            <a:t>Make sure students do not bring written or electronic notes into the testing room, unless approved</a:t>
          </a:r>
          <a:endParaRPr lang="en-US" sz="1600" b="1" u="none" kern="1200" dirty="0"/>
        </a:p>
      </dsp:txBody>
      <dsp:txXfrm>
        <a:off x="1554480" y="0"/>
        <a:ext cx="5790438" cy="4343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514D6-CF7D-43F8-B29D-1E274C0A006F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During the test:</a:t>
          </a:r>
          <a:endParaRPr lang="en-US" sz="5000" kern="1200" dirty="0"/>
        </a:p>
      </dsp:txBody>
      <dsp:txXfrm rot="16200000">
        <a:off x="-1003554" y="1003554"/>
        <a:ext cx="3561588" cy="1554480"/>
      </dsp:txXfrm>
    </dsp:sp>
    <dsp:sp modelId="{66FD8D71-02A4-47B1-841C-EA10E22363DE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Watch for signs of academic misconduct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Ensure the environment remains quiet and safe for students</a:t>
          </a:r>
          <a:endParaRPr lang="en-US" sz="1700" b="1" u="none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Have students place all backpacks, purses, books, and other items at the front of the room </a:t>
          </a:r>
          <a:endParaRPr lang="en-US" sz="1700" b="1" u="none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If students leave the testing make sure they do not take the test instrument with them</a:t>
          </a:r>
          <a:endParaRPr lang="en-US" sz="1700" b="1" u="none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Bring extra paper, writing implements, and answer sheets</a:t>
          </a:r>
          <a:endParaRPr lang="en-US" sz="1700" b="1" u="none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If possible, have testing aides on hand to assist with difficult students or situations</a:t>
          </a:r>
          <a:endParaRPr lang="en-US" sz="1700" b="1" u="none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Ensure that students have followed instructions on the answer sheet correctly when they finish the test</a:t>
          </a:r>
          <a:endParaRPr lang="en-US" sz="1700" b="1" u="none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b="1" u="none" kern="1200" smtClean="0"/>
            <a:t>Do not allow students to change answers once answer sheets have been submitted</a:t>
          </a:r>
          <a:endParaRPr lang="en-US" sz="1700" b="1" u="none" kern="1200" dirty="0"/>
        </a:p>
      </dsp:txBody>
      <dsp:txXfrm>
        <a:off x="1554480" y="0"/>
        <a:ext cx="5790438" cy="434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82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32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0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75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2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42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39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26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9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8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15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smtClean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72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67535FC-7D6D-4159-9936-2686D42E20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923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A0E97C4D-FFA8-4336-968F-4305CF55D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74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D241F6D-5C76-4697-9369-0B40A0B52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93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F141CCD-6B50-4AB5-BBD8-114EC2176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5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8365E88-A128-421C-874A-492C49D38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86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E70349B-1B1E-4B43-BAE4-EC7A097F1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471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5CB5C0B-3252-4850-B2B5-D3D23D19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96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274F16E-FE9C-4B30-85B0-CDFE52175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A3DC2C53-C0E7-4C1F-9EAC-6D9F9AC6C9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37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C108298-4694-418B-AA0B-3E2DDD191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49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91747C3-4462-48E8-A886-438125A4A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504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98CB3AA-7F9E-48FE-9B3E-BE658A433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15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00CEA67-70CC-4721-96B7-BE9D85D5F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7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66FD126B-D2C2-415D-AA48-BDEE32C1CAB8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8</a:t>
            </a:r>
            <a:r>
              <a:rPr lang="en-US" sz="3200" b="1" i="1" dirty="0" smtClean="0">
                <a:solidFill>
                  <a:srgbClr val="000000"/>
                </a:solidFill>
              </a:rPr>
              <a:t>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Testing and Evaluation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7"/>
          <a:stretch/>
        </p:blipFill>
        <p:spPr>
          <a:xfrm>
            <a:off x="825500" y="4953000"/>
            <a:ext cx="7556500" cy="11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are tests classified?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Discuss </a:t>
            </a:r>
            <a:r>
              <a:rPr lang="en-US" dirty="0">
                <a:ea typeface="Times New Roman"/>
                <a:cs typeface="Times New Roman"/>
              </a:rPr>
              <a:t>test bias.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05026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 Instructors have an obligation to eliminate testing bias wherever they </a:t>
            </a:r>
            <a:r>
              <a:rPr lang="en-US" sz="3000" dirty="0" smtClean="0">
                <a:ea typeface="Times New Roman"/>
                <a:cs typeface="Times New Roman"/>
              </a:rPr>
              <a:t>can.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is test bias?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Describe </a:t>
            </a:r>
            <a:r>
              <a:rPr lang="en-US" dirty="0">
                <a:ea typeface="Times New Roman"/>
                <a:cs typeface="Times New Roman"/>
              </a:rPr>
              <a:t>the process of test administration.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0292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000" dirty="0" smtClean="0"/>
              <a:t>Instructors should consider the physical environment of the classroom for test administration.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9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50583"/>
              </p:ext>
            </p:extLst>
          </p:nvPr>
        </p:nvGraphicFramePr>
        <p:xfrm>
          <a:off x="7620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Instructors should adhere to guidelines when administering written tests.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4013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09995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41357"/>
              </p:ext>
            </p:extLst>
          </p:nvPr>
        </p:nvGraphicFramePr>
        <p:xfrm>
          <a:off x="762000" y="1627984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/>
              <a:t>Instructors should adhere to guidelines when administering written tests.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0487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55159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947451"/>
              </p:ext>
            </p:extLst>
          </p:nvPr>
        </p:nvGraphicFramePr>
        <p:xfrm>
          <a:off x="8382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/>
              <a:t>Instructors should adhere to guidelines when administering written tests.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3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913190"/>
              </p:ext>
            </p:extLst>
          </p:nvPr>
        </p:nvGraphicFramePr>
        <p:xfrm>
          <a:off x="685800" y="1447800"/>
          <a:ext cx="7772400" cy="47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/>
              <a:t>Instructors should adhere to guidelines when administering </a:t>
            </a:r>
            <a:r>
              <a:rPr lang="en-US" sz="3000" dirty="0" smtClean="0"/>
              <a:t>performance tests</a:t>
            </a:r>
            <a:r>
              <a:rPr lang="en-US" sz="3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4013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28414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  <a:cs typeface="Times New Roman"/>
              </a:rPr>
              <a:t>Discuss the two ways to assess a student’s success.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03890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/>
              <a:t>Instructors should adhere to guidelines when administering performance tests.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steps should an instructor take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to properly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administer a test?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Explain </a:t>
            </a:r>
            <a:r>
              <a:rPr lang="en-US" dirty="0">
                <a:ea typeface="Times New Roman"/>
                <a:cs typeface="Times New Roman"/>
              </a:rPr>
              <a:t>the different processes of scoring and grading tests.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36576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Test scoring should always be objective and based on established criteria.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41736"/>
              </p:ext>
            </p:extLst>
          </p:nvPr>
        </p:nvGraphicFramePr>
        <p:xfrm>
          <a:off x="685799" y="1600200"/>
          <a:ext cx="8064993" cy="448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should follow </a:t>
            </a:r>
            <a:r>
              <a:rPr lang="en-US" sz="3200" dirty="0">
                <a:cs typeface="Times New Roman"/>
              </a:rPr>
              <a:t>g</a:t>
            </a:r>
            <a:r>
              <a:rPr lang="en-US" sz="3200" dirty="0" smtClean="0">
                <a:ea typeface="Times New Roman"/>
                <a:cs typeface="Times New Roman"/>
              </a:rPr>
              <a:t>uidelines </a:t>
            </a:r>
            <a:r>
              <a:rPr lang="en-US" sz="3200" dirty="0">
                <a:ea typeface="Times New Roman"/>
                <a:cs typeface="Times New Roman"/>
              </a:rPr>
              <a:t>for scoring written tests </a:t>
            </a:r>
            <a:r>
              <a:rPr lang="en-US" sz="3200" dirty="0" smtClean="0">
                <a:ea typeface="Times New Roman"/>
                <a:cs typeface="Times New Roman"/>
              </a:rPr>
              <a:t>manually.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55722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70221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Instructors should follow </a:t>
            </a:r>
            <a:r>
              <a:rPr lang="en-US" sz="3200" dirty="0">
                <a:cs typeface="Times New Roman"/>
              </a:rPr>
              <a:t>g</a:t>
            </a:r>
            <a:r>
              <a:rPr lang="en-US" sz="3200" dirty="0">
                <a:ea typeface="Times New Roman"/>
                <a:cs typeface="Times New Roman"/>
              </a:rPr>
              <a:t>uidelines for scoring written tests manually.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8306" y="582346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95793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should follow </a:t>
            </a:r>
            <a:r>
              <a:rPr lang="en-US" sz="3200" dirty="0">
                <a:cs typeface="Times New Roman"/>
              </a:rPr>
              <a:t>g</a:t>
            </a:r>
            <a:r>
              <a:rPr lang="en-US" sz="3200" dirty="0" smtClean="0">
                <a:ea typeface="Times New Roman"/>
                <a:cs typeface="Times New Roman"/>
              </a:rPr>
              <a:t>uidelines </a:t>
            </a:r>
            <a:r>
              <a:rPr lang="en-US" sz="3200" dirty="0">
                <a:ea typeface="Times New Roman"/>
                <a:cs typeface="Times New Roman"/>
              </a:rPr>
              <a:t>for scoring written tests </a:t>
            </a:r>
            <a:r>
              <a:rPr lang="en-US" sz="3200" dirty="0" smtClean="0">
                <a:ea typeface="Times New Roman"/>
                <a:cs typeface="Times New Roman"/>
              </a:rPr>
              <a:t>manually.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</a:rPr>
              <a:t>8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9334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Instructors should take into consideration distance learning factors.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Instructors should follow </a:t>
            </a:r>
            <a:r>
              <a:rPr lang="en-US" sz="3000" dirty="0">
                <a:cs typeface="Times New Roman"/>
              </a:rPr>
              <a:t>g</a:t>
            </a:r>
            <a:r>
              <a:rPr lang="en-US" sz="3000" dirty="0">
                <a:ea typeface="Times New Roman"/>
                <a:cs typeface="Times New Roman"/>
              </a:rPr>
              <a:t>uidelines for scoring </a:t>
            </a:r>
            <a:r>
              <a:rPr lang="en-US" sz="3000" dirty="0" smtClean="0">
                <a:ea typeface="Times New Roman"/>
                <a:cs typeface="Times New Roman"/>
              </a:rPr>
              <a:t>o</a:t>
            </a:r>
            <a:r>
              <a:rPr lang="en-US" sz="3000" dirty="0" smtClean="0"/>
              <a:t>ral tests.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5974"/>
            <a:ext cx="7772400" cy="43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7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Instructors should follow </a:t>
            </a:r>
            <a:r>
              <a:rPr lang="en-US" sz="3200" dirty="0">
                <a:cs typeface="Times New Roman"/>
              </a:rPr>
              <a:t>g</a:t>
            </a:r>
            <a:r>
              <a:rPr lang="en-US" sz="3200" dirty="0">
                <a:ea typeface="Times New Roman"/>
                <a:cs typeface="Times New Roman"/>
              </a:rPr>
              <a:t>uidelines for scoring </a:t>
            </a:r>
            <a:r>
              <a:rPr lang="en-US" sz="3200" dirty="0" smtClean="0">
                <a:ea typeface="Times New Roman"/>
                <a:cs typeface="Times New Roman"/>
              </a:rPr>
              <a:t>p</a:t>
            </a:r>
            <a:r>
              <a:rPr lang="en-US" sz="3200" dirty="0" smtClean="0"/>
              <a:t>erformance tests.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1631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8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4729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Norm-referenced assessment measures the accomplishment of one student against that of another.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918642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to grade tests.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18755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should be aware of grading bias.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different methods are used to score tests?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Explain </a:t>
            </a:r>
            <a:r>
              <a:rPr lang="en-US" dirty="0">
                <a:ea typeface="Times New Roman"/>
                <a:cs typeface="Times New Roman"/>
              </a:rPr>
              <a:t>the importance of accurate grade reporting.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56730"/>
              </p:ext>
            </p:extLst>
          </p:nvPr>
        </p:nvGraphicFramePr>
        <p:xfrm>
          <a:off x="7620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Scores must be recorded and reported in accordance with local procedures or agency </a:t>
            </a:r>
            <a:r>
              <a:rPr lang="en-US" sz="3000" dirty="0" smtClean="0">
                <a:ea typeface="Times New Roman"/>
                <a:cs typeface="Times New Roman"/>
              </a:rPr>
              <a:t>policies.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To which individuals or agencies are instructors allowed to report grades?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Identify </a:t>
            </a:r>
            <a:r>
              <a:rPr lang="en-US" dirty="0">
                <a:ea typeface="Times New Roman"/>
                <a:cs typeface="Times New Roman"/>
              </a:rPr>
              <a:t>guidelines to reduce academic </a:t>
            </a:r>
            <a:r>
              <a:rPr lang="en-US" dirty="0" smtClean="0">
                <a:ea typeface="Times New Roman"/>
                <a:cs typeface="Times New Roman"/>
              </a:rPr>
              <a:t>misconduct.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99670"/>
              </p:ext>
            </p:extLst>
          </p:nvPr>
        </p:nvGraphicFramePr>
        <p:xfrm>
          <a:off x="381000" y="1752600"/>
          <a:ext cx="8458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how to reduce academic misconduct.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6388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454584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4523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how to reduce academic misconduct.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75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Why is test security an important priority?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331926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Criterion-referenced assessment compares student performance with the criteria in learning objectives.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867400"/>
            <a:ext cx="88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Cont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528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  <a:cs typeface="Times New Roman"/>
              </a:rPr>
              <a:t>Discuss the benefits of instructor feedback on student outcomes.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25292"/>
              </p:ext>
            </p:extLst>
          </p:nvPr>
        </p:nvGraphicFramePr>
        <p:xfrm>
          <a:off x="381000" y="15240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why evaluation feedback is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DISCUSSION QUESTION</a:t>
            </a:r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How would an instructor review </a:t>
            </a: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answers in class?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674A7722-468A-40E2-AE79-071E1407EDF4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8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Why should an instructor give purposeful feedback on evaluations?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r>
              <a:rPr lang="en-US" sz="2600" dirty="0" smtClean="0"/>
              <a:t>Evaluation </a:t>
            </a:r>
            <a:r>
              <a:rPr lang="en-US" sz="2600" dirty="0"/>
              <a:t>and testing allow instructors and training divisions to determine both how well students are learning and how well instructors are teaching.</a:t>
            </a:r>
          </a:p>
          <a:p>
            <a:r>
              <a:rPr lang="en-US" sz="2600" dirty="0" smtClean="0"/>
              <a:t>Instructors </a:t>
            </a:r>
            <a:r>
              <a:rPr lang="en-US" sz="2600" dirty="0"/>
              <a:t>must know when and how to use different types of formal evaluation and testing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5486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702777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Critical skills for the Level I Instructor to master include properly administering, scoring, and securing tests, and determining and reporting grades.</a:t>
            </a:r>
          </a:p>
          <a:p>
            <a:pPr lvl="0"/>
            <a:r>
              <a:rPr lang="en-US" sz="2600" dirty="0" smtClean="0">
                <a:solidFill>
                  <a:srgbClr val="000000"/>
                </a:solidFill>
              </a:rPr>
              <a:t>The Instructor </a:t>
            </a:r>
            <a:r>
              <a:rPr lang="en-US" sz="2600" dirty="0">
                <a:solidFill>
                  <a:srgbClr val="000000"/>
                </a:solidFill>
              </a:rPr>
              <a:t>must be able to use the test results to give students helpful, accurate, and timely feedback.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7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55426"/>
              </p:ext>
            </p:extLst>
          </p:nvPr>
        </p:nvGraphicFramePr>
        <p:xfrm>
          <a:off x="762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Criterion-referenced assessment compares student performance with the criteria in learning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the two ways a student can be assessed?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8-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  <a:cs typeface="Times New Roman"/>
              </a:rPr>
              <a:t>Identify </a:t>
            </a:r>
            <a:r>
              <a:rPr lang="en-US" dirty="0">
                <a:ea typeface="Times New Roman"/>
                <a:cs typeface="Times New Roman"/>
              </a:rPr>
              <a:t>the classifications of tests.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8–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57742"/>
              </p:ext>
            </p:extLst>
          </p:nvPr>
        </p:nvGraphicFramePr>
        <p:xfrm>
          <a:off x="685800" y="20574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Instructors should be </a:t>
            </a:r>
            <a:r>
              <a:rPr lang="en-US" sz="3200" dirty="0">
                <a:ea typeface="Times New Roman"/>
                <a:cs typeface="Times New Roman"/>
              </a:rPr>
              <a:t>familiar with test </a:t>
            </a:r>
            <a:r>
              <a:rPr lang="en-US" sz="3200" dirty="0" smtClean="0">
                <a:ea typeface="Times New Roman"/>
                <a:cs typeface="Times New Roman"/>
              </a:rPr>
              <a:t>classifications.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98692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8236084" y="56388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1076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56567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Instructors should be familiar with test classifications.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1705</Words>
  <Application>Microsoft Office PowerPoint</Application>
  <PresentationFormat>On-screen Show (4:3)</PresentationFormat>
  <Paragraphs>252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18_Default Design</vt:lpstr>
      <vt:lpstr>9_Default Design</vt:lpstr>
      <vt:lpstr>PowerPoint Presentation</vt:lpstr>
      <vt:lpstr>Learning Objective 1</vt:lpstr>
      <vt:lpstr>Norm-referenced assessment measures the accomplishment of one student against that of another. </vt:lpstr>
      <vt:lpstr>Criterion-referenced assessment compares student performance with the criteria in learning objectives.</vt:lpstr>
      <vt:lpstr>Criterion-referenced assessment compares student performance with the criteria in learning objectives.</vt:lpstr>
      <vt:lpstr>REVIEW QUESTION</vt:lpstr>
      <vt:lpstr>Learning Objective 2</vt:lpstr>
      <vt:lpstr>Instructors should be familiar with test classifications.</vt:lpstr>
      <vt:lpstr>Instructors should be familiar with test classifications.</vt:lpstr>
      <vt:lpstr>REVIEW QUESTION</vt:lpstr>
      <vt:lpstr>Learning Objective 3</vt:lpstr>
      <vt:lpstr>Level I Instructors have an obligation to eliminate testing bias wherever they can.</vt:lpstr>
      <vt:lpstr>REVIEW QUESTION</vt:lpstr>
      <vt:lpstr>Learning Objective 4</vt:lpstr>
      <vt:lpstr>Instructors should consider the physical environment of the classroom for test administration.</vt:lpstr>
      <vt:lpstr>Instructors should adhere to guidelines when administering written tests. </vt:lpstr>
      <vt:lpstr>Instructors should adhere to guidelines when administering written tests. </vt:lpstr>
      <vt:lpstr>Instructors should adhere to guidelines when administering written tests. </vt:lpstr>
      <vt:lpstr>Instructors should adhere to guidelines when administering performance tests. </vt:lpstr>
      <vt:lpstr>Instructors should adhere to guidelines when administering performance tests. </vt:lpstr>
      <vt:lpstr>REVIEW QUESTION</vt:lpstr>
      <vt:lpstr>Learning Objective 5</vt:lpstr>
      <vt:lpstr>Test scoring should always be objective and based on established criteria. </vt:lpstr>
      <vt:lpstr>Instructors should follow guidelines for scoring written tests manually.</vt:lpstr>
      <vt:lpstr>Instructors should follow guidelines for scoring written tests manually.</vt:lpstr>
      <vt:lpstr>Instructors should follow guidelines for scoring written tests manually.</vt:lpstr>
      <vt:lpstr>Instructors should take into consideration distance learning factors.</vt:lpstr>
      <vt:lpstr>Instructors should follow guidelines for scoring oral tests.</vt:lpstr>
      <vt:lpstr>Instructors should follow guidelines for scoring performance tests.</vt:lpstr>
      <vt:lpstr>Know how to grade tests. </vt:lpstr>
      <vt:lpstr>Instructors should be aware of grading bias. </vt:lpstr>
      <vt:lpstr>REVIEW QUESTION</vt:lpstr>
      <vt:lpstr>Learning Objective 6</vt:lpstr>
      <vt:lpstr>Scores must be recorded and reported in accordance with local procedures or agency policies. </vt:lpstr>
      <vt:lpstr>REVIEW QUESTION</vt:lpstr>
      <vt:lpstr>Learning Objective 7</vt:lpstr>
      <vt:lpstr>Know how to reduce academic misconduct. </vt:lpstr>
      <vt:lpstr>Know how to reduce academic misconduct. </vt:lpstr>
      <vt:lpstr>REVIEW QUESTION</vt:lpstr>
      <vt:lpstr>Learning Objective 8</vt:lpstr>
      <vt:lpstr>Know why evaluation feedback is important. </vt:lpstr>
      <vt:lpstr>DISCUSSION QUESTION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36</cp:revision>
  <dcterms:created xsi:type="dcterms:W3CDTF">2011-09-16T19:15:38Z</dcterms:created>
  <dcterms:modified xsi:type="dcterms:W3CDTF">2011-11-18T15:10:33Z</dcterms:modified>
</cp:coreProperties>
</file>